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1"/>
  </p:notesMasterIdLst>
  <p:sldIdLst>
    <p:sldId id="375" r:id="rId2"/>
    <p:sldId id="348" r:id="rId3"/>
    <p:sldId id="350" r:id="rId4"/>
    <p:sldId id="381" r:id="rId5"/>
    <p:sldId id="382" r:id="rId6"/>
    <p:sldId id="380" r:id="rId7"/>
    <p:sldId id="349" r:id="rId8"/>
    <p:sldId id="352" r:id="rId9"/>
    <p:sldId id="353" r:id="rId10"/>
    <p:sldId id="351" r:id="rId11"/>
    <p:sldId id="377" r:id="rId12"/>
    <p:sldId id="343" r:id="rId13"/>
    <p:sldId id="354" r:id="rId14"/>
    <p:sldId id="356" r:id="rId15"/>
    <p:sldId id="357" r:id="rId16"/>
    <p:sldId id="358" r:id="rId17"/>
    <p:sldId id="379" r:id="rId18"/>
    <p:sldId id="359" r:id="rId19"/>
    <p:sldId id="363" r:id="rId20"/>
    <p:sldId id="365" r:id="rId21"/>
    <p:sldId id="368" r:id="rId22"/>
    <p:sldId id="372" r:id="rId23"/>
    <p:sldId id="370" r:id="rId24"/>
    <p:sldId id="366" r:id="rId25"/>
    <p:sldId id="371" r:id="rId26"/>
    <p:sldId id="360" r:id="rId27"/>
    <p:sldId id="378" r:id="rId28"/>
    <p:sldId id="376" r:id="rId29"/>
    <p:sldId id="384" r:id="rId30"/>
  </p:sldIdLst>
  <p:sldSz cx="12190413" cy="6859588"/>
  <p:notesSz cx="6858000" cy="9144000"/>
  <p:embeddedFontLst>
    <p:embeddedFont>
      <p:font typeface="Impact" panose="020B0806030902050204" pitchFamily="34" charset="0"/>
      <p:regular r:id="rId32"/>
    </p:embeddedFont>
    <p:embeddedFont>
      <p:font typeface="GungsuhChe" panose="02030609000101010101" pitchFamily="49" charset="-127"/>
      <p:regular r:id="rId33"/>
    </p:embeddedFont>
    <p:embeddedFont>
      <p:font typeface="Arial Black" panose="020B0A04020102020204" pitchFamily="34" charset="0"/>
      <p:bold r:id="rId34"/>
    </p:embeddedFont>
    <p:embeddedFont>
      <p:font typeface="微软雅黑" panose="020B0503020204020204" pitchFamily="34" charset="-122"/>
      <p:regular r:id="rId35"/>
      <p:bold r:id="rId36"/>
    </p:embeddedFont>
    <p:embeddedFont>
      <p:font typeface="Arial Unicode MS" panose="020B0604020202020204" pitchFamily="34" charset="-122"/>
      <p:regular r:id="rId37"/>
    </p:embeddedFont>
    <p:embeddedFont>
      <p:font typeface="黑体" panose="02010609060101010101" pitchFamily="49" charset="-122"/>
      <p:regular r:id="rId38"/>
    </p:embeddedFont>
    <p:embeddedFont>
      <p:font typeface="方正卡通简体" panose="03000509000000000000" pitchFamily="65" charset="-122"/>
      <p:regular r:id="rId39"/>
    </p:embeddedFont>
    <p:embeddedFont>
      <p:font typeface="Century Gothic" panose="020B0502020202020204" pitchFamily="34" charset="0"/>
      <p:regular r:id="rId40"/>
      <p:bold r:id="rId41"/>
      <p:italic r:id="rId42"/>
      <p:boldItalic r:id="rId43"/>
    </p:embeddedFon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Segoe UI Light" panose="020B0502040204020203" pitchFamily="34" charset="0"/>
      <p:regular r:id="rId48"/>
    </p:embeddedFont>
    <p:embeddedFont>
      <p:font typeface="Segoe UI" panose="020B0502040204020203" pitchFamily="34" charset="0"/>
      <p:regular r:id="rId49"/>
      <p:bold r:id="rId50"/>
      <p:italic r:id="rId51"/>
      <p:boldItalic r:id="rId52"/>
    </p:embeddedFont>
  </p:embeddedFontLst>
  <p:defaultTextStyle>
    <a:defPPr>
      <a:defRPr lang="zh-CN"/>
    </a:defPPr>
    <a:lvl1pPr marL="0" algn="l" defTabSz="1088502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1pPr>
    <a:lvl2pPr marL="544251" algn="l" defTabSz="1088502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2pPr>
    <a:lvl3pPr marL="1088502" algn="l" defTabSz="1088502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3pPr>
    <a:lvl4pPr marL="1632753" algn="l" defTabSz="1088502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4pPr>
    <a:lvl5pPr marL="2177004" algn="l" defTabSz="1088502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5pPr>
    <a:lvl6pPr marL="2721254" algn="l" defTabSz="1088502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6pPr>
    <a:lvl7pPr marL="3265505" algn="l" defTabSz="1088502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7pPr>
    <a:lvl8pPr marL="3809756" algn="l" defTabSz="1088502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8pPr>
    <a:lvl9pPr marL="4354007" algn="l" defTabSz="1088502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664" userDrawn="1">
          <p15:clr>
            <a:srgbClr val="A4A3A4"/>
          </p15:clr>
        </p15:guide>
        <p15:guide id="2" pos="710" userDrawn="1">
          <p15:clr>
            <a:srgbClr val="A4A3A4"/>
          </p15:clr>
        </p15:guide>
        <p15:guide id="3" orient="horz" pos="3793" userDrawn="1">
          <p15:clr>
            <a:srgbClr val="A4A3A4"/>
          </p15:clr>
        </p15:guide>
        <p15:guide id="8" pos="6969" userDrawn="1">
          <p15:clr>
            <a:srgbClr val="A4A3A4"/>
          </p15:clr>
        </p15:guide>
        <p15:guide id="9" pos="3613" userDrawn="1">
          <p15:clr>
            <a:srgbClr val="A4A3A4"/>
          </p15:clr>
        </p15:guide>
        <p15:guide id="10" pos="1481" userDrawn="1">
          <p15:clr>
            <a:srgbClr val="A4A3A4"/>
          </p15:clr>
        </p15:guide>
        <p15:guide id="12" pos="5971" userDrawn="1">
          <p15:clr>
            <a:srgbClr val="A4A3A4"/>
          </p15:clr>
        </p15:guide>
        <p15:guide id="13" orient="horz" pos="193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E196C"/>
    <a:srgbClr val="009DA6"/>
    <a:srgbClr val="C7F5ED"/>
    <a:srgbClr val="C3DFA4"/>
    <a:srgbClr val="F3869A"/>
    <a:srgbClr val="383843"/>
    <a:srgbClr val="F9CCDF"/>
    <a:srgbClr val="64BBE9"/>
    <a:srgbClr val="006AA6"/>
    <a:srgbClr val="FEC56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785" autoAdjust="0"/>
    <p:restoredTop sz="94523" autoAdjust="0"/>
  </p:normalViewPr>
  <p:slideViewPr>
    <p:cSldViewPr>
      <p:cViewPr varScale="1">
        <p:scale>
          <a:sx n="51" d="100"/>
          <a:sy n="51" d="100"/>
        </p:scale>
        <p:origin x="600" y="78"/>
      </p:cViewPr>
      <p:guideLst>
        <p:guide orient="horz" pos="664"/>
        <p:guide pos="710"/>
        <p:guide orient="horz" pos="3793"/>
        <p:guide pos="6969"/>
        <p:guide pos="3613"/>
        <p:guide pos="1481"/>
        <p:guide pos="5971"/>
        <p:guide orient="horz" pos="1934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-225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font" Target="fonts/font16.fntdata"/><Relationship Id="rId50" Type="http://schemas.openxmlformats.org/officeDocument/2006/relationships/font" Target="fonts/font19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font" Target="fonts/font15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10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font" Target="fonts/font14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49" Type="http://schemas.openxmlformats.org/officeDocument/2006/relationships/font" Target="fonts/font1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52" Type="http://schemas.openxmlformats.org/officeDocument/2006/relationships/font" Target="fonts/font2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font" Target="fonts/font17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20.fntdata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4605620-8CE7-4217-AFBF-F2EA430867A8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32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B67DCA-BA71-4029-B7D9-183571FBC4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43608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281" y="2130919"/>
            <a:ext cx="10361851" cy="147036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562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442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885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6327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1770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7212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2655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8097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354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521" y="274702"/>
            <a:ext cx="8025355" cy="5852880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2959" y="4407921"/>
            <a:ext cx="10361851" cy="1362390"/>
          </a:xfrm>
        </p:spPr>
        <p:txBody>
          <a:bodyPr anchor="t"/>
          <a:lstStyle>
            <a:lvl1pPr algn="l">
              <a:defRPr sz="48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2959" y="2907387"/>
            <a:ext cx="10361851" cy="1500534"/>
          </a:xfrm>
        </p:spPr>
        <p:txBody>
          <a:bodyPr anchor="b"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544251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8850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632753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 marL="2177004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  <a:lvl6pPr marL="2721254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6pPr>
            <a:lvl7pPr marL="3265505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7pPr>
            <a:lvl8pPr marL="3809756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8pPr>
            <a:lvl9pPr marL="4354007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521" y="1600571"/>
            <a:ext cx="5384099" cy="4527011"/>
          </a:xfrm>
        </p:spPr>
        <p:txBody>
          <a:bodyPr/>
          <a:lstStyle>
            <a:lvl1pPr>
              <a:defRPr sz="33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6793" y="1600571"/>
            <a:ext cx="5384099" cy="4527011"/>
          </a:xfrm>
        </p:spPr>
        <p:txBody>
          <a:bodyPr/>
          <a:lstStyle>
            <a:lvl1pPr>
              <a:defRPr sz="33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521" y="1535469"/>
            <a:ext cx="5386216" cy="639910"/>
          </a:xfrm>
        </p:spPr>
        <p:txBody>
          <a:bodyPr anchor="b"/>
          <a:lstStyle>
            <a:lvl1pPr marL="0" indent="0">
              <a:buNone/>
              <a:defRPr sz="2900" b="1"/>
            </a:lvl1pPr>
            <a:lvl2pPr marL="544251" indent="0">
              <a:buNone/>
              <a:defRPr sz="2400" b="1"/>
            </a:lvl2pPr>
            <a:lvl3pPr marL="1088502" indent="0">
              <a:buNone/>
              <a:defRPr sz="2100" b="1"/>
            </a:lvl3pPr>
            <a:lvl4pPr marL="1632753" indent="0">
              <a:buNone/>
              <a:defRPr sz="1900" b="1"/>
            </a:lvl4pPr>
            <a:lvl5pPr marL="2177004" indent="0">
              <a:buNone/>
              <a:defRPr sz="1900" b="1"/>
            </a:lvl5pPr>
            <a:lvl6pPr marL="2721254" indent="0">
              <a:buNone/>
              <a:defRPr sz="1900" b="1"/>
            </a:lvl6pPr>
            <a:lvl7pPr marL="3265505" indent="0">
              <a:buNone/>
              <a:defRPr sz="1900" b="1"/>
            </a:lvl7pPr>
            <a:lvl8pPr marL="3809756" indent="0">
              <a:buNone/>
              <a:defRPr sz="1900" b="1"/>
            </a:lvl8pPr>
            <a:lvl9pPr marL="4354007" indent="0">
              <a:buNone/>
              <a:defRPr sz="19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521" y="2175379"/>
            <a:ext cx="5386216" cy="3952203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561" y="1535469"/>
            <a:ext cx="5388332" cy="639910"/>
          </a:xfrm>
        </p:spPr>
        <p:txBody>
          <a:bodyPr anchor="b"/>
          <a:lstStyle>
            <a:lvl1pPr marL="0" indent="0">
              <a:buNone/>
              <a:defRPr sz="2900" b="1"/>
            </a:lvl1pPr>
            <a:lvl2pPr marL="544251" indent="0">
              <a:buNone/>
              <a:defRPr sz="2400" b="1"/>
            </a:lvl2pPr>
            <a:lvl3pPr marL="1088502" indent="0">
              <a:buNone/>
              <a:defRPr sz="2100" b="1"/>
            </a:lvl3pPr>
            <a:lvl4pPr marL="1632753" indent="0">
              <a:buNone/>
              <a:defRPr sz="1900" b="1"/>
            </a:lvl4pPr>
            <a:lvl5pPr marL="2177004" indent="0">
              <a:buNone/>
              <a:defRPr sz="1900" b="1"/>
            </a:lvl5pPr>
            <a:lvl6pPr marL="2721254" indent="0">
              <a:buNone/>
              <a:defRPr sz="1900" b="1"/>
            </a:lvl6pPr>
            <a:lvl7pPr marL="3265505" indent="0">
              <a:buNone/>
              <a:defRPr sz="1900" b="1"/>
            </a:lvl7pPr>
            <a:lvl8pPr marL="3809756" indent="0">
              <a:buNone/>
              <a:defRPr sz="1900" b="1"/>
            </a:lvl8pPr>
            <a:lvl9pPr marL="4354007" indent="0">
              <a:buNone/>
              <a:defRPr sz="19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561" y="2175379"/>
            <a:ext cx="5388332" cy="3952203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521" y="273113"/>
            <a:ext cx="4010562" cy="1162319"/>
          </a:xfrm>
        </p:spPr>
        <p:txBody>
          <a:bodyPr anchor="b"/>
          <a:lstStyle>
            <a:lvl1pPr algn="l">
              <a:defRPr sz="24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113" y="273114"/>
            <a:ext cx="6814779" cy="5854468"/>
          </a:xfrm>
        </p:spPr>
        <p:txBody>
          <a:bodyPr/>
          <a:lstStyle>
            <a:lvl1pPr>
              <a:defRPr sz="3800"/>
            </a:lvl1pPr>
            <a:lvl2pPr>
              <a:defRPr sz="3300"/>
            </a:lvl2pPr>
            <a:lvl3pPr>
              <a:defRPr sz="29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521" y="1435433"/>
            <a:ext cx="4010562" cy="4692149"/>
          </a:xfrm>
        </p:spPr>
        <p:txBody>
          <a:bodyPr/>
          <a:lstStyle>
            <a:lvl1pPr marL="0" indent="0">
              <a:buNone/>
              <a:defRPr sz="1700"/>
            </a:lvl1pPr>
            <a:lvl2pPr marL="544251" indent="0">
              <a:buNone/>
              <a:defRPr sz="1400"/>
            </a:lvl2pPr>
            <a:lvl3pPr marL="1088502" indent="0">
              <a:buNone/>
              <a:defRPr sz="1200"/>
            </a:lvl3pPr>
            <a:lvl4pPr marL="1632753" indent="0">
              <a:buNone/>
              <a:defRPr sz="1100"/>
            </a:lvl4pPr>
            <a:lvl5pPr marL="2177004" indent="0">
              <a:buNone/>
              <a:defRPr sz="1100"/>
            </a:lvl5pPr>
            <a:lvl6pPr marL="2721254" indent="0">
              <a:buNone/>
              <a:defRPr sz="1100"/>
            </a:lvl6pPr>
            <a:lvl7pPr marL="3265505" indent="0">
              <a:buNone/>
              <a:defRPr sz="1100"/>
            </a:lvl7pPr>
            <a:lvl8pPr marL="3809756" indent="0">
              <a:buNone/>
              <a:defRPr sz="1100"/>
            </a:lvl8pPr>
            <a:lvl9pPr marL="4354007" indent="0">
              <a:buNone/>
              <a:defRPr sz="11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406" y="4801712"/>
            <a:ext cx="7314248" cy="566869"/>
          </a:xfrm>
        </p:spPr>
        <p:txBody>
          <a:bodyPr anchor="b"/>
          <a:lstStyle>
            <a:lvl1pPr algn="l">
              <a:defRPr sz="24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406" y="612917"/>
            <a:ext cx="7314248" cy="4115753"/>
          </a:xfrm>
        </p:spPr>
        <p:txBody>
          <a:bodyPr/>
          <a:lstStyle>
            <a:lvl1pPr marL="0" indent="0">
              <a:buNone/>
              <a:defRPr sz="3800"/>
            </a:lvl1pPr>
            <a:lvl2pPr marL="544251" indent="0">
              <a:buNone/>
              <a:defRPr sz="3300"/>
            </a:lvl2pPr>
            <a:lvl3pPr marL="1088502" indent="0">
              <a:buNone/>
              <a:defRPr sz="2900"/>
            </a:lvl3pPr>
            <a:lvl4pPr marL="1632753" indent="0">
              <a:buNone/>
              <a:defRPr sz="2400"/>
            </a:lvl4pPr>
            <a:lvl5pPr marL="2177004" indent="0">
              <a:buNone/>
              <a:defRPr sz="2400"/>
            </a:lvl5pPr>
            <a:lvl6pPr marL="2721254" indent="0">
              <a:buNone/>
              <a:defRPr sz="2400"/>
            </a:lvl6pPr>
            <a:lvl7pPr marL="3265505" indent="0">
              <a:buNone/>
              <a:defRPr sz="2400"/>
            </a:lvl7pPr>
            <a:lvl8pPr marL="3809756" indent="0">
              <a:buNone/>
              <a:defRPr sz="2400"/>
            </a:lvl8pPr>
            <a:lvl9pPr marL="4354007" indent="0">
              <a:buNone/>
              <a:defRPr sz="24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406" y="5368581"/>
            <a:ext cx="7314248" cy="805048"/>
          </a:xfrm>
        </p:spPr>
        <p:txBody>
          <a:bodyPr/>
          <a:lstStyle>
            <a:lvl1pPr marL="0" indent="0">
              <a:buNone/>
              <a:defRPr sz="1700"/>
            </a:lvl1pPr>
            <a:lvl2pPr marL="544251" indent="0">
              <a:buNone/>
              <a:defRPr sz="1400"/>
            </a:lvl2pPr>
            <a:lvl3pPr marL="1088502" indent="0">
              <a:buNone/>
              <a:defRPr sz="1200"/>
            </a:lvl3pPr>
            <a:lvl4pPr marL="1632753" indent="0">
              <a:buNone/>
              <a:defRPr sz="1100"/>
            </a:lvl4pPr>
            <a:lvl5pPr marL="2177004" indent="0">
              <a:buNone/>
              <a:defRPr sz="1100"/>
            </a:lvl5pPr>
            <a:lvl6pPr marL="2721254" indent="0">
              <a:buNone/>
              <a:defRPr sz="1100"/>
            </a:lvl6pPr>
            <a:lvl7pPr marL="3265505" indent="0">
              <a:buNone/>
              <a:defRPr sz="1100"/>
            </a:lvl7pPr>
            <a:lvl8pPr marL="3809756" indent="0">
              <a:buNone/>
              <a:defRPr sz="1100"/>
            </a:lvl8pPr>
            <a:lvl9pPr marL="4354007" indent="0">
              <a:buNone/>
              <a:defRPr sz="11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86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08850" tIns="54425" rIns="108850" bIns="54425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521" y="1600571"/>
            <a:ext cx="10971372" cy="4527011"/>
          </a:xfrm>
          <a:prstGeom prst="rect">
            <a:avLst/>
          </a:prstGeom>
        </p:spPr>
        <p:txBody>
          <a:bodyPr vert="horz" lIns="108850" tIns="54425" rIns="108850" bIns="54425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521" y="6357822"/>
            <a:ext cx="2844430" cy="365210"/>
          </a:xfrm>
          <a:prstGeom prst="rect">
            <a:avLst/>
          </a:prstGeom>
        </p:spPr>
        <p:txBody>
          <a:bodyPr vert="horz" lIns="108850" tIns="54425" rIns="108850" bIns="54425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058" y="6357822"/>
            <a:ext cx="3860297" cy="365210"/>
          </a:xfrm>
          <a:prstGeom prst="rect">
            <a:avLst/>
          </a:prstGeom>
        </p:spPr>
        <p:txBody>
          <a:bodyPr vert="horz" lIns="108850" tIns="54425" rIns="108850" bIns="54425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6463" y="6357822"/>
            <a:ext cx="2844430" cy="365210"/>
          </a:xfrm>
          <a:prstGeom prst="rect">
            <a:avLst/>
          </a:prstGeom>
        </p:spPr>
        <p:txBody>
          <a:bodyPr vert="horz" lIns="108850" tIns="54425" rIns="108850" bIns="54425" rtlCol="0" anchor="ctr"/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1088502" rtl="0" eaLnBrk="1" latinLnBrk="0" hangingPunct="1">
        <a:spcBef>
          <a:spcPct val="0"/>
        </a:spcBef>
        <a:buNone/>
        <a:defRPr sz="5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8188" indent="-408188" algn="l" defTabSz="1088502" rtl="0" eaLnBrk="1" latinLnBrk="0" hangingPunct="1">
        <a:spcBef>
          <a:spcPct val="20000"/>
        </a:spcBef>
        <a:buFont typeface="Arial" pitchFamily="34" charset="0"/>
        <a:buChar char="•"/>
        <a:defRPr sz="3800" kern="1200">
          <a:solidFill>
            <a:schemeClr val="tx1"/>
          </a:solidFill>
          <a:latin typeface="+mn-lt"/>
          <a:ea typeface="+mn-ea"/>
          <a:cs typeface="+mn-cs"/>
        </a:defRPr>
      </a:lvl1pPr>
      <a:lvl2pPr marL="884408" indent="-340157" algn="l" defTabSz="1088502" rtl="0" eaLnBrk="1" latinLnBrk="0" hangingPunct="1">
        <a:spcBef>
          <a:spcPct val="20000"/>
        </a:spcBef>
        <a:buFont typeface="Arial" pitchFamily="34" charset="0"/>
        <a:buChar char="–"/>
        <a:defRPr sz="3300" kern="1200">
          <a:solidFill>
            <a:schemeClr val="tx1"/>
          </a:solidFill>
          <a:latin typeface="+mn-lt"/>
          <a:ea typeface="+mn-ea"/>
          <a:cs typeface="+mn-cs"/>
        </a:defRPr>
      </a:lvl2pPr>
      <a:lvl3pPr marL="1360627" indent="-272125" algn="l" defTabSz="1088502" rtl="0" eaLnBrk="1" latinLnBrk="0" hangingPunct="1">
        <a:spcBef>
          <a:spcPct val="20000"/>
        </a:spcBef>
        <a:buFont typeface="Arial" pitchFamily="34" charset="0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3pPr>
      <a:lvl4pPr marL="1904878" indent="-272125" algn="l" defTabSz="1088502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49129" indent="-272125" algn="l" defTabSz="1088502" rtl="0" eaLnBrk="1" latinLnBrk="0" hangingPunct="1">
        <a:spcBef>
          <a:spcPct val="20000"/>
        </a:spcBef>
        <a:buFont typeface="Arial" pitchFamily="34" charset="0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993380" indent="-272125" algn="l" defTabSz="1088502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537631" indent="-272125" algn="l" defTabSz="1088502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081882" indent="-272125" algn="l" defTabSz="1088502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626132" indent="-272125" algn="l" defTabSz="1088502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088502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44251" algn="l" defTabSz="1088502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88502" algn="l" defTabSz="1088502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32753" algn="l" defTabSz="1088502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177004" algn="l" defTabSz="1088502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721254" algn="l" defTabSz="1088502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265505" algn="l" defTabSz="1088502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809756" algn="l" defTabSz="1088502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354007" algn="l" defTabSz="1088502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jp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37.emf"/><Relationship Id="rId7" Type="http://schemas.openxmlformats.org/officeDocument/2006/relationships/image" Target="../media/image41.png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Relationship Id="rId9" Type="http://schemas.openxmlformats.org/officeDocument/2006/relationships/image" Target="../media/image4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3.png"/><Relationship Id="rId18" Type="http://schemas.openxmlformats.org/officeDocument/2006/relationships/image" Target="../media/image28.png"/><Relationship Id="rId3" Type="http://schemas.openxmlformats.org/officeDocument/2006/relationships/image" Target="../media/image16.png"/><Relationship Id="rId7" Type="http://schemas.openxmlformats.org/officeDocument/2006/relationships/image" Target="../media/image17.png"/><Relationship Id="rId12" Type="http://schemas.openxmlformats.org/officeDocument/2006/relationships/image" Target="../media/image22.png"/><Relationship Id="rId17" Type="http://schemas.openxmlformats.org/officeDocument/2006/relationships/image" Target="../media/image27.png"/><Relationship Id="rId2" Type="http://schemas.openxmlformats.org/officeDocument/2006/relationships/image" Target="../media/image3.png"/><Relationship Id="rId16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1" Type="http://schemas.openxmlformats.org/officeDocument/2006/relationships/image" Target="../media/image21.png"/><Relationship Id="rId5" Type="http://schemas.openxmlformats.org/officeDocument/2006/relationships/image" Target="../media/image11.png"/><Relationship Id="rId15" Type="http://schemas.openxmlformats.org/officeDocument/2006/relationships/image" Target="../media/image25.png"/><Relationship Id="rId10" Type="http://schemas.openxmlformats.org/officeDocument/2006/relationships/image" Target="../media/image20.png"/><Relationship Id="rId4" Type="http://schemas.openxmlformats.org/officeDocument/2006/relationships/image" Target="../media/image6.png"/><Relationship Id="rId9" Type="http://schemas.openxmlformats.org/officeDocument/2006/relationships/image" Target="../media/image19.png"/><Relationship Id="rId14" Type="http://schemas.openxmlformats.org/officeDocument/2006/relationships/image" Target="../media/image2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-19051" y="838110"/>
            <a:ext cx="12190413" cy="3521362"/>
          </a:xfrm>
          <a:prstGeom prst="rect">
            <a:avLst/>
          </a:prstGeom>
          <a:solidFill>
            <a:schemeClr val="bg2">
              <a:lumMod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 16"/>
          <p:cNvSpPr/>
          <p:nvPr/>
        </p:nvSpPr>
        <p:spPr>
          <a:xfrm>
            <a:off x="864858" y="820401"/>
            <a:ext cx="6534000" cy="3566492"/>
          </a:xfrm>
          <a:prstGeom prst="rect">
            <a:avLst/>
          </a:prstGeom>
          <a:gradFill>
            <a:gsLst>
              <a:gs pos="439">
                <a:srgbClr val="383843"/>
              </a:gs>
              <a:gs pos="30000">
                <a:schemeClr val="tx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1358541" y="5701944"/>
            <a:ext cx="5744343" cy="509707"/>
          </a:xfrm>
          <a:prstGeom prst="ellipse">
            <a:avLst/>
          </a:prstGeom>
          <a:gradFill flip="none" rotWithShape="1">
            <a:gsLst>
              <a:gs pos="0">
                <a:srgbClr val="010101">
                  <a:alpha val="70000"/>
                </a:srgbClr>
              </a:gs>
              <a:gs pos="100000">
                <a:srgbClr val="000000">
                  <a:alpha val="0"/>
                  <a:lumMod val="85000"/>
                  <a:lumOff val="1500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任意多边形 8"/>
          <p:cNvSpPr/>
          <p:nvPr/>
        </p:nvSpPr>
        <p:spPr>
          <a:xfrm>
            <a:off x="679007" y="647937"/>
            <a:ext cx="6905705" cy="3888432"/>
          </a:xfrm>
          <a:custGeom>
            <a:avLst/>
            <a:gdLst>
              <a:gd name="connsiteX0" fmla="*/ 190299 w 6905705"/>
              <a:gd name="connsiteY0" fmla="*/ 175620 h 3888432"/>
              <a:gd name="connsiteX1" fmla="*/ 190299 w 6905705"/>
              <a:gd name="connsiteY1" fmla="*/ 3712812 h 3888432"/>
              <a:gd name="connsiteX2" fmla="*/ 6715406 w 6905705"/>
              <a:gd name="connsiteY2" fmla="*/ 3712812 h 3888432"/>
              <a:gd name="connsiteX3" fmla="*/ 6715406 w 6905705"/>
              <a:gd name="connsiteY3" fmla="*/ 175620 h 3888432"/>
              <a:gd name="connsiteX4" fmla="*/ 255862 w 6905705"/>
              <a:gd name="connsiteY4" fmla="*/ 0 h 3888432"/>
              <a:gd name="connsiteX5" fmla="*/ 6649843 w 6905705"/>
              <a:gd name="connsiteY5" fmla="*/ 0 h 3888432"/>
              <a:gd name="connsiteX6" fmla="*/ 6905705 w 6905705"/>
              <a:gd name="connsiteY6" fmla="*/ 255862 h 3888432"/>
              <a:gd name="connsiteX7" fmla="*/ 6905705 w 6905705"/>
              <a:gd name="connsiteY7" fmla="*/ 3888432 h 3888432"/>
              <a:gd name="connsiteX8" fmla="*/ 0 w 6905705"/>
              <a:gd name="connsiteY8" fmla="*/ 3888432 h 3888432"/>
              <a:gd name="connsiteX9" fmla="*/ 0 w 6905705"/>
              <a:gd name="connsiteY9" fmla="*/ 255862 h 3888432"/>
              <a:gd name="connsiteX10" fmla="*/ 255862 w 6905705"/>
              <a:gd name="connsiteY10" fmla="*/ 0 h 388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05705" h="3888432">
                <a:moveTo>
                  <a:pt x="190299" y="175620"/>
                </a:moveTo>
                <a:lnTo>
                  <a:pt x="190299" y="3712812"/>
                </a:lnTo>
                <a:lnTo>
                  <a:pt x="6715406" y="3712812"/>
                </a:lnTo>
                <a:lnTo>
                  <a:pt x="6715406" y="175620"/>
                </a:lnTo>
                <a:close/>
                <a:moveTo>
                  <a:pt x="255862" y="0"/>
                </a:moveTo>
                <a:lnTo>
                  <a:pt x="6649843" y="0"/>
                </a:lnTo>
                <a:cubicBezTo>
                  <a:pt x="6791152" y="0"/>
                  <a:pt x="6905705" y="114553"/>
                  <a:pt x="6905705" y="255862"/>
                </a:cubicBezTo>
                <a:lnTo>
                  <a:pt x="6905705" y="3888432"/>
                </a:lnTo>
                <a:lnTo>
                  <a:pt x="0" y="3888432"/>
                </a:lnTo>
                <a:lnTo>
                  <a:pt x="0" y="255862"/>
                </a:lnTo>
                <a:cubicBezTo>
                  <a:pt x="0" y="114553"/>
                  <a:pt x="114553" y="0"/>
                  <a:pt x="255862" y="0"/>
                </a:cubicBezTo>
                <a:close/>
              </a:path>
            </a:pathLst>
          </a:custGeom>
          <a:solidFill>
            <a:srgbClr val="0017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任意多边形 11"/>
          <p:cNvSpPr/>
          <p:nvPr/>
        </p:nvSpPr>
        <p:spPr>
          <a:xfrm>
            <a:off x="679007" y="4532177"/>
            <a:ext cx="6905705" cy="432048"/>
          </a:xfrm>
          <a:custGeom>
            <a:avLst/>
            <a:gdLst>
              <a:gd name="connsiteX0" fmla="*/ 0 w 6905705"/>
              <a:gd name="connsiteY0" fmla="*/ 0 h 432048"/>
              <a:gd name="connsiteX1" fmla="*/ 6905705 w 6905705"/>
              <a:gd name="connsiteY1" fmla="*/ 0 h 432048"/>
              <a:gd name="connsiteX2" fmla="*/ 6905705 w 6905705"/>
              <a:gd name="connsiteY2" fmla="*/ 202376 h 432048"/>
              <a:gd name="connsiteX3" fmla="*/ 6676033 w 6905705"/>
              <a:gd name="connsiteY3" fmla="*/ 432048 h 432048"/>
              <a:gd name="connsiteX4" fmla="*/ 229672 w 6905705"/>
              <a:gd name="connsiteY4" fmla="*/ 432048 h 432048"/>
              <a:gd name="connsiteX5" fmla="*/ 0 w 6905705"/>
              <a:gd name="connsiteY5" fmla="*/ 202376 h 4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5705" h="432048">
                <a:moveTo>
                  <a:pt x="0" y="0"/>
                </a:moveTo>
                <a:lnTo>
                  <a:pt x="6905705" y="0"/>
                </a:lnTo>
                <a:lnTo>
                  <a:pt x="6905705" y="202376"/>
                </a:lnTo>
                <a:cubicBezTo>
                  <a:pt x="6905705" y="329220"/>
                  <a:pt x="6802877" y="432048"/>
                  <a:pt x="6676033" y="432048"/>
                </a:cubicBezTo>
                <a:lnTo>
                  <a:pt x="229672" y="432048"/>
                </a:lnTo>
                <a:cubicBezTo>
                  <a:pt x="102828" y="432048"/>
                  <a:pt x="0" y="329220"/>
                  <a:pt x="0" y="202376"/>
                </a:cubicBezTo>
                <a:close/>
              </a:path>
            </a:pathLst>
          </a:custGeom>
          <a:gradFill flip="none" rotWithShape="1">
            <a:gsLst>
              <a:gs pos="0">
                <a:srgbClr val="929398"/>
              </a:gs>
              <a:gs pos="100000">
                <a:srgbClr val="D2D3D5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2115634" y="4957751"/>
            <a:ext cx="4032450" cy="1081195"/>
          </a:xfrm>
          <a:custGeom>
            <a:avLst/>
            <a:gdLst>
              <a:gd name="connsiteX0" fmla="*/ 1069738 w 4032450"/>
              <a:gd name="connsiteY0" fmla="*/ 0 h 1081195"/>
              <a:gd name="connsiteX1" fmla="*/ 2962710 w 4032450"/>
              <a:gd name="connsiteY1" fmla="*/ 0 h 1081195"/>
              <a:gd name="connsiteX2" fmla="*/ 3161679 w 4032450"/>
              <a:gd name="connsiteY2" fmla="*/ 795874 h 1081195"/>
              <a:gd name="connsiteX3" fmla="*/ 4032448 w 4032450"/>
              <a:gd name="connsiteY3" fmla="*/ 1003226 h 1081195"/>
              <a:gd name="connsiteX4" fmla="*/ 4007896 w 4032450"/>
              <a:gd name="connsiteY4" fmla="*/ 1003226 h 1081195"/>
              <a:gd name="connsiteX5" fmla="*/ 4032450 w 4032450"/>
              <a:gd name="connsiteY5" fmla="*/ 1011630 h 1081195"/>
              <a:gd name="connsiteX6" fmla="*/ 2016225 w 4032450"/>
              <a:gd name="connsiteY6" fmla="*/ 1081195 h 1081195"/>
              <a:gd name="connsiteX7" fmla="*/ 0 w 4032450"/>
              <a:gd name="connsiteY7" fmla="*/ 1011630 h 1081195"/>
              <a:gd name="connsiteX8" fmla="*/ 24555 w 4032450"/>
              <a:gd name="connsiteY8" fmla="*/ 1003226 h 1081195"/>
              <a:gd name="connsiteX9" fmla="*/ 0 w 4032450"/>
              <a:gd name="connsiteY9" fmla="*/ 1003226 h 1081195"/>
              <a:gd name="connsiteX10" fmla="*/ 870770 w 4032450"/>
              <a:gd name="connsiteY10" fmla="*/ 795874 h 108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32450" h="1081195">
                <a:moveTo>
                  <a:pt x="1069738" y="0"/>
                </a:moveTo>
                <a:lnTo>
                  <a:pt x="2962710" y="0"/>
                </a:lnTo>
                <a:lnTo>
                  <a:pt x="3161679" y="795874"/>
                </a:lnTo>
                <a:lnTo>
                  <a:pt x="4032448" y="1003226"/>
                </a:lnTo>
                <a:lnTo>
                  <a:pt x="4007896" y="1003226"/>
                </a:lnTo>
                <a:lnTo>
                  <a:pt x="4032450" y="1011630"/>
                </a:lnTo>
                <a:cubicBezTo>
                  <a:pt x="4032450" y="1050050"/>
                  <a:pt x="3129755" y="1081195"/>
                  <a:pt x="2016225" y="1081195"/>
                </a:cubicBezTo>
                <a:cubicBezTo>
                  <a:pt x="902695" y="1081195"/>
                  <a:pt x="0" y="1050050"/>
                  <a:pt x="0" y="1011630"/>
                </a:cubicBezTo>
                <a:lnTo>
                  <a:pt x="24555" y="1003226"/>
                </a:lnTo>
                <a:lnTo>
                  <a:pt x="0" y="1003226"/>
                </a:lnTo>
                <a:lnTo>
                  <a:pt x="870770" y="795874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50000"/>
                </a:schemeClr>
              </a:gs>
              <a:gs pos="80408">
                <a:schemeClr val="tx1">
                  <a:lumMod val="50000"/>
                  <a:lumOff val="50000"/>
                </a:schemeClr>
              </a:gs>
              <a:gs pos="27435">
                <a:srgbClr val="BABABA"/>
              </a:gs>
              <a:gs pos="53900">
                <a:schemeClr val="bg1">
                  <a:lumMod val="95000"/>
                </a:schemeClr>
              </a:gs>
              <a:gs pos="100000">
                <a:schemeClr val="bg1">
                  <a:lumMod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圆角矩形 18"/>
          <p:cNvSpPr/>
          <p:nvPr/>
        </p:nvSpPr>
        <p:spPr>
          <a:xfrm>
            <a:off x="2115634" y="5981023"/>
            <a:ext cx="4032450" cy="45719"/>
          </a:xfrm>
          <a:prstGeom prst="roundRect">
            <a:avLst/>
          </a:prstGeom>
          <a:gradFill>
            <a:gsLst>
              <a:gs pos="0">
                <a:srgbClr val="262626"/>
              </a:gs>
              <a:gs pos="53900">
                <a:srgbClr val="404040"/>
              </a:gs>
              <a:gs pos="100000">
                <a:srgbClr val="262626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851205" y="1557586"/>
            <a:ext cx="656130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400" b="1" spc="300" dirty="0" smtClean="0">
                <a:ln w="3175">
                  <a:noFill/>
                </a:ln>
                <a:blipFill>
                  <a:blip r:embed="rId2"/>
                  <a:stretch>
                    <a:fillRect/>
                  </a:stretch>
                </a:blip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粉色简约可爱</a:t>
            </a:r>
            <a:endParaRPr lang="en-US" altLang="zh-CN" sz="4400" b="1" spc="300" dirty="0" smtClean="0">
              <a:ln w="3175">
                <a:noFill/>
              </a:ln>
              <a:blipFill>
                <a:blip r:embed="rId2"/>
                <a:stretch>
                  <a:fillRect/>
                </a:stretch>
              </a:blip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4400" b="1" spc="300" dirty="0" smtClean="0">
                <a:ln w="3175">
                  <a:noFill/>
                </a:ln>
                <a:blipFill>
                  <a:blip r:embed="rId2"/>
                  <a:stretch>
                    <a:fillRect/>
                  </a:stretch>
                </a:blip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毕业论文答辩模板</a:t>
            </a:r>
            <a:endParaRPr lang="zh-CN" altLang="en-US" sz="4400" b="1" spc="300" dirty="0">
              <a:ln w="3175">
                <a:noFill/>
              </a:ln>
              <a:blipFill>
                <a:blip r:embed="rId2"/>
                <a:stretch>
                  <a:fillRect/>
                </a:stretch>
              </a:blip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椭圆 20"/>
          <p:cNvSpPr/>
          <p:nvPr/>
        </p:nvSpPr>
        <p:spPr>
          <a:xfrm>
            <a:off x="8768516" y="4433176"/>
            <a:ext cx="1499272" cy="1499272"/>
          </a:xfrm>
          <a:prstGeom prst="ellipse">
            <a:avLst/>
          </a:prstGeom>
          <a:solidFill>
            <a:srgbClr val="00171E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>
            <a:off x="9530902" y="3790194"/>
            <a:ext cx="1980504" cy="1980504"/>
          </a:xfrm>
          <a:prstGeom prst="ellipse">
            <a:avLst/>
          </a:prstGeom>
          <a:solidFill>
            <a:srgbClr val="0017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>
            <a:off x="6981522" y="5533351"/>
            <a:ext cx="294121" cy="294121"/>
          </a:xfrm>
          <a:prstGeom prst="ellipse">
            <a:avLst/>
          </a:prstGeom>
          <a:solidFill>
            <a:srgbClr val="00171E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>
            <a:off x="7184809" y="5003589"/>
            <a:ext cx="671327" cy="671327"/>
          </a:xfrm>
          <a:prstGeom prst="ellipse">
            <a:avLst/>
          </a:prstGeom>
          <a:solidFill>
            <a:srgbClr val="00171E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7704232" y="5340255"/>
            <a:ext cx="1000504" cy="1000504"/>
          </a:xfrm>
          <a:prstGeom prst="ellipse">
            <a:avLst/>
          </a:prstGeom>
          <a:solidFill>
            <a:srgbClr val="00171E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>
            <a:off x="8362167" y="5397013"/>
            <a:ext cx="635434" cy="635434"/>
          </a:xfrm>
          <a:prstGeom prst="ellipse">
            <a:avLst/>
          </a:prstGeom>
          <a:solidFill>
            <a:srgbClr val="00171E">
              <a:alpha val="8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9" name="椭圆 28"/>
          <p:cNvSpPr/>
          <p:nvPr/>
        </p:nvSpPr>
        <p:spPr>
          <a:xfrm>
            <a:off x="6696003" y="5565251"/>
            <a:ext cx="209174" cy="209174"/>
          </a:xfrm>
          <a:prstGeom prst="ellipse">
            <a:avLst/>
          </a:prstGeom>
          <a:solidFill>
            <a:srgbClr val="00171E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8044541" y="1936694"/>
            <a:ext cx="3319083" cy="1631917"/>
            <a:chOff x="8044541" y="1571430"/>
            <a:chExt cx="3319083" cy="1631917"/>
          </a:xfrm>
        </p:grpSpPr>
        <p:sp>
          <p:nvSpPr>
            <p:cNvPr id="20" name="文本框 19"/>
            <p:cNvSpPr txBox="1"/>
            <p:nvPr/>
          </p:nvSpPr>
          <p:spPr>
            <a:xfrm>
              <a:off x="8044541" y="1571430"/>
              <a:ext cx="3310402" cy="1200329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400" dirty="0" smtClean="0">
                  <a:solidFill>
                    <a:sysClr val="windowText" lastClr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学生：</a:t>
              </a:r>
              <a:r>
                <a:rPr lang="zh-CN" altLang="en-US" sz="2400" dirty="0" smtClean="0">
                  <a:solidFill>
                    <a:sysClr val="windowText" lastClr="000000"/>
                  </a:solidFill>
                  <a:effectLst/>
                  <a:latin typeface="微软雅黑" panose="020B0503020204020204" pitchFamily="34" charset="-122"/>
                  <a:ea typeface="微软雅黑" panose="020B0503020204020204" pitchFamily="34" charset="-122"/>
                </a:rPr>
                <a:t>启点</a:t>
              </a:r>
              <a:endParaRPr lang="en-US" altLang="zh-CN" sz="2400" dirty="0" smtClean="0">
                <a:solidFill>
                  <a:sysClr val="windowText" lastClr="00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2400" dirty="0" smtClean="0">
                  <a:solidFill>
                    <a:sysClr val="windowText" lastClr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导师：启点</a:t>
              </a:r>
              <a:r>
                <a:rPr lang="en-US" altLang="zh-CN" sz="2400" dirty="0" smtClean="0">
                  <a:solidFill>
                    <a:sysClr val="windowText" lastClr="000000"/>
                  </a:solidFill>
                  <a:effectLst/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       </a:t>
              </a: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053222" y="2557016"/>
              <a:ext cx="3310402" cy="646331"/>
            </a:xfrm>
            <a:prstGeom prst="rect">
              <a:avLst/>
            </a:prstGeom>
            <a:noFill/>
            <a:effectLst>
              <a:glow rad="63500">
                <a:schemeClr val="accent3">
                  <a:satMod val="175000"/>
                </a:schemeClr>
              </a:glow>
            </a:effectLst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400" dirty="0" smtClean="0">
                  <a:solidFill>
                    <a:sysClr val="windowText" lastClr="000000"/>
                  </a:solidFill>
                  <a:effectLst/>
                  <a:latin typeface="微软雅黑" panose="020B0503020204020204" pitchFamily="34" charset="-122"/>
                  <a:ea typeface="微软雅黑" panose="020B0503020204020204" pitchFamily="34" charset="-122"/>
                </a:rPr>
                <a:t>时间：</a:t>
              </a:r>
              <a:r>
                <a:rPr lang="en-US" altLang="zh-CN" sz="2400" dirty="0" smtClean="0">
                  <a:solidFill>
                    <a:sysClr val="windowText" lastClr="000000"/>
                  </a:solidFill>
                  <a:effectLst/>
                  <a:latin typeface="微软雅黑" panose="020B0503020204020204" pitchFamily="34" charset="-122"/>
                  <a:ea typeface="微软雅黑" panose="020B0503020204020204" pitchFamily="34" charset="-122"/>
                </a:rPr>
                <a:t>2015</a:t>
              </a:r>
              <a:r>
                <a:rPr lang="zh-CN" altLang="en-US" sz="2400" dirty="0" smtClean="0">
                  <a:solidFill>
                    <a:sysClr val="windowText" lastClr="000000"/>
                  </a:solidFill>
                  <a:effectLst/>
                  <a:latin typeface="微软雅黑" panose="020B0503020204020204" pitchFamily="34" charset="-122"/>
                  <a:ea typeface="微软雅黑" panose="020B0503020204020204" pitchFamily="34" charset="-122"/>
                </a:rPr>
                <a:t>年</a:t>
              </a:r>
              <a:r>
                <a:rPr lang="en-US" altLang="zh-CN" sz="2400" dirty="0" smtClean="0">
                  <a:solidFill>
                    <a:sysClr val="windowText" lastClr="000000"/>
                  </a:solidFill>
                  <a:effectLst/>
                  <a:latin typeface="微软雅黑" panose="020B0503020204020204" pitchFamily="34" charset="-122"/>
                  <a:ea typeface="微软雅黑" panose="020B0503020204020204" pitchFamily="34" charset="-122"/>
                </a:rPr>
                <a:t>6</a:t>
              </a:r>
              <a:r>
                <a:rPr lang="zh-CN" altLang="en-US" sz="2400" dirty="0" smtClean="0">
                  <a:solidFill>
                    <a:sysClr val="windowText" lastClr="000000"/>
                  </a:solidFill>
                  <a:effectLst/>
                  <a:latin typeface="微软雅黑" panose="020B0503020204020204" pitchFamily="34" charset="-122"/>
                  <a:ea typeface="微软雅黑" panose="020B0503020204020204" pitchFamily="34" charset="-122"/>
                </a:rPr>
                <a:t>月</a:t>
              </a:r>
              <a:endParaRPr lang="zh-CN" altLang="en-US" sz="2400" dirty="0">
                <a:solidFill>
                  <a:sysClr val="windowText" lastClr="00000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1980374" y="3260873"/>
            <a:ext cx="1457123" cy="1156851"/>
            <a:chOff x="4906963" y="4378325"/>
            <a:chExt cx="1725613" cy="1370013"/>
          </a:xfrm>
        </p:grpSpPr>
        <p:sp>
          <p:nvSpPr>
            <p:cNvPr id="31" name="Freeform 119"/>
            <p:cNvSpPr>
              <a:spLocks noEditPoints="1"/>
            </p:cNvSpPr>
            <p:nvPr/>
          </p:nvSpPr>
          <p:spPr bwMode="auto">
            <a:xfrm>
              <a:off x="4906963" y="4410075"/>
              <a:ext cx="796925" cy="1312862"/>
            </a:xfrm>
            <a:custGeom>
              <a:avLst/>
              <a:gdLst>
                <a:gd name="T0" fmla="*/ 309 w 364"/>
                <a:gd name="T1" fmla="*/ 436 h 598"/>
                <a:gd name="T2" fmla="*/ 254 w 364"/>
                <a:gd name="T3" fmla="*/ 272 h 598"/>
                <a:gd name="T4" fmla="*/ 190 w 364"/>
                <a:gd name="T5" fmla="*/ 259 h 598"/>
                <a:gd name="T6" fmla="*/ 127 w 364"/>
                <a:gd name="T7" fmla="*/ 123 h 598"/>
                <a:gd name="T8" fmla="*/ 116 w 364"/>
                <a:gd name="T9" fmla="*/ 73 h 598"/>
                <a:gd name="T10" fmla="*/ 50 w 364"/>
                <a:gd name="T11" fmla="*/ 32 h 598"/>
                <a:gd name="T12" fmla="*/ 56 w 364"/>
                <a:gd name="T13" fmla="*/ 79 h 598"/>
                <a:gd name="T14" fmla="*/ 60 w 364"/>
                <a:gd name="T15" fmla="*/ 126 h 598"/>
                <a:gd name="T16" fmla="*/ 32 w 364"/>
                <a:gd name="T17" fmla="*/ 146 h 598"/>
                <a:gd name="T18" fmla="*/ 11 w 364"/>
                <a:gd name="T19" fmla="*/ 369 h 598"/>
                <a:gd name="T20" fmla="*/ 41 w 364"/>
                <a:gd name="T21" fmla="*/ 371 h 598"/>
                <a:gd name="T22" fmla="*/ 117 w 364"/>
                <a:gd name="T23" fmla="*/ 388 h 598"/>
                <a:gd name="T24" fmla="*/ 134 w 364"/>
                <a:gd name="T25" fmla="*/ 394 h 598"/>
                <a:gd name="T26" fmla="*/ 130 w 364"/>
                <a:gd name="T27" fmla="*/ 438 h 598"/>
                <a:gd name="T28" fmla="*/ 124 w 364"/>
                <a:gd name="T29" fmla="*/ 498 h 598"/>
                <a:gd name="T30" fmla="*/ 24 w 364"/>
                <a:gd name="T31" fmla="*/ 550 h 598"/>
                <a:gd name="T32" fmla="*/ 28 w 364"/>
                <a:gd name="T33" fmla="*/ 575 h 598"/>
                <a:gd name="T34" fmla="*/ 35 w 364"/>
                <a:gd name="T35" fmla="*/ 551 h 598"/>
                <a:gd name="T36" fmla="*/ 78 w 364"/>
                <a:gd name="T37" fmla="*/ 524 h 598"/>
                <a:gd name="T38" fmla="*/ 76 w 364"/>
                <a:gd name="T39" fmla="*/ 531 h 598"/>
                <a:gd name="T40" fmla="*/ 86 w 364"/>
                <a:gd name="T41" fmla="*/ 546 h 598"/>
                <a:gd name="T42" fmla="*/ 94 w 364"/>
                <a:gd name="T43" fmla="*/ 532 h 598"/>
                <a:gd name="T44" fmla="*/ 94 w 364"/>
                <a:gd name="T45" fmla="*/ 527 h 598"/>
                <a:gd name="T46" fmla="*/ 130 w 364"/>
                <a:gd name="T47" fmla="*/ 518 h 598"/>
                <a:gd name="T48" fmla="*/ 130 w 364"/>
                <a:gd name="T49" fmla="*/ 564 h 598"/>
                <a:gd name="T50" fmla="*/ 132 w 364"/>
                <a:gd name="T51" fmla="*/ 588 h 598"/>
                <a:gd name="T52" fmla="*/ 145 w 364"/>
                <a:gd name="T53" fmla="*/ 588 h 598"/>
                <a:gd name="T54" fmla="*/ 140 w 364"/>
                <a:gd name="T55" fmla="*/ 562 h 598"/>
                <a:gd name="T56" fmla="*/ 162 w 364"/>
                <a:gd name="T57" fmla="*/ 513 h 598"/>
                <a:gd name="T58" fmla="*/ 166 w 364"/>
                <a:gd name="T59" fmla="*/ 524 h 598"/>
                <a:gd name="T60" fmla="*/ 172 w 364"/>
                <a:gd name="T61" fmla="*/ 550 h 598"/>
                <a:gd name="T62" fmla="*/ 197 w 364"/>
                <a:gd name="T63" fmla="*/ 588 h 598"/>
                <a:gd name="T64" fmla="*/ 217 w 364"/>
                <a:gd name="T65" fmla="*/ 565 h 598"/>
                <a:gd name="T66" fmla="*/ 243 w 364"/>
                <a:gd name="T67" fmla="*/ 544 h 598"/>
                <a:gd name="T68" fmla="*/ 244 w 364"/>
                <a:gd name="T69" fmla="*/ 553 h 598"/>
                <a:gd name="T70" fmla="*/ 255 w 364"/>
                <a:gd name="T71" fmla="*/ 565 h 598"/>
                <a:gd name="T72" fmla="*/ 216 w 364"/>
                <a:gd name="T73" fmla="*/ 512 h 598"/>
                <a:gd name="T74" fmla="*/ 279 w 364"/>
                <a:gd name="T75" fmla="*/ 451 h 598"/>
                <a:gd name="T76" fmla="*/ 302 w 364"/>
                <a:gd name="T77" fmla="*/ 501 h 598"/>
                <a:gd name="T78" fmla="*/ 354 w 364"/>
                <a:gd name="T79" fmla="*/ 492 h 598"/>
                <a:gd name="T80" fmla="*/ 151 w 364"/>
                <a:gd name="T81" fmla="*/ 437 h 598"/>
                <a:gd name="T82" fmla="*/ 145 w 364"/>
                <a:gd name="T83" fmla="*/ 395 h 598"/>
                <a:gd name="T84" fmla="*/ 153 w 364"/>
                <a:gd name="T85" fmla="*/ 395 h 598"/>
                <a:gd name="T86" fmla="*/ 160 w 364"/>
                <a:gd name="T87" fmla="*/ 423 h 598"/>
                <a:gd name="T88" fmla="*/ 176 w 364"/>
                <a:gd name="T89" fmla="*/ 395 h 598"/>
                <a:gd name="T90" fmla="*/ 176 w 364"/>
                <a:gd name="T91" fmla="*/ 382 h 598"/>
                <a:gd name="T92" fmla="*/ 185 w 364"/>
                <a:gd name="T93" fmla="*/ 501 h 598"/>
                <a:gd name="T94" fmla="*/ 151 w 364"/>
                <a:gd name="T95" fmla="*/ 492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4" h="598">
                  <a:moveTo>
                    <a:pt x="354" y="492"/>
                  </a:moveTo>
                  <a:cubicBezTo>
                    <a:pt x="349" y="489"/>
                    <a:pt x="344" y="484"/>
                    <a:pt x="337" y="480"/>
                  </a:cubicBezTo>
                  <a:cubicBezTo>
                    <a:pt x="330" y="476"/>
                    <a:pt x="321" y="456"/>
                    <a:pt x="309" y="436"/>
                  </a:cubicBezTo>
                  <a:cubicBezTo>
                    <a:pt x="296" y="416"/>
                    <a:pt x="283" y="360"/>
                    <a:pt x="283" y="360"/>
                  </a:cubicBezTo>
                  <a:cubicBezTo>
                    <a:pt x="297" y="344"/>
                    <a:pt x="276" y="330"/>
                    <a:pt x="276" y="330"/>
                  </a:cubicBezTo>
                  <a:cubicBezTo>
                    <a:pt x="275" y="325"/>
                    <a:pt x="254" y="272"/>
                    <a:pt x="254" y="272"/>
                  </a:cubicBezTo>
                  <a:cubicBezTo>
                    <a:pt x="248" y="253"/>
                    <a:pt x="237" y="260"/>
                    <a:pt x="229" y="258"/>
                  </a:cubicBezTo>
                  <a:cubicBezTo>
                    <a:pt x="220" y="256"/>
                    <a:pt x="213" y="259"/>
                    <a:pt x="197" y="259"/>
                  </a:cubicBezTo>
                  <a:cubicBezTo>
                    <a:pt x="196" y="259"/>
                    <a:pt x="190" y="259"/>
                    <a:pt x="190" y="259"/>
                  </a:cubicBezTo>
                  <a:cubicBezTo>
                    <a:pt x="203" y="245"/>
                    <a:pt x="205" y="217"/>
                    <a:pt x="205" y="217"/>
                  </a:cubicBezTo>
                  <a:cubicBezTo>
                    <a:pt x="206" y="201"/>
                    <a:pt x="160" y="137"/>
                    <a:pt x="160" y="137"/>
                  </a:cubicBezTo>
                  <a:cubicBezTo>
                    <a:pt x="152" y="118"/>
                    <a:pt x="127" y="123"/>
                    <a:pt x="127" y="123"/>
                  </a:cubicBezTo>
                  <a:cubicBezTo>
                    <a:pt x="122" y="121"/>
                    <a:pt x="115" y="120"/>
                    <a:pt x="115" y="120"/>
                  </a:cubicBezTo>
                  <a:cubicBezTo>
                    <a:pt x="112" y="116"/>
                    <a:pt x="109" y="95"/>
                    <a:pt x="109" y="95"/>
                  </a:cubicBezTo>
                  <a:cubicBezTo>
                    <a:pt x="113" y="89"/>
                    <a:pt x="116" y="73"/>
                    <a:pt x="116" y="73"/>
                  </a:cubicBezTo>
                  <a:cubicBezTo>
                    <a:pt x="119" y="69"/>
                    <a:pt x="119" y="52"/>
                    <a:pt x="119" y="52"/>
                  </a:cubicBezTo>
                  <a:cubicBezTo>
                    <a:pt x="119" y="34"/>
                    <a:pt x="100" y="19"/>
                    <a:pt x="100" y="19"/>
                  </a:cubicBezTo>
                  <a:cubicBezTo>
                    <a:pt x="68" y="0"/>
                    <a:pt x="51" y="28"/>
                    <a:pt x="50" y="32"/>
                  </a:cubicBezTo>
                  <a:cubicBezTo>
                    <a:pt x="49" y="36"/>
                    <a:pt x="51" y="39"/>
                    <a:pt x="49" y="43"/>
                  </a:cubicBezTo>
                  <a:cubicBezTo>
                    <a:pt x="47" y="46"/>
                    <a:pt x="50" y="64"/>
                    <a:pt x="50" y="64"/>
                  </a:cubicBezTo>
                  <a:cubicBezTo>
                    <a:pt x="47" y="65"/>
                    <a:pt x="56" y="79"/>
                    <a:pt x="56" y="79"/>
                  </a:cubicBezTo>
                  <a:cubicBezTo>
                    <a:pt x="56" y="86"/>
                    <a:pt x="72" y="101"/>
                    <a:pt x="72" y="101"/>
                  </a:cubicBezTo>
                  <a:cubicBezTo>
                    <a:pt x="75" y="114"/>
                    <a:pt x="63" y="127"/>
                    <a:pt x="63" y="127"/>
                  </a:cubicBezTo>
                  <a:cubicBezTo>
                    <a:pt x="63" y="127"/>
                    <a:pt x="63" y="127"/>
                    <a:pt x="60" y="126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4" y="130"/>
                    <a:pt x="42" y="137"/>
                    <a:pt x="42" y="137"/>
                  </a:cubicBezTo>
                  <a:cubicBezTo>
                    <a:pt x="33" y="139"/>
                    <a:pt x="32" y="146"/>
                    <a:pt x="32" y="146"/>
                  </a:cubicBezTo>
                  <a:cubicBezTo>
                    <a:pt x="0" y="133"/>
                    <a:pt x="3" y="157"/>
                    <a:pt x="3" y="157"/>
                  </a:cubicBezTo>
                  <a:cubicBezTo>
                    <a:pt x="18" y="240"/>
                    <a:pt x="14" y="336"/>
                    <a:pt x="14" y="336"/>
                  </a:cubicBezTo>
                  <a:cubicBezTo>
                    <a:pt x="13" y="341"/>
                    <a:pt x="11" y="367"/>
                    <a:pt x="11" y="369"/>
                  </a:cubicBezTo>
                  <a:cubicBezTo>
                    <a:pt x="12" y="372"/>
                    <a:pt x="19" y="372"/>
                    <a:pt x="23" y="371"/>
                  </a:cubicBezTo>
                  <a:cubicBezTo>
                    <a:pt x="26" y="370"/>
                    <a:pt x="30" y="368"/>
                    <a:pt x="30" y="368"/>
                  </a:cubicBezTo>
                  <a:cubicBezTo>
                    <a:pt x="31" y="370"/>
                    <a:pt x="41" y="371"/>
                    <a:pt x="41" y="371"/>
                  </a:cubicBezTo>
                  <a:cubicBezTo>
                    <a:pt x="46" y="377"/>
                    <a:pt x="85" y="373"/>
                    <a:pt x="85" y="373"/>
                  </a:cubicBezTo>
                  <a:cubicBezTo>
                    <a:pt x="84" y="374"/>
                    <a:pt x="88" y="375"/>
                    <a:pt x="88" y="375"/>
                  </a:cubicBezTo>
                  <a:cubicBezTo>
                    <a:pt x="114" y="373"/>
                    <a:pt x="117" y="388"/>
                    <a:pt x="117" y="388"/>
                  </a:cubicBezTo>
                  <a:cubicBezTo>
                    <a:pt x="128" y="389"/>
                    <a:pt x="128" y="389"/>
                    <a:pt x="128" y="389"/>
                  </a:cubicBezTo>
                  <a:cubicBezTo>
                    <a:pt x="131" y="393"/>
                    <a:pt x="131" y="393"/>
                    <a:pt x="131" y="393"/>
                  </a:cubicBezTo>
                  <a:cubicBezTo>
                    <a:pt x="134" y="394"/>
                    <a:pt x="134" y="394"/>
                    <a:pt x="134" y="394"/>
                  </a:cubicBezTo>
                  <a:cubicBezTo>
                    <a:pt x="135" y="434"/>
                    <a:pt x="135" y="434"/>
                    <a:pt x="135" y="434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30" y="438"/>
                    <a:pt x="130" y="438"/>
                    <a:pt x="130" y="438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32" y="493"/>
                    <a:pt x="132" y="493"/>
                    <a:pt x="132" y="493"/>
                  </a:cubicBezTo>
                  <a:cubicBezTo>
                    <a:pt x="128" y="494"/>
                    <a:pt x="124" y="498"/>
                    <a:pt x="124" y="498"/>
                  </a:cubicBezTo>
                  <a:cubicBezTo>
                    <a:pt x="124" y="498"/>
                    <a:pt x="123" y="498"/>
                    <a:pt x="123" y="498"/>
                  </a:cubicBezTo>
                  <a:cubicBezTo>
                    <a:pt x="79" y="499"/>
                    <a:pt x="20" y="546"/>
                    <a:pt x="20" y="546"/>
                  </a:cubicBezTo>
                  <a:cubicBezTo>
                    <a:pt x="16" y="547"/>
                    <a:pt x="24" y="550"/>
                    <a:pt x="24" y="550"/>
                  </a:cubicBezTo>
                  <a:cubicBezTo>
                    <a:pt x="23" y="552"/>
                    <a:pt x="23" y="552"/>
                    <a:pt x="23" y="552"/>
                  </a:cubicBezTo>
                  <a:cubicBezTo>
                    <a:pt x="6" y="556"/>
                    <a:pt x="11" y="567"/>
                    <a:pt x="11" y="567"/>
                  </a:cubicBezTo>
                  <a:cubicBezTo>
                    <a:pt x="16" y="582"/>
                    <a:pt x="28" y="575"/>
                    <a:pt x="28" y="575"/>
                  </a:cubicBezTo>
                  <a:cubicBezTo>
                    <a:pt x="37" y="574"/>
                    <a:pt x="37" y="566"/>
                    <a:pt x="37" y="566"/>
                  </a:cubicBezTo>
                  <a:cubicBezTo>
                    <a:pt x="39" y="564"/>
                    <a:pt x="38" y="552"/>
                    <a:pt x="38" y="552"/>
                  </a:cubicBezTo>
                  <a:cubicBezTo>
                    <a:pt x="38" y="551"/>
                    <a:pt x="35" y="551"/>
                    <a:pt x="35" y="551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40" y="548"/>
                    <a:pt x="39" y="540"/>
                    <a:pt x="39" y="540"/>
                  </a:cubicBezTo>
                  <a:cubicBezTo>
                    <a:pt x="49" y="532"/>
                    <a:pt x="78" y="524"/>
                    <a:pt x="78" y="524"/>
                  </a:cubicBezTo>
                  <a:cubicBezTo>
                    <a:pt x="79" y="527"/>
                    <a:pt x="79" y="527"/>
                    <a:pt x="79" y="527"/>
                  </a:cubicBezTo>
                  <a:cubicBezTo>
                    <a:pt x="83" y="529"/>
                    <a:pt x="83" y="529"/>
                    <a:pt x="83" y="529"/>
                  </a:cubicBezTo>
                  <a:cubicBezTo>
                    <a:pt x="81" y="529"/>
                    <a:pt x="76" y="531"/>
                    <a:pt x="76" y="531"/>
                  </a:cubicBezTo>
                  <a:cubicBezTo>
                    <a:pt x="67" y="545"/>
                    <a:pt x="79" y="553"/>
                    <a:pt x="79" y="553"/>
                  </a:cubicBezTo>
                  <a:cubicBezTo>
                    <a:pt x="84" y="553"/>
                    <a:pt x="84" y="546"/>
                    <a:pt x="84" y="546"/>
                  </a:cubicBezTo>
                  <a:cubicBezTo>
                    <a:pt x="86" y="546"/>
                    <a:pt x="86" y="546"/>
                    <a:pt x="86" y="546"/>
                  </a:cubicBezTo>
                  <a:cubicBezTo>
                    <a:pt x="85" y="548"/>
                    <a:pt x="90" y="552"/>
                    <a:pt x="90" y="552"/>
                  </a:cubicBezTo>
                  <a:cubicBezTo>
                    <a:pt x="97" y="550"/>
                    <a:pt x="95" y="538"/>
                    <a:pt x="95" y="538"/>
                  </a:cubicBezTo>
                  <a:cubicBezTo>
                    <a:pt x="94" y="532"/>
                    <a:pt x="94" y="532"/>
                    <a:pt x="94" y="532"/>
                  </a:cubicBezTo>
                  <a:cubicBezTo>
                    <a:pt x="94" y="529"/>
                    <a:pt x="88" y="529"/>
                    <a:pt x="88" y="529"/>
                  </a:cubicBezTo>
                  <a:cubicBezTo>
                    <a:pt x="89" y="528"/>
                    <a:pt x="89" y="528"/>
                    <a:pt x="89" y="528"/>
                  </a:cubicBezTo>
                  <a:cubicBezTo>
                    <a:pt x="94" y="527"/>
                    <a:pt x="94" y="527"/>
                    <a:pt x="94" y="527"/>
                  </a:cubicBezTo>
                  <a:cubicBezTo>
                    <a:pt x="95" y="519"/>
                    <a:pt x="95" y="519"/>
                    <a:pt x="95" y="519"/>
                  </a:cubicBezTo>
                  <a:cubicBezTo>
                    <a:pt x="101" y="513"/>
                    <a:pt x="123" y="514"/>
                    <a:pt x="123" y="514"/>
                  </a:cubicBezTo>
                  <a:cubicBezTo>
                    <a:pt x="122" y="515"/>
                    <a:pt x="130" y="518"/>
                    <a:pt x="130" y="518"/>
                  </a:cubicBezTo>
                  <a:cubicBezTo>
                    <a:pt x="125" y="528"/>
                    <a:pt x="124" y="559"/>
                    <a:pt x="124" y="559"/>
                  </a:cubicBezTo>
                  <a:cubicBezTo>
                    <a:pt x="124" y="562"/>
                    <a:pt x="128" y="562"/>
                    <a:pt x="128" y="562"/>
                  </a:cubicBezTo>
                  <a:cubicBezTo>
                    <a:pt x="130" y="564"/>
                    <a:pt x="130" y="564"/>
                    <a:pt x="130" y="564"/>
                  </a:cubicBezTo>
                  <a:cubicBezTo>
                    <a:pt x="128" y="564"/>
                    <a:pt x="126" y="567"/>
                    <a:pt x="126" y="567"/>
                  </a:cubicBezTo>
                  <a:cubicBezTo>
                    <a:pt x="126" y="572"/>
                    <a:pt x="126" y="572"/>
                    <a:pt x="126" y="572"/>
                  </a:cubicBezTo>
                  <a:cubicBezTo>
                    <a:pt x="122" y="586"/>
                    <a:pt x="132" y="588"/>
                    <a:pt x="132" y="588"/>
                  </a:cubicBezTo>
                  <a:cubicBezTo>
                    <a:pt x="134" y="589"/>
                    <a:pt x="135" y="583"/>
                    <a:pt x="135" y="583"/>
                  </a:cubicBezTo>
                  <a:cubicBezTo>
                    <a:pt x="138" y="583"/>
                    <a:pt x="139" y="582"/>
                    <a:pt x="139" y="582"/>
                  </a:cubicBezTo>
                  <a:cubicBezTo>
                    <a:pt x="139" y="588"/>
                    <a:pt x="145" y="588"/>
                    <a:pt x="145" y="588"/>
                  </a:cubicBezTo>
                  <a:cubicBezTo>
                    <a:pt x="154" y="586"/>
                    <a:pt x="148" y="568"/>
                    <a:pt x="148" y="568"/>
                  </a:cubicBezTo>
                  <a:cubicBezTo>
                    <a:pt x="148" y="564"/>
                    <a:pt x="140" y="564"/>
                    <a:pt x="140" y="564"/>
                  </a:cubicBezTo>
                  <a:cubicBezTo>
                    <a:pt x="140" y="562"/>
                    <a:pt x="140" y="562"/>
                    <a:pt x="140" y="562"/>
                  </a:cubicBezTo>
                  <a:cubicBezTo>
                    <a:pt x="142" y="562"/>
                    <a:pt x="143" y="559"/>
                    <a:pt x="143" y="559"/>
                  </a:cubicBezTo>
                  <a:cubicBezTo>
                    <a:pt x="139" y="555"/>
                    <a:pt x="147" y="519"/>
                    <a:pt x="147" y="519"/>
                  </a:cubicBezTo>
                  <a:cubicBezTo>
                    <a:pt x="155" y="520"/>
                    <a:pt x="162" y="513"/>
                    <a:pt x="162" y="513"/>
                  </a:cubicBezTo>
                  <a:cubicBezTo>
                    <a:pt x="162" y="513"/>
                    <a:pt x="164" y="513"/>
                    <a:pt x="167" y="513"/>
                  </a:cubicBezTo>
                  <a:cubicBezTo>
                    <a:pt x="167" y="514"/>
                    <a:pt x="167" y="514"/>
                    <a:pt x="167" y="514"/>
                  </a:cubicBezTo>
                  <a:cubicBezTo>
                    <a:pt x="165" y="515"/>
                    <a:pt x="166" y="524"/>
                    <a:pt x="166" y="524"/>
                  </a:cubicBezTo>
                  <a:cubicBezTo>
                    <a:pt x="167" y="532"/>
                    <a:pt x="161" y="547"/>
                    <a:pt x="161" y="547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72" y="550"/>
                    <a:pt x="172" y="550"/>
                    <a:pt x="172" y="550"/>
                  </a:cubicBezTo>
                  <a:cubicBezTo>
                    <a:pt x="176" y="541"/>
                    <a:pt x="176" y="541"/>
                    <a:pt x="176" y="541"/>
                  </a:cubicBezTo>
                  <a:cubicBezTo>
                    <a:pt x="179" y="541"/>
                    <a:pt x="185" y="569"/>
                    <a:pt x="185" y="569"/>
                  </a:cubicBezTo>
                  <a:cubicBezTo>
                    <a:pt x="185" y="583"/>
                    <a:pt x="197" y="588"/>
                    <a:pt x="197" y="588"/>
                  </a:cubicBezTo>
                  <a:cubicBezTo>
                    <a:pt x="212" y="598"/>
                    <a:pt x="223" y="594"/>
                    <a:pt x="223" y="594"/>
                  </a:cubicBezTo>
                  <a:cubicBezTo>
                    <a:pt x="232" y="591"/>
                    <a:pt x="223" y="579"/>
                    <a:pt x="221" y="575"/>
                  </a:cubicBezTo>
                  <a:cubicBezTo>
                    <a:pt x="219" y="571"/>
                    <a:pt x="217" y="568"/>
                    <a:pt x="217" y="565"/>
                  </a:cubicBezTo>
                  <a:cubicBezTo>
                    <a:pt x="216" y="562"/>
                    <a:pt x="216" y="526"/>
                    <a:pt x="216" y="526"/>
                  </a:cubicBezTo>
                  <a:cubicBezTo>
                    <a:pt x="220" y="526"/>
                    <a:pt x="239" y="535"/>
                    <a:pt x="239" y="535"/>
                  </a:cubicBezTo>
                  <a:cubicBezTo>
                    <a:pt x="243" y="536"/>
                    <a:pt x="243" y="544"/>
                    <a:pt x="243" y="544"/>
                  </a:cubicBezTo>
                  <a:cubicBezTo>
                    <a:pt x="242" y="546"/>
                    <a:pt x="251" y="547"/>
                    <a:pt x="251" y="547"/>
                  </a:cubicBezTo>
                  <a:cubicBezTo>
                    <a:pt x="249" y="547"/>
                    <a:pt x="244" y="549"/>
                    <a:pt x="244" y="549"/>
                  </a:cubicBezTo>
                  <a:cubicBezTo>
                    <a:pt x="244" y="553"/>
                    <a:pt x="244" y="553"/>
                    <a:pt x="244" y="553"/>
                  </a:cubicBezTo>
                  <a:cubicBezTo>
                    <a:pt x="239" y="566"/>
                    <a:pt x="247" y="571"/>
                    <a:pt x="247" y="571"/>
                  </a:cubicBezTo>
                  <a:cubicBezTo>
                    <a:pt x="250" y="573"/>
                    <a:pt x="252" y="566"/>
                    <a:pt x="252" y="566"/>
                  </a:cubicBezTo>
                  <a:cubicBezTo>
                    <a:pt x="252" y="566"/>
                    <a:pt x="255" y="565"/>
                    <a:pt x="255" y="565"/>
                  </a:cubicBezTo>
                  <a:cubicBezTo>
                    <a:pt x="253" y="571"/>
                    <a:pt x="262" y="572"/>
                    <a:pt x="262" y="572"/>
                  </a:cubicBezTo>
                  <a:cubicBezTo>
                    <a:pt x="271" y="564"/>
                    <a:pt x="259" y="547"/>
                    <a:pt x="259" y="547"/>
                  </a:cubicBezTo>
                  <a:cubicBezTo>
                    <a:pt x="255" y="536"/>
                    <a:pt x="216" y="512"/>
                    <a:pt x="216" y="512"/>
                  </a:cubicBezTo>
                  <a:cubicBezTo>
                    <a:pt x="216" y="492"/>
                    <a:pt x="243" y="375"/>
                    <a:pt x="243" y="375"/>
                  </a:cubicBezTo>
                  <a:cubicBezTo>
                    <a:pt x="245" y="382"/>
                    <a:pt x="277" y="433"/>
                    <a:pt x="279" y="439"/>
                  </a:cubicBezTo>
                  <a:cubicBezTo>
                    <a:pt x="280" y="444"/>
                    <a:pt x="282" y="445"/>
                    <a:pt x="279" y="451"/>
                  </a:cubicBezTo>
                  <a:cubicBezTo>
                    <a:pt x="276" y="458"/>
                    <a:pt x="275" y="478"/>
                    <a:pt x="275" y="478"/>
                  </a:cubicBezTo>
                  <a:cubicBezTo>
                    <a:pt x="282" y="481"/>
                    <a:pt x="292" y="506"/>
                    <a:pt x="292" y="506"/>
                  </a:cubicBezTo>
                  <a:cubicBezTo>
                    <a:pt x="302" y="501"/>
                    <a:pt x="302" y="501"/>
                    <a:pt x="302" y="501"/>
                  </a:cubicBezTo>
                  <a:cubicBezTo>
                    <a:pt x="293" y="484"/>
                    <a:pt x="313" y="508"/>
                    <a:pt x="313" y="508"/>
                  </a:cubicBezTo>
                  <a:cubicBezTo>
                    <a:pt x="321" y="514"/>
                    <a:pt x="347" y="506"/>
                    <a:pt x="356" y="502"/>
                  </a:cubicBezTo>
                  <a:cubicBezTo>
                    <a:pt x="364" y="498"/>
                    <a:pt x="358" y="494"/>
                    <a:pt x="354" y="492"/>
                  </a:cubicBezTo>
                  <a:close/>
                  <a:moveTo>
                    <a:pt x="151" y="492"/>
                  </a:moveTo>
                  <a:cubicBezTo>
                    <a:pt x="149" y="439"/>
                    <a:pt x="149" y="439"/>
                    <a:pt x="149" y="439"/>
                  </a:cubicBezTo>
                  <a:cubicBezTo>
                    <a:pt x="151" y="437"/>
                    <a:pt x="151" y="437"/>
                    <a:pt x="151" y="437"/>
                  </a:cubicBezTo>
                  <a:cubicBezTo>
                    <a:pt x="150" y="436"/>
                    <a:pt x="150" y="436"/>
                    <a:pt x="150" y="436"/>
                  </a:cubicBezTo>
                  <a:cubicBezTo>
                    <a:pt x="145" y="435"/>
                    <a:pt x="145" y="435"/>
                    <a:pt x="145" y="435"/>
                  </a:cubicBezTo>
                  <a:cubicBezTo>
                    <a:pt x="145" y="395"/>
                    <a:pt x="145" y="395"/>
                    <a:pt x="145" y="395"/>
                  </a:cubicBezTo>
                  <a:cubicBezTo>
                    <a:pt x="146" y="396"/>
                    <a:pt x="148" y="393"/>
                    <a:pt x="148" y="393"/>
                  </a:cubicBezTo>
                  <a:cubicBezTo>
                    <a:pt x="148" y="387"/>
                    <a:pt x="151" y="387"/>
                    <a:pt x="151" y="387"/>
                  </a:cubicBezTo>
                  <a:cubicBezTo>
                    <a:pt x="153" y="395"/>
                    <a:pt x="153" y="395"/>
                    <a:pt x="153" y="395"/>
                  </a:cubicBezTo>
                  <a:cubicBezTo>
                    <a:pt x="151" y="395"/>
                    <a:pt x="151" y="398"/>
                    <a:pt x="151" y="398"/>
                  </a:cubicBezTo>
                  <a:cubicBezTo>
                    <a:pt x="155" y="420"/>
                    <a:pt x="155" y="420"/>
                    <a:pt x="155" y="420"/>
                  </a:cubicBezTo>
                  <a:cubicBezTo>
                    <a:pt x="155" y="423"/>
                    <a:pt x="160" y="423"/>
                    <a:pt x="160" y="423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80" y="419"/>
                    <a:pt x="179" y="418"/>
                    <a:pt x="179" y="418"/>
                  </a:cubicBezTo>
                  <a:cubicBezTo>
                    <a:pt x="176" y="395"/>
                    <a:pt x="176" y="395"/>
                    <a:pt x="176" y="395"/>
                  </a:cubicBezTo>
                  <a:cubicBezTo>
                    <a:pt x="176" y="391"/>
                    <a:pt x="173" y="392"/>
                    <a:pt x="173" y="392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7" y="384"/>
                    <a:pt x="176" y="382"/>
                    <a:pt x="176" y="382"/>
                  </a:cubicBezTo>
                  <a:cubicBezTo>
                    <a:pt x="192" y="382"/>
                    <a:pt x="192" y="382"/>
                    <a:pt x="192" y="382"/>
                  </a:cubicBezTo>
                  <a:cubicBezTo>
                    <a:pt x="187" y="385"/>
                    <a:pt x="186" y="416"/>
                    <a:pt x="188" y="432"/>
                  </a:cubicBezTo>
                  <a:cubicBezTo>
                    <a:pt x="190" y="447"/>
                    <a:pt x="185" y="501"/>
                    <a:pt x="185" y="501"/>
                  </a:cubicBezTo>
                  <a:cubicBezTo>
                    <a:pt x="184" y="501"/>
                    <a:pt x="182" y="501"/>
                    <a:pt x="180" y="502"/>
                  </a:cubicBezTo>
                  <a:cubicBezTo>
                    <a:pt x="172" y="500"/>
                    <a:pt x="164" y="500"/>
                    <a:pt x="164" y="500"/>
                  </a:cubicBezTo>
                  <a:cubicBezTo>
                    <a:pt x="163" y="495"/>
                    <a:pt x="151" y="492"/>
                    <a:pt x="151" y="492"/>
                  </a:cubicBezTo>
                  <a:close/>
                </a:path>
              </a:pathLst>
            </a:custGeom>
            <a:solidFill>
              <a:srgbClr val="001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20"/>
            <p:cNvSpPr>
              <a:spLocks noEditPoints="1"/>
            </p:cNvSpPr>
            <p:nvPr/>
          </p:nvSpPr>
          <p:spPr bwMode="auto">
            <a:xfrm>
              <a:off x="5362576" y="5072063"/>
              <a:ext cx="1270000" cy="676275"/>
            </a:xfrm>
            <a:custGeom>
              <a:avLst/>
              <a:gdLst>
                <a:gd name="T0" fmla="*/ 0 w 800"/>
                <a:gd name="T1" fmla="*/ 0 h 426"/>
                <a:gd name="T2" fmla="*/ 0 w 800"/>
                <a:gd name="T3" fmla="*/ 25 h 426"/>
                <a:gd name="T4" fmla="*/ 49 w 800"/>
                <a:gd name="T5" fmla="*/ 25 h 426"/>
                <a:gd name="T6" fmla="*/ 49 w 800"/>
                <a:gd name="T7" fmla="*/ 426 h 426"/>
                <a:gd name="T8" fmla="*/ 62 w 800"/>
                <a:gd name="T9" fmla="*/ 426 h 426"/>
                <a:gd name="T10" fmla="*/ 62 w 800"/>
                <a:gd name="T11" fmla="*/ 107 h 426"/>
                <a:gd name="T12" fmla="*/ 152 w 800"/>
                <a:gd name="T13" fmla="*/ 25 h 426"/>
                <a:gd name="T14" fmla="*/ 647 w 800"/>
                <a:gd name="T15" fmla="*/ 25 h 426"/>
                <a:gd name="T16" fmla="*/ 738 w 800"/>
                <a:gd name="T17" fmla="*/ 108 h 426"/>
                <a:gd name="T18" fmla="*/ 738 w 800"/>
                <a:gd name="T19" fmla="*/ 426 h 426"/>
                <a:gd name="T20" fmla="*/ 751 w 800"/>
                <a:gd name="T21" fmla="*/ 426 h 426"/>
                <a:gd name="T22" fmla="*/ 751 w 800"/>
                <a:gd name="T23" fmla="*/ 25 h 426"/>
                <a:gd name="T24" fmla="*/ 800 w 800"/>
                <a:gd name="T25" fmla="*/ 25 h 426"/>
                <a:gd name="T26" fmla="*/ 800 w 800"/>
                <a:gd name="T27" fmla="*/ 0 h 426"/>
                <a:gd name="T28" fmla="*/ 0 w 800"/>
                <a:gd name="T29" fmla="*/ 0 h 426"/>
                <a:gd name="T30" fmla="*/ 669 w 800"/>
                <a:gd name="T31" fmla="*/ 25 h 426"/>
                <a:gd name="T32" fmla="*/ 738 w 800"/>
                <a:gd name="T33" fmla="*/ 25 h 426"/>
                <a:gd name="T34" fmla="*/ 738 w 800"/>
                <a:gd name="T35" fmla="*/ 90 h 426"/>
                <a:gd name="T36" fmla="*/ 669 w 800"/>
                <a:gd name="T37" fmla="*/ 25 h 426"/>
                <a:gd name="T38" fmla="*/ 62 w 800"/>
                <a:gd name="T39" fmla="*/ 89 h 426"/>
                <a:gd name="T40" fmla="*/ 62 w 800"/>
                <a:gd name="T41" fmla="*/ 25 h 426"/>
                <a:gd name="T42" fmla="*/ 129 w 800"/>
                <a:gd name="T43" fmla="*/ 25 h 426"/>
                <a:gd name="T44" fmla="*/ 62 w 800"/>
                <a:gd name="T45" fmla="*/ 89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0" h="426">
                  <a:moveTo>
                    <a:pt x="0" y="0"/>
                  </a:moveTo>
                  <a:lnTo>
                    <a:pt x="0" y="25"/>
                  </a:lnTo>
                  <a:lnTo>
                    <a:pt x="49" y="25"/>
                  </a:lnTo>
                  <a:lnTo>
                    <a:pt x="49" y="426"/>
                  </a:lnTo>
                  <a:lnTo>
                    <a:pt x="62" y="426"/>
                  </a:lnTo>
                  <a:lnTo>
                    <a:pt x="62" y="107"/>
                  </a:lnTo>
                  <a:lnTo>
                    <a:pt x="152" y="25"/>
                  </a:lnTo>
                  <a:lnTo>
                    <a:pt x="647" y="25"/>
                  </a:lnTo>
                  <a:lnTo>
                    <a:pt x="738" y="108"/>
                  </a:lnTo>
                  <a:lnTo>
                    <a:pt x="738" y="426"/>
                  </a:lnTo>
                  <a:lnTo>
                    <a:pt x="751" y="426"/>
                  </a:lnTo>
                  <a:lnTo>
                    <a:pt x="751" y="25"/>
                  </a:lnTo>
                  <a:lnTo>
                    <a:pt x="800" y="25"/>
                  </a:lnTo>
                  <a:lnTo>
                    <a:pt x="800" y="0"/>
                  </a:lnTo>
                  <a:lnTo>
                    <a:pt x="0" y="0"/>
                  </a:lnTo>
                  <a:close/>
                  <a:moveTo>
                    <a:pt x="669" y="25"/>
                  </a:moveTo>
                  <a:lnTo>
                    <a:pt x="738" y="25"/>
                  </a:lnTo>
                  <a:lnTo>
                    <a:pt x="738" y="90"/>
                  </a:lnTo>
                  <a:lnTo>
                    <a:pt x="669" y="25"/>
                  </a:lnTo>
                  <a:close/>
                  <a:moveTo>
                    <a:pt x="62" y="89"/>
                  </a:moveTo>
                  <a:lnTo>
                    <a:pt x="62" y="25"/>
                  </a:lnTo>
                  <a:lnTo>
                    <a:pt x="129" y="25"/>
                  </a:lnTo>
                  <a:lnTo>
                    <a:pt x="62" y="89"/>
                  </a:lnTo>
                  <a:close/>
                </a:path>
              </a:pathLst>
            </a:custGeom>
            <a:solidFill>
              <a:srgbClr val="001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21"/>
            <p:cNvSpPr>
              <a:spLocks noEditPoints="1"/>
            </p:cNvSpPr>
            <p:nvPr/>
          </p:nvSpPr>
          <p:spPr bwMode="auto">
            <a:xfrm>
              <a:off x="5697538" y="4378325"/>
              <a:ext cx="725488" cy="1370012"/>
            </a:xfrm>
            <a:custGeom>
              <a:avLst/>
              <a:gdLst>
                <a:gd name="T0" fmla="*/ 8 w 331"/>
                <a:gd name="T1" fmla="*/ 263 h 624"/>
                <a:gd name="T2" fmla="*/ 25 w 331"/>
                <a:gd name="T3" fmla="*/ 310 h 624"/>
                <a:gd name="T4" fmla="*/ 31 w 331"/>
                <a:gd name="T5" fmla="*/ 311 h 624"/>
                <a:gd name="T6" fmla="*/ 33 w 331"/>
                <a:gd name="T7" fmla="*/ 337 h 624"/>
                <a:gd name="T8" fmla="*/ 21 w 331"/>
                <a:gd name="T9" fmla="*/ 402 h 624"/>
                <a:gd name="T10" fmla="*/ 77 w 331"/>
                <a:gd name="T11" fmla="*/ 523 h 624"/>
                <a:gd name="T12" fmla="*/ 67 w 331"/>
                <a:gd name="T13" fmla="*/ 573 h 624"/>
                <a:gd name="T14" fmla="*/ 80 w 331"/>
                <a:gd name="T15" fmla="*/ 604 h 624"/>
                <a:gd name="T16" fmla="*/ 87 w 331"/>
                <a:gd name="T17" fmla="*/ 587 h 624"/>
                <a:gd name="T18" fmla="*/ 168 w 331"/>
                <a:gd name="T19" fmla="*/ 580 h 624"/>
                <a:gd name="T20" fmla="*/ 189 w 331"/>
                <a:gd name="T21" fmla="*/ 578 h 624"/>
                <a:gd name="T22" fmla="*/ 220 w 331"/>
                <a:gd name="T23" fmla="*/ 605 h 624"/>
                <a:gd name="T24" fmla="*/ 233 w 331"/>
                <a:gd name="T25" fmla="*/ 591 h 624"/>
                <a:gd name="T26" fmla="*/ 239 w 331"/>
                <a:gd name="T27" fmla="*/ 572 h 624"/>
                <a:gd name="T28" fmla="*/ 297 w 331"/>
                <a:gd name="T29" fmla="*/ 575 h 624"/>
                <a:gd name="T30" fmla="*/ 307 w 331"/>
                <a:gd name="T31" fmla="*/ 572 h 624"/>
                <a:gd name="T32" fmla="*/ 252 w 331"/>
                <a:gd name="T33" fmla="*/ 554 h 624"/>
                <a:gd name="T34" fmla="*/ 239 w 331"/>
                <a:gd name="T35" fmla="*/ 531 h 624"/>
                <a:gd name="T36" fmla="*/ 268 w 331"/>
                <a:gd name="T37" fmla="*/ 483 h 624"/>
                <a:gd name="T38" fmla="*/ 318 w 331"/>
                <a:gd name="T39" fmla="*/ 305 h 624"/>
                <a:gd name="T40" fmla="*/ 324 w 331"/>
                <a:gd name="T41" fmla="*/ 263 h 624"/>
                <a:gd name="T42" fmla="*/ 300 w 331"/>
                <a:gd name="T43" fmla="*/ 165 h 624"/>
                <a:gd name="T44" fmla="*/ 246 w 331"/>
                <a:gd name="T45" fmla="*/ 118 h 624"/>
                <a:gd name="T46" fmla="*/ 228 w 331"/>
                <a:gd name="T47" fmla="*/ 98 h 624"/>
                <a:gd name="T48" fmla="*/ 165 w 331"/>
                <a:gd name="T49" fmla="*/ 26 h 624"/>
                <a:gd name="T50" fmla="*/ 162 w 331"/>
                <a:gd name="T51" fmla="*/ 102 h 624"/>
                <a:gd name="T52" fmla="*/ 87 w 331"/>
                <a:gd name="T53" fmla="*/ 123 h 624"/>
                <a:gd name="T54" fmla="*/ 54 w 331"/>
                <a:gd name="T55" fmla="*/ 153 h 624"/>
                <a:gd name="T56" fmla="*/ 3 w 331"/>
                <a:gd name="T57" fmla="*/ 200 h 624"/>
                <a:gd name="T58" fmla="*/ 189 w 331"/>
                <a:gd name="T59" fmla="*/ 440 h 624"/>
                <a:gd name="T60" fmla="*/ 225 w 331"/>
                <a:gd name="T61" fmla="*/ 451 h 624"/>
                <a:gd name="T62" fmla="*/ 214 w 331"/>
                <a:gd name="T63" fmla="*/ 487 h 624"/>
                <a:gd name="T64" fmla="*/ 204 w 331"/>
                <a:gd name="T65" fmla="*/ 527 h 624"/>
                <a:gd name="T66" fmla="*/ 192 w 331"/>
                <a:gd name="T67" fmla="*/ 543 h 624"/>
                <a:gd name="T68" fmla="*/ 189 w 331"/>
                <a:gd name="T69" fmla="*/ 440 h 624"/>
                <a:gd name="T70" fmla="*/ 168 w 331"/>
                <a:gd name="T71" fmla="*/ 440 h 624"/>
                <a:gd name="T72" fmla="*/ 164 w 331"/>
                <a:gd name="T73" fmla="*/ 542 h 624"/>
                <a:gd name="T74" fmla="*/ 117 w 331"/>
                <a:gd name="T75" fmla="*/ 509 h 624"/>
                <a:gd name="T76" fmla="*/ 109 w 331"/>
                <a:gd name="T77" fmla="*/ 464 h 624"/>
                <a:gd name="T78" fmla="*/ 50 w 331"/>
                <a:gd name="T79" fmla="*/ 225 h 624"/>
                <a:gd name="T80" fmla="*/ 84 w 331"/>
                <a:gd name="T81" fmla="*/ 195 h 624"/>
                <a:gd name="T82" fmla="*/ 78 w 331"/>
                <a:gd name="T83" fmla="*/ 293 h 624"/>
                <a:gd name="T84" fmla="*/ 56 w 331"/>
                <a:gd name="T85" fmla="*/ 267 h 624"/>
                <a:gd name="T86" fmla="*/ 50 w 331"/>
                <a:gd name="T87" fmla="*/ 22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1" h="624">
                  <a:moveTo>
                    <a:pt x="3" y="231"/>
                  </a:moveTo>
                  <a:cubicBezTo>
                    <a:pt x="4" y="239"/>
                    <a:pt x="4" y="247"/>
                    <a:pt x="7" y="254"/>
                  </a:cubicBezTo>
                  <a:cubicBezTo>
                    <a:pt x="10" y="260"/>
                    <a:pt x="8" y="256"/>
                    <a:pt x="8" y="263"/>
                  </a:cubicBezTo>
                  <a:cubicBezTo>
                    <a:pt x="7" y="269"/>
                    <a:pt x="9" y="273"/>
                    <a:pt x="15" y="281"/>
                  </a:cubicBezTo>
                  <a:cubicBezTo>
                    <a:pt x="20" y="288"/>
                    <a:pt x="24" y="311"/>
                    <a:pt x="24" y="311"/>
                  </a:cubicBezTo>
                  <a:cubicBezTo>
                    <a:pt x="24" y="311"/>
                    <a:pt x="25" y="313"/>
                    <a:pt x="25" y="310"/>
                  </a:cubicBezTo>
                  <a:cubicBezTo>
                    <a:pt x="25" y="307"/>
                    <a:pt x="31" y="305"/>
                    <a:pt x="31" y="305"/>
                  </a:cubicBezTo>
                  <a:cubicBezTo>
                    <a:pt x="34" y="307"/>
                    <a:pt x="34" y="307"/>
                    <a:pt x="34" y="307"/>
                  </a:cubicBezTo>
                  <a:cubicBezTo>
                    <a:pt x="31" y="311"/>
                    <a:pt x="31" y="311"/>
                    <a:pt x="31" y="311"/>
                  </a:cubicBezTo>
                  <a:cubicBezTo>
                    <a:pt x="25" y="315"/>
                    <a:pt x="40" y="332"/>
                    <a:pt x="40" y="332"/>
                  </a:cubicBezTo>
                  <a:cubicBezTo>
                    <a:pt x="37" y="335"/>
                    <a:pt x="37" y="335"/>
                    <a:pt x="37" y="335"/>
                  </a:cubicBezTo>
                  <a:cubicBezTo>
                    <a:pt x="37" y="335"/>
                    <a:pt x="37" y="335"/>
                    <a:pt x="33" y="337"/>
                  </a:cubicBezTo>
                  <a:cubicBezTo>
                    <a:pt x="29" y="338"/>
                    <a:pt x="23" y="352"/>
                    <a:pt x="17" y="356"/>
                  </a:cubicBezTo>
                  <a:cubicBezTo>
                    <a:pt x="12" y="360"/>
                    <a:pt x="14" y="364"/>
                    <a:pt x="14" y="369"/>
                  </a:cubicBezTo>
                  <a:cubicBezTo>
                    <a:pt x="14" y="373"/>
                    <a:pt x="18" y="386"/>
                    <a:pt x="21" y="402"/>
                  </a:cubicBezTo>
                  <a:cubicBezTo>
                    <a:pt x="23" y="417"/>
                    <a:pt x="52" y="464"/>
                    <a:pt x="55" y="472"/>
                  </a:cubicBezTo>
                  <a:cubicBezTo>
                    <a:pt x="59" y="479"/>
                    <a:pt x="68" y="515"/>
                    <a:pt x="68" y="521"/>
                  </a:cubicBezTo>
                  <a:cubicBezTo>
                    <a:pt x="67" y="526"/>
                    <a:pt x="77" y="523"/>
                    <a:pt x="77" y="523"/>
                  </a:cubicBezTo>
                  <a:cubicBezTo>
                    <a:pt x="83" y="523"/>
                    <a:pt x="73" y="545"/>
                    <a:pt x="73" y="545"/>
                  </a:cubicBezTo>
                  <a:cubicBezTo>
                    <a:pt x="47" y="557"/>
                    <a:pt x="56" y="572"/>
                    <a:pt x="56" y="572"/>
                  </a:cubicBezTo>
                  <a:cubicBezTo>
                    <a:pt x="57" y="574"/>
                    <a:pt x="61" y="574"/>
                    <a:pt x="67" y="573"/>
                  </a:cubicBezTo>
                  <a:cubicBezTo>
                    <a:pt x="61" y="589"/>
                    <a:pt x="73" y="587"/>
                    <a:pt x="73" y="587"/>
                  </a:cubicBezTo>
                  <a:cubicBezTo>
                    <a:pt x="65" y="590"/>
                    <a:pt x="69" y="603"/>
                    <a:pt x="69" y="603"/>
                  </a:cubicBezTo>
                  <a:cubicBezTo>
                    <a:pt x="77" y="618"/>
                    <a:pt x="80" y="604"/>
                    <a:pt x="80" y="604"/>
                  </a:cubicBezTo>
                  <a:cubicBezTo>
                    <a:pt x="85" y="605"/>
                    <a:pt x="85" y="605"/>
                    <a:pt x="85" y="605"/>
                  </a:cubicBezTo>
                  <a:cubicBezTo>
                    <a:pt x="85" y="612"/>
                    <a:pt x="91" y="609"/>
                    <a:pt x="91" y="609"/>
                  </a:cubicBezTo>
                  <a:cubicBezTo>
                    <a:pt x="97" y="597"/>
                    <a:pt x="87" y="587"/>
                    <a:pt x="87" y="587"/>
                  </a:cubicBezTo>
                  <a:cubicBezTo>
                    <a:pt x="83" y="584"/>
                    <a:pt x="89" y="582"/>
                    <a:pt x="89" y="582"/>
                  </a:cubicBezTo>
                  <a:cubicBezTo>
                    <a:pt x="167" y="574"/>
                    <a:pt x="167" y="574"/>
                    <a:pt x="167" y="574"/>
                  </a:cubicBezTo>
                  <a:cubicBezTo>
                    <a:pt x="168" y="580"/>
                    <a:pt x="168" y="580"/>
                    <a:pt x="168" y="580"/>
                  </a:cubicBezTo>
                  <a:cubicBezTo>
                    <a:pt x="170" y="582"/>
                    <a:pt x="187" y="581"/>
                    <a:pt x="187" y="581"/>
                  </a:cubicBezTo>
                  <a:cubicBezTo>
                    <a:pt x="187" y="581"/>
                    <a:pt x="187" y="582"/>
                    <a:pt x="187" y="578"/>
                  </a:cubicBezTo>
                  <a:cubicBezTo>
                    <a:pt x="187" y="578"/>
                    <a:pt x="188" y="578"/>
                    <a:pt x="189" y="578"/>
                  </a:cubicBezTo>
                  <a:cubicBezTo>
                    <a:pt x="195" y="579"/>
                    <a:pt x="221" y="590"/>
                    <a:pt x="221" y="590"/>
                  </a:cubicBezTo>
                  <a:cubicBezTo>
                    <a:pt x="221" y="592"/>
                    <a:pt x="221" y="592"/>
                    <a:pt x="221" y="592"/>
                  </a:cubicBezTo>
                  <a:cubicBezTo>
                    <a:pt x="216" y="592"/>
                    <a:pt x="219" y="602"/>
                    <a:pt x="220" y="605"/>
                  </a:cubicBezTo>
                  <a:cubicBezTo>
                    <a:pt x="221" y="606"/>
                    <a:pt x="221" y="607"/>
                    <a:pt x="221" y="607"/>
                  </a:cubicBezTo>
                  <a:cubicBezTo>
                    <a:pt x="223" y="624"/>
                    <a:pt x="243" y="613"/>
                    <a:pt x="243" y="613"/>
                  </a:cubicBezTo>
                  <a:cubicBezTo>
                    <a:pt x="256" y="596"/>
                    <a:pt x="233" y="591"/>
                    <a:pt x="233" y="591"/>
                  </a:cubicBezTo>
                  <a:cubicBezTo>
                    <a:pt x="225" y="590"/>
                    <a:pt x="232" y="589"/>
                    <a:pt x="232" y="589"/>
                  </a:cubicBezTo>
                  <a:cubicBezTo>
                    <a:pt x="235" y="587"/>
                    <a:pt x="231" y="576"/>
                    <a:pt x="229" y="572"/>
                  </a:cubicBezTo>
                  <a:cubicBezTo>
                    <a:pt x="234" y="573"/>
                    <a:pt x="238" y="573"/>
                    <a:pt x="239" y="572"/>
                  </a:cubicBezTo>
                  <a:cubicBezTo>
                    <a:pt x="240" y="572"/>
                    <a:pt x="240" y="571"/>
                    <a:pt x="241" y="571"/>
                  </a:cubicBezTo>
                  <a:cubicBezTo>
                    <a:pt x="292" y="571"/>
                    <a:pt x="292" y="571"/>
                    <a:pt x="292" y="571"/>
                  </a:cubicBezTo>
                  <a:cubicBezTo>
                    <a:pt x="298" y="571"/>
                    <a:pt x="297" y="575"/>
                    <a:pt x="297" y="575"/>
                  </a:cubicBezTo>
                  <a:cubicBezTo>
                    <a:pt x="292" y="578"/>
                    <a:pt x="302" y="589"/>
                    <a:pt x="302" y="589"/>
                  </a:cubicBezTo>
                  <a:cubicBezTo>
                    <a:pt x="310" y="606"/>
                    <a:pt x="320" y="591"/>
                    <a:pt x="320" y="591"/>
                  </a:cubicBezTo>
                  <a:cubicBezTo>
                    <a:pt x="328" y="574"/>
                    <a:pt x="307" y="572"/>
                    <a:pt x="307" y="572"/>
                  </a:cubicBezTo>
                  <a:cubicBezTo>
                    <a:pt x="309" y="570"/>
                    <a:pt x="308" y="563"/>
                    <a:pt x="308" y="563"/>
                  </a:cubicBezTo>
                  <a:cubicBezTo>
                    <a:pt x="306" y="557"/>
                    <a:pt x="302" y="557"/>
                    <a:pt x="302" y="557"/>
                  </a:cubicBezTo>
                  <a:cubicBezTo>
                    <a:pt x="252" y="554"/>
                    <a:pt x="252" y="554"/>
                    <a:pt x="252" y="554"/>
                  </a:cubicBezTo>
                  <a:cubicBezTo>
                    <a:pt x="248" y="554"/>
                    <a:pt x="243" y="553"/>
                    <a:pt x="239" y="553"/>
                  </a:cubicBezTo>
                  <a:cubicBezTo>
                    <a:pt x="239" y="552"/>
                    <a:pt x="238" y="550"/>
                    <a:pt x="238" y="549"/>
                  </a:cubicBezTo>
                  <a:cubicBezTo>
                    <a:pt x="235" y="545"/>
                    <a:pt x="239" y="531"/>
                    <a:pt x="239" y="531"/>
                  </a:cubicBezTo>
                  <a:cubicBezTo>
                    <a:pt x="244" y="534"/>
                    <a:pt x="254" y="529"/>
                    <a:pt x="254" y="529"/>
                  </a:cubicBezTo>
                  <a:cubicBezTo>
                    <a:pt x="254" y="529"/>
                    <a:pt x="257" y="533"/>
                    <a:pt x="255" y="529"/>
                  </a:cubicBezTo>
                  <a:cubicBezTo>
                    <a:pt x="253" y="525"/>
                    <a:pt x="268" y="483"/>
                    <a:pt x="268" y="483"/>
                  </a:cubicBezTo>
                  <a:cubicBezTo>
                    <a:pt x="280" y="471"/>
                    <a:pt x="315" y="409"/>
                    <a:pt x="315" y="409"/>
                  </a:cubicBezTo>
                  <a:cubicBezTo>
                    <a:pt x="331" y="369"/>
                    <a:pt x="307" y="340"/>
                    <a:pt x="307" y="340"/>
                  </a:cubicBezTo>
                  <a:cubicBezTo>
                    <a:pt x="305" y="333"/>
                    <a:pt x="318" y="305"/>
                    <a:pt x="318" y="305"/>
                  </a:cubicBezTo>
                  <a:cubicBezTo>
                    <a:pt x="319" y="297"/>
                    <a:pt x="311" y="299"/>
                    <a:pt x="311" y="299"/>
                  </a:cubicBezTo>
                  <a:cubicBezTo>
                    <a:pt x="321" y="294"/>
                    <a:pt x="325" y="277"/>
                    <a:pt x="327" y="273"/>
                  </a:cubicBezTo>
                  <a:cubicBezTo>
                    <a:pt x="329" y="269"/>
                    <a:pt x="327" y="266"/>
                    <a:pt x="324" y="263"/>
                  </a:cubicBezTo>
                  <a:cubicBezTo>
                    <a:pt x="322" y="260"/>
                    <a:pt x="324" y="246"/>
                    <a:pt x="323" y="237"/>
                  </a:cubicBezTo>
                  <a:cubicBezTo>
                    <a:pt x="321" y="229"/>
                    <a:pt x="316" y="213"/>
                    <a:pt x="313" y="202"/>
                  </a:cubicBezTo>
                  <a:cubicBezTo>
                    <a:pt x="309" y="191"/>
                    <a:pt x="301" y="170"/>
                    <a:pt x="300" y="165"/>
                  </a:cubicBezTo>
                  <a:cubicBezTo>
                    <a:pt x="300" y="161"/>
                    <a:pt x="302" y="150"/>
                    <a:pt x="301" y="145"/>
                  </a:cubicBezTo>
                  <a:cubicBezTo>
                    <a:pt x="300" y="140"/>
                    <a:pt x="295" y="140"/>
                    <a:pt x="286" y="137"/>
                  </a:cubicBezTo>
                  <a:cubicBezTo>
                    <a:pt x="277" y="133"/>
                    <a:pt x="253" y="122"/>
                    <a:pt x="246" y="118"/>
                  </a:cubicBezTo>
                  <a:cubicBezTo>
                    <a:pt x="239" y="114"/>
                    <a:pt x="232" y="113"/>
                    <a:pt x="230" y="113"/>
                  </a:cubicBezTo>
                  <a:cubicBezTo>
                    <a:pt x="227" y="112"/>
                    <a:pt x="225" y="109"/>
                    <a:pt x="225" y="109"/>
                  </a:cubicBezTo>
                  <a:cubicBezTo>
                    <a:pt x="227" y="106"/>
                    <a:pt x="228" y="98"/>
                    <a:pt x="228" y="98"/>
                  </a:cubicBezTo>
                  <a:cubicBezTo>
                    <a:pt x="241" y="82"/>
                    <a:pt x="236" y="68"/>
                    <a:pt x="236" y="68"/>
                  </a:cubicBezTo>
                  <a:cubicBezTo>
                    <a:pt x="241" y="28"/>
                    <a:pt x="224" y="23"/>
                    <a:pt x="224" y="23"/>
                  </a:cubicBezTo>
                  <a:cubicBezTo>
                    <a:pt x="194" y="0"/>
                    <a:pt x="165" y="26"/>
                    <a:pt x="165" y="26"/>
                  </a:cubicBezTo>
                  <a:cubicBezTo>
                    <a:pt x="151" y="38"/>
                    <a:pt x="156" y="67"/>
                    <a:pt x="156" y="67"/>
                  </a:cubicBezTo>
                  <a:cubicBezTo>
                    <a:pt x="147" y="69"/>
                    <a:pt x="160" y="94"/>
                    <a:pt x="160" y="94"/>
                  </a:cubicBezTo>
                  <a:cubicBezTo>
                    <a:pt x="159" y="96"/>
                    <a:pt x="162" y="102"/>
                    <a:pt x="162" y="102"/>
                  </a:cubicBezTo>
                  <a:cubicBezTo>
                    <a:pt x="159" y="101"/>
                    <a:pt x="146" y="105"/>
                    <a:pt x="143" y="107"/>
                  </a:cubicBezTo>
                  <a:cubicBezTo>
                    <a:pt x="139" y="108"/>
                    <a:pt x="108" y="109"/>
                    <a:pt x="108" y="109"/>
                  </a:cubicBezTo>
                  <a:cubicBezTo>
                    <a:pt x="86" y="111"/>
                    <a:pt x="87" y="123"/>
                    <a:pt x="87" y="123"/>
                  </a:cubicBezTo>
                  <a:cubicBezTo>
                    <a:pt x="87" y="123"/>
                    <a:pt x="78" y="128"/>
                    <a:pt x="74" y="131"/>
                  </a:cubicBezTo>
                  <a:cubicBezTo>
                    <a:pt x="70" y="134"/>
                    <a:pt x="68" y="137"/>
                    <a:pt x="62" y="143"/>
                  </a:cubicBezTo>
                  <a:cubicBezTo>
                    <a:pt x="56" y="150"/>
                    <a:pt x="61" y="152"/>
                    <a:pt x="54" y="153"/>
                  </a:cubicBezTo>
                  <a:cubicBezTo>
                    <a:pt x="48" y="155"/>
                    <a:pt x="32" y="165"/>
                    <a:pt x="28" y="170"/>
                  </a:cubicBezTo>
                  <a:cubicBezTo>
                    <a:pt x="23" y="175"/>
                    <a:pt x="15" y="181"/>
                    <a:pt x="10" y="182"/>
                  </a:cubicBezTo>
                  <a:cubicBezTo>
                    <a:pt x="5" y="183"/>
                    <a:pt x="6" y="194"/>
                    <a:pt x="3" y="200"/>
                  </a:cubicBezTo>
                  <a:cubicBezTo>
                    <a:pt x="1" y="205"/>
                    <a:pt x="6" y="213"/>
                    <a:pt x="3" y="216"/>
                  </a:cubicBezTo>
                  <a:cubicBezTo>
                    <a:pt x="0" y="219"/>
                    <a:pt x="2" y="223"/>
                    <a:pt x="3" y="231"/>
                  </a:cubicBezTo>
                  <a:close/>
                  <a:moveTo>
                    <a:pt x="189" y="440"/>
                  </a:moveTo>
                  <a:cubicBezTo>
                    <a:pt x="202" y="439"/>
                    <a:pt x="201" y="432"/>
                    <a:pt x="201" y="432"/>
                  </a:cubicBezTo>
                  <a:cubicBezTo>
                    <a:pt x="204" y="432"/>
                    <a:pt x="228" y="430"/>
                    <a:pt x="228" y="430"/>
                  </a:cubicBezTo>
                  <a:cubicBezTo>
                    <a:pt x="228" y="430"/>
                    <a:pt x="226" y="446"/>
                    <a:pt x="225" y="451"/>
                  </a:cubicBezTo>
                  <a:cubicBezTo>
                    <a:pt x="224" y="455"/>
                    <a:pt x="225" y="460"/>
                    <a:pt x="225" y="465"/>
                  </a:cubicBezTo>
                  <a:cubicBezTo>
                    <a:pt x="225" y="471"/>
                    <a:pt x="224" y="470"/>
                    <a:pt x="219" y="473"/>
                  </a:cubicBezTo>
                  <a:cubicBezTo>
                    <a:pt x="214" y="476"/>
                    <a:pt x="214" y="483"/>
                    <a:pt x="214" y="487"/>
                  </a:cubicBezTo>
                  <a:cubicBezTo>
                    <a:pt x="214" y="492"/>
                    <a:pt x="210" y="499"/>
                    <a:pt x="210" y="503"/>
                  </a:cubicBezTo>
                  <a:cubicBezTo>
                    <a:pt x="209" y="507"/>
                    <a:pt x="208" y="508"/>
                    <a:pt x="206" y="512"/>
                  </a:cubicBezTo>
                  <a:cubicBezTo>
                    <a:pt x="204" y="515"/>
                    <a:pt x="206" y="522"/>
                    <a:pt x="204" y="527"/>
                  </a:cubicBezTo>
                  <a:cubicBezTo>
                    <a:pt x="201" y="531"/>
                    <a:pt x="199" y="535"/>
                    <a:pt x="199" y="535"/>
                  </a:cubicBezTo>
                  <a:cubicBezTo>
                    <a:pt x="199" y="539"/>
                    <a:pt x="197" y="544"/>
                    <a:pt x="196" y="546"/>
                  </a:cubicBezTo>
                  <a:cubicBezTo>
                    <a:pt x="192" y="544"/>
                    <a:pt x="192" y="543"/>
                    <a:pt x="192" y="543"/>
                  </a:cubicBezTo>
                  <a:cubicBezTo>
                    <a:pt x="192" y="493"/>
                    <a:pt x="192" y="493"/>
                    <a:pt x="192" y="493"/>
                  </a:cubicBezTo>
                  <a:cubicBezTo>
                    <a:pt x="190" y="492"/>
                    <a:pt x="189" y="487"/>
                    <a:pt x="189" y="487"/>
                  </a:cubicBezTo>
                  <a:lnTo>
                    <a:pt x="189" y="440"/>
                  </a:lnTo>
                  <a:close/>
                  <a:moveTo>
                    <a:pt x="100" y="425"/>
                  </a:moveTo>
                  <a:cubicBezTo>
                    <a:pt x="110" y="433"/>
                    <a:pt x="158" y="433"/>
                    <a:pt x="158" y="433"/>
                  </a:cubicBezTo>
                  <a:cubicBezTo>
                    <a:pt x="157" y="438"/>
                    <a:pt x="168" y="440"/>
                    <a:pt x="168" y="440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9"/>
                    <a:pt x="166" y="493"/>
                    <a:pt x="166" y="493"/>
                  </a:cubicBezTo>
                  <a:cubicBezTo>
                    <a:pt x="164" y="542"/>
                    <a:pt x="164" y="542"/>
                    <a:pt x="164" y="542"/>
                  </a:cubicBezTo>
                  <a:cubicBezTo>
                    <a:pt x="162" y="544"/>
                    <a:pt x="162" y="547"/>
                    <a:pt x="162" y="547"/>
                  </a:cubicBezTo>
                  <a:cubicBezTo>
                    <a:pt x="128" y="556"/>
                    <a:pt x="128" y="556"/>
                    <a:pt x="128" y="556"/>
                  </a:cubicBezTo>
                  <a:cubicBezTo>
                    <a:pt x="129" y="544"/>
                    <a:pt x="118" y="513"/>
                    <a:pt x="117" y="509"/>
                  </a:cubicBezTo>
                  <a:cubicBezTo>
                    <a:pt x="116" y="504"/>
                    <a:pt x="114" y="485"/>
                    <a:pt x="114" y="482"/>
                  </a:cubicBezTo>
                  <a:cubicBezTo>
                    <a:pt x="114" y="480"/>
                    <a:pt x="112" y="474"/>
                    <a:pt x="109" y="471"/>
                  </a:cubicBezTo>
                  <a:cubicBezTo>
                    <a:pt x="106" y="468"/>
                    <a:pt x="109" y="468"/>
                    <a:pt x="109" y="464"/>
                  </a:cubicBezTo>
                  <a:cubicBezTo>
                    <a:pt x="110" y="459"/>
                    <a:pt x="106" y="461"/>
                    <a:pt x="105" y="457"/>
                  </a:cubicBezTo>
                  <a:cubicBezTo>
                    <a:pt x="104" y="453"/>
                    <a:pt x="100" y="425"/>
                    <a:pt x="100" y="425"/>
                  </a:cubicBezTo>
                  <a:close/>
                  <a:moveTo>
                    <a:pt x="50" y="225"/>
                  </a:moveTo>
                  <a:cubicBezTo>
                    <a:pt x="50" y="225"/>
                    <a:pt x="52" y="225"/>
                    <a:pt x="55" y="223"/>
                  </a:cubicBezTo>
                  <a:cubicBezTo>
                    <a:pt x="59" y="222"/>
                    <a:pt x="63" y="216"/>
                    <a:pt x="67" y="211"/>
                  </a:cubicBezTo>
                  <a:cubicBezTo>
                    <a:pt x="70" y="206"/>
                    <a:pt x="84" y="195"/>
                    <a:pt x="84" y="195"/>
                  </a:cubicBezTo>
                  <a:cubicBezTo>
                    <a:pt x="85" y="199"/>
                    <a:pt x="87" y="251"/>
                    <a:pt x="84" y="261"/>
                  </a:cubicBezTo>
                  <a:cubicBezTo>
                    <a:pt x="81" y="271"/>
                    <a:pt x="80" y="292"/>
                    <a:pt x="80" y="292"/>
                  </a:cubicBezTo>
                  <a:cubicBezTo>
                    <a:pt x="80" y="292"/>
                    <a:pt x="80" y="297"/>
                    <a:pt x="78" y="293"/>
                  </a:cubicBezTo>
                  <a:cubicBezTo>
                    <a:pt x="77" y="289"/>
                    <a:pt x="70" y="287"/>
                    <a:pt x="67" y="283"/>
                  </a:cubicBezTo>
                  <a:cubicBezTo>
                    <a:pt x="64" y="280"/>
                    <a:pt x="63" y="278"/>
                    <a:pt x="61" y="273"/>
                  </a:cubicBezTo>
                  <a:cubicBezTo>
                    <a:pt x="59" y="269"/>
                    <a:pt x="57" y="270"/>
                    <a:pt x="56" y="267"/>
                  </a:cubicBezTo>
                  <a:cubicBezTo>
                    <a:pt x="56" y="264"/>
                    <a:pt x="56" y="258"/>
                    <a:pt x="54" y="253"/>
                  </a:cubicBezTo>
                  <a:cubicBezTo>
                    <a:pt x="52" y="248"/>
                    <a:pt x="52" y="252"/>
                    <a:pt x="49" y="247"/>
                  </a:cubicBezTo>
                  <a:cubicBezTo>
                    <a:pt x="46" y="242"/>
                    <a:pt x="50" y="225"/>
                    <a:pt x="50" y="225"/>
                  </a:cubicBezTo>
                  <a:close/>
                </a:path>
              </a:pathLst>
            </a:custGeom>
            <a:solidFill>
              <a:srgbClr val="001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22"/>
            <p:cNvSpPr>
              <a:spLocks/>
            </p:cNvSpPr>
            <p:nvPr/>
          </p:nvSpPr>
          <p:spPr bwMode="auto">
            <a:xfrm>
              <a:off x="4976813" y="4449763"/>
              <a:ext cx="150813" cy="276225"/>
            </a:xfrm>
            <a:custGeom>
              <a:avLst/>
              <a:gdLst>
                <a:gd name="T0" fmla="*/ 30 w 69"/>
                <a:gd name="T1" fmla="*/ 0 h 126"/>
                <a:gd name="T2" fmla="*/ 15 w 69"/>
                <a:gd name="T3" fmla="*/ 62 h 126"/>
                <a:gd name="T4" fmla="*/ 3 w 69"/>
                <a:gd name="T5" fmla="*/ 120 h 126"/>
                <a:gd name="T6" fmla="*/ 10 w 69"/>
                <a:gd name="T7" fmla="*/ 126 h 126"/>
                <a:gd name="T8" fmla="*/ 68 w 69"/>
                <a:gd name="T9" fmla="*/ 100 h 126"/>
                <a:gd name="T10" fmla="*/ 30 w 69"/>
                <a:gd name="T1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26">
                  <a:moveTo>
                    <a:pt x="30" y="0"/>
                  </a:moveTo>
                  <a:cubicBezTo>
                    <a:pt x="30" y="0"/>
                    <a:pt x="0" y="9"/>
                    <a:pt x="15" y="62"/>
                  </a:cubicBezTo>
                  <a:cubicBezTo>
                    <a:pt x="22" y="90"/>
                    <a:pt x="31" y="107"/>
                    <a:pt x="3" y="120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0" y="126"/>
                    <a:pt x="69" y="104"/>
                    <a:pt x="68" y="100"/>
                  </a:cubicBezTo>
                  <a:cubicBezTo>
                    <a:pt x="66" y="96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001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6540926" y="2904770"/>
            <a:ext cx="612517" cy="1495570"/>
            <a:chOff x="7859713" y="3721101"/>
            <a:chExt cx="830263" cy="2027237"/>
          </a:xfrm>
        </p:grpSpPr>
        <p:sp>
          <p:nvSpPr>
            <p:cNvPr id="36" name="Freeform 114"/>
            <p:cNvSpPr>
              <a:spLocks noEditPoints="1"/>
            </p:cNvSpPr>
            <p:nvPr/>
          </p:nvSpPr>
          <p:spPr bwMode="auto">
            <a:xfrm>
              <a:off x="8407401" y="3721101"/>
              <a:ext cx="282575" cy="2027237"/>
            </a:xfrm>
            <a:custGeom>
              <a:avLst/>
              <a:gdLst>
                <a:gd name="T0" fmla="*/ 0 w 178"/>
                <a:gd name="T1" fmla="*/ 1277 h 1277"/>
                <a:gd name="T2" fmla="*/ 17 w 178"/>
                <a:gd name="T3" fmla="*/ 1258 h 1277"/>
                <a:gd name="T4" fmla="*/ 160 w 178"/>
                <a:gd name="T5" fmla="*/ 1277 h 1277"/>
                <a:gd name="T6" fmla="*/ 178 w 178"/>
                <a:gd name="T7" fmla="*/ 0 h 1277"/>
                <a:gd name="T8" fmla="*/ 160 w 178"/>
                <a:gd name="T9" fmla="*/ 20 h 1277"/>
                <a:gd name="T10" fmla="*/ 17 w 178"/>
                <a:gd name="T11" fmla="*/ 0 h 1277"/>
                <a:gd name="T12" fmla="*/ 160 w 178"/>
                <a:gd name="T13" fmla="*/ 276 h 1277"/>
                <a:gd name="T14" fmla="*/ 89 w 178"/>
                <a:gd name="T15" fmla="*/ 301 h 1277"/>
                <a:gd name="T16" fmla="*/ 47 w 178"/>
                <a:gd name="T17" fmla="*/ 315 h 1277"/>
                <a:gd name="T18" fmla="*/ 29 w 178"/>
                <a:gd name="T19" fmla="*/ 327 h 1277"/>
                <a:gd name="T20" fmla="*/ 21 w 178"/>
                <a:gd name="T21" fmla="*/ 392 h 1277"/>
                <a:gd name="T22" fmla="*/ 17 w 178"/>
                <a:gd name="T23" fmla="*/ 518 h 1277"/>
                <a:gd name="T24" fmla="*/ 160 w 178"/>
                <a:gd name="T25" fmla="*/ 276 h 1277"/>
                <a:gd name="T26" fmla="*/ 160 w 178"/>
                <a:gd name="T27" fmla="*/ 544 h 1277"/>
                <a:gd name="T28" fmla="*/ 89 w 178"/>
                <a:gd name="T29" fmla="*/ 569 h 1277"/>
                <a:gd name="T30" fmla="*/ 36 w 178"/>
                <a:gd name="T31" fmla="*/ 638 h 1277"/>
                <a:gd name="T32" fmla="*/ 22 w 178"/>
                <a:gd name="T33" fmla="*/ 771 h 1277"/>
                <a:gd name="T34" fmla="*/ 17 w 178"/>
                <a:gd name="T35" fmla="*/ 532 h 1277"/>
                <a:gd name="T36" fmla="*/ 17 w 178"/>
                <a:gd name="T37" fmla="*/ 822 h 1277"/>
                <a:gd name="T38" fmla="*/ 160 w 178"/>
                <a:gd name="T39" fmla="*/ 785 h 1277"/>
                <a:gd name="T40" fmla="*/ 17 w 178"/>
                <a:gd name="T41" fmla="*/ 822 h 1277"/>
                <a:gd name="T42" fmla="*/ 160 w 178"/>
                <a:gd name="T43" fmla="*/ 51 h 1277"/>
                <a:gd name="T44" fmla="*/ 86 w 178"/>
                <a:gd name="T45" fmla="*/ 67 h 1277"/>
                <a:gd name="T46" fmla="*/ 31 w 178"/>
                <a:gd name="T47" fmla="*/ 125 h 1277"/>
                <a:gd name="T48" fmla="*/ 24 w 178"/>
                <a:gd name="T49" fmla="*/ 262 h 1277"/>
                <a:gd name="T50" fmla="*/ 17 w 178"/>
                <a:gd name="T51" fmla="*/ 36 h 1277"/>
                <a:gd name="T52" fmla="*/ 17 w 178"/>
                <a:gd name="T53" fmla="*/ 1244 h 1277"/>
                <a:gd name="T54" fmla="*/ 160 w 178"/>
                <a:gd name="T55" fmla="*/ 1009 h 1277"/>
                <a:gd name="T56" fmla="*/ 94 w 178"/>
                <a:gd name="T57" fmla="*/ 1038 h 1277"/>
                <a:gd name="T58" fmla="*/ 39 w 178"/>
                <a:gd name="T59" fmla="*/ 1052 h 1277"/>
                <a:gd name="T60" fmla="*/ 28 w 178"/>
                <a:gd name="T61" fmla="*/ 1124 h 1277"/>
                <a:gd name="T62" fmla="*/ 17 w 178"/>
                <a:gd name="T63" fmla="*/ 1244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8" h="1277">
                  <a:moveTo>
                    <a:pt x="0" y="0"/>
                  </a:moveTo>
                  <a:lnTo>
                    <a:pt x="0" y="1277"/>
                  </a:lnTo>
                  <a:lnTo>
                    <a:pt x="17" y="1277"/>
                  </a:lnTo>
                  <a:lnTo>
                    <a:pt x="17" y="1258"/>
                  </a:lnTo>
                  <a:lnTo>
                    <a:pt x="160" y="1258"/>
                  </a:lnTo>
                  <a:lnTo>
                    <a:pt x="160" y="1277"/>
                  </a:lnTo>
                  <a:lnTo>
                    <a:pt x="178" y="1277"/>
                  </a:lnTo>
                  <a:lnTo>
                    <a:pt x="178" y="0"/>
                  </a:lnTo>
                  <a:lnTo>
                    <a:pt x="160" y="0"/>
                  </a:lnTo>
                  <a:lnTo>
                    <a:pt x="160" y="20"/>
                  </a:lnTo>
                  <a:lnTo>
                    <a:pt x="17" y="20"/>
                  </a:lnTo>
                  <a:lnTo>
                    <a:pt x="17" y="0"/>
                  </a:lnTo>
                  <a:lnTo>
                    <a:pt x="0" y="0"/>
                  </a:lnTo>
                  <a:close/>
                  <a:moveTo>
                    <a:pt x="160" y="276"/>
                  </a:moveTo>
                  <a:lnTo>
                    <a:pt x="160" y="301"/>
                  </a:lnTo>
                  <a:lnTo>
                    <a:pt x="89" y="301"/>
                  </a:lnTo>
                  <a:lnTo>
                    <a:pt x="89" y="315"/>
                  </a:lnTo>
                  <a:lnTo>
                    <a:pt x="47" y="315"/>
                  </a:lnTo>
                  <a:lnTo>
                    <a:pt x="47" y="327"/>
                  </a:lnTo>
                  <a:lnTo>
                    <a:pt x="29" y="327"/>
                  </a:lnTo>
                  <a:lnTo>
                    <a:pt x="29" y="392"/>
                  </a:lnTo>
                  <a:lnTo>
                    <a:pt x="21" y="392"/>
                  </a:lnTo>
                  <a:lnTo>
                    <a:pt x="21" y="518"/>
                  </a:lnTo>
                  <a:lnTo>
                    <a:pt x="17" y="518"/>
                  </a:lnTo>
                  <a:lnTo>
                    <a:pt x="17" y="276"/>
                  </a:lnTo>
                  <a:lnTo>
                    <a:pt x="160" y="276"/>
                  </a:lnTo>
                  <a:close/>
                  <a:moveTo>
                    <a:pt x="160" y="532"/>
                  </a:moveTo>
                  <a:lnTo>
                    <a:pt x="160" y="544"/>
                  </a:lnTo>
                  <a:lnTo>
                    <a:pt x="89" y="544"/>
                  </a:lnTo>
                  <a:lnTo>
                    <a:pt x="89" y="569"/>
                  </a:lnTo>
                  <a:lnTo>
                    <a:pt x="36" y="569"/>
                  </a:lnTo>
                  <a:lnTo>
                    <a:pt x="36" y="638"/>
                  </a:lnTo>
                  <a:lnTo>
                    <a:pt x="22" y="638"/>
                  </a:lnTo>
                  <a:lnTo>
                    <a:pt x="22" y="771"/>
                  </a:lnTo>
                  <a:lnTo>
                    <a:pt x="17" y="771"/>
                  </a:lnTo>
                  <a:lnTo>
                    <a:pt x="17" y="532"/>
                  </a:lnTo>
                  <a:lnTo>
                    <a:pt x="160" y="532"/>
                  </a:lnTo>
                  <a:close/>
                  <a:moveTo>
                    <a:pt x="17" y="822"/>
                  </a:moveTo>
                  <a:lnTo>
                    <a:pt x="17" y="785"/>
                  </a:lnTo>
                  <a:lnTo>
                    <a:pt x="160" y="785"/>
                  </a:lnTo>
                  <a:lnTo>
                    <a:pt x="160" y="822"/>
                  </a:lnTo>
                  <a:lnTo>
                    <a:pt x="17" y="822"/>
                  </a:lnTo>
                  <a:close/>
                  <a:moveTo>
                    <a:pt x="160" y="36"/>
                  </a:moveTo>
                  <a:lnTo>
                    <a:pt x="160" y="51"/>
                  </a:lnTo>
                  <a:lnTo>
                    <a:pt x="86" y="51"/>
                  </a:lnTo>
                  <a:lnTo>
                    <a:pt x="86" y="67"/>
                  </a:lnTo>
                  <a:lnTo>
                    <a:pt x="31" y="67"/>
                  </a:lnTo>
                  <a:lnTo>
                    <a:pt x="31" y="125"/>
                  </a:lnTo>
                  <a:lnTo>
                    <a:pt x="24" y="125"/>
                  </a:lnTo>
                  <a:lnTo>
                    <a:pt x="24" y="262"/>
                  </a:lnTo>
                  <a:lnTo>
                    <a:pt x="17" y="262"/>
                  </a:lnTo>
                  <a:lnTo>
                    <a:pt x="17" y="36"/>
                  </a:lnTo>
                  <a:lnTo>
                    <a:pt x="160" y="36"/>
                  </a:lnTo>
                  <a:close/>
                  <a:moveTo>
                    <a:pt x="17" y="1244"/>
                  </a:moveTo>
                  <a:lnTo>
                    <a:pt x="17" y="1009"/>
                  </a:lnTo>
                  <a:lnTo>
                    <a:pt x="160" y="1009"/>
                  </a:lnTo>
                  <a:lnTo>
                    <a:pt x="160" y="1038"/>
                  </a:lnTo>
                  <a:lnTo>
                    <a:pt x="94" y="1038"/>
                  </a:lnTo>
                  <a:lnTo>
                    <a:pt x="94" y="1052"/>
                  </a:lnTo>
                  <a:lnTo>
                    <a:pt x="39" y="1052"/>
                  </a:lnTo>
                  <a:lnTo>
                    <a:pt x="39" y="1124"/>
                  </a:lnTo>
                  <a:lnTo>
                    <a:pt x="28" y="1124"/>
                  </a:lnTo>
                  <a:lnTo>
                    <a:pt x="28" y="1244"/>
                  </a:lnTo>
                  <a:lnTo>
                    <a:pt x="17" y="1244"/>
                  </a:lnTo>
                  <a:close/>
                </a:path>
              </a:pathLst>
            </a:custGeom>
            <a:solidFill>
              <a:srgbClr val="001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15"/>
            <p:cNvSpPr>
              <a:spLocks/>
            </p:cNvSpPr>
            <p:nvPr/>
          </p:nvSpPr>
          <p:spPr bwMode="auto">
            <a:xfrm>
              <a:off x="7859713" y="4059238"/>
              <a:ext cx="409575" cy="1674812"/>
            </a:xfrm>
            <a:custGeom>
              <a:avLst/>
              <a:gdLst>
                <a:gd name="T0" fmla="*/ 66 w 187"/>
                <a:gd name="T1" fmla="*/ 702 h 763"/>
                <a:gd name="T2" fmla="*/ 97 w 187"/>
                <a:gd name="T3" fmla="*/ 741 h 763"/>
                <a:gd name="T4" fmla="*/ 17 w 187"/>
                <a:gd name="T5" fmla="*/ 741 h 763"/>
                <a:gd name="T6" fmla="*/ 10 w 187"/>
                <a:gd name="T7" fmla="*/ 702 h 763"/>
                <a:gd name="T8" fmla="*/ 0 w 187"/>
                <a:gd name="T9" fmla="*/ 686 h 763"/>
                <a:gd name="T10" fmla="*/ 15 w 187"/>
                <a:gd name="T11" fmla="*/ 568 h 763"/>
                <a:gd name="T12" fmla="*/ 23 w 187"/>
                <a:gd name="T13" fmla="*/ 513 h 763"/>
                <a:gd name="T14" fmla="*/ 24 w 187"/>
                <a:gd name="T15" fmla="*/ 433 h 763"/>
                <a:gd name="T16" fmla="*/ 13 w 187"/>
                <a:gd name="T17" fmla="*/ 379 h 763"/>
                <a:gd name="T18" fmla="*/ 25 w 187"/>
                <a:gd name="T19" fmla="*/ 239 h 763"/>
                <a:gd name="T20" fmla="*/ 25 w 187"/>
                <a:gd name="T21" fmla="*/ 123 h 763"/>
                <a:gd name="T22" fmla="*/ 42 w 187"/>
                <a:gd name="T23" fmla="*/ 110 h 763"/>
                <a:gd name="T24" fmla="*/ 39 w 187"/>
                <a:gd name="T25" fmla="*/ 90 h 763"/>
                <a:gd name="T26" fmla="*/ 56 w 187"/>
                <a:gd name="T27" fmla="*/ 5 h 763"/>
                <a:gd name="T28" fmla="*/ 95 w 187"/>
                <a:gd name="T29" fmla="*/ 51 h 763"/>
                <a:gd name="T30" fmla="*/ 95 w 187"/>
                <a:gd name="T31" fmla="*/ 91 h 763"/>
                <a:gd name="T32" fmla="*/ 92 w 187"/>
                <a:gd name="T33" fmla="*/ 114 h 763"/>
                <a:gd name="T34" fmla="*/ 120 w 187"/>
                <a:gd name="T35" fmla="*/ 149 h 763"/>
                <a:gd name="T36" fmla="*/ 150 w 187"/>
                <a:gd name="T37" fmla="*/ 113 h 763"/>
                <a:gd name="T38" fmla="*/ 151 w 187"/>
                <a:gd name="T39" fmla="*/ 72 h 763"/>
                <a:gd name="T40" fmla="*/ 185 w 187"/>
                <a:gd name="T41" fmla="*/ 77 h 763"/>
                <a:gd name="T42" fmla="*/ 170 w 187"/>
                <a:gd name="T43" fmla="*/ 129 h 763"/>
                <a:gd name="T44" fmla="*/ 170 w 187"/>
                <a:gd name="T45" fmla="*/ 170 h 763"/>
                <a:gd name="T46" fmla="*/ 141 w 187"/>
                <a:gd name="T47" fmla="*/ 240 h 763"/>
                <a:gd name="T48" fmla="*/ 163 w 187"/>
                <a:gd name="T49" fmla="*/ 378 h 763"/>
                <a:gd name="T50" fmla="*/ 148 w 187"/>
                <a:gd name="T51" fmla="*/ 383 h 763"/>
                <a:gd name="T52" fmla="*/ 135 w 187"/>
                <a:gd name="T53" fmla="*/ 502 h 763"/>
                <a:gd name="T54" fmla="*/ 108 w 187"/>
                <a:gd name="T55" fmla="*/ 641 h 763"/>
                <a:gd name="T56" fmla="*/ 105 w 187"/>
                <a:gd name="T57" fmla="*/ 684 h 763"/>
                <a:gd name="T58" fmla="*/ 127 w 187"/>
                <a:gd name="T59" fmla="*/ 703 h 763"/>
                <a:gd name="T60" fmla="*/ 171 w 187"/>
                <a:gd name="T61" fmla="*/ 734 h 763"/>
                <a:gd name="T62" fmla="*/ 94 w 187"/>
                <a:gd name="T63" fmla="*/ 734 h 763"/>
                <a:gd name="T64" fmla="*/ 61 w 187"/>
                <a:gd name="T65" fmla="*/ 701 h 763"/>
                <a:gd name="T66" fmla="*/ 63 w 187"/>
                <a:gd name="T67" fmla="*/ 686 h 763"/>
                <a:gd name="T68" fmla="*/ 65 w 187"/>
                <a:gd name="T69" fmla="*/ 603 h 763"/>
                <a:gd name="T70" fmla="*/ 59 w 187"/>
                <a:gd name="T71" fmla="*/ 686 h 763"/>
                <a:gd name="T72" fmla="*/ 56 w 187"/>
                <a:gd name="T73" fmla="*/ 692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763">
                  <a:moveTo>
                    <a:pt x="56" y="692"/>
                  </a:moveTo>
                  <a:cubicBezTo>
                    <a:pt x="56" y="692"/>
                    <a:pt x="60" y="695"/>
                    <a:pt x="66" y="702"/>
                  </a:cubicBezTo>
                  <a:cubicBezTo>
                    <a:pt x="71" y="708"/>
                    <a:pt x="84" y="720"/>
                    <a:pt x="92" y="725"/>
                  </a:cubicBezTo>
                  <a:cubicBezTo>
                    <a:pt x="101" y="731"/>
                    <a:pt x="103" y="735"/>
                    <a:pt x="97" y="741"/>
                  </a:cubicBezTo>
                  <a:cubicBezTo>
                    <a:pt x="91" y="747"/>
                    <a:pt x="41" y="763"/>
                    <a:pt x="28" y="745"/>
                  </a:cubicBezTo>
                  <a:cubicBezTo>
                    <a:pt x="28" y="745"/>
                    <a:pt x="23" y="742"/>
                    <a:pt x="17" y="741"/>
                  </a:cubicBezTo>
                  <a:cubicBezTo>
                    <a:pt x="12" y="739"/>
                    <a:pt x="7" y="732"/>
                    <a:pt x="8" y="724"/>
                  </a:cubicBezTo>
                  <a:cubicBezTo>
                    <a:pt x="10" y="716"/>
                    <a:pt x="6" y="702"/>
                    <a:pt x="10" y="702"/>
                  </a:cubicBezTo>
                  <a:cubicBezTo>
                    <a:pt x="10" y="702"/>
                    <a:pt x="14" y="688"/>
                    <a:pt x="11" y="688"/>
                  </a:cubicBezTo>
                  <a:cubicBezTo>
                    <a:pt x="0" y="686"/>
                    <a:pt x="0" y="686"/>
                    <a:pt x="0" y="686"/>
                  </a:cubicBezTo>
                  <a:cubicBezTo>
                    <a:pt x="0" y="686"/>
                    <a:pt x="9" y="604"/>
                    <a:pt x="13" y="576"/>
                  </a:cubicBezTo>
                  <a:cubicBezTo>
                    <a:pt x="18" y="549"/>
                    <a:pt x="10" y="584"/>
                    <a:pt x="15" y="568"/>
                  </a:cubicBezTo>
                  <a:cubicBezTo>
                    <a:pt x="20" y="552"/>
                    <a:pt x="17" y="554"/>
                    <a:pt x="20" y="545"/>
                  </a:cubicBezTo>
                  <a:cubicBezTo>
                    <a:pt x="23" y="535"/>
                    <a:pt x="19" y="522"/>
                    <a:pt x="23" y="513"/>
                  </a:cubicBezTo>
                  <a:cubicBezTo>
                    <a:pt x="27" y="504"/>
                    <a:pt x="24" y="493"/>
                    <a:pt x="23" y="479"/>
                  </a:cubicBezTo>
                  <a:cubicBezTo>
                    <a:pt x="23" y="466"/>
                    <a:pt x="21" y="445"/>
                    <a:pt x="24" y="433"/>
                  </a:cubicBezTo>
                  <a:cubicBezTo>
                    <a:pt x="27" y="421"/>
                    <a:pt x="17" y="395"/>
                    <a:pt x="23" y="384"/>
                  </a:cubicBezTo>
                  <a:cubicBezTo>
                    <a:pt x="13" y="379"/>
                    <a:pt x="13" y="379"/>
                    <a:pt x="13" y="379"/>
                  </a:cubicBezTo>
                  <a:cubicBezTo>
                    <a:pt x="13" y="379"/>
                    <a:pt x="36" y="320"/>
                    <a:pt x="39" y="300"/>
                  </a:cubicBezTo>
                  <a:cubicBezTo>
                    <a:pt x="42" y="280"/>
                    <a:pt x="36" y="256"/>
                    <a:pt x="25" y="239"/>
                  </a:cubicBezTo>
                  <a:cubicBezTo>
                    <a:pt x="15" y="221"/>
                    <a:pt x="6" y="191"/>
                    <a:pt x="6" y="170"/>
                  </a:cubicBezTo>
                  <a:cubicBezTo>
                    <a:pt x="5" y="149"/>
                    <a:pt x="11" y="133"/>
                    <a:pt x="25" y="123"/>
                  </a:cubicBezTo>
                  <a:cubicBezTo>
                    <a:pt x="25" y="123"/>
                    <a:pt x="32" y="121"/>
                    <a:pt x="36" y="12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4" y="105"/>
                    <a:pt x="46" y="107"/>
                  </a:cubicBezTo>
                  <a:cubicBezTo>
                    <a:pt x="46" y="107"/>
                    <a:pt x="49" y="102"/>
                    <a:pt x="39" y="90"/>
                  </a:cubicBezTo>
                  <a:cubicBezTo>
                    <a:pt x="39" y="90"/>
                    <a:pt x="16" y="70"/>
                    <a:pt x="29" y="60"/>
                  </a:cubicBezTo>
                  <a:cubicBezTo>
                    <a:pt x="29" y="60"/>
                    <a:pt x="13" y="7"/>
                    <a:pt x="56" y="5"/>
                  </a:cubicBezTo>
                  <a:cubicBezTo>
                    <a:pt x="56" y="5"/>
                    <a:pt x="95" y="0"/>
                    <a:pt x="97" y="35"/>
                  </a:cubicBezTo>
                  <a:cubicBezTo>
                    <a:pt x="97" y="35"/>
                    <a:pt x="98" y="47"/>
                    <a:pt x="95" y="51"/>
                  </a:cubicBezTo>
                  <a:cubicBezTo>
                    <a:pt x="95" y="51"/>
                    <a:pt x="100" y="61"/>
                    <a:pt x="97" y="73"/>
                  </a:cubicBezTo>
                  <a:cubicBezTo>
                    <a:pt x="97" y="73"/>
                    <a:pt x="94" y="84"/>
                    <a:pt x="95" y="91"/>
                  </a:cubicBezTo>
                  <a:cubicBezTo>
                    <a:pt x="95" y="91"/>
                    <a:pt x="98" y="108"/>
                    <a:pt x="86" y="110"/>
                  </a:cubicBezTo>
                  <a:cubicBezTo>
                    <a:pt x="86" y="110"/>
                    <a:pt x="89" y="114"/>
                    <a:pt x="92" y="114"/>
                  </a:cubicBezTo>
                  <a:cubicBezTo>
                    <a:pt x="94" y="115"/>
                    <a:pt x="96" y="127"/>
                    <a:pt x="96" y="127"/>
                  </a:cubicBezTo>
                  <a:cubicBezTo>
                    <a:pt x="96" y="127"/>
                    <a:pt x="111" y="134"/>
                    <a:pt x="120" y="149"/>
                  </a:cubicBezTo>
                  <a:cubicBezTo>
                    <a:pt x="120" y="149"/>
                    <a:pt x="142" y="128"/>
                    <a:pt x="145" y="129"/>
                  </a:cubicBezTo>
                  <a:cubicBezTo>
                    <a:pt x="145" y="129"/>
                    <a:pt x="151" y="125"/>
                    <a:pt x="150" y="113"/>
                  </a:cubicBezTo>
                  <a:cubicBezTo>
                    <a:pt x="150" y="113"/>
                    <a:pt x="147" y="96"/>
                    <a:pt x="147" y="92"/>
                  </a:cubicBezTo>
                  <a:cubicBezTo>
                    <a:pt x="147" y="88"/>
                    <a:pt x="148" y="76"/>
                    <a:pt x="151" y="72"/>
                  </a:cubicBezTo>
                  <a:cubicBezTo>
                    <a:pt x="154" y="69"/>
                    <a:pt x="163" y="62"/>
                    <a:pt x="171" y="63"/>
                  </a:cubicBezTo>
                  <a:cubicBezTo>
                    <a:pt x="178" y="63"/>
                    <a:pt x="187" y="65"/>
                    <a:pt x="185" y="77"/>
                  </a:cubicBezTo>
                  <a:cubicBezTo>
                    <a:pt x="183" y="88"/>
                    <a:pt x="178" y="92"/>
                    <a:pt x="177" y="99"/>
                  </a:cubicBezTo>
                  <a:cubicBezTo>
                    <a:pt x="176" y="106"/>
                    <a:pt x="181" y="122"/>
                    <a:pt x="170" y="129"/>
                  </a:cubicBezTo>
                  <a:cubicBezTo>
                    <a:pt x="170" y="129"/>
                    <a:pt x="165" y="144"/>
                    <a:pt x="164" y="147"/>
                  </a:cubicBezTo>
                  <a:cubicBezTo>
                    <a:pt x="164" y="147"/>
                    <a:pt x="174" y="158"/>
                    <a:pt x="170" y="170"/>
                  </a:cubicBezTo>
                  <a:cubicBezTo>
                    <a:pt x="146" y="193"/>
                    <a:pt x="146" y="193"/>
                    <a:pt x="146" y="193"/>
                  </a:cubicBezTo>
                  <a:cubicBezTo>
                    <a:pt x="146" y="193"/>
                    <a:pt x="147" y="213"/>
                    <a:pt x="141" y="240"/>
                  </a:cubicBezTo>
                  <a:cubicBezTo>
                    <a:pt x="136" y="267"/>
                    <a:pt x="149" y="288"/>
                    <a:pt x="152" y="301"/>
                  </a:cubicBezTo>
                  <a:cubicBezTo>
                    <a:pt x="154" y="314"/>
                    <a:pt x="165" y="357"/>
                    <a:pt x="163" y="378"/>
                  </a:cubicBezTo>
                  <a:cubicBezTo>
                    <a:pt x="163" y="379"/>
                    <a:pt x="163" y="380"/>
                    <a:pt x="163" y="381"/>
                  </a:cubicBezTo>
                  <a:cubicBezTo>
                    <a:pt x="148" y="383"/>
                    <a:pt x="148" y="383"/>
                    <a:pt x="148" y="383"/>
                  </a:cubicBezTo>
                  <a:cubicBezTo>
                    <a:pt x="148" y="383"/>
                    <a:pt x="156" y="398"/>
                    <a:pt x="151" y="433"/>
                  </a:cubicBezTo>
                  <a:cubicBezTo>
                    <a:pt x="146" y="467"/>
                    <a:pt x="139" y="480"/>
                    <a:pt x="135" y="502"/>
                  </a:cubicBezTo>
                  <a:cubicBezTo>
                    <a:pt x="130" y="525"/>
                    <a:pt x="127" y="551"/>
                    <a:pt x="120" y="564"/>
                  </a:cubicBezTo>
                  <a:cubicBezTo>
                    <a:pt x="113" y="578"/>
                    <a:pt x="110" y="627"/>
                    <a:pt x="108" y="641"/>
                  </a:cubicBezTo>
                  <a:cubicBezTo>
                    <a:pt x="106" y="656"/>
                    <a:pt x="108" y="682"/>
                    <a:pt x="108" y="682"/>
                  </a:cubicBezTo>
                  <a:cubicBezTo>
                    <a:pt x="105" y="684"/>
                    <a:pt x="105" y="684"/>
                    <a:pt x="105" y="684"/>
                  </a:cubicBezTo>
                  <a:cubicBezTo>
                    <a:pt x="105" y="684"/>
                    <a:pt x="107" y="691"/>
                    <a:pt x="110" y="694"/>
                  </a:cubicBezTo>
                  <a:cubicBezTo>
                    <a:pt x="110" y="694"/>
                    <a:pt x="120" y="695"/>
                    <a:pt x="127" y="703"/>
                  </a:cubicBezTo>
                  <a:cubicBezTo>
                    <a:pt x="127" y="703"/>
                    <a:pt x="138" y="718"/>
                    <a:pt x="158" y="720"/>
                  </a:cubicBezTo>
                  <a:cubicBezTo>
                    <a:pt x="158" y="720"/>
                    <a:pt x="184" y="725"/>
                    <a:pt x="171" y="734"/>
                  </a:cubicBezTo>
                  <a:cubicBezTo>
                    <a:pt x="171" y="734"/>
                    <a:pt x="136" y="748"/>
                    <a:pt x="107" y="732"/>
                  </a:cubicBezTo>
                  <a:cubicBezTo>
                    <a:pt x="107" y="732"/>
                    <a:pt x="97" y="732"/>
                    <a:pt x="94" y="734"/>
                  </a:cubicBezTo>
                  <a:cubicBezTo>
                    <a:pt x="69" y="735"/>
                    <a:pt x="69" y="735"/>
                    <a:pt x="69" y="735"/>
                  </a:cubicBezTo>
                  <a:cubicBezTo>
                    <a:pt x="69" y="735"/>
                    <a:pt x="55" y="720"/>
                    <a:pt x="61" y="701"/>
                  </a:cubicBezTo>
                  <a:cubicBezTo>
                    <a:pt x="61" y="701"/>
                    <a:pt x="62" y="698"/>
                    <a:pt x="63" y="699"/>
                  </a:cubicBezTo>
                  <a:cubicBezTo>
                    <a:pt x="63" y="699"/>
                    <a:pt x="63" y="689"/>
                    <a:pt x="63" y="686"/>
                  </a:cubicBezTo>
                  <a:cubicBezTo>
                    <a:pt x="63" y="686"/>
                    <a:pt x="57" y="687"/>
                    <a:pt x="56" y="682"/>
                  </a:cubicBezTo>
                  <a:cubicBezTo>
                    <a:pt x="56" y="682"/>
                    <a:pt x="61" y="616"/>
                    <a:pt x="65" y="603"/>
                  </a:cubicBezTo>
                  <a:cubicBezTo>
                    <a:pt x="65" y="603"/>
                    <a:pt x="69" y="590"/>
                    <a:pt x="69" y="614"/>
                  </a:cubicBezTo>
                  <a:cubicBezTo>
                    <a:pt x="69" y="639"/>
                    <a:pt x="59" y="686"/>
                    <a:pt x="59" y="686"/>
                  </a:cubicBezTo>
                  <a:cubicBezTo>
                    <a:pt x="54" y="687"/>
                    <a:pt x="54" y="687"/>
                    <a:pt x="54" y="687"/>
                  </a:cubicBezTo>
                  <a:lnTo>
                    <a:pt x="56" y="692"/>
                  </a:lnTo>
                  <a:close/>
                </a:path>
              </a:pathLst>
            </a:custGeom>
            <a:solidFill>
              <a:srgbClr val="001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16"/>
            <p:cNvSpPr>
              <a:spLocks/>
            </p:cNvSpPr>
            <p:nvPr/>
          </p:nvSpPr>
          <p:spPr bwMode="auto">
            <a:xfrm>
              <a:off x="8188326" y="3911600"/>
              <a:ext cx="282575" cy="384175"/>
            </a:xfrm>
            <a:custGeom>
              <a:avLst/>
              <a:gdLst>
                <a:gd name="T0" fmla="*/ 178 w 178"/>
                <a:gd name="T1" fmla="*/ 206 h 242"/>
                <a:gd name="T2" fmla="*/ 124 w 178"/>
                <a:gd name="T3" fmla="*/ 0 h 242"/>
                <a:gd name="T4" fmla="*/ 0 w 178"/>
                <a:gd name="T5" fmla="*/ 46 h 242"/>
                <a:gd name="T6" fmla="*/ 36 w 178"/>
                <a:gd name="T7" fmla="*/ 242 h 242"/>
                <a:gd name="T8" fmla="*/ 178 w 178"/>
                <a:gd name="T9" fmla="*/ 20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42">
                  <a:moveTo>
                    <a:pt x="178" y="206"/>
                  </a:moveTo>
                  <a:lnTo>
                    <a:pt x="124" y="0"/>
                  </a:lnTo>
                  <a:lnTo>
                    <a:pt x="0" y="46"/>
                  </a:lnTo>
                  <a:lnTo>
                    <a:pt x="36" y="242"/>
                  </a:lnTo>
                  <a:lnTo>
                    <a:pt x="178" y="206"/>
                  </a:lnTo>
                  <a:close/>
                </a:path>
              </a:pathLst>
            </a:custGeom>
            <a:solidFill>
              <a:srgbClr val="001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9" name="Freeform 118"/>
          <p:cNvSpPr>
            <a:spLocks noEditPoints="1"/>
          </p:cNvSpPr>
          <p:nvPr/>
        </p:nvSpPr>
        <p:spPr bwMode="auto">
          <a:xfrm>
            <a:off x="1246935" y="2872370"/>
            <a:ext cx="475869" cy="1505325"/>
          </a:xfrm>
          <a:custGeom>
            <a:avLst/>
            <a:gdLst>
              <a:gd name="T0" fmla="*/ 193 w 253"/>
              <a:gd name="T1" fmla="*/ 151 h 798"/>
              <a:gd name="T2" fmla="*/ 182 w 253"/>
              <a:gd name="T3" fmla="*/ 103 h 798"/>
              <a:gd name="T4" fmla="*/ 165 w 253"/>
              <a:gd name="T5" fmla="*/ 92 h 798"/>
              <a:gd name="T6" fmla="*/ 162 w 253"/>
              <a:gd name="T7" fmla="*/ 50 h 798"/>
              <a:gd name="T8" fmla="*/ 95 w 253"/>
              <a:gd name="T9" fmla="*/ 103 h 798"/>
              <a:gd name="T10" fmla="*/ 80 w 253"/>
              <a:gd name="T11" fmla="*/ 141 h 798"/>
              <a:gd name="T12" fmla="*/ 27 w 253"/>
              <a:gd name="T13" fmla="*/ 149 h 798"/>
              <a:gd name="T14" fmla="*/ 3 w 253"/>
              <a:gd name="T15" fmla="*/ 255 h 798"/>
              <a:gd name="T16" fmla="*/ 20 w 253"/>
              <a:gd name="T17" fmla="*/ 388 h 798"/>
              <a:gd name="T18" fmla="*/ 29 w 253"/>
              <a:gd name="T19" fmla="*/ 390 h 798"/>
              <a:gd name="T20" fmla="*/ 48 w 253"/>
              <a:gd name="T21" fmla="*/ 409 h 798"/>
              <a:gd name="T22" fmla="*/ 47 w 253"/>
              <a:gd name="T23" fmla="*/ 488 h 798"/>
              <a:gd name="T24" fmla="*/ 28 w 253"/>
              <a:gd name="T25" fmla="*/ 615 h 798"/>
              <a:gd name="T26" fmla="*/ 16 w 253"/>
              <a:gd name="T27" fmla="*/ 733 h 798"/>
              <a:gd name="T28" fmla="*/ 24 w 253"/>
              <a:gd name="T29" fmla="*/ 798 h 798"/>
              <a:gd name="T30" fmla="*/ 65 w 253"/>
              <a:gd name="T31" fmla="*/ 772 h 798"/>
              <a:gd name="T32" fmla="*/ 70 w 253"/>
              <a:gd name="T33" fmla="*/ 712 h 798"/>
              <a:gd name="T34" fmla="*/ 85 w 253"/>
              <a:gd name="T35" fmla="*/ 613 h 798"/>
              <a:gd name="T36" fmla="*/ 122 w 253"/>
              <a:gd name="T37" fmla="*/ 478 h 798"/>
              <a:gd name="T38" fmla="*/ 130 w 253"/>
              <a:gd name="T39" fmla="*/ 489 h 798"/>
              <a:gd name="T40" fmla="*/ 138 w 253"/>
              <a:gd name="T41" fmla="*/ 607 h 798"/>
              <a:gd name="T42" fmla="*/ 128 w 253"/>
              <a:gd name="T43" fmla="*/ 679 h 798"/>
              <a:gd name="T44" fmla="*/ 114 w 253"/>
              <a:gd name="T45" fmla="*/ 722 h 798"/>
              <a:gd name="T46" fmla="*/ 121 w 253"/>
              <a:gd name="T47" fmla="*/ 795 h 798"/>
              <a:gd name="T48" fmla="*/ 210 w 253"/>
              <a:gd name="T49" fmla="*/ 784 h 798"/>
              <a:gd name="T50" fmla="*/ 173 w 253"/>
              <a:gd name="T51" fmla="*/ 768 h 798"/>
              <a:gd name="T52" fmla="*/ 184 w 253"/>
              <a:gd name="T53" fmla="*/ 617 h 798"/>
              <a:gd name="T54" fmla="*/ 189 w 253"/>
              <a:gd name="T55" fmla="*/ 502 h 798"/>
              <a:gd name="T56" fmla="*/ 210 w 253"/>
              <a:gd name="T57" fmla="*/ 428 h 798"/>
              <a:gd name="T58" fmla="*/ 187 w 253"/>
              <a:gd name="T59" fmla="*/ 297 h 798"/>
              <a:gd name="T60" fmla="*/ 241 w 253"/>
              <a:gd name="T61" fmla="*/ 239 h 798"/>
              <a:gd name="T62" fmla="*/ 46 w 253"/>
              <a:gd name="T63" fmla="*/ 328 h 798"/>
              <a:gd name="T64" fmla="*/ 39 w 253"/>
              <a:gd name="T65" fmla="*/ 294 h 798"/>
              <a:gd name="T66" fmla="*/ 49 w 253"/>
              <a:gd name="T67" fmla="*/ 252 h 798"/>
              <a:gd name="T68" fmla="*/ 128 w 253"/>
              <a:gd name="T69" fmla="*/ 389 h 798"/>
              <a:gd name="T70" fmla="*/ 115 w 253"/>
              <a:gd name="T71" fmla="*/ 156 h 798"/>
              <a:gd name="T72" fmla="*/ 133 w 253"/>
              <a:gd name="T73" fmla="*/ 155 h 798"/>
              <a:gd name="T74" fmla="*/ 142 w 253"/>
              <a:gd name="T75" fmla="*/ 376 h 798"/>
              <a:gd name="T76" fmla="*/ 173 w 253"/>
              <a:gd name="T77" fmla="*/ 156 h 798"/>
              <a:gd name="T78" fmla="*/ 144 w 253"/>
              <a:gd name="T79" fmla="*/ 135 h 798"/>
              <a:gd name="T80" fmla="*/ 168 w 253"/>
              <a:gd name="T81" fmla="*/ 142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3" h="798">
                <a:moveTo>
                  <a:pt x="233" y="205"/>
                </a:moveTo>
                <a:cubicBezTo>
                  <a:pt x="233" y="205"/>
                  <a:pt x="205" y="148"/>
                  <a:pt x="193" y="151"/>
                </a:cubicBezTo>
                <a:cubicBezTo>
                  <a:pt x="193" y="151"/>
                  <a:pt x="186" y="135"/>
                  <a:pt x="187" y="131"/>
                </a:cubicBezTo>
                <a:cubicBezTo>
                  <a:pt x="188" y="127"/>
                  <a:pt x="197" y="107"/>
                  <a:pt x="182" y="103"/>
                </a:cubicBezTo>
                <a:cubicBezTo>
                  <a:pt x="164" y="98"/>
                  <a:pt x="164" y="98"/>
                  <a:pt x="164" y="98"/>
                </a:cubicBezTo>
                <a:cubicBezTo>
                  <a:pt x="164" y="98"/>
                  <a:pt x="165" y="96"/>
                  <a:pt x="165" y="92"/>
                </a:cubicBezTo>
                <a:cubicBezTo>
                  <a:pt x="171" y="92"/>
                  <a:pt x="168" y="84"/>
                  <a:pt x="166" y="79"/>
                </a:cubicBezTo>
                <a:cubicBezTo>
                  <a:pt x="166" y="70"/>
                  <a:pt x="165" y="60"/>
                  <a:pt x="162" y="50"/>
                </a:cubicBezTo>
                <a:cubicBezTo>
                  <a:pt x="162" y="50"/>
                  <a:pt x="138" y="0"/>
                  <a:pt x="91" y="45"/>
                </a:cubicBezTo>
                <a:cubicBezTo>
                  <a:pt x="91" y="45"/>
                  <a:pt x="76" y="71"/>
                  <a:pt x="95" y="103"/>
                </a:cubicBezTo>
                <a:cubicBezTo>
                  <a:pt x="95" y="103"/>
                  <a:pt x="102" y="122"/>
                  <a:pt x="98" y="126"/>
                </a:cubicBezTo>
                <a:cubicBezTo>
                  <a:pt x="93" y="129"/>
                  <a:pt x="87" y="137"/>
                  <a:pt x="80" y="141"/>
                </a:cubicBezTo>
                <a:cubicBezTo>
                  <a:pt x="72" y="144"/>
                  <a:pt x="50" y="149"/>
                  <a:pt x="42" y="148"/>
                </a:cubicBezTo>
                <a:cubicBezTo>
                  <a:pt x="35" y="147"/>
                  <a:pt x="27" y="149"/>
                  <a:pt x="27" y="149"/>
                </a:cubicBezTo>
                <a:cubicBezTo>
                  <a:pt x="27" y="149"/>
                  <a:pt x="12" y="189"/>
                  <a:pt x="8" y="211"/>
                </a:cubicBezTo>
                <a:cubicBezTo>
                  <a:pt x="3" y="233"/>
                  <a:pt x="3" y="243"/>
                  <a:pt x="3" y="255"/>
                </a:cubicBezTo>
                <a:cubicBezTo>
                  <a:pt x="2" y="267"/>
                  <a:pt x="0" y="298"/>
                  <a:pt x="1" y="306"/>
                </a:cubicBezTo>
                <a:cubicBezTo>
                  <a:pt x="2" y="315"/>
                  <a:pt x="13" y="380"/>
                  <a:pt x="20" y="388"/>
                </a:cubicBezTo>
                <a:cubicBezTo>
                  <a:pt x="27" y="385"/>
                  <a:pt x="27" y="385"/>
                  <a:pt x="27" y="385"/>
                </a:cubicBezTo>
                <a:cubicBezTo>
                  <a:pt x="29" y="390"/>
                  <a:pt x="29" y="390"/>
                  <a:pt x="29" y="390"/>
                </a:cubicBezTo>
                <a:cubicBezTo>
                  <a:pt x="35" y="387"/>
                  <a:pt x="35" y="387"/>
                  <a:pt x="35" y="387"/>
                </a:cubicBezTo>
                <a:cubicBezTo>
                  <a:pt x="35" y="387"/>
                  <a:pt x="42" y="404"/>
                  <a:pt x="48" y="409"/>
                </a:cubicBezTo>
                <a:cubicBezTo>
                  <a:pt x="51" y="453"/>
                  <a:pt x="51" y="453"/>
                  <a:pt x="51" y="453"/>
                </a:cubicBezTo>
                <a:cubicBezTo>
                  <a:pt x="51" y="453"/>
                  <a:pt x="53" y="469"/>
                  <a:pt x="47" y="488"/>
                </a:cubicBezTo>
                <a:cubicBezTo>
                  <a:pt x="41" y="506"/>
                  <a:pt x="47" y="529"/>
                  <a:pt x="46" y="545"/>
                </a:cubicBezTo>
                <a:cubicBezTo>
                  <a:pt x="45" y="561"/>
                  <a:pt x="31" y="606"/>
                  <a:pt x="28" y="615"/>
                </a:cubicBezTo>
                <a:cubicBezTo>
                  <a:pt x="24" y="625"/>
                  <a:pt x="17" y="678"/>
                  <a:pt x="18" y="693"/>
                </a:cubicBezTo>
                <a:cubicBezTo>
                  <a:pt x="19" y="709"/>
                  <a:pt x="15" y="725"/>
                  <a:pt x="16" y="733"/>
                </a:cubicBezTo>
                <a:cubicBezTo>
                  <a:pt x="17" y="742"/>
                  <a:pt x="24" y="753"/>
                  <a:pt x="25" y="760"/>
                </a:cubicBezTo>
                <a:cubicBezTo>
                  <a:pt x="26" y="767"/>
                  <a:pt x="9" y="798"/>
                  <a:pt x="24" y="798"/>
                </a:cubicBezTo>
                <a:cubicBezTo>
                  <a:pt x="39" y="798"/>
                  <a:pt x="64" y="797"/>
                  <a:pt x="64" y="797"/>
                </a:cubicBezTo>
                <a:cubicBezTo>
                  <a:pt x="64" y="797"/>
                  <a:pt x="68" y="777"/>
                  <a:pt x="65" y="772"/>
                </a:cubicBezTo>
                <a:cubicBezTo>
                  <a:pt x="65" y="772"/>
                  <a:pt x="89" y="745"/>
                  <a:pt x="73" y="732"/>
                </a:cubicBezTo>
                <a:cubicBezTo>
                  <a:pt x="58" y="720"/>
                  <a:pt x="67" y="723"/>
                  <a:pt x="70" y="712"/>
                </a:cubicBezTo>
                <a:cubicBezTo>
                  <a:pt x="73" y="700"/>
                  <a:pt x="82" y="679"/>
                  <a:pt x="82" y="668"/>
                </a:cubicBezTo>
                <a:cubicBezTo>
                  <a:pt x="82" y="658"/>
                  <a:pt x="83" y="626"/>
                  <a:pt x="85" y="613"/>
                </a:cubicBezTo>
                <a:cubicBezTo>
                  <a:pt x="86" y="600"/>
                  <a:pt x="95" y="565"/>
                  <a:pt x="104" y="540"/>
                </a:cubicBezTo>
                <a:cubicBezTo>
                  <a:pt x="112" y="515"/>
                  <a:pt x="122" y="486"/>
                  <a:pt x="122" y="478"/>
                </a:cubicBezTo>
                <a:cubicBezTo>
                  <a:pt x="122" y="470"/>
                  <a:pt x="125" y="463"/>
                  <a:pt x="125" y="463"/>
                </a:cubicBezTo>
                <a:cubicBezTo>
                  <a:pt x="125" y="463"/>
                  <a:pt x="130" y="484"/>
                  <a:pt x="130" y="489"/>
                </a:cubicBezTo>
                <a:cubicBezTo>
                  <a:pt x="130" y="493"/>
                  <a:pt x="136" y="529"/>
                  <a:pt x="133" y="541"/>
                </a:cubicBezTo>
                <a:cubicBezTo>
                  <a:pt x="131" y="552"/>
                  <a:pt x="139" y="600"/>
                  <a:pt x="138" y="607"/>
                </a:cubicBezTo>
                <a:cubicBezTo>
                  <a:pt x="136" y="614"/>
                  <a:pt x="132" y="615"/>
                  <a:pt x="131" y="625"/>
                </a:cubicBezTo>
                <a:cubicBezTo>
                  <a:pt x="129" y="634"/>
                  <a:pt x="129" y="668"/>
                  <a:pt x="128" y="679"/>
                </a:cubicBezTo>
                <a:cubicBezTo>
                  <a:pt x="127" y="691"/>
                  <a:pt x="120" y="692"/>
                  <a:pt x="120" y="702"/>
                </a:cubicBezTo>
                <a:cubicBezTo>
                  <a:pt x="120" y="712"/>
                  <a:pt x="118" y="713"/>
                  <a:pt x="114" y="722"/>
                </a:cubicBezTo>
                <a:cubicBezTo>
                  <a:pt x="111" y="731"/>
                  <a:pt x="117" y="765"/>
                  <a:pt x="114" y="769"/>
                </a:cubicBezTo>
                <a:cubicBezTo>
                  <a:pt x="112" y="773"/>
                  <a:pt x="110" y="796"/>
                  <a:pt x="121" y="795"/>
                </a:cubicBezTo>
                <a:cubicBezTo>
                  <a:pt x="132" y="794"/>
                  <a:pt x="157" y="792"/>
                  <a:pt x="162" y="795"/>
                </a:cubicBezTo>
                <a:cubicBezTo>
                  <a:pt x="167" y="798"/>
                  <a:pt x="219" y="795"/>
                  <a:pt x="210" y="784"/>
                </a:cubicBezTo>
                <a:cubicBezTo>
                  <a:pt x="202" y="772"/>
                  <a:pt x="199" y="776"/>
                  <a:pt x="191" y="776"/>
                </a:cubicBezTo>
                <a:cubicBezTo>
                  <a:pt x="183" y="776"/>
                  <a:pt x="176" y="774"/>
                  <a:pt x="173" y="768"/>
                </a:cubicBezTo>
                <a:cubicBezTo>
                  <a:pt x="170" y="762"/>
                  <a:pt x="172" y="758"/>
                  <a:pt x="172" y="751"/>
                </a:cubicBezTo>
                <a:cubicBezTo>
                  <a:pt x="172" y="743"/>
                  <a:pt x="189" y="652"/>
                  <a:pt x="184" y="617"/>
                </a:cubicBezTo>
                <a:cubicBezTo>
                  <a:pt x="179" y="582"/>
                  <a:pt x="179" y="602"/>
                  <a:pt x="182" y="581"/>
                </a:cubicBezTo>
                <a:cubicBezTo>
                  <a:pt x="186" y="561"/>
                  <a:pt x="188" y="525"/>
                  <a:pt x="189" y="502"/>
                </a:cubicBezTo>
                <a:cubicBezTo>
                  <a:pt x="191" y="480"/>
                  <a:pt x="201" y="434"/>
                  <a:pt x="197" y="428"/>
                </a:cubicBezTo>
                <a:cubicBezTo>
                  <a:pt x="210" y="428"/>
                  <a:pt x="210" y="428"/>
                  <a:pt x="210" y="428"/>
                </a:cubicBezTo>
                <a:cubicBezTo>
                  <a:pt x="210" y="428"/>
                  <a:pt x="207" y="364"/>
                  <a:pt x="198" y="343"/>
                </a:cubicBezTo>
                <a:cubicBezTo>
                  <a:pt x="189" y="322"/>
                  <a:pt x="189" y="306"/>
                  <a:pt x="187" y="297"/>
                </a:cubicBezTo>
                <a:cubicBezTo>
                  <a:pt x="184" y="287"/>
                  <a:pt x="186" y="241"/>
                  <a:pt x="186" y="241"/>
                </a:cubicBezTo>
                <a:cubicBezTo>
                  <a:pt x="186" y="241"/>
                  <a:pt x="230" y="261"/>
                  <a:pt x="241" y="239"/>
                </a:cubicBezTo>
                <a:cubicBezTo>
                  <a:pt x="241" y="239"/>
                  <a:pt x="253" y="229"/>
                  <a:pt x="233" y="205"/>
                </a:cubicBezTo>
                <a:close/>
                <a:moveTo>
                  <a:pt x="46" y="328"/>
                </a:moveTo>
                <a:cubicBezTo>
                  <a:pt x="46" y="328"/>
                  <a:pt x="42" y="322"/>
                  <a:pt x="41" y="316"/>
                </a:cubicBezTo>
                <a:cubicBezTo>
                  <a:pt x="41" y="310"/>
                  <a:pt x="39" y="294"/>
                  <a:pt x="39" y="294"/>
                </a:cubicBezTo>
                <a:cubicBezTo>
                  <a:pt x="39" y="294"/>
                  <a:pt x="38" y="290"/>
                  <a:pt x="40" y="286"/>
                </a:cubicBezTo>
                <a:cubicBezTo>
                  <a:pt x="41" y="283"/>
                  <a:pt x="49" y="252"/>
                  <a:pt x="49" y="252"/>
                </a:cubicBezTo>
                <a:cubicBezTo>
                  <a:pt x="49" y="252"/>
                  <a:pt x="63" y="294"/>
                  <a:pt x="46" y="328"/>
                </a:cubicBezTo>
                <a:close/>
                <a:moveTo>
                  <a:pt x="128" y="389"/>
                </a:moveTo>
                <a:cubicBezTo>
                  <a:pt x="115" y="378"/>
                  <a:pt x="115" y="378"/>
                  <a:pt x="115" y="378"/>
                </a:cubicBezTo>
                <a:cubicBezTo>
                  <a:pt x="127" y="236"/>
                  <a:pt x="115" y="156"/>
                  <a:pt x="115" y="156"/>
                </a:cubicBezTo>
                <a:cubicBezTo>
                  <a:pt x="123" y="147"/>
                  <a:pt x="123" y="147"/>
                  <a:pt x="123" y="147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29" y="163"/>
                  <a:pt x="129" y="163"/>
                  <a:pt x="129" y="163"/>
                </a:cubicBezTo>
                <a:cubicBezTo>
                  <a:pt x="142" y="376"/>
                  <a:pt x="142" y="376"/>
                  <a:pt x="142" y="376"/>
                </a:cubicBezTo>
                <a:lnTo>
                  <a:pt x="128" y="389"/>
                </a:lnTo>
                <a:close/>
                <a:moveTo>
                  <a:pt x="173" y="156"/>
                </a:moveTo>
                <a:cubicBezTo>
                  <a:pt x="169" y="159"/>
                  <a:pt x="148" y="150"/>
                  <a:pt x="148" y="150"/>
                </a:cubicBezTo>
                <a:cubicBezTo>
                  <a:pt x="144" y="135"/>
                  <a:pt x="144" y="135"/>
                  <a:pt x="144" y="135"/>
                </a:cubicBezTo>
                <a:cubicBezTo>
                  <a:pt x="144" y="135"/>
                  <a:pt x="152" y="129"/>
                  <a:pt x="154" y="125"/>
                </a:cubicBezTo>
                <a:cubicBezTo>
                  <a:pt x="154" y="125"/>
                  <a:pt x="162" y="141"/>
                  <a:pt x="168" y="142"/>
                </a:cubicBezTo>
                <a:cubicBezTo>
                  <a:pt x="174" y="143"/>
                  <a:pt x="177" y="154"/>
                  <a:pt x="173" y="156"/>
                </a:cubicBezTo>
                <a:close/>
              </a:path>
            </a:pathLst>
          </a:custGeom>
          <a:solidFill>
            <a:srgbClr val="0017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111"/>
          <p:cNvSpPr>
            <a:spLocks noEditPoints="1"/>
          </p:cNvSpPr>
          <p:nvPr/>
        </p:nvSpPr>
        <p:spPr bwMode="auto">
          <a:xfrm flipH="1">
            <a:off x="5413025" y="3400139"/>
            <a:ext cx="830597" cy="995230"/>
          </a:xfrm>
          <a:custGeom>
            <a:avLst/>
            <a:gdLst>
              <a:gd name="T0" fmla="*/ 235 w 486"/>
              <a:gd name="T1" fmla="*/ 239 h 581"/>
              <a:gd name="T2" fmla="*/ 216 w 486"/>
              <a:gd name="T3" fmla="*/ 263 h 581"/>
              <a:gd name="T4" fmla="*/ 414 w 486"/>
              <a:gd name="T5" fmla="*/ 557 h 581"/>
              <a:gd name="T6" fmla="*/ 467 w 486"/>
              <a:gd name="T7" fmla="*/ 266 h 581"/>
              <a:gd name="T8" fmla="*/ 486 w 486"/>
              <a:gd name="T9" fmla="*/ 249 h 581"/>
              <a:gd name="T10" fmla="*/ 426 w 486"/>
              <a:gd name="T11" fmla="*/ 155 h 581"/>
              <a:gd name="T12" fmla="*/ 407 w 486"/>
              <a:gd name="T13" fmla="*/ 160 h 581"/>
              <a:gd name="T14" fmla="*/ 284 w 486"/>
              <a:gd name="T15" fmla="*/ 247 h 581"/>
              <a:gd name="T16" fmla="*/ 265 w 486"/>
              <a:gd name="T17" fmla="*/ 209 h 581"/>
              <a:gd name="T18" fmla="*/ 224 w 486"/>
              <a:gd name="T19" fmla="*/ 158 h 581"/>
              <a:gd name="T20" fmla="*/ 209 w 486"/>
              <a:gd name="T21" fmla="*/ 128 h 581"/>
              <a:gd name="T22" fmla="*/ 254 w 486"/>
              <a:gd name="T23" fmla="*/ 108 h 581"/>
              <a:gd name="T24" fmla="*/ 260 w 486"/>
              <a:gd name="T25" fmla="*/ 97 h 581"/>
              <a:gd name="T26" fmla="*/ 273 w 486"/>
              <a:gd name="T27" fmla="*/ 43 h 581"/>
              <a:gd name="T28" fmla="*/ 203 w 486"/>
              <a:gd name="T29" fmla="*/ 11 h 581"/>
              <a:gd name="T30" fmla="*/ 163 w 486"/>
              <a:gd name="T31" fmla="*/ 80 h 581"/>
              <a:gd name="T32" fmla="*/ 145 w 486"/>
              <a:gd name="T33" fmla="*/ 125 h 581"/>
              <a:gd name="T34" fmla="*/ 139 w 486"/>
              <a:gd name="T35" fmla="*/ 155 h 581"/>
              <a:gd name="T36" fmla="*/ 130 w 486"/>
              <a:gd name="T37" fmla="*/ 209 h 581"/>
              <a:gd name="T38" fmla="*/ 98 w 486"/>
              <a:gd name="T39" fmla="*/ 274 h 581"/>
              <a:gd name="T40" fmla="*/ 80 w 486"/>
              <a:gd name="T41" fmla="*/ 305 h 581"/>
              <a:gd name="T42" fmla="*/ 52 w 486"/>
              <a:gd name="T43" fmla="*/ 345 h 581"/>
              <a:gd name="T44" fmla="*/ 43 w 486"/>
              <a:gd name="T45" fmla="*/ 208 h 581"/>
              <a:gd name="T46" fmla="*/ 29 w 486"/>
              <a:gd name="T47" fmla="*/ 362 h 581"/>
              <a:gd name="T48" fmla="*/ 24 w 486"/>
              <a:gd name="T49" fmla="*/ 564 h 581"/>
              <a:gd name="T50" fmla="*/ 55 w 486"/>
              <a:gd name="T51" fmla="*/ 375 h 581"/>
              <a:gd name="T52" fmla="*/ 149 w 486"/>
              <a:gd name="T53" fmla="*/ 447 h 581"/>
              <a:gd name="T54" fmla="*/ 97 w 486"/>
              <a:gd name="T55" fmla="*/ 460 h 581"/>
              <a:gd name="T56" fmla="*/ 86 w 486"/>
              <a:gd name="T57" fmla="*/ 515 h 581"/>
              <a:gd name="T58" fmla="*/ 111 w 486"/>
              <a:gd name="T59" fmla="*/ 545 h 581"/>
              <a:gd name="T60" fmla="*/ 165 w 486"/>
              <a:gd name="T61" fmla="*/ 476 h 581"/>
              <a:gd name="T62" fmla="*/ 192 w 486"/>
              <a:gd name="T63" fmla="*/ 564 h 581"/>
              <a:gd name="T64" fmla="*/ 235 w 486"/>
              <a:gd name="T65" fmla="*/ 554 h 581"/>
              <a:gd name="T66" fmla="*/ 262 w 486"/>
              <a:gd name="T67" fmla="*/ 533 h 581"/>
              <a:gd name="T68" fmla="*/ 249 w 486"/>
              <a:gd name="T69" fmla="*/ 497 h 581"/>
              <a:gd name="T70" fmla="*/ 282 w 486"/>
              <a:gd name="T71" fmla="*/ 427 h 581"/>
              <a:gd name="T72" fmla="*/ 275 w 486"/>
              <a:gd name="T73" fmla="*/ 333 h 581"/>
              <a:gd name="T74" fmla="*/ 182 w 486"/>
              <a:gd name="T75" fmla="*/ 305 h 581"/>
              <a:gd name="T76" fmla="*/ 191 w 486"/>
              <a:gd name="T77" fmla="*/ 290 h 581"/>
              <a:gd name="T78" fmla="*/ 226 w 486"/>
              <a:gd name="T79" fmla="*/ 218 h 581"/>
              <a:gd name="T80" fmla="*/ 216 w 486"/>
              <a:gd name="T81" fmla="*/ 409 h 581"/>
              <a:gd name="T82" fmla="*/ 187 w 486"/>
              <a:gd name="T83" fmla="*/ 93 h 581"/>
              <a:gd name="T84" fmla="*/ 167 w 486"/>
              <a:gd name="T85" fmla="*/ 119 h 581"/>
              <a:gd name="T86" fmla="*/ 203 w 486"/>
              <a:gd name="T87" fmla="*/ 24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86" h="581">
                <a:moveTo>
                  <a:pt x="226" y="218"/>
                </a:moveTo>
                <a:cubicBezTo>
                  <a:pt x="226" y="218"/>
                  <a:pt x="228" y="221"/>
                  <a:pt x="229" y="223"/>
                </a:cubicBezTo>
                <a:cubicBezTo>
                  <a:pt x="229" y="223"/>
                  <a:pt x="226" y="230"/>
                  <a:pt x="235" y="239"/>
                </a:cubicBezTo>
                <a:cubicBezTo>
                  <a:pt x="235" y="239"/>
                  <a:pt x="243" y="245"/>
                  <a:pt x="247" y="247"/>
                </a:cubicBezTo>
                <a:cubicBezTo>
                  <a:pt x="250" y="249"/>
                  <a:pt x="215" y="248"/>
                  <a:pt x="215" y="248"/>
                </a:cubicBezTo>
                <a:cubicBezTo>
                  <a:pt x="216" y="263"/>
                  <a:pt x="216" y="263"/>
                  <a:pt x="216" y="263"/>
                </a:cubicBezTo>
                <a:cubicBezTo>
                  <a:pt x="242" y="267"/>
                  <a:pt x="242" y="267"/>
                  <a:pt x="242" y="267"/>
                </a:cubicBezTo>
                <a:cubicBezTo>
                  <a:pt x="414" y="266"/>
                  <a:pt x="414" y="266"/>
                  <a:pt x="414" y="266"/>
                </a:cubicBezTo>
                <a:cubicBezTo>
                  <a:pt x="414" y="557"/>
                  <a:pt x="414" y="557"/>
                  <a:pt x="414" y="557"/>
                </a:cubicBezTo>
                <a:cubicBezTo>
                  <a:pt x="432" y="557"/>
                  <a:pt x="432" y="557"/>
                  <a:pt x="432" y="557"/>
                </a:cubicBezTo>
                <a:cubicBezTo>
                  <a:pt x="432" y="266"/>
                  <a:pt x="432" y="266"/>
                  <a:pt x="432" y="266"/>
                </a:cubicBezTo>
                <a:cubicBezTo>
                  <a:pt x="467" y="266"/>
                  <a:pt x="467" y="266"/>
                  <a:pt x="467" y="266"/>
                </a:cubicBezTo>
                <a:cubicBezTo>
                  <a:pt x="467" y="581"/>
                  <a:pt x="467" y="581"/>
                  <a:pt x="467" y="581"/>
                </a:cubicBezTo>
                <a:cubicBezTo>
                  <a:pt x="486" y="581"/>
                  <a:pt x="486" y="581"/>
                  <a:pt x="486" y="581"/>
                </a:cubicBezTo>
                <a:cubicBezTo>
                  <a:pt x="486" y="249"/>
                  <a:pt x="486" y="249"/>
                  <a:pt x="486" y="249"/>
                </a:cubicBezTo>
                <a:cubicBezTo>
                  <a:pt x="391" y="249"/>
                  <a:pt x="391" y="249"/>
                  <a:pt x="391" y="249"/>
                </a:cubicBezTo>
                <a:cubicBezTo>
                  <a:pt x="391" y="249"/>
                  <a:pt x="389" y="247"/>
                  <a:pt x="392" y="245"/>
                </a:cubicBezTo>
                <a:cubicBezTo>
                  <a:pt x="426" y="155"/>
                  <a:pt x="426" y="155"/>
                  <a:pt x="426" y="155"/>
                </a:cubicBezTo>
                <a:cubicBezTo>
                  <a:pt x="426" y="155"/>
                  <a:pt x="427" y="153"/>
                  <a:pt x="423" y="154"/>
                </a:cubicBezTo>
                <a:cubicBezTo>
                  <a:pt x="411" y="156"/>
                  <a:pt x="411" y="156"/>
                  <a:pt x="411" y="156"/>
                </a:cubicBezTo>
                <a:cubicBezTo>
                  <a:pt x="411" y="156"/>
                  <a:pt x="408" y="157"/>
                  <a:pt x="407" y="160"/>
                </a:cubicBezTo>
                <a:cubicBezTo>
                  <a:pt x="376" y="240"/>
                  <a:pt x="376" y="240"/>
                  <a:pt x="376" y="240"/>
                </a:cubicBezTo>
                <a:cubicBezTo>
                  <a:pt x="281" y="241"/>
                  <a:pt x="281" y="241"/>
                  <a:pt x="281" y="241"/>
                </a:cubicBezTo>
                <a:cubicBezTo>
                  <a:pt x="281" y="241"/>
                  <a:pt x="280" y="245"/>
                  <a:pt x="284" y="247"/>
                </a:cubicBezTo>
                <a:cubicBezTo>
                  <a:pt x="275" y="247"/>
                  <a:pt x="275" y="247"/>
                  <a:pt x="275" y="247"/>
                </a:cubicBezTo>
                <a:cubicBezTo>
                  <a:pt x="275" y="247"/>
                  <a:pt x="290" y="227"/>
                  <a:pt x="282" y="218"/>
                </a:cubicBezTo>
                <a:cubicBezTo>
                  <a:pt x="282" y="218"/>
                  <a:pt x="273" y="209"/>
                  <a:pt x="265" y="209"/>
                </a:cubicBezTo>
                <a:cubicBezTo>
                  <a:pt x="265" y="209"/>
                  <a:pt x="260" y="206"/>
                  <a:pt x="258" y="204"/>
                </a:cubicBezTo>
                <a:cubicBezTo>
                  <a:pt x="256" y="203"/>
                  <a:pt x="237" y="183"/>
                  <a:pt x="237" y="179"/>
                </a:cubicBezTo>
                <a:cubicBezTo>
                  <a:pt x="236" y="176"/>
                  <a:pt x="229" y="162"/>
                  <a:pt x="224" y="158"/>
                </a:cubicBezTo>
                <a:cubicBezTo>
                  <a:pt x="219" y="154"/>
                  <a:pt x="224" y="149"/>
                  <a:pt x="218" y="144"/>
                </a:cubicBezTo>
                <a:cubicBezTo>
                  <a:pt x="213" y="139"/>
                  <a:pt x="212" y="128"/>
                  <a:pt x="208" y="128"/>
                </a:cubicBezTo>
                <a:cubicBezTo>
                  <a:pt x="204" y="128"/>
                  <a:pt x="209" y="128"/>
                  <a:pt x="209" y="128"/>
                </a:cubicBezTo>
                <a:cubicBezTo>
                  <a:pt x="209" y="128"/>
                  <a:pt x="221" y="107"/>
                  <a:pt x="230" y="112"/>
                </a:cubicBezTo>
                <a:cubicBezTo>
                  <a:pt x="230" y="112"/>
                  <a:pt x="245" y="121"/>
                  <a:pt x="248" y="114"/>
                </a:cubicBezTo>
                <a:cubicBezTo>
                  <a:pt x="248" y="114"/>
                  <a:pt x="249" y="107"/>
                  <a:pt x="254" y="108"/>
                </a:cubicBezTo>
                <a:cubicBezTo>
                  <a:pt x="253" y="103"/>
                  <a:pt x="253" y="103"/>
                  <a:pt x="253" y="103"/>
                </a:cubicBezTo>
                <a:cubicBezTo>
                  <a:pt x="253" y="103"/>
                  <a:pt x="256" y="104"/>
                  <a:pt x="257" y="102"/>
                </a:cubicBezTo>
                <a:cubicBezTo>
                  <a:pt x="257" y="102"/>
                  <a:pt x="256" y="96"/>
                  <a:pt x="260" y="97"/>
                </a:cubicBezTo>
                <a:cubicBezTo>
                  <a:pt x="260" y="97"/>
                  <a:pt x="268" y="98"/>
                  <a:pt x="267" y="92"/>
                </a:cubicBezTo>
                <a:cubicBezTo>
                  <a:pt x="267" y="92"/>
                  <a:pt x="264" y="78"/>
                  <a:pt x="267" y="75"/>
                </a:cubicBezTo>
                <a:cubicBezTo>
                  <a:pt x="270" y="71"/>
                  <a:pt x="280" y="55"/>
                  <a:pt x="273" y="43"/>
                </a:cubicBezTo>
                <a:cubicBezTo>
                  <a:pt x="273" y="43"/>
                  <a:pt x="282" y="19"/>
                  <a:pt x="235" y="10"/>
                </a:cubicBezTo>
                <a:cubicBezTo>
                  <a:pt x="235" y="10"/>
                  <a:pt x="215" y="10"/>
                  <a:pt x="209" y="14"/>
                </a:cubicBezTo>
                <a:cubicBezTo>
                  <a:pt x="209" y="14"/>
                  <a:pt x="207" y="15"/>
                  <a:pt x="203" y="11"/>
                </a:cubicBezTo>
                <a:cubicBezTo>
                  <a:pt x="203" y="11"/>
                  <a:pt x="190" y="0"/>
                  <a:pt x="180" y="13"/>
                </a:cubicBezTo>
                <a:cubicBezTo>
                  <a:pt x="180" y="13"/>
                  <a:pt x="175" y="17"/>
                  <a:pt x="170" y="59"/>
                </a:cubicBezTo>
                <a:cubicBezTo>
                  <a:pt x="170" y="59"/>
                  <a:pt x="165" y="77"/>
                  <a:pt x="163" y="80"/>
                </a:cubicBezTo>
                <a:cubicBezTo>
                  <a:pt x="161" y="83"/>
                  <a:pt x="161" y="83"/>
                  <a:pt x="160" y="88"/>
                </a:cubicBezTo>
                <a:cubicBezTo>
                  <a:pt x="159" y="94"/>
                  <a:pt x="161" y="95"/>
                  <a:pt x="156" y="102"/>
                </a:cubicBezTo>
                <a:cubicBezTo>
                  <a:pt x="151" y="110"/>
                  <a:pt x="150" y="117"/>
                  <a:pt x="145" y="125"/>
                </a:cubicBezTo>
                <a:cubicBezTo>
                  <a:pt x="139" y="133"/>
                  <a:pt x="135" y="139"/>
                  <a:pt x="136" y="146"/>
                </a:cubicBezTo>
                <a:cubicBezTo>
                  <a:pt x="137" y="153"/>
                  <a:pt x="138" y="156"/>
                  <a:pt x="138" y="156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138" y="159"/>
                  <a:pt x="137" y="163"/>
                  <a:pt x="137" y="168"/>
                </a:cubicBezTo>
                <a:cubicBezTo>
                  <a:pt x="136" y="179"/>
                  <a:pt x="136" y="192"/>
                  <a:pt x="136" y="196"/>
                </a:cubicBezTo>
                <a:cubicBezTo>
                  <a:pt x="135" y="199"/>
                  <a:pt x="133" y="203"/>
                  <a:pt x="130" y="209"/>
                </a:cubicBezTo>
                <a:cubicBezTo>
                  <a:pt x="127" y="216"/>
                  <a:pt x="124" y="234"/>
                  <a:pt x="124" y="241"/>
                </a:cubicBezTo>
                <a:cubicBezTo>
                  <a:pt x="124" y="247"/>
                  <a:pt x="127" y="245"/>
                  <a:pt x="119" y="253"/>
                </a:cubicBezTo>
                <a:cubicBezTo>
                  <a:pt x="110" y="260"/>
                  <a:pt x="105" y="266"/>
                  <a:pt x="98" y="274"/>
                </a:cubicBezTo>
                <a:cubicBezTo>
                  <a:pt x="92" y="281"/>
                  <a:pt x="83" y="291"/>
                  <a:pt x="82" y="293"/>
                </a:cubicBezTo>
                <a:cubicBezTo>
                  <a:pt x="80" y="295"/>
                  <a:pt x="82" y="295"/>
                  <a:pt x="80" y="299"/>
                </a:cubicBezTo>
                <a:cubicBezTo>
                  <a:pt x="79" y="302"/>
                  <a:pt x="78" y="304"/>
                  <a:pt x="80" y="305"/>
                </a:cubicBezTo>
                <a:cubicBezTo>
                  <a:pt x="82" y="305"/>
                  <a:pt x="81" y="306"/>
                  <a:pt x="80" y="309"/>
                </a:cubicBezTo>
                <a:cubicBezTo>
                  <a:pt x="79" y="312"/>
                  <a:pt x="74" y="341"/>
                  <a:pt x="89" y="356"/>
                </a:cubicBezTo>
                <a:cubicBezTo>
                  <a:pt x="89" y="356"/>
                  <a:pt x="47" y="359"/>
                  <a:pt x="52" y="345"/>
                </a:cubicBezTo>
                <a:cubicBezTo>
                  <a:pt x="52" y="345"/>
                  <a:pt x="87" y="235"/>
                  <a:pt x="63" y="210"/>
                </a:cubicBezTo>
                <a:cubicBezTo>
                  <a:pt x="44" y="205"/>
                  <a:pt x="44" y="205"/>
                  <a:pt x="44" y="205"/>
                </a:cubicBezTo>
                <a:cubicBezTo>
                  <a:pt x="44" y="205"/>
                  <a:pt x="41" y="204"/>
                  <a:pt x="43" y="208"/>
                </a:cubicBezTo>
                <a:cubicBezTo>
                  <a:pt x="43" y="208"/>
                  <a:pt x="65" y="244"/>
                  <a:pt x="48" y="291"/>
                </a:cubicBezTo>
                <a:cubicBezTo>
                  <a:pt x="53" y="295"/>
                  <a:pt x="53" y="295"/>
                  <a:pt x="53" y="295"/>
                </a:cubicBezTo>
                <a:cubicBezTo>
                  <a:pt x="29" y="362"/>
                  <a:pt x="29" y="362"/>
                  <a:pt x="29" y="362"/>
                </a:cubicBezTo>
                <a:cubicBezTo>
                  <a:pt x="29" y="362"/>
                  <a:pt x="20" y="361"/>
                  <a:pt x="26" y="370"/>
                </a:cubicBezTo>
                <a:cubicBezTo>
                  <a:pt x="0" y="564"/>
                  <a:pt x="0" y="564"/>
                  <a:pt x="0" y="564"/>
                </a:cubicBezTo>
                <a:cubicBezTo>
                  <a:pt x="24" y="564"/>
                  <a:pt x="24" y="564"/>
                  <a:pt x="24" y="564"/>
                </a:cubicBezTo>
                <a:cubicBezTo>
                  <a:pt x="29" y="492"/>
                  <a:pt x="29" y="492"/>
                  <a:pt x="29" y="492"/>
                </a:cubicBezTo>
                <a:cubicBezTo>
                  <a:pt x="39" y="384"/>
                  <a:pt x="39" y="384"/>
                  <a:pt x="39" y="384"/>
                </a:cubicBezTo>
                <a:cubicBezTo>
                  <a:pt x="43" y="380"/>
                  <a:pt x="48" y="375"/>
                  <a:pt x="55" y="375"/>
                </a:cubicBezTo>
                <a:cubicBezTo>
                  <a:pt x="193" y="383"/>
                  <a:pt x="193" y="383"/>
                  <a:pt x="193" y="383"/>
                </a:cubicBezTo>
                <a:cubicBezTo>
                  <a:pt x="193" y="421"/>
                  <a:pt x="193" y="421"/>
                  <a:pt x="193" y="421"/>
                </a:cubicBezTo>
                <a:cubicBezTo>
                  <a:pt x="149" y="447"/>
                  <a:pt x="149" y="447"/>
                  <a:pt x="149" y="447"/>
                </a:cubicBezTo>
                <a:cubicBezTo>
                  <a:pt x="150" y="451"/>
                  <a:pt x="150" y="451"/>
                  <a:pt x="150" y="451"/>
                </a:cubicBezTo>
                <a:cubicBezTo>
                  <a:pt x="146" y="454"/>
                  <a:pt x="116" y="463"/>
                  <a:pt x="116" y="463"/>
                </a:cubicBezTo>
                <a:cubicBezTo>
                  <a:pt x="113" y="458"/>
                  <a:pt x="97" y="460"/>
                  <a:pt x="97" y="460"/>
                </a:cubicBezTo>
                <a:cubicBezTo>
                  <a:pt x="84" y="458"/>
                  <a:pt x="85" y="468"/>
                  <a:pt x="85" y="468"/>
                </a:cubicBezTo>
                <a:cubicBezTo>
                  <a:pt x="87" y="480"/>
                  <a:pt x="86" y="504"/>
                  <a:pt x="86" y="515"/>
                </a:cubicBezTo>
                <a:cubicBezTo>
                  <a:pt x="86" y="515"/>
                  <a:pt x="86" y="515"/>
                  <a:pt x="86" y="515"/>
                </a:cubicBezTo>
                <a:cubicBezTo>
                  <a:pt x="84" y="523"/>
                  <a:pt x="80" y="550"/>
                  <a:pt x="85" y="558"/>
                </a:cubicBezTo>
                <a:cubicBezTo>
                  <a:pt x="85" y="558"/>
                  <a:pt x="93" y="564"/>
                  <a:pt x="101" y="565"/>
                </a:cubicBezTo>
                <a:cubicBezTo>
                  <a:pt x="101" y="565"/>
                  <a:pt x="128" y="567"/>
                  <a:pt x="111" y="545"/>
                </a:cubicBezTo>
                <a:cubicBezTo>
                  <a:pt x="111" y="545"/>
                  <a:pt x="113" y="522"/>
                  <a:pt x="120" y="515"/>
                </a:cubicBezTo>
                <a:cubicBezTo>
                  <a:pt x="123" y="512"/>
                  <a:pt x="126" y="506"/>
                  <a:pt x="125" y="505"/>
                </a:cubicBezTo>
                <a:cubicBezTo>
                  <a:pt x="125" y="505"/>
                  <a:pt x="144" y="482"/>
                  <a:pt x="165" y="476"/>
                </a:cubicBezTo>
                <a:cubicBezTo>
                  <a:pt x="174" y="486"/>
                  <a:pt x="174" y="486"/>
                  <a:pt x="174" y="486"/>
                </a:cubicBezTo>
                <a:cubicBezTo>
                  <a:pt x="191" y="474"/>
                  <a:pt x="191" y="474"/>
                  <a:pt x="191" y="474"/>
                </a:cubicBezTo>
                <a:cubicBezTo>
                  <a:pt x="192" y="564"/>
                  <a:pt x="192" y="564"/>
                  <a:pt x="192" y="564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2" y="554"/>
                  <a:pt x="212" y="554"/>
                  <a:pt x="212" y="554"/>
                </a:cubicBezTo>
                <a:cubicBezTo>
                  <a:pt x="212" y="554"/>
                  <a:pt x="229" y="553"/>
                  <a:pt x="235" y="554"/>
                </a:cubicBezTo>
                <a:cubicBezTo>
                  <a:pt x="241" y="556"/>
                  <a:pt x="259" y="556"/>
                  <a:pt x="263" y="556"/>
                </a:cubicBezTo>
                <a:cubicBezTo>
                  <a:pt x="266" y="556"/>
                  <a:pt x="298" y="554"/>
                  <a:pt x="287" y="543"/>
                </a:cubicBezTo>
                <a:cubicBezTo>
                  <a:pt x="287" y="543"/>
                  <a:pt x="264" y="535"/>
                  <a:pt x="262" y="533"/>
                </a:cubicBezTo>
                <a:cubicBezTo>
                  <a:pt x="259" y="532"/>
                  <a:pt x="233" y="515"/>
                  <a:pt x="232" y="517"/>
                </a:cubicBezTo>
                <a:cubicBezTo>
                  <a:pt x="232" y="517"/>
                  <a:pt x="224" y="508"/>
                  <a:pt x="234" y="493"/>
                </a:cubicBezTo>
                <a:cubicBezTo>
                  <a:pt x="249" y="497"/>
                  <a:pt x="249" y="497"/>
                  <a:pt x="249" y="497"/>
                </a:cubicBezTo>
                <a:cubicBezTo>
                  <a:pt x="249" y="497"/>
                  <a:pt x="264" y="463"/>
                  <a:pt x="265" y="461"/>
                </a:cubicBezTo>
                <a:cubicBezTo>
                  <a:pt x="266" y="458"/>
                  <a:pt x="265" y="455"/>
                  <a:pt x="269" y="452"/>
                </a:cubicBezTo>
                <a:cubicBezTo>
                  <a:pt x="272" y="449"/>
                  <a:pt x="280" y="429"/>
                  <a:pt x="282" y="427"/>
                </a:cubicBezTo>
                <a:cubicBezTo>
                  <a:pt x="282" y="427"/>
                  <a:pt x="314" y="410"/>
                  <a:pt x="302" y="388"/>
                </a:cubicBezTo>
                <a:cubicBezTo>
                  <a:pt x="302" y="388"/>
                  <a:pt x="321" y="365"/>
                  <a:pt x="311" y="351"/>
                </a:cubicBezTo>
                <a:cubicBezTo>
                  <a:pt x="311" y="351"/>
                  <a:pt x="301" y="336"/>
                  <a:pt x="275" y="333"/>
                </a:cubicBezTo>
                <a:cubicBezTo>
                  <a:pt x="248" y="330"/>
                  <a:pt x="182" y="316"/>
                  <a:pt x="182" y="316"/>
                </a:cubicBezTo>
                <a:cubicBezTo>
                  <a:pt x="182" y="316"/>
                  <a:pt x="178" y="314"/>
                  <a:pt x="180" y="311"/>
                </a:cubicBezTo>
                <a:cubicBezTo>
                  <a:pt x="180" y="311"/>
                  <a:pt x="181" y="306"/>
                  <a:pt x="182" y="305"/>
                </a:cubicBezTo>
                <a:cubicBezTo>
                  <a:pt x="183" y="303"/>
                  <a:pt x="186" y="301"/>
                  <a:pt x="186" y="298"/>
                </a:cubicBezTo>
                <a:cubicBezTo>
                  <a:pt x="186" y="295"/>
                  <a:pt x="187" y="296"/>
                  <a:pt x="188" y="294"/>
                </a:cubicBezTo>
                <a:cubicBezTo>
                  <a:pt x="190" y="293"/>
                  <a:pt x="190" y="293"/>
                  <a:pt x="191" y="290"/>
                </a:cubicBezTo>
                <a:cubicBezTo>
                  <a:pt x="193" y="287"/>
                  <a:pt x="201" y="265"/>
                  <a:pt x="204" y="261"/>
                </a:cubicBezTo>
                <a:cubicBezTo>
                  <a:pt x="204" y="261"/>
                  <a:pt x="208" y="240"/>
                  <a:pt x="211" y="239"/>
                </a:cubicBezTo>
                <a:cubicBezTo>
                  <a:pt x="215" y="237"/>
                  <a:pt x="227" y="235"/>
                  <a:pt x="226" y="218"/>
                </a:cubicBezTo>
                <a:close/>
                <a:moveTo>
                  <a:pt x="216" y="382"/>
                </a:moveTo>
                <a:cubicBezTo>
                  <a:pt x="219" y="387"/>
                  <a:pt x="241" y="398"/>
                  <a:pt x="241" y="398"/>
                </a:cubicBezTo>
                <a:cubicBezTo>
                  <a:pt x="236" y="398"/>
                  <a:pt x="216" y="409"/>
                  <a:pt x="216" y="409"/>
                </a:cubicBezTo>
                <a:lnTo>
                  <a:pt x="216" y="382"/>
                </a:lnTo>
                <a:close/>
                <a:moveTo>
                  <a:pt x="167" y="119"/>
                </a:moveTo>
                <a:cubicBezTo>
                  <a:pt x="187" y="93"/>
                  <a:pt x="187" y="93"/>
                  <a:pt x="187" y="93"/>
                </a:cubicBezTo>
                <a:cubicBezTo>
                  <a:pt x="187" y="93"/>
                  <a:pt x="188" y="93"/>
                  <a:pt x="188" y="92"/>
                </a:cubicBezTo>
                <a:cubicBezTo>
                  <a:pt x="188" y="94"/>
                  <a:pt x="188" y="94"/>
                  <a:pt x="188" y="95"/>
                </a:cubicBezTo>
                <a:cubicBezTo>
                  <a:pt x="189" y="97"/>
                  <a:pt x="179" y="108"/>
                  <a:pt x="167" y="119"/>
                </a:cubicBezTo>
                <a:close/>
                <a:moveTo>
                  <a:pt x="192" y="36"/>
                </a:moveTo>
                <a:cubicBezTo>
                  <a:pt x="189" y="15"/>
                  <a:pt x="199" y="19"/>
                  <a:pt x="199" y="19"/>
                </a:cubicBezTo>
                <a:cubicBezTo>
                  <a:pt x="202" y="19"/>
                  <a:pt x="203" y="24"/>
                  <a:pt x="203" y="24"/>
                </a:cubicBezTo>
                <a:cubicBezTo>
                  <a:pt x="200" y="24"/>
                  <a:pt x="192" y="36"/>
                  <a:pt x="192" y="36"/>
                </a:cubicBezTo>
                <a:close/>
              </a:path>
            </a:pathLst>
          </a:custGeom>
          <a:solidFill>
            <a:srgbClr val="0017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3566535" y="3328729"/>
            <a:ext cx="564894" cy="1058326"/>
            <a:chOff x="3850860" y="3307926"/>
            <a:chExt cx="575998" cy="1079129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850860" y="3307926"/>
              <a:ext cx="575998" cy="1079129"/>
            </a:xfrm>
            <a:custGeom>
              <a:avLst/>
              <a:gdLst>
                <a:gd name="T0" fmla="*/ 271 w 278"/>
                <a:gd name="T1" fmla="*/ 199 h 523"/>
                <a:gd name="T2" fmla="*/ 253 w 278"/>
                <a:gd name="T3" fmla="*/ 122 h 523"/>
                <a:gd name="T4" fmla="*/ 193 w 278"/>
                <a:gd name="T5" fmla="*/ 94 h 523"/>
                <a:gd name="T6" fmla="*/ 199 w 278"/>
                <a:gd name="T7" fmla="*/ 57 h 523"/>
                <a:gd name="T8" fmla="*/ 131 w 278"/>
                <a:gd name="T9" fmla="*/ 56 h 523"/>
                <a:gd name="T10" fmla="*/ 120 w 278"/>
                <a:gd name="T11" fmla="*/ 89 h 523"/>
                <a:gd name="T12" fmla="*/ 66 w 278"/>
                <a:gd name="T13" fmla="*/ 114 h 523"/>
                <a:gd name="T14" fmla="*/ 23 w 278"/>
                <a:gd name="T15" fmla="*/ 142 h 523"/>
                <a:gd name="T16" fmla="*/ 2 w 278"/>
                <a:gd name="T17" fmla="*/ 181 h 523"/>
                <a:gd name="T18" fmla="*/ 6 w 278"/>
                <a:gd name="T19" fmla="*/ 220 h 523"/>
                <a:gd name="T20" fmla="*/ 21 w 278"/>
                <a:gd name="T21" fmla="*/ 260 h 523"/>
                <a:gd name="T22" fmla="*/ 26 w 278"/>
                <a:gd name="T23" fmla="*/ 260 h 523"/>
                <a:gd name="T24" fmla="*/ 28 w 278"/>
                <a:gd name="T25" fmla="*/ 282 h 523"/>
                <a:gd name="T26" fmla="*/ 17 w 278"/>
                <a:gd name="T27" fmla="*/ 337 h 523"/>
                <a:gd name="T28" fmla="*/ 64 w 278"/>
                <a:gd name="T29" fmla="*/ 439 h 523"/>
                <a:gd name="T30" fmla="*/ 56 w 278"/>
                <a:gd name="T31" fmla="*/ 481 h 523"/>
                <a:gd name="T32" fmla="*/ 67 w 278"/>
                <a:gd name="T33" fmla="*/ 507 h 523"/>
                <a:gd name="T34" fmla="*/ 73 w 278"/>
                <a:gd name="T35" fmla="*/ 492 h 523"/>
                <a:gd name="T36" fmla="*/ 141 w 278"/>
                <a:gd name="T37" fmla="*/ 486 h 523"/>
                <a:gd name="T38" fmla="*/ 159 w 278"/>
                <a:gd name="T39" fmla="*/ 485 h 523"/>
                <a:gd name="T40" fmla="*/ 185 w 278"/>
                <a:gd name="T41" fmla="*/ 507 h 523"/>
                <a:gd name="T42" fmla="*/ 196 w 278"/>
                <a:gd name="T43" fmla="*/ 495 h 523"/>
                <a:gd name="T44" fmla="*/ 201 w 278"/>
                <a:gd name="T45" fmla="*/ 480 h 523"/>
                <a:gd name="T46" fmla="*/ 250 w 278"/>
                <a:gd name="T47" fmla="*/ 482 h 523"/>
                <a:gd name="T48" fmla="*/ 258 w 278"/>
                <a:gd name="T49" fmla="*/ 480 h 523"/>
                <a:gd name="T50" fmla="*/ 212 w 278"/>
                <a:gd name="T51" fmla="*/ 464 h 523"/>
                <a:gd name="T52" fmla="*/ 201 w 278"/>
                <a:gd name="T53" fmla="*/ 446 h 523"/>
                <a:gd name="T54" fmla="*/ 225 w 278"/>
                <a:gd name="T55" fmla="*/ 405 h 523"/>
                <a:gd name="T56" fmla="*/ 267 w 278"/>
                <a:gd name="T57" fmla="*/ 255 h 523"/>
                <a:gd name="T58" fmla="*/ 66 w 278"/>
                <a:gd name="T59" fmla="*/ 245 h 523"/>
                <a:gd name="T60" fmla="*/ 47 w 278"/>
                <a:gd name="T61" fmla="*/ 223 h 523"/>
                <a:gd name="T62" fmla="*/ 42 w 278"/>
                <a:gd name="T63" fmla="*/ 188 h 523"/>
                <a:gd name="T64" fmla="*/ 70 w 278"/>
                <a:gd name="T65" fmla="*/ 164 h 523"/>
                <a:gd name="T66" fmla="*/ 66 w 278"/>
                <a:gd name="T67" fmla="*/ 245 h 523"/>
                <a:gd name="T68" fmla="*/ 138 w 278"/>
                <a:gd name="T69" fmla="*/ 454 h 523"/>
                <a:gd name="T70" fmla="*/ 98 w 278"/>
                <a:gd name="T71" fmla="*/ 427 h 523"/>
                <a:gd name="T72" fmla="*/ 92 w 278"/>
                <a:gd name="T73" fmla="*/ 389 h 523"/>
                <a:gd name="T74" fmla="*/ 133 w 278"/>
                <a:gd name="T75" fmla="*/ 363 h 523"/>
                <a:gd name="T76" fmla="*/ 161 w 278"/>
                <a:gd name="T77" fmla="*/ 455 h 523"/>
                <a:gd name="T78" fmla="*/ 159 w 278"/>
                <a:gd name="T79" fmla="*/ 369 h 523"/>
                <a:gd name="T80" fmla="*/ 189 w 278"/>
                <a:gd name="T81" fmla="*/ 378 h 523"/>
                <a:gd name="T82" fmla="*/ 180 w 278"/>
                <a:gd name="T83" fmla="*/ 409 h 523"/>
                <a:gd name="T84" fmla="*/ 171 w 278"/>
                <a:gd name="T85" fmla="*/ 441 h 523"/>
                <a:gd name="T86" fmla="*/ 161 w 278"/>
                <a:gd name="T87" fmla="*/ 455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523">
                  <a:moveTo>
                    <a:pt x="275" y="228"/>
                  </a:moveTo>
                  <a:cubicBezTo>
                    <a:pt x="277" y="225"/>
                    <a:pt x="275" y="223"/>
                    <a:pt x="273" y="220"/>
                  </a:cubicBezTo>
                  <a:cubicBezTo>
                    <a:pt x="271" y="218"/>
                    <a:pt x="272" y="206"/>
                    <a:pt x="271" y="199"/>
                  </a:cubicBezTo>
                  <a:cubicBezTo>
                    <a:pt x="270" y="191"/>
                    <a:pt x="266" y="178"/>
                    <a:pt x="263" y="169"/>
                  </a:cubicBezTo>
                  <a:cubicBezTo>
                    <a:pt x="260" y="159"/>
                    <a:pt x="253" y="142"/>
                    <a:pt x="253" y="138"/>
                  </a:cubicBezTo>
                  <a:cubicBezTo>
                    <a:pt x="252" y="135"/>
                    <a:pt x="254" y="126"/>
                    <a:pt x="253" y="122"/>
                  </a:cubicBezTo>
                  <a:cubicBezTo>
                    <a:pt x="252" y="117"/>
                    <a:pt x="248" y="117"/>
                    <a:pt x="241" y="114"/>
                  </a:cubicBezTo>
                  <a:cubicBezTo>
                    <a:pt x="233" y="111"/>
                    <a:pt x="213" y="102"/>
                    <a:pt x="207" y="98"/>
                  </a:cubicBezTo>
                  <a:cubicBezTo>
                    <a:pt x="201" y="95"/>
                    <a:pt x="195" y="94"/>
                    <a:pt x="193" y="94"/>
                  </a:cubicBezTo>
                  <a:cubicBezTo>
                    <a:pt x="191" y="94"/>
                    <a:pt x="189" y="91"/>
                    <a:pt x="189" y="91"/>
                  </a:cubicBezTo>
                  <a:cubicBezTo>
                    <a:pt x="191" y="89"/>
                    <a:pt x="192" y="82"/>
                    <a:pt x="192" y="82"/>
                  </a:cubicBezTo>
                  <a:cubicBezTo>
                    <a:pt x="202" y="69"/>
                    <a:pt x="199" y="57"/>
                    <a:pt x="199" y="57"/>
                  </a:cubicBezTo>
                  <a:cubicBezTo>
                    <a:pt x="202" y="23"/>
                    <a:pt x="188" y="19"/>
                    <a:pt x="188" y="19"/>
                  </a:cubicBezTo>
                  <a:cubicBezTo>
                    <a:pt x="163" y="0"/>
                    <a:pt x="138" y="22"/>
                    <a:pt x="138" y="22"/>
                  </a:cubicBezTo>
                  <a:cubicBezTo>
                    <a:pt x="127" y="32"/>
                    <a:pt x="131" y="56"/>
                    <a:pt x="131" y="56"/>
                  </a:cubicBezTo>
                  <a:cubicBezTo>
                    <a:pt x="123" y="57"/>
                    <a:pt x="134" y="79"/>
                    <a:pt x="134" y="79"/>
                  </a:cubicBezTo>
                  <a:cubicBezTo>
                    <a:pt x="133" y="80"/>
                    <a:pt x="136" y="85"/>
                    <a:pt x="136" y="85"/>
                  </a:cubicBezTo>
                  <a:cubicBezTo>
                    <a:pt x="133" y="85"/>
                    <a:pt x="123" y="88"/>
                    <a:pt x="120" y="89"/>
                  </a:cubicBezTo>
                  <a:cubicBezTo>
                    <a:pt x="117" y="90"/>
                    <a:pt x="91" y="91"/>
                    <a:pt x="91" y="91"/>
                  </a:cubicBezTo>
                  <a:cubicBezTo>
                    <a:pt x="72" y="93"/>
                    <a:pt x="77" y="106"/>
                    <a:pt x="77" y="106"/>
                  </a:cubicBezTo>
                  <a:cubicBezTo>
                    <a:pt x="77" y="106"/>
                    <a:pt x="69" y="112"/>
                    <a:pt x="66" y="114"/>
                  </a:cubicBezTo>
                  <a:cubicBezTo>
                    <a:pt x="63" y="117"/>
                    <a:pt x="61" y="119"/>
                    <a:pt x="56" y="125"/>
                  </a:cubicBezTo>
                  <a:cubicBezTo>
                    <a:pt x="51" y="130"/>
                    <a:pt x="51" y="127"/>
                    <a:pt x="46" y="128"/>
                  </a:cubicBezTo>
                  <a:cubicBezTo>
                    <a:pt x="40" y="130"/>
                    <a:pt x="27" y="138"/>
                    <a:pt x="23" y="142"/>
                  </a:cubicBezTo>
                  <a:cubicBezTo>
                    <a:pt x="19" y="147"/>
                    <a:pt x="12" y="151"/>
                    <a:pt x="8" y="152"/>
                  </a:cubicBezTo>
                  <a:cubicBezTo>
                    <a:pt x="4" y="153"/>
                    <a:pt x="5" y="162"/>
                    <a:pt x="3" y="167"/>
                  </a:cubicBezTo>
                  <a:cubicBezTo>
                    <a:pt x="0" y="172"/>
                    <a:pt x="5" y="178"/>
                    <a:pt x="2" y="181"/>
                  </a:cubicBezTo>
                  <a:cubicBezTo>
                    <a:pt x="0" y="183"/>
                    <a:pt x="2" y="186"/>
                    <a:pt x="2" y="193"/>
                  </a:cubicBezTo>
                  <a:cubicBezTo>
                    <a:pt x="3" y="200"/>
                    <a:pt x="3" y="207"/>
                    <a:pt x="6" y="212"/>
                  </a:cubicBezTo>
                  <a:cubicBezTo>
                    <a:pt x="8" y="218"/>
                    <a:pt x="6" y="214"/>
                    <a:pt x="6" y="220"/>
                  </a:cubicBezTo>
                  <a:cubicBezTo>
                    <a:pt x="6" y="225"/>
                    <a:pt x="8" y="229"/>
                    <a:pt x="12" y="235"/>
                  </a:cubicBezTo>
                  <a:cubicBezTo>
                    <a:pt x="16" y="241"/>
                    <a:pt x="20" y="260"/>
                    <a:pt x="20" y="260"/>
                  </a:cubicBezTo>
                  <a:cubicBezTo>
                    <a:pt x="20" y="260"/>
                    <a:pt x="21" y="262"/>
                    <a:pt x="21" y="260"/>
                  </a:cubicBezTo>
                  <a:cubicBezTo>
                    <a:pt x="21" y="257"/>
                    <a:pt x="26" y="256"/>
                    <a:pt x="26" y="256"/>
                  </a:cubicBezTo>
                  <a:cubicBezTo>
                    <a:pt x="28" y="257"/>
                    <a:pt x="28" y="257"/>
                    <a:pt x="28" y="257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21" y="264"/>
                    <a:pt x="34" y="279"/>
                    <a:pt x="34" y="279"/>
                  </a:cubicBezTo>
                  <a:cubicBezTo>
                    <a:pt x="31" y="281"/>
                    <a:pt x="31" y="281"/>
                    <a:pt x="31" y="281"/>
                  </a:cubicBezTo>
                  <a:cubicBezTo>
                    <a:pt x="31" y="281"/>
                    <a:pt x="31" y="281"/>
                    <a:pt x="28" y="282"/>
                  </a:cubicBezTo>
                  <a:cubicBezTo>
                    <a:pt x="24" y="283"/>
                    <a:pt x="19" y="295"/>
                    <a:pt x="14" y="298"/>
                  </a:cubicBezTo>
                  <a:cubicBezTo>
                    <a:pt x="10" y="301"/>
                    <a:pt x="11" y="305"/>
                    <a:pt x="11" y="309"/>
                  </a:cubicBezTo>
                  <a:cubicBezTo>
                    <a:pt x="11" y="313"/>
                    <a:pt x="15" y="324"/>
                    <a:pt x="17" y="337"/>
                  </a:cubicBezTo>
                  <a:cubicBezTo>
                    <a:pt x="19" y="349"/>
                    <a:pt x="43" y="389"/>
                    <a:pt x="46" y="395"/>
                  </a:cubicBezTo>
                  <a:cubicBezTo>
                    <a:pt x="49" y="402"/>
                    <a:pt x="57" y="432"/>
                    <a:pt x="57" y="436"/>
                  </a:cubicBezTo>
                  <a:cubicBezTo>
                    <a:pt x="56" y="441"/>
                    <a:pt x="64" y="439"/>
                    <a:pt x="64" y="439"/>
                  </a:cubicBezTo>
                  <a:cubicBezTo>
                    <a:pt x="70" y="438"/>
                    <a:pt x="62" y="456"/>
                    <a:pt x="62" y="456"/>
                  </a:cubicBezTo>
                  <a:cubicBezTo>
                    <a:pt x="39" y="467"/>
                    <a:pt x="47" y="480"/>
                    <a:pt x="47" y="480"/>
                  </a:cubicBezTo>
                  <a:cubicBezTo>
                    <a:pt x="48" y="481"/>
                    <a:pt x="51" y="481"/>
                    <a:pt x="56" y="481"/>
                  </a:cubicBezTo>
                  <a:cubicBezTo>
                    <a:pt x="51" y="493"/>
                    <a:pt x="61" y="492"/>
                    <a:pt x="61" y="492"/>
                  </a:cubicBezTo>
                  <a:cubicBezTo>
                    <a:pt x="54" y="494"/>
                    <a:pt x="58" y="506"/>
                    <a:pt x="58" y="506"/>
                  </a:cubicBezTo>
                  <a:cubicBezTo>
                    <a:pt x="65" y="518"/>
                    <a:pt x="67" y="507"/>
                    <a:pt x="67" y="507"/>
                  </a:cubicBezTo>
                  <a:cubicBezTo>
                    <a:pt x="71" y="507"/>
                    <a:pt x="71" y="507"/>
                    <a:pt x="71" y="507"/>
                  </a:cubicBezTo>
                  <a:cubicBezTo>
                    <a:pt x="71" y="513"/>
                    <a:pt x="77" y="511"/>
                    <a:pt x="77" y="511"/>
                  </a:cubicBezTo>
                  <a:cubicBezTo>
                    <a:pt x="81" y="501"/>
                    <a:pt x="73" y="492"/>
                    <a:pt x="73" y="492"/>
                  </a:cubicBezTo>
                  <a:cubicBezTo>
                    <a:pt x="70" y="490"/>
                    <a:pt x="75" y="488"/>
                    <a:pt x="75" y="488"/>
                  </a:cubicBezTo>
                  <a:cubicBezTo>
                    <a:pt x="141" y="481"/>
                    <a:pt x="141" y="481"/>
                    <a:pt x="141" y="481"/>
                  </a:cubicBezTo>
                  <a:cubicBezTo>
                    <a:pt x="141" y="486"/>
                    <a:pt x="141" y="486"/>
                    <a:pt x="141" y="486"/>
                  </a:cubicBezTo>
                  <a:cubicBezTo>
                    <a:pt x="143" y="488"/>
                    <a:pt x="157" y="487"/>
                    <a:pt x="157" y="487"/>
                  </a:cubicBezTo>
                  <a:cubicBezTo>
                    <a:pt x="157" y="487"/>
                    <a:pt x="157" y="488"/>
                    <a:pt x="157" y="485"/>
                  </a:cubicBezTo>
                  <a:cubicBezTo>
                    <a:pt x="157" y="485"/>
                    <a:pt x="158" y="484"/>
                    <a:pt x="159" y="485"/>
                  </a:cubicBezTo>
                  <a:cubicBezTo>
                    <a:pt x="164" y="485"/>
                    <a:pt x="186" y="494"/>
                    <a:pt x="186" y="494"/>
                  </a:cubicBezTo>
                  <a:cubicBezTo>
                    <a:pt x="186" y="496"/>
                    <a:pt x="186" y="496"/>
                    <a:pt x="186" y="496"/>
                  </a:cubicBezTo>
                  <a:cubicBezTo>
                    <a:pt x="182" y="496"/>
                    <a:pt x="184" y="505"/>
                    <a:pt x="185" y="507"/>
                  </a:cubicBezTo>
                  <a:cubicBezTo>
                    <a:pt x="185" y="508"/>
                    <a:pt x="185" y="508"/>
                    <a:pt x="186" y="509"/>
                  </a:cubicBezTo>
                  <a:cubicBezTo>
                    <a:pt x="188" y="523"/>
                    <a:pt x="204" y="514"/>
                    <a:pt x="204" y="514"/>
                  </a:cubicBezTo>
                  <a:cubicBezTo>
                    <a:pt x="215" y="499"/>
                    <a:pt x="196" y="495"/>
                    <a:pt x="196" y="495"/>
                  </a:cubicBezTo>
                  <a:cubicBezTo>
                    <a:pt x="189" y="495"/>
                    <a:pt x="195" y="493"/>
                    <a:pt x="195" y="493"/>
                  </a:cubicBezTo>
                  <a:cubicBezTo>
                    <a:pt x="197" y="492"/>
                    <a:pt x="194" y="483"/>
                    <a:pt x="193" y="480"/>
                  </a:cubicBezTo>
                  <a:cubicBezTo>
                    <a:pt x="197" y="480"/>
                    <a:pt x="200" y="480"/>
                    <a:pt x="201" y="480"/>
                  </a:cubicBezTo>
                  <a:cubicBezTo>
                    <a:pt x="202" y="479"/>
                    <a:pt x="202" y="479"/>
                    <a:pt x="202" y="479"/>
                  </a:cubicBezTo>
                  <a:cubicBezTo>
                    <a:pt x="245" y="479"/>
                    <a:pt x="245" y="479"/>
                    <a:pt x="245" y="479"/>
                  </a:cubicBezTo>
                  <a:cubicBezTo>
                    <a:pt x="251" y="479"/>
                    <a:pt x="250" y="482"/>
                    <a:pt x="250" y="482"/>
                  </a:cubicBezTo>
                  <a:cubicBezTo>
                    <a:pt x="245" y="485"/>
                    <a:pt x="254" y="493"/>
                    <a:pt x="254" y="493"/>
                  </a:cubicBezTo>
                  <a:cubicBezTo>
                    <a:pt x="261" y="508"/>
                    <a:pt x="269" y="495"/>
                    <a:pt x="269" y="495"/>
                  </a:cubicBezTo>
                  <a:cubicBezTo>
                    <a:pt x="276" y="481"/>
                    <a:pt x="258" y="480"/>
                    <a:pt x="258" y="480"/>
                  </a:cubicBezTo>
                  <a:cubicBezTo>
                    <a:pt x="260" y="478"/>
                    <a:pt x="259" y="472"/>
                    <a:pt x="259" y="472"/>
                  </a:cubicBezTo>
                  <a:cubicBezTo>
                    <a:pt x="258" y="467"/>
                    <a:pt x="254" y="467"/>
                    <a:pt x="254" y="467"/>
                  </a:cubicBezTo>
                  <a:cubicBezTo>
                    <a:pt x="212" y="464"/>
                    <a:pt x="212" y="464"/>
                    <a:pt x="212" y="464"/>
                  </a:cubicBezTo>
                  <a:cubicBezTo>
                    <a:pt x="208" y="464"/>
                    <a:pt x="205" y="464"/>
                    <a:pt x="201" y="464"/>
                  </a:cubicBezTo>
                  <a:cubicBezTo>
                    <a:pt x="201" y="462"/>
                    <a:pt x="200" y="461"/>
                    <a:pt x="200" y="460"/>
                  </a:cubicBezTo>
                  <a:cubicBezTo>
                    <a:pt x="198" y="456"/>
                    <a:pt x="201" y="446"/>
                    <a:pt x="201" y="446"/>
                  </a:cubicBezTo>
                  <a:cubicBezTo>
                    <a:pt x="205" y="448"/>
                    <a:pt x="213" y="443"/>
                    <a:pt x="213" y="443"/>
                  </a:cubicBezTo>
                  <a:cubicBezTo>
                    <a:pt x="213" y="443"/>
                    <a:pt x="216" y="446"/>
                    <a:pt x="214" y="443"/>
                  </a:cubicBezTo>
                  <a:cubicBezTo>
                    <a:pt x="213" y="440"/>
                    <a:pt x="225" y="405"/>
                    <a:pt x="225" y="405"/>
                  </a:cubicBezTo>
                  <a:cubicBezTo>
                    <a:pt x="235" y="395"/>
                    <a:pt x="265" y="342"/>
                    <a:pt x="265" y="342"/>
                  </a:cubicBezTo>
                  <a:cubicBezTo>
                    <a:pt x="278" y="310"/>
                    <a:pt x="258" y="285"/>
                    <a:pt x="258" y="285"/>
                  </a:cubicBezTo>
                  <a:cubicBezTo>
                    <a:pt x="256" y="279"/>
                    <a:pt x="267" y="255"/>
                    <a:pt x="267" y="255"/>
                  </a:cubicBezTo>
                  <a:cubicBezTo>
                    <a:pt x="268" y="249"/>
                    <a:pt x="262" y="250"/>
                    <a:pt x="262" y="250"/>
                  </a:cubicBezTo>
                  <a:cubicBezTo>
                    <a:pt x="270" y="246"/>
                    <a:pt x="273" y="232"/>
                    <a:pt x="275" y="228"/>
                  </a:cubicBezTo>
                  <a:close/>
                  <a:moveTo>
                    <a:pt x="66" y="245"/>
                  </a:moveTo>
                  <a:cubicBezTo>
                    <a:pt x="64" y="242"/>
                    <a:pt x="59" y="240"/>
                    <a:pt x="56" y="237"/>
                  </a:cubicBezTo>
                  <a:cubicBezTo>
                    <a:pt x="54" y="234"/>
                    <a:pt x="53" y="233"/>
                    <a:pt x="51" y="229"/>
                  </a:cubicBezTo>
                  <a:cubicBezTo>
                    <a:pt x="49" y="225"/>
                    <a:pt x="48" y="226"/>
                    <a:pt x="47" y="223"/>
                  </a:cubicBezTo>
                  <a:cubicBezTo>
                    <a:pt x="47" y="221"/>
                    <a:pt x="47" y="216"/>
                    <a:pt x="45" y="212"/>
                  </a:cubicBezTo>
                  <a:cubicBezTo>
                    <a:pt x="43" y="208"/>
                    <a:pt x="43" y="211"/>
                    <a:pt x="41" y="207"/>
                  </a:cubicBezTo>
                  <a:cubicBezTo>
                    <a:pt x="38" y="202"/>
                    <a:pt x="42" y="188"/>
                    <a:pt x="42" y="188"/>
                  </a:cubicBezTo>
                  <a:cubicBezTo>
                    <a:pt x="42" y="188"/>
                    <a:pt x="44" y="188"/>
                    <a:pt x="46" y="187"/>
                  </a:cubicBezTo>
                  <a:cubicBezTo>
                    <a:pt x="49" y="186"/>
                    <a:pt x="53" y="180"/>
                    <a:pt x="56" y="176"/>
                  </a:cubicBezTo>
                  <a:cubicBezTo>
                    <a:pt x="59" y="172"/>
                    <a:pt x="70" y="164"/>
                    <a:pt x="70" y="164"/>
                  </a:cubicBezTo>
                  <a:cubicBezTo>
                    <a:pt x="71" y="167"/>
                    <a:pt x="73" y="210"/>
                    <a:pt x="70" y="219"/>
                  </a:cubicBezTo>
                  <a:cubicBezTo>
                    <a:pt x="68" y="227"/>
                    <a:pt x="67" y="244"/>
                    <a:pt x="67" y="244"/>
                  </a:cubicBezTo>
                  <a:cubicBezTo>
                    <a:pt x="67" y="244"/>
                    <a:pt x="67" y="249"/>
                    <a:pt x="66" y="245"/>
                  </a:cubicBezTo>
                  <a:close/>
                  <a:moveTo>
                    <a:pt x="141" y="408"/>
                  </a:moveTo>
                  <a:cubicBezTo>
                    <a:pt x="141" y="410"/>
                    <a:pt x="139" y="413"/>
                    <a:pt x="139" y="413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6" y="456"/>
                    <a:pt x="136" y="459"/>
                    <a:pt x="136" y="459"/>
                  </a:cubicBezTo>
                  <a:cubicBezTo>
                    <a:pt x="108" y="466"/>
                    <a:pt x="108" y="466"/>
                    <a:pt x="108" y="466"/>
                  </a:cubicBezTo>
                  <a:cubicBezTo>
                    <a:pt x="108" y="456"/>
                    <a:pt x="99" y="430"/>
                    <a:pt x="98" y="427"/>
                  </a:cubicBezTo>
                  <a:cubicBezTo>
                    <a:pt x="97" y="423"/>
                    <a:pt x="96" y="407"/>
                    <a:pt x="96" y="404"/>
                  </a:cubicBezTo>
                  <a:cubicBezTo>
                    <a:pt x="96" y="402"/>
                    <a:pt x="94" y="397"/>
                    <a:pt x="91" y="395"/>
                  </a:cubicBezTo>
                  <a:cubicBezTo>
                    <a:pt x="89" y="393"/>
                    <a:pt x="91" y="392"/>
                    <a:pt x="92" y="389"/>
                  </a:cubicBezTo>
                  <a:cubicBezTo>
                    <a:pt x="92" y="385"/>
                    <a:pt x="89" y="386"/>
                    <a:pt x="88" y="383"/>
                  </a:cubicBezTo>
                  <a:cubicBezTo>
                    <a:pt x="88" y="380"/>
                    <a:pt x="84" y="356"/>
                    <a:pt x="84" y="356"/>
                  </a:cubicBezTo>
                  <a:cubicBezTo>
                    <a:pt x="93" y="363"/>
                    <a:pt x="133" y="363"/>
                    <a:pt x="133" y="363"/>
                  </a:cubicBezTo>
                  <a:cubicBezTo>
                    <a:pt x="132" y="367"/>
                    <a:pt x="141" y="369"/>
                    <a:pt x="141" y="369"/>
                  </a:cubicBezTo>
                  <a:lnTo>
                    <a:pt x="141" y="408"/>
                  </a:lnTo>
                  <a:close/>
                  <a:moveTo>
                    <a:pt x="161" y="455"/>
                  </a:moveTo>
                  <a:cubicBezTo>
                    <a:pt x="161" y="413"/>
                    <a:pt x="161" y="413"/>
                    <a:pt x="161" y="413"/>
                  </a:cubicBezTo>
                  <a:cubicBezTo>
                    <a:pt x="160" y="413"/>
                    <a:pt x="159" y="409"/>
                    <a:pt x="159" y="40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70" y="368"/>
                    <a:pt x="169" y="362"/>
                    <a:pt x="169" y="362"/>
                  </a:cubicBezTo>
                  <a:cubicBezTo>
                    <a:pt x="172" y="362"/>
                    <a:pt x="191" y="360"/>
                    <a:pt x="191" y="360"/>
                  </a:cubicBezTo>
                  <a:cubicBezTo>
                    <a:pt x="191" y="360"/>
                    <a:pt x="190" y="374"/>
                    <a:pt x="189" y="378"/>
                  </a:cubicBezTo>
                  <a:cubicBezTo>
                    <a:pt x="189" y="381"/>
                    <a:pt x="189" y="385"/>
                    <a:pt x="189" y="390"/>
                  </a:cubicBezTo>
                  <a:cubicBezTo>
                    <a:pt x="189" y="395"/>
                    <a:pt x="189" y="394"/>
                    <a:pt x="184" y="396"/>
                  </a:cubicBezTo>
                  <a:cubicBezTo>
                    <a:pt x="180" y="399"/>
                    <a:pt x="180" y="405"/>
                    <a:pt x="180" y="409"/>
                  </a:cubicBezTo>
                  <a:cubicBezTo>
                    <a:pt x="180" y="412"/>
                    <a:pt x="177" y="418"/>
                    <a:pt x="176" y="422"/>
                  </a:cubicBezTo>
                  <a:cubicBezTo>
                    <a:pt x="176" y="425"/>
                    <a:pt x="175" y="426"/>
                    <a:pt x="173" y="429"/>
                  </a:cubicBezTo>
                  <a:cubicBezTo>
                    <a:pt x="172" y="432"/>
                    <a:pt x="173" y="438"/>
                    <a:pt x="171" y="441"/>
                  </a:cubicBezTo>
                  <a:cubicBezTo>
                    <a:pt x="169" y="445"/>
                    <a:pt x="167" y="449"/>
                    <a:pt x="167" y="449"/>
                  </a:cubicBezTo>
                  <a:cubicBezTo>
                    <a:pt x="167" y="452"/>
                    <a:pt x="166" y="456"/>
                    <a:pt x="165" y="458"/>
                  </a:cubicBezTo>
                  <a:cubicBezTo>
                    <a:pt x="161" y="456"/>
                    <a:pt x="161" y="455"/>
                    <a:pt x="161" y="455"/>
                  </a:cubicBezTo>
                  <a:close/>
                </a:path>
              </a:pathLst>
            </a:custGeom>
            <a:solidFill>
              <a:srgbClr val="00171E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076402" y="3506576"/>
              <a:ext cx="163951" cy="327903"/>
            </a:xfrm>
            <a:custGeom>
              <a:avLst/>
              <a:gdLst>
                <a:gd name="T0" fmla="*/ 33 w 79"/>
                <a:gd name="T1" fmla="*/ 0 h 159"/>
                <a:gd name="T2" fmla="*/ 49 w 79"/>
                <a:gd name="T3" fmla="*/ 14 h 159"/>
                <a:gd name="T4" fmla="*/ 59 w 79"/>
                <a:gd name="T5" fmla="*/ 14 h 159"/>
                <a:gd name="T6" fmla="*/ 69 w 79"/>
                <a:gd name="T7" fmla="*/ 10 h 159"/>
                <a:gd name="T8" fmla="*/ 79 w 79"/>
                <a:gd name="T9" fmla="*/ 0 h 159"/>
                <a:gd name="T10" fmla="*/ 56 w 79"/>
                <a:gd name="T11" fmla="*/ 140 h 159"/>
                <a:gd name="T12" fmla="*/ 46 w 79"/>
                <a:gd name="T13" fmla="*/ 147 h 159"/>
                <a:gd name="T14" fmla="*/ 40 w 79"/>
                <a:gd name="T15" fmla="*/ 154 h 159"/>
                <a:gd name="T16" fmla="*/ 39 w 79"/>
                <a:gd name="T17" fmla="*/ 159 h 159"/>
                <a:gd name="T18" fmla="*/ 30 w 79"/>
                <a:gd name="T19" fmla="*/ 159 h 159"/>
                <a:gd name="T20" fmla="*/ 45 w 79"/>
                <a:gd name="T21" fmla="*/ 141 h 159"/>
                <a:gd name="T22" fmla="*/ 52 w 79"/>
                <a:gd name="T23" fmla="*/ 94 h 159"/>
                <a:gd name="T24" fmla="*/ 53 w 79"/>
                <a:gd name="T25" fmla="*/ 35 h 159"/>
                <a:gd name="T26" fmla="*/ 54 w 79"/>
                <a:gd name="T27" fmla="*/ 34 h 159"/>
                <a:gd name="T28" fmla="*/ 57 w 79"/>
                <a:gd name="T29" fmla="*/ 27 h 159"/>
                <a:gd name="T30" fmla="*/ 63 w 79"/>
                <a:gd name="T31" fmla="*/ 23 h 159"/>
                <a:gd name="T32" fmla="*/ 57 w 79"/>
                <a:gd name="T33" fmla="*/ 17 h 159"/>
                <a:gd name="T34" fmla="*/ 48 w 79"/>
                <a:gd name="T35" fmla="*/ 17 h 159"/>
                <a:gd name="T36" fmla="*/ 44 w 79"/>
                <a:gd name="T37" fmla="*/ 25 h 159"/>
                <a:gd name="T38" fmla="*/ 33 w 79"/>
                <a:gd name="T39" fmla="*/ 47 h 159"/>
                <a:gd name="T40" fmla="*/ 17 w 79"/>
                <a:gd name="T41" fmla="*/ 139 h 159"/>
                <a:gd name="T42" fmla="*/ 29 w 79"/>
                <a:gd name="T43" fmla="*/ 159 h 159"/>
                <a:gd name="T44" fmla="*/ 0 w 79"/>
                <a:gd name="T45" fmla="*/ 152 h 159"/>
                <a:gd name="T46" fmla="*/ 11 w 79"/>
                <a:gd name="T47" fmla="*/ 92 h 159"/>
                <a:gd name="T48" fmla="*/ 19 w 79"/>
                <a:gd name="T49" fmla="*/ 58 h 159"/>
                <a:gd name="T50" fmla="*/ 31 w 79"/>
                <a:gd name="T51" fmla="*/ 20 h 159"/>
                <a:gd name="T52" fmla="*/ 33 w 79"/>
                <a:gd name="T5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9" h="159">
                  <a:moveTo>
                    <a:pt x="33" y="0"/>
                  </a:moveTo>
                  <a:cubicBezTo>
                    <a:pt x="33" y="0"/>
                    <a:pt x="38" y="8"/>
                    <a:pt x="49" y="14"/>
                  </a:cubicBezTo>
                  <a:cubicBezTo>
                    <a:pt x="49" y="14"/>
                    <a:pt x="53" y="18"/>
                    <a:pt x="59" y="14"/>
                  </a:cubicBezTo>
                  <a:cubicBezTo>
                    <a:pt x="59" y="14"/>
                    <a:pt x="65" y="13"/>
                    <a:pt x="69" y="10"/>
                  </a:cubicBezTo>
                  <a:cubicBezTo>
                    <a:pt x="72" y="7"/>
                    <a:pt x="79" y="3"/>
                    <a:pt x="79" y="0"/>
                  </a:cubicBezTo>
                  <a:cubicBezTo>
                    <a:pt x="79" y="0"/>
                    <a:pt x="54" y="118"/>
                    <a:pt x="56" y="140"/>
                  </a:cubicBezTo>
                  <a:cubicBezTo>
                    <a:pt x="56" y="140"/>
                    <a:pt x="47" y="145"/>
                    <a:pt x="46" y="147"/>
                  </a:cubicBezTo>
                  <a:cubicBezTo>
                    <a:pt x="46" y="147"/>
                    <a:pt x="43" y="153"/>
                    <a:pt x="40" y="154"/>
                  </a:cubicBezTo>
                  <a:cubicBezTo>
                    <a:pt x="40" y="154"/>
                    <a:pt x="40" y="158"/>
                    <a:pt x="3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0" y="103"/>
                    <a:pt x="52" y="94"/>
                  </a:cubicBezTo>
                  <a:cubicBezTo>
                    <a:pt x="53" y="85"/>
                    <a:pt x="55" y="41"/>
                    <a:pt x="53" y="35"/>
                  </a:cubicBezTo>
                  <a:cubicBezTo>
                    <a:pt x="52" y="30"/>
                    <a:pt x="54" y="34"/>
                    <a:pt x="54" y="34"/>
                  </a:cubicBezTo>
                  <a:cubicBezTo>
                    <a:pt x="54" y="34"/>
                    <a:pt x="52" y="29"/>
                    <a:pt x="57" y="27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0" y="17"/>
                    <a:pt x="57" y="17"/>
                  </a:cubicBezTo>
                  <a:cubicBezTo>
                    <a:pt x="57" y="17"/>
                    <a:pt x="48" y="18"/>
                    <a:pt x="48" y="17"/>
                  </a:cubicBezTo>
                  <a:cubicBezTo>
                    <a:pt x="48" y="17"/>
                    <a:pt x="43" y="18"/>
                    <a:pt x="44" y="25"/>
                  </a:cubicBezTo>
                  <a:cubicBezTo>
                    <a:pt x="44" y="25"/>
                    <a:pt x="34" y="40"/>
                    <a:pt x="33" y="47"/>
                  </a:cubicBezTo>
                  <a:cubicBezTo>
                    <a:pt x="32" y="53"/>
                    <a:pt x="18" y="106"/>
                    <a:pt x="17" y="13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" y="158"/>
                    <a:pt x="0" y="152"/>
                  </a:cubicBezTo>
                  <a:cubicBezTo>
                    <a:pt x="0" y="152"/>
                    <a:pt x="7" y="107"/>
                    <a:pt x="11" y="92"/>
                  </a:cubicBezTo>
                  <a:cubicBezTo>
                    <a:pt x="15" y="78"/>
                    <a:pt x="18" y="67"/>
                    <a:pt x="19" y="58"/>
                  </a:cubicBezTo>
                  <a:cubicBezTo>
                    <a:pt x="21" y="49"/>
                    <a:pt x="27" y="24"/>
                    <a:pt x="31" y="20"/>
                  </a:cubicBezTo>
                  <a:cubicBezTo>
                    <a:pt x="31" y="20"/>
                    <a:pt x="35" y="6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4218887" y="3056075"/>
            <a:ext cx="931187" cy="1333150"/>
            <a:chOff x="4821877" y="3187018"/>
            <a:chExt cx="832172" cy="1191394"/>
          </a:xfrm>
        </p:grpSpPr>
        <p:sp>
          <p:nvSpPr>
            <p:cNvPr id="43" name="Freeform 10"/>
            <p:cNvSpPr>
              <a:spLocks/>
            </p:cNvSpPr>
            <p:nvPr/>
          </p:nvSpPr>
          <p:spPr bwMode="auto">
            <a:xfrm>
              <a:off x="4821877" y="3187018"/>
              <a:ext cx="832172" cy="1191394"/>
            </a:xfrm>
            <a:custGeom>
              <a:avLst/>
              <a:gdLst>
                <a:gd name="T0" fmla="*/ 208 w 446"/>
                <a:gd name="T1" fmla="*/ 63 h 640"/>
                <a:gd name="T2" fmla="*/ 211 w 446"/>
                <a:gd name="T3" fmla="*/ 16 h 640"/>
                <a:gd name="T4" fmla="*/ 261 w 446"/>
                <a:gd name="T5" fmla="*/ 12 h 640"/>
                <a:gd name="T6" fmla="*/ 270 w 446"/>
                <a:gd name="T7" fmla="*/ 49 h 640"/>
                <a:gd name="T8" fmla="*/ 262 w 446"/>
                <a:gd name="T9" fmla="*/ 92 h 640"/>
                <a:gd name="T10" fmla="*/ 322 w 446"/>
                <a:gd name="T11" fmla="*/ 138 h 640"/>
                <a:gd name="T12" fmla="*/ 330 w 446"/>
                <a:gd name="T13" fmla="*/ 169 h 640"/>
                <a:gd name="T14" fmla="*/ 348 w 446"/>
                <a:gd name="T15" fmla="*/ 169 h 640"/>
                <a:gd name="T16" fmla="*/ 376 w 446"/>
                <a:gd name="T17" fmla="*/ 134 h 640"/>
                <a:gd name="T18" fmla="*/ 412 w 446"/>
                <a:gd name="T19" fmla="*/ 120 h 640"/>
                <a:gd name="T20" fmla="*/ 429 w 446"/>
                <a:gd name="T21" fmla="*/ 124 h 640"/>
                <a:gd name="T22" fmla="*/ 444 w 446"/>
                <a:gd name="T23" fmla="*/ 123 h 640"/>
                <a:gd name="T24" fmla="*/ 425 w 446"/>
                <a:gd name="T25" fmla="*/ 137 h 640"/>
                <a:gd name="T26" fmla="*/ 389 w 446"/>
                <a:gd name="T27" fmla="*/ 148 h 640"/>
                <a:gd name="T28" fmla="*/ 362 w 446"/>
                <a:gd name="T29" fmla="*/ 211 h 640"/>
                <a:gd name="T30" fmla="*/ 336 w 446"/>
                <a:gd name="T31" fmla="*/ 229 h 640"/>
                <a:gd name="T32" fmla="*/ 306 w 446"/>
                <a:gd name="T33" fmla="*/ 208 h 640"/>
                <a:gd name="T34" fmla="*/ 307 w 446"/>
                <a:gd name="T35" fmla="*/ 312 h 640"/>
                <a:gd name="T36" fmla="*/ 300 w 446"/>
                <a:gd name="T37" fmla="*/ 362 h 640"/>
                <a:gd name="T38" fmla="*/ 298 w 446"/>
                <a:gd name="T39" fmla="*/ 449 h 640"/>
                <a:gd name="T40" fmla="*/ 298 w 446"/>
                <a:gd name="T41" fmla="*/ 516 h 640"/>
                <a:gd name="T42" fmla="*/ 302 w 446"/>
                <a:gd name="T43" fmla="*/ 566 h 640"/>
                <a:gd name="T44" fmla="*/ 329 w 446"/>
                <a:gd name="T45" fmla="*/ 617 h 640"/>
                <a:gd name="T46" fmla="*/ 260 w 446"/>
                <a:gd name="T47" fmla="*/ 587 h 640"/>
                <a:gd name="T48" fmla="*/ 254 w 446"/>
                <a:gd name="T49" fmla="*/ 531 h 640"/>
                <a:gd name="T50" fmla="*/ 232 w 446"/>
                <a:gd name="T51" fmla="*/ 379 h 640"/>
                <a:gd name="T52" fmla="*/ 177 w 446"/>
                <a:gd name="T53" fmla="*/ 537 h 640"/>
                <a:gd name="T54" fmla="*/ 159 w 446"/>
                <a:gd name="T55" fmla="*/ 602 h 640"/>
                <a:gd name="T56" fmla="*/ 137 w 446"/>
                <a:gd name="T57" fmla="*/ 637 h 640"/>
                <a:gd name="T58" fmla="*/ 135 w 446"/>
                <a:gd name="T59" fmla="*/ 574 h 640"/>
                <a:gd name="T60" fmla="*/ 144 w 446"/>
                <a:gd name="T61" fmla="*/ 463 h 640"/>
                <a:gd name="T62" fmla="*/ 130 w 446"/>
                <a:gd name="T63" fmla="*/ 354 h 640"/>
                <a:gd name="T64" fmla="*/ 139 w 446"/>
                <a:gd name="T65" fmla="*/ 264 h 640"/>
                <a:gd name="T66" fmla="*/ 119 w 446"/>
                <a:gd name="T67" fmla="*/ 222 h 640"/>
                <a:gd name="T68" fmla="*/ 65 w 446"/>
                <a:gd name="T69" fmla="*/ 136 h 640"/>
                <a:gd name="T70" fmla="*/ 14 w 446"/>
                <a:gd name="T71" fmla="*/ 90 h 640"/>
                <a:gd name="T72" fmla="*/ 49 w 446"/>
                <a:gd name="T73" fmla="*/ 104 h 640"/>
                <a:gd name="T74" fmla="*/ 63 w 446"/>
                <a:gd name="T75" fmla="*/ 95 h 640"/>
                <a:gd name="T76" fmla="*/ 79 w 446"/>
                <a:gd name="T77" fmla="*/ 124 h 640"/>
                <a:gd name="T78" fmla="*/ 95 w 446"/>
                <a:gd name="T79" fmla="*/ 148 h 640"/>
                <a:gd name="T80" fmla="*/ 115 w 446"/>
                <a:gd name="T81" fmla="*/ 175 h 640"/>
                <a:gd name="T82" fmla="*/ 126 w 446"/>
                <a:gd name="T83" fmla="*/ 160 h 640"/>
                <a:gd name="T84" fmla="*/ 154 w 446"/>
                <a:gd name="T85" fmla="*/ 105 h 640"/>
                <a:gd name="T86" fmla="*/ 217 w 446"/>
                <a:gd name="T87" fmla="*/ 87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6" h="640">
                  <a:moveTo>
                    <a:pt x="217" y="87"/>
                  </a:moveTo>
                  <a:cubicBezTo>
                    <a:pt x="217" y="87"/>
                    <a:pt x="215" y="73"/>
                    <a:pt x="216" y="72"/>
                  </a:cubicBezTo>
                  <a:cubicBezTo>
                    <a:pt x="216" y="72"/>
                    <a:pt x="210" y="74"/>
                    <a:pt x="208" y="63"/>
                  </a:cubicBezTo>
                  <a:cubicBezTo>
                    <a:pt x="208" y="63"/>
                    <a:pt x="204" y="43"/>
                    <a:pt x="211" y="50"/>
                  </a:cubicBezTo>
                  <a:cubicBezTo>
                    <a:pt x="211" y="50"/>
                    <a:pt x="210" y="41"/>
                    <a:pt x="208" y="36"/>
                  </a:cubicBezTo>
                  <a:cubicBezTo>
                    <a:pt x="207" y="31"/>
                    <a:pt x="206" y="21"/>
                    <a:pt x="211" y="16"/>
                  </a:cubicBezTo>
                  <a:cubicBezTo>
                    <a:pt x="216" y="11"/>
                    <a:pt x="221" y="7"/>
                    <a:pt x="228" y="3"/>
                  </a:cubicBezTo>
                  <a:cubicBezTo>
                    <a:pt x="235" y="0"/>
                    <a:pt x="239" y="1"/>
                    <a:pt x="246" y="3"/>
                  </a:cubicBezTo>
                  <a:cubicBezTo>
                    <a:pt x="252" y="4"/>
                    <a:pt x="259" y="10"/>
                    <a:pt x="261" y="12"/>
                  </a:cubicBezTo>
                  <a:cubicBezTo>
                    <a:pt x="264" y="15"/>
                    <a:pt x="269" y="18"/>
                    <a:pt x="270" y="22"/>
                  </a:cubicBezTo>
                  <a:cubicBezTo>
                    <a:pt x="272" y="27"/>
                    <a:pt x="272" y="37"/>
                    <a:pt x="271" y="40"/>
                  </a:cubicBezTo>
                  <a:cubicBezTo>
                    <a:pt x="271" y="43"/>
                    <a:pt x="270" y="49"/>
                    <a:pt x="270" y="49"/>
                  </a:cubicBezTo>
                  <a:cubicBezTo>
                    <a:pt x="270" y="49"/>
                    <a:pt x="272" y="43"/>
                    <a:pt x="272" y="47"/>
                  </a:cubicBezTo>
                  <a:cubicBezTo>
                    <a:pt x="272" y="47"/>
                    <a:pt x="271" y="66"/>
                    <a:pt x="268" y="69"/>
                  </a:cubicBezTo>
                  <a:cubicBezTo>
                    <a:pt x="268" y="69"/>
                    <a:pt x="264" y="89"/>
                    <a:pt x="262" y="92"/>
                  </a:cubicBezTo>
                  <a:cubicBezTo>
                    <a:pt x="262" y="92"/>
                    <a:pt x="270" y="99"/>
                    <a:pt x="271" y="101"/>
                  </a:cubicBezTo>
                  <a:cubicBezTo>
                    <a:pt x="310" y="110"/>
                    <a:pt x="310" y="110"/>
                    <a:pt x="310" y="110"/>
                  </a:cubicBezTo>
                  <a:cubicBezTo>
                    <a:pt x="310" y="110"/>
                    <a:pt x="319" y="123"/>
                    <a:pt x="322" y="138"/>
                  </a:cubicBezTo>
                  <a:cubicBezTo>
                    <a:pt x="322" y="138"/>
                    <a:pt x="326" y="148"/>
                    <a:pt x="328" y="153"/>
                  </a:cubicBezTo>
                  <a:cubicBezTo>
                    <a:pt x="330" y="158"/>
                    <a:pt x="331" y="156"/>
                    <a:pt x="331" y="161"/>
                  </a:cubicBezTo>
                  <a:cubicBezTo>
                    <a:pt x="331" y="165"/>
                    <a:pt x="329" y="166"/>
                    <a:pt x="330" y="169"/>
                  </a:cubicBezTo>
                  <a:cubicBezTo>
                    <a:pt x="331" y="172"/>
                    <a:pt x="336" y="176"/>
                    <a:pt x="337" y="179"/>
                  </a:cubicBezTo>
                  <a:cubicBezTo>
                    <a:pt x="338" y="181"/>
                    <a:pt x="339" y="174"/>
                    <a:pt x="342" y="172"/>
                  </a:cubicBezTo>
                  <a:cubicBezTo>
                    <a:pt x="344" y="171"/>
                    <a:pt x="343" y="173"/>
                    <a:pt x="348" y="169"/>
                  </a:cubicBezTo>
                  <a:cubicBezTo>
                    <a:pt x="353" y="165"/>
                    <a:pt x="359" y="154"/>
                    <a:pt x="362" y="149"/>
                  </a:cubicBezTo>
                  <a:cubicBezTo>
                    <a:pt x="365" y="144"/>
                    <a:pt x="369" y="135"/>
                    <a:pt x="372" y="134"/>
                  </a:cubicBezTo>
                  <a:cubicBezTo>
                    <a:pt x="374" y="133"/>
                    <a:pt x="376" y="134"/>
                    <a:pt x="376" y="134"/>
                  </a:cubicBezTo>
                  <a:cubicBezTo>
                    <a:pt x="376" y="134"/>
                    <a:pt x="387" y="120"/>
                    <a:pt x="394" y="122"/>
                  </a:cubicBezTo>
                  <a:cubicBezTo>
                    <a:pt x="394" y="122"/>
                    <a:pt x="402" y="121"/>
                    <a:pt x="404" y="120"/>
                  </a:cubicBezTo>
                  <a:cubicBezTo>
                    <a:pt x="407" y="118"/>
                    <a:pt x="412" y="116"/>
                    <a:pt x="412" y="120"/>
                  </a:cubicBezTo>
                  <a:cubicBezTo>
                    <a:pt x="412" y="120"/>
                    <a:pt x="409" y="125"/>
                    <a:pt x="407" y="126"/>
                  </a:cubicBezTo>
                  <a:cubicBezTo>
                    <a:pt x="407" y="126"/>
                    <a:pt x="415" y="128"/>
                    <a:pt x="418" y="127"/>
                  </a:cubicBezTo>
                  <a:cubicBezTo>
                    <a:pt x="421" y="126"/>
                    <a:pt x="426" y="126"/>
                    <a:pt x="429" y="124"/>
                  </a:cubicBezTo>
                  <a:cubicBezTo>
                    <a:pt x="432" y="122"/>
                    <a:pt x="437" y="118"/>
                    <a:pt x="437" y="120"/>
                  </a:cubicBezTo>
                  <a:cubicBezTo>
                    <a:pt x="437" y="120"/>
                    <a:pt x="443" y="119"/>
                    <a:pt x="443" y="121"/>
                  </a:cubicBezTo>
                  <a:cubicBezTo>
                    <a:pt x="443" y="121"/>
                    <a:pt x="446" y="121"/>
                    <a:pt x="444" y="123"/>
                  </a:cubicBezTo>
                  <a:cubicBezTo>
                    <a:pt x="440" y="127"/>
                    <a:pt x="440" y="127"/>
                    <a:pt x="440" y="127"/>
                  </a:cubicBezTo>
                  <a:cubicBezTo>
                    <a:pt x="440" y="127"/>
                    <a:pt x="440" y="129"/>
                    <a:pt x="437" y="130"/>
                  </a:cubicBezTo>
                  <a:cubicBezTo>
                    <a:pt x="437" y="130"/>
                    <a:pt x="430" y="135"/>
                    <a:pt x="425" y="137"/>
                  </a:cubicBezTo>
                  <a:cubicBezTo>
                    <a:pt x="425" y="137"/>
                    <a:pt x="405" y="140"/>
                    <a:pt x="398" y="140"/>
                  </a:cubicBezTo>
                  <a:cubicBezTo>
                    <a:pt x="398" y="140"/>
                    <a:pt x="392" y="140"/>
                    <a:pt x="391" y="141"/>
                  </a:cubicBezTo>
                  <a:cubicBezTo>
                    <a:pt x="391" y="141"/>
                    <a:pt x="391" y="147"/>
                    <a:pt x="389" y="148"/>
                  </a:cubicBezTo>
                  <a:cubicBezTo>
                    <a:pt x="389" y="148"/>
                    <a:pt x="399" y="157"/>
                    <a:pt x="398" y="164"/>
                  </a:cubicBezTo>
                  <a:cubicBezTo>
                    <a:pt x="398" y="164"/>
                    <a:pt x="398" y="164"/>
                    <a:pt x="398" y="164"/>
                  </a:cubicBezTo>
                  <a:cubicBezTo>
                    <a:pt x="397" y="171"/>
                    <a:pt x="365" y="208"/>
                    <a:pt x="362" y="211"/>
                  </a:cubicBezTo>
                  <a:cubicBezTo>
                    <a:pt x="360" y="215"/>
                    <a:pt x="360" y="217"/>
                    <a:pt x="357" y="220"/>
                  </a:cubicBezTo>
                  <a:cubicBezTo>
                    <a:pt x="355" y="223"/>
                    <a:pt x="352" y="227"/>
                    <a:pt x="349" y="229"/>
                  </a:cubicBezTo>
                  <a:cubicBezTo>
                    <a:pt x="346" y="231"/>
                    <a:pt x="342" y="230"/>
                    <a:pt x="336" y="229"/>
                  </a:cubicBezTo>
                  <a:cubicBezTo>
                    <a:pt x="329" y="228"/>
                    <a:pt x="317" y="218"/>
                    <a:pt x="315" y="215"/>
                  </a:cubicBezTo>
                  <a:cubicBezTo>
                    <a:pt x="312" y="211"/>
                    <a:pt x="310" y="208"/>
                    <a:pt x="308" y="208"/>
                  </a:cubicBezTo>
                  <a:cubicBezTo>
                    <a:pt x="305" y="208"/>
                    <a:pt x="306" y="208"/>
                    <a:pt x="306" y="208"/>
                  </a:cubicBezTo>
                  <a:cubicBezTo>
                    <a:pt x="306" y="208"/>
                    <a:pt x="303" y="240"/>
                    <a:pt x="305" y="250"/>
                  </a:cubicBezTo>
                  <a:cubicBezTo>
                    <a:pt x="306" y="261"/>
                    <a:pt x="306" y="270"/>
                    <a:pt x="308" y="277"/>
                  </a:cubicBezTo>
                  <a:cubicBezTo>
                    <a:pt x="309" y="285"/>
                    <a:pt x="308" y="301"/>
                    <a:pt x="307" y="312"/>
                  </a:cubicBezTo>
                  <a:cubicBezTo>
                    <a:pt x="307" y="323"/>
                    <a:pt x="307" y="324"/>
                    <a:pt x="306" y="330"/>
                  </a:cubicBezTo>
                  <a:cubicBezTo>
                    <a:pt x="306" y="337"/>
                    <a:pt x="306" y="358"/>
                    <a:pt x="306" y="358"/>
                  </a:cubicBezTo>
                  <a:cubicBezTo>
                    <a:pt x="306" y="358"/>
                    <a:pt x="302" y="362"/>
                    <a:pt x="300" y="362"/>
                  </a:cubicBezTo>
                  <a:cubicBezTo>
                    <a:pt x="300" y="362"/>
                    <a:pt x="299" y="374"/>
                    <a:pt x="300" y="385"/>
                  </a:cubicBezTo>
                  <a:cubicBezTo>
                    <a:pt x="301" y="397"/>
                    <a:pt x="299" y="403"/>
                    <a:pt x="299" y="410"/>
                  </a:cubicBezTo>
                  <a:cubicBezTo>
                    <a:pt x="299" y="417"/>
                    <a:pt x="298" y="439"/>
                    <a:pt x="298" y="449"/>
                  </a:cubicBezTo>
                  <a:cubicBezTo>
                    <a:pt x="297" y="459"/>
                    <a:pt x="297" y="466"/>
                    <a:pt x="298" y="472"/>
                  </a:cubicBezTo>
                  <a:cubicBezTo>
                    <a:pt x="298" y="479"/>
                    <a:pt x="298" y="485"/>
                    <a:pt x="299" y="494"/>
                  </a:cubicBezTo>
                  <a:cubicBezTo>
                    <a:pt x="300" y="503"/>
                    <a:pt x="298" y="509"/>
                    <a:pt x="298" y="516"/>
                  </a:cubicBezTo>
                  <a:cubicBezTo>
                    <a:pt x="299" y="523"/>
                    <a:pt x="298" y="525"/>
                    <a:pt x="299" y="533"/>
                  </a:cubicBezTo>
                  <a:cubicBezTo>
                    <a:pt x="300" y="542"/>
                    <a:pt x="300" y="548"/>
                    <a:pt x="302" y="553"/>
                  </a:cubicBezTo>
                  <a:cubicBezTo>
                    <a:pt x="303" y="558"/>
                    <a:pt x="302" y="561"/>
                    <a:pt x="302" y="566"/>
                  </a:cubicBezTo>
                  <a:cubicBezTo>
                    <a:pt x="301" y="570"/>
                    <a:pt x="302" y="578"/>
                    <a:pt x="302" y="578"/>
                  </a:cubicBezTo>
                  <a:cubicBezTo>
                    <a:pt x="302" y="578"/>
                    <a:pt x="320" y="600"/>
                    <a:pt x="328" y="608"/>
                  </a:cubicBezTo>
                  <a:cubicBezTo>
                    <a:pt x="329" y="609"/>
                    <a:pt x="333" y="615"/>
                    <a:pt x="329" y="617"/>
                  </a:cubicBezTo>
                  <a:cubicBezTo>
                    <a:pt x="329" y="617"/>
                    <a:pt x="311" y="626"/>
                    <a:pt x="286" y="607"/>
                  </a:cubicBezTo>
                  <a:cubicBezTo>
                    <a:pt x="286" y="607"/>
                    <a:pt x="285" y="594"/>
                    <a:pt x="278" y="597"/>
                  </a:cubicBezTo>
                  <a:cubicBezTo>
                    <a:pt x="278" y="597"/>
                    <a:pt x="259" y="590"/>
                    <a:pt x="260" y="587"/>
                  </a:cubicBezTo>
                  <a:cubicBezTo>
                    <a:pt x="260" y="578"/>
                    <a:pt x="260" y="578"/>
                    <a:pt x="260" y="578"/>
                  </a:cubicBezTo>
                  <a:cubicBezTo>
                    <a:pt x="260" y="578"/>
                    <a:pt x="259" y="562"/>
                    <a:pt x="257" y="554"/>
                  </a:cubicBezTo>
                  <a:cubicBezTo>
                    <a:pt x="255" y="545"/>
                    <a:pt x="256" y="540"/>
                    <a:pt x="254" y="531"/>
                  </a:cubicBezTo>
                  <a:cubicBezTo>
                    <a:pt x="253" y="522"/>
                    <a:pt x="253" y="506"/>
                    <a:pt x="253" y="500"/>
                  </a:cubicBezTo>
                  <a:cubicBezTo>
                    <a:pt x="253" y="493"/>
                    <a:pt x="255" y="471"/>
                    <a:pt x="255" y="467"/>
                  </a:cubicBezTo>
                  <a:cubicBezTo>
                    <a:pt x="255" y="463"/>
                    <a:pt x="233" y="394"/>
                    <a:pt x="232" y="379"/>
                  </a:cubicBezTo>
                  <a:cubicBezTo>
                    <a:pt x="232" y="379"/>
                    <a:pt x="198" y="458"/>
                    <a:pt x="196" y="466"/>
                  </a:cubicBezTo>
                  <a:cubicBezTo>
                    <a:pt x="195" y="473"/>
                    <a:pt x="180" y="505"/>
                    <a:pt x="180" y="514"/>
                  </a:cubicBezTo>
                  <a:cubicBezTo>
                    <a:pt x="181" y="524"/>
                    <a:pt x="178" y="527"/>
                    <a:pt x="177" y="537"/>
                  </a:cubicBezTo>
                  <a:cubicBezTo>
                    <a:pt x="176" y="547"/>
                    <a:pt x="169" y="570"/>
                    <a:pt x="166" y="575"/>
                  </a:cubicBezTo>
                  <a:cubicBezTo>
                    <a:pt x="164" y="580"/>
                    <a:pt x="160" y="588"/>
                    <a:pt x="160" y="588"/>
                  </a:cubicBezTo>
                  <a:cubicBezTo>
                    <a:pt x="160" y="588"/>
                    <a:pt x="160" y="599"/>
                    <a:pt x="159" y="602"/>
                  </a:cubicBezTo>
                  <a:cubicBezTo>
                    <a:pt x="159" y="602"/>
                    <a:pt x="150" y="608"/>
                    <a:pt x="150" y="614"/>
                  </a:cubicBezTo>
                  <a:cubicBezTo>
                    <a:pt x="150" y="614"/>
                    <a:pt x="151" y="623"/>
                    <a:pt x="149" y="627"/>
                  </a:cubicBezTo>
                  <a:cubicBezTo>
                    <a:pt x="146" y="630"/>
                    <a:pt x="142" y="634"/>
                    <a:pt x="137" y="637"/>
                  </a:cubicBezTo>
                  <a:cubicBezTo>
                    <a:pt x="137" y="637"/>
                    <a:pt x="115" y="640"/>
                    <a:pt x="114" y="629"/>
                  </a:cubicBezTo>
                  <a:cubicBezTo>
                    <a:pt x="112" y="618"/>
                    <a:pt x="116" y="610"/>
                    <a:pt x="121" y="601"/>
                  </a:cubicBezTo>
                  <a:cubicBezTo>
                    <a:pt x="126" y="593"/>
                    <a:pt x="135" y="575"/>
                    <a:pt x="135" y="574"/>
                  </a:cubicBezTo>
                  <a:cubicBezTo>
                    <a:pt x="135" y="574"/>
                    <a:pt x="127" y="553"/>
                    <a:pt x="129" y="544"/>
                  </a:cubicBezTo>
                  <a:cubicBezTo>
                    <a:pt x="131" y="536"/>
                    <a:pt x="134" y="511"/>
                    <a:pt x="138" y="502"/>
                  </a:cubicBezTo>
                  <a:cubicBezTo>
                    <a:pt x="141" y="493"/>
                    <a:pt x="139" y="473"/>
                    <a:pt x="144" y="463"/>
                  </a:cubicBezTo>
                  <a:cubicBezTo>
                    <a:pt x="149" y="453"/>
                    <a:pt x="154" y="426"/>
                    <a:pt x="155" y="422"/>
                  </a:cubicBezTo>
                  <a:cubicBezTo>
                    <a:pt x="156" y="417"/>
                    <a:pt x="147" y="383"/>
                    <a:pt x="154" y="372"/>
                  </a:cubicBezTo>
                  <a:cubicBezTo>
                    <a:pt x="154" y="372"/>
                    <a:pt x="131" y="364"/>
                    <a:pt x="130" y="354"/>
                  </a:cubicBezTo>
                  <a:cubicBezTo>
                    <a:pt x="130" y="354"/>
                    <a:pt x="135" y="289"/>
                    <a:pt x="137" y="285"/>
                  </a:cubicBezTo>
                  <a:cubicBezTo>
                    <a:pt x="135" y="281"/>
                    <a:pt x="135" y="281"/>
                    <a:pt x="135" y="281"/>
                  </a:cubicBezTo>
                  <a:cubicBezTo>
                    <a:pt x="139" y="264"/>
                    <a:pt x="139" y="264"/>
                    <a:pt x="139" y="264"/>
                  </a:cubicBezTo>
                  <a:cubicBezTo>
                    <a:pt x="139" y="264"/>
                    <a:pt x="147" y="239"/>
                    <a:pt x="146" y="204"/>
                  </a:cubicBezTo>
                  <a:cubicBezTo>
                    <a:pt x="146" y="204"/>
                    <a:pt x="135" y="210"/>
                    <a:pt x="133" y="213"/>
                  </a:cubicBezTo>
                  <a:cubicBezTo>
                    <a:pt x="130" y="216"/>
                    <a:pt x="123" y="221"/>
                    <a:pt x="119" y="222"/>
                  </a:cubicBezTo>
                  <a:cubicBezTo>
                    <a:pt x="115" y="223"/>
                    <a:pt x="96" y="224"/>
                    <a:pt x="90" y="213"/>
                  </a:cubicBezTo>
                  <a:cubicBezTo>
                    <a:pt x="84" y="202"/>
                    <a:pt x="52" y="158"/>
                    <a:pt x="48" y="155"/>
                  </a:cubicBezTo>
                  <a:cubicBezTo>
                    <a:pt x="48" y="155"/>
                    <a:pt x="61" y="137"/>
                    <a:pt x="65" y="136"/>
                  </a:cubicBezTo>
                  <a:cubicBezTo>
                    <a:pt x="65" y="136"/>
                    <a:pt x="57" y="123"/>
                    <a:pt x="50" y="122"/>
                  </a:cubicBezTo>
                  <a:cubicBezTo>
                    <a:pt x="50" y="122"/>
                    <a:pt x="30" y="108"/>
                    <a:pt x="27" y="108"/>
                  </a:cubicBezTo>
                  <a:cubicBezTo>
                    <a:pt x="27" y="108"/>
                    <a:pt x="0" y="90"/>
                    <a:pt x="14" y="90"/>
                  </a:cubicBezTo>
                  <a:cubicBezTo>
                    <a:pt x="14" y="90"/>
                    <a:pt x="17" y="88"/>
                    <a:pt x="20" y="91"/>
                  </a:cubicBezTo>
                  <a:cubicBezTo>
                    <a:pt x="20" y="91"/>
                    <a:pt x="32" y="100"/>
                    <a:pt x="36" y="101"/>
                  </a:cubicBezTo>
                  <a:cubicBezTo>
                    <a:pt x="39" y="102"/>
                    <a:pt x="45" y="103"/>
                    <a:pt x="49" y="104"/>
                  </a:cubicBezTo>
                  <a:cubicBezTo>
                    <a:pt x="53" y="104"/>
                    <a:pt x="58" y="101"/>
                    <a:pt x="56" y="98"/>
                  </a:cubicBezTo>
                  <a:cubicBezTo>
                    <a:pt x="56" y="98"/>
                    <a:pt x="47" y="84"/>
                    <a:pt x="58" y="85"/>
                  </a:cubicBezTo>
                  <a:cubicBezTo>
                    <a:pt x="58" y="85"/>
                    <a:pt x="62" y="86"/>
                    <a:pt x="63" y="95"/>
                  </a:cubicBezTo>
                  <a:cubicBezTo>
                    <a:pt x="63" y="95"/>
                    <a:pt x="66" y="99"/>
                    <a:pt x="67" y="102"/>
                  </a:cubicBezTo>
                  <a:cubicBezTo>
                    <a:pt x="67" y="102"/>
                    <a:pt x="73" y="112"/>
                    <a:pt x="74" y="116"/>
                  </a:cubicBezTo>
                  <a:cubicBezTo>
                    <a:pt x="76" y="120"/>
                    <a:pt x="77" y="122"/>
                    <a:pt x="79" y="124"/>
                  </a:cubicBezTo>
                  <a:cubicBezTo>
                    <a:pt x="81" y="127"/>
                    <a:pt x="79" y="127"/>
                    <a:pt x="79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93" y="144"/>
                    <a:pt x="95" y="148"/>
                  </a:cubicBezTo>
                  <a:cubicBezTo>
                    <a:pt x="97" y="152"/>
                    <a:pt x="98" y="152"/>
                    <a:pt x="100" y="154"/>
                  </a:cubicBezTo>
                  <a:cubicBezTo>
                    <a:pt x="103" y="156"/>
                    <a:pt x="104" y="160"/>
                    <a:pt x="108" y="166"/>
                  </a:cubicBezTo>
                  <a:cubicBezTo>
                    <a:pt x="113" y="171"/>
                    <a:pt x="114" y="171"/>
                    <a:pt x="115" y="175"/>
                  </a:cubicBezTo>
                  <a:cubicBezTo>
                    <a:pt x="116" y="179"/>
                    <a:pt x="116" y="176"/>
                    <a:pt x="116" y="176"/>
                  </a:cubicBezTo>
                  <a:cubicBezTo>
                    <a:pt x="116" y="176"/>
                    <a:pt x="116" y="172"/>
                    <a:pt x="121" y="169"/>
                  </a:cubicBezTo>
                  <a:cubicBezTo>
                    <a:pt x="126" y="166"/>
                    <a:pt x="124" y="166"/>
                    <a:pt x="126" y="160"/>
                  </a:cubicBezTo>
                  <a:cubicBezTo>
                    <a:pt x="129" y="154"/>
                    <a:pt x="127" y="152"/>
                    <a:pt x="131" y="147"/>
                  </a:cubicBezTo>
                  <a:cubicBezTo>
                    <a:pt x="135" y="142"/>
                    <a:pt x="137" y="135"/>
                    <a:pt x="140" y="128"/>
                  </a:cubicBezTo>
                  <a:cubicBezTo>
                    <a:pt x="143" y="120"/>
                    <a:pt x="146" y="105"/>
                    <a:pt x="154" y="105"/>
                  </a:cubicBezTo>
                  <a:cubicBezTo>
                    <a:pt x="162" y="104"/>
                    <a:pt x="190" y="100"/>
                    <a:pt x="198" y="97"/>
                  </a:cubicBezTo>
                  <a:cubicBezTo>
                    <a:pt x="198" y="97"/>
                    <a:pt x="201" y="98"/>
                    <a:pt x="205" y="96"/>
                  </a:cubicBezTo>
                  <a:cubicBezTo>
                    <a:pt x="205" y="96"/>
                    <a:pt x="216" y="87"/>
                    <a:pt x="217" y="87"/>
                  </a:cubicBezTo>
                  <a:close/>
                </a:path>
              </a:pathLst>
            </a:custGeom>
            <a:solidFill>
              <a:srgbClr val="00171E"/>
            </a:solidFill>
            <a:ln w="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5180315" y="3352511"/>
              <a:ext cx="147454" cy="363144"/>
            </a:xfrm>
            <a:custGeom>
              <a:avLst/>
              <a:gdLst>
                <a:gd name="T0" fmla="*/ 24 w 79"/>
                <a:gd name="T1" fmla="*/ 0 h 195"/>
                <a:gd name="T2" fmla="*/ 49 w 79"/>
                <a:gd name="T3" fmla="*/ 27 h 195"/>
                <a:gd name="T4" fmla="*/ 39 w 79"/>
                <a:gd name="T5" fmla="*/ 33 h 195"/>
                <a:gd name="T6" fmla="*/ 48 w 79"/>
                <a:gd name="T7" fmla="*/ 43 h 195"/>
                <a:gd name="T8" fmla="*/ 42 w 79"/>
                <a:gd name="T9" fmla="*/ 63 h 195"/>
                <a:gd name="T10" fmla="*/ 37 w 79"/>
                <a:gd name="T11" fmla="*/ 173 h 195"/>
                <a:gd name="T12" fmla="*/ 55 w 79"/>
                <a:gd name="T13" fmla="*/ 190 h 195"/>
                <a:gd name="T14" fmla="*/ 68 w 79"/>
                <a:gd name="T15" fmla="*/ 173 h 195"/>
                <a:gd name="T16" fmla="*/ 55 w 79"/>
                <a:gd name="T17" fmla="*/ 51 h 195"/>
                <a:gd name="T18" fmla="*/ 59 w 79"/>
                <a:gd name="T19" fmla="*/ 31 h 195"/>
                <a:gd name="T20" fmla="*/ 51 w 79"/>
                <a:gd name="T21" fmla="*/ 27 h 195"/>
                <a:gd name="T22" fmla="*/ 66 w 79"/>
                <a:gd name="T23" fmla="*/ 9 h 195"/>
                <a:gd name="T24" fmla="*/ 68 w 79"/>
                <a:gd name="T25" fmla="*/ 6 h 195"/>
                <a:gd name="T26" fmla="*/ 71 w 79"/>
                <a:gd name="T27" fmla="*/ 45 h 195"/>
                <a:gd name="T28" fmla="*/ 73 w 79"/>
                <a:gd name="T29" fmla="*/ 112 h 195"/>
                <a:gd name="T30" fmla="*/ 77 w 79"/>
                <a:gd name="T31" fmla="*/ 152 h 195"/>
                <a:gd name="T32" fmla="*/ 78 w 79"/>
                <a:gd name="T33" fmla="*/ 182 h 195"/>
                <a:gd name="T34" fmla="*/ 77 w 79"/>
                <a:gd name="T35" fmla="*/ 193 h 195"/>
                <a:gd name="T36" fmla="*/ 51 w 79"/>
                <a:gd name="T37" fmla="*/ 193 h 195"/>
                <a:gd name="T38" fmla="*/ 29 w 79"/>
                <a:gd name="T39" fmla="*/ 192 h 195"/>
                <a:gd name="T40" fmla="*/ 0 w 79"/>
                <a:gd name="T41" fmla="*/ 184 h 195"/>
                <a:gd name="T42" fmla="*/ 15 w 79"/>
                <a:gd name="T43" fmla="*/ 142 h 195"/>
                <a:gd name="T44" fmla="*/ 20 w 79"/>
                <a:gd name="T45" fmla="*/ 103 h 195"/>
                <a:gd name="T46" fmla="*/ 20 w 79"/>
                <a:gd name="T47" fmla="*/ 24 h 195"/>
                <a:gd name="T48" fmla="*/ 24 w 79"/>
                <a:gd name="T4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195">
                  <a:moveTo>
                    <a:pt x="24" y="0"/>
                  </a:moveTo>
                  <a:cubicBezTo>
                    <a:pt x="24" y="0"/>
                    <a:pt x="40" y="26"/>
                    <a:pt x="49" y="27"/>
                  </a:cubicBezTo>
                  <a:cubicBezTo>
                    <a:pt x="49" y="27"/>
                    <a:pt x="40" y="28"/>
                    <a:pt x="39" y="3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1" y="56"/>
                    <a:pt x="42" y="63"/>
                  </a:cubicBezTo>
                  <a:cubicBezTo>
                    <a:pt x="42" y="63"/>
                    <a:pt x="46" y="150"/>
                    <a:pt x="37" y="173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8" y="173"/>
                    <a:pt x="77" y="84"/>
                    <a:pt x="55" y="51"/>
                  </a:cubicBezTo>
                  <a:cubicBezTo>
                    <a:pt x="55" y="51"/>
                    <a:pt x="53" y="34"/>
                    <a:pt x="59" y="31"/>
                  </a:cubicBezTo>
                  <a:cubicBezTo>
                    <a:pt x="59" y="31"/>
                    <a:pt x="55" y="26"/>
                    <a:pt x="51" y="27"/>
                  </a:cubicBezTo>
                  <a:cubicBezTo>
                    <a:pt x="51" y="27"/>
                    <a:pt x="65" y="17"/>
                    <a:pt x="66" y="9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71" y="32"/>
                    <a:pt x="71" y="45"/>
                  </a:cubicBezTo>
                  <a:cubicBezTo>
                    <a:pt x="71" y="45"/>
                    <a:pt x="71" y="106"/>
                    <a:pt x="73" y="112"/>
                  </a:cubicBezTo>
                  <a:cubicBezTo>
                    <a:pt x="74" y="118"/>
                    <a:pt x="77" y="146"/>
                    <a:pt x="77" y="152"/>
                  </a:cubicBezTo>
                  <a:cubicBezTo>
                    <a:pt x="77" y="157"/>
                    <a:pt x="79" y="176"/>
                    <a:pt x="78" y="182"/>
                  </a:cubicBezTo>
                  <a:cubicBezTo>
                    <a:pt x="76" y="187"/>
                    <a:pt x="77" y="193"/>
                    <a:pt x="77" y="193"/>
                  </a:cubicBezTo>
                  <a:cubicBezTo>
                    <a:pt x="77" y="193"/>
                    <a:pt x="59" y="195"/>
                    <a:pt x="51" y="193"/>
                  </a:cubicBezTo>
                  <a:cubicBezTo>
                    <a:pt x="51" y="193"/>
                    <a:pt x="32" y="191"/>
                    <a:pt x="29" y="192"/>
                  </a:cubicBezTo>
                  <a:cubicBezTo>
                    <a:pt x="29" y="192"/>
                    <a:pt x="2" y="187"/>
                    <a:pt x="0" y="184"/>
                  </a:cubicBezTo>
                  <a:cubicBezTo>
                    <a:pt x="0" y="184"/>
                    <a:pt x="9" y="152"/>
                    <a:pt x="15" y="142"/>
                  </a:cubicBezTo>
                  <a:cubicBezTo>
                    <a:pt x="15" y="142"/>
                    <a:pt x="21" y="124"/>
                    <a:pt x="20" y="103"/>
                  </a:cubicBezTo>
                  <a:cubicBezTo>
                    <a:pt x="20" y="103"/>
                    <a:pt x="21" y="30"/>
                    <a:pt x="20" y="24"/>
                  </a:cubicBezTo>
                  <a:cubicBezTo>
                    <a:pt x="20" y="24"/>
                    <a:pt x="18" y="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0" name="AutoShape 13"/>
          <p:cNvSpPr>
            <a:spLocks noChangeAspect="1" noChangeArrowheads="1" noTextEdit="1"/>
          </p:cNvSpPr>
          <p:nvPr/>
        </p:nvSpPr>
        <p:spPr bwMode="auto">
          <a:xfrm>
            <a:off x="4007449" y="4618038"/>
            <a:ext cx="247650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15"/>
          <p:cNvSpPr>
            <a:spLocks/>
          </p:cNvSpPr>
          <p:nvPr/>
        </p:nvSpPr>
        <p:spPr bwMode="auto">
          <a:xfrm>
            <a:off x="4124924" y="4618038"/>
            <a:ext cx="63500" cy="74612"/>
          </a:xfrm>
          <a:custGeom>
            <a:avLst/>
            <a:gdLst>
              <a:gd name="T0" fmla="*/ 16 w 16"/>
              <a:gd name="T1" fmla="*/ 0 h 19"/>
              <a:gd name="T2" fmla="*/ 14 w 16"/>
              <a:gd name="T3" fmla="*/ 0 h 19"/>
              <a:gd name="T4" fmla="*/ 0 w 16"/>
              <a:gd name="T5" fmla="*/ 17 h 19"/>
              <a:gd name="T6" fmla="*/ 16 w 16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9">
                <a:moveTo>
                  <a:pt x="16" y="0"/>
                </a:moveTo>
                <a:cubicBezTo>
                  <a:pt x="15" y="0"/>
                  <a:pt x="14" y="0"/>
                  <a:pt x="14" y="0"/>
                </a:cubicBezTo>
                <a:cubicBezTo>
                  <a:pt x="6" y="3"/>
                  <a:pt x="1" y="7"/>
                  <a:pt x="0" y="17"/>
                </a:cubicBezTo>
                <a:cubicBezTo>
                  <a:pt x="10" y="19"/>
                  <a:pt x="16" y="11"/>
                  <a:pt x="16" y="0"/>
                </a:cubicBezTo>
                <a:close/>
              </a:path>
            </a:pathLst>
          </a:custGeom>
          <a:solidFill>
            <a:srgbClr val="00171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16"/>
          <p:cNvSpPr>
            <a:spLocks/>
          </p:cNvSpPr>
          <p:nvPr/>
        </p:nvSpPr>
        <p:spPr bwMode="auto">
          <a:xfrm>
            <a:off x="4004274" y="4687888"/>
            <a:ext cx="246063" cy="236537"/>
          </a:xfrm>
          <a:custGeom>
            <a:avLst/>
            <a:gdLst>
              <a:gd name="T0" fmla="*/ 61 w 63"/>
              <a:gd name="T1" fmla="*/ 9 h 61"/>
              <a:gd name="T2" fmla="*/ 44 w 63"/>
              <a:gd name="T3" fmla="*/ 1 h 61"/>
              <a:gd name="T4" fmla="*/ 32 w 63"/>
              <a:gd name="T5" fmla="*/ 5 h 61"/>
              <a:gd name="T6" fmla="*/ 20 w 63"/>
              <a:gd name="T7" fmla="*/ 1 h 61"/>
              <a:gd name="T8" fmla="*/ 0 w 63"/>
              <a:gd name="T9" fmla="*/ 20 h 61"/>
              <a:gd name="T10" fmla="*/ 0 w 63"/>
              <a:gd name="T11" fmla="*/ 29 h 61"/>
              <a:gd name="T12" fmla="*/ 18 w 63"/>
              <a:gd name="T13" fmla="*/ 61 h 61"/>
              <a:gd name="T14" fmla="*/ 22 w 63"/>
              <a:gd name="T15" fmla="*/ 61 h 61"/>
              <a:gd name="T16" fmla="*/ 44 w 63"/>
              <a:gd name="T17" fmla="*/ 61 h 61"/>
              <a:gd name="T18" fmla="*/ 47 w 63"/>
              <a:gd name="T19" fmla="*/ 61 h 61"/>
              <a:gd name="T20" fmla="*/ 63 w 63"/>
              <a:gd name="T21" fmla="*/ 41 h 61"/>
              <a:gd name="T22" fmla="*/ 63 w 63"/>
              <a:gd name="T23" fmla="*/ 39 h 61"/>
              <a:gd name="T24" fmla="*/ 61 w 63"/>
              <a:gd name="T25" fmla="*/ 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3" h="61">
                <a:moveTo>
                  <a:pt x="61" y="9"/>
                </a:moveTo>
                <a:cubicBezTo>
                  <a:pt x="57" y="4"/>
                  <a:pt x="52" y="0"/>
                  <a:pt x="44" y="1"/>
                </a:cubicBezTo>
                <a:cubicBezTo>
                  <a:pt x="40" y="1"/>
                  <a:pt x="36" y="5"/>
                  <a:pt x="32" y="5"/>
                </a:cubicBezTo>
                <a:cubicBezTo>
                  <a:pt x="27" y="5"/>
                  <a:pt x="24" y="1"/>
                  <a:pt x="20" y="1"/>
                </a:cubicBezTo>
                <a:cubicBezTo>
                  <a:pt x="9" y="1"/>
                  <a:pt x="2" y="10"/>
                  <a:pt x="0" y="20"/>
                </a:cubicBezTo>
                <a:cubicBezTo>
                  <a:pt x="0" y="23"/>
                  <a:pt x="0" y="26"/>
                  <a:pt x="0" y="29"/>
                </a:cubicBezTo>
                <a:cubicBezTo>
                  <a:pt x="3" y="43"/>
                  <a:pt x="8" y="54"/>
                  <a:pt x="18" y="61"/>
                </a:cubicBezTo>
                <a:cubicBezTo>
                  <a:pt x="20" y="61"/>
                  <a:pt x="21" y="61"/>
                  <a:pt x="22" y="61"/>
                </a:cubicBezTo>
                <a:cubicBezTo>
                  <a:pt x="28" y="56"/>
                  <a:pt x="38" y="57"/>
                  <a:pt x="44" y="61"/>
                </a:cubicBezTo>
                <a:cubicBezTo>
                  <a:pt x="45" y="61"/>
                  <a:pt x="46" y="61"/>
                  <a:pt x="47" y="61"/>
                </a:cubicBezTo>
                <a:cubicBezTo>
                  <a:pt x="56" y="57"/>
                  <a:pt x="59" y="49"/>
                  <a:pt x="63" y="41"/>
                </a:cubicBezTo>
                <a:cubicBezTo>
                  <a:pt x="63" y="40"/>
                  <a:pt x="63" y="40"/>
                  <a:pt x="63" y="39"/>
                </a:cubicBezTo>
                <a:cubicBezTo>
                  <a:pt x="51" y="37"/>
                  <a:pt x="49" y="13"/>
                  <a:pt x="61" y="9"/>
                </a:cubicBezTo>
                <a:close/>
              </a:path>
            </a:pathLst>
          </a:custGeom>
          <a:solidFill>
            <a:srgbClr val="00171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3494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Freeform 444"/>
          <p:cNvSpPr>
            <a:spLocks/>
          </p:cNvSpPr>
          <p:nvPr/>
        </p:nvSpPr>
        <p:spPr bwMode="auto">
          <a:xfrm>
            <a:off x="8599283" y="3376374"/>
            <a:ext cx="2461196" cy="2075205"/>
          </a:xfrm>
          <a:custGeom>
            <a:avLst/>
            <a:gdLst>
              <a:gd name="T0" fmla="*/ 208 w 1830"/>
              <a:gd name="T1" fmla="*/ 332 h 1543"/>
              <a:gd name="T2" fmla="*/ 1830 w 1830"/>
              <a:gd name="T3" fmla="*/ 0 h 1543"/>
              <a:gd name="T4" fmla="*/ 1712 w 1830"/>
              <a:gd name="T5" fmla="*/ 1543 h 1543"/>
              <a:gd name="T6" fmla="*/ 0 w 1830"/>
              <a:gd name="T7" fmla="*/ 1411 h 1543"/>
              <a:gd name="T8" fmla="*/ 208 w 1830"/>
              <a:gd name="T9" fmla="*/ 332 h 1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0" h="1543">
                <a:moveTo>
                  <a:pt x="208" y="332"/>
                </a:moveTo>
                <a:lnTo>
                  <a:pt x="1830" y="0"/>
                </a:lnTo>
                <a:lnTo>
                  <a:pt x="1712" y="1543"/>
                </a:lnTo>
                <a:lnTo>
                  <a:pt x="0" y="1411"/>
                </a:lnTo>
                <a:lnTo>
                  <a:pt x="208" y="332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8" name="Freeform 446"/>
          <p:cNvSpPr>
            <a:spLocks/>
          </p:cNvSpPr>
          <p:nvPr/>
        </p:nvSpPr>
        <p:spPr bwMode="auto">
          <a:xfrm>
            <a:off x="6714250" y="5275172"/>
            <a:ext cx="4177308" cy="644215"/>
          </a:xfrm>
          <a:custGeom>
            <a:avLst/>
            <a:gdLst>
              <a:gd name="T0" fmla="*/ 589 w 1312"/>
              <a:gd name="T1" fmla="*/ 0 h 202"/>
              <a:gd name="T2" fmla="*/ 1312 w 1312"/>
              <a:gd name="T3" fmla="*/ 62 h 202"/>
              <a:gd name="T4" fmla="*/ 1310 w 1312"/>
              <a:gd name="T5" fmla="*/ 102 h 202"/>
              <a:gd name="T6" fmla="*/ 601 w 1312"/>
              <a:gd name="T7" fmla="*/ 202 h 202"/>
              <a:gd name="T8" fmla="*/ 11 w 1312"/>
              <a:gd name="T9" fmla="*/ 39 h 202"/>
              <a:gd name="T10" fmla="*/ 17 w 1312"/>
              <a:gd name="T11" fmla="*/ 13 h 202"/>
              <a:gd name="T12" fmla="*/ 589 w 1312"/>
              <a:gd name="T13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202">
                <a:moveTo>
                  <a:pt x="589" y="0"/>
                </a:moveTo>
                <a:cubicBezTo>
                  <a:pt x="1312" y="62"/>
                  <a:pt x="1312" y="62"/>
                  <a:pt x="1312" y="62"/>
                </a:cubicBezTo>
                <a:cubicBezTo>
                  <a:pt x="1310" y="102"/>
                  <a:pt x="1310" y="102"/>
                  <a:pt x="1310" y="102"/>
                </a:cubicBezTo>
                <a:cubicBezTo>
                  <a:pt x="601" y="202"/>
                  <a:pt x="601" y="202"/>
                  <a:pt x="601" y="202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0" y="23"/>
                  <a:pt x="17" y="13"/>
                </a:cubicBezTo>
                <a:lnTo>
                  <a:pt x="589" y="0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9" name="Freeform 452"/>
          <p:cNvSpPr>
            <a:spLocks/>
          </p:cNvSpPr>
          <p:nvPr/>
        </p:nvSpPr>
        <p:spPr bwMode="auto">
          <a:xfrm>
            <a:off x="8748569" y="3629218"/>
            <a:ext cx="2085964" cy="1603139"/>
          </a:xfrm>
          <a:custGeom>
            <a:avLst/>
            <a:gdLst>
              <a:gd name="T0" fmla="*/ 171 w 1551"/>
              <a:gd name="T1" fmla="*/ 230 h 1192"/>
              <a:gd name="T2" fmla="*/ 1551 w 1551"/>
              <a:gd name="T3" fmla="*/ 0 h 1192"/>
              <a:gd name="T4" fmla="*/ 1442 w 1551"/>
              <a:gd name="T5" fmla="*/ 1192 h 1192"/>
              <a:gd name="T6" fmla="*/ 0 w 1551"/>
              <a:gd name="T7" fmla="*/ 1118 h 1192"/>
              <a:gd name="T8" fmla="*/ 171 w 1551"/>
              <a:gd name="T9" fmla="*/ 23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1" h="1192">
                <a:moveTo>
                  <a:pt x="171" y="230"/>
                </a:moveTo>
                <a:lnTo>
                  <a:pt x="1551" y="0"/>
                </a:lnTo>
                <a:lnTo>
                  <a:pt x="1442" y="1192"/>
                </a:lnTo>
                <a:lnTo>
                  <a:pt x="0" y="1118"/>
                </a:lnTo>
                <a:lnTo>
                  <a:pt x="171" y="230"/>
                </a:lnTo>
                <a:close/>
              </a:path>
            </a:pathLst>
          </a:custGeom>
          <a:solidFill>
            <a:srgbClr val="EB6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480" name="组合 2479"/>
          <p:cNvGrpSpPr/>
          <p:nvPr/>
        </p:nvGrpSpPr>
        <p:grpSpPr>
          <a:xfrm rot="635633">
            <a:off x="7145079" y="3285778"/>
            <a:ext cx="3470871" cy="2290021"/>
            <a:chOff x="4049713" y="1920875"/>
            <a:chExt cx="5841999" cy="3854450"/>
          </a:xfrm>
        </p:grpSpPr>
        <p:sp>
          <p:nvSpPr>
            <p:cNvPr id="2481" name="Freeform 5"/>
            <p:cNvSpPr>
              <a:spLocks noEditPoints="1"/>
            </p:cNvSpPr>
            <p:nvPr/>
          </p:nvSpPr>
          <p:spPr bwMode="auto">
            <a:xfrm>
              <a:off x="9045576" y="4214813"/>
              <a:ext cx="184150" cy="241300"/>
            </a:xfrm>
            <a:custGeom>
              <a:avLst/>
              <a:gdLst>
                <a:gd name="T0" fmla="*/ 25 w 49"/>
                <a:gd name="T1" fmla="*/ 11 h 64"/>
                <a:gd name="T2" fmla="*/ 25 w 49"/>
                <a:gd name="T3" fmla="*/ 11 h 64"/>
                <a:gd name="T4" fmla="*/ 9 w 49"/>
                <a:gd name="T5" fmla="*/ 32 h 64"/>
                <a:gd name="T6" fmla="*/ 25 w 49"/>
                <a:gd name="T7" fmla="*/ 53 h 64"/>
                <a:gd name="T8" fmla="*/ 25 w 49"/>
                <a:gd name="T9" fmla="*/ 53 h 64"/>
                <a:gd name="T10" fmla="*/ 41 w 49"/>
                <a:gd name="T11" fmla="*/ 32 h 64"/>
                <a:gd name="T12" fmla="*/ 25 w 49"/>
                <a:gd name="T13" fmla="*/ 11 h 64"/>
                <a:gd name="T14" fmla="*/ 25 w 49"/>
                <a:gd name="T15" fmla="*/ 55 h 64"/>
                <a:gd name="T16" fmla="*/ 7 w 49"/>
                <a:gd name="T17" fmla="*/ 32 h 64"/>
                <a:gd name="T18" fmla="*/ 25 w 49"/>
                <a:gd name="T19" fmla="*/ 9 h 64"/>
                <a:gd name="T20" fmla="*/ 25 w 49"/>
                <a:gd name="T21" fmla="*/ 9 h 64"/>
                <a:gd name="T22" fmla="*/ 43 w 49"/>
                <a:gd name="T23" fmla="*/ 32 h 64"/>
                <a:gd name="T24" fmla="*/ 25 w 49"/>
                <a:gd name="T25" fmla="*/ 55 h 64"/>
                <a:gd name="T26" fmla="*/ 25 w 49"/>
                <a:gd name="T27" fmla="*/ 55 h 64"/>
                <a:gd name="T28" fmla="*/ 25 w 49"/>
                <a:gd name="T29" fmla="*/ 0 h 64"/>
                <a:gd name="T30" fmla="*/ 25 w 49"/>
                <a:gd name="T31" fmla="*/ 0 h 64"/>
                <a:gd name="T32" fmla="*/ 0 w 49"/>
                <a:gd name="T33" fmla="*/ 33 h 64"/>
                <a:gd name="T34" fmla="*/ 24 w 49"/>
                <a:gd name="T35" fmla="*/ 64 h 64"/>
                <a:gd name="T36" fmla="*/ 25 w 49"/>
                <a:gd name="T37" fmla="*/ 64 h 64"/>
                <a:gd name="T38" fmla="*/ 49 w 49"/>
                <a:gd name="T39" fmla="*/ 32 h 64"/>
                <a:gd name="T40" fmla="*/ 25 w 4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4"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16" y="11"/>
                    <a:pt x="9" y="21"/>
                    <a:pt x="9" y="32"/>
                  </a:cubicBezTo>
                  <a:cubicBezTo>
                    <a:pt x="9" y="44"/>
                    <a:pt x="16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34" y="53"/>
                    <a:pt x="41" y="43"/>
                    <a:pt x="41" y="32"/>
                  </a:cubicBezTo>
                  <a:cubicBezTo>
                    <a:pt x="41" y="20"/>
                    <a:pt x="34" y="11"/>
                    <a:pt x="25" y="11"/>
                  </a:cubicBezTo>
                  <a:moveTo>
                    <a:pt x="25" y="55"/>
                  </a:moveTo>
                  <a:cubicBezTo>
                    <a:pt x="15" y="55"/>
                    <a:pt x="7" y="45"/>
                    <a:pt x="7" y="32"/>
                  </a:cubicBezTo>
                  <a:cubicBezTo>
                    <a:pt x="7" y="19"/>
                    <a:pt x="1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35" y="9"/>
                    <a:pt x="43" y="19"/>
                    <a:pt x="43" y="32"/>
                  </a:cubicBezTo>
                  <a:cubicBezTo>
                    <a:pt x="43" y="44"/>
                    <a:pt x="3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4"/>
                    <a:pt x="0" y="33"/>
                  </a:cubicBezTo>
                  <a:cubicBezTo>
                    <a:pt x="0" y="50"/>
                    <a:pt x="11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9" y="64"/>
                    <a:pt x="49" y="49"/>
                    <a:pt x="49" y="32"/>
                  </a:cubicBezTo>
                  <a:cubicBezTo>
                    <a:pt x="49" y="14"/>
                    <a:pt x="39" y="0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6"/>
            <p:cNvSpPr>
              <a:spLocks/>
            </p:cNvSpPr>
            <p:nvPr/>
          </p:nvSpPr>
          <p:spPr bwMode="auto">
            <a:xfrm>
              <a:off x="9240838" y="4211638"/>
              <a:ext cx="38100" cy="241300"/>
            </a:xfrm>
            <a:custGeom>
              <a:avLst/>
              <a:gdLst>
                <a:gd name="T0" fmla="*/ 5 w 10"/>
                <a:gd name="T1" fmla="*/ 0 h 64"/>
                <a:gd name="T2" fmla="*/ 5 w 10"/>
                <a:gd name="T3" fmla="*/ 0 h 64"/>
                <a:gd name="T4" fmla="*/ 0 w 10"/>
                <a:gd name="T5" fmla="*/ 12 h 64"/>
                <a:gd name="T6" fmla="*/ 4 w 10"/>
                <a:gd name="T7" fmla="*/ 23 h 64"/>
                <a:gd name="T8" fmla="*/ 4 w 10"/>
                <a:gd name="T9" fmla="*/ 63 h 64"/>
                <a:gd name="T10" fmla="*/ 5 w 10"/>
                <a:gd name="T11" fmla="*/ 64 h 64"/>
                <a:gd name="T12" fmla="*/ 5 w 10"/>
                <a:gd name="T13" fmla="*/ 64 h 64"/>
                <a:gd name="T14" fmla="*/ 6 w 10"/>
                <a:gd name="T15" fmla="*/ 63 h 64"/>
                <a:gd name="T16" fmla="*/ 6 w 10"/>
                <a:gd name="T17" fmla="*/ 23 h 64"/>
                <a:gd name="T18" fmla="*/ 10 w 10"/>
                <a:gd name="T19" fmla="*/ 12 h 64"/>
                <a:gd name="T20" fmla="*/ 5 w 10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6"/>
                    <a:pt x="0" y="12"/>
                  </a:cubicBezTo>
                  <a:cubicBezTo>
                    <a:pt x="0" y="18"/>
                    <a:pt x="2" y="22"/>
                    <a:pt x="4" y="2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2"/>
                    <a:pt x="10" y="17"/>
                    <a:pt x="10" y="12"/>
                  </a:cubicBezTo>
                  <a:cubicBezTo>
                    <a:pt x="10" y="6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7"/>
            <p:cNvSpPr>
              <a:spLocks/>
            </p:cNvSpPr>
            <p:nvPr/>
          </p:nvSpPr>
          <p:spPr bwMode="auto">
            <a:xfrm>
              <a:off x="9004301" y="4214813"/>
              <a:ext cx="30163" cy="249238"/>
            </a:xfrm>
            <a:custGeom>
              <a:avLst/>
              <a:gdLst>
                <a:gd name="T0" fmla="*/ 8 w 8"/>
                <a:gd name="T1" fmla="*/ 0 h 66"/>
                <a:gd name="T2" fmla="*/ 7 w 8"/>
                <a:gd name="T3" fmla="*/ 0 h 66"/>
                <a:gd name="T4" fmla="*/ 7 w 8"/>
                <a:gd name="T5" fmla="*/ 10 h 66"/>
                <a:gd name="T6" fmla="*/ 6 w 8"/>
                <a:gd name="T7" fmla="*/ 10 h 66"/>
                <a:gd name="T8" fmla="*/ 6 w 8"/>
                <a:gd name="T9" fmla="*/ 0 h 66"/>
                <a:gd name="T10" fmla="*/ 6 w 8"/>
                <a:gd name="T11" fmla="*/ 0 h 66"/>
                <a:gd name="T12" fmla="*/ 6 w 8"/>
                <a:gd name="T13" fmla="*/ 0 h 66"/>
                <a:gd name="T14" fmla="*/ 5 w 8"/>
                <a:gd name="T15" fmla="*/ 1 h 66"/>
                <a:gd name="T16" fmla="*/ 5 w 8"/>
                <a:gd name="T17" fmla="*/ 10 h 66"/>
                <a:gd name="T18" fmla="*/ 4 w 8"/>
                <a:gd name="T19" fmla="*/ 10 h 66"/>
                <a:gd name="T20" fmla="*/ 4 w 8"/>
                <a:gd name="T21" fmla="*/ 1 h 66"/>
                <a:gd name="T22" fmla="*/ 3 w 8"/>
                <a:gd name="T23" fmla="*/ 0 h 66"/>
                <a:gd name="T24" fmla="*/ 3 w 8"/>
                <a:gd name="T25" fmla="*/ 0 h 66"/>
                <a:gd name="T26" fmla="*/ 3 w 8"/>
                <a:gd name="T27" fmla="*/ 1 h 66"/>
                <a:gd name="T28" fmla="*/ 3 w 8"/>
                <a:gd name="T29" fmla="*/ 10 h 66"/>
                <a:gd name="T30" fmla="*/ 2 w 8"/>
                <a:gd name="T31" fmla="*/ 10 h 66"/>
                <a:gd name="T32" fmla="*/ 2 w 8"/>
                <a:gd name="T33" fmla="*/ 1 h 66"/>
                <a:gd name="T34" fmla="*/ 1 w 8"/>
                <a:gd name="T35" fmla="*/ 0 h 66"/>
                <a:gd name="T36" fmla="*/ 1 w 8"/>
                <a:gd name="T37" fmla="*/ 0 h 66"/>
                <a:gd name="T38" fmla="*/ 1 w 8"/>
                <a:gd name="T39" fmla="*/ 0 h 66"/>
                <a:gd name="T40" fmla="*/ 0 w 8"/>
                <a:gd name="T41" fmla="*/ 1 h 66"/>
                <a:gd name="T42" fmla="*/ 0 w 8"/>
                <a:gd name="T43" fmla="*/ 22 h 66"/>
                <a:gd name="T44" fmla="*/ 2 w 8"/>
                <a:gd name="T45" fmla="*/ 24 h 66"/>
                <a:gd name="T46" fmla="*/ 2 w 8"/>
                <a:gd name="T47" fmla="*/ 24 h 66"/>
                <a:gd name="T48" fmla="*/ 3 w 8"/>
                <a:gd name="T49" fmla="*/ 24 h 66"/>
                <a:gd name="T50" fmla="*/ 3 w 8"/>
                <a:gd name="T51" fmla="*/ 65 h 66"/>
                <a:gd name="T52" fmla="*/ 4 w 8"/>
                <a:gd name="T53" fmla="*/ 66 h 66"/>
                <a:gd name="T54" fmla="*/ 4 w 8"/>
                <a:gd name="T55" fmla="*/ 66 h 66"/>
                <a:gd name="T56" fmla="*/ 6 w 8"/>
                <a:gd name="T57" fmla="*/ 64 h 66"/>
                <a:gd name="T58" fmla="*/ 6 w 8"/>
                <a:gd name="T59" fmla="*/ 24 h 66"/>
                <a:gd name="T60" fmla="*/ 7 w 8"/>
                <a:gd name="T61" fmla="*/ 24 h 66"/>
                <a:gd name="T62" fmla="*/ 8 w 8"/>
                <a:gd name="T63" fmla="*/ 22 h 66"/>
                <a:gd name="T64" fmla="*/ 8 w 8"/>
                <a:gd name="T65" fmla="*/ 0 h 66"/>
                <a:gd name="T66" fmla="*/ 8 w 8"/>
                <a:gd name="T6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66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8"/>
            <p:cNvSpPr>
              <a:spLocks noEditPoints="1"/>
            </p:cNvSpPr>
            <p:nvPr/>
          </p:nvSpPr>
          <p:spPr bwMode="auto">
            <a:xfrm>
              <a:off x="7475538" y="3632200"/>
              <a:ext cx="79375" cy="87313"/>
            </a:xfrm>
            <a:custGeom>
              <a:avLst/>
              <a:gdLst>
                <a:gd name="T0" fmla="*/ 11 w 21"/>
                <a:gd name="T1" fmla="*/ 17 h 23"/>
                <a:gd name="T2" fmla="*/ 10 w 21"/>
                <a:gd name="T3" fmla="*/ 17 h 23"/>
                <a:gd name="T4" fmla="*/ 5 w 21"/>
                <a:gd name="T5" fmla="*/ 11 h 23"/>
                <a:gd name="T6" fmla="*/ 10 w 21"/>
                <a:gd name="T7" fmla="*/ 5 h 23"/>
                <a:gd name="T8" fmla="*/ 10 w 21"/>
                <a:gd name="T9" fmla="*/ 5 h 23"/>
                <a:gd name="T10" fmla="*/ 16 w 21"/>
                <a:gd name="T11" fmla="*/ 12 h 23"/>
                <a:gd name="T12" fmla="*/ 11 w 21"/>
                <a:gd name="T13" fmla="*/ 17 h 23"/>
                <a:gd name="T14" fmla="*/ 10 w 21"/>
                <a:gd name="T15" fmla="*/ 0 h 23"/>
                <a:gd name="T16" fmla="*/ 0 w 21"/>
                <a:gd name="T17" fmla="*/ 11 h 23"/>
                <a:gd name="T18" fmla="*/ 10 w 21"/>
                <a:gd name="T19" fmla="*/ 23 h 23"/>
                <a:gd name="T20" fmla="*/ 11 w 21"/>
                <a:gd name="T21" fmla="*/ 23 h 23"/>
                <a:gd name="T22" fmla="*/ 21 w 21"/>
                <a:gd name="T23" fmla="*/ 12 h 23"/>
                <a:gd name="T24" fmla="*/ 10 w 21"/>
                <a:gd name="T25" fmla="*/ 0 h 23"/>
                <a:gd name="T26" fmla="*/ 10 w 21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3">
                  <a:moveTo>
                    <a:pt x="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7" y="17"/>
                    <a:pt x="5" y="14"/>
                    <a:pt x="5" y="11"/>
                  </a:cubicBezTo>
                  <a:cubicBezTo>
                    <a:pt x="5" y="8"/>
                    <a:pt x="7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6"/>
                    <a:pt x="16" y="8"/>
                    <a:pt x="16" y="12"/>
                  </a:cubicBezTo>
                  <a:cubicBezTo>
                    <a:pt x="16" y="15"/>
                    <a:pt x="13" y="17"/>
                    <a:pt x="11" y="17"/>
                  </a:cubicBezTo>
                  <a:moveTo>
                    <a:pt x="10" y="0"/>
                  </a:move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4" y="22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6" y="23"/>
                    <a:pt x="21" y="18"/>
                    <a:pt x="21" y="12"/>
                  </a:cubicBezTo>
                  <a:cubicBezTo>
                    <a:pt x="21" y="6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9"/>
            <p:cNvSpPr>
              <a:spLocks noEditPoints="1"/>
            </p:cNvSpPr>
            <p:nvPr/>
          </p:nvSpPr>
          <p:spPr bwMode="auto">
            <a:xfrm>
              <a:off x="7362826" y="3252788"/>
              <a:ext cx="563563" cy="338138"/>
            </a:xfrm>
            <a:custGeom>
              <a:avLst/>
              <a:gdLst>
                <a:gd name="T0" fmla="*/ 94 w 150"/>
                <a:gd name="T1" fmla="*/ 80 h 90"/>
                <a:gd name="T2" fmla="*/ 109 w 150"/>
                <a:gd name="T3" fmla="*/ 65 h 90"/>
                <a:gd name="T4" fmla="*/ 89 w 150"/>
                <a:gd name="T5" fmla="*/ 80 h 90"/>
                <a:gd name="T6" fmla="*/ 67 w 150"/>
                <a:gd name="T7" fmla="*/ 62 h 90"/>
                <a:gd name="T8" fmla="*/ 89 w 150"/>
                <a:gd name="T9" fmla="*/ 80 h 90"/>
                <a:gd name="T10" fmla="*/ 40 w 150"/>
                <a:gd name="T11" fmla="*/ 76 h 90"/>
                <a:gd name="T12" fmla="*/ 63 w 150"/>
                <a:gd name="T13" fmla="*/ 62 h 90"/>
                <a:gd name="T14" fmla="*/ 35 w 150"/>
                <a:gd name="T15" fmla="*/ 76 h 90"/>
                <a:gd name="T16" fmla="*/ 29 w 150"/>
                <a:gd name="T17" fmla="*/ 59 h 90"/>
                <a:gd name="T18" fmla="*/ 35 w 150"/>
                <a:gd name="T19" fmla="*/ 76 h 90"/>
                <a:gd name="T20" fmla="*/ 94 w 150"/>
                <a:gd name="T21" fmla="*/ 59 h 90"/>
                <a:gd name="T22" fmla="*/ 112 w 150"/>
                <a:gd name="T23" fmla="*/ 42 h 90"/>
                <a:gd name="T24" fmla="*/ 89 w 150"/>
                <a:gd name="T25" fmla="*/ 59 h 90"/>
                <a:gd name="T26" fmla="*/ 67 w 150"/>
                <a:gd name="T27" fmla="*/ 38 h 90"/>
                <a:gd name="T28" fmla="*/ 89 w 150"/>
                <a:gd name="T29" fmla="*/ 59 h 90"/>
                <a:gd name="T30" fmla="*/ 40 w 150"/>
                <a:gd name="T31" fmla="*/ 55 h 90"/>
                <a:gd name="T32" fmla="*/ 63 w 150"/>
                <a:gd name="T33" fmla="*/ 37 h 90"/>
                <a:gd name="T34" fmla="*/ 35 w 150"/>
                <a:gd name="T35" fmla="*/ 55 h 90"/>
                <a:gd name="T36" fmla="*/ 19 w 150"/>
                <a:gd name="T37" fmla="*/ 34 h 90"/>
                <a:gd name="T38" fmla="*/ 35 w 150"/>
                <a:gd name="T39" fmla="*/ 55 h 90"/>
                <a:gd name="T40" fmla="*/ 94 w 150"/>
                <a:gd name="T41" fmla="*/ 35 h 90"/>
                <a:gd name="T42" fmla="*/ 115 w 150"/>
                <a:gd name="T43" fmla="*/ 22 h 90"/>
                <a:gd name="T44" fmla="*/ 89 w 150"/>
                <a:gd name="T45" fmla="*/ 35 h 90"/>
                <a:gd name="T46" fmla="*/ 67 w 150"/>
                <a:gd name="T47" fmla="*/ 17 h 90"/>
                <a:gd name="T48" fmla="*/ 89 w 150"/>
                <a:gd name="T49" fmla="*/ 35 h 90"/>
                <a:gd name="T50" fmla="*/ 40 w 150"/>
                <a:gd name="T51" fmla="*/ 31 h 90"/>
                <a:gd name="T52" fmla="*/ 63 w 150"/>
                <a:gd name="T53" fmla="*/ 17 h 90"/>
                <a:gd name="T54" fmla="*/ 35 w 150"/>
                <a:gd name="T55" fmla="*/ 30 h 90"/>
                <a:gd name="T56" fmla="*/ 11 w 150"/>
                <a:gd name="T57" fmla="*/ 12 h 90"/>
                <a:gd name="T58" fmla="*/ 35 w 150"/>
                <a:gd name="T59" fmla="*/ 30 h 90"/>
                <a:gd name="T60" fmla="*/ 142 w 150"/>
                <a:gd name="T61" fmla="*/ 0 h 90"/>
                <a:gd name="T62" fmla="*/ 142 w 150"/>
                <a:gd name="T63" fmla="*/ 0 h 90"/>
                <a:gd name="T64" fmla="*/ 122 w 150"/>
                <a:gd name="T65" fmla="*/ 14 h 90"/>
                <a:gd name="T66" fmla="*/ 5 w 150"/>
                <a:gd name="T67" fmla="*/ 3 h 90"/>
                <a:gd name="T68" fmla="*/ 1 w 150"/>
                <a:gd name="T69" fmla="*/ 4 h 90"/>
                <a:gd name="T70" fmla="*/ 28 w 150"/>
                <a:gd name="T71" fmla="*/ 82 h 90"/>
                <a:gd name="T72" fmla="*/ 110 w 150"/>
                <a:gd name="T73" fmla="*/ 90 h 90"/>
                <a:gd name="T74" fmla="*/ 114 w 150"/>
                <a:gd name="T75" fmla="*/ 86 h 90"/>
                <a:gd name="T76" fmla="*/ 123 w 150"/>
                <a:gd name="T77" fmla="*/ 16 h 90"/>
                <a:gd name="T78" fmla="*/ 139 w 150"/>
                <a:gd name="T79" fmla="*/ 5 h 90"/>
                <a:gd name="T80" fmla="*/ 145 w 150"/>
                <a:gd name="T81" fmla="*/ 11 h 90"/>
                <a:gd name="T82" fmla="*/ 144 w 150"/>
                <a:gd name="T8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0" h="90">
                  <a:moveTo>
                    <a:pt x="107" y="81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7" y="81"/>
                    <a:pt x="107" y="81"/>
                    <a:pt x="107" y="81"/>
                  </a:cubicBezTo>
                  <a:moveTo>
                    <a:pt x="89" y="80"/>
                  </a:moveTo>
                  <a:cubicBezTo>
                    <a:pt x="67" y="78"/>
                    <a:pt x="67" y="78"/>
                    <a:pt x="67" y="7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80"/>
                    <a:pt x="89" y="80"/>
                    <a:pt x="89" y="80"/>
                  </a:cubicBezTo>
                  <a:moveTo>
                    <a:pt x="63" y="78"/>
                  </a:moveTo>
                  <a:cubicBezTo>
                    <a:pt x="40" y="76"/>
                    <a:pt x="40" y="76"/>
                    <a:pt x="40" y="76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78"/>
                    <a:pt x="63" y="78"/>
                    <a:pt x="63" y="78"/>
                  </a:cubicBezTo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76"/>
                    <a:pt x="35" y="76"/>
                    <a:pt x="35" y="76"/>
                  </a:cubicBezTo>
                  <a:moveTo>
                    <a:pt x="110" y="61"/>
                  </a:moveTo>
                  <a:cubicBezTo>
                    <a:pt x="94" y="59"/>
                    <a:pt x="94" y="59"/>
                    <a:pt x="94" y="59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0" y="61"/>
                    <a:pt x="110" y="61"/>
                    <a:pt x="110" y="61"/>
                  </a:cubicBezTo>
                  <a:moveTo>
                    <a:pt x="89" y="59"/>
                  </a:moveTo>
                  <a:cubicBezTo>
                    <a:pt x="67" y="57"/>
                    <a:pt x="67" y="57"/>
                    <a:pt x="67" y="57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63" y="57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35" y="55"/>
                  </a:moveTo>
                  <a:cubicBezTo>
                    <a:pt x="27" y="54"/>
                    <a:pt x="27" y="54"/>
                    <a:pt x="27" y="5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55"/>
                    <a:pt x="35" y="55"/>
                    <a:pt x="35" y="55"/>
                  </a:cubicBezTo>
                  <a:moveTo>
                    <a:pt x="113" y="37"/>
                  </a:moveTo>
                  <a:cubicBezTo>
                    <a:pt x="94" y="35"/>
                    <a:pt x="94" y="35"/>
                    <a:pt x="94" y="35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3" y="37"/>
                    <a:pt x="113" y="37"/>
                    <a:pt x="113" y="37"/>
                  </a:cubicBezTo>
                  <a:moveTo>
                    <a:pt x="89" y="35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35"/>
                    <a:pt x="89" y="35"/>
                    <a:pt x="89" y="35"/>
                  </a:cubicBezTo>
                  <a:moveTo>
                    <a:pt x="63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35" y="30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30"/>
                    <a:pt x="35" y="30"/>
                    <a:pt x="35" y="30"/>
                  </a:cubicBezTo>
                  <a:moveTo>
                    <a:pt x="144" y="0"/>
                  </a:moveTo>
                  <a:cubicBezTo>
                    <a:pt x="144" y="0"/>
                    <a:pt x="143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1" y="14"/>
                    <a:pt x="121" y="14"/>
                    <a:pt x="120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0" y="6"/>
                    <a:pt x="0" y="7"/>
                    <a:pt x="1" y="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9" y="84"/>
                    <a:pt x="31" y="85"/>
                    <a:pt x="32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2" y="90"/>
                    <a:pt x="113" y="88"/>
                    <a:pt x="114" y="86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4" y="18"/>
                    <a:pt x="124" y="17"/>
                    <a:pt x="123" y="16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0" y="8"/>
                    <a:pt x="142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8" y="11"/>
                    <a:pt x="150" y="9"/>
                    <a:pt x="150" y="6"/>
                  </a:cubicBezTo>
                  <a:cubicBezTo>
                    <a:pt x="150" y="3"/>
                    <a:pt x="147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0"/>
            <p:cNvSpPr>
              <a:spLocks noEditPoints="1"/>
            </p:cNvSpPr>
            <p:nvPr/>
          </p:nvSpPr>
          <p:spPr bwMode="auto">
            <a:xfrm>
              <a:off x="7685088" y="3609975"/>
              <a:ext cx="106363" cy="120650"/>
            </a:xfrm>
            <a:custGeom>
              <a:avLst/>
              <a:gdLst>
                <a:gd name="T0" fmla="*/ 14 w 28"/>
                <a:gd name="T1" fmla="*/ 25 h 32"/>
                <a:gd name="T2" fmla="*/ 14 w 28"/>
                <a:gd name="T3" fmla="*/ 25 h 32"/>
                <a:gd name="T4" fmla="*/ 6 w 28"/>
                <a:gd name="T5" fmla="*/ 15 h 32"/>
                <a:gd name="T6" fmla="*/ 14 w 28"/>
                <a:gd name="T7" fmla="*/ 7 h 32"/>
                <a:gd name="T8" fmla="*/ 14 w 28"/>
                <a:gd name="T9" fmla="*/ 7 h 32"/>
                <a:gd name="T10" fmla="*/ 22 w 28"/>
                <a:gd name="T11" fmla="*/ 16 h 32"/>
                <a:gd name="T12" fmla="*/ 14 w 28"/>
                <a:gd name="T13" fmla="*/ 25 h 32"/>
                <a:gd name="T14" fmla="*/ 13 w 28"/>
                <a:gd name="T15" fmla="*/ 0 h 32"/>
                <a:gd name="T16" fmla="*/ 0 w 28"/>
                <a:gd name="T17" fmla="*/ 15 h 32"/>
                <a:gd name="T18" fmla="*/ 14 w 28"/>
                <a:gd name="T19" fmla="*/ 32 h 32"/>
                <a:gd name="T20" fmla="*/ 15 w 28"/>
                <a:gd name="T21" fmla="*/ 32 h 32"/>
                <a:gd name="T22" fmla="*/ 28 w 28"/>
                <a:gd name="T23" fmla="*/ 17 h 32"/>
                <a:gd name="T24" fmla="*/ 14 w 28"/>
                <a:gd name="T25" fmla="*/ 0 h 32"/>
                <a:gd name="T26" fmla="*/ 13 w 28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2"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9" y="25"/>
                    <a:pt x="6" y="21"/>
                    <a:pt x="6" y="15"/>
                  </a:cubicBezTo>
                  <a:cubicBezTo>
                    <a:pt x="6" y="10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7"/>
                    <a:pt x="22" y="11"/>
                    <a:pt x="22" y="16"/>
                  </a:cubicBezTo>
                  <a:cubicBezTo>
                    <a:pt x="22" y="21"/>
                    <a:pt x="19" y="25"/>
                    <a:pt x="14" y="25"/>
                  </a:cubicBezTo>
                  <a:moveTo>
                    <a:pt x="13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4"/>
                    <a:pt x="6" y="31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22" y="32"/>
                    <a:pt x="28" y="25"/>
                    <a:pt x="28" y="17"/>
                  </a:cubicBezTo>
                  <a:cubicBezTo>
                    <a:pt x="28" y="8"/>
                    <a:pt x="22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1"/>
            <p:cNvSpPr>
              <a:spLocks noEditPoints="1"/>
            </p:cNvSpPr>
            <p:nvPr/>
          </p:nvSpPr>
          <p:spPr bwMode="auto">
            <a:xfrm>
              <a:off x="6461126" y="2695575"/>
              <a:ext cx="630238" cy="658813"/>
            </a:xfrm>
            <a:custGeom>
              <a:avLst/>
              <a:gdLst>
                <a:gd name="T0" fmla="*/ 73 w 168"/>
                <a:gd name="T1" fmla="*/ 121 h 175"/>
                <a:gd name="T2" fmla="*/ 59 w 168"/>
                <a:gd name="T3" fmla="*/ 99 h 175"/>
                <a:gd name="T4" fmla="*/ 83 w 168"/>
                <a:gd name="T5" fmla="*/ 50 h 175"/>
                <a:gd name="T6" fmla="*/ 95 w 168"/>
                <a:gd name="T7" fmla="*/ 56 h 175"/>
                <a:gd name="T8" fmla="*/ 94 w 168"/>
                <a:gd name="T9" fmla="*/ 99 h 175"/>
                <a:gd name="T10" fmla="*/ 75 w 168"/>
                <a:gd name="T11" fmla="*/ 122 h 175"/>
                <a:gd name="T12" fmla="*/ 25 w 168"/>
                <a:gd name="T13" fmla="*/ 18 h 175"/>
                <a:gd name="T14" fmla="*/ 27 w 168"/>
                <a:gd name="T15" fmla="*/ 146 h 175"/>
                <a:gd name="T16" fmla="*/ 100 w 168"/>
                <a:gd name="T17" fmla="*/ 175 h 175"/>
                <a:gd name="T18" fmla="*/ 168 w 168"/>
                <a:gd name="T19" fmla="*/ 148 h 175"/>
                <a:gd name="T20" fmla="*/ 166 w 168"/>
                <a:gd name="T21" fmla="*/ 146 h 175"/>
                <a:gd name="T22" fmla="*/ 144 w 168"/>
                <a:gd name="T23" fmla="*/ 144 h 175"/>
                <a:gd name="T24" fmla="*/ 99 w 168"/>
                <a:gd name="T25" fmla="*/ 158 h 175"/>
                <a:gd name="T26" fmla="*/ 41 w 168"/>
                <a:gd name="T27" fmla="*/ 134 h 175"/>
                <a:gd name="T28" fmla="*/ 41 w 168"/>
                <a:gd name="T29" fmla="*/ 32 h 175"/>
                <a:gd name="T30" fmla="*/ 93 w 168"/>
                <a:gd name="T31" fmla="*/ 19 h 175"/>
                <a:gd name="T32" fmla="*/ 150 w 168"/>
                <a:gd name="T33" fmla="*/ 81 h 175"/>
                <a:gd name="T34" fmla="*/ 132 w 168"/>
                <a:gd name="T35" fmla="*/ 120 h 175"/>
                <a:gd name="T36" fmla="*/ 119 w 168"/>
                <a:gd name="T37" fmla="*/ 124 h 175"/>
                <a:gd name="T38" fmla="*/ 117 w 168"/>
                <a:gd name="T39" fmla="*/ 118 h 175"/>
                <a:gd name="T40" fmla="*/ 131 w 168"/>
                <a:gd name="T41" fmla="*/ 41 h 175"/>
                <a:gd name="T42" fmla="*/ 108 w 168"/>
                <a:gd name="T43" fmla="*/ 38 h 175"/>
                <a:gd name="T44" fmla="*/ 107 w 168"/>
                <a:gd name="T45" fmla="*/ 39 h 175"/>
                <a:gd name="T46" fmla="*/ 97 w 168"/>
                <a:gd name="T47" fmla="*/ 37 h 175"/>
                <a:gd name="T48" fmla="*/ 77 w 168"/>
                <a:gd name="T49" fmla="*/ 31 h 175"/>
                <a:gd name="T50" fmla="*/ 32 w 168"/>
                <a:gd name="T51" fmla="*/ 91 h 175"/>
                <a:gd name="T52" fmla="*/ 71 w 168"/>
                <a:gd name="T53" fmla="*/ 139 h 175"/>
                <a:gd name="T54" fmla="*/ 84 w 168"/>
                <a:gd name="T55" fmla="*/ 137 h 175"/>
                <a:gd name="T56" fmla="*/ 113 w 168"/>
                <a:gd name="T57" fmla="*/ 143 h 175"/>
                <a:gd name="T58" fmla="*/ 150 w 168"/>
                <a:gd name="T59" fmla="*/ 129 h 175"/>
                <a:gd name="T60" fmla="*/ 158 w 168"/>
                <a:gd name="T61" fmla="*/ 44 h 175"/>
                <a:gd name="T62" fmla="*/ 92 w 168"/>
                <a:gd name="T63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175">
                  <a:moveTo>
                    <a:pt x="75" y="122"/>
                  </a:moveTo>
                  <a:cubicBezTo>
                    <a:pt x="75" y="122"/>
                    <a:pt x="74" y="122"/>
                    <a:pt x="73" y="121"/>
                  </a:cubicBezTo>
                  <a:cubicBezTo>
                    <a:pt x="69" y="121"/>
                    <a:pt x="66" y="119"/>
                    <a:pt x="63" y="115"/>
                  </a:cubicBezTo>
                  <a:cubicBezTo>
                    <a:pt x="60" y="110"/>
                    <a:pt x="59" y="105"/>
                    <a:pt x="59" y="99"/>
                  </a:cubicBezTo>
                  <a:cubicBezTo>
                    <a:pt x="59" y="86"/>
                    <a:pt x="61" y="74"/>
                    <a:pt x="66" y="64"/>
                  </a:cubicBezTo>
                  <a:cubicBezTo>
                    <a:pt x="70" y="55"/>
                    <a:pt x="76" y="50"/>
                    <a:pt x="83" y="50"/>
                  </a:cubicBezTo>
                  <a:cubicBezTo>
                    <a:pt x="84" y="50"/>
                    <a:pt x="84" y="50"/>
                    <a:pt x="85" y="50"/>
                  </a:cubicBezTo>
                  <a:cubicBezTo>
                    <a:pt x="89" y="51"/>
                    <a:pt x="93" y="53"/>
                    <a:pt x="95" y="56"/>
                  </a:cubicBezTo>
                  <a:cubicBezTo>
                    <a:pt x="98" y="60"/>
                    <a:pt x="99" y="65"/>
                    <a:pt x="99" y="70"/>
                  </a:cubicBezTo>
                  <a:cubicBezTo>
                    <a:pt x="99" y="79"/>
                    <a:pt x="97" y="89"/>
                    <a:pt x="94" y="99"/>
                  </a:cubicBezTo>
                  <a:cubicBezTo>
                    <a:pt x="91" y="109"/>
                    <a:pt x="88" y="115"/>
                    <a:pt x="85" y="118"/>
                  </a:cubicBezTo>
                  <a:cubicBezTo>
                    <a:pt x="82" y="120"/>
                    <a:pt x="79" y="122"/>
                    <a:pt x="75" y="122"/>
                  </a:cubicBezTo>
                  <a:moveTo>
                    <a:pt x="75" y="0"/>
                  </a:moveTo>
                  <a:cubicBezTo>
                    <a:pt x="55" y="0"/>
                    <a:pt x="38" y="6"/>
                    <a:pt x="25" y="18"/>
                  </a:cubicBezTo>
                  <a:cubicBezTo>
                    <a:pt x="9" y="34"/>
                    <a:pt x="0" y="55"/>
                    <a:pt x="0" y="81"/>
                  </a:cubicBezTo>
                  <a:cubicBezTo>
                    <a:pt x="0" y="107"/>
                    <a:pt x="9" y="129"/>
                    <a:pt x="27" y="146"/>
                  </a:cubicBezTo>
                  <a:cubicBezTo>
                    <a:pt x="45" y="163"/>
                    <a:pt x="66" y="173"/>
                    <a:pt x="91" y="175"/>
                  </a:cubicBezTo>
                  <a:cubicBezTo>
                    <a:pt x="94" y="175"/>
                    <a:pt x="97" y="175"/>
                    <a:pt x="100" y="175"/>
                  </a:cubicBezTo>
                  <a:cubicBezTo>
                    <a:pt x="112" y="175"/>
                    <a:pt x="123" y="174"/>
                    <a:pt x="134" y="170"/>
                  </a:cubicBezTo>
                  <a:cubicBezTo>
                    <a:pt x="147" y="166"/>
                    <a:pt x="159" y="158"/>
                    <a:pt x="168" y="148"/>
                  </a:cubicBezTo>
                  <a:cubicBezTo>
                    <a:pt x="168" y="148"/>
                    <a:pt x="168" y="147"/>
                    <a:pt x="168" y="147"/>
                  </a:cubicBezTo>
                  <a:cubicBezTo>
                    <a:pt x="168" y="146"/>
                    <a:pt x="167" y="146"/>
                    <a:pt x="166" y="146"/>
                  </a:cubicBezTo>
                  <a:cubicBezTo>
                    <a:pt x="145" y="144"/>
                    <a:pt x="145" y="144"/>
                    <a:pt x="145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36" y="149"/>
                    <a:pt x="128" y="153"/>
                    <a:pt x="119" y="155"/>
                  </a:cubicBezTo>
                  <a:cubicBezTo>
                    <a:pt x="113" y="157"/>
                    <a:pt x="106" y="158"/>
                    <a:pt x="99" y="158"/>
                  </a:cubicBezTo>
                  <a:cubicBezTo>
                    <a:pt x="97" y="158"/>
                    <a:pt x="94" y="157"/>
                    <a:pt x="91" y="157"/>
                  </a:cubicBezTo>
                  <a:cubicBezTo>
                    <a:pt x="71" y="155"/>
                    <a:pt x="54" y="148"/>
                    <a:pt x="41" y="134"/>
                  </a:cubicBezTo>
                  <a:cubicBezTo>
                    <a:pt x="27" y="121"/>
                    <a:pt x="21" y="103"/>
                    <a:pt x="21" y="82"/>
                  </a:cubicBezTo>
                  <a:cubicBezTo>
                    <a:pt x="21" y="60"/>
                    <a:pt x="28" y="43"/>
                    <a:pt x="41" y="32"/>
                  </a:cubicBezTo>
                  <a:cubicBezTo>
                    <a:pt x="52" y="23"/>
                    <a:pt x="65" y="18"/>
                    <a:pt x="81" y="18"/>
                  </a:cubicBezTo>
                  <a:cubicBezTo>
                    <a:pt x="85" y="18"/>
                    <a:pt x="89" y="19"/>
                    <a:pt x="93" y="19"/>
                  </a:cubicBezTo>
                  <a:cubicBezTo>
                    <a:pt x="110" y="22"/>
                    <a:pt x="124" y="29"/>
                    <a:pt x="135" y="40"/>
                  </a:cubicBezTo>
                  <a:cubicBezTo>
                    <a:pt x="145" y="51"/>
                    <a:pt x="150" y="65"/>
                    <a:pt x="150" y="81"/>
                  </a:cubicBezTo>
                  <a:cubicBezTo>
                    <a:pt x="150" y="90"/>
                    <a:pt x="148" y="98"/>
                    <a:pt x="145" y="105"/>
                  </a:cubicBezTo>
                  <a:cubicBezTo>
                    <a:pt x="141" y="112"/>
                    <a:pt x="137" y="117"/>
                    <a:pt x="132" y="120"/>
                  </a:cubicBezTo>
                  <a:cubicBezTo>
                    <a:pt x="128" y="122"/>
                    <a:pt x="124" y="124"/>
                    <a:pt x="121" y="124"/>
                  </a:cubicBezTo>
                  <a:cubicBezTo>
                    <a:pt x="120" y="124"/>
                    <a:pt x="120" y="124"/>
                    <a:pt x="119" y="124"/>
                  </a:cubicBezTo>
                  <a:cubicBezTo>
                    <a:pt x="117" y="123"/>
                    <a:pt x="117" y="123"/>
                    <a:pt x="117" y="121"/>
                  </a:cubicBezTo>
                  <a:cubicBezTo>
                    <a:pt x="117" y="121"/>
                    <a:pt x="117" y="120"/>
                    <a:pt x="117" y="118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1"/>
                    <a:pt x="131" y="41"/>
                  </a:cubicBezTo>
                  <a:cubicBezTo>
                    <a:pt x="130" y="41"/>
                    <a:pt x="130" y="40"/>
                    <a:pt x="129" y="40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3" y="42"/>
                    <a:pt x="100" y="39"/>
                    <a:pt x="97" y="37"/>
                  </a:cubicBezTo>
                  <a:cubicBezTo>
                    <a:pt x="92" y="34"/>
                    <a:pt x="87" y="32"/>
                    <a:pt x="82" y="31"/>
                  </a:cubicBezTo>
                  <a:cubicBezTo>
                    <a:pt x="80" y="31"/>
                    <a:pt x="78" y="31"/>
                    <a:pt x="77" y="31"/>
                  </a:cubicBezTo>
                  <a:cubicBezTo>
                    <a:pt x="65" y="31"/>
                    <a:pt x="55" y="36"/>
                    <a:pt x="47" y="47"/>
                  </a:cubicBezTo>
                  <a:cubicBezTo>
                    <a:pt x="37" y="59"/>
                    <a:pt x="32" y="74"/>
                    <a:pt x="32" y="91"/>
                  </a:cubicBezTo>
                  <a:cubicBezTo>
                    <a:pt x="32" y="104"/>
                    <a:pt x="36" y="115"/>
                    <a:pt x="43" y="124"/>
                  </a:cubicBezTo>
                  <a:cubicBezTo>
                    <a:pt x="50" y="133"/>
                    <a:pt x="59" y="138"/>
                    <a:pt x="71" y="139"/>
                  </a:cubicBezTo>
                  <a:cubicBezTo>
                    <a:pt x="72" y="139"/>
                    <a:pt x="73" y="139"/>
                    <a:pt x="75" y="139"/>
                  </a:cubicBezTo>
                  <a:cubicBezTo>
                    <a:pt x="78" y="139"/>
                    <a:pt x="81" y="138"/>
                    <a:pt x="84" y="137"/>
                  </a:cubicBezTo>
                  <a:cubicBezTo>
                    <a:pt x="88" y="136"/>
                    <a:pt x="91" y="134"/>
                    <a:pt x="96" y="131"/>
                  </a:cubicBezTo>
                  <a:cubicBezTo>
                    <a:pt x="98" y="138"/>
                    <a:pt x="104" y="142"/>
                    <a:pt x="113" y="143"/>
                  </a:cubicBezTo>
                  <a:cubicBezTo>
                    <a:pt x="114" y="143"/>
                    <a:pt x="116" y="143"/>
                    <a:pt x="117" y="143"/>
                  </a:cubicBezTo>
                  <a:cubicBezTo>
                    <a:pt x="128" y="143"/>
                    <a:pt x="139" y="138"/>
                    <a:pt x="150" y="129"/>
                  </a:cubicBezTo>
                  <a:cubicBezTo>
                    <a:pt x="162" y="118"/>
                    <a:pt x="168" y="103"/>
                    <a:pt x="168" y="83"/>
                  </a:cubicBezTo>
                  <a:cubicBezTo>
                    <a:pt x="168" y="68"/>
                    <a:pt x="165" y="55"/>
                    <a:pt x="158" y="44"/>
                  </a:cubicBezTo>
                  <a:cubicBezTo>
                    <a:pt x="151" y="32"/>
                    <a:pt x="143" y="23"/>
                    <a:pt x="133" y="16"/>
                  </a:cubicBezTo>
                  <a:cubicBezTo>
                    <a:pt x="122" y="9"/>
                    <a:pt x="109" y="4"/>
                    <a:pt x="92" y="1"/>
                  </a:cubicBezTo>
                  <a:cubicBezTo>
                    <a:pt x="86" y="1"/>
                    <a:pt x="81" y="0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2"/>
            <p:cNvSpPr>
              <a:spLocks/>
            </p:cNvSpPr>
            <p:nvPr/>
          </p:nvSpPr>
          <p:spPr bwMode="auto">
            <a:xfrm>
              <a:off x="7937501" y="4357688"/>
              <a:ext cx="574675" cy="771525"/>
            </a:xfrm>
            <a:custGeom>
              <a:avLst/>
              <a:gdLst>
                <a:gd name="T0" fmla="*/ 153 w 153"/>
                <a:gd name="T1" fmla="*/ 0 h 205"/>
                <a:gd name="T2" fmla="*/ 56 w 153"/>
                <a:gd name="T3" fmla="*/ 40 h 205"/>
                <a:gd name="T4" fmla="*/ 56 w 153"/>
                <a:gd name="T5" fmla="*/ 161 h 205"/>
                <a:gd name="T6" fmla="*/ 41 w 153"/>
                <a:gd name="T7" fmla="*/ 157 h 205"/>
                <a:gd name="T8" fmla="*/ 39 w 153"/>
                <a:gd name="T9" fmla="*/ 157 h 205"/>
                <a:gd name="T10" fmla="*/ 16 w 153"/>
                <a:gd name="T11" fmla="*/ 162 h 205"/>
                <a:gd name="T12" fmla="*/ 0 w 153"/>
                <a:gd name="T13" fmla="*/ 183 h 205"/>
                <a:gd name="T14" fmla="*/ 11 w 153"/>
                <a:gd name="T15" fmla="*/ 200 h 205"/>
                <a:gd name="T16" fmla="*/ 29 w 153"/>
                <a:gd name="T17" fmla="*/ 205 h 205"/>
                <a:gd name="T18" fmla="*/ 30 w 153"/>
                <a:gd name="T19" fmla="*/ 205 h 205"/>
                <a:gd name="T20" fmla="*/ 54 w 153"/>
                <a:gd name="T21" fmla="*/ 197 h 205"/>
                <a:gd name="T22" fmla="*/ 68 w 153"/>
                <a:gd name="T23" fmla="*/ 174 h 205"/>
                <a:gd name="T24" fmla="*/ 68 w 153"/>
                <a:gd name="T25" fmla="*/ 81 h 205"/>
                <a:gd name="T26" fmla="*/ 142 w 153"/>
                <a:gd name="T27" fmla="*/ 49 h 205"/>
                <a:gd name="T28" fmla="*/ 142 w 153"/>
                <a:gd name="T29" fmla="*/ 114 h 205"/>
                <a:gd name="T30" fmla="*/ 127 w 153"/>
                <a:gd name="T31" fmla="*/ 110 h 205"/>
                <a:gd name="T32" fmla="*/ 124 w 153"/>
                <a:gd name="T33" fmla="*/ 110 h 205"/>
                <a:gd name="T34" fmla="*/ 104 w 153"/>
                <a:gd name="T35" fmla="*/ 114 h 205"/>
                <a:gd name="T36" fmla="*/ 89 w 153"/>
                <a:gd name="T37" fmla="*/ 134 h 205"/>
                <a:gd name="T38" fmla="*/ 99 w 153"/>
                <a:gd name="T39" fmla="*/ 151 h 205"/>
                <a:gd name="T40" fmla="*/ 116 w 153"/>
                <a:gd name="T41" fmla="*/ 156 h 205"/>
                <a:gd name="T42" fmla="*/ 118 w 153"/>
                <a:gd name="T43" fmla="*/ 156 h 205"/>
                <a:gd name="T44" fmla="*/ 140 w 153"/>
                <a:gd name="T45" fmla="*/ 149 h 205"/>
                <a:gd name="T46" fmla="*/ 153 w 153"/>
                <a:gd name="T47" fmla="*/ 127 h 205"/>
                <a:gd name="T48" fmla="*/ 153 w 153"/>
                <a:gd name="T4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205">
                  <a:moveTo>
                    <a:pt x="153" y="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2" y="158"/>
                    <a:pt x="47" y="157"/>
                    <a:pt x="41" y="157"/>
                  </a:cubicBezTo>
                  <a:cubicBezTo>
                    <a:pt x="40" y="157"/>
                    <a:pt x="39" y="157"/>
                    <a:pt x="39" y="157"/>
                  </a:cubicBezTo>
                  <a:cubicBezTo>
                    <a:pt x="31" y="157"/>
                    <a:pt x="23" y="159"/>
                    <a:pt x="16" y="162"/>
                  </a:cubicBezTo>
                  <a:cubicBezTo>
                    <a:pt x="5" y="167"/>
                    <a:pt x="0" y="174"/>
                    <a:pt x="0" y="183"/>
                  </a:cubicBezTo>
                  <a:cubicBezTo>
                    <a:pt x="0" y="190"/>
                    <a:pt x="4" y="196"/>
                    <a:pt x="11" y="200"/>
                  </a:cubicBezTo>
                  <a:cubicBezTo>
                    <a:pt x="16" y="203"/>
                    <a:pt x="22" y="204"/>
                    <a:pt x="29" y="205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8" y="205"/>
                    <a:pt x="46" y="202"/>
                    <a:pt x="54" y="197"/>
                  </a:cubicBezTo>
                  <a:cubicBezTo>
                    <a:pt x="63" y="191"/>
                    <a:pt x="68" y="183"/>
                    <a:pt x="68" y="174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38" y="112"/>
                    <a:pt x="133" y="110"/>
                    <a:pt x="127" y="110"/>
                  </a:cubicBezTo>
                  <a:cubicBezTo>
                    <a:pt x="126" y="110"/>
                    <a:pt x="125" y="110"/>
                    <a:pt x="124" y="110"/>
                  </a:cubicBezTo>
                  <a:cubicBezTo>
                    <a:pt x="117" y="110"/>
                    <a:pt x="110" y="111"/>
                    <a:pt x="104" y="114"/>
                  </a:cubicBezTo>
                  <a:cubicBezTo>
                    <a:pt x="94" y="119"/>
                    <a:pt x="89" y="126"/>
                    <a:pt x="89" y="134"/>
                  </a:cubicBezTo>
                  <a:cubicBezTo>
                    <a:pt x="89" y="141"/>
                    <a:pt x="92" y="147"/>
                    <a:pt x="99" y="151"/>
                  </a:cubicBezTo>
                  <a:cubicBezTo>
                    <a:pt x="104" y="154"/>
                    <a:pt x="110" y="155"/>
                    <a:pt x="116" y="156"/>
                  </a:cubicBezTo>
                  <a:cubicBezTo>
                    <a:pt x="117" y="156"/>
                    <a:pt x="117" y="156"/>
                    <a:pt x="118" y="156"/>
                  </a:cubicBezTo>
                  <a:cubicBezTo>
                    <a:pt x="125" y="156"/>
                    <a:pt x="133" y="153"/>
                    <a:pt x="140" y="149"/>
                  </a:cubicBezTo>
                  <a:cubicBezTo>
                    <a:pt x="148" y="143"/>
                    <a:pt x="153" y="136"/>
                    <a:pt x="153" y="127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3"/>
            <p:cNvSpPr>
              <a:spLocks noEditPoints="1"/>
            </p:cNvSpPr>
            <p:nvPr/>
          </p:nvSpPr>
          <p:spPr bwMode="auto">
            <a:xfrm>
              <a:off x="8509001" y="4829175"/>
              <a:ext cx="300038" cy="374650"/>
            </a:xfrm>
            <a:custGeom>
              <a:avLst/>
              <a:gdLst>
                <a:gd name="T0" fmla="*/ 80 w 80"/>
                <a:gd name="T1" fmla="*/ 46 h 100"/>
                <a:gd name="T2" fmla="*/ 74 w 80"/>
                <a:gd name="T3" fmla="*/ 66 h 100"/>
                <a:gd name="T4" fmla="*/ 58 w 80"/>
                <a:gd name="T5" fmla="*/ 89 h 100"/>
                <a:gd name="T6" fmla="*/ 41 w 80"/>
                <a:gd name="T7" fmla="*/ 100 h 100"/>
                <a:gd name="T8" fmla="*/ 39 w 80"/>
                <a:gd name="T9" fmla="*/ 100 h 100"/>
                <a:gd name="T10" fmla="*/ 24 w 80"/>
                <a:gd name="T11" fmla="*/ 93 h 100"/>
                <a:gd name="T12" fmla="*/ 7 w 80"/>
                <a:gd name="T13" fmla="*/ 73 h 100"/>
                <a:gd name="T14" fmla="*/ 0 w 80"/>
                <a:gd name="T15" fmla="*/ 54 h 100"/>
                <a:gd name="T16" fmla="*/ 0 w 80"/>
                <a:gd name="T17" fmla="*/ 54 h 100"/>
                <a:gd name="T18" fmla="*/ 37 w 80"/>
                <a:gd name="T19" fmla="*/ 100 h 100"/>
                <a:gd name="T20" fmla="*/ 41 w 80"/>
                <a:gd name="T21" fmla="*/ 100 h 100"/>
                <a:gd name="T22" fmla="*/ 80 w 80"/>
                <a:gd name="T23" fmla="*/ 46 h 100"/>
                <a:gd name="T24" fmla="*/ 80 w 80"/>
                <a:gd name="T25" fmla="*/ 46 h 100"/>
                <a:gd name="T26" fmla="*/ 41 w 80"/>
                <a:gd name="T27" fmla="*/ 1 h 100"/>
                <a:gd name="T28" fmla="*/ 0 w 80"/>
                <a:gd name="T29" fmla="*/ 54 h 100"/>
                <a:gd name="T30" fmla="*/ 0 w 80"/>
                <a:gd name="T31" fmla="*/ 54 h 100"/>
                <a:gd name="T32" fmla="*/ 7 w 80"/>
                <a:gd name="T33" fmla="*/ 34 h 100"/>
                <a:gd name="T34" fmla="*/ 24 w 80"/>
                <a:gd name="T35" fmla="*/ 11 h 100"/>
                <a:gd name="T36" fmla="*/ 41 w 80"/>
                <a:gd name="T37" fmla="*/ 1 h 100"/>
                <a:gd name="T38" fmla="*/ 41 w 80"/>
                <a:gd name="T39" fmla="*/ 1 h 100"/>
                <a:gd name="T40" fmla="*/ 44 w 80"/>
                <a:gd name="T41" fmla="*/ 0 h 100"/>
                <a:gd name="T42" fmla="*/ 41 w 80"/>
                <a:gd name="T43" fmla="*/ 1 h 100"/>
                <a:gd name="T44" fmla="*/ 41 w 80"/>
                <a:gd name="T45" fmla="*/ 1 h 100"/>
                <a:gd name="T46" fmla="*/ 42 w 80"/>
                <a:gd name="T47" fmla="*/ 0 h 100"/>
                <a:gd name="T48" fmla="*/ 58 w 80"/>
                <a:gd name="T49" fmla="*/ 8 h 100"/>
                <a:gd name="T50" fmla="*/ 74 w 80"/>
                <a:gd name="T51" fmla="*/ 28 h 100"/>
                <a:gd name="T52" fmla="*/ 80 w 80"/>
                <a:gd name="T53" fmla="*/ 46 h 100"/>
                <a:gd name="T54" fmla="*/ 80 w 80"/>
                <a:gd name="T55" fmla="*/ 46 h 100"/>
                <a:gd name="T56" fmla="*/ 44 w 80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100">
                  <a:moveTo>
                    <a:pt x="80" y="46"/>
                  </a:moveTo>
                  <a:cubicBezTo>
                    <a:pt x="80" y="53"/>
                    <a:pt x="78" y="60"/>
                    <a:pt x="74" y="66"/>
                  </a:cubicBezTo>
                  <a:cubicBezTo>
                    <a:pt x="71" y="75"/>
                    <a:pt x="65" y="83"/>
                    <a:pt x="58" y="89"/>
                  </a:cubicBezTo>
                  <a:cubicBezTo>
                    <a:pt x="53" y="95"/>
                    <a:pt x="47" y="99"/>
                    <a:pt x="41" y="100"/>
                  </a:cubicBezTo>
                  <a:cubicBezTo>
                    <a:pt x="40" y="100"/>
                    <a:pt x="40" y="100"/>
                    <a:pt x="39" y="100"/>
                  </a:cubicBezTo>
                  <a:cubicBezTo>
                    <a:pt x="33" y="100"/>
                    <a:pt x="28" y="97"/>
                    <a:pt x="24" y="93"/>
                  </a:cubicBezTo>
                  <a:cubicBezTo>
                    <a:pt x="16" y="89"/>
                    <a:pt x="10" y="82"/>
                    <a:pt x="7" y="73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80"/>
                    <a:pt x="17" y="100"/>
                    <a:pt x="37" y="100"/>
                  </a:cubicBezTo>
                  <a:cubicBezTo>
                    <a:pt x="38" y="100"/>
                    <a:pt x="40" y="100"/>
                    <a:pt x="41" y="100"/>
                  </a:cubicBezTo>
                  <a:cubicBezTo>
                    <a:pt x="63" y="97"/>
                    <a:pt x="80" y="73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moveTo>
                    <a:pt x="41" y="1"/>
                  </a:moveTo>
                  <a:cubicBezTo>
                    <a:pt x="19" y="2"/>
                    <a:pt x="0" y="26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7"/>
                    <a:pt x="3" y="40"/>
                    <a:pt x="7" y="34"/>
                  </a:cubicBezTo>
                  <a:cubicBezTo>
                    <a:pt x="10" y="24"/>
                    <a:pt x="16" y="16"/>
                    <a:pt x="24" y="11"/>
                  </a:cubicBezTo>
                  <a:cubicBezTo>
                    <a:pt x="29" y="5"/>
                    <a:pt x="35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moveTo>
                    <a:pt x="44" y="0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8" y="0"/>
                    <a:pt x="54" y="3"/>
                    <a:pt x="58" y="8"/>
                  </a:cubicBezTo>
                  <a:cubicBezTo>
                    <a:pt x="65" y="12"/>
                    <a:pt x="71" y="19"/>
                    <a:pt x="74" y="28"/>
                  </a:cubicBezTo>
                  <a:cubicBezTo>
                    <a:pt x="78" y="33"/>
                    <a:pt x="80" y="39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20"/>
                    <a:pt x="64" y="0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4"/>
            <p:cNvSpPr>
              <a:spLocks noEditPoints="1"/>
            </p:cNvSpPr>
            <p:nvPr/>
          </p:nvSpPr>
          <p:spPr bwMode="auto">
            <a:xfrm>
              <a:off x="8509001" y="4884738"/>
              <a:ext cx="300038" cy="266700"/>
            </a:xfrm>
            <a:custGeom>
              <a:avLst/>
              <a:gdLst>
                <a:gd name="T0" fmla="*/ 33 w 80"/>
                <a:gd name="T1" fmla="*/ 69 h 71"/>
                <a:gd name="T2" fmla="*/ 36 w 80"/>
                <a:gd name="T3" fmla="*/ 71 h 71"/>
                <a:gd name="T4" fmla="*/ 40 w 80"/>
                <a:gd name="T5" fmla="*/ 67 h 71"/>
                <a:gd name="T6" fmla="*/ 32 w 80"/>
                <a:gd name="T7" fmla="*/ 67 h 71"/>
                <a:gd name="T8" fmla="*/ 42 w 80"/>
                <a:gd name="T9" fmla="*/ 67 h 71"/>
                <a:gd name="T10" fmla="*/ 49 w 80"/>
                <a:gd name="T11" fmla="*/ 69 h 71"/>
                <a:gd name="T12" fmla="*/ 50 w 80"/>
                <a:gd name="T13" fmla="*/ 65 h 71"/>
                <a:gd name="T14" fmla="*/ 21 w 80"/>
                <a:gd name="T15" fmla="*/ 68 h 71"/>
                <a:gd name="T16" fmla="*/ 29 w 80"/>
                <a:gd name="T17" fmla="*/ 66 h 71"/>
                <a:gd name="T18" fmla="*/ 63 w 80"/>
                <a:gd name="T19" fmla="*/ 58 h 71"/>
                <a:gd name="T20" fmla="*/ 52 w 80"/>
                <a:gd name="T21" fmla="*/ 68 h 71"/>
                <a:gd name="T22" fmla="*/ 63 w 80"/>
                <a:gd name="T23" fmla="*/ 58 h 71"/>
                <a:gd name="T24" fmla="*/ 0 w 80"/>
                <a:gd name="T25" fmla="*/ 39 h 71"/>
                <a:gd name="T26" fmla="*/ 7 w 80"/>
                <a:gd name="T27" fmla="*/ 58 h 71"/>
                <a:gd name="T28" fmla="*/ 14 w 80"/>
                <a:gd name="T29" fmla="*/ 60 h 71"/>
                <a:gd name="T30" fmla="*/ 0 w 80"/>
                <a:gd name="T31" fmla="*/ 39 h 71"/>
                <a:gd name="T32" fmla="*/ 76 w 80"/>
                <a:gd name="T33" fmla="*/ 40 h 71"/>
                <a:gd name="T34" fmla="*/ 65 w 80"/>
                <a:gd name="T35" fmla="*/ 60 h 71"/>
                <a:gd name="T36" fmla="*/ 80 w 80"/>
                <a:gd name="T37" fmla="*/ 31 h 71"/>
                <a:gd name="T38" fmla="*/ 80 w 80"/>
                <a:gd name="T39" fmla="*/ 31 h 71"/>
                <a:gd name="T40" fmla="*/ 7 w 80"/>
                <a:gd name="T41" fmla="*/ 19 h 71"/>
                <a:gd name="T42" fmla="*/ 5 w 80"/>
                <a:gd name="T43" fmla="*/ 31 h 71"/>
                <a:gd name="T44" fmla="*/ 16 w 80"/>
                <a:gd name="T45" fmla="*/ 9 h 71"/>
                <a:gd name="T46" fmla="*/ 68 w 80"/>
                <a:gd name="T47" fmla="*/ 11 h 71"/>
                <a:gd name="T48" fmla="*/ 80 w 80"/>
                <a:gd name="T49" fmla="*/ 31 h 71"/>
                <a:gd name="T50" fmla="*/ 65 w 80"/>
                <a:gd name="T51" fmla="*/ 5 h 71"/>
                <a:gd name="T52" fmla="*/ 21 w 80"/>
                <a:gd name="T53" fmla="*/ 6 h 71"/>
                <a:gd name="T54" fmla="*/ 29 w 80"/>
                <a:gd name="T55" fmla="*/ 6 h 71"/>
                <a:gd name="T56" fmla="*/ 52 w 80"/>
                <a:gd name="T57" fmla="*/ 0 h 71"/>
                <a:gd name="T58" fmla="*/ 63 w 80"/>
                <a:gd name="T59" fmla="*/ 8 h 71"/>
                <a:gd name="T60" fmla="*/ 52 w 80"/>
                <a:gd name="T61" fmla="*/ 0 h 71"/>
                <a:gd name="T62" fmla="*/ 33 w 80"/>
                <a:gd name="T63" fmla="*/ 1 h 71"/>
                <a:gd name="T64" fmla="*/ 32 w 80"/>
                <a:gd name="T65" fmla="*/ 5 h 71"/>
                <a:gd name="T66" fmla="*/ 40 w 80"/>
                <a:gd name="T67" fmla="*/ 0 h 71"/>
                <a:gd name="T68" fmla="*/ 42 w 80"/>
                <a:gd name="T69" fmla="*/ 0 h 71"/>
                <a:gd name="T70" fmla="*/ 45 w 80"/>
                <a:gd name="T71" fmla="*/ 3 h 71"/>
                <a:gd name="T72" fmla="*/ 49 w 80"/>
                <a:gd name="T73" fmla="*/ 1 h 71"/>
                <a:gd name="T74" fmla="*/ 45 w 80"/>
                <a:gd name="T7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71">
                  <a:moveTo>
                    <a:pt x="32" y="67"/>
                  </a:moveTo>
                  <a:cubicBezTo>
                    <a:pt x="32" y="68"/>
                    <a:pt x="33" y="68"/>
                    <a:pt x="33" y="69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4" y="71"/>
                    <a:pt x="35" y="71"/>
                    <a:pt x="36" y="71"/>
                  </a:cubicBezTo>
                  <a:cubicBezTo>
                    <a:pt x="37" y="71"/>
                    <a:pt x="38" y="71"/>
                    <a:pt x="40" y="71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8" y="67"/>
                    <a:pt x="37" y="67"/>
                    <a:pt x="36" y="67"/>
                  </a:cubicBezTo>
                  <a:cubicBezTo>
                    <a:pt x="35" y="67"/>
                    <a:pt x="34" y="67"/>
                    <a:pt x="32" y="67"/>
                  </a:cubicBezTo>
                  <a:moveTo>
                    <a:pt x="50" y="65"/>
                  </a:moveTo>
                  <a:cubicBezTo>
                    <a:pt x="47" y="66"/>
                    <a:pt x="45" y="66"/>
                    <a:pt x="42" y="67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5" y="70"/>
                    <a:pt x="47" y="69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9" y="67"/>
                    <a:pt x="49" y="66"/>
                    <a:pt x="50" y="65"/>
                  </a:cubicBezTo>
                  <a:moveTo>
                    <a:pt x="18" y="63"/>
                  </a:moveTo>
                  <a:cubicBezTo>
                    <a:pt x="19" y="65"/>
                    <a:pt x="20" y="66"/>
                    <a:pt x="21" y="68"/>
                  </a:cubicBezTo>
                  <a:cubicBezTo>
                    <a:pt x="24" y="69"/>
                    <a:pt x="27" y="70"/>
                    <a:pt x="30" y="70"/>
                  </a:cubicBezTo>
                  <a:cubicBezTo>
                    <a:pt x="30" y="69"/>
                    <a:pt x="29" y="68"/>
                    <a:pt x="29" y="66"/>
                  </a:cubicBezTo>
                  <a:cubicBezTo>
                    <a:pt x="25" y="66"/>
                    <a:pt x="21" y="64"/>
                    <a:pt x="18" y="63"/>
                  </a:cubicBezTo>
                  <a:moveTo>
                    <a:pt x="63" y="58"/>
                  </a:moveTo>
                  <a:cubicBezTo>
                    <a:pt x="60" y="60"/>
                    <a:pt x="57" y="62"/>
                    <a:pt x="53" y="64"/>
                  </a:cubicBezTo>
                  <a:cubicBezTo>
                    <a:pt x="53" y="65"/>
                    <a:pt x="52" y="66"/>
                    <a:pt x="52" y="68"/>
                  </a:cubicBezTo>
                  <a:cubicBezTo>
                    <a:pt x="55" y="67"/>
                    <a:pt x="58" y="65"/>
                    <a:pt x="61" y="63"/>
                  </a:cubicBezTo>
                  <a:cubicBezTo>
                    <a:pt x="62" y="62"/>
                    <a:pt x="63" y="60"/>
                    <a:pt x="63" y="58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7"/>
                    <a:pt x="3" y="53"/>
                    <a:pt x="7" y="58"/>
                  </a:cubicBezTo>
                  <a:cubicBezTo>
                    <a:pt x="9" y="61"/>
                    <a:pt x="12" y="64"/>
                    <a:pt x="16" y="66"/>
                  </a:cubicBezTo>
                  <a:cubicBezTo>
                    <a:pt x="15" y="64"/>
                    <a:pt x="14" y="62"/>
                    <a:pt x="14" y="60"/>
                  </a:cubicBezTo>
                  <a:cubicBezTo>
                    <a:pt x="9" y="56"/>
                    <a:pt x="6" y="52"/>
                    <a:pt x="5" y="47"/>
                  </a:cubicBezTo>
                  <a:cubicBezTo>
                    <a:pt x="2" y="45"/>
                    <a:pt x="0" y="43"/>
                    <a:pt x="0" y="39"/>
                  </a:cubicBezTo>
                  <a:moveTo>
                    <a:pt x="80" y="31"/>
                  </a:moveTo>
                  <a:cubicBezTo>
                    <a:pt x="80" y="34"/>
                    <a:pt x="79" y="37"/>
                    <a:pt x="76" y="40"/>
                  </a:cubicBezTo>
                  <a:cubicBezTo>
                    <a:pt x="75" y="45"/>
                    <a:pt x="72" y="50"/>
                    <a:pt x="68" y="54"/>
                  </a:cubicBezTo>
                  <a:cubicBezTo>
                    <a:pt x="67" y="56"/>
                    <a:pt x="66" y="58"/>
                    <a:pt x="65" y="60"/>
                  </a:cubicBezTo>
                  <a:cubicBezTo>
                    <a:pt x="69" y="57"/>
                    <a:pt x="72" y="54"/>
                    <a:pt x="74" y="51"/>
                  </a:cubicBezTo>
                  <a:cubicBezTo>
                    <a:pt x="78" y="45"/>
                    <a:pt x="80" y="38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moveTo>
                    <a:pt x="16" y="9"/>
                  </a:moveTo>
                  <a:cubicBezTo>
                    <a:pt x="12" y="12"/>
                    <a:pt x="9" y="15"/>
                    <a:pt x="7" y="19"/>
                  </a:cubicBezTo>
                  <a:cubicBezTo>
                    <a:pt x="3" y="25"/>
                    <a:pt x="0" y="32"/>
                    <a:pt x="0" y="39"/>
                  </a:cubicBezTo>
                  <a:cubicBezTo>
                    <a:pt x="0" y="36"/>
                    <a:pt x="2" y="33"/>
                    <a:pt x="5" y="31"/>
                  </a:cubicBezTo>
                  <a:cubicBezTo>
                    <a:pt x="6" y="25"/>
                    <a:pt x="9" y="20"/>
                    <a:pt x="14" y="16"/>
                  </a:cubicBezTo>
                  <a:cubicBezTo>
                    <a:pt x="14" y="14"/>
                    <a:pt x="15" y="11"/>
                    <a:pt x="16" y="9"/>
                  </a:cubicBezTo>
                  <a:moveTo>
                    <a:pt x="65" y="5"/>
                  </a:moveTo>
                  <a:cubicBezTo>
                    <a:pt x="66" y="7"/>
                    <a:pt x="67" y="9"/>
                    <a:pt x="68" y="11"/>
                  </a:cubicBezTo>
                  <a:cubicBezTo>
                    <a:pt x="72" y="14"/>
                    <a:pt x="75" y="19"/>
                    <a:pt x="76" y="24"/>
                  </a:cubicBezTo>
                  <a:cubicBezTo>
                    <a:pt x="79" y="25"/>
                    <a:pt x="80" y="28"/>
                    <a:pt x="80" y="31"/>
                  </a:cubicBezTo>
                  <a:cubicBezTo>
                    <a:pt x="80" y="24"/>
                    <a:pt x="78" y="18"/>
                    <a:pt x="74" y="13"/>
                  </a:cubicBezTo>
                  <a:cubicBezTo>
                    <a:pt x="72" y="10"/>
                    <a:pt x="69" y="7"/>
                    <a:pt x="65" y="5"/>
                  </a:cubicBezTo>
                  <a:moveTo>
                    <a:pt x="30" y="2"/>
                  </a:moveTo>
                  <a:cubicBezTo>
                    <a:pt x="27" y="3"/>
                    <a:pt x="24" y="4"/>
                    <a:pt x="21" y="6"/>
                  </a:cubicBezTo>
                  <a:cubicBezTo>
                    <a:pt x="20" y="8"/>
                    <a:pt x="19" y="10"/>
                    <a:pt x="18" y="12"/>
                  </a:cubicBezTo>
                  <a:cubicBezTo>
                    <a:pt x="21" y="10"/>
                    <a:pt x="25" y="8"/>
                    <a:pt x="29" y="6"/>
                  </a:cubicBezTo>
                  <a:cubicBezTo>
                    <a:pt x="29" y="5"/>
                    <a:pt x="30" y="3"/>
                    <a:pt x="30" y="2"/>
                  </a:cubicBezTo>
                  <a:moveTo>
                    <a:pt x="52" y="0"/>
                  </a:moveTo>
                  <a:cubicBezTo>
                    <a:pt x="52" y="1"/>
                    <a:pt x="53" y="3"/>
                    <a:pt x="53" y="4"/>
                  </a:cubicBezTo>
                  <a:cubicBezTo>
                    <a:pt x="57" y="5"/>
                    <a:pt x="60" y="6"/>
                    <a:pt x="63" y="8"/>
                  </a:cubicBezTo>
                  <a:cubicBezTo>
                    <a:pt x="63" y="6"/>
                    <a:pt x="62" y="4"/>
                    <a:pt x="61" y="3"/>
                  </a:cubicBezTo>
                  <a:cubicBezTo>
                    <a:pt x="58" y="2"/>
                    <a:pt x="55" y="1"/>
                    <a:pt x="52" y="0"/>
                  </a:cubicBezTo>
                  <a:moveTo>
                    <a:pt x="40" y="0"/>
                  </a:moveTo>
                  <a:cubicBezTo>
                    <a:pt x="37" y="0"/>
                    <a:pt x="35" y="0"/>
                    <a:pt x="33" y="1"/>
                  </a:cubicBezTo>
                  <a:cubicBezTo>
                    <a:pt x="33" y="2"/>
                    <a:pt x="33" y="2"/>
                    <a:pt x="33" y="3"/>
                  </a:cubicBezTo>
                  <a:cubicBezTo>
                    <a:pt x="33" y="3"/>
                    <a:pt x="32" y="4"/>
                    <a:pt x="32" y="5"/>
                  </a:cubicBezTo>
                  <a:cubicBezTo>
                    <a:pt x="35" y="4"/>
                    <a:pt x="37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5" y="0"/>
                  </a:moveTo>
                  <a:cubicBezTo>
                    <a:pt x="44" y="0"/>
                    <a:pt x="43" y="0"/>
                    <a:pt x="42" y="0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6" y="3"/>
                    <a:pt x="48" y="3"/>
                    <a:pt x="50" y="4"/>
                  </a:cubicBezTo>
                  <a:cubicBezTo>
                    <a:pt x="49" y="3"/>
                    <a:pt x="49" y="2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ubicBezTo>
                    <a:pt x="47" y="0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5"/>
            <p:cNvSpPr>
              <a:spLocks noEditPoints="1"/>
            </p:cNvSpPr>
            <p:nvPr/>
          </p:nvSpPr>
          <p:spPr bwMode="auto">
            <a:xfrm>
              <a:off x="8509001" y="4948238"/>
              <a:ext cx="300038" cy="136525"/>
            </a:xfrm>
            <a:custGeom>
              <a:avLst/>
              <a:gdLst>
                <a:gd name="T0" fmla="*/ 31 w 80"/>
                <a:gd name="T1" fmla="*/ 32 h 36"/>
                <a:gd name="T2" fmla="*/ 30 w 80"/>
                <a:gd name="T3" fmla="*/ 36 h 36"/>
                <a:gd name="T4" fmla="*/ 40 w 80"/>
                <a:gd name="T5" fmla="*/ 36 h 36"/>
                <a:gd name="T6" fmla="*/ 14 w 80"/>
                <a:gd name="T7" fmla="*/ 30 h 36"/>
                <a:gd name="T8" fmla="*/ 27 w 80"/>
                <a:gd name="T9" fmla="*/ 36 h 36"/>
                <a:gd name="T10" fmla="*/ 14 w 80"/>
                <a:gd name="T11" fmla="*/ 30 h 36"/>
                <a:gd name="T12" fmla="*/ 42 w 80"/>
                <a:gd name="T13" fmla="*/ 32 h 36"/>
                <a:gd name="T14" fmla="*/ 52 w 80"/>
                <a:gd name="T15" fmla="*/ 34 h 36"/>
                <a:gd name="T16" fmla="*/ 67 w 80"/>
                <a:gd name="T17" fmla="*/ 25 h 36"/>
                <a:gd name="T18" fmla="*/ 55 w 80"/>
                <a:gd name="T19" fmla="*/ 33 h 36"/>
                <a:gd name="T20" fmla="*/ 67 w 80"/>
                <a:gd name="T21" fmla="*/ 25 h 36"/>
                <a:gd name="T22" fmla="*/ 5 w 80"/>
                <a:gd name="T23" fmla="*/ 14 h 36"/>
                <a:gd name="T24" fmla="*/ 0 w 80"/>
                <a:gd name="T25" fmla="*/ 22 h 36"/>
                <a:gd name="T26" fmla="*/ 0 w 80"/>
                <a:gd name="T27" fmla="*/ 22 h 36"/>
                <a:gd name="T28" fmla="*/ 12 w 80"/>
                <a:gd name="T29" fmla="*/ 33 h 36"/>
                <a:gd name="T30" fmla="*/ 4 w 80"/>
                <a:gd name="T31" fmla="*/ 24 h 36"/>
                <a:gd name="T32" fmla="*/ 2 w 80"/>
                <a:gd name="T33" fmla="*/ 20 h 36"/>
                <a:gd name="T34" fmla="*/ 11 w 80"/>
                <a:gd name="T35" fmla="*/ 13 h 36"/>
                <a:gd name="T36" fmla="*/ 70 w 80"/>
                <a:gd name="T37" fmla="*/ 3 h 36"/>
                <a:gd name="T38" fmla="*/ 77 w 80"/>
                <a:gd name="T39" fmla="*/ 13 h 36"/>
                <a:gd name="T40" fmla="*/ 79 w 80"/>
                <a:gd name="T41" fmla="*/ 16 h 36"/>
                <a:gd name="T42" fmla="*/ 70 w 80"/>
                <a:gd name="T43" fmla="*/ 23 h 36"/>
                <a:gd name="T44" fmla="*/ 76 w 80"/>
                <a:gd name="T45" fmla="*/ 23 h 36"/>
                <a:gd name="T46" fmla="*/ 80 w 80"/>
                <a:gd name="T47" fmla="*/ 14 h 36"/>
                <a:gd name="T48" fmla="*/ 80 w 80"/>
                <a:gd name="T49" fmla="*/ 14 h 36"/>
                <a:gd name="T50" fmla="*/ 70 w 80"/>
                <a:gd name="T51" fmla="*/ 3 h 36"/>
                <a:gd name="T52" fmla="*/ 15 w 80"/>
                <a:gd name="T53" fmla="*/ 7 h 36"/>
                <a:gd name="T54" fmla="*/ 26 w 80"/>
                <a:gd name="T55" fmla="*/ 7 h 36"/>
                <a:gd name="T56" fmla="*/ 40 w 80"/>
                <a:gd name="T57" fmla="*/ 1 h 36"/>
                <a:gd name="T58" fmla="*/ 30 w 80"/>
                <a:gd name="T59" fmla="*/ 6 h 36"/>
                <a:gd name="T60" fmla="*/ 40 w 80"/>
                <a:gd name="T61" fmla="*/ 1 h 36"/>
                <a:gd name="T62" fmla="*/ 55 w 80"/>
                <a:gd name="T63" fmla="*/ 4 h 36"/>
                <a:gd name="T64" fmla="*/ 66 w 80"/>
                <a:gd name="T65" fmla="*/ 2 h 36"/>
                <a:gd name="T66" fmla="*/ 50 w 80"/>
                <a:gd name="T67" fmla="*/ 0 h 36"/>
                <a:gd name="T68" fmla="*/ 42 w 80"/>
                <a:gd name="T69" fmla="*/ 4 h 36"/>
                <a:gd name="T70" fmla="*/ 52 w 80"/>
                <a:gd name="T71" fmla="*/ 4 h 36"/>
                <a:gd name="T72" fmla="*/ 50 w 80"/>
                <a:gd name="T7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36">
                  <a:moveTo>
                    <a:pt x="40" y="32"/>
                  </a:moveTo>
                  <a:cubicBezTo>
                    <a:pt x="37" y="32"/>
                    <a:pt x="34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4"/>
                    <a:pt x="30" y="35"/>
                    <a:pt x="30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4" y="36"/>
                    <a:pt x="37" y="36"/>
                    <a:pt x="40" y="36"/>
                  </a:cubicBezTo>
                  <a:cubicBezTo>
                    <a:pt x="40" y="32"/>
                    <a:pt x="40" y="32"/>
                    <a:pt x="40" y="32"/>
                  </a:cubicBezTo>
                  <a:moveTo>
                    <a:pt x="14" y="30"/>
                  </a:moveTo>
                  <a:cubicBezTo>
                    <a:pt x="15" y="32"/>
                    <a:pt x="15" y="33"/>
                    <a:pt x="15" y="34"/>
                  </a:cubicBezTo>
                  <a:cubicBezTo>
                    <a:pt x="18" y="35"/>
                    <a:pt x="22" y="36"/>
                    <a:pt x="27" y="36"/>
                  </a:cubicBezTo>
                  <a:cubicBezTo>
                    <a:pt x="27" y="35"/>
                    <a:pt x="27" y="34"/>
                    <a:pt x="26" y="32"/>
                  </a:cubicBezTo>
                  <a:cubicBezTo>
                    <a:pt x="22" y="32"/>
                    <a:pt x="18" y="31"/>
                    <a:pt x="14" y="30"/>
                  </a:cubicBezTo>
                  <a:moveTo>
                    <a:pt x="52" y="30"/>
                  </a:moveTo>
                  <a:cubicBezTo>
                    <a:pt x="49" y="31"/>
                    <a:pt x="46" y="31"/>
                    <a:pt x="42" y="32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6" y="35"/>
                    <a:pt x="49" y="34"/>
                    <a:pt x="52" y="34"/>
                  </a:cubicBezTo>
                  <a:cubicBezTo>
                    <a:pt x="52" y="33"/>
                    <a:pt x="52" y="31"/>
                    <a:pt x="52" y="30"/>
                  </a:cubicBezTo>
                  <a:moveTo>
                    <a:pt x="67" y="25"/>
                  </a:moveTo>
                  <a:cubicBezTo>
                    <a:pt x="64" y="26"/>
                    <a:pt x="60" y="28"/>
                    <a:pt x="55" y="29"/>
                  </a:cubicBezTo>
                  <a:cubicBezTo>
                    <a:pt x="55" y="30"/>
                    <a:pt x="55" y="32"/>
                    <a:pt x="55" y="33"/>
                  </a:cubicBezTo>
                  <a:cubicBezTo>
                    <a:pt x="59" y="32"/>
                    <a:pt x="63" y="30"/>
                    <a:pt x="66" y="29"/>
                  </a:cubicBezTo>
                  <a:cubicBezTo>
                    <a:pt x="67" y="28"/>
                    <a:pt x="67" y="26"/>
                    <a:pt x="67" y="25"/>
                  </a:cubicBezTo>
                  <a:moveTo>
                    <a:pt x="12" y="9"/>
                  </a:moveTo>
                  <a:cubicBezTo>
                    <a:pt x="9" y="10"/>
                    <a:pt x="7" y="12"/>
                    <a:pt x="5" y="14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2" y="28"/>
                    <a:pt x="5" y="30"/>
                  </a:cubicBezTo>
                  <a:cubicBezTo>
                    <a:pt x="7" y="31"/>
                    <a:pt x="9" y="33"/>
                    <a:pt x="12" y="33"/>
                  </a:cubicBezTo>
                  <a:cubicBezTo>
                    <a:pt x="11" y="32"/>
                    <a:pt x="11" y="31"/>
                    <a:pt x="11" y="29"/>
                  </a:cubicBezTo>
                  <a:cubicBezTo>
                    <a:pt x="7" y="28"/>
                    <a:pt x="5" y="26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7" y="15"/>
                    <a:pt x="11" y="13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70" y="3"/>
                  </a:moveTo>
                  <a:cubicBezTo>
                    <a:pt x="70" y="4"/>
                    <a:pt x="70" y="6"/>
                    <a:pt x="70" y="7"/>
                  </a:cubicBezTo>
                  <a:cubicBezTo>
                    <a:pt x="74" y="9"/>
                    <a:pt x="76" y="11"/>
                    <a:pt x="77" y="13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4" y="21"/>
                    <a:pt x="70" y="23"/>
                  </a:cubicBezTo>
                  <a:cubicBezTo>
                    <a:pt x="70" y="25"/>
                    <a:pt x="70" y="26"/>
                    <a:pt x="70" y="27"/>
                  </a:cubicBezTo>
                  <a:cubicBezTo>
                    <a:pt x="72" y="26"/>
                    <a:pt x="74" y="24"/>
                    <a:pt x="76" y="23"/>
                  </a:cubicBezTo>
                  <a:cubicBezTo>
                    <a:pt x="79" y="20"/>
                    <a:pt x="80" y="17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1"/>
                    <a:pt x="79" y="8"/>
                    <a:pt x="76" y="7"/>
                  </a:cubicBezTo>
                  <a:cubicBezTo>
                    <a:pt x="74" y="5"/>
                    <a:pt x="72" y="4"/>
                    <a:pt x="70" y="3"/>
                  </a:cubicBezTo>
                  <a:moveTo>
                    <a:pt x="27" y="3"/>
                  </a:moveTo>
                  <a:cubicBezTo>
                    <a:pt x="22" y="4"/>
                    <a:pt x="18" y="5"/>
                    <a:pt x="15" y="7"/>
                  </a:cubicBezTo>
                  <a:cubicBezTo>
                    <a:pt x="15" y="8"/>
                    <a:pt x="15" y="10"/>
                    <a:pt x="14" y="11"/>
                  </a:cubicBezTo>
                  <a:cubicBezTo>
                    <a:pt x="18" y="9"/>
                    <a:pt x="22" y="8"/>
                    <a:pt x="26" y="7"/>
                  </a:cubicBezTo>
                  <a:cubicBezTo>
                    <a:pt x="27" y="5"/>
                    <a:pt x="27" y="4"/>
                    <a:pt x="27" y="3"/>
                  </a:cubicBezTo>
                  <a:moveTo>
                    <a:pt x="40" y="1"/>
                  </a:moveTo>
                  <a:cubicBezTo>
                    <a:pt x="36" y="1"/>
                    <a:pt x="33" y="2"/>
                    <a:pt x="30" y="2"/>
                  </a:cubicBezTo>
                  <a:cubicBezTo>
                    <a:pt x="30" y="3"/>
                    <a:pt x="30" y="5"/>
                    <a:pt x="30" y="6"/>
                  </a:cubicBezTo>
                  <a:cubicBezTo>
                    <a:pt x="33" y="5"/>
                    <a:pt x="36" y="5"/>
                    <a:pt x="40" y="4"/>
                  </a:cubicBezTo>
                  <a:cubicBezTo>
                    <a:pt x="40" y="1"/>
                    <a:pt x="40" y="1"/>
                    <a:pt x="40" y="1"/>
                  </a:cubicBezTo>
                  <a:moveTo>
                    <a:pt x="55" y="0"/>
                  </a:moveTo>
                  <a:cubicBezTo>
                    <a:pt x="55" y="2"/>
                    <a:pt x="55" y="3"/>
                    <a:pt x="55" y="4"/>
                  </a:cubicBezTo>
                  <a:cubicBezTo>
                    <a:pt x="60" y="4"/>
                    <a:pt x="64" y="5"/>
                    <a:pt x="67" y="6"/>
                  </a:cubicBezTo>
                  <a:cubicBezTo>
                    <a:pt x="67" y="5"/>
                    <a:pt x="67" y="3"/>
                    <a:pt x="66" y="2"/>
                  </a:cubicBezTo>
                  <a:cubicBezTo>
                    <a:pt x="63" y="1"/>
                    <a:pt x="59" y="1"/>
                    <a:pt x="55" y="0"/>
                  </a:cubicBezTo>
                  <a:moveTo>
                    <a:pt x="50" y="0"/>
                  </a:moveTo>
                  <a:cubicBezTo>
                    <a:pt x="47" y="0"/>
                    <a:pt x="45" y="0"/>
                    <a:pt x="42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5" y="4"/>
                    <a:pt x="47" y="4"/>
                    <a:pt x="50" y="4"/>
                  </a:cubicBezTo>
                  <a:cubicBezTo>
                    <a:pt x="51" y="4"/>
                    <a:pt x="51" y="4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6"/>
            <p:cNvSpPr>
              <a:spLocks noEditPoints="1"/>
            </p:cNvSpPr>
            <p:nvPr/>
          </p:nvSpPr>
          <p:spPr bwMode="auto">
            <a:xfrm>
              <a:off x="8550276" y="4829175"/>
              <a:ext cx="222250" cy="374650"/>
            </a:xfrm>
            <a:custGeom>
              <a:avLst/>
              <a:gdLst>
                <a:gd name="T0" fmla="*/ 59 w 59"/>
                <a:gd name="T1" fmla="*/ 49 h 100"/>
                <a:gd name="T2" fmla="*/ 57 w 59"/>
                <a:gd name="T3" fmla="*/ 49 h 100"/>
                <a:gd name="T4" fmla="*/ 56 w 59"/>
                <a:gd name="T5" fmla="*/ 57 h 100"/>
                <a:gd name="T6" fmla="*/ 55 w 59"/>
                <a:gd name="T7" fmla="*/ 61 h 100"/>
                <a:gd name="T8" fmla="*/ 52 w 59"/>
                <a:gd name="T9" fmla="*/ 73 h 100"/>
                <a:gd name="T10" fmla="*/ 50 w 59"/>
                <a:gd name="T11" fmla="*/ 78 h 100"/>
                <a:gd name="T12" fmla="*/ 49 w 59"/>
                <a:gd name="T13" fmla="*/ 81 h 100"/>
                <a:gd name="T14" fmla="*/ 37 w 59"/>
                <a:gd name="T15" fmla="*/ 94 h 100"/>
                <a:gd name="T16" fmla="*/ 30 w 59"/>
                <a:gd name="T17" fmla="*/ 100 h 100"/>
                <a:gd name="T18" fmla="*/ 30 w 59"/>
                <a:gd name="T19" fmla="*/ 100 h 100"/>
                <a:gd name="T20" fmla="*/ 23 w 59"/>
                <a:gd name="T21" fmla="*/ 95 h 100"/>
                <a:gd name="T22" fmla="*/ 11 w 59"/>
                <a:gd name="T23" fmla="*/ 85 h 100"/>
                <a:gd name="T24" fmla="*/ 10 w 59"/>
                <a:gd name="T25" fmla="*/ 83 h 100"/>
                <a:gd name="T26" fmla="*/ 7 w 59"/>
                <a:gd name="T27" fmla="*/ 78 h 100"/>
                <a:gd name="T28" fmla="*/ 4 w 59"/>
                <a:gd name="T29" fmla="*/ 66 h 100"/>
                <a:gd name="T30" fmla="*/ 3 w 59"/>
                <a:gd name="T31" fmla="*/ 62 h 100"/>
                <a:gd name="T32" fmla="*/ 3 w 59"/>
                <a:gd name="T33" fmla="*/ 55 h 100"/>
                <a:gd name="T34" fmla="*/ 0 w 59"/>
                <a:gd name="T35" fmla="*/ 55 h 100"/>
                <a:gd name="T36" fmla="*/ 0 w 59"/>
                <a:gd name="T37" fmla="*/ 61 h 100"/>
                <a:gd name="T38" fmla="*/ 1 w 59"/>
                <a:gd name="T39" fmla="*/ 65 h 100"/>
                <a:gd name="T40" fmla="*/ 3 w 59"/>
                <a:gd name="T41" fmla="*/ 75 h 100"/>
                <a:gd name="T42" fmla="*/ 5 w 59"/>
                <a:gd name="T43" fmla="*/ 81 h 100"/>
                <a:gd name="T44" fmla="*/ 13 w 59"/>
                <a:gd name="T45" fmla="*/ 93 h 100"/>
                <a:gd name="T46" fmla="*/ 28 w 59"/>
                <a:gd name="T47" fmla="*/ 100 h 100"/>
                <a:gd name="T48" fmla="*/ 30 w 59"/>
                <a:gd name="T49" fmla="*/ 100 h 100"/>
                <a:gd name="T50" fmla="*/ 47 w 59"/>
                <a:gd name="T51" fmla="*/ 89 h 100"/>
                <a:gd name="T52" fmla="*/ 54 w 59"/>
                <a:gd name="T53" fmla="*/ 75 h 100"/>
                <a:gd name="T54" fmla="*/ 57 w 59"/>
                <a:gd name="T55" fmla="*/ 69 h 100"/>
                <a:gd name="T56" fmla="*/ 59 w 59"/>
                <a:gd name="T57" fmla="*/ 59 h 100"/>
                <a:gd name="T58" fmla="*/ 59 w 59"/>
                <a:gd name="T59" fmla="*/ 55 h 100"/>
                <a:gd name="T60" fmla="*/ 59 w 59"/>
                <a:gd name="T61" fmla="*/ 49 h 100"/>
                <a:gd name="T62" fmla="*/ 30 w 59"/>
                <a:gd name="T63" fmla="*/ 1 h 100"/>
                <a:gd name="T64" fmla="*/ 13 w 59"/>
                <a:gd name="T65" fmla="*/ 11 h 100"/>
                <a:gd name="T66" fmla="*/ 5 w 59"/>
                <a:gd name="T67" fmla="*/ 24 h 100"/>
                <a:gd name="T68" fmla="*/ 3 w 59"/>
                <a:gd name="T69" fmla="*/ 31 h 100"/>
                <a:gd name="T70" fmla="*/ 1 w 59"/>
                <a:gd name="T71" fmla="*/ 41 h 100"/>
                <a:gd name="T72" fmla="*/ 0 w 59"/>
                <a:gd name="T73" fmla="*/ 45 h 100"/>
                <a:gd name="T74" fmla="*/ 0 w 59"/>
                <a:gd name="T75" fmla="*/ 51 h 100"/>
                <a:gd name="T76" fmla="*/ 3 w 59"/>
                <a:gd name="T77" fmla="*/ 51 h 100"/>
                <a:gd name="T78" fmla="*/ 3 w 59"/>
                <a:gd name="T79" fmla="*/ 43 h 100"/>
                <a:gd name="T80" fmla="*/ 4 w 59"/>
                <a:gd name="T81" fmla="*/ 39 h 100"/>
                <a:gd name="T82" fmla="*/ 7 w 59"/>
                <a:gd name="T83" fmla="*/ 27 h 100"/>
                <a:gd name="T84" fmla="*/ 10 w 59"/>
                <a:gd name="T85" fmla="*/ 21 h 100"/>
                <a:gd name="T86" fmla="*/ 11 w 59"/>
                <a:gd name="T87" fmla="*/ 19 h 100"/>
                <a:gd name="T88" fmla="*/ 23 w 59"/>
                <a:gd name="T89" fmla="*/ 6 h 100"/>
                <a:gd name="T90" fmla="*/ 30 w 59"/>
                <a:gd name="T91" fmla="*/ 1 h 100"/>
                <a:gd name="T92" fmla="*/ 31 w 59"/>
                <a:gd name="T93" fmla="*/ 0 h 100"/>
                <a:gd name="T94" fmla="*/ 30 w 59"/>
                <a:gd name="T95" fmla="*/ 1 h 100"/>
                <a:gd name="T96" fmla="*/ 30 w 59"/>
                <a:gd name="T97" fmla="*/ 1 h 100"/>
                <a:gd name="T98" fmla="*/ 37 w 59"/>
                <a:gd name="T99" fmla="*/ 5 h 100"/>
                <a:gd name="T100" fmla="*/ 49 w 59"/>
                <a:gd name="T101" fmla="*/ 16 h 100"/>
                <a:gd name="T102" fmla="*/ 50 w 59"/>
                <a:gd name="T103" fmla="*/ 18 h 100"/>
                <a:gd name="T104" fmla="*/ 52 w 59"/>
                <a:gd name="T105" fmla="*/ 23 h 100"/>
                <a:gd name="T106" fmla="*/ 55 w 59"/>
                <a:gd name="T107" fmla="*/ 34 h 100"/>
                <a:gd name="T108" fmla="*/ 56 w 59"/>
                <a:gd name="T109" fmla="*/ 38 h 100"/>
                <a:gd name="T110" fmla="*/ 57 w 59"/>
                <a:gd name="T111" fmla="*/ 46 h 100"/>
                <a:gd name="T112" fmla="*/ 59 w 59"/>
                <a:gd name="T113" fmla="*/ 45 h 100"/>
                <a:gd name="T114" fmla="*/ 59 w 59"/>
                <a:gd name="T115" fmla="*/ 39 h 100"/>
                <a:gd name="T116" fmla="*/ 59 w 59"/>
                <a:gd name="T117" fmla="*/ 35 h 100"/>
                <a:gd name="T118" fmla="*/ 57 w 59"/>
                <a:gd name="T119" fmla="*/ 26 h 100"/>
                <a:gd name="T120" fmla="*/ 54 w 59"/>
                <a:gd name="T121" fmla="*/ 20 h 100"/>
                <a:gd name="T122" fmla="*/ 47 w 59"/>
                <a:gd name="T123" fmla="*/ 8 h 100"/>
                <a:gd name="T124" fmla="*/ 31 w 59"/>
                <a:gd name="T12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100">
                  <a:moveTo>
                    <a:pt x="59" y="49"/>
                  </a:moveTo>
                  <a:cubicBezTo>
                    <a:pt x="57" y="49"/>
                    <a:pt x="57" y="49"/>
                    <a:pt x="57" y="49"/>
                  </a:cubicBezTo>
                  <a:cubicBezTo>
                    <a:pt x="57" y="52"/>
                    <a:pt x="56" y="54"/>
                    <a:pt x="56" y="57"/>
                  </a:cubicBezTo>
                  <a:cubicBezTo>
                    <a:pt x="56" y="58"/>
                    <a:pt x="56" y="60"/>
                    <a:pt x="55" y="61"/>
                  </a:cubicBezTo>
                  <a:cubicBezTo>
                    <a:pt x="55" y="65"/>
                    <a:pt x="54" y="69"/>
                    <a:pt x="52" y="73"/>
                  </a:cubicBezTo>
                  <a:cubicBezTo>
                    <a:pt x="52" y="75"/>
                    <a:pt x="51" y="77"/>
                    <a:pt x="50" y="78"/>
                  </a:cubicBezTo>
                  <a:cubicBezTo>
                    <a:pt x="50" y="79"/>
                    <a:pt x="49" y="80"/>
                    <a:pt x="49" y="81"/>
                  </a:cubicBezTo>
                  <a:cubicBezTo>
                    <a:pt x="45" y="86"/>
                    <a:pt x="41" y="91"/>
                    <a:pt x="37" y="94"/>
                  </a:cubicBezTo>
                  <a:cubicBezTo>
                    <a:pt x="35" y="97"/>
                    <a:pt x="33" y="99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0"/>
                    <a:pt x="25" y="98"/>
                    <a:pt x="23" y="95"/>
                  </a:cubicBezTo>
                  <a:cubicBezTo>
                    <a:pt x="19" y="94"/>
                    <a:pt x="14" y="90"/>
                    <a:pt x="11" y="85"/>
                  </a:cubicBezTo>
                  <a:cubicBezTo>
                    <a:pt x="11" y="84"/>
                    <a:pt x="10" y="84"/>
                    <a:pt x="10" y="83"/>
                  </a:cubicBezTo>
                  <a:cubicBezTo>
                    <a:pt x="9" y="81"/>
                    <a:pt x="8" y="80"/>
                    <a:pt x="7" y="78"/>
                  </a:cubicBezTo>
                  <a:cubicBezTo>
                    <a:pt x="6" y="74"/>
                    <a:pt x="5" y="71"/>
                    <a:pt x="4" y="66"/>
                  </a:cubicBezTo>
                  <a:cubicBezTo>
                    <a:pt x="4" y="65"/>
                    <a:pt x="4" y="64"/>
                    <a:pt x="3" y="62"/>
                  </a:cubicBezTo>
                  <a:cubicBezTo>
                    <a:pt x="3" y="60"/>
                    <a:pt x="3" y="57"/>
                    <a:pt x="3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9"/>
                    <a:pt x="0" y="61"/>
                  </a:cubicBezTo>
                  <a:cubicBezTo>
                    <a:pt x="0" y="63"/>
                    <a:pt x="0" y="64"/>
                    <a:pt x="1" y="65"/>
                  </a:cubicBezTo>
                  <a:cubicBezTo>
                    <a:pt x="1" y="69"/>
                    <a:pt x="2" y="72"/>
                    <a:pt x="3" y="75"/>
                  </a:cubicBezTo>
                  <a:cubicBezTo>
                    <a:pt x="3" y="77"/>
                    <a:pt x="4" y="79"/>
                    <a:pt x="5" y="81"/>
                  </a:cubicBezTo>
                  <a:cubicBezTo>
                    <a:pt x="7" y="86"/>
                    <a:pt x="10" y="90"/>
                    <a:pt x="13" y="93"/>
                  </a:cubicBezTo>
                  <a:cubicBezTo>
                    <a:pt x="17" y="97"/>
                    <a:pt x="22" y="100"/>
                    <a:pt x="28" y="100"/>
                  </a:cubicBezTo>
                  <a:cubicBezTo>
                    <a:pt x="29" y="100"/>
                    <a:pt x="29" y="100"/>
                    <a:pt x="30" y="100"/>
                  </a:cubicBezTo>
                  <a:cubicBezTo>
                    <a:pt x="36" y="99"/>
                    <a:pt x="42" y="95"/>
                    <a:pt x="47" y="89"/>
                  </a:cubicBezTo>
                  <a:cubicBezTo>
                    <a:pt x="50" y="85"/>
                    <a:pt x="52" y="80"/>
                    <a:pt x="54" y="75"/>
                  </a:cubicBezTo>
                  <a:cubicBezTo>
                    <a:pt x="55" y="73"/>
                    <a:pt x="56" y="71"/>
                    <a:pt x="57" y="69"/>
                  </a:cubicBezTo>
                  <a:cubicBezTo>
                    <a:pt x="57" y="66"/>
                    <a:pt x="58" y="63"/>
                    <a:pt x="59" y="59"/>
                  </a:cubicBezTo>
                  <a:cubicBezTo>
                    <a:pt x="59" y="58"/>
                    <a:pt x="59" y="57"/>
                    <a:pt x="59" y="55"/>
                  </a:cubicBezTo>
                  <a:cubicBezTo>
                    <a:pt x="59" y="53"/>
                    <a:pt x="59" y="51"/>
                    <a:pt x="59" y="49"/>
                  </a:cubicBezTo>
                  <a:moveTo>
                    <a:pt x="30" y="1"/>
                  </a:moveTo>
                  <a:cubicBezTo>
                    <a:pt x="24" y="1"/>
                    <a:pt x="18" y="5"/>
                    <a:pt x="13" y="11"/>
                  </a:cubicBezTo>
                  <a:cubicBezTo>
                    <a:pt x="10" y="15"/>
                    <a:pt x="7" y="19"/>
                    <a:pt x="5" y="24"/>
                  </a:cubicBezTo>
                  <a:cubicBezTo>
                    <a:pt x="4" y="26"/>
                    <a:pt x="3" y="29"/>
                    <a:pt x="3" y="31"/>
                  </a:cubicBezTo>
                  <a:cubicBezTo>
                    <a:pt x="2" y="34"/>
                    <a:pt x="1" y="37"/>
                    <a:pt x="1" y="41"/>
                  </a:cubicBezTo>
                  <a:cubicBezTo>
                    <a:pt x="0" y="42"/>
                    <a:pt x="0" y="43"/>
                    <a:pt x="0" y="45"/>
                  </a:cubicBezTo>
                  <a:cubicBezTo>
                    <a:pt x="0" y="47"/>
                    <a:pt x="0" y="49"/>
                    <a:pt x="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48"/>
                    <a:pt x="3" y="46"/>
                    <a:pt x="3" y="43"/>
                  </a:cubicBezTo>
                  <a:cubicBezTo>
                    <a:pt x="4" y="42"/>
                    <a:pt x="4" y="40"/>
                    <a:pt x="4" y="39"/>
                  </a:cubicBezTo>
                  <a:cubicBezTo>
                    <a:pt x="5" y="35"/>
                    <a:pt x="6" y="31"/>
                    <a:pt x="7" y="27"/>
                  </a:cubicBezTo>
                  <a:cubicBezTo>
                    <a:pt x="8" y="25"/>
                    <a:pt x="9" y="23"/>
                    <a:pt x="10" y="21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4" y="13"/>
                    <a:pt x="19" y="9"/>
                    <a:pt x="23" y="6"/>
                  </a:cubicBezTo>
                  <a:cubicBezTo>
                    <a:pt x="25" y="3"/>
                    <a:pt x="27" y="1"/>
                    <a:pt x="30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3" y="1"/>
                    <a:pt x="35" y="2"/>
                    <a:pt x="37" y="5"/>
                  </a:cubicBezTo>
                  <a:cubicBezTo>
                    <a:pt x="41" y="7"/>
                    <a:pt x="45" y="11"/>
                    <a:pt x="49" y="16"/>
                  </a:cubicBezTo>
                  <a:cubicBezTo>
                    <a:pt x="49" y="16"/>
                    <a:pt x="49" y="17"/>
                    <a:pt x="50" y="18"/>
                  </a:cubicBezTo>
                  <a:cubicBezTo>
                    <a:pt x="51" y="19"/>
                    <a:pt x="52" y="21"/>
                    <a:pt x="52" y="23"/>
                  </a:cubicBezTo>
                  <a:cubicBezTo>
                    <a:pt x="54" y="26"/>
                    <a:pt x="55" y="30"/>
                    <a:pt x="55" y="34"/>
                  </a:cubicBezTo>
                  <a:cubicBezTo>
                    <a:pt x="56" y="35"/>
                    <a:pt x="56" y="37"/>
                    <a:pt x="56" y="38"/>
                  </a:cubicBezTo>
                  <a:cubicBezTo>
                    <a:pt x="56" y="40"/>
                    <a:pt x="57" y="43"/>
                    <a:pt x="57" y="46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3"/>
                    <a:pt x="59" y="41"/>
                    <a:pt x="59" y="39"/>
                  </a:cubicBezTo>
                  <a:cubicBezTo>
                    <a:pt x="59" y="38"/>
                    <a:pt x="59" y="36"/>
                    <a:pt x="59" y="35"/>
                  </a:cubicBezTo>
                  <a:cubicBezTo>
                    <a:pt x="58" y="32"/>
                    <a:pt x="57" y="29"/>
                    <a:pt x="57" y="26"/>
                  </a:cubicBezTo>
                  <a:cubicBezTo>
                    <a:pt x="56" y="24"/>
                    <a:pt x="55" y="22"/>
                    <a:pt x="54" y="20"/>
                  </a:cubicBezTo>
                  <a:cubicBezTo>
                    <a:pt x="52" y="15"/>
                    <a:pt x="50" y="11"/>
                    <a:pt x="47" y="8"/>
                  </a:cubicBezTo>
                  <a:cubicBezTo>
                    <a:pt x="43" y="3"/>
                    <a:pt x="37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7"/>
            <p:cNvSpPr>
              <a:spLocks noEditPoints="1"/>
            </p:cNvSpPr>
            <p:nvPr/>
          </p:nvSpPr>
          <p:spPr bwMode="auto">
            <a:xfrm>
              <a:off x="8605838" y="4832350"/>
              <a:ext cx="112713" cy="371475"/>
            </a:xfrm>
            <a:custGeom>
              <a:avLst/>
              <a:gdLst>
                <a:gd name="T0" fmla="*/ 27 w 30"/>
                <a:gd name="T1" fmla="*/ 50 h 99"/>
                <a:gd name="T2" fmla="*/ 26 w 30"/>
                <a:gd name="T3" fmla="*/ 65 h 99"/>
                <a:gd name="T4" fmla="*/ 23 w 30"/>
                <a:gd name="T5" fmla="*/ 81 h 99"/>
                <a:gd name="T6" fmla="*/ 16 w 30"/>
                <a:gd name="T7" fmla="*/ 94 h 99"/>
                <a:gd name="T8" fmla="*/ 14 w 30"/>
                <a:gd name="T9" fmla="*/ 97 h 99"/>
                <a:gd name="T10" fmla="*/ 7 w 30"/>
                <a:gd name="T11" fmla="*/ 85 h 99"/>
                <a:gd name="T12" fmla="*/ 6 w 30"/>
                <a:gd name="T13" fmla="*/ 81 h 99"/>
                <a:gd name="T14" fmla="*/ 4 w 30"/>
                <a:gd name="T15" fmla="*/ 63 h 99"/>
                <a:gd name="T16" fmla="*/ 0 w 30"/>
                <a:gd name="T17" fmla="*/ 52 h 99"/>
                <a:gd name="T18" fmla="*/ 1 w 30"/>
                <a:gd name="T19" fmla="*/ 67 h 99"/>
                <a:gd name="T20" fmla="*/ 4 w 30"/>
                <a:gd name="T21" fmla="*/ 84 h 99"/>
                <a:gd name="T22" fmla="*/ 8 w 30"/>
                <a:gd name="T23" fmla="*/ 94 h 99"/>
                <a:gd name="T24" fmla="*/ 15 w 30"/>
                <a:gd name="T25" fmla="*/ 99 h 99"/>
                <a:gd name="T26" fmla="*/ 26 w 30"/>
                <a:gd name="T27" fmla="*/ 82 h 99"/>
                <a:gd name="T28" fmla="*/ 27 w 30"/>
                <a:gd name="T29" fmla="*/ 78 h 99"/>
                <a:gd name="T30" fmla="*/ 29 w 30"/>
                <a:gd name="T31" fmla="*/ 60 h 99"/>
                <a:gd name="T32" fmla="*/ 15 w 30"/>
                <a:gd name="T33" fmla="*/ 0 h 99"/>
                <a:gd name="T34" fmla="*/ 15 w 30"/>
                <a:gd name="T35" fmla="*/ 0 h 99"/>
                <a:gd name="T36" fmla="*/ 15 w 30"/>
                <a:gd name="T37" fmla="*/ 0 h 99"/>
                <a:gd name="T38" fmla="*/ 8 w 30"/>
                <a:gd name="T39" fmla="*/ 5 h 99"/>
                <a:gd name="T40" fmla="*/ 4 w 30"/>
                <a:gd name="T41" fmla="*/ 16 h 99"/>
                <a:gd name="T42" fmla="*/ 1 w 30"/>
                <a:gd name="T43" fmla="*/ 34 h 99"/>
                <a:gd name="T44" fmla="*/ 0 w 30"/>
                <a:gd name="T45" fmla="*/ 49 h 99"/>
                <a:gd name="T46" fmla="*/ 4 w 30"/>
                <a:gd name="T47" fmla="*/ 37 h 99"/>
                <a:gd name="T48" fmla="*/ 6 w 30"/>
                <a:gd name="T49" fmla="*/ 19 h 99"/>
                <a:gd name="T50" fmla="*/ 7 w 30"/>
                <a:gd name="T51" fmla="*/ 15 h 99"/>
                <a:gd name="T52" fmla="*/ 14 w 30"/>
                <a:gd name="T53" fmla="*/ 1 h 99"/>
                <a:gd name="T54" fmla="*/ 16 w 30"/>
                <a:gd name="T55" fmla="*/ 3 h 99"/>
                <a:gd name="T56" fmla="*/ 23 w 30"/>
                <a:gd name="T57" fmla="*/ 15 h 99"/>
                <a:gd name="T58" fmla="*/ 26 w 30"/>
                <a:gd name="T59" fmla="*/ 31 h 99"/>
                <a:gd name="T60" fmla="*/ 27 w 30"/>
                <a:gd name="T61" fmla="*/ 46 h 99"/>
                <a:gd name="T62" fmla="*/ 29 w 30"/>
                <a:gd name="T63" fmla="*/ 35 h 99"/>
                <a:gd name="T64" fmla="*/ 27 w 30"/>
                <a:gd name="T65" fmla="*/ 18 h 99"/>
                <a:gd name="T66" fmla="*/ 26 w 30"/>
                <a:gd name="T67" fmla="*/ 14 h 99"/>
                <a:gd name="T68" fmla="*/ 15 w 30"/>
                <a:gd name="T6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99">
                  <a:moveTo>
                    <a:pt x="30" y="49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27" y="54"/>
                    <a:pt x="27" y="57"/>
                    <a:pt x="26" y="61"/>
                  </a:cubicBezTo>
                  <a:cubicBezTo>
                    <a:pt x="26" y="62"/>
                    <a:pt x="26" y="64"/>
                    <a:pt x="26" y="65"/>
                  </a:cubicBezTo>
                  <a:cubicBezTo>
                    <a:pt x="25" y="70"/>
                    <a:pt x="25" y="75"/>
                    <a:pt x="24" y="79"/>
                  </a:cubicBezTo>
                  <a:cubicBezTo>
                    <a:pt x="23" y="80"/>
                    <a:pt x="23" y="81"/>
                    <a:pt x="23" y="81"/>
                  </a:cubicBezTo>
                  <a:cubicBezTo>
                    <a:pt x="23" y="82"/>
                    <a:pt x="23" y="82"/>
                    <a:pt x="23" y="83"/>
                  </a:cubicBezTo>
                  <a:cubicBezTo>
                    <a:pt x="21" y="89"/>
                    <a:pt x="18" y="93"/>
                    <a:pt x="16" y="94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4"/>
                    <a:pt x="9" y="9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ubicBezTo>
                    <a:pt x="7" y="82"/>
                    <a:pt x="6" y="82"/>
                    <a:pt x="6" y="81"/>
                  </a:cubicBezTo>
                  <a:cubicBezTo>
                    <a:pt x="5" y="77"/>
                    <a:pt x="4" y="72"/>
                    <a:pt x="4" y="67"/>
                  </a:cubicBezTo>
                  <a:cubicBezTo>
                    <a:pt x="4" y="66"/>
                    <a:pt x="4" y="65"/>
                    <a:pt x="4" y="63"/>
                  </a:cubicBezTo>
                  <a:cubicBezTo>
                    <a:pt x="3" y="60"/>
                    <a:pt x="3" y="56"/>
                    <a:pt x="3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6"/>
                    <a:pt x="0" y="60"/>
                    <a:pt x="0" y="63"/>
                  </a:cubicBezTo>
                  <a:cubicBezTo>
                    <a:pt x="1" y="65"/>
                    <a:pt x="1" y="66"/>
                    <a:pt x="1" y="67"/>
                  </a:cubicBezTo>
                  <a:cubicBezTo>
                    <a:pt x="1" y="72"/>
                    <a:pt x="2" y="76"/>
                    <a:pt x="3" y="80"/>
                  </a:cubicBezTo>
                  <a:cubicBezTo>
                    <a:pt x="3" y="82"/>
                    <a:pt x="4" y="83"/>
                    <a:pt x="4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5" y="89"/>
                    <a:pt x="7" y="92"/>
                    <a:pt x="8" y="94"/>
                  </a:cubicBezTo>
                  <a:cubicBezTo>
                    <a:pt x="10" y="97"/>
                    <a:pt x="12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8" y="98"/>
                    <a:pt x="20" y="96"/>
                    <a:pt x="22" y="93"/>
                  </a:cubicBezTo>
                  <a:cubicBezTo>
                    <a:pt x="23" y="90"/>
                    <a:pt x="25" y="86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0"/>
                    <a:pt x="27" y="79"/>
                    <a:pt x="27" y="78"/>
                  </a:cubicBezTo>
                  <a:cubicBezTo>
                    <a:pt x="28" y="74"/>
                    <a:pt x="29" y="69"/>
                    <a:pt x="29" y="64"/>
                  </a:cubicBezTo>
                  <a:cubicBezTo>
                    <a:pt x="29" y="63"/>
                    <a:pt x="29" y="61"/>
                    <a:pt x="29" y="60"/>
                  </a:cubicBezTo>
                  <a:cubicBezTo>
                    <a:pt x="30" y="57"/>
                    <a:pt x="30" y="53"/>
                    <a:pt x="30" y="4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0" y="2"/>
                    <a:pt x="8" y="5"/>
                  </a:cubicBezTo>
                  <a:cubicBezTo>
                    <a:pt x="7" y="8"/>
                    <a:pt x="5" y="12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ubicBezTo>
                    <a:pt x="2" y="24"/>
                    <a:pt x="1" y="29"/>
                    <a:pt x="1" y="34"/>
                  </a:cubicBezTo>
                  <a:cubicBezTo>
                    <a:pt x="1" y="35"/>
                    <a:pt x="1" y="36"/>
                    <a:pt x="0" y="38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3" y="41"/>
                    <a:pt x="4" y="37"/>
                  </a:cubicBezTo>
                  <a:cubicBezTo>
                    <a:pt x="4" y="36"/>
                    <a:pt x="4" y="34"/>
                    <a:pt x="4" y="33"/>
                  </a:cubicBezTo>
                  <a:cubicBezTo>
                    <a:pt x="4" y="28"/>
                    <a:pt x="5" y="23"/>
                    <a:pt x="6" y="19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9" y="9"/>
                    <a:pt x="12" y="5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4"/>
                    <a:pt x="21" y="8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6"/>
                    <a:pt x="23" y="17"/>
                    <a:pt x="24" y="18"/>
                  </a:cubicBezTo>
                  <a:cubicBezTo>
                    <a:pt x="25" y="21"/>
                    <a:pt x="25" y="26"/>
                    <a:pt x="26" y="31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7" y="38"/>
                    <a:pt x="27" y="42"/>
                    <a:pt x="27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2"/>
                    <a:pt x="30" y="38"/>
                    <a:pt x="29" y="35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29" y="26"/>
                    <a:pt x="28" y="22"/>
                    <a:pt x="27" y="18"/>
                  </a:cubicBezTo>
                  <a:cubicBezTo>
                    <a:pt x="27" y="17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0"/>
                    <a:pt x="23" y="7"/>
                    <a:pt x="22" y="4"/>
                  </a:cubicBezTo>
                  <a:cubicBezTo>
                    <a:pt x="20" y="1"/>
                    <a:pt x="18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8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close/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9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20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21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22"/>
            <p:cNvSpPr>
              <a:spLocks noEditPoints="1"/>
            </p:cNvSpPr>
            <p:nvPr/>
          </p:nvSpPr>
          <p:spPr bwMode="auto">
            <a:xfrm>
              <a:off x="6508751" y="4225925"/>
              <a:ext cx="873125" cy="466725"/>
            </a:xfrm>
            <a:custGeom>
              <a:avLst/>
              <a:gdLst>
                <a:gd name="T0" fmla="*/ 162 w 232"/>
                <a:gd name="T1" fmla="*/ 55 h 124"/>
                <a:gd name="T2" fmla="*/ 156 w 232"/>
                <a:gd name="T3" fmla="*/ 48 h 124"/>
                <a:gd name="T4" fmla="*/ 162 w 232"/>
                <a:gd name="T5" fmla="*/ 41 h 124"/>
                <a:gd name="T6" fmla="*/ 162 w 232"/>
                <a:gd name="T7" fmla="*/ 41 h 124"/>
                <a:gd name="T8" fmla="*/ 169 w 232"/>
                <a:gd name="T9" fmla="*/ 48 h 124"/>
                <a:gd name="T10" fmla="*/ 162 w 232"/>
                <a:gd name="T11" fmla="*/ 55 h 124"/>
                <a:gd name="T12" fmla="*/ 162 w 232"/>
                <a:gd name="T13" fmla="*/ 55 h 124"/>
                <a:gd name="T14" fmla="*/ 147 w 232"/>
                <a:gd name="T15" fmla="*/ 46 h 124"/>
                <a:gd name="T16" fmla="*/ 140 w 232"/>
                <a:gd name="T17" fmla="*/ 39 h 124"/>
                <a:gd name="T18" fmla="*/ 147 w 232"/>
                <a:gd name="T19" fmla="*/ 32 h 124"/>
                <a:gd name="T20" fmla="*/ 147 w 232"/>
                <a:gd name="T21" fmla="*/ 32 h 124"/>
                <a:gd name="T22" fmla="*/ 154 w 232"/>
                <a:gd name="T23" fmla="*/ 38 h 124"/>
                <a:gd name="T24" fmla="*/ 147 w 232"/>
                <a:gd name="T25" fmla="*/ 46 h 124"/>
                <a:gd name="T26" fmla="*/ 147 w 232"/>
                <a:gd name="T27" fmla="*/ 46 h 124"/>
                <a:gd name="T28" fmla="*/ 177 w 232"/>
                <a:gd name="T29" fmla="*/ 45 h 124"/>
                <a:gd name="T30" fmla="*/ 171 w 232"/>
                <a:gd name="T31" fmla="*/ 38 h 124"/>
                <a:gd name="T32" fmla="*/ 177 w 232"/>
                <a:gd name="T33" fmla="*/ 31 h 124"/>
                <a:gd name="T34" fmla="*/ 178 w 232"/>
                <a:gd name="T35" fmla="*/ 31 h 124"/>
                <a:gd name="T36" fmla="*/ 184 w 232"/>
                <a:gd name="T37" fmla="*/ 38 h 124"/>
                <a:gd name="T38" fmla="*/ 177 w 232"/>
                <a:gd name="T39" fmla="*/ 45 h 124"/>
                <a:gd name="T40" fmla="*/ 177 w 232"/>
                <a:gd name="T41" fmla="*/ 45 h 124"/>
                <a:gd name="T42" fmla="*/ 89 w 232"/>
                <a:gd name="T43" fmla="*/ 59 h 124"/>
                <a:gd name="T44" fmla="*/ 71 w 232"/>
                <a:gd name="T45" fmla="*/ 41 h 124"/>
                <a:gd name="T46" fmla="*/ 89 w 232"/>
                <a:gd name="T47" fmla="*/ 22 h 124"/>
                <a:gd name="T48" fmla="*/ 89 w 232"/>
                <a:gd name="T49" fmla="*/ 22 h 124"/>
                <a:gd name="T50" fmla="*/ 107 w 232"/>
                <a:gd name="T51" fmla="*/ 40 h 124"/>
                <a:gd name="T52" fmla="*/ 89 w 232"/>
                <a:gd name="T53" fmla="*/ 59 h 124"/>
                <a:gd name="T54" fmla="*/ 89 w 232"/>
                <a:gd name="T55" fmla="*/ 59 h 124"/>
                <a:gd name="T56" fmla="*/ 162 w 232"/>
                <a:gd name="T57" fmla="*/ 36 h 124"/>
                <a:gd name="T58" fmla="*/ 156 w 232"/>
                <a:gd name="T59" fmla="*/ 29 h 124"/>
                <a:gd name="T60" fmla="*/ 162 w 232"/>
                <a:gd name="T61" fmla="*/ 22 h 124"/>
                <a:gd name="T62" fmla="*/ 162 w 232"/>
                <a:gd name="T63" fmla="*/ 22 h 124"/>
                <a:gd name="T64" fmla="*/ 169 w 232"/>
                <a:gd name="T65" fmla="*/ 29 h 124"/>
                <a:gd name="T66" fmla="*/ 162 w 232"/>
                <a:gd name="T67" fmla="*/ 36 h 124"/>
                <a:gd name="T68" fmla="*/ 162 w 232"/>
                <a:gd name="T69" fmla="*/ 36 h 124"/>
                <a:gd name="T70" fmla="*/ 124 w 232"/>
                <a:gd name="T71" fmla="*/ 0 h 124"/>
                <a:gd name="T72" fmla="*/ 123 w 232"/>
                <a:gd name="T73" fmla="*/ 0 h 124"/>
                <a:gd name="T74" fmla="*/ 37 w 232"/>
                <a:gd name="T75" fmla="*/ 43 h 124"/>
                <a:gd name="T76" fmla="*/ 3 w 232"/>
                <a:gd name="T77" fmla="*/ 101 h 124"/>
                <a:gd name="T78" fmla="*/ 12 w 232"/>
                <a:gd name="T79" fmla="*/ 122 h 124"/>
                <a:gd name="T80" fmla="*/ 20 w 232"/>
                <a:gd name="T81" fmla="*/ 124 h 124"/>
                <a:gd name="T82" fmla="*/ 34 w 232"/>
                <a:gd name="T83" fmla="*/ 118 h 124"/>
                <a:gd name="T84" fmla="*/ 71 w 232"/>
                <a:gd name="T85" fmla="*/ 78 h 124"/>
                <a:gd name="T86" fmla="*/ 116 w 232"/>
                <a:gd name="T87" fmla="*/ 83 h 124"/>
                <a:gd name="T88" fmla="*/ 123 w 232"/>
                <a:gd name="T89" fmla="*/ 83 h 124"/>
                <a:gd name="T90" fmla="*/ 177 w 232"/>
                <a:gd name="T91" fmla="*/ 74 h 124"/>
                <a:gd name="T92" fmla="*/ 203 w 232"/>
                <a:gd name="T93" fmla="*/ 109 h 124"/>
                <a:gd name="T94" fmla="*/ 216 w 232"/>
                <a:gd name="T95" fmla="*/ 113 h 124"/>
                <a:gd name="T96" fmla="*/ 223 w 232"/>
                <a:gd name="T97" fmla="*/ 111 h 124"/>
                <a:gd name="T98" fmla="*/ 232 w 232"/>
                <a:gd name="T99" fmla="*/ 94 h 124"/>
                <a:gd name="T100" fmla="*/ 207 w 232"/>
                <a:gd name="T101" fmla="*/ 40 h 124"/>
                <a:gd name="T102" fmla="*/ 124 w 232"/>
                <a:gd name="T10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124">
                  <a:moveTo>
                    <a:pt x="162" y="55"/>
                  </a:moveTo>
                  <a:cubicBezTo>
                    <a:pt x="158" y="55"/>
                    <a:pt x="156" y="52"/>
                    <a:pt x="156" y="48"/>
                  </a:cubicBezTo>
                  <a:cubicBezTo>
                    <a:pt x="156" y="44"/>
                    <a:pt x="159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6" y="41"/>
                    <a:pt x="169" y="44"/>
                    <a:pt x="169" y="48"/>
                  </a:cubicBezTo>
                  <a:cubicBezTo>
                    <a:pt x="169" y="52"/>
                    <a:pt x="166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moveTo>
                    <a:pt x="147" y="46"/>
                  </a:moveTo>
                  <a:cubicBezTo>
                    <a:pt x="143" y="46"/>
                    <a:pt x="140" y="43"/>
                    <a:pt x="140" y="39"/>
                  </a:cubicBezTo>
                  <a:cubicBezTo>
                    <a:pt x="140" y="35"/>
                    <a:pt x="143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51" y="31"/>
                    <a:pt x="154" y="35"/>
                    <a:pt x="154" y="38"/>
                  </a:cubicBezTo>
                  <a:cubicBezTo>
                    <a:pt x="154" y="42"/>
                    <a:pt x="151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moveTo>
                    <a:pt x="177" y="45"/>
                  </a:moveTo>
                  <a:cubicBezTo>
                    <a:pt x="174" y="45"/>
                    <a:pt x="171" y="42"/>
                    <a:pt x="171" y="38"/>
                  </a:cubicBezTo>
                  <a:cubicBezTo>
                    <a:pt x="171" y="34"/>
                    <a:pt x="174" y="31"/>
                    <a:pt x="177" y="31"/>
                  </a:cubicBezTo>
                  <a:cubicBezTo>
                    <a:pt x="178" y="31"/>
                    <a:pt x="178" y="31"/>
                    <a:pt x="178" y="31"/>
                  </a:cubicBezTo>
                  <a:cubicBezTo>
                    <a:pt x="181" y="31"/>
                    <a:pt x="184" y="34"/>
                    <a:pt x="184" y="38"/>
                  </a:cubicBezTo>
                  <a:cubicBezTo>
                    <a:pt x="184" y="42"/>
                    <a:pt x="181" y="45"/>
                    <a:pt x="177" y="45"/>
                  </a:cubicBezTo>
                  <a:cubicBezTo>
                    <a:pt x="177" y="45"/>
                    <a:pt x="177" y="45"/>
                    <a:pt x="177" y="45"/>
                  </a:cubicBezTo>
                  <a:moveTo>
                    <a:pt x="89" y="59"/>
                  </a:moveTo>
                  <a:cubicBezTo>
                    <a:pt x="79" y="59"/>
                    <a:pt x="71" y="51"/>
                    <a:pt x="71" y="41"/>
                  </a:cubicBezTo>
                  <a:cubicBezTo>
                    <a:pt x="71" y="31"/>
                    <a:pt x="79" y="22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9" y="22"/>
                    <a:pt x="107" y="30"/>
                    <a:pt x="107" y="40"/>
                  </a:cubicBezTo>
                  <a:cubicBezTo>
                    <a:pt x="107" y="51"/>
                    <a:pt x="9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162" y="36"/>
                  </a:moveTo>
                  <a:cubicBezTo>
                    <a:pt x="159" y="36"/>
                    <a:pt x="156" y="33"/>
                    <a:pt x="156" y="29"/>
                  </a:cubicBezTo>
                  <a:cubicBezTo>
                    <a:pt x="156" y="26"/>
                    <a:pt x="159" y="22"/>
                    <a:pt x="162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6" y="22"/>
                    <a:pt x="169" y="25"/>
                    <a:pt x="169" y="29"/>
                  </a:cubicBezTo>
                  <a:cubicBezTo>
                    <a:pt x="169" y="33"/>
                    <a:pt x="166" y="36"/>
                    <a:pt x="162" y="36"/>
                  </a:cubicBezTo>
                  <a:cubicBezTo>
                    <a:pt x="162" y="36"/>
                    <a:pt x="162" y="36"/>
                    <a:pt x="162" y="36"/>
                  </a:cubicBezTo>
                  <a:moveTo>
                    <a:pt x="124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61" y="0"/>
                    <a:pt x="37" y="43"/>
                    <a:pt x="37" y="43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0" y="115"/>
                    <a:pt x="12" y="122"/>
                  </a:cubicBezTo>
                  <a:cubicBezTo>
                    <a:pt x="14" y="123"/>
                    <a:pt x="17" y="124"/>
                    <a:pt x="20" y="124"/>
                  </a:cubicBezTo>
                  <a:cubicBezTo>
                    <a:pt x="28" y="124"/>
                    <a:pt x="34" y="118"/>
                    <a:pt x="34" y="11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89" y="83"/>
                    <a:pt x="116" y="83"/>
                  </a:cubicBezTo>
                  <a:cubicBezTo>
                    <a:pt x="118" y="83"/>
                    <a:pt x="121" y="83"/>
                    <a:pt x="123" y="83"/>
                  </a:cubicBezTo>
                  <a:cubicBezTo>
                    <a:pt x="153" y="82"/>
                    <a:pt x="177" y="74"/>
                    <a:pt x="177" y="74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3" y="109"/>
                    <a:pt x="209" y="113"/>
                    <a:pt x="216" y="113"/>
                  </a:cubicBezTo>
                  <a:cubicBezTo>
                    <a:pt x="218" y="113"/>
                    <a:pt x="221" y="113"/>
                    <a:pt x="223" y="111"/>
                  </a:cubicBezTo>
                  <a:cubicBezTo>
                    <a:pt x="232" y="106"/>
                    <a:pt x="232" y="94"/>
                    <a:pt x="232" y="94"/>
                  </a:cubicBezTo>
                  <a:cubicBezTo>
                    <a:pt x="207" y="40"/>
                    <a:pt x="207" y="40"/>
                    <a:pt x="207" y="40"/>
                  </a:cubicBezTo>
                  <a:cubicBezTo>
                    <a:pt x="207" y="40"/>
                    <a:pt x="183" y="0"/>
                    <a:pt x="1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23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24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25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close/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close/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26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27"/>
            <p:cNvSpPr>
              <a:spLocks/>
            </p:cNvSpPr>
            <p:nvPr/>
          </p:nvSpPr>
          <p:spPr bwMode="auto">
            <a:xfrm>
              <a:off x="6926263" y="4783138"/>
              <a:ext cx="200025" cy="87313"/>
            </a:xfrm>
            <a:custGeom>
              <a:avLst/>
              <a:gdLst>
                <a:gd name="T0" fmla="*/ 47 w 53"/>
                <a:gd name="T1" fmla="*/ 0 h 23"/>
                <a:gd name="T2" fmla="*/ 46 w 53"/>
                <a:gd name="T3" fmla="*/ 0 h 23"/>
                <a:gd name="T4" fmla="*/ 8 w 53"/>
                <a:gd name="T5" fmla="*/ 3 h 23"/>
                <a:gd name="T6" fmla="*/ 0 w 53"/>
                <a:gd name="T7" fmla="*/ 11 h 23"/>
                <a:gd name="T8" fmla="*/ 0 w 53"/>
                <a:gd name="T9" fmla="*/ 23 h 23"/>
                <a:gd name="T10" fmla="*/ 7 w 53"/>
                <a:gd name="T11" fmla="*/ 23 h 23"/>
                <a:gd name="T12" fmla="*/ 7 w 53"/>
                <a:gd name="T13" fmla="*/ 14 h 23"/>
                <a:gd name="T14" fmla="*/ 13 w 53"/>
                <a:gd name="T15" fmla="*/ 8 h 23"/>
                <a:gd name="T16" fmla="*/ 42 w 53"/>
                <a:gd name="T17" fmla="*/ 7 h 23"/>
                <a:gd name="T18" fmla="*/ 42 w 53"/>
                <a:gd name="T19" fmla="*/ 7 h 23"/>
                <a:gd name="T20" fmla="*/ 47 w 53"/>
                <a:gd name="T21" fmla="*/ 12 h 23"/>
                <a:gd name="T22" fmla="*/ 47 w 53"/>
                <a:gd name="T23" fmla="*/ 20 h 23"/>
                <a:gd name="T24" fmla="*/ 53 w 53"/>
                <a:gd name="T25" fmla="*/ 20 h 23"/>
                <a:gd name="T26" fmla="*/ 53 w 53"/>
                <a:gd name="T27" fmla="*/ 7 h 23"/>
                <a:gd name="T28" fmla="*/ 47 w 53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23">
                  <a:moveTo>
                    <a:pt x="47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0" y="6"/>
                    <a:pt x="0" y="1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1"/>
                    <a:pt x="10" y="9"/>
                    <a:pt x="1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5" y="7"/>
                    <a:pt x="47" y="9"/>
                    <a:pt x="47" y="12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3"/>
                    <a:pt x="51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28"/>
            <p:cNvSpPr>
              <a:spLocks/>
            </p:cNvSpPr>
            <p:nvPr/>
          </p:nvSpPr>
          <p:spPr bwMode="auto">
            <a:xfrm>
              <a:off x="6777038" y="4862513"/>
              <a:ext cx="492125" cy="371475"/>
            </a:xfrm>
            <a:custGeom>
              <a:avLst/>
              <a:gdLst>
                <a:gd name="T0" fmla="*/ 123 w 131"/>
                <a:gd name="T1" fmla="*/ 0 h 99"/>
                <a:gd name="T2" fmla="*/ 123 w 131"/>
                <a:gd name="T3" fmla="*/ 0 h 99"/>
                <a:gd name="T4" fmla="*/ 9 w 131"/>
                <a:gd name="T5" fmla="*/ 8 h 99"/>
                <a:gd name="T6" fmla="*/ 0 w 131"/>
                <a:gd name="T7" fmla="*/ 19 h 99"/>
                <a:gd name="T8" fmla="*/ 0 w 131"/>
                <a:gd name="T9" fmla="*/ 91 h 99"/>
                <a:gd name="T10" fmla="*/ 8 w 131"/>
                <a:gd name="T11" fmla="*/ 99 h 99"/>
                <a:gd name="T12" fmla="*/ 9 w 131"/>
                <a:gd name="T13" fmla="*/ 99 h 99"/>
                <a:gd name="T14" fmla="*/ 123 w 131"/>
                <a:gd name="T15" fmla="*/ 87 h 99"/>
                <a:gd name="T16" fmla="*/ 131 w 131"/>
                <a:gd name="T17" fmla="*/ 77 h 99"/>
                <a:gd name="T18" fmla="*/ 131 w 131"/>
                <a:gd name="T19" fmla="*/ 9 h 99"/>
                <a:gd name="T20" fmla="*/ 123 w 131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99">
                  <a:moveTo>
                    <a:pt x="123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9"/>
                    <a:pt x="0" y="13"/>
                    <a:pt x="0" y="1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3" y="99"/>
                    <a:pt x="8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8" y="87"/>
                    <a:pt x="131" y="82"/>
                    <a:pt x="131" y="77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4"/>
                    <a:pt x="128" y="0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29"/>
            <p:cNvSpPr>
              <a:spLocks/>
            </p:cNvSpPr>
            <p:nvPr/>
          </p:nvSpPr>
          <p:spPr bwMode="auto">
            <a:xfrm>
              <a:off x="6840538" y="4862513"/>
              <a:ext cx="63500" cy="14288"/>
            </a:xfrm>
            <a:custGeom>
              <a:avLst/>
              <a:gdLst>
                <a:gd name="T0" fmla="*/ 16 w 17"/>
                <a:gd name="T1" fmla="*/ 0 h 4"/>
                <a:gd name="T2" fmla="*/ 15 w 17"/>
                <a:gd name="T3" fmla="*/ 0 h 4"/>
                <a:gd name="T4" fmla="*/ 1 w 17"/>
                <a:gd name="T5" fmla="*/ 0 h 4"/>
                <a:gd name="T6" fmla="*/ 0 w 17"/>
                <a:gd name="T7" fmla="*/ 2 h 4"/>
                <a:gd name="T8" fmla="*/ 1 w 17"/>
                <a:gd name="T9" fmla="*/ 4 h 4"/>
                <a:gd name="T10" fmla="*/ 1 w 17"/>
                <a:gd name="T11" fmla="*/ 4 h 4"/>
                <a:gd name="T12" fmla="*/ 15 w 17"/>
                <a:gd name="T13" fmla="*/ 3 h 4"/>
                <a:gd name="T14" fmla="*/ 17 w 17"/>
                <a:gd name="T15" fmla="*/ 1 h 4"/>
                <a:gd name="T16" fmla="*/ 16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30"/>
            <p:cNvSpPr>
              <a:spLocks/>
            </p:cNvSpPr>
            <p:nvPr/>
          </p:nvSpPr>
          <p:spPr bwMode="auto">
            <a:xfrm>
              <a:off x="7145338" y="4840288"/>
              <a:ext cx="63500" cy="14288"/>
            </a:xfrm>
            <a:custGeom>
              <a:avLst/>
              <a:gdLst>
                <a:gd name="T0" fmla="*/ 15 w 17"/>
                <a:gd name="T1" fmla="*/ 0 h 4"/>
                <a:gd name="T2" fmla="*/ 15 w 17"/>
                <a:gd name="T3" fmla="*/ 0 h 4"/>
                <a:gd name="T4" fmla="*/ 2 w 17"/>
                <a:gd name="T5" fmla="*/ 1 h 4"/>
                <a:gd name="T6" fmla="*/ 0 w 17"/>
                <a:gd name="T7" fmla="*/ 3 h 4"/>
                <a:gd name="T8" fmla="*/ 2 w 17"/>
                <a:gd name="T9" fmla="*/ 4 h 4"/>
                <a:gd name="T10" fmla="*/ 2 w 17"/>
                <a:gd name="T11" fmla="*/ 4 h 4"/>
                <a:gd name="T12" fmla="*/ 15 w 17"/>
                <a:gd name="T13" fmla="*/ 3 h 4"/>
                <a:gd name="T14" fmla="*/ 17 w 17"/>
                <a:gd name="T15" fmla="*/ 2 h 4"/>
                <a:gd name="T16" fmla="*/ 15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31"/>
            <p:cNvSpPr>
              <a:spLocks noEditPoints="1"/>
            </p:cNvSpPr>
            <p:nvPr/>
          </p:nvSpPr>
          <p:spPr bwMode="auto">
            <a:xfrm>
              <a:off x="7340601" y="4610100"/>
              <a:ext cx="401638" cy="436563"/>
            </a:xfrm>
            <a:custGeom>
              <a:avLst/>
              <a:gdLst>
                <a:gd name="T0" fmla="*/ 28 w 107"/>
                <a:gd name="T1" fmla="*/ 60 h 116"/>
                <a:gd name="T2" fmla="*/ 57 w 107"/>
                <a:gd name="T3" fmla="*/ 28 h 116"/>
                <a:gd name="T4" fmla="*/ 55 w 107"/>
                <a:gd name="T5" fmla="*/ 87 h 116"/>
                <a:gd name="T6" fmla="*/ 60 w 107"/>
                <a:gd name="T7" fmla="*/ 0 h 116"/>
                <a:gd name="T8" fmla="*/ 48 w 107"/>
                <a:gd name="T9" fmla="*/ 3 h 116"/>
                <a:gd name="T10" fmla="*/ 46 w 107"/>
                <a:gd name="T11" fmla="*/ 10 h 116"/>
                <a:gd name="T12" fmla="*/ 37 w 107"/>
                <a:gd name="T13" fmla="*/ 13 h 116"/>
                <a:gd name="T14" fmla="*/ 33 w 107"/>
                <a:gd name="T15" fmla="*/ 8 h 116"/>
                <a:gd name="T16" fmla="*/ 30 w 107"/>
                <a:gd name="T17" fmla="*/ 7 h 116"/>
                <a:gd name="T18" fmla="*/ 21 w 107"/>
                <a:gd name="T19" fmla="*/ 18 h 116"/>
                <a:gd name="T20" fmla="*/ 23 w 107"/>
                <a:gd name="T21" fmla="*/ 24 h 116"/>
                <a:gd name="T22" fmla="*/ 15 w 107"/>
                <a:gd name="T23" fmla="*/ 33 h 116"/>
                <a:gd name="T24" fmla="*/ 11 w 107"/>
                <a:gd name="T25" fmla="*/ 30 h 116"/>
                <a:gd name="T26" fmla="*/ 8 w 107"/>
                <a:gd name="T27" fmla="*/ 31 h 116"/>
                <a:gd name="T28" fmla="*/ 5 w 107"/>
                <a:gd name="T29" fmla="*/ 45 h 116"/>
                <a:gd name="T30" fmla="*/ 10 w 107"/>
                <a:gd name="T31" fmla="*/ 49 h 116"/>
                <a:gd name="T32" fmla="*/ 9 w 107"/>
                <a:gd name="T33" fmla="*/ 61 h 116"/>
                <a:gd name="T34" fmla="*/ 3 w 107"/>
                <a:gd name="T35" fmla="*/ 62 h 116"/>
                <a:gd name="T36" fmla="*/ 2 w 107"/>
                <a:gd name="T37" fmla="*/ 76 h 116"/>
                <a:gd name="T38" fmla="*/ 5 w 107"/>
                <a:gd name="T39" fmla="*/ 78 h 116"/>
                <a:gd name="T40" fmla="*/ 9 w 107"/>
                <a:gd name="T41" fmla="*/ 76 h 116"/>
                <a:gd name="T42" fmla="*/ 15 w 107"/>
                <a:gd name="T43" fmla="*/ 86 h 116"/>
                <a:gd name="T44" fmla="*/ 11 w 107"/>
                <a:gd name="T45" fmla="*/ 92 h 116"/>
                <a:gd name="T46" fmla="*/ 18 w 107"/>
                <a:gd name="T47" fmla="*/ 104 h 116"/>
                <a:gd name="T48" fmla="*/ 21 w 107"/>
                <a:gd name="T49" fmla="*/ 103 h 116"/>
                <a:gd name="T50" fmla="*/ 25 w 107"/>
                <a:gd name="T51" fmla="*/ 99 h 116"/>
                <a:gd name="T52" fmla="*/ 34 w 107"/>
                <a:gd name="T53" fmla="*/ 104 h 116"/>
                <a:gd name="T54" fmla="*/ 34 w 107"/>
                <a:gd name="T55" fmla="*/ 111 h 116"/>
                <a:gd name="T56" fmla="*/ 45 w 107"/>
                <a:gd name="T57" fmla="*/ 116 h 116"/>
                <a:gd name="T58" fmla="*/ 48 w 107"/>
                <a:gd name="T59" fmla="*/ 114 h 116"/>
                <a:gd name="T60" fmla="*/ 51 w 107"/>
                <a:gd name="T61" fmla="*/ 108 h 116"/>
                <a:gd name="T62" fmla="*/ 51 w 107"/>
                <a:gd name="T63" fmla="*/ 108 h 116"/>
                <a:gd name="T64" fmla="*/ 59 w 107"/>
                <a:gd name="T65" fmla="*/ 107 h 116"/>
                <a:gd name="T66" fmla="*/ 62 w 107"/>
                <a:gd name="T67" fmla="*/ 109 h 116"/>
                <a:gd name="T68" fmla="*/ 64 w 107"/>
                <a:gd name="T69" fmla="*/ 115 h 116"/>
                <a:gd name="T70" fmla="*/ 75 w 107"/>
                <a:gd name="T71" fmla="*/ 110 h 116"/>
                <a:gd name="T72" fmla="*/ 75 w 107"/>
                <a:gd name="T73" fmla="*/ 104 h 116"/>
                <a:gd name="T74" fmla="*/ 83 w 107"/>
                <a:gd name="T75" fmla="*/ 95 h 116"/>
                <a:gd name="T76" fmla="*/ 86 w 107"/>
                <a:gd name="T77" fmla="*/ 95 h 116"/>
                <a:gd name="T78" fmla="*/ 89 w 107"/>
                <a:gd name="T79" fmla="*/ 98 h 116"/>
                <a:gd name="T80" fmla="*/ 98 w 107"/>
                <a:gd name="T81" fmla="*/ 88 h 116"/>
                <a:gd name="T82" fmla="*/ 95 w 107"/>
                <a:gd name="T83" fmla="*/ 83 h 116"/>
                <a:gd name="T84" fmla="*/ 97 w 107"/>
                <a:gd name="T85" fmla="*/ 71 h 116"/>
                <a:gd name="T86" fmla="*/ 100 w 107"/>
                <a:gd name="T87" fmla="*/ 69 h 116"/>
                <a:gd name="T88" fmla="*/ 104 w 107"/>
                <a:gd name="T89" fmla="*/ 70 h 116"/>
                <a:gd name="T90" fmla="*/ 107 w 107"/>
                <a:gd name="T91" fmla="*/ 57 h 116"/>
                <a:gd name="T92" fmla="*/ 107 w 107"/>
                <a:gd name="T93" fmla="*/ 54 h 116"/>
                <a:gd name="T94" fmla="*/ 102 w 107"/>
                <a:gd name="T95" fmla="*/ 55 h 116"/>
                <a:gd name="T96" fmla="*/ 100 w 107"/>
                <a:gd name="T97" fmla="*/ 52 h 116"/>
                <a:gd name="T98" fmla="*/ 100 w 107"/>
                <a:gd name="T99" fmla="*/ 40 h 116"/>
                <a:gd name="T100" fmla="*/ 104 w 107"/>
                <a:gd name="T101" fmla="*/ 36 h 116"/>
                <a:gd name="T102" fmla="*/ 98 w 107"/>
                <a:gd name="T103" fmla="*/ 25 h 116"/>
                <a:gd name="T104" fmla="*/ 95 w 107"/>
                <a:gd name="T105" fmla="*/ 27 h 116"/>
                <a:gd name="T106" fmla="*/ 91 w 107"/>
                <a:gd name="T107" fmla="*/ 27 h 116"/>
                <a:gd name="T108" fmla="*/ 86 w 107"/>
                <a:gd name="T109" fmla="*/ 17 h 116"/>
                <a:gd name="T110" fmla="*/ 88 w 107"/>
                <a:gd name="T111" fmla="*/ 11 h 116"/>
                <a:gd name="T112" fmla="*/ 78 w 107"/>
                <a:gd name="T113" fmla="*/ 5 h 116"/>
                <a:gd name="T114" fmla="*/ 75 w 107"/>
                <a:gd name="T115" fmla="*/ 9 h 116"/>
                <a:gd name="T116" fmla="*/ 72 w 107"/>
                <a:gd name="T117" fmla="*/ 11 h 116"/>
                <a:gd name="T118" fmla="*/ 62 w 107"/>
                <a:gd name="T119" fmla="*/ 6 h 116"/>
                <a:gd name="T120" fmla="*/ 60 w 107"/>
                <a:gd name="T12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116">
                  <a:moveTo>
                    <a:pt x="53" y="87"/>
                  </a:moveTo>
                  <a:cubicBezTo>
                    <a:pt x="39" y="87"/>
                    <a:pt x="28" y="75"/>
                    <a:pt x="28" y="60"/>
                  </a:cubicBezTo>
                  <a:cubicBezTo>
                    <a:pt x="28" y="43"/>
                    <a:pt x="40" y="29"/>
                    <a:pt x="55" y="28"/>
                  </a:cubicBezTo>
                  <a:cubicBezTo>
                    <a:pt x="56" y="28"/>
                    <a:pt x="56" y="28"/>
                    <a:pt x="57" y="28"/>
                  </a:cubicBezTo>
                  <a:cubicBezTo>
                    <a:pt x="71" y="28"/>
                    <a:pt x="82" y="40"/>
                    <a:pt x="82" y="56"/>
                  </a:cubicBezTo>
                  <a:cubicBezTo>
                    <a:pt x="82" y="72"/>
                    <a:pt x="70" y="86"/>
                    <a:pt x="55" y="87"/>
                  </a:cubicBezTo>
                  <a:cubicBezTo>
                    <a:pt x="54" y="87"/>
                    <a:pt x="54" y="87"/>
                    <a:pt x="53" y="87"/>
                  </a:cubicBezTo>
                  <a:moveTo>
                    <a:pt x="6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7" y="2"/>
                    <a:pt x="48" y="3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7" y="9"/>
                    <a:pt x="46" y="1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3"/>
                    <a:pt x="37" y="13"/>
                  </a:cubicBezTo>
                  <a:cubicBezTo>
                    <a:pt x="36" y="13"/>
                    <a:pt x="35" y="12"/>
                    <a:pt x="35" y="1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20" y="17"/>
                    <a:pt x="21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6" y="33"/>
                    <a:pt x="15" y="33"/>
                  </a:cubicBezTo>
                  <a:cubicBezTo>
                    <a:pt x="15" y="33"/>
                    <a:pt x="14" y="32"/>
                    <a:pt x="14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9" y="30"/>
                    <a:pt x="8" y="31"/>
                    <a:pt x="8" y="3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4"/>
                    <a:pt x="4" y="45"/>
                    <a:pt x="5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10" y="48"/>
                    <a:pt x="10" y="49"/>
                  </a:cubicBezTo>
                  <a:cubicBezTo>
                    <a:pt x="10" y="49"/>
                    <a:pt x="9" y="56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8" y="61"/>
                    <a:pt x="6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3"/>
                    <a:pt x="1" y="6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7"/>
                    <a:pt x="3" y="78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1" y="77"/>
                    <a:pt x="11" y="78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6" y="87"/>
                    <a:pt x="15" y="89"/>
                    <a:pt x="14" y="90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0" y="93"/>
                    <a:pt x="10" y="94"/>
                    <a:pt x="11" y="95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4"/>
                    <a:pt x="19" y="104"/>
                    <a:pt x="19" y="104"/>
                  </a:cubicBezTo>
                  <a:cubicBezTo>
                    <a:pt x="20" y="104"/>
                    <a:pt x="21" y="104"/>
                    <a:pt x="21" y="103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4" y="100"/>
                    <a:pt x="25" y="99"/>
                    <a:pt x="25" y="99"/>
                  </a:cubicBezTo>
                  <a:cubicBezTo>
                    <a:pt x="26" y="99"/>
                    <a:pt x="26" y="99"/>
                    <a:pt x="27" y="100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5" y="104"/>
                    <a:pt x="36" y="106"/>
                    <a:pt x="35" y="107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3" y="112"/>
                    <a:pt x="34" y="114"/>
                    <a:pt x="35" y="11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7" y="116"/>
                    <a:pt x="48" y="115"/>
                    <a:pt x="48" y="114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09"/>
                    <a:pt x="50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3" y="108"/>
                    <a:pt x="55" y="108"/>
                  </a:cubicBezTo>
                  <a:cubicBezTo>
                    <a:pt x="57" y="108"/>
                    <a:pt x="59" y="107"/>
                    <a:pt x="59" y="107"/>
                  </a:cubicBezTo>
                  <a:cubicBezTo>
                    <a:pt x="59" y="107"/>
                    <a:pt x="59" y="107"/>
                    <a:pt x="60" y="107"/>
                  </a:cubicBezTo>
                  <a:cubicBezTo>
                    <a:pt x="61" y="107"/>
                    <a:pt x="62" y="108"/>
                    <a:pt x="62" y="109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4"/>
                    <a:pt x="63" y="115"/>
                    <a:pt x="64" y="115"/>
                  </a:cubicBezTo>
                  <a:cubicBezTo>
                    <a:pt x="64" y="115"/>
                    <a:pt x="65" y="114"/>
                    <a:pt x="65" y="114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7" y="108"/>
                    <a:pt x="76" y="107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3"/>
                    <a:pt x="75" y="101"/>
                    <a:pt x="76" y="100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4"/>
                    <a:pt x="84" y="94"/>
                    <a:pt x="84" y="94"/>
                  </a:cubicBezTo>
                  <a:cubicBezTo>
                    <a:pt x="85" y="94"/>
                    <a:pt x="85" y="94"/>
                    <a:pt x="86" y="95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8"/>
                    <a:pt x="89" y="98"/>
                    <a:pt x="89" y="98"/>
                  </a:cubicBezTo>
                  <a:cubicBezTo>
                    <a:pt x="90" y="98"/>
                    <a:pt x="91" y="98"/>
                    <a:pt x="91" y="97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98" y="85"/>
                    <a:pt x="97" y="85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4" y="82"/>
                    <a:pt x="93" y="81"/>
                    <a:pt x="94" y="8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8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3" y="70"/>
                    <a:pt x="104" y="70"/>
                  </a:cubicBezTo>
                  <a:cubicBezTo>
                    <a:pt x="105" y="70"/>
                    <a:pt x="105" y="69"/>
                    <a:pt x="106" y="68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56"/>
                    <a:pt x="107" y="54"/>
                    <a:pt x="107" y="54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54"/>
                    <a:pt x="106" y="54"/>
                    <a:pt x="105" y="54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0" y="54"/>
                    <a:pt x="100" y="5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2"/>
                    <a:pt x="99" y="41"/>
                    <a:pt x="100" y="4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4" y="39"/>
                    <a:pt x="105" y="37"/>
                    <a:pt x="104" y="3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5"/>
                    <a:pt x="99" y="25"/>
                    <a:pt x="98" y="25"/>
                  </a:cubicBezTo>
                  <a:cubicBezTo>
                    <a:pt x="98" y="25"/>
                    <a:pt x="98" y="25"/>
                    <a:pt x="97" y="25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8"/>
                    <a:pt x="94" y="28"/>
                    <a:pt x="93" y="28"/>
                  </a:cubicBezTo>
                  <a:cubicBezTo>
                    <a:pt x="92" y="28"/>
                    <a:pt x="92" y="28"/>
                    <a:pt x="91" y="27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5" y="18"/>
                    <a:pt x="86" y="17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3"/>
                    <a:pt x="89" y="11"/>
                    <a:pt x="88" y="11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7" y="5"/>
                    <a:pt x="76" y="5"/>
                    <a:pt x="76" y="6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10"/>
                    <a:pt x="73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9"/>
                    <a:pt x="62" y="7"/>
                    <a:pt x="62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32"/>
            <p:cNvSpPr>
              <a:spLocks/>
            </p:cNvSpPr>
            <p:nvPr/>
          </p:nvSpPr>
          <p:spPr bwMode="auto">
            <a:xfrm>
              <a:off x="7464426" y="4738688"/>
              <a:ext cx="165100" cy="176213"/>
            </a:xfrm>
            <a:custGeom>
              <a:avLst/>
              <a:gdLst>
                <a:gd name="T0" fmla="*/ 23 w 44"/>
                <a:gd name="T1" fmla="*/ 0 h 47"/>
                <a:gd name="T2" fmla="*/ 22 w 44"/>
                <a:gd name="T3" fmla="*/ 0 h 47"/>
                <a:gd name="T4" fmla="*/ 0 w 44"/>
                <a:gd name="T5" fmla="*/ 25 h 47"/>
                <a:gd name="T6" fmla="*/ 20 w 44"/>
                <a:gd name="T7" fmla="*/ 47 h 47"/>
                <a:gd name="T8" fmla="*/ 22 w 44"/>
                <a:gd name="T9" fmla="*/ 47 h 47"/>
                <a:gd name="T10" fmla="*/ 44 w 44"/>
                <a:gd name="T11" fmla="*/ 22 h 47"/>
                <a:gd name="T12" fmla="*/ 23 w 44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7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10" y="1"/>
                    <a:pt x="0" y="12"/>
                    <a:pt x="0" y="25"/>
                  </a:cubicBezTo>
                  <a:cubicBezTo>
                    <a:pt x="0" y="38"/>
                    <a:pt x="9" y="47"/>
                    <a:pt x="20" y="47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34" y="46"/>
                    <a:pt x="44" y="35"/>
                    <a:pt x="44" y="22"/>
                  </a:cubicBezTo>
                  <a:cubicBezTo>
                    <a:pt x="44" y="10"/>
                    <a:pt x="35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33"/>
            <p:cNvSpPr>
              <a:spLocks noEditPoints="1"/>
            </p:cNvSpPr>
            <p:nvPr/>
          </p:nvSpPr>
          <p:spPr bwMode="auto">
            <a:xfrm>
              <a:off x="7723188" y="4629150"/>
              <a:ext cx="236538" cy="263525"/>
            </a:xfrm>
            <a:custGeom>
              <a:avLst/>
              <a:gdLst>
                <a:gd name="T0" fmla="*/ 16 w 63"/>
                <a:gd name="T1" fmla="*/ 36 h 70"/>
                <a:gd name="T2" fmla="*/ 33 w 63"/>
                <a:gd name="T3" fmla="*/ 17 h 70"/>
                <a:gd name="T4" fmla="*/ 32 w 63"/>
                <a:gd name="T5" fmla="*/ 53 h 70"/>
                <a:gd name="T6" fmla="*/ 35 w 63"/>
                <a:gd name="T7" fmla="*/ 0 h 70"/>
                <a:gd name="T8" fmla="*/ 28 w 63"/>
                <a:gd name="T9" fmla="*/ 2 h 70"/>
                <a:gd name="T10" fmla="*/ 27 w 63"/>
                <a:gd name="T11" fmla="*/ 6 h 70"/>
                <a:gd name="T12" fmla="*/ 22 w 63"/>
                <a:gd name="T13" fmla="*/ 8 h 70"/>
                <a:gd name="T14" fmla="*/ 19 w 63"/>
                <a:gd name="T15" fmla="*/ 5 h 70"/>
                <a:gd name="T16" fmla="*/ 18 w 63"/>
                <a:gd name="T17" fmla="*/ 5 h 70"/>
                <a:gd name="T18" fmla="*/ 12 w 63"/>
                <a:gd name="T19" fmla="*/ 11 h 70"/>
                <a:gd name="T20" fmla="*/ 13 w 63"/>
                <a:gd name="T21" fmla="*/ 15 h 70"/>
                <a:gd name="T22" fmla="*/ 9 w 63"/>
                <a:gd name="T23" fmla="*/ 20 h 70"/>
                <a:gd name="T24" fmla="*/ 7 w 63"/>
                <a:gd name="T25" fmla="*/ 18 h 70"/>
                <a:gd name="T26" fmla="*/ 5 w 63"/>
                <a:gd name="T27" fmla="*/ 19 h 70"/>
                <a:gd name="T28" fmla="*/ 3 w 63"/>
                <a:gd name="T29" fmla="*/ 28 h 70"/>
                <a:gd name="T30" fmla="*/ 6 w 63"/>
                <a:gd name="T31" fmla="*/ 30 h 70"/>
                <a:gd name="T32" fmla="*/ 5 w 63"/>
                <a:gd name="T33" fmla="*/ 37 h 70"/>
                <a:gd name="T34" fmla="*/ 2 w 63"/>
                <a:gd name="T35" fmla="*/ 37 h 70"/>
                <a:gd name="T36" fmla="*/ 1 w 63"/>
                <a:gd name="T37" fmla="*/ 46 h 70"/>
                <a:gd name="T38" fmla="*/ 3 w 63"/>
                <a:gd name="T39" fmla="*/ 47 h 70"/>
                <a:gd name="T40" fmla="*/ 5 w 63"/>
                <a:gd name="T41" fmla="*/ 46 h 70"/>
                <a:gd name="T42" fmla="*/ 9 w 63"/>
                <a:gd name="T43" fmla="*/ 52 h 70"/>
                <a:gd name="T44" fmla="*/ 7 w 63"/>
                <a:gd name="T45" fmla="*/ 55 h 70"/>
                <a:gd name="T46" fmla="*/ 10 w 63"/>
                <a:gd name="T47" fmla="*/ 62 h 70"/>
                <a:gd name="T48" fmla="*/ 12 w 63"/>
                <a:gd name="T49" fmla="*/ 62 h 70"/>
                <a:gd name="T50" fmla="*/ 15 w 63"/>
                <a:gd name="T51" fmla="*/ 60 h 70"/>
                <a:gd name="T52" fmla="*/ 20 w 63"/>
                <a:gd name="T53" fmla="*/ 63 h 70"/>
                <a:gd name="T54" fmla="*/ 19 w 63"/>
                <a:gd name="T55" fmla="*/ 67 h 70"/>
                <a:gd name="T56" fmla="*/ 26 w 63"/>
                <a:gd name="T57" fmla="*/ 70 h 70"/>
                <a:gd name="T58" fmla="*/ 28 w 63"/>
                <a:gd name="T59" fmla="*/ 69 h 70"/>
                <a:gd name="T60" fmla="*/ 29 w 63"/>
                <a:gd name="T61" fmla="*/ 65 h 70"/>
                <a:gd name="T62" fmla="*/ 30 w 63"/>
                <a:gd name="T63" fmla="*/ 65 h 70"/>
                <a:gd name="T64" fmla="*/ 34 w 63"/>
                <a:gd name="T65" fmla="*/ 65 h 70"/>
                <a:gd name="T66" fmla="*/ 36 w 63"/>
                <a:gd name="T67" fmla="*/ 66 h 70"/>
                <a:gd name="T68" fmla="*/ 37 w 63"/>
                <a:gd name="T69" fmla="*/ 69 h 70"/>
                <a:gd name="T70" fmla="*/ 44 w 63"/>
                <a:gd name="T71" fmla="*/ 67 h 70"/>
                <a:gd name="T72" fmla="*/ 44 w 63"/>
                <a:gd name="T73" fmla="*/ 63 h 70"/>
                <a:gd name="T74" fmla="*/ 48 w 63"/>
                <a:gd name="T75" fmla="*/ 58 h 70"/>
                <a:gd name="T76" fmla="*/ 50 w 63"/>
                <a:gd name="T77" fmla="*/ 58 h 70"/>
                <a:gd name="T78" fmla="*/ 52 w 63"/>
                <a:gd name="T79" fmla="*/ 60 h 70"/>
                <a:gd name="T80" fmla="*/ 57 w 63"/>
                <a:gd name="T81" fmla="*/ 54 h 70"/>
                <a:gd name="T82" fmla="*/ 55 w 63"/>
                <a:gd name="T83" fmla="*/ 51 h 70"/>
                <a:gd name="T84" fmla="*/ 57 w 63"/>
                <a:gd name="T85" fmla="*/ 43 h 70"/>
                <a:gd name="T86" fmla="*/ 58 w 63"/>
                <a:gd name="T87" fmla="*/ 42 h 70"/>
                <a:gd name="T88" fmla="*/ 61 w 63"/>
                <a:gd name="T89" fmla="*/ 43 h 70"/>
                <a:gd name="T90" fmla="*/ 63 w 63"/>
                <a:gd name="T91" fmla="*/ 35 h 70"/>
                <a:gd name="T92" fmla="*/ 63 w 63"/>
                <a:gd name="T93" fmla="*/ 33 h 70"/>
                <a:gd name="T94" fmla="*/ 60 w 63"/>
                <a:gd name="T95" fmla="*/ 33 h 70"/>
                <a:gd name="T96" fmla="*/ 58 w 63"/>
                <a:gd name="T97" fmla="*/ 32 h 70"/>
                <a:gd name="T98" fmla="*/ 58 w 63"/>
                <a:gd name="T99" fmla="*/ 25 h 70"/>
                <a:gd name="T100" fmla="*/ 61 w 63"/>
                <a:gd name="T101" fmla="*/ 22 h 70"/>
                <a:gd name="T102" fmla="*/ 58 w 63"/>
                <a:gd name="T103" fmla="*/ 15 h 70"/>
                <a:gd name="T104" fmla="*/ 55 w 63"/>
                <a:gd name="T105" fmla="*/ 17 h 70"/>
                <a:gd name="T106" fmla="*/ 53 w 63"/>
                <a:gd name="T107" fmla="*/ 17 h 70"/>
                <a:gd name="T108" fmla="*/ 50 w 63"/>
                <a:gd name="T109" fmla="*/ 10 h 70"/>
                <a:gd name="T110" fmla="*/ 51 w 63"/>
                <a:gd name="T111" fmla="*/ 7 h 70"/>
                <a:gd name="T112" fmla="*/ 45 w 63"/>
                <a:gd name="T113" fmla="*/ 3 h 70"/>
                <a:gd name="T114" fmla="*/ 43 w 63"/>
                <a:gd name="T115" fmla="*/ 6 h 70"/>
                <a:gd name="T116" fmla="*/ 42 w 63"/>
                <a:gd name="T117" fmla="*/ 7 h 70"/>
                <a:gd name="T118" fmla="*/ 36 w 63"/>
                <a:gd name="T119" fmla="*/ 4 h 70"/>
                <a:gd name="T120" fmla="*/ 35 w 63"/>
                <a:gd name="T1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" h="70">
                  <a:moveTo>
                    <a:pt x="31" y="53"/>
                  </a:moveTo>
                  <a:cubicBezTo>
                    <a:pt x="23" y="53"/>
                    <a:pt x="16" y="46"/>
                    <a:pt x="16" y="36"/>
                  </a:cubicBezTo>
                  <a:cubicBezTo>
                    <a:pt x="16" y="26"/>
                    <a:pt x="23" y="18"/>
                    <a:pt x="32" y="17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41" y="17"/>
                    <a:pt x="48" y="25"/>
                    <a:pt x="48" y="34"/>
                  </a:cubicBezTo>
                  <a:cubicBezTo>
                    <a:pt x="48" y="44"/>
                    <a:pt x="41" y="52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moveTo>
                    <a:pt x="3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1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6"/>
                    <a:pt x="27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8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4"/>
                    <a:pt x="13" y="15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3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9"/>
                    <a:pt x="6" y="30"/>
                  </a:cubicBezTo>
                  <a:cubicBezTo>
                    <a:pt x="6" y="30"/>
                    <a:pt x="5" y="34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7"/>
                    <a:pt x="4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8"/>
                    <a:pt x="0" y="39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6"/>
                    <a:pt x="6" y="46"/>
                    <a:pt x="7" y="47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7"/>
                    <a:pt x="6" y="57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3"/>
                    <a:pt x="12" y="63"/>
                    <a:pt x="12" y="62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5" y="60"/>
                  </a:cubicBezTo>
                  <a:cubicBezTo>
                    <a:pt x="15" y="60"/>
                    <a:pt x="15" y="60"/>
                    <a:pt x="16" y="6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1" y="64"/>
                    <a:pt x="20" y="65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8"/>
                    <a:pt x="19" y="69"/>
                    <a:pt x="20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0"/>
                    <a:pt x="28" y="70"/>
                    <a:pt x="28" y="6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6"/>
                    <a:pt x="29" y="65"/>
                    <a:pt x="29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9"/>
                    <a:pt x="37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5" y="66"/>
                    <a:pt x="44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2"/>
                    <a:pt x="43" y="61"/>
                    <a:pt x="44" y="61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3"/>
                    <a:pt x="57" y="52"/>
                    <a:pt x="57" y="52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0"/>
                    <a:pt x="54" y="49"/>
                    <a:pt x="55" y="4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2" y="33"/>
                    <a:pt x="62" y="33"/>
                    <a:pt x="61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0" y="33"/>
                    <a:pt x="59" y="33"/>
                  </a:cubicBezTo>
                  <a:cubicBezTo>
                    <a:pt x="59" y="33"/>
                    <a:pt x="58" y="33"/>
                    <a:pt x="58" y="32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8" y="25"/>
                    <a:pt x="58" y="2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4"/>
                    <a:pt x="61" y="23"/>
                    <a:pt x="61" y="22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8" y="15"/>
                    <a:pt x="58" y="15"/>
                  </a:cubicBezTo>
                  <a:cubicBezTo>
                    <a:pt x="57" y="15"/>
                    <a:pt x="57" y="15"/>
                    <a:pt x="57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4" y="17"/>
                    <a:pt x="54" y="17"/>
                    <a:pt x="53" y="17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0" y="11"/>
                    <a:pt x="50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8"/>
                    <a:pt x="52" y="7"/>
                    <a:pt x="51" y="7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4" y="3"/>
                    <a:pt x="44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4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34"/>
            <p:cNvSpPr>
              <a:spLocks/>
            </p:cNvSpPr>
            <p:nvPr/>
          </p:nvSpPr>
          <p:spPr bwMode="auto">
            <a:xfrm>
              <a:off x="7797801" y="4711700"/>
              <a:ext cx="87313" cy="98425"/>
            </a:xfrm>
            <a:custGeom>
              <a:avLst/>
              <a:gdLst>
                <a:gd name="T0" fmla="*/ 13 w 23"/>
                <a:gd name="T1" fmla="*/ 0 h 26"/>
                <a:gd name="T2" fmla="*/ 12 w 23"/>
                <a:gd name="T3" fmla="*/ 0 h 26"/>
                <a:gd name="T4" fmla="*/ 0 w 23"/>
                <a:gd name="T5" fmla="*/ 14 h 26"/>
                <a:gd name="T6" fmla="*/ 11 w 23"/>
                <a:gd name="T7" fmla="*/ 26 h 26"/>
                <a:gd name="T8" fmla="*/ 12 w 23"/>
                <a:gd name="T9" fmla="*/ 26 h 26"/>
                <a:gd name="T10" fmla="*/ 23 w 23"/>
                <a:gd name="T11" fmla="*/ 12 h 26"/>
                <a:gd name="T12" fmla="*/ 13 w 2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6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1"/>
                    <a:pt x="5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8" y="26"/>
                    <a:pt x="23" y="19"/>
                    <a:pt x="23" y="12"/>
                  </a:cubicBezTo>
                  <a:cubicBezTo>
                    <a:pt x="23" y="5"/>
                    <a:pt x="19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35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36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37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38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39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40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41"/>
            <p:cNvSpPr>
              <a:spLocks noEditPoints="1"/>
            </p:cNvSpPr>
            <p:nvPr/>
          </p:nvSpPr>
          <p:spPr bwMode="auto">
            <a:xfrm>
              <a:off x="8572501" y="3832225"/>
              <a:ext cx="195263" cy="330200"/>
            </a:xfrm>
            <a:custGeom>
              <a:avLst/>
              <a:gdLst>
                <a:gd name="T0" fmla="*/ 30 w 52"/>
                <a:gd name="T1" fmla="*/ 81 h 88"/>
                <a:gd name="T2" fmla="*/ 21 w 52"/>
                <a:gd name="T3" fmla="*/ 81 h 88"/>
                <a:gd name="T4" fmla="*/ 21 w 52"/>
                <a:gd name="T5" fmla="*/ 70 h 88"/>
                <a:gd name="T6" fmla="*/ 30 w 52"/>
                <a:gd name="T7" fmla="*/ 71 h 88"/>
                <a:gd name="T8" fmla="*/ 30 w 52"/>
                <a:gd name="T9" fmla="*/ 81 h 88"/>
                <a:gd name="T10" fmla="*/ 16 w 52"/>
                <a:gd name="T11" fmla="*/ 81 h 88"/>
                <a:gd name="T12" fmla="*/ 7 w 52"/>
                <a:gd name="T13" fmla="*/ 81 h 88"/>
                <a:gd name="T14" fmla="*/ 7 w 52"/>
                <a:gd name="T15" fmla="*/ 70 h 88"/>
                <a:gd name="T16" fmla="*/ 16 w 52"/>
                <a:gd name="T17" fmla="*/ 70 h 88"/>
                <a:gd name="T18" fmla="*/ 16 w 52"/>
                <a:gd name="T19" fmla="*/ 81 h 88"/>
                <a:gd name="T20" fmla="*/ 44 w 52"/>
                <a:gd name="T21" fmla="*/ 19 h 88"/>
                <a:gd name="T22" fmla="*/ 36 w 52"/>
                <a:gd name="T23" fmla="*/ 19 h 88"/>
                <a:gd name="T24" fmla="*/ 36 w 52"/>
                <a:gd name="T25" fmla="*/ 9 h 88"/>
                <a:gd name="T26" fmla="*/ 44 w 52"/>
                <a:gd name="T27" fmla="*/ 9 h 88"/>
                <a:gd name="T28" fmla="*/ 44 w 52"/>
                <a:gd name="T29" fmla="*/ 19 h 88"/>
                <a:gd name="T30" fmla="*/ 30 w 52"/>
                <a:gd name="T31" fmla="*/ 19 h 88"/>
                <a:gd name="T32" fmla="*/ 21 w 52"/>
                <a:gd name="T33" fmla="*/ 19 h 88"/>
                <a:gd name="T34" fmla="*/ 21 w 52"/>
                <a:gd name="T35" fmla="*/ 8 h 88"/>
                <a:gd name="T36" fmla="*/ 30 w 52"/>
                <a:gd name="T37" fmla="*/ 9 h 88"/>
                <a:gd name="T38" fmla="*/ 30 w 52"/>
                <a:gd name="T39" fmla="*/ 19 h 88"/>
                <a:gd name="T40" fmla="*/ 16 w 52"/>
                <a:gd name="T41" fmla="*/ 18 h 88"/>
                <a:gd name="T42" fmla="*/ 7 w 52"/>
                <a:gd name="T43" fmla="*/ 18 h 88"/>
                <a:gd name="T44" fmla="*/ 7 w 52"/>
                <a:gd name="T45" fmla="*/ 8 h 88"/>
                <a:gd name="T46" fmla="*/ 16 w 52"/>
                <a:gd name="T47" fmla="*/ 8 h 88"/>
                <a:gd name="T48" fmla="*/ 16 w 52"/>
                <a:gd name="T49" fmla="*/ 18 h 88"/>
                <a:gd name="T50" fmla="*/ 0 w 52"/>
                <a:gd name="T51" fmla="*/ 0 h 88"/>
                <a:gd name="T52" fmla="*/ 0 w 52"/>
                <a:gd name="T53" fmla="*/ 88 h 88"/>
                <a:gd name="T54" fmla="*/ 39 w 52"/>
                <a:gd name="T55" fmla="*/ 88 h 88"/>
                <a:gd name="T56" fmla="*/ 39 w 52"/>
                <a:gd name="T57" fmla="*/ 37 h 88"/>
                <a:gd name="T58" fmla="*/ 52 w 52"/>
                <a:gd name="T59" fmla="*/ 26 h 88"/>
                <a:gd name="T60" fmla="*/ 52 w 52"/>
                <a:gd name="T61" fmla="*/ 2 h 88"/>
                <a:gd name="T62" fmla="*/ 0 w 52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88">
                  <a:moveTo>
                    <a:pt x="30" y="81"/>
                  </a:moveTo>
                  <a:cubicBezTo>
                    <a:pt x="21" y="81"/>
                    <a:pt x="21" y="81"/>
                    <a:pt x="21" y="8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81"/>
                    <a:pt x="30" y="81"/>
                    <a:pt x="30" y="81"/>
                  </a:cubicBezTo>
                  <a:moveTo>
                    <a:pt x="16" y="81"/>
                  </a:moveTo>
                  <a:cubicBezTo>
                    <a:pt x="7" y="81"/>
                    <a:pt x="7" y="81"/>
                    <a:pt x="7" y="8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81"/>
                    <a:pt x="16" y="81"/>
                    <a:pt x="16" y="81"/>
                  </a:cubicBezTo>
                  <a:moveTo>
                    <a:pt x="44" y="19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9"/>
                    <a:pt x="44" y="19"/>
                    <a:pt x="44" y="19"/>
                  </a:cubicBezTo>
                  <a:moveTo>
                    <a:pt x="30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16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8"/>
                    <a:pt x="16" y="18"/>
                    <a:pt x="16" y="18"/>
                  </a:cubicBezTo>
                  <a:moveTo>
                    <a:pt x="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45"/>
                    <a:pt x="39" y="37"/>
                  </a:cubicBezTo>
                  <a:cubicBezTo>
                    <a:pt x="39" y="28"/>
                    <a:pt x="52" y="26"/>
                    <a:pt x="52" y="26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42"/>
            <p:cNvSpPr>
              <a:spLocks/>
            </p:cNvSpPr>
            <p:nvPr/>
          </p:nvSpPr>
          <p:spPr bwMode="auto">
            <a:xfrm>
              <a:off x="7412038" y="2865438"/>
              <a:ext cx="41275" cy="180975"/>
            </a:xfrm>
            <a:custGeom>
              <a:avLst/>
              <a:gdLst>
                <a:gd name="T0" fmla="*/ 3 w 11"/>
                <a:gd name="T1" fmla="*/ 0 h 48"/>
                <a:gd name="T2" fmla="*/ 1 w 11"/>
                <a:gd name="T3" fmla="*/ 6 h 48"/>
                <a:gd name="T4" fmla="*/ 2 w 11"/>
                <a:gd name="T5" fmla="*/ 7 h 48"/>
                <a:gd name="T6" fmla="*/ 0 w 11"/>
                <a:gd name="T7" fmla="*/ 41 h 48"/>
                <a:gd name="T8" fmla="*/ 5 w 11"/>
                <a:gd name="T9" fmla="*/ 48 h 48"/>
                <a:gd name="T10" fmla="*/ 11 w 11"/>
                <a:gd name="T11" fmla="*/ 42 h 48"/>
                <a:gd name="T12" fmla="*/ 8 w 11"/>
                <a:gd name="T13" fmla="*/ 7 h 48"/>
                <a:gd name="T14" fmla="*/ 9 w 11"/>
                <a:gd name="T15" fmla="*/ 6 h 48"/>
                <a:gd name="T16" fmla="*/ 8 w 11"/>
                <a:gd name="T17" fmla="*/ 0 h 48"/>
                <a:gd name="T18" fmla="*/ 3 w 1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8">
                  <a:moveTo>
                    <a:pt x="3" y="0"/>
                  </a:moveTo>
                  <a:cubicBezTo>
                    <a:pt x="3" y="0"/>
                    <a:pt x="2" y="2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43"/>
            <p:cNvSpPr>
              <a:spLocks/>
            </p:cNvSpPr>
            <p:nvPr/>
          </p:nvSpPr>
          <p:spPr bwMode="auto">
            <a:xfrm>
              <a:off x="7197726" y="2857500"/>
              <a:ext cx="454025" cy="274638"/>
            </a:xfrm>
            <a:custGeom>
              <a:avLst/>
              <a:gdLst>
                <a:gd name="T0" fmla="*/ 41 w 121"/>
                <a:gd name="T1" fmla="*/ 0 h 73"/>
                <a:gd name="T2" fmla="*/ 40 w 121"/>
                <a:gd name="T3" fmla="*/ 0 h 73"/>
                <a:gd name="T4" fmla="*/ 33 w 121"/>
                <a:gd name="T5" fmla="*/ 28 h 73"/>
                <a:gd name="T6" fmla="*/ 41 w 121"/>
                <a:gd name="T7" fmla="*/ 28 h 73"/>
                <a:gd name="T8" fmla="*/ 40 w 121"/>
                <a:gd name="T9" fmla="*/ 41 h 73"/>
                <a:gd name="T10" fmla="*/ 57 w 121"/>
                <a:gd name="T11" fmla="*/ 53 h 73"/>
                <a:gd name="T12" fmla="*/ 37 w 121"/>
                <a:gd name="T13" fmla="*/ 44 h 73"/>
                <a:gd name="T14" fmla="*/ 38 w 121"/>
                <a:gd name="T15" fmla="*/ 32 h 73"/>
                <a:gd name="T16" fmla="*/ 31 w 121"/>
                <a:gd name="T17" fmla="*/ 31 h 73"/>
                <a:gd name="T18" fmla="*/ 40 w 121"/>
                <a:gd name="T19" fmla="*/ 0 h 73"/>
                <a:gd name="T20" fmla="*/ 0 w 121"/>
                <a:gd name="T21" fmla="*/ 60 h 73"/>
                <a:gd name="T22" fmla="*/ 26 w 121"/>
                <a:gd name="T23" fmla="*/ 63 h 73"/>
                <a:gd name="T24" fmla="*/ 97 w 121"/>
                <a:gd name="T25" fmla="*/ 70 h 73"/>
                <a:gd name="T26" fmla="*/ 121 w 121"/>
                <a:gd name="T27" fmla="*/ 73 h 73"/>
                <a:gd name="T28" fmla="*/ 83 w 121"/>
                <a:gd name="T29" fmla="*/ 6 h 73"/>
                <a:gd name="T30" fmla="*/ 83 w 121"/>
                <a:gd name="T31" fmla="*/ 6 h 73"/>
                <a:gd name="T32" fmla="*/ 83 w 121"/>
                <a:gd name="T33" fmla="*/ 6 h 73"/>
                <a:gd name="T34" fmla="*/ 83 w 121"/>
                <a:gd name="T35" fmla="*/ 6 h 73"/>
                <a:gd name="T36" fmla="*/ 92 w 121"/>
                <a:gd name="T37" fmla="*/ 39 h 73"/>
                <a:gd name="T38" fmla="*/ 85 w 121"/>
                <a:gd name="T39" fmla="*/ 38 h 73"/>
                <a:gd name="T40" fmla="*/ 87 w 121"/>
                <a:gd name="T41" fmla="*/ 50 h 73"/>
                <a:gd name="T42" fmla="*/ 66 w 121"/>
                <a:gd name="T43" fmla="*/ 54 h 73"/>
                <a:gd name="T44" fmla="*/ 83 w 121"/>
                <a:gd name="T45" fmla="*/ 46 h 73"/>
                <a:gd name="T46" fmla="*/ 83 w 121"/>
                <a:gd name="T47" fmla="*/ 34 h 73"/>
                <a:gd name="T48" fmla="*/ 90 w 121"/>
                <a:gd name="T49" fmla="*/ 35 h 73"/>
                <a:gd name="T50" fmla="*/ 83 w 121"/>
                <a:gd name="T51" fmla="*/ 6 h 73"/>
                <a:gd name="T52" fmla="*/ 62 w 121"/>
                <a:gd name="T53" fmla="*/ 54 h 73"/>
                <a:gd name="T54" fmla="*/ 41 w 121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1" h="73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1" y="19"/>
                    <a:pt x="33" y="28"/>
                    <a:pt x="33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16"/>
                    <a:pt x="39" y="1"/>
                    <a:pt x="40" y="0"/>
                  </a:cubicBezTo>
                  <a:cubicBezTo>
                    <a:pt x="17" y="4"/>
                    <a:pt x="0" y="19"/>
                    <a:pt x="0" y="60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1" y="34"/>
                    <a:pt x="105" y="1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94" y="23"/>
                    <a:pt x="92" y="39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2" y="26"/>
                    <a:pt x="83" y="6"/>
                  </a:cubicBezTo>
                  <a:cubicBezTo>
                    <a:pt x="83" y="10"/>
                    <a:pt x="82" y="41"/>
                    <a:pt x="62" y="54"/>
                  </a:cubicBezTo>
                  <a:cubicBezTo>
                    <a:pt x="62" y="54"/>
                    <a:pt x="36" y="32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44"/>
            <p:cNvSpPr>
              <a:spLocks/>
            </p:cNvSpPr>
            <p:nvPr/>
          </p:nvSpPr>
          <p:spPr bwMode="auto">
            <a:xfrm>
              <a:off x="7354888" y="2849563"/>
              <a:ext cx="60325" cy="49213"/>
            </a:xfrm>
            <a:custGeom>
              <a:avLst/>
              <a:gdLst>
                <a:gd name="T0" fmla="*/ 8 w 16"/>
                <a:gd name="T1" fmla="*/ 0 h 13"/>
                <a:gd name="T2" fmla="*/ 0 w 16"/>
                <a:gd name="T3" fmla="*/ 2 h 13"/>
                <a:gd name="T4" fmla="*/ 14 w 16"/>
                <a:gd name="T5" fmla="*/ 13 h 13"/>
                <a:gd name="T6" fmla="*/ 16 w 16"/>
                <a:gd name="T7" fmla="*/ 3 h 13"/>
                <a:gd name="T8" fmla="*/ 9 w 16"/>
                <a:gd name="T9" fmla="*/ 0 h 13"/>
                <a:gd name="T10" fmla="*/ 8 w 1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5" y="0"/>
                    <a:pt x="0" y="2"/>
                    <a:pt x="0" y="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7"/>
                    <a:pt x="16" y="3"/>
                    <a:pt x="16" y="3"/>
                  </a:cubicBezTo>
                  <a:cubicBezTo>
                    <a:pt x="11" y="2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45"/>
            <p:cNvSpPr>
              <a:spLocks/>
            </p:cNvSpPr>
            <p:nvPr/>
          </p:nvSpPr>
          <p:spPr bwMode="auto">
            <a:xfrm>
              <a:off x="7445376" y="2862263"/>
              <a:ext cx="60325" cy="44450"/>
            </a:xfrm>
            <a:custGeom>
              <a:avLst/>
              <a:gdLst>
                <a:gd name="T0" fmla="*/ 8 w 16"/>
                <a:gd name="T1" fmla="*/ 0 h 12"/>
                <a:gd name="T2" fmla="*/ 2 w 16"/>
                <a:gd name="T3" fmla="*/ 1 h 12"/>
                <a:gd name="T4" fmla="*/ 0 w 16"/>
                <a:gd name="T5" fmla="*/ 1 h 12"/>
                <a:gd name="T6" fmla="*/ 2 w 16"/>
                <a:gd name="T7" fmla="*/ 12 h 12"/>
                <a:gd name="T8" fmla="*/ 16 w 16"/>
                <a:gd name="T9" fmla="*/ 4 h 12"/>
                <a:gd name="T10" fmla="*/ 8 w 1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cubicBezTo>
                    <a:pt x="8" y="0"/>
                    <a:pt x="6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6"/>
                    <a:pt x="2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46"/>
            <p:cNvSpPr>
              <a:spLocks noEditPoints="1"/>
            </p:cNvSpPr>
            <p:nvPr/>
          </p:nvSpPr>
          <p:spPr bwMode="auto">
            <a:xfrm>
              <a:off x="7305676" y="2579688"/>
              <a:ext cx="244475" cy="269875"/>
            </a:xfrm>
            <a:custGeom>
              <a:avLst/>
              <a:gdLst>
                <a:gd name="T0" fmla="*/ 35 w 65"/>
                <a:gd name="T1" fmla="*/ 62 h 72"/>
                <a:gd name="T2" fmla="*/ 33 w 65"/>
                <a:gd name="T3" fmla="*/ 62 h 72"/>
                <a:gd name="T4" fmla="*/ 15 w 65"/>
                <a:gd name="T5" fmla="*/ 45 h 72"/>
                <a:gd name="T6" fmla="*/ 50 w 65"/>
                <a:gd name="T7" fmla="*/ 50 h 72"/>
                <a:gd name="T8" fmla="*/ 35 w 65"/>
                <a:gd name="T9" fmla="*/ 62 h 72"/>
                <a:gd name="T10" fmla="*/ 40 w 65"/>
                <a:gd name="T11" fmla="*/ 40 h 72"/>
                <a:gd name="T12" fmla="*/ 39 w 65"/>
                <a:gd name="T13" fmla="*/ 40 h 72"/>
                <a:gd name="T14" fmla="*/ 35 w 65"/>
                <a:gd name="T15" fmla="*/ 35 h 72"/>
                <a:gd name="T16" fmla="*/ 39 w 65"/>
                <a:gd name="T17" fmla="*/ 31 h 72"/>
                <a:gd name="T18" fmla="*/ 39 w 65"/>
                <a:gd name="T19" fmla="*/ 31 h 72"/>
                <a:gd name="T20" fmla="*/ 44 w 65"/>
                <a:gd name="T21" fmla="*/ 36 h 72"/>
                <a:gd name="T22" fmla="*/ 40 w 65"/>
                <a:gd name="T23" fmla="*/ 40 h 72"/>
                <a:gd name="T24" fmla="*/ 27 w 65"/>
                <a:gd name="T25" fmla="*/ 38 h 72"/>
                <a:gd name="T26" fmla="*/ 26 w 65"/>
                <a:gd name="T27" fmla="*/ 38 h 72"/>
                <a:gd name="T28" fmla="*/ 22 w 65"/>
                <a:gd name="T29" fmla="*/ 33 h 72"/>
                <a:gd name="T30" fmla="*/ 26 w 65"/>
                <a:gd name="T31" fmla="*/ 29 h 72"/>
                <a:gd name="T32" fmla="*/ 26 w 65"/>
                <a:gd name="T33" fmla="*/ 29 h 72"/>
                <a:gd name="T34" fmla="*/ 31 w 65"/>
                <a:gd name="T35" fmla="*/ 34 h 72"/>
                <a:gd name="T36" fmla="*/ 27 w 65"/>
                <a:gd name="T37" fmla="*/ 38 h 72"/>
                <a:gd name="T38" fmla="*/ 28 w 65"/>
                <a:gd name="T39" fmla="*/ 0 h 72"/>
                <a:gd name="T40" fmla="*/ 0 w 65"/>
                <a:gd name="T41" fmla="*/ 31 h 72"/>
                <a:gd name="T42" fmla="*/ 33 w 65"/>
                <a:gd name="T43" fmla="*/ 71 h 72"/>
                <a:gd name="T44" fmla="*/ 37 w 65"/>
                <a:gd name="T45" fmla="*/ 72 h 72"/>
                <a:gd name="T46" fmla="*/ 65 w 65"/>
                <a:gd name="T47" fmla="*/ 41 h 72"/>
                <a:gd name="T48" fmla="*/ 33 w 65"/>
                <a:gd name="T49" fmla="*/ 0 h 72"/>
                <a:gd name="T50" fmla="*/ 28 w 65"/>
                <a:gd name="T5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72">
                  <a:moveTo>
                    <a:pt x="35" y="62"/>
                  </a:moveTo>
                  <a:cubicBezTo>
                    <a:pt x="34" y="62"/>
                    <a:pt x="34" y="62"/>
                    <a:pt x="33" y="62"/>
                  </a:cubicBezTo>
                  <a:cubicBezTo>
                    <a:pt x="24" y="61"/>
                    <a:pt x="17" y="54"/>
                    <a:pt x="15" y="45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7"/>
                    <a:pt x="43" y="62"/>
                    <a:pt x="35" y="62"/>
                  </a:cubicBezTo>
                  <a:moveTo>
                    <a:pt x="40" y="40"/>
                  </a:moveTo>
                  <a:cubicBezTo>
                    <a:pt x="40" y="40"/>
                    <a:pt x="39" y="40"/>
                    <a:pt x="39" y="40"/>
                  </a:cubicBezTo>
                  <a:cubicBezTo>
                    <a:pt x="37" y="40"/>
                    <a:pt x="35" y="38"/>
                    <a:pt x="35" y="35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2" y="31"/>
                    <a:pt x="44" y="34"/>
                    <a:pt x="44" y="36"/>
                  </a:cubicBezTo>
                  <a:cubicBezTo>
                    <a:pt x="44" y="39"/>
                    <a:pt x="42" y="40"/>
                    <a:pt x="40" y="40"/>
                  </a:cubicBezTo>
                  <a:moveTo>
                    <a:pt x="27" y="38"/>
                  </a:moveTo>
                  <a:cubicBezTo>
                    <a:pt x="27" y="38"/>
                    <a:pt x="27" y="38"/>
                    <a:pt x="26" y="38"/>
                  </a:cubicBezTo>
                  <a:cubicBezTo>
                    <a:pt x="24" y="38"/>
                    <a:pt x="22" y="36"/>
                    <a:pt x="22" y="33"/>
                  </a:cubicBezTo>
                  <a:cubicBezTo>
                    <a:pt x="22" y="31"/>
                    <a:pt x="24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9" y="29"/>
                    <a:pt x="31" y="32"/>
                    <a:pt x="31" y="34"/>
                  </a:cubicBezTo>
                  <a:cubicBezTo>
                    <a:pt x="31" y="37"/>
                    <a:pt x="29" y="38"/>
                    <a:pt x="27" y="38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31"/>
                  </a:cubicBezTo>
                  <a:cubicBezTo>
                    <a:pt x="0" y="51"/>
                    <a:pt x="15" y="69"/>
                    <a:pt x="33" y="71"/>
                  </a:cubicBezTo>
                  <a:cubicBezTo>
                    <a:pt x="34" y="71"/>
                    <a:pt x="36" y="72"/>
                    <a:pt x="37" y="72"/>
                  </a:cubicBezTo>
                  <a:cubicBezTo>
                    <a:pt x="53" y="72"/>
                    <a:pt x="65" y="59"/>
                    <a:pt x="65" y="41"/>
                  </a:cubicBezTo>
                  <a:cubicBezTo>
                    <a:pt x="65" y="21"/>
                    <a:pt x="51" y="3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47"/>
            <p:cNvSpPr>
              <a:spLocks/>
            </p:cNvSpPr>
            <p:nvPr/>
          </p:nvSpPr>
          <p:spPr bwMode="auto">
            <a:xfrm>
              <a:off x="5321301" y="3222625"/>
              <a:ext cx="76200" cy="274638"/>
            </a:xfrm>
            <a:custGeom>
              <a:avLst/>
              <a:gdLst>
                <a:gd name="T0" fmla="*/ 6 w 20"/>
                <a:gd name="T1" fmla="*/ 0 h 73"/>
                <a:gd name="T2" fmla="*/ 3 w 20"/>
                <a:gd name="T3" fmla="*/ 10 h 73"/>
                <a:gd name="T4" fmla="*/ 5 w 20"/>
                <a:gd name="T5" fmla="*/ 12 h 73"/>
                <a:gd name="T6" fmla="*/ 0 w 20"/>
                <a:gd name="T7" fmla="*/ 63 h 73"/>
                <a:gd name="T8" fmla="*/ 10 w 20"/>
                <a:gd name="T9" fmla="*/ 73 h 73"/>
                <a:gd name="T10" fmla="*/ 20 w 20"/>
                <a:gd name="T11" fmla="*/ 65 h 73"/>
                <a:gd name="T12" fmla="*/ 16 w 20"/>
                <a:gd name="T13" fmla="*/ 12 h 73"/>
                <a:gd name="T14" fmla="*/ 17 w 20"/>
                <a:gd name="T15" fmla="*/ 10 h 73"/>
                <a:gd name="T16" fmla="*/ 15 w 20"/>
                <a:gd name="T17" fmla="*/ 1 h 73"/>
                <a:gd name="T18" fmla="*/ 6 w 20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73">
                  <a:moveTo>
                    <a:pt x="6" y="0"/>
                  </a:moveTo>
                  <a:cubicBezTo>
                    <a:pt x="6" y="0"/>
                    <a:pt x="3" y="4"/>
                    <a:pt x="3" y="10"/>
                  </a:cubicBezTo>
                  <a:cubicBezTo>
                    <a:pt x="3" y="10"/>
                    <a:pt x="3" y="11"/>
                    <a:pt x="5" y="1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6"/>
                    <a:pt x="15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48"/>
            <p:cNvSpPr>
              <a:spLocks/>
            </p:cNvSpPr>
            <p:nvPr/>
          </p:nvSpPr>
          <p:spPr bwMode="auto">
            <a:xfrm>
              <a:off x="4919663" y="3219450"/>
              <a:ext cx="841375" cy="393700"/>
            </a:xfrm>
            <a:custGeom>
              <a:avLst/>
              <a:gdLst>
                <a:gd name="T0" fmla="*/ 77 w 224"/>
                <a:gd name="T1" fmla="*/ 0 h 105"/>
                <a:gd name="T2" fmla="*/ 77 w 224"/>
                <a:gd name="T3" fmla="*/ 0 h 105"/>
                <a:gd name="T4" fmla="*/ 63 w 224"/>
                <a:gd name="T5" fmla="*/ 43 h 105"/>
                <a:gd name="T6" fmla="*/ 77 w 224"/>
                <a:gd name="T7" fmla="*/ 43 h 105"/>
                <a:gd name="T8" fmla="*/ 76 w 224"/>
                <a:gd name="T9" fmla="*/ 62 h 105"/>
                <a:gd name="T10" fmla="*/ 108 w 224"/>
                <a:gd name="T11" fmla="*/ 79 h 105"/>
                <a:gd name="T12" fmla="*/ 70 w 224"/>
                <a:gd name="T13" fmla="*/ 67 h 105"/>
                <a:gd name="T14" fmla="*/ 73 w 224"/>
                <a:gd name="T15" fmla="*/ 48 h 105"/>
                <a:gd name="T16" fmla="*/ 60 w 224"/>
                <a:gd name="T17" fmla="*/ 48 h 105"/>
                <a:gd name="T18" fmla="*/ 77 w 224"/>
                <a:gd name="T19" fmla="*/ 0 h 105"/>
                <a:gd name="T20" fmla="*/ 0 w 224"/>
                <a:gd name="T21" fmla="*/ 94 h 105"/>
                <a:gd name="T22" fmla="*/ 50 w 224"/>
                <a:gd name="T23" fmla="*/ 96 h 105"/>
                <a:gd name="T24" fmla="*/ 180 w 224"/>
                <a:gd name="T25" fmla="*/ 102 h 105"/>
                <a:gd name="T26" fmla="*/ 224 w 224"/>
                <a:gd name="T27" fmla="*/ 105 h 105"/>
                <a:gd name="T28" fmla="*/ 155 w 224"/>
                <a:gd name="T29" fmla="*/ 6 h 105"/>
                <a:gd name="T30" fmla="*/ 155 w 224"/>
                <a:gd name="T31" fmla="*/ 6 h 105"/>
                <a:gd name="T32" fmla="*/ 155 w 224"/>
                <a:gd name="T33" fmla="*/ 6 h 105"/>
                <a:gd name="T34" fmla="*/ 155 w 224"/>
                <a:gd name="T35" fmla="*/ 6 h 105"/>
                <a:gd name="T36" fmla="*/ 171 w 224"/>
                <a:gd name="T37" fmla="*/ 55 h 105"/>
                <a:gd name="T38" fmla="*/ 158 w 224"/>
                <a:gd name="T39" fmla="*/ 54 h 105"/>
                <a:gd name="T40" fmla="*/ 162 w 224"/>
                <a:gd name="T41" fmla="*/ 72 h 105"/>
                <a:gd name="T42" fmla="*/ 124 w 224"/>
                <a:gd name="T43" fmla="*/ 80 h 105"/>
                <a:gd name="T44" fmla="*/ 156 w 224"/>
                <a:gd name="T45" fmla="*/ 67 h 105"/>
                <a:gd name="T46" fmla="*/ 154 w 224"/>
                <a:gd name="T47" fmla="*/ 48 h 105"/>
                <a:gd name="T48" fmla="*/ 167 w 224"/>
                <a:gd name="T49" fmla="*/ 50 h 105"/>
                <a:gd name="T50" fmla="*/ 155 w 224"/>
                <a:gd name="T51" fmla="*/ 6 h 105"/>
                <a:gd name="T52" fmla="*/ 117 w 224"/>
                <a:gd name="T53" fmla="*/ 80 h 105"/>
                <a:gd name="T54" fmla="*/ 77 w 224"/>
                <a:gd name="T5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4" h="105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0" y="29"/>
                    <a:pt x="63" y="43"/>
                    <a:pt x="63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5" y="24"/>
                    <a:pt x="75" y="2"/>
                    <a:pt x="77" y="0"/>
                  </a:cubicBezTo>
                  <a:cubicBezTo>
                    <a:pt x="33" y="7"/>
                    <a:pt x="0" y="32"/>
                    <a:pt x="0" y="94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47"/>
                    <a:pt x="196" y="20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75" y="32"/>
                    <a:pt x="171" y="55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7" y="50"/>
                    <a:pt x="171" y="37"/>
                    <a:pt x="155" y="6"/>
                  </a:cubicBezTo>
                  <a:cubicBezTo>
                    <a:pt x="156" y="13"/>
                    <a:pt x="154" y="60"/>
                    <a:pt x="117" y="80"/>
                  </a:cubicBezTo>
                  <a:cubicBezTo>
                    <a:pt x="117" y="80"/>
                    <a:pt x="69" y="48"/>
                    <a:pt x="7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49"/>
            <p:cNvSpPr>
              <a:spLocks/>
            </p:cNvSpPr>
            <p:nvPr/>
          </p:nvSpPr>
          <p:spPr bwMode="auto">
            <a:xfrm>
              <a:off x="5219701" y="3208338"/>
              <a:ext cx="112713" cy="71438"/>
            </a:xfrm>
            <a:custGeom>
              <a:avLst/>
              <a:gdLst>
                <a:gd name="T0" fmla="*/ 15 w 30"/>
                <a:gd name="T1" fmla="*/ 0 h 19"/>
                <a:gd name="T2" fmla="*/ 0 w 30"/>
                <a:gd name="T3" fmla="*/ 3 h 19"/>
                <a:gd name="T4" fmla="*/ 25 w 30"/>
                <a:gd name="T5" fmla="*/ 19 h 19"/>
                <a:gd name="T6" fmla="*/ 30 w 30"/>
                <a:gd name="T7" fmla="*/ 4 h 19"/>
                <a:gd name="T8" fmla="*/ 16 w 30"/>
                <a:gd name="T9" fmla="*/ 0 h 19"/>
                <a:gd name="T10" fmla="*/ 15 w 3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15" y="0"/>
                  </a:moveTo>
                  <a:cubicBezTo>
                    <a:pt x="9" y="0"/>
                    <a:pt x="0" y="3"/>
                    <a:pt x="0" y="3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9"/>
                    <a:pt x="30" y="4"/>
                    <a:pt x="30" y="4"/>
                  </a:cubicBezTo>
                  <a:cubicBezTo>
                    <a:pt x="20" y="2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50"/>
            <p:cNvSpPr>
              <a:spLocks/>
            </p:cNvSpPr>
            <p:nvPr/>
          </p:nvSpPr>
          <p:spPr bwMode="auto">
            <a:xfrm>
              <a:off x="5386388" y="3219450"/>
              <a:ext cx="107950" cy="66675"/>
            </a:xfrm>
            <a:custGeom>
              <a:avLst/>
              <a:gdLst>
                <a:gd name="T0" fmla="*/ 14 w 29"/>
                <a:gd name="T1" fmla="*/ 0 h 18"/>
                <a:gd name="T2" fmla="*/ 2 w 29"/>
                <a:gd name="T3" fmla="*/ 2 h 18"/>
                <a:gd name="T4" fmla="*/ 0 w 29"/>
                <a:gd name="T5" fmla="*/ 2 h 18"/>
                <a:gd name="T6" fmla="*/ 4 w 29"/>
                <a:gd name="T7" fmla="*/ 18 h 18"/>
                <a:gd name="T8" fmla="*/ 29 w 29"/>
                <a:gd name="T9" fmla="*/ 5 h 18"/>
                <a:gd name="T10" fmla="*/ 14 w 2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8">
                  <a:moveTo>
                    <a:pt x="14" y="0"/>
                  </a:moveTo>
                  <a:cubicBezTo>
                    <a:pt x="14" y="0"/>
                    <a:pt x="10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6" y="9"/>
                    <a:pt x="4" y="18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0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51"/>
            <p:cNvSpPr>
              <a:spLocks noEditPoints="1"/>
            </p:cNvSpPr>
            <p:nvPr/>
          </p:nvSpPr>
          <p:spPr bwMode="auto">
            <a:xfrm>
              <a:off x="5126038" y="2794000"/>
              <a:ext cx="455613" cy="406400"/>
            </a:xfrm>
            <a:custGeom>
              <a:avLst/>
              <a:gdLst>
                <a:gd name="T0" fmla="*/ 65 w 121"/>
                <a:gd name="T1" fmla="*/ 94 h 108"/>
                <a:gd name="T2" fmla="*/ 61 w 121"/>
                <a:gd name="T3" fmla="*/ 94 h 108"/>
                <a:gd name="T4" fmla="*/ 29 w 121"/>
                <a:gd name="T5" fmla="*/ 69 h 108"/>
                <a:gd name="T6" fmla="*/ 93 w 121"/>
                <a:gd name="T7" fmla="*/ 75 h 108"/>
                <a:gd name="T8" fmla="*/ 65 w 121"/>
                <a:gd name="T9" fmla="*/ 94 h 108"/>
                <a:gd name="T10" fmla="*/ 74 w 121"/>
                <a:gd name="T11" fmla="*/ 61 h 108"/>
                <a:gd name="T12" fmla="*/ 73 w 121"/>
                <a:gd name="T13" fmla="*/ 61 h 108"/>
                <a:gd name="T14" fmla="*/ 65 w 121"/>
                <a:gd name="T15" fmla="*/ 53 h 108"/>
                <a:gd name="T16" fmla="*/ 72 w 121"/>
                <a:gd name="T17" fmla="*/ 47 h 108"/>
                <a:gd name="T18" fmla="*/ 73 w 121"/>
                <a:gd name="T19" fmla="*/ 47 h 108"/>
                <a:gd name="T20" fmla="*/ 81 w 121"/>
                <a:gd name="T21" fmla="*/ 55 h 108"/>
                <a:gd name="T22" fmla="*/ 74 w 121"/>
                <a:gd name="T23" fmla="*/ 61 h 108"/>
                <a:gd name="T24" fmla="*/ 51 w 121"/>
                <a:gd name="T25" fmla="*/ 59 h 108"/>
                <a:gd name="T26" fmla="*/ 50 w 121"/>
                <a:gd name="T27" fmla="*/ 59 h 108"/>
                <a:gd name="T28" fmla="*/ 42 w 121"/>
                <a:gd name="T29" fmla="*/ 51 h 108"/>
                <a:gd name="T30" fmla="*/ 49 w 121"/>
                <a:gd name="T31" fmla="*/ 44 h 108"/>
                <a:gd name="T32" fmla="*/ 50 w 121"/>
                <a:gd name="T33" fmla="*/ 44 h 108"/>
                <a:gd name="T34" fmla="*/ 58 w 121"/>
                <a:gd name="T35" fmla="*/ 52 h 108"/>
                <a:gd name="T36" fmla="*/ 51 w 121"/>
                <a:gd name="T37" fmla="*/ 59 h 108"/>
                <a:gd name="T38" fmla="*/ 53 w 121"/>
                <a:gd name="T39" fmla="*/ 0 h 108"/>
                <a:gd name="T40" fmla="*/ 0 w 121"/>
                <a:gd name="T41" fmla="*/ 48 h 108"/>
                <a:gd name="T42" fmla="*/ 61 w 121"/>
                <a:gd name="T43" fmla="*/ 108 h 108"/>
                <a:gd name="T44" fmla="*/ 67 w 121"/>
                <a:gd name="T45" fmla="*/ 108 h 108"/>
                <a:gd name="T46" fmla="*/ 121 w 121"/>
                <a:gd name="T47" fmla="*/ 60 h 108"/>
                <a:gd name="T48" fmla="*/ 61 w 121"/>
                <a:gd name="T49" fmla="*/ 1 h 108"/>
                <a:gd name="T50" fmla="*/ 53 w 121"/>
                <a:gd name="T5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1" h="108">
                  <a:moveTo>
                    <a:pt x="65" y="94"/>
                  </a:moveTo>
                  <a:cubicBezTo>
                    <a:pt x="64" y="94"/>
                    <a:pt x="63" y="94"/>
                    <a:pt x="61" y="94"/>
                  </a:cubicBezTo>
                  <a:cubicBezTo>
                    <a:pt x="46" y="93"/>
                    <a:pt x="32" y="82"/>
                    <a:pt x="29" y="69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0" y="86"/>
                    <a:pt x="79" y="94"/>
                    <a:pt x="65" y="94"/>
                  </a:cubicBezTo>
                  <a:moveTo>
                    <a:pt x="74" y="61"/>
                  </a:moveTo>
                  <a:cubicBezTo>
                    <a:pt x="74" y="61"/>
                    <a:pt x="73" y="61"/>
                    <a:pt x="73" y="61"/>
                  </a:cubicBezTo>
                  <a:cubicBezTo>
                    <a:pt x="69" y="60"/>
                    <a:pt x="65" y="57"/>
                    <a:pt x="65" y="53"/>
                  </a:cubicBezTo>
                  <a:cubicBezTo>
                    <a:pt x="65" y="49"/>
                    <a:pt x="68" y="47"/>
                    <a:pt x="72" y="47"/>
                  </a:cubicBezTo>
                  <a:cubicBezTo>
                    <a:pt x="72" y="47"/>
                    <a:pt x="73" y="47"/>
                    <a:pt x="73" y="47"/>
                  </a:cubicBezTo>
                  <a:cubicBezTo>
                    <a:pt x="77" y="47"/>
                    <a:pt x="81" y="51"/>
                    <a:pt x="81" y="55"/>
                  </a:cubicBezTo>
                  <a:cubicBezTo>
                    <a:pt x="81" y="58"/>
                    <a:pt x="78" y="61"/>
                    <a:pt x="74" y="61"/>
                  </a:cubicBezTo>
                  <a:moveTo>
                    <a:pt x="51" y="59"/>
                  </a:moveTo>
                  <a:cubicBezTo>
                    <a:pt x="50" y="59"/>
                    <a:pt x="50" y="59"/>
                    <a:pt x="50" y="59"/>
                  </a:cubicBezTo>
                  <a:cubicBezTo>
                    <a:pt x="45" y="58"/>
                    <a:pt x="42" y="55"/>
                    <a:pt x="42" y="51"/>
                  </a:cubicBezTo>
                  <a:cubicBezTo>
                    <a:pt x="42" y="47"/>
                    <a:pt x="45" y="44"/>
                    <a:pt x="49" y="44"/>
                  </a:cubicBezTo>
                  <a:cubicBezTo>
                    <a:pt x="49" y="44"/>
                    <a:pt x="49" y="44"/>
                    <a:pt x="50" y="44"/>
                  </a:cubicBezTo>
                  <a:cubicBezTo>
                    <a:pt x="54" y="45"/>
                    <a:pt x="58" y="48"/>
                    <a:pt x="58" y="52"/>
                  </a:cubicBezTo>
                  <a:cubicBezTo>
                    <a:pt x="58" y="56"/>
                    <a:pt x="55" y="59"/>
                    <a:pt x="51" y="59"/>
                  </a:cubicBezTo>
                  <a:moveTo>
                    <a:pt x="53" y="0"/>
                  </a:moveTo>
                  <a:cubicBezTo>
                    <a:pt x="23" y="0"/>
                    <a:pt x="0" y="20"/>
                    <a:pt x="0" y="48"/>
                  </a:cubicBezTo>
                  <a:cubicBezTo>
                    <a:pt x="0" y="78"/>
                    <a:pt x="28" y="105"/>
                    <a:pt x="61" y="108"/>
                  </a:cubicBezTo>
                  <a:cubicBezTo>
                    <a:pt x="63" y="108"/>
                    <a:pt x="65" y="108"/>
                    <a:pt x="67" y="108"/>
                  </a:cubicBezTo>
                  <a:cubicBezTo>
                    <a:pt x="97" y="108"/>
                    <a:pt x="121" y="87"/>
                    <a:pt x="121" y="60"/>
                  </a:cubicBezTo>
                  <a:cubicBezTo>
                    <a:pt x="121" y="31"/>
                    <a:pt x="94" y="5"/>
                    <a:pt x="61" y="1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52"/>
            <p:cNvSpPr>
              <a:spLocks/>
            </p:cNvSpPr>
            <p:nvPr/>
          </p:nvSpPr>
          <p:spPr bwMode="auto">
            <a:xfrm>
              <a:off x="4757738" y="3109913"/>
              <a:ext cx="49213" cy="173038"/>
            </a:xfrm>
            <a:custGeom>
              <a:avLst/>
              <a:gdLst>
                <a:gd name="T0" fmla="*/ 3 w 13"/>
                <a:gd name="T1" fmla="*/ 0 h 46"/>
                <a:gd name="T2" fmla="*/ 2 w 13"/>
                <a:gd name="T3" fmla="*/ 6 h 46"/>
                <a:gd name="T4" fmla="*/ 3 w 13"/>
                <a:gd name="T5" fmla="*/ 7 h 46"/>
                <a:gd name="T6" fmla="*/ 0 w 13"/>
                <a:gd name="T7" fmla="*/ 40 h 46"/>
                <a:gd name="T8" fmla="*/ 6 w 13"/>
                <a:gd name="T9" fmla="*/ 46 h 46"/>
                <a:gd name="T10" fmla="*/ 13 w 13"/>
                <a:gd name="T11" fmla="*/ 41 h 46"/>
                <a:gd name="T12" fmla="*/ 10 w 13"/>
                <a:gd name="T13" fmla="*/ 7 h 46"/>
                <a:gd name="T14" fmla="*/ 11 w 13"/>
                <a:gd name="T15" fmla="*/ 6 h 46"/>
                <a:gd name="T16" fmla="*/ 9 w 13"/>
                <a:gd name="T17" fmla="*/ 1 h 46"/>
                <a:gd name="T18" fmla="*/ 3 w 13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6">
                  <a:moveTo>
                    <a:pt x="3" y="0"/>
                  </a:move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4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53"/>
            <p:cNvSpPr>
              <a:spLocks/>
            </p:cNvSpPr>
            <p:nvPr/>
          </p:nvSpPr>
          <p:spPr bwMode="auto">
            <a:xfrm>
              <a:off x="4691063" y="3098800"/>
              <a:ext cx="71438" cy="44450"/>
            </a:xfrm>
            <a:custGeom>
              <a:avLst/>
              <a:gdLst>
                <a:gd name="T0" fmla="*/ 10 w 19"/>
                <a:gd name="T1" fmla="*/ 0 h 12"/>
                <a:gd name="T2" fmla="*/ 0 w 19"/>
                <a:gd name="T3" fmla="*/ 2 h 12"/>
                <a:gd name="T4" fmla="*/ 16 w 19"/>
                <a:gd name="T5" fmla="*/ 12 h 12"/>
                <a:gd name="T6" fmla="*/ 19 w 19"/>
                <a:gd name="T7" fmla="*/ 3 h 12"/>
                <a:gd name="T8" fmla="*/ 10 w 19"/>
                <a:gd name="T9" fmla="*/ 0 h 12"/>
                <a:gd name="T10" fmla="*/ 10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0" y="0"/>
                  </a:moveTo>
                  <a:cubicBezTo>
                    <a:pt x="6" y="0"/>
                    <a:pt x="0" y="2"/>
                    <a:pt x="0" y="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6"/>
                    <a:pt x="19" y="3"/>
                    <a:pt x="19" y="3"/>
                  </a:cubicBezTo>
                  <a:cubicBezTo>
                    <a:pt x="13" y="2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54"/>
            <p:cNvSpPr>
              <a:spLocks/>
            </p:cNvSpPr>
            <p:nvPr/>
          </p:nvSpPr>
          <p:spPr bwMode="auto">
            <a:xfrm>
              <a:off x="4799013" y="3109913"/>
              <a:ext cx="71438" cy="41275"/>
            </a:xfrm>
            <a:custGeom>
              <a:avLst/>
              <a:gdLst>
                <a:gd name="T0" fmla="*/ 9 w 19"/>
                <a:gd name="T1" fmla="*/ 0 h 11"/>
                <a:gd name="T2" fmla="*/ 1 w 19"/>
                <a:gd name="T3" fmla="*/ 0 h 11"/>
                <a:gd name="T4" fmla="*/ 0 w 19"/>
                <a:gd name="T5" fmla="*/ 0 h 11"/>
                <a:gd name="T6" fmla="*/ 3 w 19"/>
                <a:gd name="T7" fmla="*/ 11 h 11"/>
                <a:gd name="T8" fmla="*/ 19 w 19"/>
                <a:gd name="T9" fmla="*/ 3 h 11"/>
                <a:gd name="T10" fmla="*/ 9 w 1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9" y="0"/>
                  </a:moveTo>
                  <a:cubicBezTo>
                    <a:pt x="9" y="0"/>
                    <a:pt x="7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5"/>
                    <a:pt x="3" y="1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55"/>
            <p:cNvSpPr>
              <a:spLocks/>
            </p:cNvSpPr>
            <p:nvPr/>
          </p:nvSpPr>
          <p:spPr bwMode="auto">
            <a:xfrm>
              <a:off x="4498976" y="3106738"/>
              <a:ext cx="522288" cy="244475"/>
            </a:xfrm>
            <a:custGeom>
              <a:avLst/>
              <a:gdLst>
                <a:gd name="T0" fmla="*/ 49 w 139"/>
                <a:gd name="T1" fmla="*/ 0 h 65"/>
                <a:gd name="T2" fmla="*/ 49 w 139"/>
                <a:gd name="T3" fmla="*/ 0 h 65"/>
                <a:gd name="T4" fmla="*/ 40 w 139"/>
                <a:gd name="T5" fmla="*/ 27 h 65"/>
                <a:gd name="T6" fmla="*/ 49 w 139"/>
                <a:gd name="T7" fmla="*/ 27 h 65"/>
                <a:gd name="T8" fmla="*/ 48 w 139"/>
                <a:gd name="T9" fmla="*/ 39 h 65"/>
                <a:gd name="T10" fmla="*/ 70 w 139"/>
                <a:gd name="T11" fmla="*/ 50 h 65"/>
                <a:gd name="T12" fmla="*/ 44 w 139"/>
                <a:gd name="T13" fmla="*/ 42 h 65"/>
                <a:gd name="T14" fmla="*/ 47 w 139"/>
                <a:gd name="T15" fmla="*/ 30 h 65"/>
                <a:gd name="T16" fmla="*/ 38 w 139"/>
                <a:gd name="T17" fmla="*/ 30 h 65"/>
                <a:gd name="T18" fmla="*/ 49 w 139"/>
                <a:gd name="T19" fmla="*/ 0 h 65"/>
                <a:gd name="T20" fmla="*/ 0 w 139"/>
                <a:gd name="T21" fmla="*/ 58 h 65"/>
                <a:gd name="T22" fmla="*/ 32 w 139"/>
                <a:gd name="T23" fmla="*/ 60 h 65"/>
                <a:gd name="T24" fmla="*/ 111 w 139"/>
                <a:gd name="T25" fmla="*/ 65 h 65"/>
                <a:gd name="T26" fmla="*/ 139 w 139"/>
                <a:gd name="T27" fmla="*/ 34 h 65"/>
                <a:gd name="T28" fmla="*/ 100 w 139"/>
                <a:gd name="T29" fmla="*/ 4 h 65"/>
                <a:gd name="T30" fmla="*/ 100 w 139"/>
                <a:gd name="T31" fmla="*/ 4 h 65"/>
                <a:gd name="T32" fmla="*/ 100 w 139"/>
                <a:gd name="T33" fmla="*/ 4 h 65"/>
                <a:gd name="T34" fmla="*/ 100 w 139"/>
                <a:gd name="T35" fmla="*/ 4 h 65"/>
                <a:gd name="T36" fmla="*/ 111 w 139"/>
                <a:gd name="T37" fmla="*/ 35 h 65"/>
                <a:gd name="T38" fmla="*/ 103 w 139"/>
                <a:gd name="T39" fmla="*/ 34 h 65"/>
                <a:gd name="T40" fmla="*/ 105 w 139"/>
                <a:gd name="T41" fmla="*/ 46 h 65"/>
                <a:gd name="T42" fmla="*/ 80 w 139"/>
                <a:gd name="T43" fmla="*/ 51 h 65"/>
                <a:gd name="T44" fmla="*/ 101 w 139"/>
                <a:gd name="T45" fmla="*/ 43 h 65"/>
                <a:gd name="T46" fmla="*/ 100 w 139"/>
                <a:gd name="T47" fmla="*/ 31 h 65"/>
                <a:gd name="T48" fmla="*/ 109 w 139"/>
                <a:gd name="T49" fmla="*/ 32 h 65"/>
                <a:gd name="T50" fmla="*/ 100 w 139"/>
                <a:gd name="T51" fmla="*/ 4 h 65"/>
                <a:gd name="T52" fmla="*/ 76 w 139"/>
                <a:gd name="T53" fmla="*/ 50 h 65"/>
                <a:gd name="T54" fmla="*/ 49 w 139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9" h="6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8" y="18"/>
                    <a:pt x="40" y="27"/>
                    <a:pt x="4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15"/>
                    <a:pt x="48" y="1"/>
                    <a:pt x="49" y="0"/>
                  </a:cubicBezTo>
                  <a:cubicBezTo>
                    <a:pt x="20" y="5"/>
                    <a:pt x="0" y="20"/>
                    <a:pt x="0" y="58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7" y="50"/>
                    <a:pt x="127" y="40"/>
                    <a:pt x="139" y="34"/>
                  </a:cubicBezTo>
                  <a:cubicBezTo>
                    <a:pt x="131" y="19"/>
                    <a:pt x="117" y="10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14" y="21"/>
                    <a:pt x="111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2"/>
                    <a:pt x="111" y="24"/>
                    <a:pt x="100" y="4"/>
                  </a:cubicBezTo>
                  <a:cubicBezTo>
                    <a:pt x="101" y="8"/>
                    <a:pt x="100" y="38"/>
                    <a:pt x="76" y="50"/>
                  </a:cubicBezTo>
                  <a:cubicBezTo>
                    <a:pt x="76" y="50"/>
                    <a:pt x="44" y="30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56"/>
            <p:cNvSpPr>
              <a:spLocks noEditPoints="1"/>
            </p:cNvSpPr>
            <p:nvPr/>
          </p:nvSpPr>
          <p:spPr bwMode="auto">
            <a:xfrm>
              <a:off x="4625976" y="2843213"/>
              <a:ext cx="301625" cy="250825"/>
            </a:xfrm>
            <a:custGeom>
              <a:avLst/>
              <a:gdLst>
                <a:gd name="T0" fmla="*/ 43 w 80"/>
                <a:gd name="T1" fmla="*/ 59 h 67"/>
                <a:gd name="T2" fmla="*/ 40 w 80"/>
                <a:gd name="T3" fmla="*/ 59 h 67"/>
                <a:gd name="T4" fmla="*/ 16 w 80"/>
                <a:gd name="T5" fmla="*/ 40 h 67"/>
                <a:gd name="T6" fmla="*/ 65 w 80"/>
                <a:gd name="T7" fmla="*/ 45 h 67"/>
                <a:gd name="T8" fmla="*/ 43 w 80"/>
                <a:gd name="T9" fmla="*/ 59 h 67"/>
                <a:gd name="T10" fmla="*/ 50 w 80"/>
                <a:gd name="T11" fmla="*/ 34 h 67"/>
                <a:gd name="T12" fmla="*/ 49 w 80"/>
                <a:gd name="T13" fmla="*/ 34 h 67"/>
                <a:gd name="T14" fmla="*/ 43 w 80"/>
                <a:gd name="T15" fmla="*/ 29 h 67"/>
                <a:gd name="T16" fmla="*/ 49 w 80"/>
                <a:gd name="T17" fmla="*/ 24 h 67"/>
                <a:gd name="T18" fmla="*/ 49 w 80"/>
                <a:gd name="T19" fmla="*/ 24 h 67"/>
                <a:gd name="T20" fmla="*/ 55 w 80"/>
                <a:gd name="T21" fmla="*/ 30 h 67"/>
                <a:gd name="T22" fmla="*/ 50 w 80"/>
                <a:gd name="T23" fmla="*/ 34 h 67"/>
                <a:gd name="T24" fmla="*/ 32 w 80"/>
                <a:gd name="T25" fmla="*/ 33 h 67"/>
                <a:gd name="T26" fmla="*/ 32 w 80"/>
                <a:gd name="T27" fmla="*/ 33 h 67"/>
                <a:gd name="T28" fmla="*/ 25 w 80"/>
                <a:gd name="T29" fmla="*/ 27 h 67"/>
                <a:gd name="T30" fmla="*/ 31 w 80"/>
                <a:gd name="T31" fmla="*/ 22 h 67"/>
                <a:gd name="T32" fmla="*/ 32 w 80"/>
                <a:gd name="T33" fmla="*/ 22 h 67"/>
                <a:gd name="T34" fmla="*/ 38 w 80"/>
                <a:gd name="T35" fmla="*/ 28 h 67"/>
                <a:gd name="T36" fmla="*/ 32 w 80"/>
                <a:gd name="T37" fmla="*/ 33 h 67"/>
                <a:gd name="T38" fmla="*/ 35 w 80"/>
                <a:gd name="T39" fmla="*/ 0 h 67"/>
                <a:gd name="T40" fmla="*/ 0 w 80"/>
                <a:gd name="T41" fmla="*/ 30 h 67"/>
                <a:gd name="T42" fmla="*/ 41 w 80"/>
                <a:gd name="T43" fmla="*/ 67 h 67"/>
                <a:gd name="T44" fmla="*/ 45 w 80"/>
                <a:gd name="T45" fmla="*/ 67 h 67"/>
                <a:gd name="T46" fmla="*/ 80 w 80"/>
                <a:gd name="T47" fmla="*/ 37 h 67"/>
                <a:gd name="T48" fmla="*/ 40 w 80"/>
                <a:gd name="T49" fmla="*/ 0 h 67"/>
                <a:gd name="T50" fmla="*/ 35 w 80"/>
                <a:gd name="T5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7">
                  <a:moveTo>
                    <a:pt x="43" y="59"/>
                  </a:moveTo>
                  <a:cubicBezTo>
                    <a:pt x="42" y="59"/>
                    <a:pt x="41" y="59"/>
                    <a:pt x="40" y="59"/>
                  </a:cubicBezTo>
                  <a:cubicBezTo>
                    <a:pt x="29" y="58"/>
                    <a:pt x="18" y="50"/>
                    <a:pt x="16" y="4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53"/>
                    <a:pt x="54" y="59"/>
                    <a:pt x="43" y="59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49" y="34"/>
                  </a:cubicBezTo>
                  <a:cubicBezTo>
                    <a:pt x="46" y="34"/>
                    <a:pt x="43" y="31"/>
                    <a:pt x="43" y="29"/>
                  </a:cubicBezTo>
                  <a:cubicBezTo>
                    <a:pt x="43" y="26"/>
                    <a:pt x="46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3" y="24"/>
                    <a:pt x="55" y="27"/>
                    <a:pt x="55" y="30"/>
                  </a:cubicBezTo>
                  <a:cubicBezTo>
                    <a:pt x="55" y="32"/>
                    <a:pt x="53" y="34"/>
                    <a:pt x="50" y="3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8" y="32"/>
                    <a:pt x="25" y="30"/>
                    <a:pt x="25" y="27"/>
                  </a:cubicBezTo>
                  <a:cubicBezTo>
                    <a:pt x="25" y="24"/>
                    <a:pt x="28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3"/>
                    <a:pt x="38" y="25"/>
                    <a:pt x="38" y="28"/>
                  </a:cubicBezTo>
                  <a:cubicBezTo>
                    <a:pt x="38" y="31"/>
                    <a:pt x="35" y="33"/>
                    <a:pt x="32" y="33"/>
                  </a:cubicBezTo>
                  <a:moveTo>
                    <a:pt x="35" y="0"/>
                  </a:moveTo>
                  <a:cubicBezTo>
                    <a:pt x="15" y="0"/>
                    <a:pt x="0" y="12"/>
                    <a:pt x="0" y="30"/>
                  </a:cubicBezTo>
                  <a:cubicBezTo>
                    <a:pt x="0" y="48"/>
                    <a:pt x="19" y="65"/>
                    <a:pt x="41" y="67"/>
                  </a:cubicBezTo>
                  <a:cubicBezTo>
                    <a:pt x="42" y="67"/>
                    <a:pt x="43" y="67"/>
                    <a:pt x="45" y="67"/>
                  </a:cubicBezTo>
                  <a:cubicBezTo>
                    <a:pt x="64" y="67"/>
                    <a:pt x="80" y="54"/>
                    <a:pt x="80" y="37"/>
                  </a:cubicBezTo>
                  <a:cubicBezTo>
                    <a:pt x="79" y="19"/>
                    <a:pt x="62" y="2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57"/>
            <p:cNvSpPr>
              <a:spLocks/>
            </p:cNvSpPr>
            <p:nvPr/>
          </p:nvSpPr>
          <p:spPr bwMode="auto">
            <a:xfrm>
              <a:off x="5856288" y="3208338"/>
              <a:ext cx="44450" cy="153988"/>
            </a:xfrm>
            <a:custGeom>
              <a:avLst/>
              <a:gdLst>
                <a:gd name="T0" fmla="*/ 4 w 12"/>
                <a:gd name="T1" fmla="*/ 0 h 41"/>
                <a:gd name="T2" fmla="*/ 2 w 12"/>
                <a:gd name="T3" fmla="*/ 5 h 41"/>
                <a:gd name="T4" fmla="*/ 3 w 12"/>
                <a:gd name="T5" fmla="*/ 6 h 41"/>
                <a:gd name="T6" fmla="*/ 0 w 12"/>
                <a:gd name="T7" fmla="*/ 35 h 41"/>
                <a:gd name="T8" fmla="*/ 6 w 12"/>
                <a:gd name="T9" fmla="*/ 41 h 41"/>
                <a:gd name="T10" fmla="*/ 12 w 12"/>
                <a:gd name="T11" fmla="*/ 36 h 41"/>
                <a:gd name="T12" fmla="*/ 9 w 12"/>
                <a:gd name="T13" fmla="*/ 6 h 41"/>
                <a:gd name="T14" fmla="*/ 10 w 12"/>
                <a:gd name="T15" fmla="*/ 5 h 41"/>
                <a:gd name="T16" fmla="*/ 8 w 12"/>
                <a:gd name="T17" fmla="*/ 0 h 41"/>
                <a:gd name="T18" fmla="*/ 4 w 12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1">
                  <a:moveTo>
                    <a:pt x="4" y="0"/>
                  </a:moveTo>
                  <a:cubicBezTo>
                    <a:pt x="2" y="2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2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58"/>
            <p:cNvSpPr>
              <a:spLocks/>
            </p:cNvSpPr>
            <p:nvPr/>
          </p:nvSpPr>
          <p:spPr bwMode="auto">
            <a:xfrm>
              <a:off x="5892801" y="3203575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1 w 16"/>
                <a:gd name="T3" fmla="*/ 1 h 10"/>
                <a:gd name="T4" fmla="*/ 0 w 16"/>
                <a:gd name="T5" fmla="*/ 1 h 10"/>
                <a:gd name="T6" fmla="*/ 3 w 16"/>
                <a:gd name="T7" fmla="*/ 10 h 10"/>
                <a:gd name="T8" fmla="*/ 16 w 16"/>
                <a:gd name="T9" fmla="*/ 3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8" y="0"/>
                    <a:pt x="6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4" y="5"/>
                    <a:pt x="3" y="1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59"/>
            <p:cNvSpPr>
              <a:spLocks/>
            </p:cNvSpPr>
            <p:nvPr/>
          </p:nvSpPr>
          <p:spPr bwMode="auto">
            <a:xfrm>
              <a:off x="5807076" y="3195638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0 w 16"/>
                <a:gd name="T3" fmla="*/ 1 h 11"/>
                <a:gd name="T4" fmla="*/ 13 w 16"/>
                <a:gd name="T5" fmla="*/ 11 h 11"/>
                <a:gd name="T6" fmla="*/ 16 w 16"/>
                <a:gd name="T7" fmla="*/ 2 h 11"/>
                <a:gd name="T8" fmla="*/ 8 w 16"/>
                <a:gd name="T9" fmla="*/ 0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4" y="0"/>
                    <a:pt x="0" y="1"/>
                    <a:pt x="0" y="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5"/>
                    <a:pt x="16" y="2"/>
                    <a:pt x="16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60"/>
            <p:cNvSpPr>
              <a:spLocks noEditPoints="1"/>
            </p:cNvSpPr>
            <p:nvPr/>
          </p:nvSpPr>
          <p:spPr bwMode="auto">
            <a:xfrm>
              <a:off x="5672138" y="3203575"/>
              <a:ext cx="431800" cy="230188"/>
            </a:xfrm>
            <a:custGeom>
              <a:avLst/>
              <a:gdLst>
                <a:gd name="T0" fmla="*/ 34 w 115"/>
                <a:gd name="T1" fmla="*/ 0 h 61"/>
                <a:gd name="T2" fmla="*/ 34 w 115"/>
                <a:gd name="T3" fmla="*/ 0 h 61"/>
                <a:gd name="T4" fmla="*/ 34 w 115"/>
                <a:gd name="T5" fmla="*/ 0 h 61"/>
                <a:gd name="T6" fmla="*/ 34 w 115"/>
                <a:gd name="T7" fmla="*/ 0 h 61"/>
                <a:gd name="T8" fmla="*/ 34 w 115"/>
                <a:gd name="T9" fmla="*/ 0 h 61"/>
                <a:gd name="T10" fmla="*/ 0 w 115"/>
                <a:gd name="T11" fmla="*/ 21 h 61"/>
                <a:gd name="T12" fmla="*/ 25 w 115"/>
                <a:gd name="T13" fmla="*/ 54 h 61"/>
                <a:gd name="T14" fmla="*/ 90 w 115"/>
                <a:gd name="T15" fmla="*/ 59 h 61"/>
                <a:gd name="T16" fmla="*/ 115 w 115"/>
                <a:gd name="T17" fmla="*/ 61 h 61"/>
                <a:gd name="T18" fmla="*/ 77 w 115"/>
                <a:gd name="T19" fmla="*/ 4 h 61"/>
                <a:gd name="T20" fmla="*/ 85 w 115"/>
                <a:gd name="T21" fmla="*/ 32 h 61"/>
                <a:gd name="T22" fmla="*/ 78 w 115"/>
                <a:gd name="T23" fmla="*/ 31 h 61"/>
                <a:gd name="T24" fmla="*/ 80 w 115"/>
                <a:gd name="T25" fmla="*/ 41 h 61"/>
                <a:gd name="T26" fmla="*/ 60 w 115"/>
                <a:gd name="T27" fmla="*/ 46 h 61"/>
                <a:gd name="T28" fmla="*/ 77 w 115"/>
                <a:gd name="T29" fmla="*/ 38 h 61"/>
                <a:gd name="T30" fmla="*/ 76 w 115"/>
                <a:gd name="T31" fmla="*/ 28 h 61"/>
                <a:gd name="T32" fmla="*/ 84 w 115"/>
                <a:gd name="T33" fmla="*/ 29 h 61"/>
                <a:gd name="T34" fmla="*/ 77 w 115"/>
                <a:gd name="T35" fmla="*/ 4 h 61"/>
                <a:gd name="T36" fmla="*/ 77 w 115"/>
                <a:gd name="T37" fmla="*/ 4 h 61"/>
                <a:gd name="T38" fmla="*/ 55 w 115"/>
                <a:gd name="T39" fmla="*/ 45 h 61"/>
                <a:gd name="T40" fmla="*/ 34 w 115"/>
                <a:gd name="T41" fmla="*/ 0 h 61"/>
                <a:gd name="T42" fmla="*/ 27 w 115"/>
                <a:gd name="T43" fmla="*/ 24 h 61"/>
                <a:gd name="T44" fmla="*/ 34 w 115"/>
                <a:gd name="T45" fmla="*/ 24 h 61"/>
                <a:gd name="T46" fmla="*/ 34 w 115"/>
                <a:gd name="T47" fmla="*/ 35 h 61"/>
                <a:gd name="T48" fmla="*/ 51 w 115"/>
                <a:gd name="T49" fmla="*/ 45 h 61"/>
                <a:gd name="T50" fmla="*/ 30 w 115"/>
                <a:gd name="T51" fmla="*/ 37 h 61"/>
                <a:gd name="T52" fmla="*/ 32 w 115"/>
                <a:gd name="T53" fmla="*/ 27 h 61"/>
                <a:gd name="T54" fmla="*/ 25 w 115"/>
                <a:gd name="T55" fmla="*/ 27 h 61"/>
                <a:gd name="T56" fmla="*/ 34 w 115"/>
                <a:gd name="T57" fmla="*/ 0 h 61"/>
                <a:gd name="T58" fmla="*/ 34 w 115"/>
                <a:gd name="T59" fmla="*/ 0 h 61"/>
                <a:gd name="T60" fmla="*/ 34 w 115"/>
                <a:gd name="T6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" h="61">
                  <a:moveTo>
                    <a:pt x="3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moveTo>
                    <a:pt x="34" y="0"/>
                  </a:moveTo>
                  <a:cubicBezTo>
                    <a:pt x="20" y="2"/>
                    <a:pt x="7" y="8"/>
                    <a:pt x="0" y="21"/>
                  </a:cubicBezTo>
                  <a:cubicBezTo>
                    <a:pt x="11" y="29"/>
                    <a:pt x="20" y="40"/>
                    <a:pt x="25" y="54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28"/>
                    <a:pt x="99" y="12"/>
                    <a:pt x="77" y="4"/>
                  </a:cubicBezTo>
                  <a:cubicBezTo>
                    <a:pt x="78" y="5"/>
                    <a:pt x="88" y="19"/>
                    <a:pt x="85" y="3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9"/>
                    <a:pt x="86" y="21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0" y="31"/>
                    <a:pt x="55" y="45"/>
                    <a:pt x="55" y="45"/>
                  </a:cubicBezTo>
                  <a:cubicBezTo>
                    <a:pt x="35" y="31"/>
                    <a:pt x="34" y="3"/>
                    <a:pt x="34" y="0"/>
                  </a:cubicBezTo>
                  <a:cubicBezTo>
                    <a:pt x="25" y="16"/>
                    <a:pt x="27" y="24"/>
                    <a:pt x="27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3" y="1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61"/>
            <p:cNvSpPr>
              <a:spLocks noEditPoints="1"/>
            </p:cNvSpPr>
            <p:nvPr/>
          </p:nvSpPr>
          <p:spPr bwMode="auto">
            <a:xfrm>
              <a:off x="5757863" y="2963863"/>
              <a:ext cx="244475" cy="228600"/>
            </a:xfrm>
            <a:custGeom>
              <a:avLst/>
              <a:gdLst>
                <a:gd name="T0" fmla="*/ 35 w 65"/>
                <a:gd name="T1" fmla="*/ 53 h 61"/>
                <a:gd name="T2" fmla="*/ 33 w 65"/>
                <a:gd name="T3" fmla="*/ 53 h 61"/>
                <a:gd name="T4" fmla="*/ 12 w 65"/>
                <a:gd name="T5" fmla="*/ 37 h 61"/>
                <a:gd name="T6" fmla="*/ 53 w 65"/>
                <a:gd name="T7" fmla="*/ 40 h 61"/>
                <a:gd name="T8" fmla="*/ 35 w 65"/>
                <a:gd name="T9" fmla="*/ 53 h 61"/>
                <a:gd name="T10" fmla="*/ 41 w 65"/>
                <a:gd name="T11" fmla="*/ 31 h 61"/>
                <a:gd name="T12" fmla="*/ 40 w 65"/>
                <a:gd name="T13" fmla="*/ 31 h 61"/>
                <a:gd name="T14" fmla="*/ 35 w 65"/>
                <a:gd name="T15" fmla="*/ 26 h 61"/>
                <a:gd name="T16" fmla="*/ 40 w 65"/>
                <a:gd name="T17" fmla="*/ 22 h 61"/>
                <a:gd name="T18" fmla="*/ 40 w 65"/>
                <a:gd name="T19" fmla="*/ 22 h 61"/>
                <a:gd name="T20" fmla="*/ 45 w 65"/>
                <a:gd name="T21" fmla="*/ 27 h 61"/>
                <a:gd name="T22" fmla="*/ 41 w 65"/>
                <a:gd name="T23" fmla="*/ 31 h 61"/>
                <a:gd name="T24" fmla="*/ 26 w 65"/>
                <a:gd name="T25" fmla="*/ 30 h 61"/>
                <a:gd name="T26" fmla="*/ 25 w 65"/>
                <a:gd name="T27" fmla="*/ 30 h 61"/>
                <a:gd name="T28" fmla="*/ 20 w 65"/>
                <a:gd name="T29" fmla="*/ 24 h 61"/>
                <a:gd name="T30" fmla="*/ 25 w 65"/>
                <a:gd name="T31" fmla="*/ 20 h 61"/>
                <a:gd name="T32" fmla="*/ 25 w 65"/>
                <a:gd name="T33" fmla="*/ 20 h 61"/>
                <a:gd name="T34" fmla="*/ 31 w 65"/>
                <a:gd name="T35" fmla="*/ 25 h 61"/>
                <a:gd name="T36" fmla="*/ 26 w 65"/>
                <a:gd name="T37" fmla="*/ 30 h 61"/>
                <a:gd name="T38" fmla="*/ 29 w 65"/>
                <a:gd name="T39" fmla="*/ 0 h 61"/>
                <a:gd name="T40" fmla="*/ 0 w 65"/>
                <a:gd name="T41" fmla="*/ 27 h 61"/>
                <a:gd name="T42" fmla="*/ 33 w 65"/>
                <a:gd name="T43" fmla="*/ 61 h 61"/>
                <a:gd name="T44" fmla="*/ 36 w 65"/>
                <a:gd name="T45" fmla="*/ 61 h 61"/>
                <a:gd name="T46" fmla="*/ 65 w 65"/>
                <a:gd name="T47" fmla="*/ 34 h 61"/>
                <a:gd name="T48" fmla="*/ 33 w 65"/>
                <a:gd name="T49" fmla="*/ 0 h 61"/>
                <a:gd name="T50" fmla="*/ 29 w 65"/>
                <a:gd name="T5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61">
                  <a:moveTo>
                    <a:pt x="35" y="53"/>
                  </a:moveTo>
                  <a:cubicBezTo>
                    <a:pt x="34" y="53"/>
                    <a:pt x="34" y="53"/>
                    <a:pt x="33" y="53"/>
                  </a:cubicBezTo>
                  <a:cubicBezTo>
                    <a:pt x="23" y="52"/>
                    <a:pt x="15" y="45"/>
                    <a:pt x="12" y="37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1" y="48"/>
                    <a:pt x="44" y="53"/>
                    <a:pt x="35" y="53"/>
                  </a:cubicBezTo>
                  <a:moveTo>
                    <a:pt x="41" y="31"/>
                  </a:moveTo>
                  <a:cubicBezTo>
                    <a:pt x="41" y="31"/>
                    <a:pt x="40" y="31"/>
                    <a:pt x="40" y="31"/>
                  </a:cubicBezTo>
                  <a:cubicBezTo>
                    <a:pt x="37" y="31"/>
                    <a:pt x="35" y="29"/>
                    <a:pt x="35" y="26"/>
                  </a:cubicBezTo>
                  <a:cubicBezTo>
                    <a:pt x="35" y="24"/>
                    <a:pt x="37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3" y="22"/>
                    <a:pt x="45" y="24"/>
                    <a:pt x="45" y="27"/>
                  </a:cubicBezTo>
                  <a:cubicBezTo>
                    <a:pt x="45" y="29"/>
                    <a:pt x="43" y="31"/>
                    <a:pt x="41" y="31"/>
                  </a:cubicBezTo>
                  <a:moveTo>
                    <a:pt x="26" y="30"/>
                  </a:moveTo>
                  <a:cubicBezTo>
                    <a:pt x="26" y="30"/>
                    <a:pt x="26" y="30"/>
                    <a:pt x="25" y="30"/>
                  </a:cubicBezTo>
                  <a:cubicBezTo>
                    <a:pt x="23" y="29"/>
                    <a:pt x="20" y="27"/>
                    <a:pt x="20" y="24"/>
                  </a:cubicBezTo>
                  <a:cubicBezTo>
                    <a:pt x="20" y="22"/>
                    <a:pt x="22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21"/>
                    <a:pt x="31" y="23"/>
                    <a:pt x="31" y="25"/>
                  </a:cubicBezTo>
                  <a:cubicBezTo>
                    <a:pt x="31" y="28"/>
                    <a:pt x="29" y="30"/>
                    <a:pt x="26" y="30"/>
                  </a:cubicBezTo>
                  <a:moveTo>
                    <a:pt x="29" y="0"/>
                  </a:moveTo>
                  <a:cubicBezTo>
                    <a:pt x="13" y="0"/>
                    <a:pt x="0" y="11"/>
                    <a:pt x="0" y="27"/>
                  </a:cubicBezTo>
                  <a:cubicBezTo>
                    <a:pt x="0" y="44"/>
                    <a:pt x="14" y="59"/>
                    <a:pt x="33" y="61"/>
                  </a:cubicBezTo>
                  <a:cubicBezTo>
                    <a:pt x="34" y="61"/>
                    <a:pt x="35" y="61"/>
                    <a:pt x="36" y="61"/>
                  </a:cubicBezTo>
                  <a:cubicBezTo>
                    <a:pt x="52" y="61"/>
                    <a:pt x="65" y="49"/>
                    <a:pt x="65" y="34"/>
                  </a:cubicBezTo>
                  <a:cubicBezTo>
                    <a:pt x="65" y="17"/>
                    <a:pt x="51" y="2"/>
                    <a:pt x="33" y="0"/>
                  </a:cubicBezTo>
                  <a:cubicBezTo>
                    <a:pt x="32" y="0"/>
                    <a:pt x="30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62"/>
            <p:cNvSpPr>
              <a:spLocks/>
            </p:cNvSpPr>
            <p:nvPr/>
          </p:nvSpPr>
          <p:spPr bwMode="auto">
            <a:xfrm>
              <a:off x="6099176" y="2000250"/>
              <a:ext cx="12700" cy="49213"/>
            </a:xfrm>
            <a:custGeom>
              <a:avLst/>
              <a:gdLst>
                <a:gd name="T0" fmla="*/ 1 w 3"/>
                <a:gd name="T1" fmla="*/ 0 h 13"/>
                <a:gd name="T2" fmla="*/ 0 w 3"/>
                <a:gd name="T3" fmla="*/ 2 h 13"/>
                <a:gd name="T4" fmla="*/ 1 w 3"/>
                <a:gd name="T5" fmla="*/ 2 h 13"/>
                <a:gd name="T6" fmla="*/ 0 w 3"/>
                <a:gd name="T7" fmla="*/ 11 h 13"/>
                <a:gd name="T8" fmla="*/ 1 w 3"/>
                <a:gd name="T9" fmla="*/ 13 h 13"/>
                <a:gd name="T10" fmla="*/ 3 w 3"/>
                <a:gd name="T11" fmla="*/ 12 h 13"/>
                <a:gd name="T12" fmla="*/ 2 w 3"/>
                <a:gd name="T13" fmla="*/ 3 h 13"/>
                <a:gd name="T14" fmla="*/ 3 w 3"/>
                <a:gd name="T15" fmla="*/ 2 h 13"/>
                <a:gd name="T16" fmla="*/ 2 w 3"/>
                <a:gd name="T17" fmla="*/ 1 h 13"/>
                <a:gd name="T18" fmla="*/ 1 w 3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63"/>
            <p:cNvSpPr>
              <a:spLocks/>
            </p:cNvSpPr>
            <p:nvPr/>
          </p:nvSpPr>
          <p:spPr bwMode="auto">
            <a:xfrm>
              <a:off x="6032501" y="1997075"/>
              <a:ext cx="142875" cy="85725"/>
            </a:xfrm>
            <a:custGeom>
              <a:avLst/>
              <a:gdLst>
                <a:gd name="T0" fmla="*/ 13 w 38"/>
                <a:gd name="T1" fmla="*/ 0 h 23"/>
                <a:gd name="T2" fmla="*/ 13 w 38"/>
                <a:gd name="T3" fmla="*/ 0 h 23"/>
                <a:gd name="T4" fmla="*/ 10 w 38"/>
                <a:gd name="T5" fmla="*/ 8 h 23"/>
                <a:gd name="T6" fmla="*/ 13 w 38"/>
                <a:gd name="T7" fmla="*/ 8 h 23"/>
                <a:gd name="T8" fmla="*/ 12 w 38"/>
                <a:gd name="T9" fmla="*/ 11 h 23"/>
                <a:gd name="T10" fmla="*/ 18 w 38"/>
                <a:gd name="T11" fmla="*/ 15 h 23"/>
                <a:gd name="T12" fmla="*/ 11 w 38"/>
                <a:gd name="T13" fmla="*/ 12 h 23"/>
                <a:gd name="T14" fmla="*/ 12 w 38"/>
                <a:gd name="T15" fmla="*/ 9 h 23"/>
                <a:gd name="T16" fmla="*/ 10 w 38"/>
                <a:gd name="T17" fmla="*/ 9 h 23"/>
                <a:gd name="T18" fmla="*/ 13 w 38"/>
                <a:gd name="T19" fmla="*/ 0 h 23"/>
                <a:gd name="T20" fmla="*/ 0 w 38"/>
                <a:gd name="T21" fmla="*/ 15 h 23"/>
                <a:gd name="T22" fmla="*/ 8 w 38"/>
                <a:gd name="T23" fmla="*/ 17 h 23"/>
                <a:gd name="T24" fmla="*/ 30 w 38"/>
                <a:gd name="T25" fmla="*/ 21 h 23"/>
                <a:gd name="T26" fmla="*/ 38 w 38"/>
                <a:gd name="T27" fmla="*/ 23 h 23"/>
                <a:gd name="T28" fmla="*/ 26 w 38"/>
                <a:gd name="T29" fmla="*/ 3 h 23"/>
                <a:gd name="T30" fmla="*/ 26 w 38"/>
                <a:gd name="T31" fmla="*/ 3 h 23"/>
                <a:gd name="T32" fmla="*/ 26 w 38"/>
                <a:gd name="T33" fmla="*/ 3 h 23"/>
                <a:gd name="T34" fmla="*/ 26 w 38"/>
                <a:gd name="T35" fmla="*/ 3 h 23"/>
                <a:gd name="T36" fmla="*/ 29 w 38"/>
                <a:gd name="T37" fmla="*/ 12 h 23"/>
                <a:gd name="T38" fmla="*/ 26 w 38"/>
                <a:gd name="T39" fmla="*/ 12 h 23"/>
                <a:gd name="T40" fmla="*/ 27 w 38"/>
                <a:gd name="T41" fmla="*/ 15 h 23"/>
                <a:gd name="T42" fmla="*/ 21 w 38"/>
                <a:gd name="T43" fmla="*/ 16 h 23"/>
                <a:gd name="T44" fmla="*/ 26 w 38"/>
                <a:gd name="T45" fmla="*/ 14 h 23"/>
                <a:gd name="T46" fmla="*/ 26 w 38"/>
                <a:gd name="T47" fmla="*/ 11 h 23"/>
                <a:gd name="T48" fmla="*/ 28 w 38"/>
                <a:gd name="T49" fmla="*/ 11 h 23"/>
                <a:gd name="T50" fmla="*/ 26 w 38"/>
                <a:gd name="T51" fmla="*/ 3 h 23"/>
                <a:gd name="T52" fmla="*/ 19 w 38"/>
                <a:gd name="T53" fmla="*/ 16 h 23"/>
                <a:gd name="T54" fmla="*/ 13 w 38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" h="2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5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4"/>
                    <a:pt x="12" y="1"/>
                    <a:pt x="13" y="0"/>
                  </a:cubicBezTo>
                  <a:cubicBezTo>
                    <a:pt x="5" y="1"/>
                    <a:pt x="0" y="4"/>
                    <a:pt x="0" y="15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12"/>
                    <a:pt x="33" y="6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9" y="8"/>
                    <a:pt x="29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9"/>
                    <a:pt x="26" y="3"/>
                  </a:cubicBezTo>
                  <a:cubicBezTo>
                    <a:pt x="26" y="4"/>
                    <a:pt x="26" y="13"/>
                    <a:pt x="19" y="16"/>
                  </a:cubicBezTo>
                  <a:cubicBezTo>
                    <a:pt x="19" y="16"/>
                    <a:pt x="11" y="9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64"/>
            <p:cNvSpPr>
              <a:spLocks/>
            </p:cNvSpPr>
            <p:nvPr/>
          </p:nvSpPr>
          <p:spPr bwMode="auto">
            <a:xfrm>
              <a:off x="6081713" y="1997075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4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65"/>
            <p:cNvSpPr>
              <a:spLocks/>
            </p:cNvSpPr>
            <p:nvPr/>
          </p:nvSpPr>
          <p:spPr bwMode="auto">
            <a:xfrm>
              <a:off x="6111876" y="2000250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2 h 4"/>
                <a:gd name="T6" fmla="*/ 2 w 4"/>
                <a:gd name="T7" fmla="*/ 1 h 4"/>
                <a:gd name="T8" fmla="*/ 1 w 4"/>
                <a:gd name="T9" fmla="*/ 1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1" y="2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66"/>
            <p:cNvSpPr>
              <a:spLocks noEditPoints="1"/>
            </p:cNvSpPr>
            <p:nvPr/>
          </p:nvSpPr>
          <p:spPr bwMode="auto">
            <a:xfrm>
              <a:off x="6065838" y="1920875"/>
              <a:ext cx="74613" cy="76200"/>
            </a:xfrm>
            <a:custGeom>
              <a:avLst/>
              <a:gdLst>
                <a:gd name="T0" fmla="*/ 11 w 20"/>
                <a:gd name="T1" fmla="*/ 18 h 20"/>
                <a:gd name="T2" fmla="*/ 10 w 20"/>
                <a:gd name="T3" fmla="*/ 18 h 20"/>
                <a:gd name="T4" fmla="*/ 5 w 20"/>
                <a:gd name="T5" fmla="*/ 12 h 20"/>
                <a:gd name="T6" fmla="*/ 16 w 20"/>
                <a:gd name="T7" fmla="*/ 15 h 20"/>
                <a:gd name="T8" fmla="*/ 11 w 20"/>
                <a:gd name="T9" fmla="*/ 18 h 20"/>
                <a:gd name="T10" fmla="*/ 13 w 20"/>
                <a:gd name="T11" fmla="*/ 12 h 20"/>
                <a:gd name="T12" fmla="*/ 12 w 20"/>
                <a:gd name="T13" fmla="*/ 12 h 20"/>
                <a:gd name="T14" fmla="*/ 11 w 20"/>
                <a:gd name="T15" fmla="*/ 10 h 20"/>
                <a:gd name="T16" fmla="*/ 12 w 20"/>
                <a:gd name="T17" fmla="*/ 9 h 20"/>
                <a:gd name="T18" fmla="*/ 12 w 20"/>
                <a:gd name="T19" fmla="*/ 9 h 20"/>
                <a:gd name="T20" fmla="*/ 14 w 20"/>
                <a:gd name="T21" fmla="*/ 11 h 20"/>
                <a:gd name="T22" fmla="*/ 13 w 20"/>
                <a:gd name="T23" fmla="*/ 12 h 20"/>
                <a:gd name="T24" fmla="*/ 9 w 20"/>
                <a:gd name="T25" fmla="*/ 11 h 20"/>
                <a:gd name="T26" fmla="*/ 8 w 20"/>
                <a:gd name="T27" fmla="*/ 11 h 20"/>
                <a:gd name="T28" fmla="*/ 7 w 20"/>
                <a:gd name="T29" fmla="*/ 9 h 20"/>
                <a:gd name="T30" fmla="*/ 8 w 20"/>
                <a:gd name="T31" fmla="*/ 8 h 20"/>
                <a:gd name="T32" fmla="*/ 8 w 20"/>
                <a:gd name="T33" fmla="*/ 8 h 20"/>
                <a:gd name="T34" fmla="*/ 10 w 20"/>
                <a:gd name="T35" fmla="*/ 10 h 20"/>
                <a:gd name="T36" fmla="*/ 9 w 20"/>
                <a:gd name="T37" fmla="*/ 11 h 20"/>
                <a:gd name="T38" fmla="*/ 8 w 20"/>
                <a:gd name="T39" fmla="*/ 0 h 20"/>
                <a:gd name="T40" fmla="*/ 0 w 20"/>
                <a:gd name="T41" fmla="*/ 8 h 20"/>
                <a:gd name="T42" fmla="*/ 10 w 20"/>
                <a:gd name="T43" fmla="*/ 20 h 20"/>
                <a:gd name="T44" fmla="*/ 12 w 20"/>
                <a:gd name="T45" fmla="*/ 20 h 20"/>
                <a:gd name="T46" fmla="*/ 20 w 20"/>
                <a:gd name="T47" fmla="*/ 12 h 20"/>
                <a:gd name="T48" fmla="*/ 10 w 20"/>
                <a:gd name="T49" fmla="*/ 1 h 20"/>
                <a:gd name="T50" fmla="*/ 8 w 20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0">
                  <a:moveTo>
                    <a:pt x="11" y="18"/>
                  </a:moveTo>
                  <a:cubicBezTo>
                    <a:pt x="11" y="18"/>
                    <a:pt x="11" y="18"/>
                    <a:pt x="10" y="18"/>
                  </a:cubicBezTo>
                  <a:cubicBezTo>
                    <a:pt x="8" y="17"/>
                    <a:pt x="5" y="15"/>
                    <a:pt x="5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7"/>
                    <a:pt x="14" y="18"/>
                    <a:pt x="11" y="18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3" y="12"/>
                    <a:pt x="13" y="12"/>
                  </a:cubicBezTo>
                  <a:moveTo>
                    <a:pt x="9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0" y="11"/>
                    <a:pt x="9" y="11"/>
                    <a:pt x="9" y="11"/>
                  </a:cubicBezTo>
                  <a:moveTo>
                    <a:pt x="8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4"/>
                    <a:pt x="5" y="19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7" y="20"/>
                    <a:pt x="20" y="17"/>
                    <a:pt x="20" y="12"/>
                  </a:cubicBezTo>
                  <a:cubicBezTo>
                    <a:pt x="20" y="7"/>
                    <a:pt x="16" y="2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67"/>
            <p:cNvSpPr>
              <a:spLocks/>
            </p:cNvSpPr>
            <p:nvPr/>
          </p:nvSpPr>
          <p:spPr bwMode="auto">
            <a:xfrm>
              <a:off x="5848351" y="2093913"/>
              <a:ext cx="14288" cy="65088"/>
            </a:xfrm>
            <a:custGeom>
              <a:avLst/>
              <a:gdLst>
                <a:gd name="T0" fmla="*/ 1 w 4"/>
                <a:gd name="T1" fmla="*/ 0 h 17"/>
                <a:gd name="T2" fmla="*/ 0 w 4"/>
                <a:gd name="T3" fmla="*/ 2 h 17"/>
                <a:gd name="T4" fmla="*/ 1 w 4"/>
                <a:gd name="T5" fmla="*/ 2 h 17"/>
                <a:gd name="T6" fmla="*/ 0 w 4"/>
                <a:gd name="T7" fmla="*/ 14 h 17"/>
                <a:gd name="T8" fmla="*/ 2 w 4"/>
                <a:gd name="T9" fmla="*/ 17 h 17"/>
                <a:gd name="T10" fmla="*/ 4 w 4"/>
                <a:gd name="T11" fmla="*/ 15 h 17"/>
                <a:gd name="T12" fmla="*/ 3 w 4"/>
                <a:gd name="T13" fmla="*/ 3 h 17"/>
                <a:gd name="T14" fmla="*/ 4 w 4"/>
                <a:gd name="T15" fmla="*/ 2 h 17"/>
                <a:gd name="T16" fmla="*/ 3 w 4"/>
                <a:gd name="T17" fmla="*/ 0 h 17"/>
                <a:gd name="T18" fmla="*/ 1 w 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7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68"/>
            <p:cNvSpPr>
              <a:spLocks/>
            </p:cNvSpPr>
            <p:nvPr/>
          </p:nvSpPr>
          <p:spPr bwMode="auto">
            <a:xfrm>
              <a:off x="5761038" y="2090738"/>
              <a:ext cx="188913" cy="104775"/>
            </a:xfrm>
            <a:custGeom>
              <a:avLst/>
              <a:gdLst>
                <a:gd name="T0" fmla="*/ 16 w 50"/>
                <a:gd name="T1" fmla="*/ 0 h 28"/>
                <a:gd name="T2" fmla="*/ 16 w 50"/>
                <a:gd name="T3" fmla="*/ 0 h 28"/>
                <a:gd name="T4" fmla="*/ 13 w 50"/>
                <a:gd name="T5" fmla="*/ 9 h 28"/>
                <a:gd name="T6" fmla="*/ 16 w 50"/>
                <a:gd name="T7" fmla="*/ 10 h 28"/>
                <a:gd name="T8" fmla="*/ 16 w 50"/>
                <a:gd name="T9" fmla="*/ 14 h 28"/>
                <a:gd name="T10" fmla="*/ 23 w 50"/>
                <a:gd name="T11" fmla="*/ 19 h 28"/>
                <a:gd name="T12" fmla="*/ 15 w 50"/>
                <a:gd name="T13" fmla="*/ 15 h 28"/>
                <a:gd name="T14" fmla="*/ 15 w 50"/>
                <a:gd name="T15" fmla="*/ 11 h 28"/>
                <a:gd name="T16" fmla="*/ 12 w 50"/>
                <a:gd name="T17" fmla="*/ 10 h 28"/>
                <a:gd name="T18" fmla="*/ 16 w 50"/>
                <a:gd name="T19" fmla="*/ 0 h 28"/>
                <a:gd name="T20" fmla="*/ 0 w 50"/>
                <a:gd name="T21" fmla="*/ 19 h 28"/>
                <a:gd name="T22" fmla="*/ 10 w 50"/>
                <a:gd name="T23" fmla="*/ 21 h 28"/>
                <a:gd name="T24" fmla="*/ 39 w 50"/>
                <a:gd name="T25" fmla="*/ 26 h 28"/>
                <a:gd name="T26" fmla="*/ 50 w 50"/>
                <a:gd name="T27" fmla="*/ 28 h 28"/>
                <a:gd name="T28" fmla="*/ 33 w 50"/>
                <a:gd name="T29" fmla="*/ 3 h 28"/>
                <a:gd name="T30" fmla="*/ 33 w 50"/>
                <a:gd name="T31" fmla="*/ 3 h 28"/>
                <a:gd name="T32" fmla="*/ 33 w 50"/>
                <a:gd name="T33" fmla="*/ 3 h 28"/>
                <a:gd name="T34" fmla="*/ 33 w 50"/>
                <a:gd name="T35" fmla="*/ 3 h 28"/>
                <a:gd name="T36" fmla="*/ 37 w 50"/>
                <a:gd name="T37" fmla="*/ 15 h 28"/>
                <a:gd name="T38" fmla="*/ 34 w 50"/>
                <a:gd name="T39" fmla="*/ 14 h 28"/>
                <a:gd name="T40" fmla="*/ 35 w 50"/>
                <a:gd name="T41" fmla="*/ 18 h 28"/>
                <a:gd name="T42" fmla="*/ 27 w 50"/>
                <a:gd name="T43" fmla="*/ 19 h 28"/>
                <a:gd name="T44" fmla="*/ 34 w 50"/>
                <a:gd name="T45" fmla="*/ 17 h 28"/>
                <a:gd name="T46" fmla="*/ 33 w 50"/>
                <a:gd name="T47" fmla="*/ 13 h 28"/>
                <a:gd name="T48" fmla="*/ 36 w 50"/>
                <a:gd name="T49" fmla="*/ 13 h 28"/>
                <a:gd name="T50" fmla="*/ 33 w 50"/>
                <a:gd name="T51" fmla="*/ 3 h 28"/>
                <a:gd name="T52" fmla="*/ 25 w 50"/>
                <a:gd name="T53" fmla="*/ 19 h 28"/>
                <a:gd name="T54" fmla="*/ 16 w 50"/>
                <a:gd name="T5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6"/>
                    <a:pt x="13" y="9"/>
                    <a:pt x="13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5"/>
                    <a:pt x="16" y="0"/>
                    <a:pt x="16" y="0"/>
                  </a:cubicBezTo>
                  <a:cubicBezTo>
                    <a:pt x="7" y="0"/>
                    <a:pt x="0" y="5"/>
                    <a:pt x="0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14"/>
                    <a:pt x="43" y="7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8" y="9"/>
                    <a:pt x="37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7" y="10"/>
                    <a:pt x="33" y="3"/>
                  </a:cubicBezTo>
                  <a:cubicBezTo>
                    <a:pt x="34" y="4"/>
                    <a:pt x="33" y="15"/>
                    <a:pt x="25" y="19"/>
                  </a:cubicBezTo>
                  <a:cubicBezTo>
                    <a:pt x="25" y="19"/>
                    <a:pt x="15" y="1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69"/>
            <p:cNvSpPr>
              <a:spLocks/>
            </p:cNvSpPr>
            <p:nvPr/>
          </p:nvSpPr>
          <p:spPr bwMode="auto">
            <a:xfrm>
              <a:off x="5826126" y="2087563"/>
              <a:ext cx="22225" cy="17463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1 h 5"/>
                <a:gd name="T4" fmla="*/ 5 w 6"/>
                <a:gd name="T5" fmla="*/ 5 h 5"/>
                <a:gd name="T6" fmla="*/ 6 w 6"/>
                <a:gd name="T7" fmla="*/ 1 h 5"/>
                <a:gd name="T8" fmla="*/ 3 w 6"/>
                <a:gd name="T9" fmla="*/ 0 h 5"/>
                <a:gd name="T10" fmla="*/ 3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70"/>
            <p:cNvSpPr>
              <a:spLocks/>
            </p:cNvSpPr>
            <p:nvPr/>
          </p:nvSpPr>
          <p:spPr bwMode="auto">
            <a:xfrm>
              <a:off x="5862638" y="2093913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1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71"/>
            <p:cNvSpPr>
              <a:spLocks noEditPoints="1"/>
            </p:cNvSpPr>
            <p:nvPr/>
          </p:nvSpPr>
          <p:spPr bwMode="auto">
            <a:xfrm>
              <a:off x="5802313" y="1992313"/>
              <a:ext cx="101600" cy="95250"/>
            </a:xfrm>
            <a:custGeom>
              <a:avLst/>
              <a:gdLst>
                <a:gd name="T0" fmla="*/ 15 w 27"/>
                <a:gd name="T1" fmla="*/ 22 h 25"/>
                <a:gd name="T2" fmla="*/ 14 w 27"/>
                <a:gd name="T3" fmla="*/ 22 h 25"/>
                <a:gd name="T4" fmla="*/ 7 w 27"/>
                <a:gd name="T5" fmla="*/ 15 h 25"/>
                <a:gd name="T6" fmla="*/ 21 w 27"/>
                <a:gd name="T7" fmla="*/ 18 h 25"/>
                <a:gd name="T8" fmla="*/ 15 w 27"/>
                <a:gd name="T9" fmla="*/ 22 h 25"/>
                <a:gd name="T10" fmla="*/ 17 w 27"/>
                <a:gd name="T11" fmla="*/ 15 h 25"/>
                <a:gd name="T12" fmla="*/ 16 w 27"/>
                <a:gd name="T13" fmla="*/ 15 h 25"/>
                <a:gd name="T14" fmla="*/ 15 w 27"/>
                <a:gd name="T15" fmla="*/ 13 h 25"/>
                <a:gd name="T16" fmla="*/ 16 w 27"/>
                <a:gd name="T17" fmla="*/ 11 h 25"/>
                <a:gd name="T18" fmla="*/ 16 w 27"/>
                <a:gd name="T19" fmla="*/ 11 h 25"/>
                <a:gd name="T20" fmla="*/ 18 w 27"/>
                <a:gd name="T21" fmla="*/ 13 h 25"/>
                <a:gd name="T22" fmla="*/ 17 w 27"/>
                <a:gd name="T23" fmla="*/ 15 h 25"/>
                <a:gd name="T24" fmla="*/ 12 w 27"/>
                <a:gd name="T25" fmla="*/ 14 h 25"/>
                <a:gd name="T26" fmla="*/ 11 w 27"/>
                <a:gd name="T27" fmla="*/ 14 h 25"/>
                <a:gd name="T28" fmla="*/ 9 w 27"/>
                <a:gd name="T29" fmla="*/ 12 h 25"/>
                <a:gd name="T30" fmla="*/ 11 w 27"/>
                <a:gd name="T31" fmla="*/ 10 h 25"/>
                <a:gd name="T32" fmla="*/ 11 w 27"/>
                <a:gd name="T33" fmla="*/ 10 h 25"/>
                <a:gd name="T34" fmla="*/ 13 w 27"/>
                <a:gd name="T35" fmla="*/ 12 h 25"/>
                <a:gd name="T36" fmla="*/ 12 w 27"/>
                <a:gd name="T37" fmla="*/ 14 h 25"/>
                <a:gd name="T38" fmla="*/ 11 w 27"/>
                <a:gd name="T39" fmla="*/ 0 h 25"/>
                <a:gd name="T40" fmla="*/ 0 w 27"/>
                <a:gd name="T41" fmla="*/ 10 h 25"/>
                <a:gd name="T42" fmla="*/ 14 w 27"/>
                <a:gd name="T43" fmla="*/ 25 h 25"/>
                <a:gd name="T44" fmla="*/ 17 w 27"/>
                <a:gd name="T45" fmla="*/ 25 h 25"/>
                <a:gd name="T46" fmla="*/ 27 w 27"/>
                <a:gd name="T47" fmla="*/ 15 h 25"/>
                <a:gd name="T48" fmla="*/ 14 w 27"/>
                <a:gd name="T49" fmla="*/ 0 h 25"/>
                <a:gd name="T50" fmla="*/ 11 w 27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25">
                  <a:moveTo>
                    <a:pt x="15" y="22"/>
                  </a:moveTo>
                  <a:cubicBezTo>
                    <a:pt x="15" y="22"/>
                    <a:pt x="14" y="22"/>
                    <a:pt x="14" y="22"/>
                  </a:cubicBezTo>
                  <a:cubicBezTo>
                    <a:pt x="10" y="21"/>
                    <a:pt x="7" y="19"/>
                    <a:pt x="7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21"/>
                    <a:pt x="18" y="22"/>
                    <a:pt x="15" y="22"/>
                  </a:cubicBezTo>
                  <a:moveTo>
                    <a:pt x="17" y="15"/>
                  </a:moveTo>
                  <a:cubicBezTo>
                    <a:pt x="17" y="15"/>
                    <a:pt x="17" y="15"/>
                    <a:pt x="16" y="15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8" y="14"/>
                    <a:pt x="18" y="15"/>
                    <a:pt x="17" y="15"/>
                  </a:cubicBezTo>
                  <a:moveTo>
                    <a:pt x="12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1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3" y="11"/>
                    <a:pt x="13" y="12"/>
                  </a:cubicBezTo>
                  <a:cubicBezTo>
                    <a:pt x="13" y="13"/>
                    <a:pt x="12" y="14"/>
                    <a:pt x="12" y="14"/>
                  </a:cubicBezTo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4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3" y="25"/>
                    <a:pt x="27" y="21"/>
                    <a:pt x="27" y="15"/>
                  </a:cubicBezTo>
                  <a:cubicBezTo>
                    <a:pt x="27" y="8"/>
                    <a:pt x="21" y="2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72"/>
            <p:cNvSpPr>
              <a:spLocks/>
            </p:cNvSpPr>
            <p:nvPr/>
          </p:nvSpPr>
          <p:spPr bwMode="auto">
            <a:xfrm>
              <a:off x="6337301" y="2184400"/>
              <a:ext cx="14288" cy="60325"/>
            </a:xfrm>
            <a:custGeom>
              <a:avLst/>
              <a:gdLst>
                <a:gd name="T0" fmla="*/ 1 w 4"/>
                <a:gd name="T1" fmla="*/ 0 h 16"/>
                <a:gd name="T2" fmla="*/ 1 w 4"/>
                <a:gd name="T3" fmla="*/ 2 h 16"/>
                <a:gd name="T4" fmla="*/ 1 w 4"/>
                <a:gd name="T5" fmla="*/ 2 h 16"/>
                <a:gd name="T6" fmla="*/ 0 w 4"/>
                <a:gd name="T7" fmla="*/ 14 h 16"/>
                <a:gd name="T8" fmla="*/ 2 w 4"/>
                <a:gd name="T9" fmla="*/ 16 h 16"/>
                <a:gd name="T10" fmla="*/ 4 w 4"/>
                <a:gd name="T11" fmla="*/ 15 h 16"/>
                <a:gd name="T12" fmla="*/ 3 w 4"/>
                <a:gd name="T13" fmla="*/ 3 h 16"/>
                <a:gd name="T14" fmla="*/ 3 w 4"/>
                <a:gd name="T15" fmla="*/ 2 h 16"/>
                <a:gd name="T16" fmla="*/ 3 w 4"/>
                <a:gd name="T17" fmla="*/ 0 h 16"/>
                <a:gd name="T18" fmla="*/ 1 w 4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73"/>
            <p:cNvSpPr>
              <a:spLocks/>
            </p:cNvSpPr>
            <p:nvPr/>
          </p:nvSpPr>
          <p:spPr bwMode="auto">
            <a:xfrm>
              <a:off x="6257926" y="2181225"/>
              <a:ext cx="168275" cy="101600"/>
            </a:xfrm>
            <a:custGeom>
              <a:avLst/>
              <a:gdLst>
                <a:gd name="T0" fmla="*/ 15 w 45"/>
                <a:gd name="T1" fmla="*/ 0 h 27"/>
                <a:gd name="T2" fmla="*/ 15 w 45"/>
                <a:gd name="T3" fmla="*/ 0 h 27"/>
                <a:gd name="T4" fmla="*/ 12 w 45"/>
                <a:gd name="T5" fmla="*/ 9 h 27"/>
                <a:gd name="T6" fmla="*/ 15 w 45"/>
                <a:gd name="T7" fmla="*/ 9 h 27"/>
                <a:gd name="T8" fmla="*/ 15 w 45"/>
                <a:gd name="T9" fmla="*/ 14 h 27"/>
                <a:gd name="T10" fmla="*/ 21 w 45"/>
                <a:gd name="T11" fmla="*/ 18 h 27"/>
                <a:gd name="T12" fmla="*/ 13 w 45"/>
                <a:gd name="T13" fmla="*/ 14 h 27"/>
                <a:gd name="T14" fmla="*/ 14 w 45"/>
                <a:gd name="T15" fmla="*/ 10 h 27"/>
                <a:gd name="T16" fmla="*/ 11 w 45"/>
                <a:gd name="T17" fmla="*/ 10 h 27"/>
                <a:gd name="T18" fmla="*/ 15 w 45"/>
                <a:gd name="T19" fmla="*/ 0 h 27"/>
                <a:gd name="T20" fmla="*/ 0 w 45"/>
                <a:gd name="T21" fmla="*/ 19 h 27"/>
                <a:gd name="T22" fmla="*/ 9 w 45"/>
                <a:gd name="T23" fmla="*/ 20 h 27"/>
                <a:gd name="T24" fmla="*/ 36 w 45"/>
                <a:gd name="T25" fmla="*/ 25 h 27"/>
                <a:gd name="T26" fmla="*/ 45 w 45"/>
                <a:gd name="T27" fmla="*/ 27 h 27"/>
                <a:gd name="T28" fmla="*/ 31 w 45"/>
                <a:gd name="T29" fmla="*/ 3 h 27"/>
                <a:gd name="T30" fmla="*/ 31 w 45"/>
                <a:gd name="T31" fmla="*/ 3 h 27"/>
                <a:gd name="T32" fmla="*/ 31 w 45"/>
                <a:gd name="T33" fmla="*/ 3 h 27"/>
                <a:gd name="T34" fmla="*/ 31 w 45"/>
                <a:gd name="T35" fmla="*/ 3 h 27"/>
                <a:gd name="T36" fmla="*/ 34 w 45"/>
                <a:gd name="T37" fmla="*/ 14 h 27"/>
                <a:gd name="T38" fmla="*/ 31 w 45"/>
                <a:gd name="T39" fmla="*/ 14 h 27"/>
                <a:gd name="T40" fmla="*/ 32 w 45"/>
                <a:gd name="T41" fmla="*/ 18 h 27"/>
                <a:gd name="T42" fmla="*/ 24 w 45"/>
                <a:gd name="T43" fmla="*/ 19 h 27"/>
                <a:gd name="T44" fmla="*/ 31 w 45"/>
                <a:gd name="T45" fmla="*/ 17 h 27"/>
                <a:gd name="T46" fmla="*/ 31 w 45"/>
                <a:gd name="T47" fmla="*/ 12 h 27"/>
                <a:gd name="T48" fmla="*/ 33 w 45"/>
                <a:gd name="T49" fmla="*/ 13 h 27"/>
                <a:gd name="T50" fmla="*/ 31 w 45"/>
                <a:gd name="T51" fmla="*/ 3 h 27"/>
                <a:gd name="T52" fmla="*/ 23 w 45"/>
                <a:gd name="T53" fmla="*/ 18 h 27"/>
                <a:gd name="T54" fmla="*/ 15 w 45"/>
                <a:gd name="T5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2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6"/>
                    <a:pt x="12" y="9"/>
                    <a:pt x="12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5"/>
                    <a:pt x="14" y="0"/>
                    <a:pt x="15" y="0"/>
                  </a:cubicBezTo>
                  <a:cubicBezTo>
                    <a:pt x="6" y="1"/>
                    <a:pt x="0" y="5"/>
                    <a:pt x="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14"/>
                    <a:pt x="39" y="7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5" y="9"/>
                    <a:pt x="34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0"/>
                    <a:pt x="31" y="3"/>
                  </a:cubicBezTo>
                  <a:cubicBezTo>
                    <a:pt x="31" y="4"/>
                    <a:pt x="30" y="15"/>
                    <a:pt x="23" y="18"/>
                  </a:cubicBezTo>
                  <a:cubicBezTo>
                    <a:pt x="23" y="18"/>
                    <a:pt x="13" y="1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74"/>
            <p:cNvSpPr>
              <a:spLocks/>
            </p:cNvSpPr>
            <p:nvPr/>
          </p:nvSpPr>
          <p:spPr bwMode="auto">
            <a:xfrm>
              <a:off x="6318251" y="2181225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5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75"/>
            <p:cNvSpPr>
              <a:spLocks/>
            </p:cNvSpPr>
            <p:nvPr/>
          </p:nvSpPr>
          <p:spPr bwMode="auto">
            <a:xfrm>
              <a:off x="6348413" y="2184400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2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76"/>
            <p:cNvSpPr>
              <a:spLocks noEditPoints="1"/>
            </p:cNvSpPr>
            <p:nvPr/>
          </p:nvSpPr>
          <p:spPr bwMode="auto">
            <a:xfrm>
              <a:off x="6296026" y="2087563"/>
              <a:ext cx="93663" cy="93663"/>
            </a:xfrm>
            <a:custGeom>
              <a:avLst/>
              <a:gdLst>
                <a:gd name="T0" fmla="*/ 14 w 25"/>
                <a:gd name="T1" fmla="*/ 22 h 25"/>
                <a:gd name="T2" fmla="*/ 13 w 25"/>
                <a:gd name="T3" fmla="*/ 22 h 25"/>
                <a:gd name="T4" fmla="*/ 6 w 25"/>
                <a:gd name="T5" fmla="*/ 15 h 25"/>
                <a:gd name="T6" fmla="*/ 19 w 25"/>
                <a:gd name="T7" fmla="*/ 18 h 25"/>
                <a:gd name="T8" fmla="*/ 14 w 25"/>
                <a:gd name="T9" fmla="*/ 22 h 25"/>
                <a:gd name="T10" fmla="*/ 15 w 25"/>
                <a:gd name="T11" fmla="*/ 14 h 25"/>
                <a:gd name="T12" fmla="*/ 15 w 25"/>
                <a:gd name="T13" fmla="*/ 14 h 25"/>
                <a:gd name="T14" fmla="*/ 14 w 25"/>
                <a:gd name="T15" fmla="*/ 12 h 25"/>
                <a:gd name="T16" fmla="*/ 15 w 25"/>
                <a:gd name="T17" fmla="*/ 11 h 25"/>
                <a:gd name="T18" fmla="*/ 15 w 25"/>
                <a:gd name="T19" fmla="*/ 11 h 25"/>
                <a:gd name="T20" fmla="*/ 17 w 25"/>
                <a:gd name="T21" fmla="*/ 13 h 25"/>
                <a:gd name="T22" fmla="*/ 15 w 25"/>
                <a:gd name="T23" fmla="*/ 14 h 25"/>
                <a:gd name="T24" fmla="*/ 11 w 25"/>
                <a:gd name="T25" fmla="*/ 13 h 25"/>
                <a:gd name="T26" fmla="*/ 10 w 25"/>
                <a:gd name="T27" fmla="*/ 13 h 25"/>
                <a:gd name="T28" fmla="*/ 9 w 25"/>
                <a:gd name="T29" fmla="*/ 11 h 25"/>
                <a:gd name="T30" fmla="*/ 10 w 25"/>
                <a:gd name="T31" fmla="*/ 10 h 25"/>
                <a:gd name="T32" fmla="*/ 10 w 25"/>
                <a:gd name="T33" fmla="*/ 10 h 25"/>
                <a:gd name="T34" fmla="*/ 12 w 25"/>
                <a:gd name="T35" fmla="*/ 12 h 25"/>
                <a:gd name="T36" fmla="*/ 11 w 25"/>
                <a:gd name="T37" fmla="*/ 13 h 25"/>
                <a:gd name="T38" fmla="*/ 10 w 25"/>
                <a:gd name="T39" fmla="*/ 0 h 25"/>
                <a:gd name="T40" fmla="*/ 0 w 25"/>
                <a:gd name="T41" fmla="*/ 10 h 25"/>
                <a:gd name="T42" fmla="*/ 13 w 25"/>
                <a:gd name="T43" fmla="*/ 25 h 25"/>
                <a:gd name="T44" fmla="*/ 15 w 25"/>
                <a:gd name="T45" fmla="*/ 25 h 25"/>
                <a:gd name="T46" fmla="*/ 25 w 25"/>
                <a:gd name="T47" fmla="*/ 15 h 25"/>
                <a:gd name="T48" fmla="*/ 13 w 25"/>
                <a:gd name="T49" fmla="*/ 1 h 25"/>
                <a:gd name="T50" fmla="*/ 10 w 25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25">
                  <a:moveTo>
                    <a:pt x="14" y="22"/>
                  </a:moveTo>
                  <a:cubicBezTo>
                    <a:pt x="14" y="22"/>
                    <a:pt x="13" y="22"/>
                    <a:pt x="13" y="22"/>
                  </a:cubicBezTo>
                  <a:cubicBezTo>
                    <a:pt x="10" y="21"/>
                    <a:pt x="7" y="18"/>
                    <a:pt x="6" y="15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0"/>
                    <a:pt x="17" y="22"/>
                    <a:pt x="14" y="22"/>
                  </a:cubicBezTo>
                  <a:moveTo>
                    <a:pt x="15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3"/>
                  </a:cubicBezTo>
                  <a:cubicBezTo>
                    <a:pt x="17" y="14"/>
                    <a:pt x="16" y="14"/>
                    <a:pt x="15" y="14"/>
                  </a:cubicBezTo>
                  <a:moveTo>
                    <a:pt x="11" y="13"/>
                  </a:move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3"/>
                    <a:pt x="13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21" y="25"/>
                    <a:pt x="25" y="21"/>
                    <a:pt x="25" y="15"/>
                  </a:cubicBezTo>
                  <a:cubicBezTo>
                    <a:pt x="25" y="8"/>
                    <a:pt x="20" y="2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77"/>
            <p:cNvSpPr>
              <a:spLocks/>
            </p:cNvSpPr>
            <p:nvPr/>
          </p:nvSpPr>
          <p:spPr bwMode="auto">
            <a:xfrm>
              <a:off x="5634038" y="2278063"/>
              <a:ext cx="25400" cy="98425"/>
            </a:xfrm>
            <a:custGeom>
              <a:avLst/>
              <a:gdLst>
                <a:gd name="T0" fmla="*/ 2 w 7"/>
                <a:gd name="T1" fmla="*/ 0 h 26"/>
                <a:gd name="T2" fmla="*/ 1 w 7"/>
                <a:gd name="T3" fmla="*/ 3 h 26"/>
                <a:gd name="T4" fmla="*/ 2 w 7"/>
                <a:gd name="T5" fmla="*/ 4 h 26"/>
                <a:gd name="T6" fmla="*/ 0 w 7"/>
                <a:gd name="T7" fmla="*/ 22 h 26"/>
                <a:gd name="T8" fmla="*/ 4 w 7"/>
                <a:gd name="T9" fmla="*/ 26 h 26"/>
                <a:gd name="T10" fmla="*/ 7 w 7"/>
                <a:gd name="T11" fmla="*/ 23 h 26"/>
                <a:gd name="T12" fmla="*/ 6 w 7"/>
                <a:gd name="T13" fmla="*/ 5 h 26"/>
                <a:gd name="T14" fmla="*/ 6 w 7"/>
                <a:gd name="T15" fmla="*/ 4 h 26"/>
                <a:gd name="T16" fmla="*/ 5 w 7"/>
                <a:gd name="T17" fmla="*/ 1 h 26"/>
                <a:gd name="T18" fmla="*/ 2 w 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2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78"/>
            <p:cNvSpPr>
              <a:spLocks/>
            </p:cNvSpPr>
            <p:nvPr/>
          </p:nvSpPr>
          <p:spPr bwMode="auto">
            <a:xfrm>
              <a:off x="5502276" y="2274888"/>
              <a:ext cx="285750" cy="153988"/>
            </a:xfrm>
            <a:custGeom>
              <a:avLst/>
              <a:gdLst>
                <a:gd name="T0" fmla="*/ 25 w 76"/>
                <a:gd name="T1" fmla="*/ 0 h 41"/>
                <a:gd name="T2" fmla="*/ 25 w 76"/>
                <a:gd name="T3" fmla="*/ 0 h 41"/>
                <a:gd name="T4" fmla="*/ 21 w 76"/>
                <a:gd name="T5" fmla="*/ 14 h 41"/>
                <a:gd name="T6" fmla="*/ 25 w 76"/>
                <a:gd name="T7" fmla="*/ 15 h 41"/>
                <a:gd name="T8" fmla="*/ 25 w 76"/>
                <a:gd name="T9" fmla="*/ 21 h 41"/>
                <a:gd name="T10" fmla="*/ 36 w 76"/>
                <a:gd name="T11" fmla="*/ 28 h 41"/>
                <a:gd name="T12" fmla="*/ 23 w 76"/>
                <a:gd name="T13" fmla="*/ 23 h 41"/>
                <a:gd name="T14" fmla="*/ 24 w 76"/>
                <a:gd name="T15" fmla="*/ 16 h 41"/>
                <a:gd name="T16" fmla="*/ 20 w 76"/>
                <a:gd name="T17" fmla="*/ 16 h 41"/>
                <a:gd name="T18" fmla="*/ 25 w 76"/>
                <a:gd name="T19" fmla="*/ 0 h 41"/>
                <a:gd name="T20" fmla="*/ 0 w 76"/>
                <a:gd name="T21" fmla="*/ 30 h 41"/>
                <a:gd name="T22" fmla="*/ 16 w 76"/>
                <a:gd name="T23" fmla="*/ 32 h 41"/>
                <a:gd name="T24" fmla="*/ 61 w 76"/>
                <a:gd name="T25" fmla="*/ 39 h 41"/>
                <a:gd name="T26" fmla="*/ 76 w 76"/>
                <a:gd name="T27" fmla="*/ 41 h 41"/>
                <a:gd name="T28" fmla="*/ 52 w 76"/>
                <a:gd name="T29" fmla="*/ 4 h 41"/>
                <a:gd name="T30" fmla="*/ 52 w 76"/>
                <a:gd name="T31" fmla="*/ 4 h 41"/>
                <a:gd name="T32" fmla="*/ 52 w 76"/>
                <a:gd name="T33" fmla="*/ 4 h 41"/>
                <a:gd name="T34" fmla="*/ 52 w 76"/>
                <a:gd name="T35" fmla="*/ 4 h 41"/>
                <a:gd name="T36" fmla="*/ 57 w 76"/>
                <a:gd name="T37" fmla="*/ 22 h 41"/>
                <a:gd name="T38" fmla="*/ 53 w 76"/>
                <a:gd name="T39" fmla="*/ 21 h 41"/>
                <a:gd name="T40" fmla="*/ 54 w 76"/>
                <a:gd name="T41" fmla="*/ 28 h 41"/>
                <a:gd name="T42" fmla="*/ 41 w 76"/>
                <a:gd name="T43" fmla="*/ 29 h 41"/>
                <a:gd name="T44" fmla="*/ 52 w 76"/>
                <a:gd name="T45" fmla="*/ 26 h 41"/>
                <a:gd name="T46" fmla="*/ 52 w 76"/>
                <a:gd name="T47" fmla="*/ 19 h 41"/>
                <a:gd name="T48" fmla="*/ 56 w 76"/>
                <a:gd name="T49" fmla="*/ 20 h 41"/>
                <a:gd name="T50" fmla="*/ 52 w 76"/>
                <a:gd name="T51" fmla="*/ 4 h 41"/>
                <a:gd name="T52" fmla="*/ 39 w 76"/>
                <a:gd name="T53" fmla="*/ 29 h 41"/>
                <a:gd name="T54" fmla="*/ 25 w 76"/>
                <a:gd name="T5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41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0" y="9"/>
                    <a:pt x="21" y="14"/>
                    <a:pt x="21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8"/>
                    <a:pt x="25" y="1"/>
                    <a:pt x="25" y="0"/>
                  </a:cubicBezTo>
                  <a:cubicBezTo>
                    <a:pt x="11" y="1"/>
                    <a:pt x="0" y="9"/>
                    <a:pt x="0" y="3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21"/>
                    <a:pt x="66" y="10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9" y="14"/>
                    <a:pt x="57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7" y="15"/>
                    <a:pt x="52" y="4"/>
                  </a:cubicBezTo>
                  <a:cubicBezTo>
                    <a:pt x="52" y="7"/>
                    <a:pt x="51" y="23"/>
                    <a:pt x="39" y="29"/>
                  </a:cubicBezTo>
                  <a:cubicBezTo>
                    <a:pt x="39" y="29"/>
                    <a:pt x="23" y="16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79"/>
            <p:cNvSpPr>
              <a:spLocks/>
            </p:cNvSpPr>
            <p:nvPr/>
          </p:nvSpPr>
          <p:spPr bwMode="auto">
            <a:xfrm>
              <a:off x="5600701" y="2271713"/>
              <a:ext cx="36513" cy="25400"/>
            </a:xfrm>
            <a:custGeom>
              <a:avLst/>
              <a:gdLst>
                <a:gd name="T0" fmla="*/ 5 w 10"/>
                <a:gd name="T1" fmla="*/ 0 h 7"/>
                <a:gd name="T2" fmla="*/ 0 w 10"/>
                <a:gd name="T3" fmla="*/ 1 h 7"/>
                <a:gd name="T4" fmla="*/ 9 w 10"/>
                <a:gd name="T5" fmla="*/ 7 h 7"/>
                <a:gd name="T6" fmla="*/ 10 w 10"/>
                <a:gd name="T7" fmla="*/ 2 h 7"/>
                <a:gd name="T8" fmla="*/ 6 w 10"/>
                <a:gd name="T9" fmla="*/ 0 h 7"/>
                <a:gd name="T10" fmla="*/ 5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5" y="0"/>
                  </a:moveTo>
                  <a:cubicBezTo>
                    <a:pt x="3" y="0"/>
                    <a:pt x="0" y="1"/>
                    <a:pt x="0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4"/>
                    <a:pt x="10" y="2"/>
                    <a:pt x="10" y="2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80"/>
            <p:cNvSpPr>
              <a:spLocks/>
            </p:cNvSpPr>
            <p:nvPr/>
          </p:nvSpPr>
          <p:spPr bwMode="auto">
            <a:xfrm>
              <a:off x="5656263" y="2282825"/>
              <a:ext cx="38100" cy="22225"/>
            </a:xfrm>
            <a:custGeom>
              <a:avLst/>
              <a:gdLst>
                <a:gd name="T0" fmla="*/ 5 w 10"/>
                <a:gd name="T1" fmla="*/ 0 h 6"/>
                <a:gd name="T2" fmla="*/ 3 w 10"/>
                <a:gd name="T3" fmla="*/ 0 h 6"/>
                <a:gd name="T4" fmla="*/ 0 w 10"/>
                <a:gd name="T5" fmla="*/ 0 h 6"/>
                <a:gd name="T6" fmla="*/ 2 w 10"/>
                <a:gd name="T7" fmla="*/ 6 h 6"/>
                <a:gd name="T8" fmla="*/ 10 w 10"/>
                <a:gd name="T9" fmla="*/ 2 h 6"/>
                <a:gd name="T10" fmla="*/ 5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2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81"/>
            <p:cNvSpPr>
              <a:spLocks noEditPoints="1"/>
            </p:cNvSpPr>
            <p:nvPr/>
          </p:nvSpPr>
          <p:spPr bwMode="auto">
            <a:xfrm>
              <a:off x="5570538" y="2132013"/>
              <a:ext cx="153988" cy="139700"/>
            </a:xfrm>
            <a:custGeom>
              <a:avLst/>
              <a:gdLst>
                <a:gd name="T0" fmla="*/ 23 w 41"/>
                <a:gd name="T1" fmla="*/ 33 h 37"/>
                <a:gd name="T2" fmla="*/ 21 w 41"/>
                <a:gd name="T3" fmla="*/ 32 h 37"/>
                <a:gd name="T4" fmla="*/ 10 w 41"/>
                <a:gd name="T5" fmla="*/ 23 h 37"/>
                <a:gd name="T6" fmla="*/ 32 w 41"/>
                <a:gd name="T7" fmla="*/ 27 h 37"/>
                <a:gd name="T8" fmla="*/ 23 w 41"/>
                <a:gd name="T9" fmla="*/ 33 h 37"/>
                <a:gd name="T10" fmla="*/ 25 w 41"/>
                <a:gd name="T11" fmla="*/ 21 h 37"/>
                <a:gd name="T12" fmla="*/ 25 w 41"/>
                <a:gd name="T13" fmla="*/ 21 h 37"/>
                <a:gd name="T14" fmla="*/ 22 w 41"/>
                <a:gd name="T15" fmla="*/ 18 h 37"/>
                <a:gd name="T16" fmla="*/ 24 w 41"/>
                <a:gd name="T17" fmla="*/ 16 h 37"/>
                <a:gd name="T18" fmla="*/ 25 w 41"/>
                <a:gd name="T19" fmla="*/ 16 h 37"/>
                <a:gd name="T20" fmla="*/ 27 w 41"/>
                <a:gd name="T21" fmla="*/ 19 h 37"/>
                <a:gd name="T22" fmla="*/ 25 w 41"/>
                <a:gd name="T23" fmla="*/ 21 h 37"/>
                <a:gd name="T24" fmla="*/ 17 w 41"/>
                <a:gd name="T25" fmla="*/ 20 h 37"/>
                <a:gd name="T26" fmla="*/ 17 w 41"/>
                <a:gd name="T27" fmla="*/ 20 h 37"/>
                <a:gd name="T28" fmla="*/ 14 w 41"/>
                <a:gd name="T29" fmla="*/ 17 h 37"/>
                <a:gd name="T30" fmla="*/ 16 w 41"/>
                <a:gd name="T31" fmla="*/ 15 h 37"/>
                <a:gd name="T32" fmla="*/ 17 w 41"/>
                <a:gd name="T33" fmla="*/ 15 h 37"/>
                <a:gd name="T34" fmla="*/ 19 w 41"/>
                <a:gd name="T35" fmla="*/ 18 h 37"/>
                <a:gd name="T36" fmla="*/ 17 w 41"/>
                <a:gd name="T37" fmla="*/ 20 h 37"/>
                <a:gd name="T38" fmla="*/ 17 w 41"/>
                <a:gd name="T39" fmla="*/ 0 h 37"/>
                <a:gd name="T40" fmla="*/ 0 w 41"/>
                <a:gd name="T41" fmla="*/ 15 h 37"/>
                <a:gd name="T42" fmla="*/ 21 w 41"/>
                <a:gd name="T43" fmla="*/ 37 h 37"/>
                <a:gd name="T44" fmla="*/ 24 w 41"/>
                <a:gd name="T45" fmla="*/ 37 h 37"/>
                <a:gd name="T46" fmla="*/ 41 w 41"/>
                <a:gd name="T47" fmla="*/ 22 h 37"/>
                <a:gd name="T48" fmla="*/ 21 w 41"/>
                <a:gd name="T49" fmla="*/ 0 h 37"/>
                <a:gd name="T50" fmla="*/ 17 w 41"/>
                <a:gd name="T5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37">
                  <a:moveTo>
                    <a:pt x="23" y="33"/>
                  </a:moveTo>
                  <a:cubicBezTo>
                    <a:pt x="22" y="33"/>
                    <a:pt x="21" y="33"/>
                    <a:pt x="21" y="32"/>
                  </a:cubicBezTo>
                  <a:cubicBezTo>
                    <a:pt x="15" y="32"/>
                    <a:pt x="11" y="27"/>
                    <a:pt x="10" y="23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0" y="30"/>
                    <a:pt x="27" y="33"/>
                    <a:pt x="23" y="33"/>
                  </a:cubicBezTo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3" y="21"/>
                    <a:pt x="22" y="20"/>
                    <a:pt x="22" y="18"/>
                  </a:cubicBezTo>
                  <a:cubicBezTo>
                    <a:pt x="22" y="17"/>
                    <a:pt x="23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6" y="16"/>
                    <a:pt x="27" y="18"/>
                    <a:pt x="27" y="19"/>
                  </a:cubicBezTo>
                  <a:cubicBezTo>
                    <a:pt x="27" y="20"/>
                    <a:pt x="26" y="21"/>
                    <a:pt x="25" y="21"/>
                  </a:cubicBezTo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5" y="15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5"/>
                    <a:pt x="19" y="16"/>
                    <a:pt x="19" y="18"/>
                  </a:cubicBezTo>
                  <a:cubicBezTo>
                    <a:pt x="19" y="19"/>
                    <a:pt x="18" y="20"/>
                    <a:pt x="17" y="20"/>
                  </a:cubicBezTo>
                  <a:moveTo>
                    <a:pt x="17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5"/>
                    <a:pt x="9" y="35"/>
                    <a:pt x="21" y="37"/>
                  </a:cubicBezTo>
                  <a:cubicBezTo>
                    <a:pt x="22" y="37"/>
                    <a:pt x="23" y="37"/>
                    <a:pt x="24" y="37"/>
                  </a:cubicBezTo>
                  <a:cubicBezTo>
                    <a:pt x="34" y="37"/>
                    <a:pt x="41" y="31"/>
                    <a:pt x="41" y="22"/>
                  </a:cubicBezTo>
                  <a:cubicBezTo>
                    <a:pt x="41" y="12"/>
                    <a:pt x="32" y="2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82"/>
            <p:cNvSpPr>
              <a:spLocks/>
            </p:cNvSpPr>
            <p:nvPr/>
          </p:nvSpPr>
          <p:spPr bwMode="auto">
            <a:xfrm>
              <a:off x="6502401" y="2425700"/>
              <a:ext cx="22225" cy="85725"/>
            </a:xfrm>
            <a:custGeom>
              <a:avLst/>
              <a:gdLst>
                <a:gd name="T0" fmla="*/ 2 w 6"/>
                <a:gd name="T1" fmla="*/ 0 h 23"/>
                <a:gd name="T2" fmla="*/ 1 w 6"/>
                <a:gd name="T3" fmla="*/ 3 h 23"/>
                <a:gd name="T4" fmla="*/ 2 w 6"/>
                <a:gd name="T5" fmla="*/ 3 h 23"/>
                <a:gd name="T6" fmla="*/ 0 w 6"/>
                <a:gd name="T7" fmla="*/ 20 h 23"/>
                <a:gd name="T8" fmla="*/ 3 w 6"/>
                <a:gd name="T9" fmla="*/ 23 h 23"/>
                <a:gd name="T10" fmla="*/ 6 w 6"/>
                <a:gd name="T11" fmla="*/ 21 h 23"/>
                <a:gd name="T12" fmla="*/ 5 w 6"/>
                <a:gd name="T13" fmla="*/ 4 h 23"/>
                <a:gd name="T14" fmla="*/ 5 w 6"/>
                <a:gd name="T15" fmla="*/ 3 h 23"/>
                <a:gd name="T16" fmla="*/ 4 w 6"/>
                <a:gd name="T17" fmla="*/ 0 h 23"/>
                <a:gd name="T18" fmla="*/ 2 w 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3">
                  <a:moveTo>
                    <a:pt x="2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83"/>
            <p:cNvSpPr>
              <a:spLocks/>
            </p:cNvSpPr>
            <p:nvPr/>
          </p:nvSpPr>
          <p:spPr bwMode="auto">
            <a:xfrm>
              <a:off x="6389688" y="2420938"/>
              <a:ext cx="244475" cy="139700"/>
            </a:xfrm>
            <a:custGeom>
              <a:avLst/>
              <a:gdLst>
                <a:gd name="T0" fmla="*/ 22 w 65"/>
                <a:gd name="T1" fmla="*/ 0 h 37"/>
                <a:gd name="T2" fmla="*/ 22 w 65"/>
                <a:gd name="T3" fmla="*/ 0 h 37"/>
                <a:gd name="T4" fmla="*/ 18 w 65"/>
                <a:gd name="T5" fmla="*/ 13 h 37"/>
                <a:gd name="T6" fmla="*/ 22 w 65"/>
                <a:gd name="T7" fmla="*/ 13 h 37"/>
                <a:gd name="T8" fmla="*/ 21 w 65"/>
                <a:gd name="T9" fmla="*/ 19 h 37"/>
                <a:gd name="T10" fmla="*/ 31 w 65"/>
                <a:gd name="T11" fmla="*/ 26 h 37"/>
                <a:gd name="T12" fmla="*/ 20 w 65"/>
                <a:gd name="T13" fmla="*/ 21 h 37"/>
                <a:gd name="T14" fmla="*/ 20 w 65"/>
                <a:gd name="T15" fmla="*/ 15 h 37"/>
                <a:gd name="T16" fmla="*/ 17 w 65"/>
                <a:gd name="T17" fmla="*/ 14 h 37"/>
                <a:gd name="T18" fmla="*/ 22 w 65"/>
                <a:gd name="T19" fmla="*/ 0 h 37"/>
                <a:gd name="T20" fmla="*/ 0 w 65"/>
                <a:gd name="T21" fmla="*/ 27 h 37"/>
                <a:gd name="T22" fmla="*/ 14 w 65"/>
                <a:gd name="T23" fmla="*/ 29 h 37"/>
                <a:gd name="T24" fmla="*/ 52 w 65"/>
                <a:gd name="T25" fmla="*/ 35 h 37"/>
                <a:gd name="T26" fmla="*/ 65 w 65"/>
                <a:gd name="T27" fmla="*/ 37 h 37"/>
                <a:gd name="T28" fmla="*/ 44 w 65"/>
                <a:gd name="T29" fmla="*/ 3 h 37"/>
                <a:gd name="T30" fmla="*/ 44 w 65"/>
                <a:gd name="T31" fmla="*/ 3 h 37"/>
                <a:gd name="T32" fmla="*/ 44 w 65"/>
                <a:gd name="T33" fmla="*/ 3 h 37"/>
                <a:gd name="T34" fmla="*/ 44 w 65"/>
                <a:gd name="T35" fmla="*/ 3 h 37"/>
                <a:gd name="T36" fmla="*/ 49 w 65"/>
                <a:gd name="T37" fmla="*/ 20 h 37"/>
                <a:gd name="T38" fmla="*/ 45 w 65"/>
                <a:gd name="T39" fmla="*/ 19 h 37"/>
                <a:gd name="T40" fmla="*/ 46 w 65"/>
                <a:gd name="T41" fmla="*/ 25 h 37"/>
                <a:gd name="T42" fmla="*/ 35 w 65"/>
                <a:gd name="T43" fmla="*/ 26 h 37"/>
                <a:gd name="T44" fmla="*/ 44 w 65"/>
                <a:gd name="T45" fmla="*/ 23 h 37"/>
                <a:gd name="T46" fmla="*/ 44 w 65"/>
                <a:gd name="T47" fmla="*/ 17 h 37"/>
                <a:gd name="T48" fmla="*/ 48 w 65"/>
                <a:gd name="T49" fmla="*/ 18 h 37"/>
                <a:gd name="T50" fmla="*/ 44 w 65"/>
                <a:gd name="T51" fmla="*/ 3 h 37"/>
                <a:gd name="T52" fmla="*/ 33 w 65"/>
                <a:gd name="T53" fmla="*/ 26 h 37"/>
                <a:gd name="T54" fmla="*/ 22 w 65"/>
                <a:gd name="T5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" h="3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8"/>
                    <a:pt x="18" y="13"/>
                    <a:pt x="18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7"/>
                    <a:pt x="21" y="0"/>
                    <a:pt x="22" y="0"/>
                  </a:cubicBezTo>
                  <a:cubicBezTo>
                    <a:pt x="9" y="1"/>
                    <a:pt x="0" y="8"/>
                    <a:pt x="0" y="2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18"/>
                    <a:pt x="56" y="9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50" y="12"/>
                    <a:pt x="49" y="2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9" y="14"/>
                    <a:pt x="44" y="3"/>
                  </a:cubicBezTo>
                  <a:cubicBezTo>
                    <a:pt x="44" y="5"/>
                    <a:pt x="44" y="21"/>
                    <a:pt x="33" y="26"/>
                  </a:cubicBezTo>
                  <a:cubicBezTo>
                    <a:pt x="33" y="26"/>
                    <a:pt x="19" y="15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84"/>
            <p:cNvSpPr>
              <a:spLocks/>
            </p:cNvSpPr>
            <p:nvPr/>
          </p:nvSpPr>
          <p:spPr bwMode="auto">
            <a:xfrm>
              <a:off x="6475413" y="2417763"/>
              <a:ext cx="30163" cy="22225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0 h 6"/>
                <a:gd name="T4" fmla="*/ 7 w 8"/>
                <a:gd name="T5" fmla="*/ 6 h 6"/>
                <a:gd name="T6" fmla="*/ 8 w 8"/>
                <a:gd name="T7" fmla="*/ 1 h 6"/>
                <a:gd name="T8" fmla="*/ 4 w 8"/>
                <a:gd name="T9" fmla="*/ 0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3"/>
                    <a:pt x="8" y="1"/>
                    <a:pt x="8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85"/>
            <p:cNvSpPr>
              <a:spLocks/>
            </p:cNvSpPr>
            <p:nvPr/>
          </p:nvSpPr>
          <p:spPr bwMode="auto">
            <a:xfrm>
              <a:off x="6521451" y="2425700"/>
              <a:ext cx="28575" cy="19050"/>
            </a:xfrm>
            <a:custGeom>
              <a:avLst/>
              <a:gdLst>
                <a:gd name="T0" fmla="*/ 4 w 8"/>
                <a:gd name="T1" fmla="*/ 0 h 5"/>
                <a:gd name="T2" fmla="*/ 2 w 8"/>
                <a:gd name="T3" fmla="*/ 0 h 5"/>
                <a:gd name="T4" fmla="*/ 0 w 8"/>
                <a:gd name="T5" fmla="*/ 0 h 5"/>
                <a:gd name="T6" fmla="*/ 1 w 8"/>
                <a:gd name="T7" fmla="*/ 5 h 5"/>
                <a:gd name="T8" fmla="*/ 8 w 8"/>
                <a:gd name="T9" fmla="*/ 2 h 5"/>
                <a:gd name="T10" fmla="*/ 4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4" y="0"/>
                    <a:pt x="4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1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86"/>
            <p:cNvSpPr>
              <a:spLocks noEditPoints="1"/>
            </p:cNvSpPr>
            <p:nvPr/>
          </p:nvSpPr>
          <p:spPr bwMode="auto">
            <a:xfrm>
              <a:off x="6445251" y="2286000"/>
              <a:ext cx="131763" cy="131763"/>
            </a:xfrm>
            <a:custGeom>
              <a:avLst/>
              <a:gdLst>
                <a:gd name="T0" fmla="*/ 20 w 35"/>
                <a:gd name="T1" fmla="*/ 30 h 35"/>
                <a:gd name="T2" fmla="*/ 18 w 35"/>
                <a:gd name="T3" fmla="*/ 30 h 35"/>
                <a:gd name="T4" fmla="*/ 9 w 35"/>
                <a:gd name="T5" fmla="*/ 22 h 35"/>
                <a:gd name="T6" fmla="*/ 27 w 35"/>
                <a:gd name="T7" fmla="*/ 25 h 35"/>
                <a:gd name="T8" fmla="*/ 20 w 35"/>
                <a:gd name="T9" fmla="*/ 30 h 35"/>
                <a:gd name="T10" fmla="*/ 22 w 35"/>
                <a:gd name="T11" fmla="*/ 20 h 35"/>
                <a:gd name="T12" fmla="*/ 21 w 35"/>
                <a:gd name="T13" fmla="*/ 20 h 35"/>
                <a:gd name="T14" fmla="*/ 19 w 35"/>
                <a:gd name="T15" fmla="*/ 17 h 35"/>
                <a:gd name="T16" fmla="*/ 21 w 35"/>
                <a:gd name="T17" fmla="*/ 15 h 35"/>
                <a:gd name="T18" fmla="*/ 21 w 35"/>
                <a:gd name="T19" fmla="*/ 15 h 35"/>
                <a:gd name="T20" fmla="*/ 24 w 35"/>
                <a:gd name="T21" fmla="*/ 18 h 35"/>
                <a:gd name="T22" fmla="*/ 22 w 35"/>
                <a:gd name="T23" fmla="*/ 20 h 35"/>
                <a:gd name="T24" fmla="*/ 15 w 35"/>
                <a:gd name="T25" fmla="*/ 19 h 35"/>
                <a:gd name="T26" fmla="*/ 15 w 35"/>
                <a:gd name="T27" fmla="*/ 19 h 35"/>
                <a:gd name="T28" fmla="*/ 12 w 35"/>
                <a:gd name="T29" fmla="*/ 16 h 35"/>
                <a:gd name="T30" fmla="*/ 14 w 35"/>
                <a:gd name="T31" fmla="*/ 14 h 35"/>
                <a:gd name="T32" fmla="*/ 15 w 35"/>
                <a:gd name="T33" fmla="*/ 14 h 35"/>
                <a:gd name="T34" fmla="*/ 17 w 35"/>
                <a:gd name="T35" fmla="*/ 17 h 35"/>
                <a:gd name="T36" fmla="*/ 15 w 35"/>
                <a:gd name="T37" fmla="*/ 19 h 35"/>
                <a:gd name="T38" fmla="*/ 15 w 35"/>
                <a:gd name="T39" fmla="*/ 0 h 35"/>
                <a:gd name="T40" fmla="*/ 0 w 35"/>
                <a:gd name="T41" fmla="*/ 14 h 35"/>
                <a:gd name="T42" fmla="*/ 18 w 35"/>
                <a:gd name="T43" fmla="*/ 35 h 35"/>
                <a:gd name="T44" fmla="*/ 21 w 35"/>
                <a:gd name="T45" fmla="*/ 35 h 35"/>
                <a:gd name="T46" fmla="*/ 35 w 35"/>
                <a:gd name="T47" fmla="*/ 21 h 35"/>
                <a:gd name="T48" fmla="*/ 18 w 35"/>
                <a:gd name="T49" fmla="*/ 0 h 35"/>
                <a:gd name="T50" fmla="*/ 15 w 35"/>
                <a:gd name="T5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35">
                  <a:moveTo>
                    <a:pt x="20" y="30"/>
                  </a:moveTo>
                  <a:cubicBezTo>
                    <a:pt x="19" y="30"/>
                    <a:pt x="18" y="30"/>
                    <a:pt x="18" y="30"/>
                  </a:cubicBezTo>
                  <a:cubicBezTo>
                    <a:pt x="13" y="30"/>
                    <a:pt x="10" y="26"/>
                    <a:pt x="9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8"/>
                    <a:pt x="23" y="30"/>
                    <a:pt x="20" y="30"/>
                  </a:cubicBezTo>
                  <a:moveTo>
                    <a:pt x="22" y="20"/>
                  </a:moveTo>
                  <a:cubicBezTo>
                    <a:pt x="22" y="20"/>
                    <a:pt x="21" y="20"/>
                    <a:pt x="21" y="20"/>
                  </a:cubicBezTo>
                  <a:cubicBezTo>
                    <a:pt x="20" y="20"/>
                    <a:pt x="19" y="18"/>
                    <a:pt x="19" y="17"/>
                  </a:cubicBezTo>
                  <a:cubicBezTo>
                    <a:pt x="19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4" y="17"/>
                    <a:pt x="24" y="18"/>
                  </a:cubicBezTo>
                  <a:cubicBezTo>
                    <a:pt x="24" y="19"/>
                    <a:pt x="23" y="20"/>
                    <a:pt x="22" y="20"/>
                  </a:cubicBezTo>
                  <a:moveTo>
                    <a:pt x="15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6" y="14"/>
                    <a:pt x="17" y="16"/>
                    <a:pt x="17" y="17"/>
                  </a:cubicBezTo>
                  <a:cubicBezTo>
                    <a:pt x="17" y="18"/>
                    <a:pt x="16" y="19"/>
                    <a:pt x="15" y="19"/>
                  </a:cubicBezTo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4"/>
                    <a:pt x="8" y="33"/>
                    <a:pt x="18" y="35"/>
                  </a:cubicBezTo>
                  <a:cubicBezTo>
                    <a:pt x="19" y="35"/>
                    <a:pt x="20" y="35"/>
                    <a:pt x="21" y="35"/>
                  </a:cubicBezTo>
                  <a:cubicBezTo>
                    <a:pt x="29" y="35"/>
                    <a:pt x="35" y="29"/>
                    <a:pt x="35" y="21"/>
                  </a:cubicBezTo>
                  <a:cubicBezTo>
                    <a:pt x="35" y="11"/>
                    <a:pt x="28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87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88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89"/>
            <p:cNvSpPr>
              <a:spLocks/>
            </p:cNvSpPr>
            <p:nvPr/>
          </p:nvSpPr>
          <p:spPr bwMode="auto">
            <a:xfrm>
              <a:off x="4652963" y="4967288"/>
              <a:ext cx="57150" cy="184150"/>
            </a:xfrm>
            <a:custGeom>
              <a:avLst/>
              <a:gdLst>
                <a:gd name="T0" fmla="*/ 11 w 15"/>
                <a:gd name="T1" fmla="*/ 0 h 49"/>
                <a:gd name="T2" fmla="*/ 5 w 15"/>
                <a:gd name="T3" fmla="*/ 0 h 49"/>
                <a:gd name="T4" fmla="*/ 3 w 15"/>
                <a:gd name="T5" fmla="*/ 7 h 49"/>
                <a:gd name="T6" fmla="*/ 4 w 15"/>
                <a:gd name="T7" fmla="*/ 8 h 49"/>
                <a:gd name="T8" fmla="*/ 0 w 15"/>
                <a:gd name="T9" fmla="*/ 43 h 49"/>
                <a:gd name="T10" fmla="*/ 8 w 15"/>
                <a:gd name="T11" fmla="*/ 49 h 49"/>
                <a:gd name="T12" fmla="*/ 15 w 15"/>
                <a:gd name="T13" fmla="*/ 42 h 49"/>
                <a:gd name="T14" fmla="*/ 12 w 15"/>
                <a:gd name="T15" fmla="*/ 7 h 49"/>
                <a:gd name="T16" fmla="*/ 13 w 15"/>
                <a:gd name="T17" fmla="*/ 6 h 49"/>
                <a:gd name="T18" fmla="*/ 11 w 15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9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3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6"/>
                    <a:pt x="13" y="3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90"/>
            <p:cNvSpPr>
              <a:spLocks/>
            </p:cNvSpPr>
            <p:nvPr/>
          </p:nvSpPr>
          <p:spPr bwMode="auto">
            <a:xfrm>
              <a:off x="4370388" y="4964113"/>
              <a:ext cx="601663" cy="277813"/>
            </a:xfrm>
            <a:custGeom>
              <a:avLst/>
              <a:gdLst>
                <a:gd name="T0" fmla="*/ 110 w 160"/>
                <a:gd name="T1" fmla="*/ 0 h 74"/>
                <a:gd name="T2" fmla="*/ 110 w 160"/>
                <a:gd name="T3" fmla="*/ 0 h 74"/>
                <a:gd name="T4" fmla="*/ 110 w 160"/>
                <a:gd name="T5" fmla="*/ 0 h 74"/>
                <a:gd name="T6" fmla="*/ 110 w 160"/>
                <a:gd name="T7" fmla="*/ 0 h 74"/>
                <a:gd name="T8" fmla="*/ 121 w 160"/>
                <a:gd name="T9" fmla="*/ 32 h 74"/>
                <a:gd name="T10" fmla="*/ 112 w 160"/>
                <a:gd name="T11" fmla="*/ 32 h 74"/>
                <a:gd name="T12" fmla="*/ 115 w 160"/>
                <a:gd name="T13" fmla="*/ 44 h 74"/>
                <a:gd name="T14" fmla="*/ 88 w 160"/>
                <a:gd name="T15" fmla="*/ 53 h 74"/>
                <a:gd name="T16" fmla="*/ 110 w 160"/>
                <a:gd name="T17" fmla="*/ 41 h 74"/>
                <a:gd name="T18" fmla="*/ 109 w 160"/>
                <a:gd name="T19" fmla="*/ 29 h 74"/>
                <a:gd name="T20" fmla="*/ 119 w 160"/>
                <a:gd name="T21" fmla="*/ 29 h 74"/>
                <a:gd name="T22" fmla="*/ 110 w 160"/>
                <a:gd name="T23" fmla="*/ 0 h 74"/>
                <a:gd name="T24" fmla="*/ 83 w 160"/>
                <a:gd name="T25" fmla="*/ 54 h 74"/>
                <a:gd name="T26" fmla="*/ 54 w 160"/>
                <a:gd name="T27" fmla="*/ 4 h 74"/>
                <a:gd name="T28" fmla="*/ 54 w 160"/>
                <a:gd name="T29" fmla="*/ 4 h 74"/>
                <a:gd name="T30" fmla="*/ 45 w 160"/>
                <a:gd name="T31" fmla="*/ 34 h 74"/>
                <a:gd name="T32" fmla="*/ 54 w 160"/>
                <a:gd name="T33" fmla="*/ 33 h 74"/>
                <a:gd name="T34" fmla="*/ 53 w 160"/>
                <a:gd name="T35" fmla="*/ 46 h 74"/>
                <a:gd name="T36" fmla="*/ 76 w 160"/>
                <a:gd name="T37" fmla="*/ 54 h 74"/>
                <a:gd name="T38" fmla="*/ 49 w 160"/>
                <a:gd name="T39" fmla="*/ 49 h 74"/>
                <a:gd name="T40" fmla="*/ 51 w 160"/>
                <a:gd name="T41" fmla="*/ 37 h 74"/>
                <a:gd name="T42" fmla="*/ 42 w 160"/>
                <a:gd name="T43" fmla="*/ 38 h 74"/>
                <a:gd name="T44" fmla="*/ 54 w 160"/>
                <a:gd name="T45" fmla="*/ 4 h 74"/>
                <a:gd name="T46" fmla="*/ 0 w 160"/>
                <a:gd name="T47" fmla="*/ 74 h 74"/>
                <a:gd name="T48" fmla="*/ 35 w 160"/>
                <a:gd name="T49" fmla="*/ 71 h 74"/>
                <a:gd name="T50" fmla="*/ 128 w 160"/>
                <a:gd name="T51" fmla="*/ 63 h 74"/>
                <a:gd name="T52" fmla="*/ 160 w 160"/>
                <a:gd name="T53" fmla="*/ 60 h 74"/>
                <a:gd name="T54" fmla="*/ 110 w 160"/>
                <a:gd name="T5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0" h="74">
                  <a:moveTo>
                    <a:pt x="110" y="0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24" y="16"/>
                    <a:pt x="121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21" y="19"/>
                    <a:pt x="110" y="0"/>
                  </a:cubicBezTo>
                  <a:cubicBezTo>
                    <a:pt x="110" y="5"/>
                    <a:pt x="109" y="37"/>
                    <a:pt x="83" y="54"/>
                  </a:cubicBezTo>
                  <a:cubicBezTo>
                    <a:pt x="83" y="54"/>
                    <a:pt x="49" y="37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2" y="25"/>
                    <a:pt x="45" y="34"/>
                    <a:pt x="45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9" y="23"/>
                    <a:pt x="53" y="6"/>
                    <a:pt x="54" y="4"/>
                  </a:cubicBezTo>
                  <a:cubicBezTo>
                    <a:pt x="23" y="13"/>
                    <a:pt x="0" y="33"/>
                    <a:pt x="0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21"/>
                    <a:pt x="139" y="5"/>
                    <a:pt x="1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91"/>
            <p:cNvSpPr>
              <a:spLocks/>
            </p:cNvSpPr>
            <p:nvPr/>
          </p:nvSpPr>
          <p:spPr bwMode="auto">
            <a:xfrm>
              <a:off x="4584701" y="4964113"/>
              <a:ext cx="79375" cy="44450"/>
            </a:xfrm>
            <a:custGeom>
              <a:avLst/>
              <a:gdLst>
                <a:gd name="T0" fmla="*/ 10 w 21"/>
                <a:gd name="T1" fmla="*/ 0 h 12"/>
                <a:gd name="T2" fmla="*/ 0 w 21"/>
                <a:gd name="T3" fmla="*/ 3 h 12"/>
                <a:gd name="T4" fmla="*/ 17 w 21"/>
                <a:gd name="T5" fmla="*/ 12 h 12"/>
                <a:gd name="T6" fmla="*/ 21 w 21"/>
                <a:gd name="T7" fmla="*/ 1 h 12"/>
                <a:gd name="T8" fmla="*/ 20 w 21"/>
                <a:gd name="T9" fmla="*/ 1 h 12"/>
                <a:gd name="T10" fmla="*/ 10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0" y="0"/>
                  </a:moveTo>
                  <a:cubicBezTo>
                    <a:pt x="6" y="1"/>
                    <a:pt x="0" y="3"/>
                    <a:pt x="0" y="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6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1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92"/>
            <p:cNvSpPr>
              <a:spLocks/>
            </p:cNvSpPr>
            <p:nvPr/>
          </p:nvSpPr>
          <p:spPr bwMode="auto">
            <a:xfrm>
              <a:off x="4697413" y="4956175"/>
              <a:ext cx="79375" cy="49213"/>
            </a:xfrm>
            <a:custGeom>
              <a:avLst/>
              <a:gdLst>
                <a:gd name="T0" fmla="*/ 11 w 21"/>
                <a:gd name="T1" fmla="*/ 0 h 13"/>
                <a:gd name="T2" fmla="*/ 11 w 21"/>
                <a:gd name="T3" fmla="*/ 0 h 13"/>
                <a:gd name="T4" fmla="*/ 0 w 21"/>
                <a:gd name="T5" fmla="*/ 2 h 13"/>
                <a:gd name="T6" fmla="*/ 4 w 21"/>
                <a:gd name="T7" fmla="*/ 13 h 13"/>
                <a:gd name="T8" fmla="*/ 21 w 21"/>
                <a:gd name="T9" fmla="*/ 2 h 13"/>
                <a:gd name="T10" fmla="*/ 11 w 21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8" y="2"/>
                    <a:pt x="0" y="2"/>
                  </a:cubicBezTo>
                  <a:cubicBezTo>
                    <a:pt x="0" y="2"/>
                    <a:pt x="5" y="6"/>
                    <a:pt x="4" y="1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5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93"/>
            <p:cNvSpPr>
              <a:spLocks noEditPoints="1"/>
            </p:cNvSpPr>
            <p:nvPr/>
          </p:nvSpPr>
          <p:spPr bwMode="auto">
            <a:xfrm>
              <a:off x="4518026" y="4678363"/>
              <a:ext cx="322263" cy="274638"/>
            </a:xfrm>
            <a:custGeom>
              <a:avLst/>
              <a:gdLst>
                <a:gd name="T0" fmla="*/ 41 w 86"/>
                <a:gd name="T1" fmla="*/ 63 h 73"/>
                <a:gd name="T2" fmla="*/ 20 w 86"/>
                <a:gd name="T3" fmla="*/ 50 h 73"/>
                <a:gd name="T4" fmla="*/ 66 w 86"/>
                <a:gd name="T5" fmla="*/ 47 h 73"/>
                <a:gd name="T6" fmla="*/ 43 w 86"/>
                <a:gd name="T7" fmla="*/ 63 h 73"/>
                <a:gd name="T8" fmla="*/ 41 w 86"/>
                <a:gd name="T9" fmla="*/ 63 h 73"/>
                <a:gd name="T10" fmla="*/ 34 w 86"/>
                <a:gd name="T11" fmla="*/ 41 h 73"/>
                <a:gd name="T12" fmla="*/ 29 w 86"/>
                <a:gd name="T13" fmla="*/ 36 h 73"/>
                <a:gd name="T14" fmla="*/ 35 w 86"/>
                <a:gd name="T15" fmla="*/ 31 h 73"/>
                <a:gd name="T16" fmla="*/ 35 w 86"/>
                <a:gd name="T17" fmla="*/ 31 h 73"/>
                <a:gd name="T18" fmla="*/ 41 w 86"/>
                <a:gd name="T19" fmla="*/ 35 h 73"/>
                <a:gd name="T20" fmla="*/ 35 w 86"/>
                <a:gd name="T21" fmla="*/ 41 h 73"/>
                <a:gd name="T22" fmla="*/ 34 w 86"/>
                <a:gd name="T23" fmla="*/ 41 h 73"/>
                <a:gd name="T24" fmla="*/ 51 w 86"/>
                <a:gd name="T25" fmla="*/ 40 h 73"/>
                <a:gd name="T26" fmla="*/ 46 w 86"/>
                <a:gd name="T27" fmla="*/ 35 h 73"/>
                <a:gd name="T28" fmla="*/ 51 w 86"/>
                <a:gd name="T29" fmla="*/ 30 h 73"/>
                <a:gd name="T30" fmla="*/ 52 w 86"/>
                <a:gd name="T31" fmla="*/ 30 h 73"/>
                <a:gd name="T32" fmla="*/ 57 w 86"/>
                <a:gd name="T33" fmla="*/ 35 h 73"/>
                <a:gd name="T34" fmla="*/ 51 w 86"/>
                <a:gd name="T35" fmla="*/ 40 h 73"/>
                <a:gd name="T36" fmla="*/ 51 w 86"/>
                <a:gd name="T37" fmla="*/ 40 h 73"/>
                <a:gd name="T38" fmla="*/ 45 w 86"/>
                <a:gd name="T39" fmla="*/ 0 h 73"/>
                <a:gd name="T40" fmla="*/ 43 w 86"/>
                <a:gd name="T41" fmla="*/ 0 h 73"/>
                <a:gd name="T42" fmla="*/ 0 w 86"/>
                <a:gd name="T43" fmla="*/ 39 h 73"/>
                <a:gd name="T44" fmla="*/ 40 w 86"/>
                <a:gd name="T45" fmla="*/ 73 h 73"/>
                <a:gd name="T46" fmla="*/ 43 w 86"/>
                <a:gd name="T47" fmla="*/ 72 h 73"/>
                <a:gd name="T48" fmla="*/ 86 w 86"/>
                <a:gd name="T49" fmla="*/ 34 h 73"/>
                <a:gd name="T50" fmla="*/ 45 w 86"/>
                <a:gd name="T5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73">
                  <a:moveTo>
                    <a:pt x="41" y="63"/>
                  </a:moveTo>
                  <a:cubicBezTo>
                    <a:pt x="31" y="63"/>
                    <a:pt x="22" y="58"/>
                    <a:pt x="20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4" y="56"/>
                    <a:pt x="54" y="63"/>
                    <a:pt x="43" y="63"/>
                  </a:cubicBezTo>
                  <a:cubicBezTo>
                    <a:pt x="43" y="63"/>
                    <a:pt x="42" y="63"/>
                    <a:pt x="41" y="63"/>
                  </a:cubicBezTo>
                  <a:moveTo>
                    <a:pt x="34" y="41"/>
                  </a:moveTo>
                  <a:cubicBezTo>
                    <a:pt x="31" y="41"/>
                    <a:pt x="29" y="39"/>
                    <a:pt x="29" y="36"/>
                  </a:cubicBezTo>
                  <a:cubicBezTo>
                    <a:pt x="29" y="33"/>
                    <a:pt x="32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8" y="31"/>
                    <a:pt x="41" y="33"/>
                    <a:pt x="41" y="35"/>
                  </a:cubicBezTo>
                  <a:cubicBezTo>
                    <a:pt x="41" y="38"/>
                    <a:pt x="38" y="40"/>
                    <a:pt x="35" y="41"/>
                  </a:cubicBezTo>
                  <a:cubicBezTo>
                    <a:pt x="35" y="41"/>
                    <a:pt x="35" y="41"/>
                    <a:pt x="34" y="41"/>
                  </a:cubicBezTo>
                  <a:moveTo>
                    <a:pt x="51" y="40"/>
                  </a:moveTo>
                  <a:cubicBezTo>
                    <a:pt x="48" y="40"/>
                    <a:pt x="46" y="38"/>
                    <a:pt x="46" y="35"/>
                  </a:cubicBezTo>
                  <a:cubicBezTo>
                    <a:pt x="46" y="32"/>
                    <a:pt x="48" y="30"/>
                    <a:pt x="51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30"/>
                    <a:pt x="57" y="32"/>
                    <a:pt x="57" y="35"/>
                  </a:cubicBezTo>
                  <a:cubicBezTo>
                    <a:pt x="57" y="37"/>
                    <a:pt x="55" y="39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moveTo>
                    <a:pt x="45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19" y="1"/>
                    <a:pt x="0" y="18"/>
                    <a:pt x="0" y="39"/>
                  </a:cubicBezTo>
                  <a:cubicBezTo>
                    <a:pt x="0" y="58"/>
                    <a:pt x="18" y="73"/>
                    <a:pt x="40" y="73"/>
                  </a:cubicBezTo>
                  <a:cubicBezTo>
                    <a:pt x="41" y="73"/>
                    <a:pt x="42" y="73"/>
                    <a:pt x="43" y="72"/>
                  </a:cubicBezTo>
                  <a:cubicBezTo>
                    <a:pt x="67" y="71"/>
                    <a:pt x="86" y="54"/>
                    <a:pt x="86" y="34"/>
                  </a:cubicBezTo>
                  <a:cubicBezTo>
                    <a:pt x="86" y="15"/>
                    <a:pt x="68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94"/>
            <p:cNvSpPr>
              <a:spLocks/>
            </p:cNvSpPr>
            <p:nvPr/>
          </p:nvSpPr>
          <p:spPr bwMode="auto">
            <a:xfrm>
              <a:off x="4787901" y="4422775"/>
              <a:ext cx="615950" cy="661988"/>
            </a:xfrm>
            <a:custGeom>
              <a:avLst/>
              <a:gdLst>
                <a:gd name="T0" fmla="*/ 146 w 164"/>
                <a:gd name="T1" fmla="*/ 0 h 176"/>
                <a:gd name="T2" fmla="*/ 145 w 164"/>
                <a:gd name="T3" fmla="*/ 0 h 176"/>
                <a:gd name="T4" fmla="*/ 20 w 164"/>
                <a:gd name="T5" fmla="*/ 3 h 176"/>
                <a:gd name="T6" fmla="*/ 0 w 164"/>
                <a:gd name="T7" fmla="*/ 21 h 176"/>
                <a:gd name="T8" fmla="*/ 0 w 164"/>
                <a:gd name="T9" fmla="*/ 69 h 176"/>
                <a:gd name="T10" fmla="*/ 8 w 164"/>
                <a:gd name="T11" fmla="*/ 74 h 176"/>
                <a:gd name="T12" fmla="*/ 8 w 164"/>
                <a:gd name="T13" fmla="*/ 21 h 176"/>
                <a:gd name="T14" fmla="*/ 20 w 164"/>
                <a:gd name="T15" fmla="*/ 10 h 176"/>
                <a:gd name="T16" fmla="*/ 145 w 164"/>
                <a:gd name="T17" fmla="*/ 7 h 176"/>
                <a:gd name="T18" fmla="*/ 146 w 164"/>
                <a:gd name="T19" fmla="*/ 7 h 176"/>
                <a:gd name="T20" fmla="*/ 157 w 164"/>
                <a:gd name="T21" fmla="*/ 17 h 176"/>
                <a:gd name="T22" fmla="*/ 157 w 164"/>
                <a:gd name="T23" fmla="*/ 151 h 176"/>
                <a:gd name="T24" fmla="*/ 145 w 164"/>
                <a:gd name="T25" fmla="*/ 162 h 176"/>
                <a:gd name="T26" fmla="*/ 50 w 164"/>
                <a:gd name="T27" fmla="*/ 169 h 176"/>
                <a:gd name="T28" fmla="*/ 53 w 164"/>
                <a:gd name="T29" fmla="*/ 176 h 176"/>
                <a:gd name="T30" fmla="*/ 145 w 164"/>
                <a:gd name="T31" fmla="*/ 169 h 176"/>
                <a:gd name="T32" fmla="*/ 164 w 164"/>
                <a:gd name="T33" fmla="*/ 151 h 176"/>
                <a:gd name="T34" fmla="*/ 164 w 164"/>
                <a:gd name="T35" fmla="*/ 16 h 176"/>
                <a:gd name="T36" fmla="*/ 146 w 164"/>
                <a:gd name="T3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4" h="176"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9" y="3"/>
                    <a:pt x="0" y="11"/>
                    <a:pt x="0" y="2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70"/>
                    <a:pt x="5" y="72"/>
                    <a:pt x="8" y="74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"/>
                    <a:pt x="14" y="10"/>
                    <a:pt x="20" y="10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5" y="7"/>
                    <a:pt x="146" y="7"/>
                    <a:pt x="146" y="7"/>
                  </a:cubicBezTo>
                  <a:cubicBezTo>
                    <a:pt x="152" y="7"/>
                    <a:pt x="157" y="11"/>
                    <a:pt x="157" y="17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57"/>
                    <a:pt x="152" y="162"/>
                    <a:pt x="145" y="162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51" y="171"/>
                    <a:pt x="52" y="173"/>
                    <a:pt x="53" y="176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6" y="168"/>
                    <a:pt x="164" y="160"/>
                    <a:pt x="164" y="15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7"/>
                    <a:pt x="156" y="0"/>
                    <a:pt x="1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95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96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97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98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99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00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01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02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Rectangle 103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Rectangle 104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05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06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07"/>
            <p:cNvSpPr>
              <a:spLocks/>
            </p:cNvSpPr>
            <p:nvPr/>
          </p:nvSpPr>
          <p:spPr bwMode="auto">
            <a:xfrm>
              <a:off x="7907338" y="2944813"/>
              <a:ext cx="11113" cy="36513"/>
            </a:xfrm>
            <a:custGeom>
              <a:avLst/>
              <a:gdLst>
                <a:gd name="T0" fmla="*/ 1 w 3"/>
                <a:gd name="T1" fmla="*/ 0 h 10"/>
                <a:gd name="T2" fmla="*/ 1 w 3"/>
                <a:gd name="T3" fmla="*/ 2 h 10"/>
                <a:gd name="T4" fmla="*/ 1 w 3"/>
                <a:gd name="T5" fmla="*/ 2 h 10"/>
                <a:gd name="T6" fmla="*/ 0 w 3"/>
                <a:gd name="T7" fmla="*/ 9 h 10"/>
                <a:gd name="T8" fmla="*/ 2 w 3"/>
                <a:gd name="T9" fmla="*/ 10 h 10"/>
                <a:gd name="T10" fmla="*/ 3 w 3"/>
                <a:gd name="T11" fmla="*/ 9 h 10"/>
                <a:gd name="T12" fmla="*/ 2 w 3"/>
                <a:gd name="T13" fmla="*/ 2 h 10"/>
                <a:gd name="T14" fmla="*/ 2 w 3"/>
                <a:gd name="T15" fmla="*/ 2 h 10"/>
                <a:gd name="T16" fmla="*/ 2 w 3"/>
                <a:gd name="T17" fmla="*/ 0 h 10"/>
                <a:gd name="T18" fmla="*/ 1 w 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08"/>
            <p:cNvSpPr>
              <a:spLocks/>
            </p:cNvSpPr>
            <p:nvPr/>
          </p:nvSpPr>
          <p:spPr bwMode="auto">
            <a:xfrm>
              <a:off x="7866063" y="2944813"/>
              <a:ext cx="93663" cy="60325"/>
            </a:xfrm>
            <a:custGeom>
              <a:avLst/>
              <a:gdLst>
                <a:gd name="T0" fmla="*/ 8 w 25"/>
                <a:gd name="T1" fmla="*/ 0 h 16"/>
                <a:gd name="T2" fmla="*/ 8 w 25"/>
                <a:gd name="T3" fmla="*/ 0 h 16"/>
                <a:gd name="T4" fmla="*/ 7 w 25"/>
                <a:gd name="T5" fmla="*/ 6 h 16"/>
                <a:gd name="T6" fmla="*/ 8 w 25"/>
                <a:gd name="T7" fmla="*/ 6 h 16"/>
                <a:gd name="T8" fmla="*/ 8 w 25"/>
                <a:gd name="T9" fmla="*/ 9 h 16"/>
                <a:gd name="T10" fmla="*/ 12 w 25"/>
                <a:gd name="T11" fmla="*/ 11 h 16"/>
                <a:gd name="T12" fmla="*/ 7 w 25"/>
                <a:gd name="T13" fmla="*/ 9 h 16"/>
                <a:gd name="T14" fmla="*/ 8 w 25"/>
                <a:gd name="T15" fmla="*/ 7 h 16"/>
                <a:gd name="T16" fmla="*/ 6 w 25"/>
                <a:gd name="T17" fmla="*/ 7 h 16"/>
                <a:gd name="T18" fmla="*/ 8 w 25"/>
                <a:gd name="T19" fmla="*/ 0 h 16"/>
                <a:gd name="T20" fmla="*/ 0 w 25"/>
                <a:gd name="T21" fmla="*/ 12 h 16"/>
                <a:gd name="T22" fmla="*/ 5 w 25"/>
                <a:gd name="T23" fmla="*/ 13 h 16"/>
                <a:gd name="T24" fmla="*/ 20 w 25"/>
                <a:gd name="T25" fmla="*/ 15 h 16"/>
                <a:gd name="T26" fmla="*/ 25 w 25"/>
                <a:gd name="T27" fmla="*/ 16 h 16"/>
                <a:gd name="T28" fmla="*/ 17 w 25"/>
                <a:gd name="T29" fmla="*/ 1 h 16"/>
                <a:gd name="T30" fmla="*/ 17 w 25"/>
                <a:gd name="T31" fmla="*/ 1 h 16"/>
                <a:gd name="T32" fmla="*/ 17 w 25"/>
                <a:gd name="T33" fmla="*/ 1 h 16"/>
                <a:gd name="T34" fmla="*/ 17 w 25"/>
                <a:gd name="T35" fmla="*/ 1 h 16"/>
                <a:gd name="T36" fmla="*/ 18 w 25"/>
                <a:gd name="T37" fmla="*/ 8 h 16"/>
                <a:gd name="T38" fmla="*/ 17 w 25"/>
                <a:gd name="T39" fmla="*/ 8 h 16"/>
                <a:gd name="T40" fmla="*/ 17 w 25"/>
                <a:gd name="T41" fmla="*/ 10 h 16"/>
                <a:gd name="T42" fmla="*/ 13 w 25"/>
                <a:gd name="T43" fmla="*/ 11 h 16"/>
                <a:gd name="T44" fmla="*/ 17 w 25"/>
                <a:gd name="T45" fmla="*/ 10 h 16"/>
                <a:gd name="T46" fmla="*/ 17 w 25"/>
                <a:gd name="T47" fmla="*/ 7 h 16"/>
                <a:gd name="T48" fmla="*/ 18 w 25"/>
                <a:gd name="T49" fmla="*/ 7 h 16"/>
                <a:gd name="T50" fmla="*/ 17 w 25"/>
                <a:gd name="T51" fmla="*/ 1 h 16"/>
                <a:gd name="T52" fmla="*/ 13 w 25"/>
                <a:gd name="T53" fmla="*/ 11 h 16"/>
                <a:gd name="T54" fmla="*/ 8 w 25"/>
                <a:gd name="T5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6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3"/>
                    <a:pt x="8" y="0"/>
                    <a:pt x="8" y="0"/>
                  </a:cubicBezTo>
                  <a:cubicBezTo>
                    <a:pt x="3" y="1"/>
                    <a:pt x="0" y="4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6"/>
                    <a:pt x="17" y="1"/>
                  </a:cubicBezTo>
                  <a:cubicBezTo>
                    <a:pt x="17" y="2"/>
                    <a:pt x="17" y="9"/>
                    <a:pt x="13" y="11"/>
                  </a:cubicBezTo>
                  <a:cubicBezTo>
                    <a:pt x="13" y="11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09"/>
            <p:cNvSpPr>
              <a:spLocks/>
            </p:cNvSpPr>
            <p:nvPr/>
          </p:nvSpPr>
          <p:spPr bwMode="auto">
            <a:xfrm>
              <a:off x="7899401" y="2944813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10"/>
            <p:cNvSpPr>
              <a:spLocks/>
            </p:cNvSpPr>
            <p:nvPr/>
          </p:nvSpPr>
          <p:spPr bwMode="auto">
            <a:xfrm>
              <a:off x="7915276" y="2944813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11"/>
            <p:cNvSpPr>
              <a:spLocks noEditPoints="1"/>
            </p:cNvSpPr>
            <p:nvPr/>
          </p:nvSpPr>
          <p:spPr bwMode="auto">
            <a:xfrm>
              <a:off x="7888288" y="2884488"/>
              <a:ext cx="49213" cy="55563"/>
            </a:xfrm>
            <a:custGeom>
              <a:avLst/>
              <a:gdLst>
                <a:gd name="T0" fmla="*/ 7 w 13"/>
                <a:gd name="T1" fmla="*/ 13 h 15"/>
                <a:gd name="T2" fmla="*/ 6 w 13"/>
                <a:gd name="T3" fmla="*/ 13 h 15"/>
                <a:gd name="T4" fmla="*/ 3 w 13"/>
                <a:gd name="T5" fmla="*/ 10 h 15"/>
                <a:gd name="T6" fmla="*/ 10 w 13"/>
                <a:gd name="T7" fmla="*/ 11 h 15"/>
                <a:gd name="T8" fmla="*/ 7 w 13"/>
                <a:gd name="T9" fmla="*/ 13 h 15"/>
                <a:gd name="T10" fmla="*/ 8 w 13"/>
                <a:gd name="T11" fmla="*/ 9 h 15"/>
                <a:gd name="T12" fmla="*/ 8 w 13"/>
                <a:gd name="T13" fmla="*/ 9 h 15"/>
                <a:gd name="T14" fmla="*/ 7 w 13"/>
                <a:gd name="T15" fmla="*/ 8 h 15"/>
                <a:gd name="T16" fmla="*/ 8 w 13"/>
                <a:gd name="T17" fmla="*/ 7 h 15"/>
                <a:gd name="T18" fmla="*/ 8 w 13"/>
                <a:gd name="T19" fmla="*/ 7 h 15"/>
                <a:gd name="T20" fmla="*/ 9 w 13"/>
                <a:gd name="T21" fmla="*/ 8 h 15"/>
                <a:gd name="T22" fmla="*/ 8 w 13"/>
                <a:gd name="T23" fmla="*/ 9 h 15"/>
                <a:gd name="T24" fmla="*/ 5 w 13"/>
                <a:gd name="T25" fmla="*/ 8 h 15"/>
                <a:gd name="T26" fmla="*/ 5 w 13"/>
                <a:gd name="T27" fmla="*/ 8 h 15"/>
                <a:gd name="T28" fmla="*/ 4 w 13"/>
                <a:gd name="T29" fmla="*/ 7 h 15"/>
                <a:gd name="T30" fmla="*/ 5 w 13"/>
                <a:gd name="T31" fmla="*/ 6 h 15"/>
                <a:gd name="T32" fmla="*/ 5 w 13"/>
                <a:gd name="T33" fmla="*/ 6 h 15"/>
                <a:gd name="T34" fmla="*/ 6 w 13"/>
                <a:gd name="T35" fmla="*/ 8 h 15"/>
                <a:gd name="T36" fmla="*/ 5 w 13"/>
                <a:gd name="T37" fmla="*/ 8 h 15"/>
                <a:gd name="T38" fmla="*/ 6 w 13"/>
                <a:gd name="T39" fmla="*/ 0 h 15"/>
                <a:gd name="T40" fmla="*/ 0 w 13"/>
                <a:gd name="T41" fmla="*/ 7 h 15"/>
                <a:gd name="T42" fmla="*/ 6 w 13"/>
                <a:gd name="T43" fmla="*/ 15 h 15"/>
                <a:gd name="T44" fmla="*/ 7 w 13"/>
                <a:gd name="T45" fmla="*/ 15 h 15"/>
                <a:gd name="T46" fmla="*/ 13 w 13"/>
                <a:gd name="T47" fmla="*/ 9 h 15"/>
                <a:gd name="T48" fmla="*/ 6 w 13"/>
                <a:gd name="T49" fmla="*/ 0 h 15"/>
                <a:gd name="T50" fmla="*/ 6 w 13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5">
                  <a:moveTo>
                    <a:pt x="7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8" y="13"/>
                    <a:pt x="7" y="13"/>
                  </a:cubicBezTo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3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3" y="13"/>
                    <a:pt x="13" y="9"/>
                  </a:cubicBezTo>
                  <a:cubicBezTo>
                    <a:pt x="13" y="5"/>
                    <a:pt x="10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12"/>
            <p:cNvSpPr>
              <a:spLocks/>
            </p:cNvSpPr>
            <p:nvPr/>
          </p:nvSpPr>
          <p:spPr bwMode="auto">
            <a:xfrm>
              <a:off x="8053388" y="2917825"/>
              <a:ext cx="4763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13"/>
            <p:cNvSpPr>
              <a:spLocks/>
            </p:cNvSpPr>
            <p:nvPr/>
          </p:nvSpPr>
          <p:spPr bwMode="auto">
            <a:xfrm>
              <a:off x="8027988" y="2917825"/>
              <a:ext cx="55563" cy="38100"/>
            </a:xfrm>
            <a:custGeom>
              <a:avLst/>
              <a:gdLst>
                <a:gd name="T0" fmla="*/ 5 w 15"/>
                <a:gd name="T1" fmla="*/ 0 h 10"/>
                <a:gd name="T2" fmla="*/ 5 w 15"/>
                <a:gd name="T3" fmla="*/ 0 h 10"/>
                <a:gd name="T4" fmla="*/ 4 w 15"/>
                <a:gd name="T5" fmla="*/ 4 h 10"/>
                <a:gd name="T6" fmla="*/ 5 w 15"/>
                <a:gd name="T7" fmla="*/ 4 h 10"/>
                <a:gd name="T8" fmla="*/ 5 w 15"/>
                <a:gd name="T9" fmla="*/ 5 h 10"/>
                <a:gd name="T10" fmla="*/ 7 w 15"/>
                <a:gd name="T11" fmla="*/ 7 h 10"/>
                <a:gd name="T12" fmla="*/ 5 w 15"/>
                <a:gd name="T13" fmla="*/ 6 h 10"/>
                <a:gd name="T14" fmla="*/ 5 w 15"/>
                <a:gd name="T15" fmla="*/ 4 h 10"/>
                <a:gd name="T16" fmla="*/ 4 w 15"/>
                <a:gd name="T17" fmla="*/ 4 h 10"/>
                <a:gd name="T18" fmla="*/ 5 w 15"/>
                <a:gd name="T19" fmla="*/ 0 h 10"/>
                <a:gd name="T20" fmla="*/ 0 w 15"/>
                <a:gd name="T21" fmla="*/ 8 h 10"/>
                <a:gd name="T22" fmla="*/ 3 w 15"/>
                <a:gd name="T23" fmla="*/ 8 h 10"/>
                <a:gd name="T24" fmla="*/ 12 w 15"/>
                <a:gd name="T25" fmla="*/ 9 h 10"/>
                <a:gd name="T26" fmla="*/ 15 w 15"/>
                <a:gd name="T27" fmla="*/ 10 h 10"/>
                <a:gd name="T28" fmla="*/ 10 w 15"/>
                <a:gd name="T29" fmla="*/ 1 h 10"/>
                <a:gd name="T30" fmla="*/ 10 w 15"/>
                <a:gd name="T31" fmla="*/ 1 h 10"/>
                <a:gd name="T32" fmla="*/ 10 w 15"/>
                <a:gd name="T33" fmla="*/ 1 h 10"/>
                <a:gd name="T34" fmla="*/ 10 w 15"/>
                <a:gd name="T35" fmla="*/ 1 h 10"/>
                <a:gd name="T36" fmla="*/ 11 w 15"/>
                <a:gd name="T37" fmla="*/ 5 h 10"/>
                <a:gd name="T38" fmla="*/ 10 w 15"/>
                <a:gd name="T39" fmla="*/ 5 h 10"/>
                <a:gd name="T40" fmla="*/ 11 w 15"/>
                <a:gd name="T41" fmla="*/ 6 h 10"/>
                <a:gd name="T42" fmla="*/ 8 w 15"/>
                <a:gd name="T43" fmla="*/ 7 h 10"/>
                <a:gd name="T44" fmla="*/ 10 w 15"/>
                <a:gd name="T45" fmla="*/ 6 h 10"/>
                <a:gd name="T46" fmla="*/ 10 w 15"/>
                <a:gd name="T47" fmla="*/ 4 h 10"/>
                <a:gd name="T48" fmla="*/ 11 w 15"/>
                <a:gd name="T49" fmla="*/ 5 h 10"/>
                <a:gd name="T50" fmla="*/ 10 w 15"/>
                <a:gd name="T51" fmla="*/ 1 h 10"/>
                <a:gd name="T52" fmla="*/ 8 w 15"/>
                <a:gd name="T53" fmla="*/ 7 h 10"/>
                <a:gd name="T54" fmla="*/ 5 w 15"/>
                <a:gd name="T5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2" y="1"/>
                    <a:pt x="0" y="2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4"/>
                    <a:pt x="13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3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10" y="1"/>
                    <a:pt x="10" y="5"/>
                    <a:pt x="8" y="7"/>
                  </a:cubicBezTo>
                  <a:cubicBezTo>
                    <a:pt x="8" y="7"/>
                    <a:pt x="5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14"/>
            <p:cNvSpPr>
              <a:spLocks/>
            </p:cNvSpPr>
            <p:nvPr/>
          </p:nvSpPr>
          <p:spPr bwMode="auto">
            <a:xfrm>
              <a:off x="8047038" y="2917825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15"/>
            <p:cNvSpPr>
              <a:spLocks/>
            </p:cNvSpPr>
            <p:nvPr/>
          </p:nvSpPr>
          <p:spPr bwMode="auto">
            <a:xfrm>
              <a:off x="8058151" y="2917825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16"/>
            <p:cNvSpPr>
              <a:spLocks noEditPoints="1"/>
            </p:cNvSpPr>
            <p:nvPr/>
          </p:nvSpPr>
          <p:spPr bwMode="auto">
            <a:xfrm>
              <a:off x="8042276" y="2879725"/>
              <a:ext cx="30163" cy="38100"/>
            </a:xfrm>
            <a:custGeom>
              <a:avLst/>
              <a:gdLst>
                <a:gd name="T0" fmla="*/ 4 w 8"/>
                <a:gd name="T1" fmla="*/ 8 h 10"/>
                <a:gd name="T2" fmla="*/ 4 w 8"/>
                <a:gd name="T3" fmla="*/ 8 h 10"/>
                <a:gd name="T4" fmla="*/ 1 w 8"/>
                <a:gd name="T5" fmla="*/ 6 h 10"/>
                <a:gd name="T6" fmla="*/ 6 w 8"/>
                <a:gd name="T7" fmla="*/ 7 h 10"/>
                <a:gd name="T8" fmla="*/ 4 w 8"/>
                <a:gd name="T9" fmla="*/ 8 h 10"/>
                <a:gd name="T10" fmla="*/ 4 w 8"/>
                <a:gd name="T11" fmla="*/ 6 h 10"/>
                <a:gd name="T12" fmla="*/ 4 w 8"/>
                <a:gd name="T13" fmla="*/ 5 h 10"/>
                <a:gd name="T14" fmla="*/ 4 w 8"/>
                <a:gd name="T15" fmla="*/ 4 h 10"/>
                <a:gd name="T16" fmla="*/ 5 w 8"/>
                <a:gd name="T17" fmla="*/ 5 h 10"/>
                <a:gd name="T18" fmla="*/ 4 w 8"/>
                <a:gd name="T19" fmla="*/ 6 h 10"/>
                <a:gd name="T20" fmla="*/ 3 w 8"/>
                <a:gd name="T21" fmla="*/ 5 h 10"/>
                <a:gd name="T22" fmla="*/ 2 w 8"/>
                <a:gd name="T23" fmla="*/ 5 h 10"/>
                <a:gd name="T24" fmla="*/ 3 w 8"/>
                <a:gd name="T25" fmla="*/ 4 h 10"/>
                <a:gd name="T26" fmla="*/ 3 w 8"/>
                <a:gd name="T27" fmla="*/ 5 h 10"/>
                <a:gd name="T28" fmla="*/ 3 w 8"/>
                <a:gd name="T29" fmla="*/ 5 h 10"/>
                <a:gd name="T30" fmla="*/ 3 w 8"/>
                <a:gd name="T31" fmla="*/ 0 h 10"/>
                <a:gd name="T32" fmla="*/ 0 w 8"/>
                <a:gd name="T33" fmla="*/ 4 h 10"/>
                <a:gd name="T34" fmla="*/ 4 w 8"/>
                <a:gd name="T35" fmla="*/ 10 h 10"/>
                <a:gd name="T36" fmla="*/ 4 w 8"/>
                <a:gd name="T37" fmla="*/ 10 h 10"/>
                <a:gd name="T38" fmla="*/ 8 w 8"/>
                <a:gd name="T39" fmla="*/ 6 h 10"/>
                <a:gd name="T40" fmla="*/ 4 w 8"/>
                <a:gd name="T41" fmla="*/ 0 h 10"/>
                <a:gd name="T42" fmla="*/ 3 w 8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4" y="8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8" y="8"/>
                    <a:pt x="8" y="6"/>
                  </a:cubicBezTo>
                  <a:cubicBezTo>
                    <a:pt x="8" y="3"/>
                    <a:pt x="6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17"/>
            <p:cNvSpPr>
              <a:spLocks noEditPoints="1"/>
            </p:cNvSpPr>
            <p:nvPr/>
          </p:nvSpPr>
          <p:spPr bwMode="auto">
            <a:xfrm>
              <a:off x="7805738" y="2790825"/>
              <a:ext cx="365125" cy="371475"/>
            </a:xfrm>
            <a:custGeom>
              <a:avLst/>
              <a:gdLst>
                <a:gd name="T0" fmla="*/ 89 w 97"/>
                <a:gd name="T1" fmla="*/ 80 h 99"/>
                <a:gd name="T2" fmla="*/ 89 w 97"/>
                <a:gd name="T3" fmla="*/ 80 h 99"/>
                <a:gd name="T4" fmla="*/ 8 w 97"/>
                <a:gd name="T5" fmla="*/ 70 h 99"/>
                <a:gd name="T6" fmla="*/ 6 w 97"/>
                <a:gd name="T7" fmla="*/ 68 h 99"/>
                <a:gd name="T8" fmla="*/ 6 w 97"/>
                <a:gd name="T9" fmla="*/ 10 h 99"/>
                <a:gd name="T10" fmla="*/ 8 w 97"/>
                <a:gd name="T11" fmla="*/ 8 h 99"/>
                <a:gd name="T12" fmla="*/ 8 w 97"/>
                <a:gd name="T13" fmla="*/ 8 h 99"/>
                <a:gd name="T14" fmla="*/ 89 w 97"/>
                <a:gd name="T15" fmla="*/ 20 h 99"/>
                <a:gd name="T16" fmla="*/ 91 w 97"/>
                <a:gd name="T17" fmla="*/ 22 h 99"/>
                <a:gd name="T18" fmla="*/ 91 w 97"/>
                <a:gd name="T19" fmla="*/ 79 h 99"/>
                <a:gd name="T20" fmla="*/ 89 w 97"/>
                <a:gd name="T21" fmla="*/ 80 h 99"/>
                <a:gd name="T22" fmla="*/ 2 w 97"/>
                <a:gd name="T23" fmla="*/ 0 h 99"/>
                <a:gd name="T24" fmla="*/ 0 w 97"/>
                <a:gd name="T25" fmla="*/ 3 h 99"/>
                <a:gd name="T26" fmla="*/ 0 w 97"/>
                <a:gd name="T27" fmla="*/ 85 h 99"/>
                <a:gd name="T28" fmla="*/ 2 w 97"/>
                <a:gd name="T29" fmla="*/ 88 h 99"/>
                <a:gd name="T30" fmla="*/ 95 w 97"/>
                <a:gd name="T31" fmla="*/ 98 h 99"/>
                <a:gd name="T32" fmla="*/ 95 w 97"/>
                <a:gd name="T33" fmla="*/ 99 h 99"/>
                <a:gd name="T34" fmla="*/ 97 w 97"/>
                <a:gd name="T35" fmla="*/ 96 h 99"/>
                <a:gd name="T36" fmla="*/ 97 w 97"/>
                <a:gd name="T37" fmla="*/ 17 h 99"/>
                <a:gd name="T38" fmla="*/ 95 w 97"/>
                <a:gd name="T39" fmla="*/ 14 h 99"/>
                <a:gd name="T40" fmla="*/ 2 w 97"/>
                <a:gd name="T41" fmla="*/ 0 h 99"/>
                <a:gd name="T42" fmla="*/ 2 w 97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99">
                  <a:moveTo>
                    <a:pt x="89" y="80"/>
                  </a:moveTo>
                  <a:cubicBezTo>
                    <a:pt x="89" y="80"/>
                    <a:pt x="89" y="80"/>
                    <a:pt x="89" y="8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70"/>
                    <a:pt x="6" y="69"/>
                    <a:pt x="6" y="6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20"/>
                    <a:pt x="91" y="21"/>
                    <a:pt x="91" y="22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80"/>
                    <a:pt x="90" y="80"/>
                    <a:pt x="89" y="80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6" y="99"/>
                    <a:pt x="97" y="98"/>
                    <a:pt x="97" y="9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4"/>
                    <a:pt x="95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18"/>
            <p:cNvSpPr>
              <a:spLocks/>
            </p:cNvSpPr>
            <p:nvPr/>
          </p:nvSpPr>
          <p:spPr bwMode="auto">
            <a:xfrm>
              <a:off x="7915276" y="3151188"/>
              <a:ext cx="150813" cy="49213"/>
            </a:xfrm>
            <a:custGeom>
              <a:avLst/>
              <a:gdLst>
                <a:gd name="T0" fmla="*/ 9 w 40"/>
                <a:gd name="T1" fmla="*/ 0 h 13"/>
                <a:gd name="T2" fmla="*/ 5 w 40"/>
                <a:gd name="T3" fmla="*/ 2 h 13"/>
                <a:gd name="T4" fmla="*/ 1 w 40"/>
                <a:gd name="T5" fmla="*/ 7 h 13"/>
                <a:gd name="T6" fmla="*/ 2 w 40"/>
                <a:gd name="T7" fmla="*/ 9 h 13"/>
                <a:gd name="T8" fmla="*/ 38 w 40"/>
                <a:gd name="T9" fmla="*/ 13 h 13"/>
                <a:gd name="T10" fmla="*/ 38 w 40"/>
                <a:gd name="T11" fmla="*/ 13 h 13"/>
                <a:gd name="T12" fmla="*/ 39 w 40"/>
                <a:gd name="T13" fmla="*/ 11 h 13"/>
                <a:gd name="T14" fmla="*/ 35 w 40"/>
                <a:gd name="T15" fmla="*/ 5 h 13"/>
                <a:gd name="T16" fmla="*/ 31 w 40"/>
                <a:gd name="T17" fmla="*/ 2 h 13"/>
                <a:gd name="T18" fmla="*/ 10 w 40"/>
                <a:gd name="T19" fmla="*/ 0 h 13"/>
                <a:gd name="T20" fmla="*/ 9 w 4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3">
                  <a:moveTo>
                    <a:pt x="9" y="0"/>
                  </a:moveTo>
                  <a:cubicBezTo>
                    <a:pt x="8" y="0"/>
                    <a:pt x="6" y="1"/>
                    <a:pt x="5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40" y="12"/>
                    <a:pt x="39" y="11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4"/>
                    <a:pt x="32" y="2"/>
                    <a:pt x="3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19"/>
            <p:cNvSpPr>
              <a:spLocks/>
            </p:cNvSpPr>
            <p:nvPr/>
          </p:nvSpPr>
          <p:spPr bwMode="auto">
            <a:xfrm>
              <a:off x="7986713" y="2865438"/>
              <a:ext cx="131763" cy="184150"/>
            </a:xfrm>
            <a:custGeom>
              <a:avLst/>
              <a:gdLst>
                <a:gd name="T0" fmla="*/ 1 w 35"/>
                <a:gd name="T1" fmla="*/ 0 h 49"/>
                <a:gd name="T2" fmla="*/ 0 w 35"/>
                <a:gd name="T3" fmla="*/ 1 h 49"/>
                <a:gd name="T4" fmla="*/ 0 w 35"/>
                <a:gd name="T5" fmla="*/ 48 h 49"/>
                <a:gd name="T6" fmla="*/ 1 w 35"/>
                <a:gd name="T7" fmla="*/ 49 h 49"/>
                <a:gd name="T8" fmla="*/ 1 w 35"/>
                <a:gd name="T9" fmla="*/ 49 h 49"/>
                <a:gd name="T10" fmla="*/ 2 w 35"/>
                <a:gd name="T11" fmla="*/ 49 h 49"/>
                <a:gd name="T12" fmla="*/ 2 w 35"/>
                <a:gd name="T13" fmla="*/ 26 h 49"/>
                <a:gd name="T14" fmla="*/ 34 w 35"/>
                <a:gd name="T15" fmla="*/ 30 h 49"/>
                <a:gd name="T16" fmla="*/ 34 w 35"/>
                <a:gd name="T17" fmla="*/ 30 h 49"/>
                <a:gd name="T18" fmla="*/ 35 w 35"/>
                <a:gd name="T19" fmla="*/ 29 h 49"/>
                <a:gd name="T20" fmla="*/ 34 w 35"/>
                <a:gd name="T21" fmla="*/ 28 h 49"/>
                <a:gd name="T22" fmla="*/ 2 w 35"/>
                <a:gd name="T23" fmla="*/ 24 h 49"/>
                <a:gd name="T24" fmla="*/ 2 w 35"/>
                <a:gd name="T25" fmla="*/ 1 h 49"/>
                <a:gd name="T26" fmla="*/ 1 w 35"/>
                <a:gd name="T27" fmla="*/ 0 h 49"/>
                <a:gd name="T28" fmla="*/ 1 w 35"/>
                <a:gd name="T2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4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Rectangle 120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Rectangle 121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Rectangle 122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Rectangle 123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24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25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Rectangle 126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Rectangle 127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Rectangle 128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Rectangle 129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Rectangle 130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Rectangle 131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32"/>
            <p:cNvSpPr>
              <a:spLocks noEditPoints="1"/>
            </p:cNvSpPr>
            <p:nvPr/>
          </p:nvSpPr>
          <p:spPr bwMode="auto">
            <a:xfrm>
              <a:off x="5540376" y="3865563"/>
              <a:ext cx="769938" cy="576263"/>
            </a:xfrm>
            <a:custGeom>
              <a:avLst/>
              <a:gdLst>
                <a:gd name="T0" fmla="*/ 19 w 205"/>
                <a:gd name="T1" fmla="*/ 121 h 153"/>
                <a:gd name="T2" fmla="*/ 14 w 205"/>
                <a:gd name="T3" fmla="*/ 118 h 153"/>
                <a:gd name="T4" fmla="*/ 14 w 205"/>
                <a:gd name="T5" fmla="*/ 16 h 153"/>
                <a:gd name="T6" fmla="*/ 18 w 205"/>
                <a:gd name="T7" fmla="*/ 13 h 153"/>
                <a:gd name="T8" fmla="*/ 19 w 205"/>
                <a:gd name="T9" fmla="*/ 13 h 153"/>
                <a:gd name="T10" fmla="*/ 189 w 205"/>
                <a:gd name="T11" fmla="*/ 17 h 153"/>
                <a:gd name="T12" fmla="*/ 193 w 205"/>
                <a:gd name="T13" fmla="*/ 20 h 153"/>
                <a:gd name="T14" fmla="*/ 193 w 205"/>
                <a:gd name="T15" fmla="*/ 116 h 153"/>
                <a:gd name="T16" fmla="*/ 189 w 205"/>
                <a:gd name="T17" fmla="*/ 119 h 153"/>
                <a:gd name="T18" fmla="*/ 19 w 205"/>
                <a:gd name="T19" fmla="*/ 121 h 153"/>
                <a:gd name="T20" fmla="*/ 19 w 205"/>
                <a:gd name="T21" fmla="*/ 121 h 153"/>
                <a:gd name="T22" fmla="*/ 5 w 205"/>
                <a:gd name="T23" fmla="*/ 0 h 153"/>
                <a:gd name="T24" fmla="*/ 0 w 205"/>
                <a:gd name="T25" fmla="*/ 5 h 153"/>
                <a:gd name="T26" fmla="*/ 0 w 205"/>
                <a:gd name="T27" fmla="*/ 149 h 153"/>
                <a:gd name="T28" fmla="*/ 5 w 205"/>
                <a:gd name="T29" fmla="*/ 153 h 153"/>
                <a:gd name="T30" fmla="*/ 5 w 205"/>
                <a:gd name="T31" fmla="*/ 153 h 153"/>
                <a:gd name="T32" fmla="*/ 201 w 205"/>
                <a:gd name="T33" fmla="*/ 149 h 153"/>
                <a:gd name="T34" fmla="*/ 205 w 205"/>
                <a:gd name="T35" fmla="*/ 144 h 153"/>
                <a:gd name="T36" fmla="*/ 205 w 205"/>
                <a:gd name="T37" fmla="*/ 10 h 153"/>
                <a:gd name="T38" fmla="*/ 201 w 205"/>
                <a:gd name="T39" fmla="*/ 6 h 153"/>
                <a:gd name="T40" fmla="*/ 5 w 205"/>
                <a:gd name="T41" fmla="*/ 0 h 153"/>
                <a:gd name="T42" fmla="*/ 5 w 205"/>
                <a:gd name="T4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" h="153">
                  <a:moveTo>
                    <a:pt x="19" y="121"/>
                  </a:moveTo>
                  <a:cubicBezTo>
                    <a:pt x="16" y="121"/>
                    <a:pt x="14" y="120"/>
                    <a:pt x="14" y="1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4"/>
                    <a:pt x="16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1" y="17"/>
                    <a:pt x="193" y="18"/>
                    <a:pt x="193" y="20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93" y="118"/>
                    <a:pt x="191" y="119"/>
                    <a:pt x="189" y="119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1"/>
                    <a:pt x="2" y="153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3" y="149"/>
                    <a:pt x="205" y="147"/>
                    <a:pt x="205" y="144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5" y="8"/>
                    <a:pt x="203" y="6"/>
                    <a:pt x="201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33"/>
            <p:cNvSpPr>
              <a:spLocks/>
            </p:cNvSpPr>
            <p:nvPr/>
          </p:nvSpPr>
          <p:spPr bwMode="auto">
            <a:xfrm>
              <a:off x="5776913" y="4456113"/>
              <a:ext cx="319088" cy="71438"/>
            </a:xfrm>
            <a:custGeom>
              <a:avLst/>
              <a:gdLst>
                <a:gd name="T0" fmla="*/ 65 w 85"/>
                <a:gd name="T1" fmla="*/ 0 h 19"/>
                <a:gd name="T2" fmla="*/ 65 w 85"/>
                <a:gd name="T3" fmla="*/ 0 h 19"/>
                <a:gd name="T4" fmla="*/ 21 w 85"/>
                <a:gd name="T5" fmla="*/ 1 h 19"/>
                <a:gd name="T6" fmla="*/ 11 w 85"/>
                <a:gd name="T7" fmla="*/ 5 h 19"/>
                <a:gd name="T8" fmla="*/ 3 w 85"/>
                <a:gd name="T9" fmla="*/ 15 h 19"/>
                <a:gd name="T10" fmla="*/ 4 w 85"/>
                <a:gd name="T11" fmla="*/ 19 h 19"/>
                <a:gd name="T12" fmla="*/ 5 w 85"/>
                <a:gd name="T13" fmla="*/ 19 h 19"/>
                <a:gd name="T14" fmla="*/ 81 w 85"/>
                <a:gd name="T15" fmla="*/ 17 h 19"/>
                <a:gd name="T16" fmla="*/ 83 w 85"/>
                <a:gd name="T17" fmla="*/ 13 h 19"/>
                <a:gd name="T18" fmla="*/ 74 w 85"/>
                <a:gd name="T19" fmla="*/ 4 h 19"/>
                <a:gd name="T20" fmla="*/ 65 w 85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9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4" y="3"/>
                    <a:pt x="11" y="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7"/>
                    <a:pt x="1" y="19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17"/>
                    <a:pt x="85" y="15"/>
                    <a:pt x="83" y="13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68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34"/>
            <p:cNvSpPr>
              <a:spLocks/>
            </p:cNvSpPr>
            <p:nvPr/>
          </p:nvSpPr>
          <p:spPr bwMode="auto">
            <a:xfrm>
              <a:off x="5672138" y="3944938"/>
              <a:ext cx="63500" cy="90488"/>
            </a:xfrm>
            <a:custGeom>
              <a:avLst/>
              <a:gdLst>
                <a:gd name="T0" fmla="*/ 1 w 17"/>
                <a:gd name="T1" fmla="*/ 0 h 24"/>
                <a:gd name="T2" fmla="*/ 0 w 17"/>
                <a:gd name="T3" fmla="*/ 1 h 24"/>
                <a:gd name="T4" fmla="*/ 0 w 17"/>
                <a:gd name="T5" fmla="*/ 23 h 24"/>
                <a:gd name="T6" fmla="*/ 1 w 17"/>
                <a:gd name="T7" fmla="*/ 24 h 24"/>
                <a:gd name="T8" fmla="*/ 6 w 17"/>
                <a:gd name="T9" fmla="*/ 24 h 24"/>
                <a:gd name="T10" fmla="*/ 6 w 17"/>
                <a:gd name="T11" fmla="*/ 24 h 24"/>
                <a:gd name="T12" fmla="*/ 7 w 17"/>
                <a:gd name="T13" fmla="*/ 23 h 24"/>
                <a:gd name="T14" fmla="*/ 7 w 17"/>
                <a:gd name="T15" fmla="*/ 15 h 24"/>
                <a:gd name="T16" fmla="*/ 7 w 17"/>
                <a:gd name="T17" fmla="*/ 14 h 24"/>
                <a:gd name="T18" fmla="*/ 7 w 17"/>
                <a:gd name="T19" fmla="*/ 15 h 24"/>
                <a:gd name="T20" fmla="*/ 10 w 17"/>
                <a:gd name="T21" fmla="*/ 23 h 24"/>
                <a:gd name="T22" fmla="*/ 11 w 17"/>
                <a:gd name="T23" fmla="*/ 24 h 24"/>
                <a:gd name="T24" fmla="*/ 16 w 17"/>
                <a:gd name="T25" fmla="*/ 24 h 24"/>
                <a:gd name="T26" fmla="*/ 16 w 17"/>
                <a:gd name="T27" fmla="*/ 24 h 24"/>
                <a:gd name="T28" fmla="*/ 17 w 17"/>
                <a:gd name="T29" fmla="*/ 24 h 24"/>
                <a:gd name="T30" fmla="*/ 13 w 17"/>
                <a:gd name="T31" fmla="*/ 12 h 24"/>
                <a:gd name="T32" fmla="*/ 13 w 17"/>
                <a:gd name="T33" fmla="*/ 11 h 24"/>
                <a:gd name="T34" fmla="*/ 16 w 17"/>
                <a:gd name="T35" fmla="*/ 1 h 24"/>
                <a:gd name="T36" fmla="*/ 16 w 17"/>
                <a:gd name="T37" fmla="*/ 1 h 24"/>
                <a:gd name="T38" fmla="*/ 11 w 17"/>
                <a:gd name="T39" fmla="*/ 1 h 24"/>
                <a:gd name="T40" fmla="*/ 11 w 17"/>
                <a:gd name="T41" fmla="*/ 1 h 24"/>
                <a:gd name="T42" fmla="*/ 10 w 17"/>
                <a:gd name="T43" fmla="*/ 1 h 24"/>
                <a:gd name="T44" fmla="*/ 7 w 17"/>
                <a:gd name="T45" fmla="*/ 9 h 24"/>
                <a:gd name="T46" fmla="*/ 7 w 17"/>
                <a:gd name="T47" fmla="*/ 9 h 24"/>
                <a:gd name="T48" fmla="*/ 7 w 17"/>
                <a:gd name="T49" fmla="*/ 9 h 24"/>
                <a:gd name="T50" fmla="*/ 7 w 17"/>
                <a:gd name="T51" fmla="*/ 1 h 24"/>
                <a:gd name="T52" fmla="*/ 6 w 17"/>
                <a:gd name="T53" fmla="*/ 1 h 24"/>
                <a:gd name="T54" fmla="*/ 1 w 17"/>
                <a:gd name="T55" fmla="*/ 0 h 24"/>
                <a:gd name="T56" fmla="*/ 1 w 17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2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35"/>
            <p:cNvSpPr>
              <a:spLocks noEditPoints="1"/>
            </p:cNvSpPr>
            <p:nvPr/>
          </p:nvSpPr>
          <p:spPr bwMode="auto">
            <a:xfrm>
              <a:off x="5749926" y="3948113"/>
              <a:ext cx="52388" cy="87313"/>
            </a:xfrm>
            <a:custGeom>
              <a:avLst/>
              <a:gdLst>
                <a:gd name="T0" fmla="*/ 7 w 14"/>
                <a:gd name="T1" fmla="*/ 10 h 23"/>
                <a:gd name="T2" fmla="*/ 7 w 14"/>
                <a:gd name="T3" fmla="*/ 10 h 23"/>
                <a:gd name="T4" fmla="*/ 7 w 14"/>
                <a:gd name="T5" fmla="*/ 10 h 23"/>
                <a:gd name="T6" fmla="*/ 6 w 14"/>
                <a:gd name="T7" fmla="*/ 9 h 23"/>
                <a:gd name="T8" fmla="*/ 6 w 14"/>
                <a:gd name="T9" fmla="*/ 4 h 23"/>
                <a:gd name="T10" fmla="*/ 8 w 14"/>
                <a:gd name="T11" fmla="*/ 4 h 23"/>
                <a:gd name="T12" fmla="*/ 8 w 14"/>
                <a:gd name="T13" fmla="*/ 5 h 23"/>
                <a:gd name="T14" fmla="*/ 8 w 14"/>
                <a:gd name="T15" fmla="*/ 7 h 23"/>
                <a:gd name="T16" fmla="*/ 8 w 14"/>
                <a:gd name="T17" fmla="*/ 8 h 23"/>
                <a:gd name="T18" fmla="*/ 8 w 14"/>
                <a:gd name="T19" fmla="*/ 10 h 23"/>
                <a:gd name="T20" fmla="*/ 7 w 14"/>
                <a:gd name="T21" fmla="*/ 10 h 23"/>
                <a:gd name="T22" fmla="*/ 0 w 14"/>
                <a:gd name="T23" fmla="*/ 0 h 23"/>
                <a:gd name="T24" fmla="*/ 0 w 14"/>
                <a:gd name="T25" fmla="*/ 1 h 23"/>
                <a:gd name="T26" fmla="*/ 0 w 14"/>
                <a:gd name="T27" fmla="*/ 23 h 23"/>
                <a:gd name="T28" fmla="*/ 0 w 14"/>
                <a:gd name="T29" fmla="*/ 23 h 23"/>
                <a:gd name="T30" fmla="*/ 5 w 14"/>
                <a:gd name="T31" fmla="*/ 23 h 23"/>
                <a:gd name="T32" fmla="*/ 5 w 14"/>
                <a:gd name="T33" fmla="*/ 23 h 23"/>
                <a:gd name="T34" fmla="*/ 6 w 14"/>
                <a:gd name="T35" fmla="*/ 23 h 23"/>
                <a:gd name="T36" fmla="*/ 6 w 14"/>
                <a:gd name="T37" fmla="*/ 15 h 23"/>
                <a:gd name="T38" fmla="*/ 7 w 14"/>
                <a:gd name="T39" fmla="*/ 14 h 23"/>
                <a:gd name="T40" fmla="*/ 7 w 14"/>
                <a:gd name="T41" fmla="*/ 14 h 23"/>
                <a:gd name="T42" fmla="*/ 8 w 14"/>
                <a:gd name="T43" fmla="*/ 14 h 23"/>
                <a:gd name="T44" fmla="*/ 8 w 14"/>
                <a:gd name="T45" fmla="*/ 14 h 23"/>
                <a:gd name="T46" fmla="*/ 12 w 14"/>
                <a:gd name="T47" fmla="*/ 13 h 23"/>
                <a:gd name="T48" fmla="*/ 13 w 14"/>
                <a:gd name="T49" fmla="*/ 12 h 23"/>
                <a:gd name="T50" fmla="*/ 14 w 14"/>
                <a:gd name="T51" fmla="*/ 9 h 23"/>
                <a:gd name="T52" fmla="*/ 14 w 14"/>
                <a:gd name="T53" fmla="*/ 8 h 23"/>
                <a:gd name="T54" fmla="*/ 14 w 14"/>
                <a:gd name="T55" fmla="*/ 7 h 23"/>
                <a:gd name="T56" fmla="*/ 14 w 14"/>
                <a:gd name="T57" fmla="*/ 3 h 23"/>
                <a:gd name="T58" fmla="*/ 13 w 14"/>
                <a:gd name="T59" fmla="*/ 2 h 23"/>
                <a:gd name="T60" fmla="*/ 10 w 14"/>
                <a:gd name="T61" fmla="*/ 0 h 23"/>
                <a:gd name="T62" fmla="*/ 7 w 14"/>
                <a:gd name="T63" fmla="*/ 0 h 23"/>
                <a:gd name="T64" fmla="*/ 5 w 14"/>
                <a:gd name="T65" fmla="*/ 0 h 23"/>
                <a:gd name="T66" fmla="*/ 0 w 14"/>
                <a:gd name="T67" fmla="*/ 0 h 23"/>
                <a:gd name="T68" fmla="*/ 0 w 14"/>
                <a:gd name="T6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23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4" y="11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36"/>
            <p:cNvSpPr>
              <a:spLocks/>
            </p:cNvSpPr>
            <p:nvPr/>
          </p:nvSpPr>
          <p:spPr bwMode="auto">
            <a:xfrm>
              <a:off x="5818188" y="3948113"/>
              <a:ext cx="22225" cy="90488"/>
            </a:xfrm>
            <a:custGeom>
              <a:avLst/>
              <a:gdLst>
                <a:gd name="T0" fmla="*/ 0 w 6"/>
                <a:gd name="T1" fmla="*/ 0 h 24"/>
                <a:gd name="T2" fmla="*/ 0 w 6"/>
                <a:gd name="T3" fmla="*/ 1 h 24"/>
                <a:gd name="T4" fmla="*/ 0 w 6"/>
                <a:gd name="T5" fmla="*/ 23 h 24"/>
                <a:gd name="T6" fmla="*/ 0 w 6"/>
                <a:gd name="T7" fmla="*/ 24 h 24"/>
                <a:gd name="T8" fmla="*/ 5 w 6"/>
                <a:gd name="T9" fmla="*/ 24 h 24"/>
                <a:gd name="T10" fmla="*/ 5 w 6"/>
                <a:gd name="T11" fmla="*/ 24 h 24"/>
                <a:gd name="T12" fmla="*/ 6 w 6"/>
                <a:gd name="T13" fmla="*/ 23 h 24"/>
                <a:gd name="T14" fmla="*/ 6 w 6"/>
                <a:gd name="T15" fmla="*/ 1 h 24"/>
                <a:gd name="T16" fmla="*/ 5 w 6"/>
                <a:gd name="T17" fmla="*/ 0 h 24"/>
                <a:gd name="T18" fmla="*/ 0 w 6"/>
                <a:gd name="T19" fmla="*/ 0 h 24"/>
                <a:gd name="T20" fmla="*/ 0 w 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37"/>
            <p:cNvSpPr>
              <a:spLocks/>
            </p:cNvSpPr>
            <p:nvPr/>
          </p:nvSpPr>
          <p:spPr bwMode="auto">
            <a:xfrm>
              <a:off x="9342438" y="3948113"/>
              <a:ext cx="7938" cy="34925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1 h 9"/>
                <a:gd name="T4" fmla="*/ 1 w 2"/>
                <a:gd name="T5" fmla="*/ 2 h 9"/>
                <a:gd name="T6" fmla="*/ 0 w 2"/>
                <a:gd name="T7" fmla="*/ 8 h 9"/>
                <a:gd name="T8" fmla="*/ 1 w 2"/>
                <a:gd name="T9" fmla="*/ 9 h 9"/>
                <a:gd name="T10" fmla="*/ 2 w 2"/>
                <a:gd name="T11" fmla="*/ 8 h 9"/>
                <a:gd name="T12" fmla="*/ 2 w 2"/>
                <a:gd name="T13" fmla="*/ 2 h 9"/>
                <a:gd name="T14" fmla="*/ 2 w 2"/>
                <a:gd name="T15" fmla="*/ 1 h 9"/>
                <a:gd name="T16" fmla="*/ 2 w 2"/>
                <a:gd name="T17" fmla="*/ 0 h 9"/>
                <a:gd name="T18" fmla="*/ 1 w 2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38"/>
            <p:cNvSpPr>
              <a:spLocks/>
            </p:cNvSpPr>
            <p:nvPr/>
          </p:nvSpPr>
          <p:spPr bwMode="auto">
            <a:xfrm>
              <a:off x="9312276" y="3948113"/>
              <a:ext cx="71438" cy="49213"/>
            </a:xfrm>
            <a:custGeom>
              <a:avLst/>
              <a:gdLst>
                <a:gd name="T0" fmla="*/ 6 w 19"/>
                <a:gd name="T1" fmla="*/ 0 h 13"/>
                <a:gd name="T2" fmla="*/ 6 w 19"/>
                <a:gd name="T3" fmla="*/ 0 h 13"/>
                <a:gd name="T4" fmla="*/ 5 w 19"/>
                <a:gd name="T5" fmla="*/ 6 h 13"/>
                <a:gd name="T6" fmla="*/ 6 w 19"/>
                <a:gd name="T7" fmla="*/ 6 h 13"/>
                <a:gd name="T8" fmla="*/ 6 w 19"/>
                <a:gd name="T9" fmla="*/ 8 h 13"/>
                <a:gd name="T10" fmla="*/ 8 w 19"/>
                <a:gd name="T11" fmla="*/ 10 h 13"/>
                <a:gd name="T12" fmla="*/ 5 w 19"/>
                <a:gd name="T13" fmla="*/ 9 h 13"/>
                <a:gd name="T14" fmla="*/ 6 w 19"/>
                <a:gd name="T15" fmla="*/ 6 h 13"/>
                <a:gd name="T16" fmla="*/ 4 w 19"/>
                <a:gd name="T17" fmla="*/ 7 h 13"/>
                <a:gd name="T18" fmla="*/ 6 w 19"/>
                <a:gd name="T19" fmla="*/ 0 h 13"/>
                <a:gd name="T20" fmla="*/ 0 w 19"/>
                <a:gd name="T21" fmla="*/ 13 h 13"/>
                <a:gd name="T22" fmla="*/ 4 w 19"/>
                <a:gd name="T23" fmla="*/ 13 h 13"/>
                <a:gd name="T24" fmla="*/ 15 w 19"/>
                <a:gd name="T25" fmla="*/ 13 h 13"/>
                <a:gd name="T26" fmla="*/ 19 w 19"/>
                <a:gd name="T27" fmla="*/ 13 h 13"/>
                <a:gd name="T28" fmla="*/ 12 w 19"/>
                <a:gd name="T29" fmla="*/ 0 h 13"/>
                <a:gd name="T30" fmla="*/ 12 w 19"/>
                <a:gd name="T31" fmla="*/ 0 h 13"/>
                <a:gd name="T32" fmla="*/ 12 w 19"/>
                <a:gd name="T33" fmla="*/ 0 h 13"/>
                <a:gd name="T34" fmla="*/ 12 w 19"/>
                <a:gd name="T35" fmla="*/ 0 h 13"/>
                <a:gd name="T36" fmla="*/ 14 w 19"/>
                <a:gd name="T37" fmla="*/ 7 h 13"/>
                <a:gd name="T38" fmla="*/ 13 w 19"/>
                <a:gd name="T39" fmla="*/ 7 h 13"/>
                <a:gd name="T40" fmla="*/ 13 w 19"/>
                <a:gd name="T41" fmla="*/ 9 h 13"/>
                <a:gd name="T42" fmla="*/ 10 w 19"/>
                <a:gd name="T43" fmla="*/ 10 h 13"/>
                <a:gd name="T44" fmla="*/ 13 w 19"/>
                <a:gd name="T45" fmla="*/ 8 h 13"/>
                <a:gd name="T46" fmla="*/ 12 w 19"/>
                <a:gd name="T47" fmla="*/ 6 h 13"/>
                <a:gd name="T48" fmla="*/ 14 w 19"/>
                <a:gd name="T49" fmla="*/ 6 h 13"/>
                <a:gd name="T50" fmla="*/ 12 w 19"/>
                <a:gd name="T51" fmla="*/ 0 h 13"/>
                <a:gd name="T52" fmla="*/ 9 w 19"/>
                <a:gd name="T53" fmla="*/ 10 h 13"/>
                <a:gd name="T54" fmla="*/ 6 w 19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6" y="1"/>
                    <a:pt x="6" y="0"/>
                  </a:cubicBezTo>
                  <a:cubicBezTo>
                    <a:pt x="2" y="2"/>
                    <a:pt x="0" y="5"/>
                    <a:pt x="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5"/>
                    <a:pt x="16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4" y="4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4"/>
                    <a:pt x="12" y="0"/>
                  </a:cubicBezTo>
                  <a:cubicBezTo>
                    <a:pt x="13" y="1"/>
                    <a:pt x="12" y="7"/>
                    <a:pt x="9" y="10"/>
                  </a:cubicBezTo>
                  <a:cubicBezTo>
                    <a:pt x="9" y="10"/>
                    <a:pt x="5" y="7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39"/>
            <p:cNvSpPr>
              <a:spLocks/>
            </p:cNvSpPr>
            <p:nvPr/>
          </p:nvSpPr>
          <p:spPr bwMode="auto">
            <a:xfrm>
              <a:off x="9336088" y="3948113"/>
              <a:ext cx="11113" cy="7938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40"/>
            <p:cNvSpPr>
              <a:spLocks/>
            </p:cNvSpPr>
            <p:nvPr/>
          </p:nvSpPr>
          <p:spPr bwMode="auto">
            <a:xfrm>
              <a:off x="9350376" y="3948113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41"/>
            <p:cNvSpPr>
              <a:spLocks noEditPoints="1"/>
            </p:cNvSpPr>
            <p:nvPr/>
          </p:nvSpPr>
          <p:spPr bwMode="auto">
            <a:xfrm>
              <a:off x="9328151" y="3892550"/>
              <a:ext cx="38100" cy="52388"/>
            </a:xfrm>
            <a:custGeom>
              <a:avLst/>
              <a:gdLst>
                <a:gd name="T0" fmla="*/ 5 w 10"/>
                <a:gd name="T1" fmla="*/ 13 h 14"/>
                <a:gd name="T2" fmla="*/ 5 w 10"/>
                <a:gd name="T3" fmla="*/ 13 h 14"/>
                <a:gd name="T4" fmla="*/ 2 w 10"/>
                <a:gd name="T5" fmla="*/ 10 h 14"/>
                <a:gd name="T6" fmla="*/ 8 w 10"/>
                <a:gd name="T7" fmla="*/ 10 h 14"/>
                <a:gd name="T8" fmla="*/ 5 w 10"/>
                <a:gd name="T9" fmla="*/ 13 h 14"/>
                <a:gd name="T10" fmla="*/ 6 w 10"/>
                <a:gd name="T11" fmla="*/ 8 h 14"/>
                <a:gd name="T12" fmla="*/ 6 w 10"/>
                <a:gd name="T13" fmla="*/ 8 h 14"/>
                <a:gd name="T14" fmla="*/ 5 w 10"/>
                <a:gd name="T15" fmla="*/ 7 h 14"/>
                <a:gd name="T16" fmla="*/ 6 w 10"/>
                <a:gd name="T17" fmla="*/ 6 h 14"/>
                <a:gd name="T18" fmla="*/ 6 w 10"/>
                <a:gd name="T19" fmla="*/ 6 h 14"/>
                <a:gd name="T20" fmla="*/ 7 w 10"/>
                <a:gd name="T21" fmla="*/ 7 h 14"/>
                <a:gd name="T22" fmla="*/ 6 w 10"/>
                <a:gd name="T23" fmla="*/ 8 h 14"/>
                <a:gd name="T24" fmla="*/ 4 w 10"/>
                <a:gd name="T25" fmla="*/ 8 h 14"/>
                <a:gd name="T26" fmla="*/ 4 w 10"/>
                <a:gd name="T27" fmla="*/ 8 h 14"/>
                <a:gd name="T28" fmla="*/ 3 w 10"/>
                <a:gd name="T29" fmla="*/ 7 h 14"/>
                <a:gd name="T30" fmla="*/ 4 w 10"/>
                <a:gd name="T31" fmla="*/ 6 h 14"/>
                <a:gd name="T32" fmla="*/ 4 w 10"/>
                <a:gd name="T33" fmla="*/ 6 h 14"/>
                <a:gd name="T34" fmla="*/ 5 w 10"/>
                <a:gd name="T35" fmla="*/ 7 h 14"/>
                <a:gd name="T36" fmla="*/ 4 w 10"/>
                <a:gd name="T37" fmla="*/ 8 h 14"/>
                <a:gd name="T38" fmla="*/ 5 w 10"/>
                <a:gd name="T39" fmla="*/ 0 h 14"/>
                <a:gd name="T40" fmla="*/ 0 w 10"/>
                <a:gd name="T41" fmla="*/ 7 h 14"/>
                <a:gd name="T42" fmla="*/ 5 w 10"/>
                <a:gd name="T43" fmla="*/ 14 h 14"/>
                <a:gd name="T44" fmla="*/ 5 w 10"/>
                <a:gd name="T45" fmla="*/ 14 h 14"/>
                <a:gd name="T46" fmla="*/ 10 w 10"/>
                <a:gd name="T47" fmla="*/ 8 h 14"/>
                <a:gd name="T48" fmla="*/ 5 w 10"/>
                <a:gd name="T49" fmla="*/ 0 h 14"/>
                <a:gd name="T50" fmla="*/ 5 w 10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1"/>
                    <a:pt x="2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6" y="13"/>
                    <a:pt x="5" y="13"/>
                  </a:cubicBezTo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7" y="8"/>
                    <a:pt x="7" y="8"/>
                    <a:pt x="6" y="8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2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1"/>
                    <a:pt x="10" y="8"/>
                  </a:cubicBezTo>
                  <a:cubicBezTo>
                    <a:pt x="10" y="4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42"/>
            <p:cNvSpPr>
              <a:spLocks/>
            </p:cNvSpPr>
            <p:nvPr/>
          </p:nvSpPr>
          <p:spPr bwMode="auto">
            <a:xfrm>
              <a:off x="9347201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5 h 6"/>
                <a:gd name="T8" fmla="*/ 0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43"/>
            <p:cNvSpPr>
              <a:spLocks/>
            </p:cNvSpPr>
            <p:nvPr/>
          </p:nvSpPr>
          <p:spPr bwMode="auto">
            <a:xfrm>
              <a:off x="9324976" y="4095750"/>
              <a:ext cx="47625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3 w 13"/>
                <a:gd name="T5" fmla="*/ 4 h 8"/>
                <a:gd name="T6" fmla="*/ 4 w 13"/>
                <a:gd name="T7" fmla="*/ 4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0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9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9 w 13"/>
                <a:gd name="T49" fmla="*/ 4 h 8"/>
                <a:gd name="T50" fmla="*/ 9 w 13"/>
                <a:gd name="T51" fmla="*/ 0 h 8"/>
                <a:gd name="T52" fmla="*/ 6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3"/>
                    <a:pt x="9" y="0"/>
                  </a:cubicBezTo>
                  <a:cubicBezTo>
                    <a:pt x="9" y="0"/>
                    <a:pt x="9" y="5"/>
                    <a:pt x="6" y="7"/>
                  </a:cubicBezTo>
                  <a:cubicBezTo>
                    <a:pt x="6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44"/>
            <p:cNvSpPr>
              <a:spLocks/>
            </p:cNvSpPr>
            <p:nvPr/>
          </p:nvSpPr>
          <p:spPr bwMode="auto">
            <a:xfrm>
              <a:off x="93392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45"/>
            <p:cNvSpPr>
              <a:spLocks/>
            </p:cNvSpPr>
            <p:nvPr/>
          </p:nvSpPr>
          <p:spPr bwMode="auto">
            <a:xfrm>
              <a:off x="9350376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46"/>
            <p:cNvSpPr>
              <a:spLocks noEditPoints="1"/>
            </p:cNvSpPr>
            <p:nvPr/>
          </p:nvSpPr>
          <p:spPr bwMode="auto">
            <a:xfrm>
              <a:off x="9336088" y="4054475"/>
              <a:ext cx="25400" cy="36513"/>
            </a:xfrm>
            <a:custGeom>
              <a:avLst/>
              <a:gdLst>
                <a:gd name="T0" fmla="*/ 3 w 7"/>
                <a:gd name="T1" fmla="*/ 9 h 10"/>
                <a:gd name="T2" fmla="*/ 3 w 7"/>
                <a:gd name="T3" fmla="*/ 9 h 10"/>
                <a:gd name="T4" fmla="*/ 1 w 7"/>
                <a:gd name="T5" fmla="*/ 7 h 10"/>
                <a:gd name="T6" fmla="*/ 5 w 7"/>
                <a:gd name="T7" fmla="*/ 7 h 10"/>
                <a:gd name="T8" fmla="*/ 3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6 h 10"/>
                <a:gd name="T22" fmla="*/ 2 w 7"/>
                <a:gd name="T23" fmla="*/ 5 h 10"/>
                <a:gd name="T24" fmla="*/ 3 w 7"/>
                <a:gd name="T25" fmla="*/ 4 h 10"/>
                <a:gd name="T26" fmla="*/ 3 w 7"/>
                <a:gd name="T27" fmla="*/ 5 h 10"/>
                <a:gd name="T28" fmla="*/ 3 w 7"/>
                <a:gd name="T29" fmla="*/ 6 h 10"/>
                <a:gd name="T30" fmla="*/ 3 w 7"/>
                <a:gd name="T31" fmla="*/ 0 h 10"/>
                <a:gd name="T32" fmla="*/ 0 w 7"/>
                <a:gd name="T33" fmla="*/ 5 h 10"/>
                <a:gd name="T34" fmla="*/ 3 w 7"/>
                <a:gd name="T35" fmla="*/ 10 h 10"/>
                <a:gd name="T36" fmla="*/ 3 w 7"/>
                <a:gd name="T37" fmla="*/ 10 h 10"/>
                <a:gd name="T38" fmla="*/ 7 w 7"/>
                <a:gd name="T39" fmla="*/ 5 h 10"/>
                <a:gd name="T40" fmla="*/ 3 w 7"/>
                <a:gd name="T41" fmla="*/ 0 h 10"/>
                <a:gd name="T42" fmla="*/ 3 w 7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0"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3" y="9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6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8"/>
                    <a:pt x="7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47"/>
            <p:cNvSpPr>
              <a:spLocks/>
            </p:cNvSpPr>
            <p:nvPr/>
          </p:nvSpPr>
          <p:spPr bwMode="auto">
            <a:xfrm>
              <a:off x="9271001" y="4090988"/>
              <a:ext cx="4763" cy="26988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1 h 7"/>
                <a:gd name="T4" fmla="*/ 0 w 1"/>
                <a:gd name="T5" fmla="*/ 1 h 7"/>
                <a:gd name="T6" fmla="*/ 0 w 1"/>
                <a:gd name="T7" fmla="*/ 6 h 7"/>
                <a:gd name="T8" fmla="*/ 1 w 1"/>
                <a:gd name="T9" fmla="*/ 7 h 7"/>
                <a:gd name="T10" fmla="*/ 1 w 1"/>
                <a:gd name="T11" fmla="*/ 6 h 7"/>
                <a:gd name="T12" fmla="*/ 1 w 1"/>
                <a:gd name="T13" fmla="*/ 1 h 7"/>
                <a:gd name="T14" fmla="*/ 1 w 1"/>
                <a:gd name="T15" fmla="*/ 1 h 7"/>
                <a:gd name="T16" fmla="*/ 1 w 1"/>
                <a:gd name="T17" fmla="*/ 0 h 7"/>
                <a:gd name="T18" fmla="*/ 1 w 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48"/>
            <p:cNvSpPr>
              <a:spLocks/>
            </p:cNvSpPr>
            <p:nvPr/>
          </p:nvSpPr>
          <p:spPr bwMode="auto">
            <a:xfrm>
              <a:off x="9248776" y="4095750"/>
              <a:ext cx="49213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4 w 13"/>
                <a:gd name="T5" fmla="*/ 4 h 8"/>
                <a:gd name="T6" fmla="*/ 4 w 13"/>
                <a:gd name="T7" fmla="*/ 3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1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10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10 w 13"/>
                <a:gd name="T49" fmla="*/ 4 h 8"/>
                <a:gd name="T50" fmla="*/ 9 w 13"/>
                <a:gd name="T51" fmla="*/ 0 h 8"/>
                <a:gd name="T52" fmla="*/ 7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2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2"/>
                    <a:pt x="9" y="0"/>
                  </a:cubicBezTo>
                  <a:cubicBezTo>
                    <a:pt x="9" y="0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49"/>
            <p:cNvSpPr>
              <a:spLocks/>
            </p:cNvSpPr>
            <p:nvPr/>
          </p:nvSpPr>
          <p:spPr bwMode="auto">
            <a:xfrm>
              <a:off x="9267826" y="4090988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50"/>
            <p:cNvSpPr>
              <a:spLocks/>
            </p:cNvSpPr>
            <p:nvPr/>
          </p:nvSpPr>
          <p:spPr bwMode="auto">
            <a:xfrm>
              <a:off x="92757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51"/>
            <p:cNvSpPr>
              <a:spLocks noEditPoints="1"/>
            </p:cNvSpPr>
            <p:nvPr/>
          </p:nvSpPr>
          <p:spPr bwMode="auto">
            <a:xfrm>
              <a:off x="9259888" y="4054475"/>
              <a:ext cx="26988" cy="36513"/>
            </a:xfrm>
            <a:custGeom>
              <a:avLst/>
              <a:gdLst>
                <a:gd name="T0" fmla="*/ 4 w 7"/>
                <a:gd name="T1" fmla="*/ 9 h 10"/>
                <a:gd name="T2" fmla="*/ 4 w 7"/>
                <a:gd name="T3" fmla="*/ 9 h 10"/>
                <a:gd name="T4" fmla="*/ 2 w 7"/>
                <a:gd name="T5" fmla="*/ 7 h 10"/>
                <a:gd name="T6" fmla="*/ 6 w 7"/>
                <a:gd name="T7" fmla="*/ 7 h 10"/>
                <a:gd name="T8" fmla="*/ 4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5 h 10"/>
                <a:gd name="T22" fmla="*/ 3 w 7"/>
                <a:gd name="T23" fmla="*/ 5 h 10"/>
                <a:gd name="T24" fmla="*/ 3 w 7"/>
                <a:gd name="T25" fmla="*/ 5 h 10"/>
                <a:gd name="T26" fmla="*/ 3 w 7"/>
                <a:gd name="T27" fmla="*/ 4 h 10"/>
                <a:gd name="T28" fmla="*/ 4 w 7"/>
                <a:gd name="T29" fmla="*/ 5 h 10"/>
                <a:gd name="T30" fmla="*/ 3 w 7"/>
                <a:gd name="T31" fmla="*/ 5 h 10"/>
                <a:gd name="T32" fmla="*/ 4 w 7"/>
                <a:gd name="T33" fmla="*/ 0 h 10"/>
                <a:gd name="T34" fmla="*/ 0 w 7"/>
                <a:gd name="T35" fmla="*/ 5 h 10"/>
                <a:gd name="T36" fmla="*/ 4 w 7"/>
                <a:gd name="T37" fmla="*/ 10 h 10"/>
                <a:gd name="T38" fmla="*/ 4 w 7"/>
                <a:gd name="T39" fmla="*/ 10 h 10"/>
                <a:gd name="T40" fmla="*/ 7 w 7"/>
                <a:gd name="T41" fmla="*/ 5 h 10"/>
                <a:gd name="T42" fmla="*/ 4 w 7"/>
                <a:gd name="T43" fmla="*/ 0 h 10"/>
                <a:gd name="T44" fmla="*/ 4 w 7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10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9"/>
                    <a:pt x="4" y="9"/>
                  </a:cubicBezTo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4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52"/>
            <p:cNvSpPr>
              <a:spLocks/>
            </p:cNvSpPr>
            <p:nvPr/>
          </p:nvSpPr>
          <p:spPr bwMode="auto">
            <a:xfrm>
              <a:off x="9418638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53"/>
            <p:cNvSpPr>
              <a:spLocks noEditPoints="1"/>
            </p:cNvSpPr>
            <p:nvPr/>
          </p:nvSpPr>
          <p:spPr bwMode="auto">
            <a:xfrm>
              <a:off x="9396413" y="4095750"/>
              <a:ext cx="47625" cy="33338"/>
            </a:xfrm>
            <a:custGeom>
              <a:avLst/>
              <a:gdLst>
                <a:gd name="T0" fmla="*/ 3 w 13"/>
                <a:gd name="T1" fmla="*/ 4 h 9"/>
                <a:gd name="T2" fmla="*/ 4 w 13"/>
                <a:gd name="T3" fmla="*/ 0 h 9"/>
                <a:gd name="T4" fmla="*/ 4 w 13"/>
                <a:gd name="T5" fmla="*/ 4 h 9"/>
                <a:gd name="T6" fmla="*/ 4 w 13"/>
                <a:gd name="T7" fmla="*/ 4 h 9"/>
                <a:gd name="T8" fmla="*/ 4 w 13"/>
                <a:gd name="T9" fmla="*/ 5 h 9"/>
                <a:gd name="T10" fmla="*/ 6 w 13"/>
                <a:gd name="T11" fmla="*/ 7 h 9"/>
                <a:gd name="T12" fmla="*/ 4 w 13"/>
                <a:gd name="T13" fmla="*/ 6 h 9"/>
                <a:gd name="T14" fmla="*/ 4 w 13"/>
                <a:gd name="T15" fmla="*/ 4 h 9"/>
                <a:gd name="T16" fmla="*/ 3 w 13"/>
                <a:gd name="T17" fmla="*/ 4 h 9"/>
                <a:gd name="T18" fmla="*/ 4 w 13"/>
                <a:gd name="T19" fmla="*/ 0 h 9"/>
                <a:gd name="T20" fmla="*/ 4 w 13"/>
                <a:gd name="T21" fmla="*/ 0 h 9"/>
                <a:gd name="T22" fmla="*/ 4 w 13"/>
                <a:gd name="T23" fmla="*/ 0 h 9"/>
                <a:gd name="T24" fmla="*/ 0 w 13"/>
                <a:gd name="T25" fmla="*/ 9 h 9"/>
                <a:gd name="T26" fmla="*/ 3 w 13"/>
                <a:gd name="T27" fmla="*/ 9 h 9"/>
                <a:gd name="T28" fmla="*/ 10 w 13"/>
                <a:gd name="T29" fmla="*/ 9 h 9"/>
                <a:gd name="T30" fmla="*/ 13 w 13"/>
                <a:gd name="T31" fmla="*/ 9 h 9"/>
                <a:gd name="T32" fmla="*/ 9 w 13"/>
                <a:gd name="T33" fmla="*/ 0 h 9"/>
                <a:gd name="T34" fmla="*/ 9 w 13"/>
                <a:gd name="T35" fmla="*/ 0 h 9"/>
                <a:gd name="T36" fmla="*/ 9 w 13"/>
                <a:gd name="T37" fmla="*/ 0 h 9"/>
                <a:gd name="T38" fmla="*/ 9 w 13"/>
                <a:gd name="T39" fmla="*/ 0 h 9"/>
                <a:gd name="T40" fmla="*/ 10 w 13"/>
                <a:gd name="T41" fmla="*/ 4 h 9"/>
                <a:gd name="T42" fmla="*/ 9 w 13"/>
                <a:gd name="T43" fmla="*/ 4 h 9"/>
                <a:gd name="T44" fmla="*/ 9 w 13"/>
                <a:gd name="T45" fmla="*/ 6 h 9"/>
                <a:gd name="T46" fmla="*/ 7 w 13"/>
                <a:gd name="T47" fmla="*/ 7 h 9"/>
                <a:gd name="T48" fmla="*/ 9 w 13"/>
                <a:gd name="T49" fmla="*/ 6 h 9"/>
                <a:gd name="T50" fmla="*/ 9 w 13"/>
                <a:gd name="T51" fmla="*/ 4 h 9"/>
                <a:gd name="T52" fmla="*/ 10 w 13"/>
                <a:gd name="T53" fmla="*/ 4 h 9"/>
                <a:gd name="T54" fmla="*/ 9 w 13"/>
                <a:gd name="T55" fmla="*/ 0 h 9"/>
                <a:gd name="T56" fmla="*/ 7 w 13"/>
                <a:gd name="T57" fmla="*/ 7 h 9"/>
                <a:gd name="T58" fmla="*/ 4 w 13"/>
                <a:gd name="T5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9">
                  <a:moveTo>
                    <a:pt x="3" y="4"/>
                  </a:moveTo>
                  <a:cubicBezTo>
                    <a:pt x="3" y="2"/>
                    <a:pt x="4" y="0"/>
                    <a:pt x="4" y="0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0"/>
                  </a:cubicBezTo>
                  <a:cubicBezTo>
                    <a:pt x="9" y="1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54"/>
            <p:cNvSpPr>
              <a:spLocks/>
            </p:cNvSpPr>
            <p:nvPr/>
          </p:nvSpPr>
          <p:spPr bwMode="auto">
            <a:xfrm>
              <a:off x="9413876" y="409575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55"/>
            <p:cNvSpPr>
              <a:spLocks/>
            </p:cNvSpPr>
            <p:nvPr/>
          </p:nvSpPr>
          <p:spPr bwMode="auto">
            <a:xfrm>
              <a:off x="9421813" y="4095750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56"/>
            <p:cNvSpPr>
              <a:spLocks noEditPoints="1"/>
            </p:cNvSpPr>
            <p:nvPr/>
          </p:nvSpPr>
          <p:spPr bwMode="auto">
            <a:xfrm>
              <a:off x="9407526" y="4057650"/>
              <a:ext cx="25400" cy="33338"/>
            </a:xfrm>
            <a:custGeom>
              <a:avLst/>
              <a:gdLst>
                <a:gd name="T0" fmla="*/ 4 w 7"/>
                <a:gd name="T1" fmla="*/ 8 h 9"/>
                <a:gd name="T2" fmla="*/ 4 w 7"/>
                <a:gd name="T3" fmla="*/ 8 h 9"/>
                <a:gd name="T4" fmla="*/ 2 w 7"/>
                <a:gd name="T5" fmla="*/ 6 h 9"/>
                <a:gd name="T6" fmla="*/ 5 w 7"/>
                <a:gd name="T7" fmla="*/ 6 h 9"/>
                <a:gd name="T8" fmla="*/ 4 w 7"/>
                <a:gd name="T9" fmla="*/ 8 h 9"/>
                <a:gd name="T10" fmla="*/ 4 w 7"/>
                <a:gd name="T11" fmla="*/ 5 h 9"/>
                <a:gd name="T12" fmla="*/ 4 w 7"/>
                <a:gd name="T13" fmla="*/ 4 h 9"/>
                <a:gd name="T14" fmla="*/ 4 w 7"/>
                <a:gd name="T15" fmla="*/ 4 h 9"/>
                <a:gd name="T16" fmla="*/ 5 w 7"/>
                <a:gd name="T17" fmla="*/ 4 h 9"/>
                <a:gd name="T18" fmla="*/ 4 w 7"/>
                <a:gd name="T19" fmla="*/ 5 h 9"/>
                <a:gd name="T20" fmla="*/ 3 w 7"/>
                <a:gd name="T21" fmla="*/ 5 h 9"/>
                <a:gd name="T22" fmla="*/ 2 w 7"/>
                <a:gd name="T23" fmla="*/ 4 h 9"/>
                <a:gd name="T24" fmla="*/ 3 w 7"/>
                <a:gd name="T25" fmla="*/ 4 h 9"/>
                <a:gd name="T26" fmla="*/ 3 w 7"/>
                <a:gd name="T27" fmla="*/ 4 h 9"/>
                <a:gd name="T28" fmla="*/ 3 w 7"/>
                <a:gd name="T29" fmla="*/ 5 h 9"/>
                <a:gd name="T30" fmla="*/ 4 w 7"/>
                <a:gd name="T31" fmla="*/ 0 h 9"/>
                <a:gd name="T32" fmla="*/ 0 w 7"/>
                <a:gd name="T33" fmla="*/ 4 h 9"/>
                <a:gd name="T34" fmla="*/ 4 w 7"/>
                <a:gd name="T35" fmla="*/ 9 h 9"/>
                <a:gd name="T36" fmla="*/ 4 w 7"/>
                <a:gd name="T37" fmla="*/ 9 h 9"/>
                <a:gd name="T38" fmla="*/ 7 w 7"/>
                <a:gd name="T39" fmla="*/ 5 h 9"/>
                <a:gd name="T40" fmla="*/ 4 w 7"/>
                <a:gd name="T41" fmla="*/ 0 h 9"/>
                <a:gd name="T42" fmla="*/ 4 w 7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4" y="8"/>
                  </a:cubicBezTo>
                  <a:moveTo>
                    <a:pt x="4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3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7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57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58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59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60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61"/>
            <p:cNvSpPr>
              <a:spLocks/>
            </p:cNvSpPr>
            <p:nvPr/>
          </p:nvSpPr>
          <p:spPr bwMode="auto">
            <a:xfrm>
              <a:off x="7577138" y="5335588"/>
              <a:ext cx="19050" cy="79375"/>
            </a:xfrm>
            <a:custGeom>
              <a:avLst/>
              <a:gdLst>
                <a:gd name="T0" fmla="*/ 4 w 5"/>
                <a:gd name="T1" fmla="*/ 0 h 21"/>
                <a:gd name="T2" fmla="*/ 2 w 5"/>
                <a:gd name="T3" fmla="*/ 0 h 21"/>
                <a:gd name="T4" fmla="*/ 1 w 5"/>
                <a:gd name="T5" fmla="*/ 3 h 21"/>
                <a:gd name="T6" fmla="*/ 1 w 5"/>
                <a:gd name="T7" fmla="*/ 3 h 21"/>
                <a:gd name="T8" fmla="*/ 0 w 5"/>
                <a:gd name="T9" fmla="*/ 19 h 21"/>
                <a:gd name="T10" fmla="*/ 3 w 5"/>
                <a:gd name="T11" fmla="*/ 21 h 21"/>
                <a:gd name="T12" fmla="*/ 5 w 5"/>
                <a:gd name="T13" fmla="*/ 18 h 21"/>
                <a:gd name="T14" fmla="*/ 4 w 5"/>
                <a:gd name="T15" fmla="*/ 3 h 21"/>
                <a:gd name="T16" fmla="*/ 4 w 5"/>
                <a:gd name="T17" fmla="*/ 2 h 21"/>
                <a:gd name="T18" fmla="*/ 4 w 5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62"/>
            <p:cNvSpPr>
              <a:spLocks/>
            </p:cNvSpPr>
            <p:nvPr/>
          </p:nvSpPr>
          <p:spPr bwMode="auto">
            <a:xfrm>
              <a:off x="7486651" y="5332413"/>
              <a:ext cx="198438" cy="123825"/>
            </a:xfrm>
            <a:custGeom>
              <a:avLst/>
              <a:gdLst>
                <a:gd name="T0" fmla="*/ 36 w 53"/>
                <a:gd name="T1" fmla="*/ 0 h 33"/>
                <a:gd name="T2" fmla="*/ 36 w 53"/>
                <a:gd name="T3" fmla="*/ 0 h 33"/>
                <a:gd name="T4" fmla="*/ 36 w 53"/>
                <a:gd name="T5" fmla="*/ 0 h 33"/>
                <a:gd name="T6" fmla="*/ 36 w 53"/>
                <a:gd name="T7" fmla="*/ 0 h 33"/>
                <a:gd name="T8" fmla="*/ 39 w 53"/>
                <a:gd name="T9" fmla="*/ 14 h 33"/>
                <a:gd name="T10" fmla="*/ 36 w 53"/>
                <a:gd name="T11" fmla="*/ 14 h 33"/>
                <a:gd name="T12" fmla="*/ 37 w 53"/>
                <a:gd name="T13" fmla="*/ 19 h 33"/>
                <a:gd name="T14" fmla="*/ 28 w 53"/>
                <a:gd name="T15" fmla="*/ 23 h 33"/>
                <a:gd name="T16" fmla="*/ 36 w 53"/>
                <a:gd name="T17" fmla="*/ 18 h 33"/>
                <a:gd name="T18" fmla="*/ 35 w 53"/>
                <a:gd name="T19" fmla="*/ 13 h 33"/>
                <a:gd name="T20" fmla="*/ 39 w 53"/>
                <a:gd name="T21" fmla="*/ 12 h 33"/>
                <a:gd name="T22" fmla="*/ 36 w 53"/>
                <a:gd name="T23" fmla="*/ 0 h 33"/>
                <a:gd name="T24" fmla="*/ 27 w 53"/>
                <a:gd name="T25" fmla="*/ 24 h 33"/>
                <a:gd name="T26" fmla="*/ 17 w 53"/>
                <a:gd name="T27" fmla="*/ 2 h 33"/>
                <a:gd name="T28" fmla="*/ 17 w 53"/>
                <a:gd name="T29" fmla="*/ 3 h 33"/>
                <a:gd name="T30" fmla="*/ 14 w 53"/>
                <a:gd name="T31" fmla="*/ 16 h 33"/>
                <a:gd name="T32" fmla="*/ 17 w 53"/>
                <a:gd name="T33" fmla="*/ 15 h 33"/>
                <a:gd name="T34" fmla="*/ 17 w 53"/>
                <a:gd name="T35" fmla="*/ 20 h 33"/>
                <a:gd name="T36" fmla="*/ 25 w 53"/>
                <a:gd name="T37" fmla="*/ 24 h 33"/>
                <a:gd name="T38" fmla="*/ 16 w 53"/>
                <a:gd name="T39" fmla="*/ 22 h 33"/>
                <a:gd name="T40" fmla="*/ 16 w 53"/>
                <a:gd name="T41" fmla="*/ 17 h 33"/>
                <a:gd name="T42" fmla="*/ 13 w 53"/>
                <a:gd name="T43" fmla="*/ 17 h 33"/>
                <a:gd name="T44" fmla="*/ 17 w 53"/>
                <a:gd name="T45" fmla="*/ 3 h 33"/>
                <a:gd name="T46" fmla="*/ 0 w 53"/>
                <a:gd name="T47" fmla="*/ 33 h 33"/>
                <a:gd name="T48" fmla="*/ 11 w 53"/>
                <a:gd name="T49" fmla="*/ 31 h 33"/>
                <a:gd name="T50" fmla="*/ 42 w 53"/>
                <a:gd name="T51" fmla="*/ 27 h 33"/>
                <a:gd name="T52" fmla="*/ 53 w 53"/>
                <a:gd name="T53" fmla="*/ 26 h 33"/>
                <a:gd name="T54" fmla="*/ 36 w 53"/>
                <a:gd name="T5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33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0" y="7"/>
                    <a:pt x="39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8"/>
                    <a:pt x="36" y="0"/>
                  </a:cubicBezTo>
                  <a:cubicBezTo>
                    <a:pt x="36" y="2"/>
                    <a:pt x="35" y="16"/>
                    <a:pt x="27" y="24"/>
                  </a:cubicBezTo>
                  <a:cubicBezTo>
                    <a:pt x="27" y="24"/>
                    <a:pt x="16" y="17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12"/>
                    <a:pt x="14" y="16"/>
                    <a:pt x="1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1"/>
                    <a:pt x="17" y="3"/>
                    <a:pt x="17" y="3"/>
                  </a:cubicBezTo>
                  <a:cubicBezTo>
                    <a:pt x="7" y="7"/>
                    <a:pt x="0" y="15"/>
                    <a:pt x="0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9"/>
                    <a:pt x="45" y="2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63"/>
            <p:cNvSpPr>
              <a:spLocks/>
            </p:cNvSpPr>
            <p:nvPr/>
          </p:nvSpPr>
          <p:spPr bwMode="auto">
            <a:xfrm>
              <a:off x="7554913" y="5335588"/>
              <a:ext cx="25400" cy="19050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6 w 7"/>
                <a:gd name="T5" fmla="*/ 5 h 5"/>
                <a:gd name="T6" fmla="*/ 7 w 7"/>
                <a:gd name="T7" fmla="*/ 0 h 5"/>
                <a:gd name="T8" fmla="*/ 6 w 7"/>
                <a:gd name="T9" fmla="*/ 0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64"/>
            <p:cNvSpPr>
              <a:spLocks/>
            </p:cNvSpPr>
            <p:nvPr/>
          </p:nvSpPr>
          <p:spPr bwMode="auto">
            <a:xfrm>
              <a:off x="7591426" y="5329238"/>
              <a:ext cx="26988" cy="22225"/>
            </a:xfrm>
            <a:custGeom>
              <a:avLst/>
              <a:gdLst>
                <a:gd name="T0" fmla="*/ 4 w 7"/>
                <a:gd name="T1" fmla="*/ 0 h 6"/>
                <a:gd name="T2" fmla="*/ 4 w 7"/>
                <a:gd name="T3" fmla="*/ 0 h 6"/>
                <a:gd name="T4" fmla="*/ 0 w 7"/>
                <a:gd name="T5" fmla="*/ 2 h 6"/>
                <a:gd name="T6" fmla="*/ 1 w 7"/>
                <a:gd name="T7" fmla="*/ 6 h 6"/>
                <a:gd name="T8" fmla="*/ 7 w 7"/>
                <a:gd name="T9" fmla="*/ 1 h 6"/>
                <a:gd name="T10" fmla="*/ 4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2" y="3"/>
                    <a:pt x="1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65"/>
            <p:cNvSpPr>
              <a:spLocks noEditPoints="1"/>
            </p:cNvSpPr>
            <p:nvPr/>
          </p:nvSpPr>
          <p:spPr bwMode="auto">
            <a:xfrm>
              <a:off x="7531101" y="5211763"/>
              <a:ext cx="109538" cy="117475"/>
            </a:xfrm>
            <a:custGeom>
              <a:avLst/>
              <a:gdLst>
                <a:gd name="T0" fmla="*/ 14 w 29"/>
                <a:gd name="T1" fmla="*/ 27 h 31"/>
                <a:gd name="T2" fmla="*/ 7 w 29"/>
                <a:gd name="T3" fmla="*/ 21 h 31"/>
                <a:gd name="T4" fmla="*/ 22 w 29"/>
                <a:gd name="T5" fmla="*/ 20 h 31"/>
                <a:gd name="T6" fmla="*/ 15 w 29"/>
                <a:gd name="T7" fmla="*/ 27 h 31"/>
                <a:gd name="T8" fmla="*/ 14 w 29"/>
                <a:gd name="T9" fmla="*/ 27 h 31"/>
                <a:gd name="T10" fmla="*/ 12 w 29"/>
                <a:gd name="T11" fmla="*/ 17 h 31"/>
                <a:gd name="T12" fmla="*/ 10 w 29"/>
                <a:gd name="T13" fmla="*/ 15 h 31"/>
                <a:gd name="T14" fmla="*/ 12 w 29"/>
                <a:gd name="T15" fmla="*/ 13 h 31"/>
                <a:gd name="T16" fmla="*/ 12 w 29"/>
                <a:gd name="T17" fmla="*/ 13 h 31"/>
                <a:gd name="T18" fmla="*/ 14 w 29"/>
                <a:gd name="T19" fmla="*/ 15 h 31"/>
                <a:gd name="T20" fmla="*/ 12 w 29"/>
                <a:gd name="T21" fmla="*/ 17 h 31"/>
                <a:gd name="T22" fmla="*/ 12 w 29"/>
                <a:gd name="T23" fmla="*/ 17 h 31"/>
                <a:gd name="T24" fmla="*/ 17 w 29"/>
                <a:gd name="T25" fmla="*/ 17 h 31"/>
                <a:gd name="T26" fmla="*/ 15 w 29"/>
                <a:gd name="T27" fmla="*/ 15 h 31"/>
                <a:gd name="T28" fmla="*/ 17 w 29"/>
                <a:gd name="T29" fmla="*/ 13 h 31"/>
                <a:gd name="T30" fmla="*/ 17 w 29"/>
                <a:gd name="T31" fmla="*/ 13 h 31"/>
                <a:gd name="T32" fmla="*/ 19 w 29"/>
                <a:gd name="T33" fmla="*/ 14 h 31"/>
                <a:gd name="T34" fmla="*/ 17 w 29"/>
                <a:gd name="T35" fmla="*/ 17 h 31"/>
                <a:gd name="T36" fmla="*/ 17 w 29"/>
                <a:gd name="T37" fmla="*/ 17 h 31"/>
                <a:gd name="T38" fmla="*/ 16 w 29"/>
                <a:gd name="T39" fmla="*/ 0 h 31"/>
                <a:gd name="T40" fmla="*/ 15 w 29"/>
                <a:gd name="T41" fmla="*/ 0 h 31"/>
                <a:gd name="T42" fmla="*/ 0 w 29"/>
                <a:gd name="T43" fmla="*/ 17 h 31"/>
                <a:gd name="T44" fmla="*/ 13 w 29"/>
                <a:gd name="T45" fmla="*/ 31 h 31"/>
                <a:gd name="T46" fmla="*/ 15 w 29"/>
                <a:gd name="T47" fmla="*/ 31 h 31"/>
                <a:gd name="T48" fmla="*/ 29 w 29"/>
                <a:gd name="T49" fmla="*/ 14 h 31"/>
                <a:gd name="T50" fmla="*/ 16 w 29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1">
                  <a:moveTo>
                    <a:pt x="14" y="27"/>
                  </a:moveTo>
                  <a:cubicBezTo>
                    <a:pt x="10" y="27"/>
                    <a:pt x="8" y="25"/>
                    <a:pt x="7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3"/>
                    <a:pt x="18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moveTo>
                    <a:pt x="12" y="17"/>
                  </a:moveTo>
                  <a:cubicBezTo>
                    <a:pt x="11" y="17"/>
                    <a:pt x="10" y="17"/>
                    <a:pt x="10" y="15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7" y="17"/>
                  </a:moveTo>
                  <a:cubicBezTo>
                    <a:pt x="16" y="17"/>
                    <a:pt x="15" y="16"/>
                    <a:pt x="15" y="15"/>
                  </a:cubicBezTo>
                  <a:cubicBezTo>
                    <a:pt x="15" y="14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7" y="1"/>
                    <a:pt x="0" y="8"/>
                    <a:pt x="0" y="17"/>
                  </a:cubicBezTo>
                  <a:cubicBezTo>
                    <a:pt x="0" y="25"/>
                    <a:pt x="6" y="31"/>
                    <a:pt x="13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22" y="30"/>
                    <a:pt x="29" y="22"/>
                    <a:pt x="29" y="14"/>
                  </a:cubicBezTo>
                  <a:cubicBezTo>
                    <a:pt x="29" y="6"/>
                    <a:pt x="2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66"/>
            <p:cNvSpPr>
              <a:spLocks noEditPoints="1"/>
            </p:cNvSpPr>
            <p:nvPr/>
          </p:nvSpPr>
          <p:spPr bwMode="auto">
            <a:xfrm>
              <a:off x="7596188" y="5095875"/>
              <a:ext cx="47625" cy="47625"/>
            </a:xfrm>
            <a:custGeom>
              <a:avLst/>
              <a:gdLst>
                <a:gd name="T0" fmla="*/ 6 w 13"/>
                <a:gd name="T1" fmla="*/ 11 h 13"/>
                <a:gd name="T2" fmla="*/ 4 w 13"/>
                <a:gd name="T3" fmla="*/ 10 h 13"/>
                <a:gd name="T4" fmla="*/ 3 w 13"/>
                <a:gd name="T5" fmla="*/ 5 h 13"/>
                <a:gd name="T6" fmla="*/ 7 w 13"/>
                <a:gd name="T7" fmla="*/ 2 h 13"/>
                <a:gd name="T8" fmla="*/ 8 w 13"/>
                <a:gd name="T9" fmla="*/ 2 h 13"/>
                <a:gd name="T10" fmla="*/ 10 w 13"/>
                <a:gd name="T11" fmla="*/ 8 h 13"/>
                <a:gd name="T12" fmla="*/ 6 w 13"/>
                <a:gd name="T13" fmla="*/ 11 h 13"/>
                <a:gd name="T14" fmla="*/ 7 w 13"/>
                <a:gd name="T15" fmla="*/ 0 h 13"/>
                <a:gd name="T16" fmla="*/ 1 w 13"/>
                <a:gd name="T17" fmla="*/ 4 h 13"/>
                <a:gd name="T18" fmla="*/ 4 w 13"/>
                <a:gd name="T19" fmla="*/ 12 h 13"/>
                <a:gd name="T20" fmla="*/ 6 w 13"/>
                <a:gd name="T21" fmla="*/ 13 h 13"/>
                <a:gd name="T22" fmla="*/ 11 w 13"/>
                <a:gd name="T23" fmla="*/ 9 h 13"/>
                <a:gd name="T24" fmla="*/ 9 w 13"/>
                <a:gd name="T25" fmla="*/ 0 h 13"/>
                <a:gd name="T26" fmla="*/ 7 w 13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2" y="10"/>
                    <a:pt x="2" y="7"/>
                    <a:pt x="3" y="5"/>
                  </a:cubicBezTo>
                  <a:cubicBezTo>
                    <a:pt x="3" y="3"/>
                    <a:pt x="5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10" y="3"/>
                    <a:pt x="11" y="6"/>
                    <a:pt x="10" y="8"/>
                  </a:cubicBezTo>
                  <a:cubicBezTo>
                    <a:pt x="9" y="10"/>
                    <a:pt x="8" y="11"/>
                    <a:pt x="6" y="1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1" y="4"/>
                  </a:cubicBezTo>
                  <a:cubicBezTo>
                    <a:pt x="0" y="7"/>
                    <a:pt x="1" y="11"/>
                    <a:pt x="4" y="12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0" y="11"/>
                    <a:pt x="11" y="9"/>
                  </a:cubicBezTo>
                  <a:cubicBezTo>
                    <a:pt x="13" y="5"/>
                    <a:pt x="12" y="1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67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68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69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70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71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72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73"/>
            <p:cNvSpPr>
              <a:spLocks noEditPoints="1"/>
            </p:cNvSpPr>
            <p:nvPr/>
          </p:nvSpPr>
          <p:spPr bwMode="auto">
            <a:xfrm>
              <a:off x="7654926" y="5208588"/>
              <a:ext cx="26988" cy="25400"/>
            </a:xfrm>
            <a:custGeom>
              <a:avLst/>
              <a:gdLst>
                <a:gd name="T0" fmla="*/ 3 w 7"/>
                <a:gd name="T1" fmla="*/ 6 h 7"/>
                <a:gd name="T2" fmla="*/ 3 w 7"/>
                <a:gd name="T3" fmla="*/ 6 h 7"/>
                <a:gd name="T4" fmla="*/ 2 w 7"/>
                <a:gd name="T5" fmla="*/ 2 h 7"/>
                <a:gd name="T6" fmla="*/ 4 w 7"/>
                <a:gd name="T7" fmla="*/ 1 h 7"/>
                <a:gd name="T8" fmla="*/ 5 w 7"/>
                <a:gd name="T9" fmla="*/ 1 h 7"/>
                <a:gd name="T10" fmla="*/ 6 w 7"/>
                <a:gd name="T11" fmla="*/ 4 h 7"/>
                <a:gd name="T12" fmla="*/ 3 w 7"/>
                <a:gd name="T13" fmla="*/ 6 h 7"/>
                <a:gd name="T14" fmla="*/ 4 w 7"/>
                <a:gd name="T15" fmla="*/ 0 h 7"/>
                <a:gd name="T16" fmla="*/ 1 w 7"/>
                <a:gd name="T17" fmla="*/ 2 h 7"/>
                <a:gd name="T18" fmla="*/ 2 w 7"/>
                <a:gd name="T19" fmla="*/ 7 h 7"/>
                <a:gd name="T20" fmla="*/ 3 w 7"/>
                <a:gd name="T21" fmla="*/ 7 h 7"/>
                <a:gd name="T22" fmla="*/ 7 w 7"/>
                <a:gd name="T23" fmla="*/ 5 h 7"/>
                <a:gd name="T24" fmla="*/ 5 w 7"/>
                <a:gd name="T25" fmla="*/ 0 h 7"/>
                <a:gd name="T26" fmla="*/ 4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3" y="6"/>
                  </a:cubicBezTo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3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74"/>
            <p:cNvSpPr>
              <a:spLocks noEditPoints="1"/>
            </p:cNvSpPr>
            <p:nvPr/>
          </p:nvSpPr>
          <p:spPr bwMode="auto">
            <a:xfrm>
              <a:off x="7712076" y="5057775"/>
              <a:ext cx="38100" cy="38100"/>
            </a:xfrm>
            <a:custGeom>
              <a:avLst/>
              <a:gdLst>
                <a:gd name="T0" fmla="*/ 5 w 10"/>
                <a:gd name="T1" fmla="*/ 9 h 10"/>
                <a:gd name="T2" fmla="*/ 4 w 10"/>
                <a:gd name="T3" fmla="*/ 8 h 10"/>
                <a:gd name="T4" fmla="*/ 2 w 10"/>
                <a:gd name="T5" fmla="*/ 4 h 10"/>
                <a:gd name="T6" fmla="*/ 5 w 10"/>
                <a:gd name="T7" fmla="*/ 2 h 10"/>
                <a:gd name="T8" fmla="*/ 6 w 10"/>
                <a:gd name="T9" fmla="*/ 2 h 10"/>
                <a:gd name="T10" fmla="*/ 8 w 10"/>
                <a:gd name="T11" fmla="*/ 6 h 10"/>
                <a:gd name="T12" fmla="*/ 5 w 10"/>
                <a:gd name="T13" fmla="*/ 9 h 10"/>
                <a:gd name="T14" fmla="*/ 5 w 10"/>
                <a:gd name="T15" fmla="*/ 0 h 10"/>
                <a:gd name="T16" fmla="*/ 1 w 10"/>
                <a:gd name="T17" fmla="*/ 4 h 10"/>
                <a:gd name="T18" fmla="*/ 3 w 10"/>
                <a:gd name="T19" fmla="*/ 10 h 10"/>
                <a:gd name="T20" fmla="*/ 4 w 10"/>
                <a:gd name="T21" fmla="*/ 10 h 10"/>
                <a:gd name="T22" fmla="*/ 9 w 10"/>
                <a:gd name="T23" fmla="*/ 7 h 10"/>
                <a:gd name="T24" fmla="*/ 7 w 10"/>
                <a:gd name="T25" fmla="*/ 1 h 10"/>
                <a:gd name="T26" fmla="*/ 5 w 10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5" y="9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2" y="8"/>
                    <a:pt x="1" y="6"/>
                    <a:pt x="2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8"/>
                    <a:pt x="6" y="9"/>
                    <a:pt x="5" y="9"/>
                  </a:cubicBezTo>
                  <a:moveTo>
                    <a:pt x="5" y="0"/>
                  </a:moveTo>
                  <a:cubicBezTo>
                    <a:pt x="3" y="0"/>
                    <a:pt x="2" y="2"/>
                    <a:pt x="1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6" y="10"/>
                    <a:pt x="8" y="9"/>
                    <a:pt x="9" y="7"/>
                  </a:cubicBezTo>
                  <a:cubicBezTo>
                    <a:pt x="10" y="5"/>
                    <a:pt x="9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75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76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77"/>
            <p:cNvSpPr>
              <a:spLocks noEditPoints="1"/>
            </p:cNvSpPr>
            <p:nvPr/>
          </p:nvSpPr>
          <p:spPr bwMode="auto">
            <a:xfrm>
              <a:off x="7742238" y="5114925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1 w 5"/>
                <a:gd name="T3" fmla="*/ 4 h 6"/>
                <a:gd name="T4" fmla="*/ 2 w 5"/>
                <a:gd name="T5" fmla="*/ 1 h 6"/>
                <a:gd name="T6" fmla="*/ 3 w 5"/>
                <a:gd name="T7" fmla="*/ 1 h 6"/>
                <a:gd name="T8" fmla="*/ 4 w 5"/>
                <a:gd name="T9" fmla="*/ 2 h 6"/>
                <a:gd name="T10" fmla="*/ 3 w 5"/>
                <a:gd name="T11" fmla="*/ 5 h 6"/>
                <a:gd name="T12" fmla="*/ 3 w 5"/>
                <a:gd name="T13" fmla="*/ 5 h 6"/>
                <a:gd name="T14" fmla="*/ 3 w 5"/>
                <a:gd name="T15" fmla="*/ 0 h 6"/>
                <a:gd name="T16" fmla="*/ 2 w 5"/>
                <a:gd name="T17" fmla="*/ 1 h 6"/>
                <a:gd name="T18" fmla="*/ 1 w 5"/>
                <a:gd name="T19" fmla="*/ 4 h 6"/>
                <a:gd name="T20" fmla="*/ 3 w 5"/>
                <a:gd name="T21" fmla="*/ 6 h 6"/>
                <a:gd name="T22" fmla="*/ 4 w 5"/>
                <a:gd name="T23" fmla="*/ 5 h 6"/>
                <a:gd name="T24" fmla="*/ 5 w 5"/>
                <a:gd name="T25" fmla="*/ 2 h 6"/>
                <a:gd name="T26" fmla="*/ 3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2" y="5"/>
                    <a:pt x="2" y="4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5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78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79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80"/>
            <p:cNvSpPr>
              <a:spLocks noEditPoints="1"/>
            </p:cNvSpPr>
            <p:nvPr/>
          </p:nvSpPr>
          <p:spPr bwMode="auto">
            <a:xfrm>
              <a:off x="7626351" y="5173663"/>
              <a:ext cx="22225" cy="23813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4 h 6"/>
                <a:gd name="T4" fmla="*/ 2 w 6"/>
                <a:gd name="T5" fmla="*/ 1 h 6"/>
                <a:gd name="T6" fmla="*/ 3 w 6"/>
                <a:gd name="T7" fmla="*/ 1 h 6"/>
                <a:gd name="T8" fmla="*/ 5 w 6"/>
                <a:gd name="T9" fmla="*/ 2 h 6"/>
                <a:gd name="T10" fmla="*/ 4 w 6"/>
                <a:gd name="T11" fmla="*/ 5 h 6"/>
                <a:gd name="T12" fmla="*/ 3 w 6"/>
                <a:gd name="T13" fmla="*/ 5 h 6"/>
                <a:gd name="T14" fmla="*/ 3 w 6"/>
                <a:gd name="T15" fmla="*/ 0 h 6"/>
                <a:gd name="T16" fmla="*/ 2 w 6"/>
                <a:gd name="T17" fmla="*/ 0 h 6"/>
                <a:gd name="T18" fmla="*/ 0 w 6"/>
                <a:gd name="T19" fmla="*/ 4 h 6"/>
                <a:gd name="T20" fmla="*/ 3 w 6"/>
                <a:gd name="T21" fmla="*/ 6 h 6"/>
                <a:gd name="T22" fmla="*/ 4 w 6"/>
                <a:gd name="T23" fmla="*/ 6 h 6"/>
                <a:gd name="T24" fmla="*/ 6 w 6"/>
                <a:gd name="T25" fmla="*/ 2 h 6"/>
                <a:gd name="T26" fmla="*/ 3 w 6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1" y="3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81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82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83"/>
            <p:cNvSpPr>
              <a:spLocks noEditPoints="1"/>
            </p:cNvSpPr>
            <p:nvPr/>
          </p:nvSpPr>
          <p:spPr bwMode="auto">
            <a:xfrm>
              <a:off x="7673976" y="5102225"/>
              <a:ext cx="11113" cy="12700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2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84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85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86"/>
            <p:cNvSpPr>
              <a:spLocks noEditPoints="1"/>
            </p:cNvSpPr>
            <p:nvPr/>
          </p:nvSpPr>
          <p:spPr bwMode="auto">
            <a:xfrm>
              <a:off x="7708901" y="5200650"/>
              <a:ext cx="11113" cy="11113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3 w 3"/>
                <a:gd name="T9" fmla="*/ 1 h 3"/>
                <a:gd name="T10" fmla="*/ 2 w 3"/>
                <a:gd name="T11" fmla="*/ 3 h 3"/>
                <a:gd name="T12" fmla="*/ 1 w 3"/>
                <a:gd name="T13" fmla="*/ 3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87"/>
            <p:cNvSpPr>
              <a:spLocks noEditPoints="1"/>
            </p:cNvSpPr>
            <p:nvPr/>
          </p:nvSpPr>
          <p:spPr bwMode="auto">
            <a:xfrm>
              <a:off x="7667626" y="5121275"/>
              <a:ext cx="63500" cy="65088"/>
            </a:xfrm>
            <a:custGeom>
              <a:avLst/>
              <a:gdLst>
                <a:gd name="T0" fmla="*/ 8 w 17"/>
                <a:gd name="T1" fmla="*/ 15 h 17"/>
                <a:gd name="T2" fmla="*/ 6 w 17"/>
                <a:gd name="T3" fmla="*/ 14 h 17"/>
                <a:gd name="T4" fmla="*/ 4 w 17"/>
                <a:gd name="T5" fmla="*/ 6 h 17"/>
                <a:gd name="T6" fmla="*/ 9 w 17"/>
                <a:gd name="T7" fmla="*/ 3 h 17"/>
                <a:gd name="T8" fmla="*/ 11 w 17"/>
                <a:gd name="T9" fmla="*/ 3 h 17"/>
                <a:gd name="T10" fmla="*/ 13 w 17"/>
                <a:gd name="T11" fmla="*/ 11 h 17"/>
                <a:gd name="T12" fmla="*/ 8 w 17"/>
                <a:gd name="T13" fmla="*/ 15 h 17"/>
                <a:gd name="T14" fmla="*/ 9 w 17"/>
                <a:gd name="T15" fmla="*/ 0 h 17"/>
                <a:gd name="T16" fmla="*/ 2 w 17"/>
                <a:gd name="T17" fmla="*/ 6 h 17"/>
                <a:gd name="T18" fmla="*/ 5 w 17"/>
                <a:gd name="T19" fmla="*/ 17 h 17"/>
                <a:gd name="T20" fmla="*/ 8 w 17"/>
                <a:gd name="T21" fmla="*/ 17 h 17"/>
                <a:gd name="T22" fmla="*/ 15 w 17"/>
                <a:gd name="T23" fmla="*/ 12 h 17"/>
                <a:gd name="T24" fmla="*/ 12 w 17"/>
                <a:gd name="T25" fmla="*/ 1 h 17"/>
                <a:gd name="T26" fmla="*/ 9 w 17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7">
                  <a:moveTo>
                    <a:pt x="8" y="15"/>
                  </a:moveTo>
                  <a:cubicBezTo>
                    <a:pt x="7" y="15"/>
                    <a:pt x="7" y="15"/>
                    <a:pt x="6" y="14"/>
                  </a:cubicBezTo>
                  <a:cubicBezTo>
                    <a:pt x="3" y="13"/>
                    <a:pt x="2" y="10"/>
                    <a:pt x="4" y="6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2" y="13"/>
                    <a:pt x="10" y="15"/>
                    <a:pt x="8" y="15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6"/>
                  </a:cubicBezTo>
                  <a:cubicBezTo>
                    <a:pt x="0" y="10"/>
                    <a:pt x="1" y="15"/>
                    <a:pt x="5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11" y="17"/>
                    <a:pt x="14" y="15"/>
                    <a:pt x="15" y="12"/>
                  </a:cubicBezTo>
                  <a:cubicBezTo>
                    <a:pt x="17" y="7"/>
                    <a:pt x="16" y="2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88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89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90"/>
            <p:cNvSpPr>
              <a:spLocks noEditPoints="1"/>
            </p:cNvSpPr>
            <p:nvPr/>
          </p:nvSpPr>
          <p:spPr bwMode="auto">
            <a:xfrm>
              <a:off x="7739063" y="5156200"/>
              <a:ext cx="58738" cy="55563"/>
            </a:xfrm>
            <a:custGeom>
              <a:avLst/>
              <a:gdLst>
                <a:gd name="T0" fmla="*/ 7 w 16"/>
                <a:gd name="T1" fmla="*/ 13 h 15"/>
                <a:gd name="T2" fmla="*/ 6 w 16"/>
                <a:gd name="T3" fmla="*/ 13 h 15"/>
                <a:gd name="T4" fmla="*/ 4 w 16"/>
                <a:gd name="T5" fmla="*/ 6 h 15"/>
                <a:gd name="T6" fmla="*/ 8 w 16"/>
                <a:gd name="T7" fmla="*/ 3 h 15"/>
                <a:gd name="T8" fmla="*/ 10 w 16"/>
                <a:gd name="T9" fmla="*/ 3 h 15"/>
                <a:gd name="T10" fmla="*/ 12 w 16"/>
                <a:gd name="T11" fmla="*/ 10 h 15"/>
                <a:gd name="T12" fmla="*/ 7 w 16"/>
                <a:gd name="T13" fmla="*/ 13 h 15"/>
                <a:gd name="T14" fmla="*/ 9 w 16"/>
                <a:gd name="T15" fmla="*/ 0 h 15"/>
                <a:gd name="T16" fmla="*/ 2 w 16"/>
                <a:gd name="T17" fmla="*/ 5 h 15"/>
                <a:gd name="T18" fmla="*/ 5 w 16"/>
                <a:gd name="T19" fmla="*/ 15 h 15"/>
                <a:gd name="T20" fmla="*/ 7 w 16"/>
                <a:gd name="T21" fmla="*/ 15 h 15"/>
                <a:gd name="T22" fmla="*/ 14 w 16"/>
                <a:gd name="T23" fmla="*/ 11 h 15"/>
                <a:gd name="T24" fmla="*/ 11 w 16"/>
                <a:gd name="T25" fmla="*/ 1 h 15"/>
                <a:gd name="T26" fmla="*/ 9 w 16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7" y="13"/>
                  </a:moveTo>
                  <a:cubicBezTo>
                    <a:pt x="7" y="13"/>
                    <a:pt x="6" y="13"/>
                    <a:pt x="6" y="13"/>
                  </a:cubicBezTo>
                  <a:cubicBezTo>
                    <a:pt x="3" y="12"/>
                    <a:pt x="2" y="9"/>
                    <a:pt x="4" y="6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2" y="4"/>
                    <a:pt x="13" y="7"/>
                    <a:pt x="12" y="10"/>
                  </a:cubicBezTo>
                  <a:cubicBezTo>
                    <a:pt x="11" y="12"/>
                    <a:pt x="9" y="13"/>
                    <a:pt x="7" y="13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0" y="9"/>
                    <a:pt x="2" y="13"/>
                    <a:pt x="5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10" y="15"/>
                    <a:pt x="13" y="14"/>
                    <a:pt x="14" y="11"/>
                  </a:cubicBezTo>
                  <a:cubicBezTo>
                    <a:pt x="16" y="7"/>
                    <a:pt x="14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91"/>
            <p:cNvSpPr>
              <a:spLocks/>
            </p:cNvSpPr>
            <p:nvPr/>
          </p:nvSpPr>
          <p:spPr bwMode="auto">
            <a:xfrm>
              <a:off x="7704138" y="5257800"/>
              <a:ext cx="11113" cy="30163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0 h 8"/>
                <a:gd name="T4" fmla="*/ 0 w 3"/>
                <a:gd name="T5" fmla="*/ 2 h 8"/>
                <a:gd name="T6" fmla="*/ 0 w 3"/>
                <a:gd name="T7" fmla="*/ 3 h 8"/>
                <a:gd name="T8" fmla="*/ 0 w 3"/>
                <a:gd name="T9" fmla="*/ 3 h 8"/>
                <a:gd name="T10" fmla="*/ 1 w 3"/>
                <a:gd name="T11" fmla="*/ 3 h 8"/>
                <a:gd name="T12" fmla="*/ 1 w 3"/>
                <a:gd name="T13" fmla="*/ 3 h 8"/>
                <a:gd name="T14" fmla="*/ 1 w 3"/>
                <a:gd name="T15" fmla="*/ 3 h 8"/>
                <a:gd name="T16" fmla="*/ 1 w 3"/>
                <a:gd name="T17" fmla="*/ 4 h 8"/>
                <a:gd name="T18" fmla="*/ 1 w 3"/>
                <a:gd name="T19" fmla="*/ 8 h 8"/>
                <a:gd name="T20" fmla="*/ 3 w 3"/>
                <a:gd name="T21" fmla="*/ 7 h 8"/>
                <a:gd name="T22" fmla="*/ 3 w 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92"/>
            <p:cNvSpPr>
              <a:spLocks/>
            </p:cNvSpPr>
            <p:nvPr/>
          </p:nvSpPr>
          <p:spPr bwMode="auto">
            <a:xfrm>
              <a:off x="7704138" y="5310188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1 w 4"/>
                <a:gd name="T5" fmla="*/ 1 h 8"/>
                <a:gd name="T6" fmla="*/ 0 w 4"/>
                <a:gd name="T7" fmla="*/ 1 h 8"/>
                <a:gd name="T8" fmla="*/ 0 w 4"/>
                <a:gd name="T9" fmla="*/ 2 h 8"/>
                <a:gd name="T10" fmla="*/ 0 w 4"/>
                <a:gd name="T11" fmla="*/ 3 h 8"/>
                <a:gd name="T12" fmla="*/ 0 w 4"/>
                <a:gd name="T13" fmla="*/ 3 h 8"/>
                <a:gd name="T14" fmla="*/ 2 w 4"/>
                <a:gd name="T15" fmla="*/ 3 h 8"/>
                <a:gd name="T16" fmla="*/ 2 w 4"/>
                <a:gd name="T17" fmla="*/ 2 h 8"/>
                <a:gd name="T18" fmla="*/ 2 w 4"/>
                <a:gd name="T19" fmla="*/ 2 h 8"/>
                <a:gd name="T20" fmla="*/ 2 w 4"/>
                <a:gd name="T21" fmla="*/ 2 h 8"/>
                <a:gd name="T22" fmla="*/ 2 w 4"/>
                <a:gd name="T23" fmla="*/ 2 h 8"/>
                <a:gd name="T24" fmla="*/ 2 w 4"/>
                <a:gd name="T25" fmla="*/ 2 h 8"/>
                <a:gd name="T26" fmla="*/ 2 w 4"/>
                <a:gd name="T27" fmla="*/ 3 h 8"/>
                <a:gd name="T28" fmla="*/ 0 w 4"/>
                <a:gd name="T29" fmla="*/ 7 h 8"/>
                <a:gd name="T30" fmla="*/ 0 w 4"/>
                <a:gd name="T31" fmla="*/ 8 h 8"/>
                <a:gd name="T32" fmla="*/ 4 w 4"/>
                <a:gd name="T33" fmla="*/ 7 h 8"/>
                <a:gd name="T34" fmla="*/ 4 w 4"/>
                <a:gd name="T35" fmla="*/ 6 h 8"/>
                <a:gd name="T36" fmla="*/ 2 w 4"/>
                <a:gd name="T37" fmla="*/ 6 h 8"/>
                <a:gd name="T38" fmla="*/ 3 w 4"/>
                <a:gd name="T39" fmla="*/ 3 h 8"/>
                <a:gd name="T40" fmla="*/ 4 w 4"/>
                <a:gd name="T41" fmla="*/ 2 h 8"/>
                <a:gd name="T42" fmla="*/ 3 w 4"/>
                <a:gd name="T43" fmla="*/ 1 h 8"/>
                <a:gd name="T44" fmla="*/ 2 w 4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93"/>
            <p:cNvSpPr>
              <a:spLocks/>
            </p:cNvSpPr>
            <p:nvPr/>
          </p:nvSpPr>
          <p:spPr bwMode="auto">
            <a:xfrm>
              <a:off x="7704138" y="5365750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1 w 4"/>
                <a:gd name="T5" fmla="*/ 0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2 h 7"/>
                <a:gd name="T12" fmla="*/ 2 w 4"/>
                <a:gd name="T13" fmla="*/ 1 h 7"/>
                <a:gd name="T14" fmla="*/ 2 w 4"/>
                <a:gd name="T15" fmla="*/ 1 h 7"/>
                <a:gd name="T16" fmla="*/ 2 w 4"/>
                <a:gd name="T17" fmla="*/ 1 h 7"/>
                <a:gd name="T18" fmla="*/ 2 w 4"/>
                <a:gd name="T19" fmla="*/ 1 h 7"/>
                <a:gd name="T20" fmla="*/ 2 w 4"/>
                <a:gd name="T21" fmla="*/ 1 h 7"/>
                <a:gd name="T22" fmla="*/ 2 w 4"/>
                <a:gd name="T23" fmla="*/ 2 h 7"/>
                <a:gd name="T24" fmla="*/ 2 w 4"/>
                <a:gd name="T25" fmla="*/ 2 h 7"/>
                <a:gd name="T26" fmla="*/ 2 w 4"/>
                <a:gd name="T27" fmla="*/ 2 h 7"/>
                <a:gd name="T28" fmla="*/ 1 w 4"/>
                <a:gd name="T29" fmla="*/ 3 h 7"/>
                <a:gd name="T30" fmla="*/ 1 w 4"/>
                <a:gd name="T31" fmla="*/ 4 h 7"/>
                <a:gd name="T32" fmla="*/ 2 w 4"/>
                <a:gd name="T33" fmla="*/ 4 h 7"/>
                <a:gd name="T34" fmla="*/ 2 w 4"/>
                <a:gd name="T35" fmla="*/ 4 h 7"/>
                <a:gd name="T36" fmla="*/ 2 w 4"/>
                <a:gd name="T37" fmla="*/ 4 h 7"/>
                <a:gd name="T38" fmla="*/ 2 w 4"/>
                <a:gd name="T39" fmla="*/ 5 h 7"/>
                <a:gd name="T40" fmla="*/ 2 w 4"/>
                <a:gd name="T41" fmla="*/ 6 h 7"/>
                <a:gd name="T42" fmla="*/ 2 w 4"/>
                <a:gd name="T43" fmla="*/ 6 h 7"/>
                <a:gd name="T44" fmla="*/ 2 w 4"/>
                <a:gd name="T45" fmla="*/ 6 h 7"/>
                <a:gd name="T46" fmla="*/ 2 w 4"/>
                <a:gd name="T47" fmla="*/ 5 h 7"/>
                <a:gd name="T48" fmla="*/ 2 w 4"/>
                <a:gd name="T49" fmla="*/ 4 h 7"/>
                <a:gd name="T50" fmla="*/ 0 w 4"/>
                <a:gd name="T51" fmla="*/ 4 h 7"/>
                <a:gd name="T52" fmla="*/ 0 w 4"/>
                <a:gd name="T53" fmla="*/ 5 h 7"/>
                <a:gd name="T54" fmla="*/ 0 w 4"/>
                <a:gd name="T55" fmla="*/ 6 h 7"/>
                <a:gd name="T56" fmla="*/ 1 w 4"/>
                <a:gd name="T57" fmla="*/ 7 h 7"/>
                <a:gd name="T58" fmla="*/ 2 w 4"/>
                <a:gd name="T59" fmla="*/ 7 h 7"/>
                <a:gd name="T60" fmla="*/ 2 w 4"/>
                <a:gd name="T61" fmla="*/ 7 h 7"/>
                <a:gd name="T62" fmla="*/ 3 w 4"/>
                <a:gd name="T63" fmla="*/ 7 h 7"/>
                <a:gd name="T64" fmla="*/ 4 w 4"/>
                <a:gd name="T65" fmla="*/ 6 h 7"/>
                <a:gd name="T66" fmla="*/ 4 w 4"/>
                <a:gd name="T67" fmla="*/ 5 h 7"/>
                <a:gd name="T68" fmla="*/ 4 w 4"/>
                <a:gd name="T69" fmla="*/ 3 h 7"/>
                <a:gd name="T70" fmla="*/ 3 w 4"/>
                <a:gd name="T71" fmla="*/ 3 h 7"/>
                <a:gd name="T72" fmla="*/ 4 w 4"/>
                <a:gd name="T73" fmla="*/ 2 h 7"/>
                <a:gd name="T74" fmla="*/ 4 w 4"/>
                <a:gd name="T75" fmla="*/ 1 h 7"/>
                <a:gd name="T76" fmla="*/ 3 w 4"/>
                <a:gd name="T77" fmla="*/ 0 h 7"/>
                <a:gd name="T78" fmla="*/ 2 w 4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94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95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96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97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98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99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200"/>
            <p:cNvSpPr>
              <a:spLocks/>
            </p:cNvSpPr>
            <p:nvPr/>
          </p:nvSpPr>
          <p:spPr bwMode="auto">
            <a:xfrm>
              <a:off x="6122988" y="4749800"/>
              <a:ext cx="63500" cy="60325"/>
            </a:xfrm>
            <a:custGeom>
              <a:avLst/>
              <a:gdLst>
                <a:gd name="T0" fmla="*/ 9 w 17"/>
                <a:gd name="T1" fmla="*/ 0 h 16"/>
                <a:gd name="T2" fmla="*/ 8 w 17"/>
                <a:gd name="T3" fmla="*/ 0 h 16"/>
                <a:gd name="T4" fmla="*/ 0 w 17"/>
                <a:gd name="T5" fmla="*/ 9 h 16"/>
                <a:gd name="T6" fmla="*/ 8 w 17"/>
                <a:gd name="T7" fmla="*/ 16 h 16"/>
                <a:gd name="T8" fmla="*/ 8 w 17"/>
                <a:gd name="T9" fmla="*/ 16 h 16"/>
                <a:gd name="T10" fmla="*/ 17 w 17"/>
                <a:gd name="T11" fmla="*/ 8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6"/>
                    <a:pt x="17" y="12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201"/>
            <p:cNvSpPr>
              <a:spLocks noEditPoints="1"/>
            </p:cNvSpPr>
            <p:nvPr/>
          </p:nvSpPr>
          <p:spPr bwMode="auto">
            <a:xfrm>
              <a:off x="5997576" y="4640263"/>
              <a:ext cx="304800" cy="285750"/>
            </a:xfrm>
            <a:custGeom>
              <a:avLst/>
              <a:gdLst>
                <a:gd name="T0" fmla="*/ 20 w 81"/>
                <a:gd name="T1" fmla="*/ 39 h 76"/>
                <a:gd name="T2" fmla="*/ 42 w 81"/>
                <a:gd name="T3" fmla="*/ 18 h 76"/>
                <a:gd name="T4" fmla="*/ 41 w 81"/>
                <a:gd name="T5" fmla="*/ 57 h 76"/>
                <a:gd name="T6" fmla="*/ 45 w 81"/>
                <a:gd name="T7" fmla="*/ 0 h 76"/>
                <a:gd name="T8" fmla="*/ 35 w 81"/>
                <a:gd name="T9" fmla="*/ 2 h 76"/>
                <a:gd name="T10" fmla="*/ 34 w 81"/>
                <a:gd name="T11" fmla="*/ 6 h 76"/>
                <a:gd name="T12" fmla="*/ 27 w 81"/>
                <a:gd name="T13" fmla="*/ 9 h 76"/>
                <a:gd name="T14" fmla="*/ 25 w 81"/>
                <a:gd name="T15" fmla="*/ 5 h 76"/>
                <a:gd name="T16" fmla="*/ 23 w 81"/>
                <a:gd name="T17" fmla="*/ 5 h 76"/>
                <a:gd name="T18" fmla="*/ 15 w 81"/>
                <a:gd name="T19" fmla="*/ 12 h 76"/>
                <a:gd name="T20" fmla="*/ 17 w 81"/>
                <a:gd name="T21" fmla="*/ 16 h 76"/>
                <a:gd name="T22" fmla="*/ 11 w 81"/>
                <a:gd name="T23" fmla="*/ 21 h 76"/>
                <a:gd name="T24" fmla="*/ 8 w 81"/>
                <a:gd name="T25" fmla="*/ 20 h 76"/>
                <a:gd name="T26" fmla="*/ 6 w 81"/>
                <a:gd name="T27" fmla="*/ 21 h 76"/>
                <a:gd name="T28" fmla="*/ 3 w 81"/>
                <a:gd name="T29" fmla="*/ 30 h 76"/>
                <a:gd name="T30" fmla="*/ 7 w 81"/>
                <a:gd name="T31" fmla="*/ 32 h 76"/>
                <a:gd name="T32" fmla="*/ 6 w 81"/>
                <a:gd name="T33" fmla="*/ 40 h 76"/>
                <a:gd name="T34" fmla="*/ 2 w 81"/>
                <a:gd name="T35" fmla="*/ 40 h 76"/>
                <a:gd name="T36" fmla="*/ 1 w 81"/>
                <a:gd name="T37" fmla="*/ 50 h 76"/>
                <a:gd name="T38" fmla="*/ 4 w 81"/>
                <a:gd name="T39" fmla="*/ 51 h 76"/>
                <a:gd name="T40" fmla="*/ 7 w 81"/>
                <a:gd name="T41" fmla="*/ 50 h 76"/>
                <a:gd name="T42" fmla="*/ 11 w 81"/>
                <a:gd name="T43" fmla="*/ 56 h 76"/>
                <a:gd name="T44" fmla="*/ 8 w 81"/>
                <a:gd name="T45" fmla="*/ 60 h 76"/>
                <a:gd name="T46" fmla="*/ 13 w 81"/>
                <a:gd name="T47" fmla="*/ 68 h 76"/>
                <a:gd name="T48" fmla="*/ 16 w 81"/>
                <a:gd name="T49" fmla="*/ 67 h 76"/>
                <a:gd name="T50" fmla="*/ 19 w 81"/>
                <a:gd name="T51" fmla="*/ 65 h 76"/>
                <a:gd name="T52" fmla="*/ 25 w 81"/>
                <a:gd name="T53" fmla="*/ 68 h 76"/>
                <a:gd name="T54" fmla="*/ 25 w 81"/>
                <a:gd name="T55" fmla="*/ 73 h 76"/>
                <a:gd name="T56" fmla="*/ 34 w 81"/>
                <a:gd name="T57" fmla="*/ 76 h 76"/>
                <a:gd name="T58" fmla="*/ 35 w 81"/>
                <a:gd name="T59" fmla="*/ 75 h 76"/>
                <a:gd name="T60" fmla="*/ 38 w 81"/>
                <a:gd name="T61" fmla="*/ 71 h 76"/>
                <a:gd name="T62" fmla="*/ 39 w 81"/>
                <a:gd name="T63" fmla="*/ 71 h 76"/>
                <a:gd name="T64" fmla="*/ 44 w 81"/>
                <a:gd name="T65" fmla="*/ 70 h 76"/>
                <a:gd name="T66" fmla="*/ 46 w 81"/>
                <a:gd name="T67" fmla="*/ 72 h 76"/>
                <a:gd name="T68" fmla="*/ 48 w 81"/>
                <a:gd name="T69" fmla="*/ 75 h 76"/>
                <a:gd name="T70" fmla="*/ 56 w 81"/>
                <a:gd name="T71" fmla="*/ 73 h 76"/>
                <a:gd name="T72" fmla="*/ 56 w 81"/>
                <a:gd name="T73" fmla="*/ 68 h 76"/>
                <a:gd name="T74" fmla="*/ 62 w 81"/>
                <a:gd name="T75" fmla="*/ 62 h 76"/>
                <a:gd name="T76" fmla="*/ 64 w 81"/>
                <a:gd name="T77" fmla="*/ 62 h 76"/>
                <a:gd name="T78" fmla="*/ 67 w 81"/>
                <a:gd name="T79" fmla="*/ 65 h 76"/>
                <a:gd name="T80" fmla="*/ 73 w 81"/>
                <a:gd name="T81" fmla="*/ 58 h 76"/>
                <a:gd name="T82" fmla="*/ 71 w 81"/>
                <a:gd name="T83" fmla="*/ 55 h 76"/>
                <a:gd name="T84" fmla="*/ 73 w 81"/>
                <a:gd name="T85" fmla="*/ 47 h 76"/>
                <a:gd name="T86" fmla="*/ 75 w 81"/>
                <a:gd name="T87" fmla="*/ 46 h 76"/>
                <a:gd name="T88" fmla="*/ 78 w 81"/>
                <a:gd name="T89" fmla="*/ 46 h 76"/>
                <a:gd name="T90" fmla="*/ 80 w 81"/>
                <a:gd name="T91" fmla="*/ 37 h 76"/>
                <a:gd name="T92" fmla="*/ 80 w 81"/>
                <a:gd name="T93" fmla="*/ 36 h 76"/>
                <a:gd name="T94" fmla="*/ 76 w 81"/>
                <a:gd name="T95" fmla="*/ 36 h 76"/>
                <a:gd name="T96" fmla="*/ 75 w 81"/>
                <a:gd name="T97" fmla="*/ 34 h 76"/>
                <a:gd name="T98" fmla="*/ 75 w 81"/>
                <a:gd name="T99" fmla="*/ 27 h 76"/>
                <a:gd name="T100" fmla="*/ 78 w 81"/>
                <a:gd name="T101" fmla="*/ 24 h 76"/>
                <a:gd name="T102" fmla="*/ 74 w 81"/>
                <a:gd name="T103" fmla="*/ 16 h 76"/>
                <a:gd name="T104" fmla="*/ 71 w 81"/>
                <a:gd name="T105" fmla="*/ 18 h 76"/>
                <a:gd name="T106" fmla="*/ 68 w 81"/>
                <a:gd name="T107" fmla="*/ 18 h 76"/>
                <a:gd name="T108" fmla="*/ 64 w 81"/>
                <a:gd name="T109" fmla="*/ 11 h 76"/>
                <a:gd name="T110" fmla="*/ 66 w 81"/>
                <a:gd name="T111" fmla="*/ 7 h 76"/>
                <a:gd name="T112" fmla="*/ 58 w 81"/>
                <a:gd name="T113" fmla="*/ 3 h 76"/>
                <a:gd name="T114" fmla="*/ 56 w 81"/>
                <a:gd name="T115" fmla="*/ 6 h 76"/>
                <a:gd name="T116" fmla="*/ 53 w 81"/>
                <a:gd name="T117" fmla="*/ 7 h 76"/>
                <a:gd name="T118" fmla="*/ 46 w 81"/>
                <a:gd name="T119" fmla="*/ 4 h 76"/>
                <a:gd name="T120" fmla="*/ 45 w 81"/>
                <a:gd name="T1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" h="76">
                  <a:moveTo>
                    <a:pt x="40" y="57"/>
                  </a:moveTo>
                  <a:cubicBezTo>
                    <a:pt x="29" y="57"/>
                    <a:pt x="20" y="49"/>
                    <a:pt x="20" y="39"/>
                  </a:cubicBezTo>
                  <a:cubicBezTo>
                    <a:pt x="20" y="28"/>
                    <a:pt x="30" y="19"/>
                    <a:pt x="41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53" y="18"/>
                    <a:pt x="61" y="26"/>
                    <a:pt x="61" y="37"/>
                  </a:cubicBezTo>
                  <a:cubicBezTo>
                    <a:pt x="61" y="47"/>
                    <a:pt x="52" y="57"/>
                    <a:pt x="41" y="57"/>
                  </a:cubicBezTo>
                  <a:cubicBezTo>
                    <a:pt x="41" y="57"/>
                    <a:pt x="40" y="57"/>
                    <a:pt x="40" y="57"/>
                  </a:cubicBezTo>
                  <a:moveTo>
                    <a:pt x="4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5" y="1"/>
                    <a:pt x="35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5" y="6"/>
                    <a:pt x="34" y="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6" y="37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0"/>
                    <a:pt x="2" y="51"/>
                    <a:pt x="3" y="51"/>
                  </a:cubicBezTo>
                  <a:cubicBezTo>
                    <a:pt x="3" y="51"/>
                    <a:pt x="3" y="51"/>
                    <a:pt x="4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7" y="50"/>
                  </a:cubicBezTo>
                  <a:cubicBezTo>
                    <a:pt x="7" y="50"/>
                    <a:pt x="8" y="50"/>
                    <a:pt x="8" y="51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7"/>
                    <a:pt x="11" y="58"/>
                    <a:pt x="10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7" y="61"/>
                    <a:pt x="7" y="62"/>
                    <a:pt x="8" y="62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68"/>
                    <a:pt x="14" y="68"/>
                  </a:cubicBezTo>
                  <a:cubicBezTo>
                    <a:pt x="15" y="68"/>
                    <a:pt x="15" y="68"/>
                    <a:pt x="16" y="67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8" y="65"/>
                    <a:pt x="19" y="65"/>
                  </a:cubicBezTo>
                  <a:cubicBezTo>
                    <a:pt x="19" y="65"/>
                    <a:pt x="19" y="65"/>
                    <a:pt x="20" y="65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8"/>
                    <a:pt x="26" y="69"/>
                    <a:pt x="26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3"/>
                    <a:pt x="25" y="74"/>
                    <a:pt x="26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6"/>
                    <a:pt x="35" y="76"/>
                    <a:pt x="35" y="75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7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39" y="71"/>
                    <a:pt x="40" y="71"/>
                    <a:pt x="41" y="71"/>
                  </a:cubicBezTo>
                  <a:cubicBezTo>
                    <a:pt x="43" y="71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70"/>
                    <a:pt x="46" y="71"/>
                    <a:pt x="46" y="72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5"/>
                    <a:pt x="47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7" y="72"/>
                    <a:pt x="57" y="71"/>
                    <a:pt x="57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5" y="67"/>
                    <a:pt x="56" y="66"/>
                    <a:pt x="57" y="66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7" y="65"/>
                    <a:pt x="67" y="65"/>
                  </a:cubicBezTo>
                  <a:cubicBezTo>
                    <a:pt x="67" y="65"/>
                    <a:pt x="68" y="64"/>
                    <a:pt x="68" y="64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7"/>
                    <a:pt x="74" y="56"/>
                    <a:pt x="73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0" y="54"/>
                    <a:pt x="70" y="53"/>
                    <a:pt x="70" y="5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4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9" y="46"/>
                    <a:pt x="79" y="46"/>
                    <a:pt x="79" y="45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1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79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5" y="36"/>
                    <a:pt x="75" y="35"/>
                    <a:pt x="75" y="34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8"/>
                    <a:pt x="74" y="27"/>
                    <a:pt x="75" y="27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25"/>
                    <a:pt x="79" y="25"/>
                    <a:pt x="78" y="24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4" y="16"/>
                    <a:pt x="74" y="16"/>
                  </a:cubicBezTo>
                  <a:cubicBezTo>
                    <a:pt x="74" y="16"/>
                    <a:pt x="73" y="16"/>
                    <a:pt x="73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0" y="18"/>
                    <a:pt x="70" y="18"/>
                  </a:cubicBezTo>
                  <a:cubicBezTo>
                    <a:pt x="69" y="18"/>
                    <a:pt x="69" y="18"/>
                    <a:pt x="68" y="18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2"/>
                    <a:pt x="64" y="11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3"/>
                    <a:pt x="57" y="3"/>
                    <a:pt x="57" y="4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7"/>
                    <a:pt x="55" y="7"/>
                    <a:pt x="54" y="7"/>
                  </a:cubicBezTo>
                  <a:cubicBezTo>
                    <a:pt x="54" y="7"/>
                    <a:pt x="54" y="7"/>
                    <a:pt x="53" y="7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6" y="5"/>
                    <a:pt x="46" y="4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202"/>
            <p:cNvSpPr>
              <a:spLocks/>
            </p:cNvSpPr>
            <p:nvPr/>
          </p:nvSpPr>
          <p:spPr bwMode="auto">
            <a:xfrm>
              <a:off x="5867401" y="5091113"/>
              <a:ext cx="41275" cy="158750"/>
            </a:xfrm>
            <a:custGeom>
              <a:avLst/>
              <a:gdLst>
                <a:gd name="T0" fmla="*/ 8 w 11"/>
                <a:gd name="T1" fmla="*/ 0 h 42"/>
                <a:gd name="T2" fmla="*/ 3 w 11"/>
                <a:gd name="T3" fmla="*/ 0 h 42"/>
                <a:gd name="T4" fmla="*/ 2 w 11"/>
                <a:gd name="T5" fmla="*/ 6 h 42"/>
                <a:gd name="T6" fmla="*/ 3 w 11"/>
                <a:gd name="T7" fmla="*/ 7 h 42"/>
                <a:gd name="T8" fmla="*/ 0 w 11"/>
                <a:gd name="T9" fmla="*/ 38 h 42"/>
                <a:gd name="T10" fmla="*/ 5 w 11"/>
                <a:gd name="T11" fmla="*/ 42 h 42"/>
                <a:gd name="T12" fmla="*/ 11 w 11"/>
                <a:gd name="T13" fmla="*/ 36 h 42"/>
                <a:gd name="T14" fmla="*/ 9 w 11"/>
                <a:gd name="T15" fmla="*/ 6 h 42"/>
                <a:gd name="T16" fmla="*/ 9 w 11"/>
                <a:gd name="T17" fmla="*/ 5 h 42"/>
                <a:gd name="T18" fmla="*/ 8 w 11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2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203"/>
            <p:cNvSpPr>
              <a:spLocks/>
            </p:cNvSpPr>
            <p:nvPr/>
          </p:nvSpPr>
          <p:spPr bwMode="auto">
            <a:xfrm>
              <a:off x="5645151" y="5087938"/>
              <a:ext cx="469900" cy="244475"/>
            </a:xfrm>
            <a:custGeom>
              <a:avLst/>
              <a:gdLst>
                <a:gd name="T0" fmla="*/ 86 w 125"/>
                <a:gd name="T1" fmla="*/ 0 h 65"/>
                <a:gd name="T2" fmla="*/ 86 w 125"/>
                <a:gd name="T3" fmla="*/ 0 h 65"/>
                <a:gd name="T4" fmla="*/ 86 w 125"/>
                <a:gd name="T5" fmla="*/ 0 h 65"/>
                <a:gd name="T6" fmla="*/ 86 w 125"/>
                <a:gd name="T7" fmla="*/ 0 h 65"/>
                <a:gd name="T8" fmla="*/ 95 w 125"/>
                <a:gd name="T9" fmla="*/ 27 h 65"/>
                <a:gd name="T10" fmla="*/ 88 w 125"/>
                <a:gd name="T11" fmla="*/ 28 h 65"/>
                <a:gd name="T12" fmla="*/ 89 w 125"/>
                <a:gd name="T13" fmla="*/ 38 h 65"/>
                <a:gd name="T14" fmla="*/ 68 w 125"/>
                <a:gd name="T15" fmla="*/ 46 h 65"/>
                <a:gd name="T16" fmla="*/ 86 w 125"/>
                <a:gd name="T17" fmla="*/ 36 h 65"/>
                <a:gd name="T18" fmla="*/ 85 w 125"/>
                <a:gd name="T19" fmla="*/ 25 h 65"/>
                <a:gd name="T20" fmla="*/ 93 w 125"/>
                <a:gd name="T21" fmla="*/ 25 h 65"/>
                <a:gd name="T22" fmla="*/ 86 w 125"/>
                <a:gd name="T23" fmla="*/ 0 h 65"/>
                <a:gd name="T24" fmla="*/ 65 w 125"/>
                <a:gd name="T25" fmla="*/ 47 h 65"/>
                <a:gd name="T26" fmla="*/ 42 w 125"/>
                <a:gd name="T27" fmla="*/ 4 h 65"/>
                <a:gd name="T28" fmla="*/ 42 w 125"/>
                <a:gd name="T29" fmla="*/ 4 h 65"/>
                <a:gd name="T30" fmla="*/ 35 w 125"/>
                <a:gd name="T31" fmla="*/ 30 h 65"/>
                <a:gd name="T32" fmla="*/ 42 w 125"/>
                <a:gd name="T33" fmla="*/ 29 h 65"/>
                <a:gd name="T34" fmla="*/ 41 w 125"/>
                <a:gd name="T35" fmla="*/ 40 h 65"/>
                <a:gd name="T36" fmla="*/ 60 w 125"/>
                <a:gd name="T37" fmla="*/ 47 h 65"/>
                <a:gd name="T38" fmla="*/ 38 w 125"/>
                <a:gd name="T39" fmla="*/ 43 h 65"/>
                <a:gd name="T40" fmla="*/ 40 w 125"/>
                <a:gd name="T41" fmla="*/ 32 h 65"/>
                <a:gd name="T42" fmla="*/ 33 w 125"/>
                <a:gd name="T43" fmla="*/ 33 h 65"/>
                <a:gd name="T44" fmla="*/ 42 w 125"/>
                <a:gd name="T45" fmla="*/ 4 h 65"/>
                <a:gd name="T46" fmla="*/ 0 w 125"/>
                <a:gd name="T47" fmla="*/ 65 h 65"/>
                <a:gd name="T48" fmla="*/ 27 w 125"/>
                <a:gd name="T49" fmla="*/ 62 h 65"/>
                <a:gd name="T50" fmla="*/ 100 w 125"/>
                <a:gd name="T51" fmla="*/ 55 h 65"/>
                <a:gd name="T52" fmla="*/ 125 w 125"/>
                <a:gd name="T53" fmla="*/ 52 h 65"/>
                <a:gd name="T54" fmla="*/ 86 w 125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5" h="65"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97" y="13"/>
                    <a:pt x="95" y="27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5" y="17"/>
                    <a:pt x="86" y="0"/>
                  </a:cubicBezTo>
                  <a:cubicBezTo>
                    <a:pt x="86" y="4"/>
                    <a:pt x="85" y="32"/>
                    <a:pt x="65" y="47"/>
                  </a:cubicBezTo>
                  <a:cubicBezTo>
                    <a:pt x="65" y="47"/>
                    <a:pt x="38" y="33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2" y="22"/>
                    <a:pt x="35" y="30"/>
                    <a:pt x="35" y="30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0" y="20"/>
                    <a:pt x="41" y="5"/>
                    <a:pt x="42" y="4"/>
                  </a:cubicBezTo>
                  <a:cubicBezTo>
                    <a:pt x="18" y="12"/>
                    <a:pt x="0" y="29"/>
                    <a:pt x="0" y="65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17"/>
                    <a:pt x="109" y="4"/>
                    <a:pt x="8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204"/>
            <p:cNvSpPr>
              <a:spLocks/>
            </p:cNvSpPr>
            <p:nvPr/>
          </p:nvSpPr>
          <p:spPr bwMode="auto">
            <a:xfrm>
              <a:off x="5810251" y="5087938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0 w 16"/>
                <a:gd name="T3" fmla="*/ 3 h 10"/>
                <a:gd name="T4" fmla="*/ 14 w 16"/>
                <a:gd name="T5" fmla="*/ 10 h 10"/>
                <a:gd name="T6" fmla="*/ 16 w 16"/>
                <a:gd name="T7" fmla="*/ 1 h 10"/>
                <a:gd name="T8" fmla="*/ 15 w 16"/>
                <a:gd name="T9" fmla="*/ 1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5" y="1"/>
                    <a:pt x="0" y="3"/>
                    <a:pt x="0" y="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5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1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206"/>
            <p:cNvSpPr>
              <a:spLocks/>
            </p:cNvSpPr>
            <p:nvPr/>
          </p:nvSpPr>
          <p:spPr bwMode="auto">
            <a:xfrm>
              <a:off x="5900738" y="5080000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8 w 16"/>
                <a:gd name="T3" fmla="*/ 0 h 11"/>
                <a:gd name="T4" fmla="*/ 0 w 16"/>
                <a:gd name="T5" fmla="*/ 2 h 11"/>
                <a:gd name="T6" fmla="*/ 3 w 16"/>
                <a:gd name="T7" fmla="*/ 11 h 11"/>
                <a:gd name="T8" fmla="*/ 16 w 16"/>
                <a:gd name="T9" fmla="*/ 2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1"/>
                    <a:pt x="0" y="2"/>
                  </a:cubicBezTo>
                  <a:cubicBezTo>
                    <a:pt x="0" y="2"/>
                    <a:pt x="4" y="6"/>
                    <a:pt x="3" y="1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2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207"/>
            <p:cNvSpPr>
              <a:spLocks noEditPoints="1"/>
            </p:cNvSpPr>
            <p:nvPr/>
          </p:nvSpPr>
          <p:spPr bwMode="auto">
            <a:xfrm>
              <a:off x="5757863" y="4840288"/>
              <a:ext cx="252413" cy="236538"/>
            </a:xfrm>
            <a:custGeom>
              <a:avLst/>
              <a:gdLst>
                <a:gd name="T0" fmla="*/ 32 w 67"/>
                <a:gd name="T1" fmla="*/ 55 h 63"/>
                <a:gd name="T2" fmla="*/ 16 w 67"/>
                <a:gd name="T3" fmla="*/ 43 h 63"/>
                <a:gd name="T4" fmla="*/ 52 w 67"/>
                <a:gd name="T5" fmla="*/ 41 h 63"/>
                <a:gd name="T6" fmla="*/ 34 w 67"/>
                <a:gd name="T7" fmla="*/ 55 h 63"/>
                <a:gd name="T8" fmla="*/ 32 w 67"/>
                <a:gd name="T9" fmla="*/ 55 h 63"/>
                <a:gd name="T10" fmla="*/ 27 w 67"/>
                <a:gd name="T11" fmla="*/ 35 h 63"/>
                <a:gd name="T12" fmla="*/ 23 w 67"/>
                <a:gd name="T13" fmla="*/ 31 h 63"/>
                <a:gd name="T14" fmla="*/ 27 w 67"/>
                <a:gd name="T15" fmla="*/ 27 h 63"/>
                <a:gd name="T16" fmla="*/ 28 w 67"/>
                <a:gd name="T17" fmla="*/ 27 h 63"/>
                <a:gd name="T18" fmla="*/ 32 w 67"/>
                <a:gd name="T19" fmla="*/ 31 h 63"/>
                <a:gd name="T20" fmla="*/ 27 w 67"/>
                <a:gd name="T21" fmla="*/ 35 h 63"/>
                <a:gd name="T22" fmla="*/ 27 w 67"/>
                <a:gd name="T23" fmla="*/ 35 h 63"/>
                <a:gd name="T24" fmla="*/ 40 w 67"/>
                <a:gd name="T25" fmla="*/ 34 h 63"/>
                <a:gd name="T26" fmla="*/ 36 w 67"/>
                <a:gd name="T27" fmla="*/ 30 h 63"/>
                <a:gd name="T28" fmla="*/ 41 w 67"/>
                <a:gd name="T29" fmla="*/ 26 h 63"/>
                <a:gd name="T30" fmla="*/ 41 w 67"/>
                <a:gd name="T31" fmla="*/ 26 h 63"/>
                <a:gd name="T32" fmla="*/ 45 w 67"/>
                <a:gd name="T33" fmla="*/ 30 h 63"/>
                <a:gd name="T34" fmla="*/ 41 w 67"/>
                <a:gd name="T35" fmla="*/ 34 h 63"/>
                <a:gd name="T36" fmla="*/ 40 w 67"/>
                <a:gd name="T37" fmla="*/ 34 h 63"/>
                <a:gd name="T38" fmla="*/ 36 w 67"/>
                <a:gd name="T39" fmla="*/ 0 h 63"/>
                <a:gd name="T40" fmla="*/ 34 w 67"/>
                <a:gd name="T41" fmla="*/ 0 h 63"/>
                <a:gd name="T42" fmla="*/ 0 w 67"/>
                <a:gd name="T43" fmla="*/ 34 h 63"/>
                <a:gd name="T44" fmla="*/ 31 w 67"/>
                <a:gd name="T45" fmla="*/ 63 h 63"/>
                <a:gd name="T46" fmla="*/ 34 w 67"/>
                <a:gd name="T47" fmla="*/ 63 h 63"/>
                <a:gd name="T48" fmla="*/ 67 w 67"/>
                <a:gd name="T49" fmla="*/ 29 h 63"/>
                <a:gd name="T50" fmla="*/ 36 w 67"/>
                <a:gd name="T5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3">
                  <a:moveTo>
                    <a:pt x="32" y="55"/>
                  </a:moveTo>
                  <a:cubicBezTo>
                    <a:pt x="24" y="55"/>
                    <a:pt x="18" y="50"/>
                    <a:pt x="16" y="43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0" y="48"/>
                    <a:pt x="43" y="54"/>
                    <a:pt x="34" y="55"/>
                  </a:cubicBezTo>
                  <a:cubicBezTo>
                    <a:pt x="33" y="55"/>
                    <a:pt x="33" y="55"/>
                    <a:pt x="32" y="55"/>
                  </a:cubicBezTo>
                  <a:moveTo>
                    <a:pt x="27" y="35"/>
                  </a:moveTo>
                  <a:cubicBezTo>
                    <a:pt x="25" y="35"/>
                    <a:pt x="23" y="34"/>
                    <a:pt x="23" y="31"/>
                  </a:cubicBezTo>
                  <a:cubicBezTo>
                    <a:pt x="23" y="29"/>
                    <a:pt x="25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9"/>
                    <a:pt x="32" y="31"/>
                  </a:cubicBezTo>
                  <a:cubicBezTo>
                    <a:pt x="32" y="33"/>
                    <a:pt x="30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moveTo>
                    <a:pt x="40" y="34"/>
                  </a:moveTo>
                  <a:cubicBezTo>
                    <a:pt x="38" y="34"/>
                    <a:pt x="36" y="33"/>
                    <a:pt x="36" y="30"/>
                  </a:cubicBezTo>
                  <a:cubicBezTo>
                    <a:pt x="36" y="28"/>
                    <a:pt x="38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6"/>
                    <a:pt x="45" y="28"/>
                    <a:pt x="45" y="30"/>
                  </a:cubicBezTo>
                  <a:cubicBezTo>
                    <a:pt x="45" y="32"/>
                    <a:pt x="43" y="34"/>
                    <a:pt x="41" y="34"/>
                  </a:cubicBezTo>
                  <a:cubicBezTo>
                    <a:pt x="40" y="34"/>
                    <a:pt x="40" y="34"/>
                    <a:pt x="40" y="34"/>
                  </a:cubicBezTo>
                  <a:moveTo>
                    <a:pt x="36" y="0"/>
                  </a:moveTo>
                  <a:cubicBezTo>
                    <a:pt x="36" y="0"/>
                    <a:pt x="35" y="0"/>
                    <a:pt x="34" y="0"/>
                  </a:cubicBezTo>
                  <a:cubicBezTo>
                    <a:pt x="15" y="1"/>
                    <a:pt x="0" y="16"/>
                    <a:pt x="0" y="34"/>
                  </a:cubicBezTo>
                  <a:cubicBezTo>
                    <a:pt x="0" y="50"/>
                    <a:pt x="14" y="63"/>
                    <a:pt x="31" y="63"/>
                  </a:cubicBezTo>
                  <a:cubicBezTo>
                    <a:pt x="32" y="63"/>
                    <a:pt x="33" y="63"/>
                    <a:pt x="34" y="63"/>
                  </a:cubicBezTo>
                  <a:cubicBezTo>
                    <a:pt x="53" y="61"/>
                    <a:pt x="67" y="46"/>
                    <a:pt x="67" y="29"/>
                  </a:cubicBezTo>
                  <a:cubicBezTo>
                    <a:pt x="67" y="13"/>
                    <a:pt x="54" y="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208"/>
            <p:cNvSpPr>
              <a:spLocks/>
            </p:cNvSpPr>
            <p:nvPr/>
          </p:nvSpPr>
          <p:spPr bwMode="auto">
            <a:xfrm>
              <a:off x="8531226" y="2876550"/>
              <a:ext cx="7938" cy="44450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2 h 12"/>
                <a:gd name="T4" fmla="*/ 0 w 2"/>
                <a:gd name="T5" fmla="*/ 2 h 12"/>
                <a:gd name="T6" fmla="*/ 0 w 2"/>
                <a:gd name="T7" fmla="*/ 10 h 12"/>
                <a:gd name="T8" fmla="*/ 1 w 2"/>
                <a:gd name="T9" fmla="*/ 12 h 12"/>
                <a:gd name="T10" fmla="*/ 2 w 2"/>
                <a:gd name="T11" fmla="*/ 11 h 12"/>
                <a:gd name="T12" fmla="*/ 2 w 2"/>
                <a:gd name="T13" fmla="*/ 2 h 12"/>
                <a:gd name="T14" fmla="*/ 2 w 2"/>
                <a:gd name="T15" fmla="*/ 2 h 12"/>
                <a:gd name="T16" fmla="*/ 1 w 2"/>
                <a:gd name="T17" fmla="*/ 0 h 12"/>
                <a:gd name="T18" fmla="*/ 0 w 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209"/>
            <p:cNvSpPr>
              <a:spLocks/>
            </p:cNvSpPr>
            <p:nvPr/>
          </p:nvSpPr>
          <p:spPr bwMode="auto">
            <a:xfrm>
              <a:off x="8486776" y="2876550"/>
              <a:ext cx="96838" cy="68263"/>
            </a:xfrm>
            <a:custGeom>
              <a:avLst/>
              <a:gdLst>
                <a:gd name="T0" fmla="*/ 8 w 26"/>
                <a:gd name="T1" fmla="*/ 0 h 18"/>
                <a:gd name="T2" fmla="*/ 8 w 26"/>
                <a:gd name="T3" fmla="*/ 0 h 18"/>
                <a:gd name="T4" fmla="*/ 7 w 26"/>
                <a:gd name="T5" fmla="*/ 7 h 18"/>
                <a:gd name="T6" fmla="*/ 8 w 26"/>
                <a:gd name="T7" fmla="*/ 7 h 18"/>
                <a:gd name="T8" fmla="*/ 8 w 26"/>
                <a:gd name="T9" fmla="*/ 10 h 18"/>
                <a:gd name="T10" fmla="*/ 12 w 26"/>
                <a:gd name="T11" fmla="*/ 13 h 18"/>
                <a:gd name="T12" fmla="*/ 7 w 26"/>
                <a:gd name="T13" fmla="*/ 10 h 18"/>
                <a:gd name="T14" fmla="*/ 8 w 26"/>
                <a:gd name="T15" fmla="*/ 7 h 18"/>
                <a:gd name="T16" fmla="*/ 6 w 26"/>
                <a:gd name="T17" fmla="*/ 7 h 18"/>
                <a:gd name="T18" fmla="*/ 8 w 26"/>
                <a:gd name="T19" fmla="*/ 0 h 18"/>
                <a:gd name="T20" fmla="*/ 0 w 26"/>
                <a:gd name="T21" fmla="*/ 14 h 18"/>
                <a:gd name="T22" fmla="*/ 5 w 26"/>
                <a:gd name="T23" fmla="*/ 15 h 18"/>
                <a:gd name="T24" fmla="*/ 20 w 26"/>
                <a:gd name="T25" fmla="*/ 17 h 18"/>
                <a:gd name="T26" fmla="*/ 26 w 26"/>
                <a:gd name="T27" fmla="*/ 18 h 18"/>
                <a:gd name="T28" fmla="*/ 17 w 26"/>
                <a:gd name="T29" fmla="*/ 1 h 18"/>
                <a:gd name="T30" fmla="*/ 17 w 26"/>
                <a:gd name="T31" fmla="*/ 1 h 18"/>
                <a:gd name="T32" fmla="*/ 17 w 26"/>
                <a:gd name="T33" fmla="*/ 1 h 18"/>
                <a:gd name="T34" fmla="*/ 17 w 26"/>
                <a:gd name="T35" fmla="*/ 1 h 18"/>
                <a:gd name="T36" fmla="*/ 19 w 26"/>
                <a:gd name="T37" fmla="*/ 9 h 18"/>
                <a:gd name="T38" fmla="*/ 18 w 26"/>
                <a:gd name="T39" fmla="*/ 9 h 18"/>
                <a:gd name="T40" fmla="*/ 18 w 26"/>
                <a:gd name="T41" fmla="*/ 12 h 18"/>
                <a:gd name="T42" fmla="*/ 14 w 26"/>
                <a:gd name="T43" fmla="*/ 13 h 18"/>
                <a:gd name="T44" fmla="*/ 17 w 26"/>
                <a:gd name="T45" fmla="*/ 11 h 18"/>
                <a:gd name="T46" fmla="*/ 17 w 26"/>
                <a:gd name="T47" fmla="*/ 8 h 18"/>
                <a:gd name="T48" fmla="*/ 19 w 26"/>
                <a:gd name="T49" fmla="*/ 8 h 18"/>
                <a:gd name="T50" fmla="*/ 17 w 26"/>
                <a:gd name="T51" fmla="*/ 1 h 18"/>
                <a:gd name="T52" fmla="*/ 13 w 26"/>
                <a:gd name="T53" fmla="*/ 13 h 18"/>
                <a:gd name="T54" fmla="*/ 8 w 26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1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8"/>
                    <a:pt x="22" y="4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0" y="6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6"/>
                    <a:pt x="17" y="1"/>
                  </a:cubicBezTo>
                  <a:cubicBezTo>
                    <a:pt x="17" y="2"/>
                    <a:pt x="17" y="10"/>
                    <a:pt x="13" y="13"/>
                  </a:cubicBezTo>
                  <a:cubicBezTo>
                    <a:pt x="13" y="13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210"/>
            <p:cNvSpPr>
              <a:spLocks/>
            </p:cNvSpPr>
            <p:nvPr/>
          </p:nvSpPr>
          <p:spPr bwMode="auto">
            <a:xfrm>
              <a:off x="8520113" y="2873375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3 w 3"/>
                <a:gd name="T5" fmla="*/ 4 h 4"/>
                <a:gd name="T6" fmla="*/ 3 w 3"/>
                <a:gd name="T7" fmla="*/ 1 h 4"/>
                <a:gd name="T8" fmla="*/ 1 w 3"/>
                <a:gd name="T9" fmla="*/ 0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211"/>
            <p:cNvSpPr>
              <a:spLocks/>
            </p:cNvSpPr>
            <p:nvPr/>
          </p:nvSpPr>
          <p:spPr bwMode="auto">
            <a:xfrm>
              <a:off x="8539163" y="2876550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3 h 3"/>
                <a:gd name="T8" fmla="*/ 3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212"/>
            <p:cNvSpPr>
              <a:spLocks noEditPoints="1"/>
            </p:cNvSpPr>
            <p:nvPr/>
          </p:nvSpPr>
          <p:spPr bwMode="auto">
            <a:xfrm>
              <a:off x="8509001" y="2808288"/>
              <a:ext cx="52388" cy="65088"/>
            </a:xfrm>
            <a:custGeom>
              <a:avLst/>
              <a:gdLst>
                <a:gd name="T0" fmla="*/ 7 w 14"/>
                <a:gd name="T1" fmla="*/ 15 h 17"/>
                <a:gd name="T2" fmla="*/ 7 w 14"/>
                <a:gd name="T3" fmla="*/ 15 h 17"/>
                <a:gd name="T4" fmla="*/ 3 w 14"/>
                <a:gd name="T5" fmla="*/ 11 h 17"/>
                <a:gd name="T6" fmla="*/ 11 w 14"/>
                <a:gd name="T7" fmla="*/ 12 h 17"/>
                <a:gd name="T8" fmla="*/ 7 w 14"/>
                <a:gd name="T9" fmla="*/ 15 h 17"/>
                <a:gd name="T10" fmla="*/ 8 w 14"/>
                <a:gd name="T11" fmla="*/ 10 h 17"/>
                <a:gd name="T12" fmla="*/ 8 w 14"/>
                <a:gd name="T13" fmla="*/ 10 h 17"/>
                <a:gd name="T14" fmla="*/ 7 w 14"/>
                <a:gd name="T15" fmla="*/ 8 h 17"/>
                <a:gd name="T16" fmla="*/ 8 w 14"/>
                <a:gd name="T17" fmla="*/ 7 h 17"/>
                <a:gd name="T18" fmla="*/ 8 w 14"/>
                <a:gd name="T19" fmla="*/ 7 h 17"/>
                <a:gd name="T20" fmla="*/ 9 w 14"/>
                <a:gd name="T21" fmla="*/ 9 h 17"/>
                <a:gd name="T22" fmla="*/ 8 w 14"/>
                <a:gd name="T23" fmla="*/ 10 h 17"/>
                <a:gd name="T24" fmla="*/ 6 w 14"/>
                <a:gd name="T25" fmla="*/ 9 h 17"/>
                <a:gd name="T26" fmla="*/ 5 w 14"/>
                <a:gd name="T27" fmla="*/ 9 h 17"/>
                <a:gd name="T28" fmla="*/ 5 w 14"/>
                <a:gd name="T29" fmla="*/ 8 h 17"/>
                <a:gd name="T30" fmla="*/ 5 w 14"/>
                <a:gd name="T31" fmla="*/ 7 h 17"/>
                <a:gd name="T32" fmla="*/ 5 w 14"/>
                <a:gd name="T33" fmla="*/ 7 h 17"/>
                <a:gd name="T34" fmla="*/ 6 w 14"/>
                <a:gd name="T35" fmla="*/ 8 h 17"/>
                <a:gd name="T36" fmla="*/ 6 w 14"/>
                <a:gd name="T37" fmla="*/ 9 h 17"/>
                <a:gd name="T38" fmla="*/ 6 w 14"/>
                <a:gd name="T39" fmla="*/ 0 h 17"/>
                <a:gd name="T40" fmla="*/ 0 w 14"/>
                <a:gd name="T41" fmla="*/ 8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10 h 17"/>
                <a:gd name="T48" fmla="*/ 7 w 14"/>
                <a:gd name="T49" fmla="*/ 0 h 17"/>
                <a:gd name="T50" fmla="*/ 6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5" y="15"/>
                    <a:pt x="4" y="13"/>
                    <a:pt x="3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9" y="15"/>
                    <a:pt x="7" y="15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10"/>
                    <a:pt x="8" y="10"/>
                  </a:cubicBezTo>
                  <a:moveTo>
                    <a:pt x="6" y="9"/>
                  </a:move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2"/>
                    <a:pt x="3" y="17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11" y="17"/>
                    <a:pt x="14" y="14"/>
                    <a:pt x="14" y="10"/>
                  </a:cubicBezTo>
                  <a:cubicBezTo>
                    <a:pt x="14" y="5"/>
                    <a:pt x="11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213"/>
            <p:cNvSpPr>
              <a:spLocks/>
            </p:cNvSpPr>
            <p:nvPr/>
          </p:nvSpPr>
          <p:spPr bwMode="auto">
            <a:xfrm>
              <a:off x="8421688" y="3076575"/>
              <a:ext cx="12700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 h 11"/>
                <a:gd name="T4" fmla="*/ 1 w 3"/>
                <a:gd name="T5" fmla="*/ 1 h 11"/>
                <a:gd name="T6" fmla="*/ 0 w 3"/>
                <a:gd name="T7" fmla="*/ 10 h 11"/>
                <a:gd name="T8" fmla="*/ 2 w 3"/>
                <a:gd name="T9" fmla="*/ 11 h 11"/>
                <a:gd name="T10" fmla="*/ 3 w 3"/>
                <a:gd name="T11" fmla="*/ 10 h 11"/>
                <a:gd name="T12" fmla="*/ 2 w 3"/>
                <a:gd name="T13" fmla="*/ 1 h 11"/>
                <a:gd name="T14" fmla="*/ 2 w 3"/>
                <a:gd name="T15" fmla="*/ 1 h 11"/>
                <a:gd name="T16" fmla="*/ 2 w 3"/>
                <a:gd name="T17" fmla="*/ 0 h 11"/>
                <a:gd name="T18" fmla="*/ 1 w 3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214"/>
            <p:cNvSpPr>
              <a:spLocks/>
            </p:cNvSpPr>
            <p:nvPr/>
          </p:nvSpPr>
          <p:spPr bwMode="auto">
            <a:xfrm>
              <a:off x="8377238" y="3071813"/>
              <a:ext cx="101600" cy="68263"/>
            </a:xfrm>
            <a:custGeom>
              <a:avLst/>
              <a:gdLst>
                <a:gd name="T0" fmla="*/ 9 w 27"/>
                <a:gd name="T1" fmla="*/ 0 h 18"/>
                <a:gd name="T2" fmla="*/ 9 w 27"/>
                <a:gd name="T3" fmla="*/ 0 h 18"/>
                <a:gd name="T4" fmla="*/ 7 w 27"/>
                <a:gd name="T5" fmla="*/ 7 h 18"/>
                <a:gd name="T6" fmla="*/ 9 w 27"/>
                <a:gd name="T7" fmla="*/ 7 h 18"/>
                <a:gd name="T8" fmla="*/ 9 w 27"/>
                <a:gd name="T9" fmla="*/ 10 h 18"/>
                <a:gd name="T10" fmla="*/ 12 w 27"/>
                <a:gd name="T11" fmla="*/ 13 h 18"/>
                <a:gd name="T12" fmla="*/ 8 w 27"/>
                <a:gd name="T13" fmla="*/ 11 h 18"/>
                <a:gd name="T14" fmla="*/ 8 w 27"/>
                <a:gd name="T15" fmla="*/ 8 h 18"/>
                <a:gd name="T16" fmla="*/ 7 w 27"/>
                <a:gd name="T17" fmla="*/ 8 h 18"/>
                <a:gd name="T18" fmla="*/ 9 w 27"/>
                <a:gd name="T19" fmla="*/ 0 h 18"/>
                <a:gd name="T20" fmla="*/ 0 w 27"/>
                <a:gd name="T21" fmla="*/ 15 h 18"/>
                <a:gd name="T22" fmla="*/ 6 w 27"/>
                <a:gd name="T23" fmla="*/ 15 h 18"/>
                <a:gd name="T24" fmla="*/ 21 w 27"/>
                <a:gd name="T25" fmla="*/ 17 h 18"/>
                <a:gd name="T26" fmla="*/ 27 w 27"/>
                <a:gd name="T27" fmla="*/ 18 h 18"/>
                <a:gd name="T28" fmla="*/ 18 w 27"/>
                <a:gd name="T29" fmla="*/ 1 h 18"/>
                <a:gd name="T30" fmla="*/ 18 w 27"/>
                <a:gd name="T31" fmla="*/ 1 h 18"/>
                <a:gd name="T32" fmla="*/ 18 w 27"/>
                <a:gd name="T33" fmla="*/ 1 h 18"/>
                <a:gd name="T34" fmla="*/ 18 w 27"/>
                <a:gd name="T35" fmla="*/ 1 h 18"/>
                <a:gd name="T36" fmla="*/ 20 w 27"/>
                <a:gd name="T37" fmla="*/ 10 h 18"/>
                <a:gd name="T38" fmla="*/ 18 w 27"/>
                <a:gd name="T39" fmla="*/ 9 h 18"/>
                <a:gd name="T40" fmla="*/ 19 w 27"/>
                <a:gd name="T41" fmla="*/ 12 h 18"/>
                <a:gd name="T42" fmla="*/ 14 w 27"/>
                <a:gd name="T43" fmla="*/ 13 h 18"/>
                <a:gd name="T44" fmla="*/ 18 w 27"/>
                <a:gd name="T45" fmla="*/ 11 h 18"/>
                <a:gd name="T46" fmla="*/ 18 w 27"/>
                <a:gd name="T47" fmla="*/ 8 h 18"/>
                <a:gd name="T48" fmla="*/ 20 w 27"/>
                <a:gd name="T49" fmla="*/ 9 h 18"/>
                <a:gd name="T50" fmla="*/ 18 w 27"/>
                <a:gd name="T51" fmla="*/ 1 h 18"/>
                <a:gd name="T52" fmla="*/ 14 w 27"/>
                <a:gd name="T53" fmla="*/ 13 h 18"/>
                <a:gd name="T54" fmla="*/ 9 w 27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" h="1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4"/>
                    <a:pt x="9" y="1"/>
                    <a:pt x="9" y="0"/>
                  </a:cubicBezTo>
                  <a:cubicBezTo>
                    <a:pt x="4" y="1"/>
                    <a:pt x="0" y="5"/>
                    <a:pt x="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8"/>
                    <a:pt x="23" y="4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21" y="6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7"/>
                    <a:pt x="18" y="1"/>
                  </a:cubicBezTo>
                  <a:cubicBezTo>
                    <a:pt x="18" y="3"/>
                    <a:pt x="18" y="10"/>
                    <a:pt x="14" y="13"/>
                  </a:cubicBezTo>
                  <a:cubicBezTo>
                    <a:pt x="14" y="13"/>
                    <a:pt x="8" y="8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215"/>
            <p:cNvSpPr>
              <a:spLocks/>
            </p:cNvSpPr>
            <p:nvPr/>
          </p:nvSpPr>
          <p:spPr bwMode="auto">
            <a:xfrm>
              <a:off x="8429626" y="3071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4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216"/>
            <p:cNvSpPr>
              <a:spLocks noEditPoints="1"/>
            </p:cNvSpPr>
            <p:nvPr/>
          </p:nvSpPr>
          <p:spPr bwMode="auto">
            <a:xfrm>
              <a:off x="8399463" y="3005138"/>
              <a:ext cx="57150" cy="66675"/>
            </a:xfrm>
            <a:custGeom>
              <a:avLst/>
              <a:gdLst>
                <a:gd name="T0" fmla="*/ 8 w 15"/>
                <a:gd name="T1" fmla="*/ 15 h 18"/>
                <a:gd name="T2" fmla="*/ 7 w 15"/>
                <a:gd name="T3" fmla="*/ 15 h 18"/>
                <a:gd name="T4" fmla="*/ 4 w 15"/>
                <a:gd name="T5" fmla="*/ 11 h 18"/>
                <a:gd name="T6" fmla="*/ 11 w 15"/>
                <a:gd name="T7" fmla="*/ 12 h 18"/>
                <a:gd name="T8" fmla="*/ 8 w 15"/>
                <a:gd name="T9" fmla="*/ 15 h 18"/>
                <a:gd name="T10" fmla="*/ 9 w 15"/>
                <a:gd name="T11" fmla="*/ 10 h 18"/>
                <a:gd name="T12" fmla="*/ 9 w 15"/>
                <a:gd name="T13" fmla="*/ 10 h 18"/>
                <a:gd name="T14" fmla="*/ 8 w 15"/>
                <a:gd name="T15" fmla="*/ 9 h 18"/>
                <a:gd name="T16" fmla="*/ 9 w 15"/>
                <a:gd name="T17" fmla="*/ 8 h 18"/>
                <a:gd name="T18" fmla="*/ 9 w 15"/>
                <a:gd name="T19" fmla="*/ 8 h 18"/>
                <a:gd name="T20" fmla="*/ 10 w 15"/>
                <a:gd name="T21" fmla="*/ 9 h 18"/>
                <a:gd name="T22" fmla="*/ 9 w 15"/>
                <a:gd name="T23" fmla="*/ 10 h 18"/>
                <a:gd name="T24" fmla="*/ 6 w 15"/>
                <a:gd name="T25" fmla="*/ 10 h 18"/>
                <a:gd name="T26" fmla="*/ 6 w 15"/>
                <a:gd name="T27" fmla="*/ 10 h 18"/>
                <a:gd name="T28" fmla="*/ 5 w 15"/>
                <a:gd name="T29" fmla="*/ 8 h 18"/>
                <a:gd name="T30" fmla="*/ 6 w 15"/>
                <a:gd name="T31" fmla="*/ 7 h 18"/>
                <a:gd name="T32" fmla="*/ 6 w 15"/>
                <a:gd name="T33" fmla="*/ 7 h 18"/>
                <a:gd name="T34" fmla="*/ 7 w 15"/>
                <a:gd name="T35" fmla="*/ 9 h 18"/>
                <a:gd name="T36" fmla="*/ 6 w 15"/>
                <a:gd name="T37" fmla="*/ 10 h 18"/>
                <a:gd name="T38" fmla="*/ 7 w 15"/>
                <a:gd name="T39" fmla="*/ 0 h 18"/>
                <a:gd name="T40" fmla="*/ 0 w 15"/>
                <a:gd name="T41" fmla="*/ 8 h 18"/>
                <a:gd name="T42" fmla="*/ 7 w 15"/>
                <a:gd name="T43" fmla="*/ 18 h 18"/>
                <a:gd name="T44" fmla="*/ 8 w 15"/>
                <a:gd name="T45" fmla="*/ 18 h 18"/>
                <a:gd name="T46" fmla="*/ 15 w 15"/>
                <a:gd name="T47" fmla="*/ 10 h 18"/>
                <a:gd name="T48" fmla="*/ 7 w 15"/>
                <a:gd name="T49" fmla="*/ 0 h 18"/>
                <a:gd name="T50" fmla="*/ 7 w 1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18"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8" y="15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18"/>
                    <a:pt x="15" y="14"/>
                    <a:pt x="15" y="10"/>
                  </a:cubicBezTo>
                  <a:cubicBezTo>
                    <a:pt x="15" y="5"/>
                    <a:pt x="11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217"/>
            <p:cNvSpPr>
              <a:spLocks/>
            </p:cNvSpPr>
            <p:nvPr/>
          </p:nvSpPr>
          <p:spPr bwMode="auto">
            <a:xfrm>
              <a:off x="8636001" y="3101975"/>
              <a:ext cx="7938" cy="41275"/>
            </a:xfrm>
            <a:custGeom>
              <a:avLst/>
              <a:gdLst>
                <a:gd name="T0" fmla="*/ 1 w 2"/>
                <a:gd name="T1" fmla="*/ 0 h 11"/>
                <a:gd name="T2" fmla="*/ 1 w 2"/>
                <a:gd name="T3" fmla="*/ 1 h 11"/>
                <a:gd name="T4" fmla="*/ 1 w 2"/>
                <a:gd name="T5" fmla="*/ 2 h 11"/>
                <a:gd name="T6" fmla="*/ 0 w 2"/>
                <a:gd name="T7" fmla="*/ 10 h 11"/>
                <a:gd name="T8" fmla="*/ 1 w 2"/>
                <a:gd name="T9" fmla="*/ 11 h 11"/>
                <a:gd name="T10" fmla="*/ 2 w 2"/>
                <a:gd name="T11" fmla="*/ 10 h 11"/>
                <a:gd name="T12" fmla="*/ 2 w 2"/>
                <a:gd name="T13" fmla="*/ 2 h 11"/>
                <a:gd name="T14" fmla="*/ 2 w 2"/>
                <a:gd name="T15" fmla="*/ 1 h 11"/>
                <a:gd name="T16" fmla="*/ 2 w 2"/>
                <a:gd name="T17" fmla="*/ 0 h 11"/>
                <a:gd name="T18" fmla="*/ 1 w 2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218"/>
            <p:cNvSpPr>
              <a:spLocks/>
            </p:cNvSpPr>
            <p:nvPr/>
          </p:nvSpPr>
          <p:spPr bwMode="auto">
            <a:xfrm>
              <a:off x="8594726" y="3101975"/>
              <a:ext cx="95250" cy="63500"/>
            </a:xfrm>
            <a:custGeom>
              <a:avLst/>
              <a:gdLst>
                <a:gd name="T0" fmla="*/ 8 w 25"/>
                <a:gd name="T1" fmla="*/ 0 h 17"/>
                <a:gd name="T2" fmla="*/ 8 w 25"/>
                <a:gd name="T3" fmla="*/ 0 h 17"/>
                <a:gd name="T4" fmla="*/ 6 w 25"/>
                <a:gd name="T5" fmla="*/ 6 h 17"/>
                <a:gd name="T6" fmla="*/ 8 w 25"/>
                <a:gd name="T7" fmla="*/ 6 h 17"/>
                <a:gd name="T8" fmla="*/ 8 w 25"/>
                <a:gd name="T9" fmla="*/ 9 h 17"/>
                <a:gd name="T10" fmla="*/ 11 w 25"/>
                <a:gd name="T11" fmla="*/ 12 h 17"/>
                <a:gd name="T12" fmla="*/ 7 w 25"/>
                <a:gd name="T13" fmla="*/ 10 h 17"/>
                <a:gd name="T14" fmla="*/ 7 w 25"/>
                <a:gd name="T15" fmla="*/ 7 h 17"/>
                <a:gd name="T16" fmla="*/ 6 w 25"/>
                <a:gd name="T17" fmla="*/ 7 h 17"/>
                <a:gd name="T18" fmla="*/ 8 w 25"/>
                <a:gd name="T19" fmla="*/ 0 h 17"/>
                <a:gd name="T20" fmla="*/ 0 w 25"/>
                <a:gd name="T21" fmla="*/ 14 h 17"/>
                <a:gd name="T22" fmla="*/ 5 w 25"/>
                <a:gd name="T23" fmla="*/ 14 h 17"/>
                <a:gd name="T24" fmla="*/ 20 w 25"/>
                <a:gd name="T25" fmla="*/ 16 h 17"/>
                <a:gd name="T26" fmla="*/ 25 w 25"/>
                <a:gd name="T27" fmla="*/ 17 h 17"/>
                <a:gd name="T28" fmla="*/ 17 w 25"/>
                <a:gd name="T29" fmla="*/ 1 h 17"/>
                <a:gd name="T30" fmla="*/ 17 w 25"/>
                <a:gd name="T31" fmla="*/ 1 h 17"/>
                <a:gd name="T32" fmla="*/ 17 w 25"/>
                <a:gd name="T33" fmla="*/ 1 h 17"/>
                <a:gd name="T34" fmla="*/ 17 w 25"/>
                <a:gd name="T35" fmla="*/ 1 h 17"/>
                <a:gd name="T36" fmla="*/ 18 w 25"/>
                <a:gd name="T37" fmla="*/ 9 h 17"/>
                <a:gd name="T38" fmla="*/ 17 w 25"/>
                <a:gd name="T39" fmla="*/ 8 h 17"/>
                <a:gd name="T40" fmla="*/ 17 w 25"/>
                <a:gd name="T41" fmla="*/ 11 h 17"/>
                <a:gd name="T42" fmla="*/ 13 w 25"/>
                <a:gd name="T43" fmla="*/ 12 h 17"/>
                <a:gd name="T44" fmla="*/ 17 w 25"/>
                <a:gd name="T45" fmla="*/ 10 h 17"/>
                <a:gd name="T46" fmla="*/ 17 w 25"/>
                <a:gd name="T47" fmla="*/ 7 h 17"/>
                <a:gd name="T48" fmla="*/ 18 w 25"/>
                <a:gd name="T49" fmla="*/ 8 h 17"/>
                <a:gd name="T50" fmla="*/ 17 w 25"/>
                <a:gd name="T51" fmla="*/ 1 h 17"/>
                <a:gd name="T52" fmla="*/ 12 w 25"/>
                <a:gd name="T53" fmla="*/ 12 h 17"/>
                <a:gd name="T54" fmla="*/ 8 w 25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6"/>
                    <a:pt x="17" y="1"/>
                  </a:cubicBezTo>
                  <a:cubicBezTo>
                    <a:pt x="17" y="2"/>
                    <a:pt x="17" y="9"/>
                    <a:pt x="12" y="12"/>
                  </a:cubicBezTo>
                  <a:cubicBezTo>
                    <a:pt x="12" y="12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219"/>
            <p:cNvSpPr>
              <a:spLocks/>
            </p:cNvSpPr>
            <p:nvPr/>
          </p:nvSpPr>
          <p:spPr bwMode="auto">
            <a:xfrm>
              <a:off x="8624888" y="3098800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3 w 4"/>
                <a:gd name="T5" fmla="*/ 3 h 3"/>
                <a:gd name="T6" fmla="*/ 4 w 4"/>
                <a:gd name="T7" fmla="*/ 1 h 3"/>
                <a:gd name="T8" fmla="*/ 2 w 4"/>
                <a:gd name="T9" fmla="*/ 0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220"/>
            <p:cNvSpPr>
              <a:spLocks/>
            </p:cNvSpPr>
            <p:nvPr/>
          </p:nvSpPr>
          <p:spPr bwMode="auto">
            <a:xfrm>
              <a:off x="8643938" y="3101975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221"/>
            <p:cNvSpPr>
              <a:spLocks noEditPoints="1"/>
            </p:cNvSpPr>
            <p:nvPr/>
          </p:nvSpPr>
          <p:spPr bwMode="auto">
            <a:xfrm>
              <a:off x="8613776" y="3035300"/>
              <a:ext cx="52388" cy="63500"/>
            </a:xfrm>
            <a:custGeom>
              <a:avLst/>
              <a:gdLst>
                <a:gd name="T0" fmla="*/ 8 w 14"/>
                <a:gd name="T1" fmla="*/ 15 h 17"/>
                <a:gd name="T2" fmla="*/ 7 w 14"/>
                <a:gd name="T3" fmla="*/ 15 h 17"/>
                <a:gd name="T4" fmla="*/ 4 w 14"/>
                <a:gd name="T5" fmla="*/ 11 h 17"/>
                <a:gd name="T6" fmla="*/ 11 w 14"/>
                <a:gd name="T7" fmla="*/ 12 h 17"/>
                <a:gd name="T8" fmla="*/ 8 w 14"/>
                <a:gd name="T9" fmla="*/ 15 h 17"/>
                <a:gd name="T10" fmla="*/ 9 w 14"/>
                <a:gd name="T11" fmla="*/ 9 h 17"/>
                <a:gd name="T12" fmla="*/ 9 w 14"/>
                <a:gd name="T13" fmla="*/ 9 h 17"/>
                <a:gd name="T14" fmla="*/ 8 w 14"/>
                <a:gd name="T15" fmla="*/ 8 h 17"/>
                <a:gd name="T16" fmla="*/ 8 w 14"/>
                <a:gd name="T17" fmla="*/ 7 h 17"/>
                <a:gd name="T18" fmla="*/ 9 w 14"/>
                <a:gd name="T19" fmla="*/ 7 h 17"/>
                <a:gd name="T20" fmla="*/ 9 w 14"/>
                <a:gd name="T21" fmla="*/ 8 h 17"/>
                <a:gd name="T22" fmla="*/ 9 w 14"/>
                <a:gd name="T23" fmla="*/ 9 h 17"/>
                <a:gd name="T24" fmla="*/ 6 w 14"/>
                <a:gd name="T25" fmla="*/ 9 h 17"/>
                <a:gd name="T26" fmla="*/ 6 w 14"/>
                <a:gd name="T27" fmla="*/ 9 h 17"/>
                <a:gd name="T28" fmla="*/ 5 w 14"/>
                <a:gd name="T29" fmla="*/ 8 h 17"/>
                <a:gd name="T30" fmla="*/ 6 w 14"/>
                <a:gd name="T31" fmla="*/ 7 h 17"/>
                <a:gd name="T32" fmla="*/ 6 w 14"/>
                <a:gd name="T33" fmla="*/ 7 h 17"/>
                <a:gd name="T34" fmla="*/ 7 w 14"/>
                <a:gd name="T35" fmla="*/ 8 h 17"/>
                <a:gd name="T36" fmla="*/ 6 w 14"/>
                <a:gd name="T37" fmla="*/ 9 h 17"/>
                <a:gd name="T38" fmla="*/ 7 w 14"/>
                <a:gd name="T39" fmla="*/ 0 h 17"/>
                <a:gd name="T40" fmla="*/ 0 w 14"/>
                <a:gd name="T41" fmla="*/ 7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9 h 17"/>
                <a:gd name="T48" fmla="*/ 7 w 14"/>
                <a:gd name="T49" fmla="*/ 0 h 17"/>
                <a:gd name="T50" fmla="*/ 7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8" y="15"/>
                  </a:moveTo>
                  <a:cubicBezTo>
                    <a:pt x="8" y="15"/>
                    <a:pt x="7" y="15"/>
                    <a:pt x="7" y="15"/>
                  </a:cubicBezTo>
                  <a:cubicBezTo>
                    <a:pt x="5" y="14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9" y="15"/>
                    <a:pt x="8" y="15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6" y="9"/>
                    <a:pt x="6" y="9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6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4" y="14"/>
                    <a:pt x="14" y="9"/>
                  </a:cubicBezTo>
                  <a:cubicBezTo>
                    <a:pt x="14" y="5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222"/>
            <p:cNvSpPr>
              <a:spLocks/>
            </p:cNvSpPr>
            <p:nvPr/>
          </p:nvSpPr>
          <p:spPr bwMode="auto">
            <a:xfrm>
              <a:off x="8482013" y="2951163"/>
              <a:ext cx="106363" cy="161925"/>
            </a:xfrm>
            <a:custGeom>
              <a:avLst/>
              <a:gdLst>
                <a:gd name="T0" fmla="*/ 14 w 28"/>
                <a:gd name="T1" fmla="*/ 0 h 43"/>
                <a:gd name="T2" fmla="*/ 13 w 28"/>
                <a:gd name="T3" fmla="*/ 1 h 43"/>
                <a:gd name="T4" fmla="*/ 13 w 28"/>
                <a:gd name="T5" fmla="*/ 24 h 43"/>
                <a:gd name="T6" fmla="*/ 0 w 28"/>
                <a:gd name="T7" fmla="*/ 38 h 43"/>
                <a:gd name="T8" fmla="*/ 0 w 28"/>
                <a:gd name="T9" fmla="*/ 39 h 43"/>
                <a:gd name="T10" fmla="*/ 1 w 28"/>
                <a:gd name="T11" fmla="*/ 39 h 43"/>
                <a:gd name="T12" fmla="*/ 1 w 28"/>
                <a:gd name="T13" fmla="*/ 39 h 43"/>
                <a:gd name="T14" fmla="*/ 14 w 28"/>
                <a:gd name="T15" fmla="*/ 25 h 43"/>
                <a:gd name="T16" fmla="*/ 27 w 28"/>
                <a:gd name="T17" fmla="*/ 43 h 43"/>
                <a:gd name="T18" fmla="*/ 28 w 28"/>
                <a:gd name="T19" fmla="*/ 43 h 43"/>
                <a:gd name="T20" fmla="*/ 28 w 28"/>
                <a:gd name="T21" fmla="*/ 43 h 43"/>
                <a:gd name="T22" fmla="*/ 28 w 28"/>
                <a:gd name="T23" fmla="*/ 42 h 43"/>
                <a:gd name="T24" fmla="*/ 15 w 28"/>
                <a:gd name="T25" fmla="*/ 24 h 43"/>
                <a:gd name="T26" fmla="*/ 15 w 28"/>
                <a:gd name="T27" fmla="*/ 1 h 43"/>
                <a:gd name="T28" fmla="*/ 14 w 28"/>
                <a:gd name="T29" fmla="*/ 0 h 43"/>
                <a:gd name="T30" fmla="*/ 14 w 28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43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223"/>
            <p:cNvSpPr>
              <a:spLocks noEditPoints="1"/>
            </p:cNvSpPr>
            <p:nvPr/>
          </p:nvSpPr>
          <p:spPr bwMode="auto">
            <a:xfrm>
              <a:off x="7324726" y="3937000"/>
              <a:ext cx="390525" cy="541338"/>
            </a:xfrm>
            <a:custGeom>
              <a:avLst/>
              <a:gdLst>
                <a:gd name="T0" fmla="*/ 63 w 104"/>
                <a:gd name="T1" fmla="*/ 126 h 144"/>
                <a:gd name="T2" fmla="*/ 42 w 104"/>
                <a:gd name="T3" fmla="*/ 110 h 144"/>
                <a:gd name="T4" fmla="*/ 55 w 104"/>
                <a:gd name="T5" fmla="*/ 77 h 144"/>
                <a:gd name="T6" fmla="*/ 64 w 104"/>
                <a:gd name="T7" fmla="*/ 75 h 144"/>
                <a:gd name="T8" fmla="*/ 85 w 104"/>
                <a:gd name="T9" fmla="*/ 91 h 144"/>
                <a:gd name="T10" fmla="*/ 72 w 104"/>
                <a:gd name="T11" fmla="*/ 124 h 144"/>
                <a:gd name="T12" fmla="*/ 63 w 104"/>
                <a:gd name="T13" fmla="*/ 126 h 144"/>
                <a:gd name="T14" fmla="*/ 24 w 104"/>
                <a:gd name="T15" fmla="*/ 72 h 144"/>
                <a:gd name="T16" fmla="*/ 8 w 104"/>
                <a:gd name="T17" fmla="*/ 29 h 144"/>
                <a:gd name="T18" fmla="*/ 60 w 104"/>
                <a:gd name="T19" fmla="*/ 8 h 144"/>
                <a:gd name="T20" fmla="*/ 75 w 104"/>
                <a:gd name="T21" fmla="*/ 51 h 144"/>
                <a:gd name="T22" fmla="*/ 24 w 104"/>
                <a:gd name="T23" fmla="*/ 72 h 144"/>
                <a:gd name="T24" fmla="*/ 61 w 104"/>
                <a:gd name="T25" fmla="*/ 0 h 144"/>
                <a:gd name="T26" fmla="*/ 60 w 104"/>
                <a:gd name="T27" fmla="*/ 0 h 144"/>
                <a:gd name="T28" fmla="*/ 3 w 104"/>
                <a:gd name="T29" fmla="*/ 22 h 144"/>
                <a:gd name="T30" fmla="*/ 1 w 104"/>
                <a:gd name="T31" fmla="*/ 28 h 144"/>
                <a:gd name="T32" fmla="*/ 41 w 104"/>
                <a:gd name="T33" fmla="*/ 141 h 144"/>
                <a:gd name="T34" fmla="*/ 45 w 104"/>
                <a:gd name="T35" fmla="*/ 144 h 144"/>
                <a:gd name="T36" fmla="*/ 47 w 104"/>
                <a:gd name="T37" fmla="*/ 144 h 144"/>
                <a:gd name="T38" fmla="*/ 101 w 104"/>
                <a:gd name="T39" fmla="*/ 119 h 144"/>
                <a:gd name="T40" fmla="*/ 104 w 104"/>
                <a:gd name="T41" fmla="*/ 113 h 144"/>
                <a:gd name="T42" fmla="*/ 65 w 104"/>
                <a:gd name="T43" fmla="*/ 3 h 144"/>
                <a:gd name="T44" fmla="*/ 61 w 104"/>
                <a:gd name="T4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44">
                  <a:moveTo>
                    <a:pt x="63" y="126"/>
                  </a:moveTo>
                  <a:cubicBezTo>
                    <a:pt x="54" y="126"/>
                    <a:pt x="45" y="120"/>
                    <a:pt x="42" y="110"/>
                  </a:cubicBezTo>
                  <a:cubicBezTo>
                    <a:pt x="37" y="97"/>
                    <a:pt x="43" y="82"/>
                    <a:pt x="55" y="77"/>
                  </a:cubicBezTo>
                  <a:cubicBezTo>
                    <a:pt x="58" y="76"/>
                    <a:pt x="61" y="75"/>
                    <a:pt x="64" y="75"/>
                  </a:cubicBezTo>
                  <a:cubicBezTo>
                    <a:pt x="73" y="75"/>
                    <a:pt x="82" y="81"/>
                    <a:pt x="85" y="91"/>
                  </a:cubicBezTo>
                  <a:cubicBezTo>
                    <a:pt x="90" y="104"/>
                    <a:pt x="84" y="119"/>
                    <a:pt x="72" y="124"/>
                  </a:cubicBezTo>
                  <a:cubicBezTo>
                    <a:pt x="69" y="126"/>
                    <a:pt x="66" y="126"/>
                    <a:pt x="63" y="126"/>
                  </a:cubicBezTo>
                  <a:moveTo>
                    <a:pt x="24" y="72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24" y="72"/>
                    <a:pt x="24" y="72"/>
                    <a:pt x="24" y="72"/>
                  </a:cubicBezTo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3"/>
                    <a:pt x="0" y="26"/>
                    <a:pt x="1" y="28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2" y="143"/>
                    <a:pt x="44" y="144"/>
                    <a:pt x="45" y="144"/>
                  </a:cubicBezTo>
                  <a:cubicBezTo>
                    <a:pt x="46" y="144"/>
                    <a:pt x="46" y="144"/>
                    <a:pt x="47" y="144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3" y="118"/>
                    <a:pt x="104" y="115"/>
                    <a:pt x="104" y="11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1"/>
                    <a:pt x="63" y="0"/>
                    <a:pt x="6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224"/>
            <p:cNvSpPr>
              <a:spLocks noEditPoints="1"/>
            </p:cNvSpPr>
            <p:nvPr/>
          </p:nvSpPr>
          <p:spPr bwMode="auto">
            <a:xfrm>
              <a:off x="7483476" y="4238625"/>
              <a:ext cx="157163" cy="153988"/>
            </a:xfrm>
            <a:custGeom>
              <a:avLst/>
              <a:gdLst>
                <a:gd name="T0" fmla="*/ 11 w 42"/>
                <a:gd name="T1" fmla="*/ 26 h 41"/>
                <a:gd name="T2" fmla="*/ 13 w 42"/>
                <a:gd name="T3" fmla="*/ 22 h 41"/>
                <a:gd name="T4" fmla="*/ 14 w 42"/>
                <a:gd name="T5" fmla="*/ 27 h 41"/>
                <a:gd name="T6" fmla="*/ 11 w 42"/>
                <a:gd name="T7" fmla="*/ 26 h 41"/>
                <a:gd name="T8" fmla="*/ 12 w 42"/>
                <a:gd name="T9" fmla="*/ 28 h 41"/>
                <a:gd name="T10" fmla="*/ 8 w 42"/>
                <a:gd name="T11" fmla="*/ 27 h 41"/>
                <a:gd name="T12" fmla="*/ 9 w 42"/>
                <a:gd name="T13" fmla="*/ 29 h 41"/>
                <a:gd name="T14" fmla="*/ 9 w 42"/>
                <a:gd name="T15" fmla="*/ 30 h 41"/>
                <a:gd name="T16" fmla="*/ 8 w 42"/>
                <a:gd name="T17" fmla="*/ 29 h 41"/>
                <a:gd name="T18" fmla="*/ 7 w 42"/>
                <a:gd name="T19" fmla="*/ 25 h 41"/>
                <a:gd name="T20" fmla="*/ 7 w 42"/>
                <a:gd name="T21" fmla="*/ 25 h 41"/>
                <a:gd name="T22" fmla="*/ 7 w 42"/>
                <a:gd name="T23" fmla="*/ 25 h 41"/>
                <a:gd name="T24" fmla="*/ 8 w 42"/>
                <a:gd name="T25" fmla="*/ 27 h 41"/>
                <a:gd name="T26" fmla="*/ 10 w 42"/>
                <a:gd name="T27" fmla="*/ 23 h 41"/>
                <a:gd name="T28" fmla="*/ 11 w 42"/>
                <a:gd name="T29" fmla="*/ 26 h 41"/>
                <a:gd name="T30" fmla="*/ 23 w 42"/>
                <a:gd name="T31" fmla="*/ 29 h 41"/>
                <a:gd name="T32" fmla="*/ 18 w 42"/>
                <a:gd name="T33" fmla="*/ 14 h 41"/>
                <a:gd name="T34" fmla="*/ 27 w 42"/>
                <a:gd name="T35" fmla="*/ 19 h 41"/>
                <a:gd name="T36" fmla="*/ 23 w 42"/>
                <a:gd name="T37" fmla="*/ 29 h 41"/>
                <a:gd name="T38" fmla="*/ 36 w 42"/>
                <a:gd name="T39" fmla="*/ 15 h 41"/>
                <a:gd name="T40" fmla="*/ 35 w 42"/>
                <a:gd name="T41" fmla="*/ 13 h 41"/>
                <a:gd name="T42" fmla="*/ 35 w 42"/>
                <a:gd name="T43" fmla="*/ 12 h 41"/>
                <a:gd name="T44" fmla="*/ 36 w 42"/>
                <a:gd name="T45" fmla="*/ 12 h 41"/>
                <a:gd name="T46" fmla="*/ 37 w 42"/>
                <a:gd name="T47" fmla="*/ 17 h 41"/>
                <a:gd name="T48" fmla="*/ 37 w 42"/>
                <a:gd name="T49" fmla="*/ 17 h 41"/>
                <a:gd name="T50" fmla="*/ 36 w 42"/>
                <a:gd name="T51" fmla="*/ 17 h 41"/>
                <a:gd name="T52" fmla="*/ 36 w 42"/>
                <a:gd name="T53" fmla="*/ 15 h 41"/>
                <a:gd name="T54" fmla="*/ 34 w 42"/>
                <a:gd name="T55" fmla="*/ 19 h 41"/>
                <a:gd name="T56" fmla="*/ 33 w 42"/>
                <a:gd name="T57" fmla="*/ 16 h 41"/>
                <a:gd name="T58" fmla="*/ 31 w 42"/>
                <a:gd name="T59" fmla="*/ 20 h 41"/>
                <a:gd name="T60" fmla="*/ 30 w 42"/>
                <a:gd name="T61" fmla="*/ 15 h 41"/>
                <a:gd name="T62" fmla="*/ 33 w 42"/>
                <a:gd name="T63" fmla="*/ 16 h 41"/>
                <a:gd name="T64" fmla="*/ 32 w 42"/>
                <a:gd name="T65" fmla="*/ 14 h 41"/>
                <a:gd name="T66" fmla="*/ 36 w 42"/>
                <a:gd name="T67" fmla="*/ 15 h 41"/>
                <a:gd name="T68" fmla="*/ 22 w 42"/>
                <a:gd name="T69" fmla="*/ 0 h 41"/>
                <a:gd name="T70" fmla="*/ 15 w 42"/>
                <a:gd name="T71" fmla="*/ 2 h 41"/>
                <a:gd name="T72" fmla="*/ 4 w 42"/>
                <a:gd name="T73" fmla="*/ 28 h 41"/>
                <a:gd name="T74" fmla="*/ 21 w 42"/>
                <a:gd name="T75" fmla="*/ 41 h 41"/>
                <a:gd name="T76" fmla="*/ 28 w 42"/>
                <a:gd name="T77" fmla="*/ 40 h 41"/>
                <a:gd name="T78" fmla="*/ 39 w 42"/>
                <a:gd name="T79" fmla="*/ 13 h 41"/>
                <a:gd name="T80" fmla="*/ 22 w 42"/>
                <a:gd name="T8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1">
                  <a:moveTo>
                    <a:pt x="11" y="26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6"/>
                    <a:pt x="11" y="26"/>
                    <a:pt x="11" y="26"/>
                  </a:cubicBezTo>
                  <a:moveTo>
                    <a:pt x="23" y="29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3" y="29"/>
                    <a:pt x="23" y="29"/>
                    <a:pt x="23" y="29"/>
                  </a:cubicBezTo>
                  <a:moveTo>
                    <a:pt x="36" y="15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6" y="15"/>
                    <a:pt x="36" y="15"/>
                    <a:pt x="36" y="15"/>
                  </a:cubicBezTo>
                  <a:moveTo>
                    <a:pt x="22" y="0"/>
                  </a:moveTo>
                  <a:cubicBezTo>
                    <a:pt x="19" y="0"/>
                    <a:pt x="17" y="1"/>
                    <a:pt x="15" y="2"/>
                  </a:cubicBezTo>
                  <a:cubicBezTo>
                    <a:pt x="5" y="6"/>
                    <a:pt x="0" y="18"/>
                    <a:pt x="4" y="28"/>
                  </a:cubicBezTo>
                  <a:cubicBezTo>
                    <a:pt x="7" y="36"/>
                    <a:pt x="14" y="41"/>
                    <a:pt x="21" y="41"/>
                  </a:cubicBezTo>
                  <a:cubicBezTo>
                    <a:pt x="24" y="41"/>
                    <a:pt x="26" y="41"/>
                    <a:pt x="28" y="40"/>
                  </a:cubicBezTo>
                  <a:cubicBezTo>
                    <a:pt x="38" y="35"/>
                    <a:pt x="42" y="24"/>
                    <a:pt x="39" y="13"/>
                  </a:cubicBezTo>
                  <a:cubicBezTo>
                    <a:pt x="36" y="5"/>
                    <a:pt x="29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225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226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227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228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229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230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231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232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233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234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235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236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237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238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239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240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241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242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243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244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245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246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247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248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249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250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251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252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253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254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255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256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257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258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259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260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261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262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263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264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265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266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267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268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269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270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271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272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273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274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275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276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277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278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279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280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281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282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283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284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285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286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287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288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289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290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291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292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293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294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295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296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297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298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299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300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301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302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303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304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305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306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307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308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309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310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311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312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313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314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315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316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317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318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319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320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321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322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323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324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325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326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327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328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329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330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331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332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333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334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335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336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337"/>
            <p:cNvSpPr>
              <a:spLocks/>
            </p:cNvSpPr>
            <p:nvPr/>
          </p:nvSpPr>
          <p:spPr bwMode="auto">
            <a:xfrm>
              <a:off x="7332663" y="3810000"/>
              <a:ext cx="322263" cy="184150"/>
            </a:xfrm>
            <a:custGeom>
              <a:avLst/>
              <a:gdLst>
                <a:gd name="T0" fmla="*/ 31 w 86"/>
                <a:gd name="T1" fmla="*/ 0 h 49"/>
                <a:gd name="T2" fmla="*/ 23 w 86"/>
                <a:gd name="T3" fmla="*/ 2 h 49"/>
                <a:gd name="T4" fmla="*/ 3 w 86"/>
                <a:gd name="T5" fmla="*/ 17 h 49"/>
                <a:gd name="T6" fmla="*/ 2 w 86"/>
                <a:gd name="T7" fmla="*/ 34 h 49"/>
                <a:gd name="T8" fmla="*/ 0 w 86"/>
                <a:gd name="T9" fmla="*/ 35 h 49"/>
                <a:gd name="T10" fmla="*/ 5 w 86"/>
                <a:gd name="T11" fmla="*/ 49 h 49"/>
                <a:gd name="T12" fmla="*/ 10 w 86"/>
                <a:gd name="T13" fmla="*/ 47 h 49"/>
                <a:gd name="T14" fmla="*/ 5 w 86"/>
                <a:gd name="T15" fmla="*/ 33 h 49"/>
                <a:gd name="T16" fmla="*/ 3 w 86"/>
                <a:gd name="T17" fmla="*/ 34 h 49"/>
                <a:gd name="T18" fmla="*/ 5 w 86"/>
                <a:gd name="T19" fmla="*/ 18 h 49"/>
                <a:gd name="T20" fmla="*/ 23 w 86"/>
                <a:gd name="T21" fmla="*/ 4 h 49"/>
                <a:gd name="T22" fmla="*/ 32 w 86"/>
                <a:gd name="T23" fmla="*/ 2 h 49"/>
                <a:gd name="T24" fmla="*/ 54 w 86"/>
                <a:gd name="T25" fmla="*/ 13 h 49"/>
                <a:gd name="T26" fmla="*/ 76 w 86"/>
                <a:gd name="T27" fmla="*/ 24 h 49"/>
                <a:gd name="T28" fmla="*/ 86 w 86"/>
                <a:gd name="T29" fmla="*/ 22 h 49"/>
                <a:gd name="T30" fmla="*/ 86 w 86"/>
                <a:gd name="T31" fmla="*/ 22 h 49"/>
                <a:gd name="T32" fmla="*/ 86 w 86"/>
                <a:gd name="T33" fmla="*/ 21 h 49"/>
                <a:gd name="T34" fmla="*/ 85 w 86"/>
                <a:gd name="T35" fmla="*/ 20 h 49"/>
                <a:gd name="T36" fmla="*/ 85 w 86"/>
                <a:gd name="T37" fmla="*/ 20 h 49"/>
                <a:gd name="T38" fmla="*/ 76 w 86"/>
                <a:gd name="T39" fmla="*/ 22 h 49"/>
                <a:gd name="T40" fmla="*/ 55 w 86"/>
                <a:gd name="T41" fmla="*/ 12 h 49"/>
                <a:gd name="T42" fmla="*/ 31 w 86"/>
                <a:gd name="T4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49">
                  <a:moveTo>
                    <a:pt x="31" y="0"/>
                  </a:moveTo>
                  <a:cubicBezTo>
                    <a:pt x="29" y="0"/>
                    <a:pt x="26" y="1"/>
                    <a:pt x="23" y="2"/>
                  </a:cubicBezTo>
                  <a:cubicBezTo>
                    <a:pt x="13" y="5"/>
                    <a:pt x="6" y="10"/>
                    <a:pt x="3" y="17"/>
                  </a:cubicBezTo>
                  <a:cubicBezTo>
                    <a:pt x="0" y="24"/>
                    <a:pt x="1" y="30"/>
                    <a:pt x="2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0"/>
                    <a:pt x="2" y="24"/>
                    <a:pt x="5" y="18"/>
                  </a:cubicBezTo>
                  <a:cubicBezTo>
                    <a:pt x="7" y="11"/>
                    <a:pt x="14" y="6"/>
                    <a:pt x="23" y="4"/>
                  </a:cubicBezTo>
                  <a:cubicBezTo>
                    <a:pt x="26" y="3"/>
                    <a:pt x="29" y="2"/>
                    <a:pt x="32" y="2"/>
                  </a:cubicBezTo>
                  <a:cubicBezTo>
                    <a:pt x="41" y="2"/>
                    <a:pt x="48" y="8"/>
                    <a:pt x="54" y="13"/>
                  </a:cubicBezTo>
                  <a:cubicBezTo>
                    <a:pt x="61" y="18"/>
                    <a:pt x="67" y="24"/>
                    <a:pt x="76" y="24"/>
                  </a:cubicBezTo>
                  <a:cubicBezTo>
                    <a:pt x="79" y="24"/>
                    <a:pt x="82" y="23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2" y="21"/>
                    <a:pt x="79" y="22"/>
                    <a:pt x="76" y="22"/>
                  </a:cubicBezTo>
                  <a:cubicBezTo>
                    <a:pt x="68" y="22"/>
                    <a:pt x="62" y="17"/>
                    <a:pt x="55" y="12"/>
                  </a:cubicBezTo>
                  <a:cubicBezTo>
                    <a:pt x="49" y="6"/>
                    <a:pt x="42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338"/>
            <p:cNvSpPr>
              <a:spLocks/>
            </p:cNvSpPr>
            <p:nvPr/>
          </p:nvSpPr>
          <p:spPr bwMode="auto">
            <a:xfrm>
              <a:off x="8926513" y="3324225"/>
              <a:ext cx="201613" cy="233363"/>
            </a:xfrm>
            <a:custGeom>
              <a:avLst/>
              <a:gdLst>
                <a:gd name="T0" fmla="*/ 53 w 54"/>
                <a:gd name="T1" fmla="*/ 0 h 62"/>
                <a:gd name="T2" fmla="*/ 33 w 54"/>
                <a:gd name="T3" fmla="*/ 18 h 62"/>
                <a:gd name="T4" fmla="*/ 16 w 54"/>
                <a:gd name="T5" fmla="*/ 45 h 62"/>
                <a:gd name="T6" fmla="*/ 15 w 54"/>
                <a:gd name="T7" fmla="*/ 41 h 62"/>
                <a:gd name="T8" fmla="*/ 8 w 54"/>
                <a:gd name="T9" fmla="*/ 30 h 62"/>
                <a:gd name="T10" fmla="*/ 8 w 54"/>
                <a:gd name="T11" fmla="*/ 30 h 62"/>
                <a:gd name="T12" fmla="*/ 0 w 54"/>
                <a:gd name="T13" fmla="*/ 35 h 62"/>
                <a:gd name="T14" fmla="*/ 5 w 54"/>
                <a:gd name="T15" fmla="*/ 40 h 62"/>
                <a:gd name="T16" fmla="*/ 9 w 54"/>
                <a:gd name="T17" fmla="*/ 51 h 62"/>
                <a:gd name="T18" fmla="*/ 10 w 54"/>
                <a:gd name="T19" fmla="*/ 54 h 62"/>
                <a:gd name="T20" fmla="*/ 13 w 54"/>
                <a:gd name="T21" fmla="*/ 62 h 62"/>
                <a:gd name="T22" fmla="*/ 18 w 54"/>
                <a:gd name="T23" fmla="*/ 58 h 62"/>
                <a:gd name="T24" fmla="*/ 20 w 54"/>
                <a:gd name="T25" fmla="*/ 56 h 62"/>
                <a:gd name="T26" fmla="*/ 36 w 54"/>
                <a:gd name="T27" fmla="*/ 25 h 62"/>
                <a:gd name="T28" fmla="*/ 54 w 54"/>
                <a:gd name="T29" fmla="*/ 2 h 62"/>
                <a:gd name="T30" fmla="*/ 53 w 5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2">
                  <a:moveTo>
                    <a:pt x="53" y="0"/>
                  </a:moveTo>
                  <a:cubicBezTo>
                    <a:pt x="46" y="4"/>
                    <a:pt x="40" y="10"/>
                    <a:pt x="33" y="18"/>
                  </a:cubicBezTo>
                  <a:cubicBezTo>
                    <a:pt x="26" y="27"/>
                    <a:pt x="20" y="36"/>
                    <a:pt x="16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2" y="34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30"/>
                    <a:pt x="3" y="32"/>
                    <a:pt x="0" y="35"/>
                  </a:cubicBezTo>
                  <a:cubicBezTo>
                    <a:pt x="2" y="36"/>
                    <a:pt x="3" y="38"/>
                    <a:pt x="5" y="40"/>
                  </a:cubicBezTo>
                  <a:cubicBezTo>
                    <a:pt x="6" y="42"/>
                    <a:pt x="8" y="46"/>
                    <a:pt x="9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8"/>
                    <a:pt x="12" y="61"/>
                    <a:pt x="13" y="62"/>
                  </a:cubicBezTo>
                  <a:cubicBezTo>
                    <a:pt x="13" y="61"/>
                    <a:pt x="15" y="60"/>
                    <a:pt x="18" y="58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46"/>
                    <a:pt x="29" y="36"/>
                    <a:pt x="36" y="25"/>
                  </a:cubicBezTo>
                  <a:cubicBezTo>
                    <a:pt x="43" y="15"/>
                    <a:pt x="49" y="7"/>
                    <a:pt x="54" y="2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339"/>
            <p:cNvSpPr>
              <a:spLocks/>
            </p:cNvSpPr>
            <p:nvPr/>
          </p:nvSpPr>
          <p:spPr bwMode="auto">
            <a:xfrm>
              <a:off x="8896351" y="3392488"/>
              <a:ext cx="157163" cy="209550"/>
            </a:xfrm>
            <a:custGeom>
              <a:avLst/>
              <a:gdLst>
                <a:gd name="T0" fmla="*/ 6 w 42"/>
                <a:gd name="T1" fmla="*/ 0 h 56"/>
                <a:gd name="T2" fmla="*/ 0 w 42"/>
                <a:gd name="T3" fmla="*/ 8 h 56"/>
                <a:gd name="T4" fmla="*/ 0 w 42"/>
                <a:gd name="T5" fmla="*/ 45 h 56"/>
                <a:gd name="T6" fmla="*/ 7 w 42"/>
                <a:gd name="T7" fmla="*/ 54 h 56"/>
                <a:gd name="T8" fmla="*/ 35 w 42"/>
                <a:gd name="T9" fmla="*/ 56 h 56"/>
                <a:gd name="T10" fmla="*/ 35 w 42"/>
                <a:gd name="T11" fmla="*/ 56 h 56"/>
                <a:gd name="T12" fmla="*/ 42 w 42"/>
                <a:gd name="T13" fmla="*/ 48 h 56"/>
                <a:gd name="T14" fmla="*/ 42 w 42"/>
                <a:gd name="T15" fmla="*/ 23 h 56"/>
                <a:gd name="T16" fmla="*/ 38 w 42"/>
                <a:gd name="T17" fmla="*/ 28 h 56"/>
                <a:gd name="T18" fmla="*/ 38 w 42"/>
                <a:gd name="T19" fmla="*/ 47 h 56"/>
                <a:gd name="T20" fmla="*/ 35 w 42"/>
                <a:gd name="T21" fmla="*/ 51 h 56"/>
                <a:gd name="T22" fmla="*/ 35 w 42"/>
                <a:gd name="T23" fmla="*/ 51 h 56"/>
                <a:gd name="T24" fmla="*/ 7 w 42"/>
                <a:gd name="T25" fmla="*/ 49 h 56"/>
                <a:gd name="T26" fmla="*/ 4 w 42"/>
                <a:gd name="T27" fmla="*/ 45 h 56"/>
                <a:gd name="T28" fmla="*/ 4 w 42"/>
                <a:gd name="T29" fmla="*/ 8 h 56"/>
                <a:gd name="T30" fmla="*/ 7 w 42"/>
                <a:gd name="T31" fmla="*/ 5 h 56"/>
                <a:gd name="T32" fmla="*/ 7 w 42"/>
                <a:gd name="T33" fmla="*/ 5 h 56"/>
                <a:gd name="T34" fmla="*/ 28 w 42"/>
                <a:gd name="T35" fmla="*/ 7 h 56"/>
                <a:gd name="T36" fmla="*/ 31 w 42"/>
                <a:gd name="T37" fmla="*/ 2 h 56"/>
                <a:gd name="T38" fmla="*/ 7 w 42"/>
                <a:gd name="T39" fmla="*/ 0 h 56"/>
                <a:gd name="T40" fmla="*/ 6 w 42"/>
                <a:gd name="T4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56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4"/>
                    <a:pt x="7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9" y="56"/>
                    <a:pt x="42" y="52"/>
                    <a:pt x="42" y="4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50"/>
                    <a:pt x="37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9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1" y="4"/>
                    <a:pt x="3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340"/>
            <p:cNvSpPr>
              <a:spLocks/>
            </p:cNvSpPr>
            <p:nvPr/>
          </p:nvSpPr>
          <p:spPr bwMode="auto">
            <a:xfrm>
              <a:off x="9045576" y="4557713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1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1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20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341"/>
            <p:cNvSpPr>
              <a:spLocks/>
            </p:cNvSpPr>
            <p:nvPr/>
          </p:nvSpPr>
          <p:spPr bwMode="auto">
            <a:xfrm>
              <a:off x="9031288" y="4602163"/>
              <a:ext cx="79375" cy="101600"/>
            </a:xfrm>
            <a:custGeom>
              <a:avLst/>
              <a:gdLst>
                <a:gd name="T0" fmla="*/ 16 w 21"/>
                <a:gd name="T1" fmla="*/ 0 h 27"/>
                <a:gd name="T2" fmla="*/ 4 w 21"/>
                <a:gd name="T3" fmla="*/ 1 h 27"/>
                <a:gd name="T4" fmla="*/ 0 w 21"/>
                <a:gd name="T5" fmla="*/ 5 h 27"/>
                <a:gd name="T6" fmla="*/ 0 w 21"/>
                <a:gd name="T7" fmla="*/ 23 h 27"/>
                <a:gd name="T8" fmla="*/ 4 w 21"/>
                <a:gd name="T9" fmla="*/ 27 h 27"/>
                <a:gd name="T10" fmla="*/ 4 w 21"/>
                <a:gd name="T11" fmla="*/ 27 h 27"/>
                <a:gd name="T12" fmla="*/ 17 w 21"/>
                <a:gd name="T13" fmla="*/ 27 h 27"/>
                <a:gd name="T14" fmla="*/ 21 w 21"/>
                <a:gd name="T15" fmla="*/ 22 h 27"/>
                <a:gd name="T16" fmla="*/ 21 w 21"/>
                <a:gd name="T17" fmla="*/ 10 h 27"/>
                <a:gd name="T18" fmla="*/ 19 w 21"/>
                <a:gd name="T19" fmla="*/ 12 h 27"/>
                <a:gd name="T20" fmla="*/ 19 w 21"/>
                <a:gd name="T21" fmla="*/ 22 h 27"/>
                <a:gd name="T22" fmla="*/ 17 w 21"/>
                <a:gd name="T23" fmla="*/ 24 h 27"/>
                <a:gd name="T24" fmla="*/ 4 w 21"/>
                <a:gd name="T25" fmla="*/ 25 h 27"/>
                <a:gd name="T26" fmla="*/ 4 w 21"/>
                <a:gd name="T27" fmla="*/ 25 h 27"/>
                <a:gd name="T28" fmla="*/ 2 w 21"/>
                <a:gd name="T29" fmla="*/ 23 h 27"/>
                <a:gd name="T30" fmla="*/ 2 w 21"/>
                <a:gd name="T31" fmla="*/ 5 h 27"/>
                <a:gd name="T32" fmla="*/ 4 w 21"/>
                <a:gd name="T33" fmla="*/ 3 h 27"/>
                <a:gd name="T34" fmla="*/ 14 w 21"/>
                <a:gd name="T35" fmla="*/ 3 h 27"/>
                <a:gd name="T36" fmla="*/ 16 w 21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7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342"/>
            <p:cNvSpPr>
              <a:spLocks/>
            </p:cNvSpPr>
            <p:nvPr/>
          </p:nvSpPr>
          <p:spPr bwMode="auto">
            <a:xfrm>
              <a:off x="9045576" y="4689475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0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0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19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343"/>
            <p:cNvSpPr>
              <a:spLocks/>
            </p:cNvSpPr>
            <p:nvPr/>
          </p:nvSpPr>
          <p:spPr bwMode="auto">
            <a:xfrm>
              <a:off x="9031288" y="4733925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3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10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5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344"/>
            <p:cNvSpPr>
              <a:spLocks/>
            </p:cNvSpPr>
            <p:nvPr/>
          </p:nvSpPr>
          <p:spPr bwMode="auto">
            <a:xfrm>
              <a:off x="9045576" y="4816475"/>
              <a:ext cx="101600" cy="131763"/>
            </a:xfrm>
            <a:custGeom>
              <a:avLst/>
              <a:gdLst>
                <a:gd name="T0" fmla="*/ 26 w 27"/>
                <a:gd name="T1" fmla="*/ 0 h 35"/>
                <a:gd name="T2" fmla="*/ 16 w 27"/>
                <a:gd name="T3" fmla="*/ 11 h 35"/>
                <a:gd name="T4" fmla="*/ 8 w 27"/>
                <a:gd name="T5" fmla="*/ 26 h 35"/>
                <a:gd name="T6" fmla="*/ 8 w 27"/>
                <a:gd name="T7" fmla="*/ 24 h 35"/>
                <a:gd name="T8" fmla="*/ 4 w 27"/>
                <a:gd name="T9" fmla="*/ 19 h 35"/>
                <a:gd name="T10" fmla="*/ 4 w 27"/>
                <a:gd name="T11" fmla="*/ 19 h 35"/>
                <a:gd name="T12" fmla="*/ 0 w 27"/>
                <a:gd name="T13" fmla="*/ 22 h 35"/>
                <a:gd name="T14" fmla="*/ 3 w 27"/>
                <a:gd name="T15" fmla="*/ 24 h 35"/>
                <a:gd name="T16" fmla="*/ 5 w 27"/>
                <a:gd name="T17" fmla="*/ 29 h 35"/>
                <a:gd name="T18" fmla="*/ 5 w 27"/>
                <a:gd name="T19" fmla="*/ 31 h 35"/>
                <a:gd name="T20" fmla="*/ 6 w 27"/>
                <a:gd name="T21" fmla="*/ 35 h 35"/>
                <a:gd name="T22" fmla="*/ 9 w 27"/>
                <a:gd name="T23" fmla="*/ 32 h 35"/>
                <a:gd name="T24" fmla="*/ 10 w 27"/>
                <a:gd name="T25" fmla="*/ 31 h 35"/>
                <a:gd name="T26" fmla="*/ 18 w 27"/>
                <a:gd name="T27" fmla="*/ 14 h 35"/>
                <a:gd name="T28" fmla="*/ 27 w 27"/>
                <a:gd name="T29" fmla="*/ 1 h 35"/>
                <a:gd name="T30" fmla="*/ 26 w 27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5">
                  <a:moveTo>
                    <a:pt x="26" y="0"/>
                  </a:moveTo>
                  <a:cubicBezTo>
                    <a:pt x="23" y="3"/>
                    <a:pt x="20" y="6"/>
                    <a:pt x="16" y="11"/>
                  </a:cubicBezTo>
                  <a:cubicBezTo>
                    <a:pt x="13" y="16"/>
                    <a:pt x="10" y="21"/>
                    <a:pt x="8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1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20"/>
                    <a:pt x="0" y="22"/>
                  </a:cubicBezTo>
                  <a:cubicBezTo>
                    <a:pt x="1" y="23"/>
                    <a:pt x="2" y="23"/>
                    <a:pt x="3" y="24"/>
                  </a:cubicBezTo>
                  <a:cubicBezTo>
                    <a:pt x="3" y="25"/>
                    <a:pt x="4" y="27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26"/>
                    <a:pt x="15" y="20"/>
                    <a:pt x="18" y="14"/>
                  </a:cubicBezTo>
                  <a:cubicBezTo>
                    <a:pt x="21" y="9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345"/>
            <p:cNvSpPr>
              <a:spLocks/>
            </p:cNvSpPr>
            <p:nvPr/>
          </p:nvSpPr>
          <p:spPr bwMode="auto">
            <a:xfrm>
              <a:off x="9031288" y="4865688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4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9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6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346"/>
            <p:cNvSpPr>
              <a:spLocks/>
            </p:cNvSpPr>
            <p:nvPr/>
          </p:nvSpPr>
          <p:spPr bwMode="auto">
            <a:xfrm>
              <a:off x="6434138" y="5159375"/>
              <a:ext cx="184150" cy="176213"/>
            </a:xfrm>
            <a:custGeom>
              <a:avLst/>
              <a:gdLst>
                <a:gd name="T0" fmla="*/ 24 w 49"/>
                <a:gd name="T1" fmla="*/ 0 h 47"/>
                <a:gd name="T2" fmla="*/ 18 w 49"/>
                <a:gd name="T3" fmla="*/ 3 h 47"/>
                <a:gd name="T4" fmla="*/ 0 w 49"/>
                <a:gd name="T5" fmla="*/ 22 h 47"/>
                <a:gd name="T6" fmla="*/ 29 w 49"/>
                <a:gd name="T7" fmla="*/ 47 h 47"/>
                <a:gd name="T8" fmla="*/ 46 w 49"/>
                <a:gd name="T9" fmla="*/ 28 h 47"/>
                <a:gd name="T10" fmla="*/ 46 w 49"/>
                <a:gd name="T11" fmla="*/ 18 h 47"/>
                <a:gd name="T12" fmla="*/ 28 w 49"/>
                <a:gd name="T13" fmla="*/ 2 h 47"/>
                <a:gd name="T14" fmla="*/ 24 w 49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7">
                  <a:moveTo>
                    <a:pt x="24" y="0"/>
                  </a:moveTo>
                  <a:cubicBezTo>
                    <a:pt x="22" y="0"/>
                    <a:pt x="20" y="1"/>
                    <a:pt x="18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9" y="25"/>
                    <a:pt x="49" y="20"/>
                    <a:pt x="46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347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348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349"/>
            <p:cNvSpPr>
              <a:spLocks/>
            </p:cNvSpPr>
            <p:nvPr/>
          </p:nvSpPr>
          <p:spPr bwMode="auto">
            <a:xfrm>
              <a:off x="6230938" y="5287963"/>
              <a:ext cx="271463" cy="273050"/>
            </a:xfrm>
            <a:custGeom>
              <a:avLst/>
              <a:gdLst>
                <a:gd name="T0" fmla="*/ 43 w 72"/>
                <a:gd name="T1" fmla="*/ 0 h 73"/>
                <a:gd name="T2" fmla="*/ 3 w 72"/>
                <a:gd name="T3" fmla="*/ 43 h 73"/>
                <a:gd name="T4" fmla="*/ 0 w 72"/>
                <a:gd name="T5" fmla="*/ 60 h 73"/>
                <a:gd name="T6" fmla="*/ 11 w 72"/>
                <a:gd name="T7" fmla="*/ 64 h 73"/>
                <a:gd name="T8" fmla="*/ 17 w 72"/>
                <a:gd name="T9" fmla="*/ 73 h 73"/>
                <a:gd name="T10" fmla="*/ 33 w 72"/>
                <a:gd name="T11" fmla="*/ 68 h 73"/>
                <a:gd name="T12" fmla="*/ 72 w 72"/>
                <a:gd name="T13" fmla="*/ 25 h 73"/>
                <a:gd name="T14" fmla="*/ 43 w 72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3">
                  <a:moveTo>
                    <a:pt x="43" y="0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" y="60"/>
                    <a:pt x="8" y="62"/>
                    <a:pt x="11" y="64"/>
                  </a:cubicBezTo>
                  <a:cubicBezTo>
                    <a:pt x="13" y="67"/>
                    <a:pt x="15" y="69"/>
                    <a:pt x="17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350"/>
            <p:cNvSpPr>
              <a:spLocks/>
            </p:cNvSpPr>
            <p:nvPr/>
          </p:nvSpPr>
          <p:spPr bwMode="auto">
            <a:xfrm>
              <a:off x="6219826" y="5527675"/>
              <a:ext cx="57150" cy="52388"/>
            </a:xfrm>
            <a:custGeom>
              <a:avLst/>
              <a:gdLst>
                <a:gd name="T0" fmla="*/ 3 w 15"/>
                <a:gd name="T1" fmla="*/ 0 h 14"/>
                <a:gd name="T2" fmla="*/ 0 w 15"/>
                <a:gd name="T3" fmla="*/ 14 h 14"/>
                <a:gd name="T4" fmla="*/ 15 w 15"/>
                <a:gd name="T5" fmla="*/ 10 h 14"/>
                <a:gd name="T6" fmla="*/ 10 w 15"/>
                <a:gd name="T7" fmla="*/ 4 h 14"/>
                <a:gd name="T8" fmla="*/ 3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8"/>
                    <a:pt x="12" y="6"/>
                    <a:pt x="10" y="4"/>
                  </a:cubicBezTo>
                  <a:cubicBezTo>
                    <a:pt x="8" y="2"/>
                    <a:pt x="6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351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352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353"/>
            <p:cNvSpPr>
              <a:spLocks/>
            </p:cNvSpPr>
            <p:nvPr/>
          </p:nvSpPr>
          <p:spPr bwMode="auto">
            <a:xfrm>
              <a:off x="8847138" y="4000500"/>
              <a:ext cx="165100" cy="196850"/>
            </a:xfrm>
            <a:custGeom>
              <a:avLst/>
              <a:gdLst>
                <a:gd name="T0" fmla="*/ 16 w 44"/>
                <a:gd name="T1" fmla="*/ 0 h 52"/>
                <a:gd name="T2" fmla="*/ 13 w 44"/>
                <a:gd name="T3" fmla="*/ 5 h 52"/>
                <a:gd name="T4" fmla="*/ 12 w 44"/>
                <a:gd name="T5" fmla="*/ 8 h 52"/>
                <a:gd name="T6" fmla="*/ 10 w 44"/>
                <a:gd name="T7" fmla="*/ 10 h 52"/>
                <a:gd name="T8" fmla="*/ 9 w 44"/>
                <a:gd name="T9" fmla="*/ 14 h 52"/>
                <a:gd name="T10" fmla="*/ 8 w 44"/>
                <a:gd name="T11" fmla="*/ 14 h 52"/>
                <a:gd name="T12" fmla="*/ 8 w 44"/>
                <a:gd name="T13" fmla="*/ 14 h 52"/>
                <a:gd name="T14" fmla="*/ 8 w 44"/>
                <a:gd name="T15" fmla="*/ 14 h 52"/>
                <a:gd name="T16" fmla="*/ 7 w 44"/>
                <a:gd name="T17" fmla="*/ 15 h 52"/>
                <a:gd name="T18" fmla="*/ 7 w 44"/>
                <a:gd name="T19" fmla="*/ 18 h 52"/>
                <a:gd name="T20" fmla="*/ 6 w 44"/>
                <a:gd name="T21" fmla="*/ 20 h 52"/>
                <a:gd name="T22" fmla="*/ 5 w 44"/>
                <a:gd name="T23" fmla="*/ 19 h 52"/>
                <a:gd name="T24" fmla="*/ 4 w 44"/>
                <a:gd name="T25" fmla="*/ 20 h 52"/>
                <a:gd name="T26" fmla="*/ 4 w 44"/>
                <a:gd name="T27" fmla="*/ 23 h 52"/>
                <a:gd name="T28" fmla="*/ 3 w 44"/>
                <a:gd name="T29" fmla="*/ 25 h 52"/>
                <a:gd name="T30" fmla="*/ 10 w 44"/>
                <a:gd name="T31" fmla="*/ 49 h 52"/>
                <a:gd name="T32" fmla="*/ 20 w 44"/>
                <a:gd name="T33" fmla="*/ 52 h 52"/>
                <a:gd name="T34" fmla="*/ 30 w 44"/>
                <a:gd name="T35" fmla="*/ 50 h 52"/>
                <a:gd name="T36" fmla="*/ 31 w 44"/>
                <a:gd name="T37" fmla="*/ 47 h 52"/>
                <a:gd name="T38" fmla="*/ 34 w 44"/>
                <a:gd name="T39" fmla="*/ 45 h 52"/>
                <a:gd name="T40" fmla="*/ 34 w 44"/>
                <a:gd name="T41" fmla="*/ 41 h 52"/>
                <a:gd name="T42" fmla="*/ 37 w 44"/>
                <a:gd name="T43" fmla="*/ 40 h 52"/>
                <a:gd name="T44" fmla="*/ 37 w 44"/>
                <a:gd name="T45" fmla="*/ 36 h 52"/>
                <a:gd name="T46" fmla="*/ 40 w 44"/>
                <a:gd name="T47" fmla="*/ 35 h 52"/>
                <a:gd name="T48" fmla="*/ 40 w 44"/>
                <a:gd name="T49" fmla="*/ 31 h 52"/>
                <a:gd name="T50" fmla="*/ 42 w 44"/>
                <a:gd name="T51" fmla="*/ 30 h 52"/>
                <a:gd name="T52" fmla="*/ 43 w 44"/>
                <a:gd name="T53" fmla="*/ 30 h 52"/>
                <a:gd name="T54" fmla="*/ 44 w 44"/>
                <a:gd name="T55" fmla="*/ 28 h 52"/>
                <a:gd name="T56" fmla="*/ 16 w 44"/>
                <a:gd name="T5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52">
                  <a:moveTo>
                    <a:pt x="16" y="0"/>
                  </a:moveTo>
                  <a:cubicBezTo>
                    <a:pt x="16" y="0"/>
                    <a:pt x="14" y="4"/>
                    <a:pt x="13" y="5"/>
                  </a:cubicBezTo>
                  <a:cubicBezTo>
                    <a:pt x="12" y="6"/>
                    <a:pt x="13" y="7"/>
                    <a:pt x="12" y="8"/>
                  </a:cubicBezTo>
                  <a:cubicBezTo>
                    <a:pt x="12" y="9"/>
                    <a:pt x="10" y="9"/>
                    <a:pt x="10" y="10"/>
                  </a:cubicBezTo>
                  <a:cubicBezTo>
                    <a:pt x="9" y="11"/>
                    <a:pt x="10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7" y="16"/>
                    <a:pt x="6" y="17"/>
                    <a:pt x="7" y="18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0" y="36"/>
                    <a:pt x="10" y="49"/>
                    <a:pt x="10" y="49"/>
                  </a:cubicBezTo>
                  <a:cubicBezTo>
                    <a:pt x="12" y="52"/>
                    <a:pt x="16" y="52"/>
                    <a:pt x="20" y="52"/>
                  </a:cubicBezTo>
                  <a:cubicBezTo>
                    <a:pt x="25" y="52"/>
                    <a:pt x="30" y="51"/>
                    <a:pt x="30" y="50"/>
                  </a:cubicBezTo>
                  <a:cubicBezTo>
                    <a:pt x="31" y="49"/>
                    <a:pt x="30" y="48"/>
                    <a:pt x="31" y="47"/>
                  </a:cubicBezTo>
                  <a:cubicBezTo>
                    <a:pt x="31" y="46"/>
                    <a:pt x="33" y="47"/>
                    <a:pt x="34" y="45"/>
                  </a:cubicBezTo>
                  <a:cubicBezTo>
                    <a:pt x="34" y="44"/>
                    <a:pt x="33" y="43"/>
                    <a:pt x="34" y="41"/>
                  </a:cubicBezTo>
                  <a:cubicBezTo>
                    <a:pt x="35" y="40"/>
                    <a:pt x="36" y="41"/>
                    <a:pt x="37" y="40"/>
                  </a:cubicBezTo>
                  <a:cubicBezTo>
                    <a:pt x="38" y="39"/>
                    <a:pt x="37" y="37"/>
                    <a:pt x="37" y="36"/>
                  </a:cubicBezTo>
                  <a:cubicBezTo>
                    <a:pt x="38" y="35"/>
                    <a:pt x="40" y="36"/>
                    <a:pt x="40" y="35"/>
                  </a:cubicBezTo>
                  <a:cubicBezTo>
                    <a:pt x="41" y="34"/>
                    <a:pt x="40" y="32"/>
                    <a:pt x="40" y="31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29" y="18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354"/>
            <p:cNvSpPr>
              <a:spLocks noEditPoints="1"/>
            </p:cNvSpPr>
            <p:nvPr/>
          </p:nvSpPr>
          <p:spPr bwMode="auto">
            <a:xfrm>
              <a:off x="8910638" y="3602038"/>
              <a:ext cx="373063" cy="488950"/>
            </a:xfrm>
            <a:custGeom>
              <a:avLst/>
              <a:gdLst>
                <a:gd name="T0" fmla="*/ 30 w 99"/>
                <a:gd name="T1" fmla="*/ 98 h 130"/>
                <a:gd name="T2" fmla="*/ 20 w 99"/>
                <a:gd name="T3" fmla="*/ 117 h 130"/>
                <a:gd name="T4" fmla="*/ 28 w 99"/>
                <a:gd name="T5" fmla="*/ 98 h 130"/>
                <a:gd name="T6" fmla="*/ 19 w 99"/>
                <a:gd name="T7" fmla="*/ 116 h 130"/>
                <a:gd name="T8" fmla="*/ 26 w 99"/>
                <a:gd name="T9" fmla="*/ 94 h 130"/>
                <a:gd name="T10" fmla="*/ 17 w 99"/>
                <a:gd name="T11" fmla="*/ 114 h 130"/>
                <a:gd name="T12" fmla="*/ 24 w 99"/>
                <a:gd name="T13" fmla="*/ 93 h 130"/>
                <a:gd name="T14" fmla="*/ 15 w 99"/>
                <a:gd name="T15" fmla="*/ 112 h 130"/>
                <a:gd name="T16" fmla="*/ 25 w 99"/>
                <a:gd name="T17" fmla="*/ 92 h 130"/>
                <a:gd name="T18" fmla="*/ 15 w 99"/>
                <a:gd name="T19" fmla="*/ 112 h 130"/>
                <a:gd name="T20" fmla="*/ 35 w 99"/>
                <a:gd name="T21" fmla="*/ 95 h 130"/>
                <a:gd name="T22" fmla="*/ 27 w 99"/>
                <a:gd name="T23" fmla="*/ 95 h 130"/>
                <a:gd name="T24" fmla="*/ 29 w 99"/>
                <a:gd name="T25" fmla="*/ 86 h 130"/>
                <a:gd name="T26" fmla="*/ 30 w 99"/>
                <a:gd name="T27" fmla="*/ 86 h 130"/>
                <a:gd name="T28" fmla="*/ 31 w 99"/>
                <a:gd name="T29" fmla="*/ 91 h 130"/>
                <a:gd name="T30" fmla="*/ 30 w 99"/>
                <a:gd name="T31" fmla="*/ 97 h 130"/>
                <a:gd name="T32" fmla="*/ 26 w 99"/>
                <a:gd name="T33" fmla="*/ 85 h 130"/>
                <a:gd name="T34" fmla="*/ 33 w 99"/>
                <a:gd name="T35" fmla="*/ 86 h 130"/>
                <a:gd name="T36" fmla="*/ 39 w 99"/>
                <a:gd name="T37" fmla="*/ 77 h 130"/>
                <a:gd name="T38" fmla="*/ 37 w 99"/>
                <a:gd name="T39" fmla="*/ 74 h 130"/>
                <a:gd name="T40" fmla="*/ 38 w 99"/>
                <a:gd name="T41" fmla="*/ 73 h 130"/>
                <a:gd name="T42" fmla="*/ 39 w 99"/>
                <a:gd name="T43" fmla="*/ 74 h 130"/>
                <a:gd name="T44" fmla="*/ 41 w 99"/>
                <a:gd name="T45" fmla="*/ 77 h 130"/>
                <a:gd name="T46" fmla="*/ 41 w 99"/>
                <a:gd name="T47" fmla="*/ 79 h 130"/>
                <a:gd name="T48" fmla="*/ 52 w 99"/>
                <a:gd name="T49" fmla="*/ 68 h 130"/>
                <a:gd name="T50" fmla="*/ 35 w 99"/>
                <a:gd name="T51" fmla="*/ 91 h 130"/>
                <a:gd name="T52" fmla="*/ 39 w 99"/>
                <a:gd name="T53" fmla="*/ 77 h 130"/>
                <a:gd name="T54" fmla="*/ 40 w 99"/>
                <a:gd name="T55" fmla="*/ 74 h 130"/>
                <a:gd name="T56" fmla="*/ 45 w 99"/>
                <a:gd name="T57" fmla="*/ 65 h 130"/>
                <a:gd name="T58" fmla="*/ 29 w 99"/>
                <a:gd name="T59" fmla="*/ 85 h 130"/>
                <a:gd name="T60" fmla="*/ 39 w 99"/>
                <a:gd name="T61" fmla="*/ 57 h 130"/>
                <a:gd name="T62" fmla="*/ 37 w 99"/>
                <a:gd name="T63" fmla="*/ 72 h 130"/>
                <a:gd name="T64" fmla="*/ 30 w 99"/>
                <a:gd name="T65" fmla="*/ 85 h 130"/>
                <a:gd name="T66" fmla="*/ 12 w 99"/>
                <a:gd name="T67" fmla="*/ 84 h 130"/>
                <a:gd name="T68" fmla="*/ 45 w 99"/>
                <a:gd name="T69" fmla="*/ 7 h 130"/>
                <a:gd name="T70" fmla="*/ 81 w 99"/>
                <a:gd name="T71" fmla="*/ 80 h 130"/>
                <a:gd name="T72" fmla="*/ 28 w 99"/>
                <a:gd name="T73" fmla="*/ 124 h 130"/>
                <a:gd name="T74" fmla="*/ 32 w 99"/>
                <a:gd name="T75" fmla="*/ 98 h 130"/>
                <a:gd name="T76" fmla="*/ 46 w 99"/>
                <a:gd name="T77" fmla="*/ 82 h 130"/>
                <a:gd name="T78" fmla="*/ 53 w 99"/>
                <a:gd name="T79" fmla="*/ 74 h 130"/>
                <a:gd name="T80" fmla="*/ 54 w 99"/>
                <a:gd name="T81" fmla="*/ 66 h 130"/>
                <a:gd name="T82" fmla="*/ 53 w 99"/>
                <a:gd name="T83" fmla="*/ 66 h 130"/>
                <a:gd name="T84" fmla="*/ 46 w 99"/>
                <a:gd name="T85" fmla="*/ 64 h 130"/>
                <a:gd name="T86" fmla="*/ 41 w 99"/>
                <a:gd name="T87" fmla="*/ 54 h 130"/>
                <a:gd name="T88" fmla="*/ 33 w 99"/>
                <a:gd name="T89" fmla="*/ 54 h 130"/>
                <a:gd name="T90" fmla="*/ 27 w 99"/>
                <a:gd name="T91" fmla="*/ 84 h 130"/>
                <a:gd name="T92" fmla="*/ 22 w 99"/>
                <a:gd name="T93" fmla="*/ 93 h 130"/>
                <a:gd name="T94" fmla="*/ 20 w 99"/>
                <a:gd name="T95" fmla="*/ 21 h 130"/>
                <a:gd name="T96" fmla="*/ 8 w 99"/>
                <a:gd name="T97" fmla="*/ 113 h 130"/>
                <a:gd name="T98" fmla="*/ 10 w 99"/>
                <a:gd name="T99" fmla="*/ 116 h 130"/>
                <a:gd name="T100" fmla="*/ 14 w 99"/>
                <a:gd name="T101" fmla="*/ 119 h 130"/>
                <a:gd name="T102" fmla="*/ 17 w 99"/>
                <a:gd name="T103" fmla="*/ 122 h 130"/>
                <a:gd name="T104" fmla="*/ 18 w 99"/>
                <a:gd name="T105" fmla="*/ 123 h 130"/>
                <a:gd name="T106" fmla="*/ 54 w 99"/>
                <a:gd name="T10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" h="130">
                  <a:moveTo>
                    <a:pt x="20" y="117"/>
                  </a:moveTo>
                  <a:cubicBezTo>
                    <a:pt x="19" y="117"/>
                    <a:pt x="19" y="117"/>
                    <a:pt x="19" y="117"/>
                  </a:cubicBezTo>
                  <a:cubicBezTo>
                    <a:pt x="23" y="110"/>
                    <a:pt x="28" y="102"/>
                    <a:pt x="29" y="100"/>
                  </a:cubicBezTo>
                  <a:cubicBezTo>
                    <a:pt x="29" y="100"/>
                    <a:pt x="30" y="99"/>
                    <a:pt x="30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0" y="100"/>
                    <a:pt x="30" y="100"/>
                    <a:pt x="29" y="102"/>
                  </a:cubicBezTo>
                  <a:cubicBezTo>
                    <a:pt x="28" y="104"/>
                    <a:pt x="23" y="111"/>
                    <a:pt x="20" y="117"/>
                  </a:cubicBezTo>
                  <a:moveTo>
                    <a:pt x="19" y="116"/>
                  </a:moveTo>
                  <a:cubicBezTo>
                    <a:pt x="18" y="116"/>
                    <a:pt x="18" y="115"/>
                    <a:pt x="17" y="115"/>
                  </a:cubicBezTo>
                  <a:cubicBezTo>
                    <a:pt x="21" y="109"/>
                    <a:pt x="26" y="100"/>
                    <a:pt x="27" y="100"/>
                  </a:cubicBezTo>
                  <a:cubicBezTo>
                    <a:pt x="28" y="98"/>
                    <a:pt x="27" y="98"/>
                    <a:pt x="28" y="9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29" y="98"/>
                    <a:pt x="29" y="99"/>
                    <a:pt x="28" y="100"/>
                  </a:cubicBezTo>
                  <a:cubicBezTo>
                    <a:pt x="27" y="101"/>
                    <a:pt x="23" y="110"/>
                    <a:pt x="19" y="116"/>
                  </a:cubicBezTo>
                  <a:moveTo>
                    <a:pt x="17" y="114"/>
                  </a:moveTo>
                  <a:cubicBezTo>
                    <a:pt x="16" y="114"/>
                    <a:pt x="16" y="113"/>
                    <a:pt x="15" y="113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6" y="95"/>
                    <a:pt x="26" y="94"/>
                  </a:cubicBezTo>
                  <a:cubicBezTo>
                    <a:pt x="26" y="95"/>
                    <a:pt x="26" y="95"/>
                    <a:pt x="27" y="96"/>
                  </a:cubicBezTo>
                  <a:cubicBezTo>
                    <a:pt x="27" y="96"/>
                    <a:pt x="28" y="96"/>
                    <a:pt x="28" y="97"/>
                  </a:cubicBezTo>
                  <a:cubicBezTo>
                    <a:pt x="27" y="97"/>
                    <a:pt x="27" y="98"/>
                    <a:pt x="27" y="98"/>
                  </a:cubicBezTo>
                  <a:cubicBezTo>
                    <a:pt x="17" y="114"/>
                    <a:pt x="17" y="114"/>
                    <a:pt x="17" y="114"/>
                  </a:cubicBezTo>
                  <a:moveTo>
                    <a:pt x="13" y="110"/>
                  </a:moveTo>
                  <a:cubicBezTo>
                    <a:pt x="12" y="110"/>
                    <a:pt x="12" y="110"/>
                    <a:pt x="12" y="110"/>
                  </a:cubicBezTo>
                  <a:cubicBezTo>
                    <a:pt x="16" y="104"/>
                    <a:pt x="21" y="96"/>
                    <a:pt x="22" y="95"/>
                  </a:cubicBezTo>
                  <a:cubicBezTo>
                    <a:pt x="22" y="94"/>
                    <a:pt x="23" y="93"/>
                    <a:pt x="24" y="93"/>
                  </a:cubicBezTo>
                  <a:cubicBezTo>
                    <a:pt x="23" y="94"/>
                    <a:pt x="23" y="94"/>
                    <a:pt x="2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5" y="112"/>
                  </a:moveTo>
                  <a:cubicBezTo>
                    <a:pt x="14" y="112"/>
                    <a:pt x="14" y="111"/>
                    <a:pt x="13" y="111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4" y="94"/>
                    <a:pt x="25" y="92"/>
                  </a:cubicBezTo>
                  <a:cubicBezTo>
                    <a:pt x="25" y="93"/>
                    <a:pt x="25" y="93"/>
                    <a:pt x="25" y="94"/>
                  </a:cubicBezTo>
                  <a:cubicBezTo>
                    <a:pt x="25" y="94"/>
                    <a:pt x="25" y="94"/>
                    <a:pt x="25" y="95"/>
                  </a:cubicBezTo>
                  <a:cubicBezTo>
                    <a:pt x="25" y="96"/>
                    <a:pt x="25" y="95"/>
                    <a:pt x="24" y="97"/>
                  </a:cubicBezTo>
                  <a:cubicBezTo>
                    <a:pt x="23" y="97"/>
                    <a:pt x="18" y="106"/>
                    <a:pt x="15" y="112"/>
                  </a:cubicBezTo>
                  <a:moveTo>
                    <a:pt x="31" y="98"/>
                  </a:moveTo>
                  <a:cubicBezTo>
                    <a:pt x="31" y="97"/>
                    <a:pt x="31" y="97"/>
                    <a:pt x="31" y="97"/>
                  </a:cubicBezTo>
                  <a:cubicBezTo>
                    <a:pt x="32" y="96"/>
                    <a:pt x="33" y="94"/>
                    <a:pt x="35" y="92"/>
                  </a:cubicBezTo>
                  <a:cubicBezTo>
                    <a:pt x="35" y="93"/>
                    <a:pt x="36" y="94"/>
                    <a:pt x="35" y="95"/>
                  </a:cubicBezTo>
                  <a:cubicBezTo>
                    <a:pt x="35" y="95"/>
                    <a:pt x="33" y="97"/>
                    <a:pt x="32" y="97"/>
                  </a:cubicBezTo>
                  <a:cubicBezTo>
                    <a:pt x="32" y="97"/>
                    <a:pt x="31" y="97"/>
                    <a:pt x="31" y="98"/>
                  </a:cubicBezTo>
                  <a:moveTo>
                    <a:pt x="30" y="97"/>
                  </a:moveTo>
                  <a:cubicBezTo>
                    <a:pt x="29" y="97"/>
                    <a:pt x="28" y="96"/>
                    <a:pt x="27" y="95"/>
                  </a:cubicBezTo>
                  <a:cubicBezTo>
                    <a:pt x="26" y="94"/>
                    <a:pt x="26" y="93"/>
                    <a:pt x="25" y="92"/>
                  </a:cubicBezTo>
                  <a:cubicBezTo>
                    <a:pt x="26" y="90"/>
                    <a:pt x="27" y="88"/>
                    <a:pt x="28" y="85"/>
                  </a:cubicBezTo>
                  <a:cubicBezTo>
                    <a:pt x="28" y="85"/>
                    <a:pt x="29" y="86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6"/>
                    <a:pt x="32" y="86"/>
                    <a:pt x="33" y="86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9"/>
                    <a:pt x="33" y="90"/>
                    <a:pt x="34" y="91"/>
                  </a:cubicBezTo>
                  <a:cubicBezTo>
                    <a:pt x="34" y="91"/>
                    <a:pt x="34" y="91"/>
                    <a:pt x="34" y="92"/>
                  </a:cubicBezTo>
                  <a:cubicBezTo>
                    <a:pt x="33" y="93"/>
                    <a:pt x="31" y="95"/>
                    <a:pt x="30" y="97"/>
                  </a:cubicBezTo>
                  <a:moveTo>
                    <a:pt x="25" y="91"/>
                  </a:moveTo>
                  <a:cubicBezTo>
                    <a:pt x="24" y="91"/>
                    <a:pt x="24" y="91"/>
                    <a:pt x="24" y="91"/>
                  </a:cubicBezTo>
                  <a:cubicBezTo>
                    <a:pt x="24" y="90"/>
                    <a:pt x="24" y="90"/>
                    <a:pt x="24" y="89"/>
                  </a:cubicBezTo>
                  <a:cubicBezTo>
                    <a:pt x="24" y="88"/>
                    <a:pt x="26" y="85"/>
                    <a:pt x="26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7"/>
                    <a:pt x="25" y="89"/>
                    <a:pt x="25" y="91"/>
                  </a:cubicBezTo>
                  <a:moveTo>
                    <a:pt x="33" y="86"/>
                  </a:moveTo>
                  <a:cubicBezTo>
                    <a:pt x="33" y="86"/>
                    <a:pt x="33" y="86"/>
                    <a:pt x="33" y="86"/>
                  </a:cubicBezTo>
                  <a:cubicBezTo>
                    <a:pt x="32" y="85"/>
                    <a:pt x="32" y="85"/>
                    <a:pt x="31" y="8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1" y="78"/>
                  </a:moveTo>
                  <a:cubicBezTo>
                    <a:pt x="41" y="78"/>
                    <a:pt x="39" y="77"/>
                    <a:pt x="38" y="76"/>
                  </a:cubicBezTo>
                  <a:cubicBezTo>
                    <a:pt x="38" y="75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3"/>
                    <a:pt x="38" y="73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9" y="73"/>
                    <a:pt x="39" y="74"/>
                    <a:pt x="39" y="74"/>
                  </a:cubicBezTo>
                  <a:cubicBezTo>
                    <a:pt x="40" y="75"/>
                    <a:pt x="40" y="76"/>
                    <a:pt x="41" y="76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moveTo>
                    <a:pt x="41" y="79"/>
                  </a:moveTo>
                  <a:cubicBezTo>
                    <a:pt x="41" y="79"/>
                    <a:pt x="42" y="78"/>
                    <a:pt x="42" y="78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9"/>
                    <a:pt x="51" y="73"/>
                    <a:pt x="53" y="74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1" y="77"/>
                    <a:pt x="38" y="88"/>
                    <a:pt x="36" y="90"/>
                  </a:cubicBezTo>
                  <a:cubicBezTo>
                    <a:pt x="35" y="90"/>
                    <a:pt x="35" y="91"/>
                    <a:pt x="35" y="91"/>
                  </a:cubicBezTo>
                  <a:cubicBezTo>
                    <a:pt x="35" y="91"/>
                    <a:pt x="34" y="90"/>
                    <a:pt x="34" y="90"/>
                  </a:cubicBezTo>
                  <a:cubicBezTo>
                    <a:pt x="34" y="89"/>
                    <a:pt x="34" y="88"/>
                    <a:pt x="33" y="87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1" y="78"/>
                    <a:pt x="41" y="79"/>
                    <a:pt x="41" y="79"/>
                  </a:cubicBezTo>
                  <a:moveTo>
                    <a:pt x="41" y="76"/>
                  </a:moveTo>
                  <a:cubicBezTo>
                    <a:pt x="41" y="75"/>
                    <a:pt x="40" y="74"/>
                    <a:pt x="40" y="74"/>
                  </a:cubicBezTo>
                  <a:cubicBezTo>
                    <a:pt x="39" y="73"/>
                    <a:pt x="39" y="73"/>
                    <a:pt x="38" y="72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2" y="58"/>
                    <a:pt x="43" y="62"/>
                    <a:pt x="45" y="65"/>
                  </a:cubicBezTo>
                  <a:cubicBezTo>
                    <a:pt x="47" y="66"/>
                    <a:pt x="49" y="68"/>
                    <a:pt x="51" y="68"/>
                  </a:cubicBezTo>
                  <a:cubicBezTo>
                    <a:pt x="41" y="76"/>
                    <a:pt x="41" y="76"/>
                    <a:pt x="41" y="76"/>
                  </a:cubicBezTo>
                  <a:moveTo>
                    <a:pt x="30" y="85"/>
                  </a:moveTo>
                  <a:cubicBezTo>
                    <a:pt x="30" y="85"/>
                    <a:pt x="29" y="85"/>
                    <a:pt x="29" y="85"/>
                  </a:cubicBezTo>
                  <a:cubicBezTo>
                    <a:pt x="28" y="85"/>
                    <a:pt x="28" y="85"/>
                    <a:pt x="28" y="84"/>
                  </a:cubicBezTo>
                  <a:cubicBezTo>
                    <a:pt x="28" y="83"/>
                    <a:pt x="28" y="82"/>
                    <a:pt x="28" y="81"/>
                  </a:cubicBezTo>
                  <a:cubicBezTo>
                    <a:pt x="29" y="75"/>
                    <a:pt x="33" y="58"/>
                    <a:pt x="33" y="55"/>
                  </a:cubicBezTo>
                  <a:cubicBezTo>
                    <a:pt x="34" y="55"/>
                    <a:pt x="37" y="57"/>
                    <a:pt x="39" y="57"/>
                  </a:cubicBezTo>
                  <a:cubicBezTo>
                    <a:pt x="40" y="57"/>
                    <a:pt x="40" y="57"/>
                    <a:pt x="41" y="57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3"/>
                    <a:pt x="36" y="73"/>
                    <a:pt x="36" y="74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0" y="85"/>
                    <a:pt x="30" y="85"/>
                    <a:pt x="30" y="85"/>
                  </a:cubicBezTo>
                  <a:moveTo>
                    <a:pt x="11" y="108"/>
                  </a:moveTo>
                  <a:cubicBezTo>
                    <a:pt x="9" y="106"/>
                    <a:pt x="7" y="103"/>
                    <a:pt x="6" y="102"/>
                  </a:cubicBezTo>
                  <a:cubicBezTo>
                    <a:pt x="6" y="100"/>
                    <a:pt x="6" y="96"/>
                    <a:pt x="9" y="90"/>
                  </a:cubicBezTo>
                  <a:cubicBezTo>
                    <a:pt x="10" y="87"/>
                    <a:pt x="11" y="85"/>
                    <a:pt x="12" y="84"/>
                  </a:cubicBezTo>
                  <a:cubicBezTo>
                    <a:pt x="14" y="79"/>
                    <a:pt x="15" y="76"/>
                    <a:pt x="16" y="67"/>
                  </a:cubicBezTo>
                  <a:cubicBezTo>
                    <a:pt x="16" y="65"/>
                    <a:pt x="16" y="62"/>
                    <a:pt x="16" y="59"/>
                  </a:cubicBezTo>
                  <a:cubicBezTo>
                    <a:pt x="16" y="49"/>
                    <a:pt x="16" y="37"/>
                    <a:pt x="24" y="25"/>
                  </a:cubicBezTo>
                  <a:cubicBezTo>
                    <a:pt x="29" y="16"/>
                    <a:pt x="37" y="10"/>
                    <a:pt x="45" y="7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9" y="6"/>
                    <a:pt x="67" y="10"/>
                    <a:pt x="74" y="18"/>
                  </a:cubicBezTo>
                  <a:cubicBezTo>
                    <a:pt x="78" y="23"/>
                    <a:pt x="82" y="29"/>
                    <a:pt x="84" y="34"/>
                  </a:cubicBezTo>
                  <a:cubicBezTo>
                    <a:pt x="92" y="54"/>
                    <a:pt x="86" y="72"/>
                    <a:pt x="81" y="80"/>
                  </a:cubicBezTo>
                  <a:cubicBezTo>
                    <a:pt x="74" y="92"/>
                    <a:pt x="65" y="97"/>
                    <a:pt x="57" y="101"/>
                  </a:cubicBezTo>
                  <a:cubicBezTo>
                    <a:pt x="55" y="102"/>
                    <a:pt x="54" y="102"/>
                    <a:pt x="52" y="103"/>
                  </a:cubicBezTo>
                  <a:cubicBezTo>
                    <a:pt x="43" y="108"/>
                    <a:pt x="40" y="110"/>
                    <a:pt x="36" y="117"/>
                  </a:cubicBezTo>
                  <a:cubicBezTo>
                    <a:pt x="34" y="120"/>
                    <a:pt x="30" y="124"/>
                    <a:pt x="28" y="124"/>
                  </a:cubicBezTo>
                  <a:cubicBezTo>
                    <a:pt x="27" y="123"/>
                    <a:pt x="24" y="121"/>
                    <a:pt x="21" y="118"/>
                  </a:cubicBezTo>
                  <a:cubicBezTo>
                    <a:pt x="24" y="114"/>
                    <a:pt x="27" y="109"/>
                    <a:pt x="28" y="107"/>
                  </a:cubicBezTo>
                  <a:cubicBezTo>
                    <a:pt x="29" y="105"/>
                    <a:pt x="30" y="104"/>
                    <a:pt x="30" y="103"/>
                  </a:cubicBezTo>
                  <a:cubicBezTo>
                    <a:pt x="30" y="101"/>
                    <a:pt x="31" y="99"/>
                    <a:pt x="32" y="98"/>
                  </a:cubicBezTo>
                  <a:cubicBezTo>
                    <a:pt x="33" y="97"/>
                    <a:pt x="36" y="96"/>
                    <a:pt x="36" y="95"/>
                  </a:cubicBezTo>
                  <a:cubicBezTo>
                    <a:pt x="36" y="94"/>
                    <a:pt x="36" y="93"/>
                    <a:pt x="35" y="92"/>
                  </a:cubicBezTo>
                  <a:cubicBezTo>
                    <a:pt x="35" y="91"/>
                    <a:pt x="36" y="91"/>
                    <a:pt x="36" y="91"/>
                  </a:cubicBezTo>
                  <a:cubicBezTo>
                    <a:pt x="37" y="89"/>
                    <a:pt x="42" y="85"/>
                    <a:pt x="46" y="82"/>
                  </a:cubicBezTo>
                  <a:cubicBezTo>
                    <a:pt x="50" y="78"/>
                    <a:pt x="54" y="75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3"/>
                    <a:pt x="52" y="72"/>
                    <a:pt x="52" y="70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6"/>
                    <a:pt x="52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0" y="67"/>
                    <a:pt x="50" y="67"/>
                  </a:cubicBezTo>
                  <a:cubicBezTo>
                    <a:pt x="49" y="66"/>
                    <a:pt x="47" y="65"/>
                    <a:pt x="46" y="64"/>
                  </a:cubicBezTo>
                  <a:cubicBezTo>
                    <a:pt x="44" y="62"/>
                    <a:pt x="43" y="61"/>
                    <a:pt x="43" y="59"/>
                  </a:cubicBezTo>
                  <a:cubicBezTo>
                    <a:pt x="42" y="58"/>
                    <a:pt x="42" y="57"/>
                    <a:pt x="42" y="5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7"/>
                    <a:pt x="40" y="57"/>
                    <a:pt x="39" y="57"/>
                  </a:cubicBezTo>
                  <a:cubicBezTo>
                    <a:pt x="38" y="57"/>
                    <a:pt x="37" y="56"/>
                    <a:pt x="36" y="56"/>
                  </a:cubicBezTo>
                  <a:cubicBezTo>
                    <a:pt x="34" y="55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29" y="74"/>
                    <a:pt x="28" y="81"/>
                  </a:cubicBezTo>
                  <a:cubicBezTo>
                    <a:pt x="28" y="82"/>
                    <a:pt x="27" y="83"/>
                    <a:pt x="27" y="84"/>
                  </a:cubicBezTo>
                  <a:cubicBezTo>
                    <a:pt x="27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3" y="87"/>
                    <a:pt x="23" y="90"/>
                  </a:cubicBezTo>
                  <a:cubicBezTo>
                    <a:pt x="24" y="92"/>
                    <a:pt x="23" y="92"/>
                    <a:pt x="22" y="93"/>
                  </a:cubicBezTo>
                  <a:cubicBezTo>
                    <a:pt x="20" y="94"/>
                    <a:pt x="19" y="95"/>
                    <a:pt x="19" y="95"/>
                  </a:cubicBezTo>
                  <a:cubicBezTo>
                    <a:pt x="11" y="108"/>
                    <a:pt x="11" y="108"/>
                    <a:pt x="11" y="108"/>
                  </a:cubicBezTo>
                  <a:moveTo>
                    <a:pt x="51" y="0"/>
                  </a:moveTo>
                  <a:cubicBezTo>
                    <a:pt x="38" y="0"/>
                    <a:pt x="26" y="11"/>
                    <a:pt x="20" y="21"/>
                  </a:cubicBezTo>
                  <a:cubicBezTo>
                    <a:pt x="9" y="38"/>
                    <a:pt x="12" y="57"/>
                    <a:pt x="11" y="66"/>
                  </a:cubicBezTo>
                  <a:cubicBezTo>
                    <a:pt x="10" y="76"/>
                    <a:pt x="8" y="77"/>
                    <a:pt x="4" y="87"/>
                  </a:cubicBezTo>
                  <a:cubicBezTo>
                    <a:pt x="0" y="96"/>
                    <a:pt x="1" y="103"/>
                    <a:pt x="1" y="103"/>
                  </a:cubicBezTo>
                  <a:cubicBezTo>
                    <a:pt x="2" y="106"/>
                    <a:pt x="5" y="109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1" y="116"/>
                    <a:pt x="11" y="117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8"/>
                    <a:pt x="13" y="118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5" y="120"/>
                    <a:pt x="16" y="121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8" y="123"/>
                    <a:pt x="18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23" y="127"/>
                    <a:pt x="26" y="130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31" y="130"/>
                    <a:pt x="37" y="125"/>
                    <a:pt x="40" y="120"/>
                  </a:cubicBezTo>
                  <a:cubicBezTo>
                    <a:pt x="43" y="115"/>
                    <a:pt x="45" y="114"/>
                    <a:pt x="54" y="109"/>
                  </a:cubicBezTo>
                  <a:cubicBezTo>
                    <a:pt x="63" y="104"/>
                    <a:pt x="75" y="99"/>
                    <a:pt x="84" y="84"/>
                  </a:cubicBezTo>
                  <a:cubicBezTo>
                    <a:pt x="93" y="70"/>
                    <a:pt x="99" y="39"/>
                    <a:pt x="77" y="14"/>
                  </a:cubicBezTo>
                  <a:cubicBezTo>
                    <a:pt x="68" y="4"/>
                    <a:pt x="59" y="0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355"/>
            <p:cNvSpPr>
              <a:spLocks noEditPoints="1"/>
            </p:cNvSpPr>
            <p:nvPr/>
          </p:nvSpPr>
          <p:spPr bwMode="auto">
            <a:xfrm>
              <a:off x="8154988" y="3154363"/>
              <a:ext cx="327025" cy="387350"/>
            </a:xfrm>
            <a:custGeom>
              <a:avLst/>
              <a:gdLst>
                <a:gd name="T0" fmla="*/ 47 w 87"/>
                <a:gd name="T1" fmla="*/ 100 h 103"/>
                <a:gd name="T2" fmla="*/ 44 w 87"/>
                <a:gd name="T3" fmla="*/ 100 h 103"/>
                <a:gd name="T4" fmla="*/ 4 w 87"/>
                <a:gd name="T5" fmla="*/ 48 h 103"/>
                <a:gd name="T6" fmla="*/ 40 w 87"/>
                <a:gd name="T7" fmla="*/ 4 h 103"/>
                <a:gd name="T8" fmla="*/ 44 w 87"/>
                <a:gd name="T9" fmla="*/ 4 h 103"/>
                <a:gd name="T10" fmla="*/ 84 w 87"/>
                <a:gd name="T11" fmla="*/ 55 h 103"/>
                <a:gd name="T12" fmla="*/ 47 w 87"/>
                <a:gd name="T13" fmla="*/ 100 h 103"/>
                <a:gd name="T14" fmla="*/ 40 w 87"/>
                <a:gd name="T15" fmla="*/ 0 h 103"/>
                <a:gd name="T16" fmla="*/ 0 w 87"/>
                <a:gd name="T17" fmla="*/ 48 h 103"/>
                <a:gd name="T18" fmla="*/ 44 w 87"/>
                <a:gd name="T19" fmla="*/ 103 h 103"/>
                <a:gd name="T20" fmla="*/ 47 w 87"/>
                <a:gd name="T21" fmla="*/ 103 h 103"/>
                <a:gd name="T22" fmla="*/ 87 w 87"/>
                <a:gd name="T23" fmla="*/ 56 h 103"/>
                <a:gd name="T24" fmla="*/ 44 w 87"/>
                <a:gd name="T25" fmla="*/ 0 h 103"/>
                <a:gd name="T26" fmla="*/ 40 w 87"/>
                <a:gd name="T2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103">
                  <a:moveTo>
                    <a:pt x="47" y="100"/>
                  </a:moveTo>
                  <a:cubicBezTo>
                    <a:pt x="46" y="100"/>
                    <a:pt x="45" y="100"/>
                    <a:pt x="44" y="100"/>
                  </a:cubicBezTo>
                  <a:cubicBezTo>
                    <a:pt x="22" y="98"/>
                    <a:pt x="4" y="75"/>
                    <a:pt x="4" y="48"/>
                  </a:cubicBezTo>
                  <a:cubicBezTo>
                    <a:pt x="4" y="23"/>
                    <a:pt x="20" y="4"/>
                    <a:pt x="40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66" y="7"/>
                    <a:pt x="84" y="30"/>
                    <a:pt x="84" y="55"/>
                  </a:cubicBezTo>
                  <a:cubicBezTo>
                    <a:pt x="84" y="80"/>
                    <a:pt x="68" y="100"/>
                    <a:pt x="47" y="100"/>
                  </a:cubicBezTo>
                  <a:moveTo>
                    <a:pt x="40" y="0"/>
                  </a:moveTo>
                  <a:cubicBezTo>
                    <a:pt x="18" y="0"/>
                    <a:pt x="0" y="20"/>
                    <a:pt x="0" y="48"/>
                  </a:cubicBezTo>
                  <a:cubicBezTo>
                    <a:pt x="0" y="77"/>
                    <a:pt x="20" y="102"/>
                    <a:pt x="44" y="103"/>
                  </a:cubicBezTo>
                  <a:cubicBezTo>
                    <a:pt x="45" y="103"/>
                    <a:pt x="46" y="103"/>
                    <a:pt x="47" y="103"/>
                  </a:cubicBezTo>
                  <a:cubicBezTo>
                    <a:pt x="69" y="103"/>
                    <a:pt x="87" y="83"/>
                    <a:pt x="87" y="56"/>
                  </a:cubicBezTo>
                  <a:cubicBezTo>
                    <a:pt x="87" y="28"/>
                    <a:pt x="68" y="3"/>
                    <a:pt x="44" y="0"/>
                  </a:cubicBezTo>
                  <a:cubicBezTo>
                    <a:pt x="43" y="0"/>
                    <a:pt x="41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356"/>
            <p:cNvSpPr>
              <a:spLocks noEditPoints="1"/>
            </p:cNvSpPr>
            <p:nvPr/>
          </p:nvSpPr>
          <p:spPr bwMode="auto">
            <a:xfrm>
              <a:off x="8193088" y="3192463"/>
              <a:ext cx="263525" cy="319088"/>
            </a:xfrm>
            <a:custGeom>
              <a:avLst/>
              <a:gdLst>
                <a:gd name="T0" fmla="*/ 8 w 70"/>
                <a:gd name="T1" fmla="*/ 69 h 85"/>
                <a:gd name="T2" fmla="*/ 59 w 70"/>
                <a:gd name="T3" fmla="*/ 71 h 85"/>
                <a:gd name="T4" fmla="*/ 44 w 70"/>
                <a:gd name="T5" fmla="*/ 77 h 85"/>
                <a:gd name="T6" fmla="*/ 26 w 70"/>
                <a:gd name="T7" fmla="*/ 79 h 85"/>
                <a:gd name="T8" fmla="*/ 19 w 70"/>
                <a:gd name="T9" fmla="*/ 75 h 85"/>
                <a:gd name="T10" fmla="*/ 64 w 70"/>
                <a:gd name="T11" fmla="*/ 59 h 85"/>
                <a:gd name="T12" fmla="*/ 44 w 70"/>
                <a:gd name="T13" fmla="*/ 51 h 85"/>
                <a:gd name="T14" fmla="*/ 60 w 70"/>
                <a:gd name="T15" fmla="*/ 52 h 85"/>
                <a:gd name="T16" fmla="*/ 65 w 70"/>
                <a:gd name="T17" fmla="*/ 57 h 85"/>
                <a:gd name="T18" fmla="*/ 64 w 70"/>
                <a:gd name="T19" fmla="*/ 48 h 85"/>
                <a:gd name="T20" fmla="*/ 67 w 70"/>
                <a:gd name="T21" fmla="*/ 45 h 85"/>
                <a:gd name="T22" fmla="*/ 63 w 70"/>
                <a:gd name="T23" fmla="*/ 44 h 85"/>
                <a:gd name="T24" fmla="*/ 57 w 70"/>
                <a:gd name="T25" fmla="*/ 43 h 85"/>
                <a:gd name="T26" fmla="*/ 60 w 70"/>
                <a:gd name="T27" fmla="*/ 40 h 85"/>
                <a:gd name="T28" fmla="*/ 61 w 70"/>
                <a:gd name="T29" fmla="*/ 38 h 85"/>
                <a:gd name="T30" fmla="*/ 12 w 70"/>
                <a:gd name="T31" fmla="*/ 29 h 85"/>
                <a:gd name="T32" fmla="*/ 62 w 70"/>
                <a:gd name="T33" fmla="*/ 30 h 85"/>
                <a:gd name="T34" fmla="*/ 62 w 70"/>
                <a:gd name="T35" fmla="*/ 25 h 85"/>
                <a:gd name="T36" fmla="*/ 0 w 70"/>
                <a:gd name="T37" fmla="*/ 20 h 85"/>
                <a:gd name="T38" fmla="*/ 20 w 70"/>
                <a:gd name="T39" fmla="*/ 17 h 85"/>
                <a:gd name="T40" fmla="*/ 30 w 70"/>
                <a:gd name="T41" fmla="*/ 14 h 85"/>
                <a:gd name="T42" fmla="*/ 28 w 70"/>
                <a:gd name="T43" fmla="*/ 7 h 85"/>
                <a:gd name="T44" fmla="*/ 12 w 70"/>
                <a:gd name="T45" fmla="*/ 10 h 85"/>
                <a:gd name="T46" fmla="*/ 11 w 70"/>
                <a:gd name="T47" fmla="*/ 10 h 85"/>
                <a:gd name="T48" fmla="*/ 1 w 70"/>
                <a:gd name="T49" fmla="*/ 18 h 85"/>
                <a:gd name="T50" fmla="*/ 5 w 70"/>
                <a:gd name="T51" fmla="*/ 18 h 85"/>
                <a:gd name="T52" fmla="*/ 6 w 70"/>
                <a:gd name="T53" fmla="*/ 30 h 85"/>
                <a:gd name="T54" fmla="*/ 12 w 70"/>
                <a:gd name="T55" fmla="*/ 40 h 85"/>
                <a:gd name="T56" fmla="*/ 16 w 70"/>
                <a:gd name="T57" fmla="*/ 65 h 85"/>
                <a:gd name="T58" fmla="*/ 19 w 70"/>
                <a:gd name="T59" fmla="*/ 56 h 85"/>
                <a:gd name="T60" fmla="*/ 18 w 70"/>
                <a:gd name="T61" fmla="*/ 41 h 85"/>
                <a:gd name="T62" fmla="*/ 10 w 70"/>
                <a:gd name="T63" fmla="*/ 32 h 85"/>
                <a:gd name="T64" fmla="*/ 14 w 70"/>
                <a:gd name="T65" fmla="*/ 23 h 85"/>
                <a:gd name="T66" fmla="*/ 18 w 70"/>
                <a:gd name="T67" fmla="*/ 16 h 85"/>
                <a:gd name="T68" fmla="*/ 15 w 70"/>
                <a:gd name="T69" fmla="*/ 16 h 85"/>
                <a:gd name="T70" fmla="*/ 17 w 70"/>
                <a:gd name="T71" fmla="*/ 8 h 85"/>
                <a:gd name="T72" fmla="*/ 13 w 70"/>
                <a:gd name="T73" fmla="*/ 7 h 85"/>
                <a:gd name="T74" fmla="*/ 19 w 70"/>
                <a:gd name="T75" fmla="*/ 9 h 85"/>
                <a:gd name="T76" fmla="*/ 36 w 70"/>
                <a:gd name="T77" fmla="*/ 5 h 85"/>
                <a:gd name="T78" fmla="*/ 35 w 70"/>
                <a:gd name="T79" fmla="*/ 11 h 85"/>
                <a:gd name="T80" fmla="*/ 32 w 70"/>
                <a:gd name="T81" fmla="*/ 15 h 85"/>
                <a:gd name="T82" fmla="*/ 35 w 70"/>
                <a:gd name="T83" fmla="*/ 20 h 85"/>
                <a:gd name="T84" fmla="*/ 40 w 70"/>
                <a:gd name="T85" fmla="*/ 18 h 85"/>
                <a:gd name="T86" fmla="*/ 36 w 70"/>
                <a:gd name="T87" fmla="*/ 26 h 85"/>
                <a:gd name="T88" fmla="*/ 28 w 70"/>
                <a:gd name="T89" fmla="*/ 35 h 85"/>
                <a:gd name="T90" fmla="*/ 36 w 70"/>
                <a:gd name="T91" fmla="*/ 61 h 85"/>
                <a:gd name="T92" fmla="*/ 42 w 70"/>
                <a:gd name="T93" fmla="*/ 37 h 85"/>
                <a:gd name="T94" fmla="*/ 44 w 70"/>
                <a:gd name="T95" fmla="*/ 35 h 85"/>
                <a:gd name="T96" fmla="*/ 50 w 70"/>
                <a:gd name="T97" fmla="*/ 35 h 85"/>
                <a:gd name="T98" fmla="*/ 56 w 70"/>
                <a:gd name="T99" fmla="*/ 40 h 85"/>
                <a:gd name="T100" fmla="*/ 59 w 70"/>
                <a:gd name="T101" fmla="*/ 32 h 85"/>
                <a:gd name="T102" fmla="*/ 60 w 70"/>
                <a:gd name="T103" fmla="*/ 26 h 85"/>
                <a:gd name="T104" fmla="*/ 63 w 70"/>
                <a:gd name="T105" fmla="*/ 23 h 85"/>
                <a:gd name="T106" fmla="*/ 60 w 70"/>
                <a:gd name="T107" fmla="*/ 15 h 85"/>
                <a:gd name="T108" fmla="*/ 50 w 70"/>
                <a:gd name="T109" fmla="*/ 8 h 85"/>
                <a:gd name="T110" fmla="*/ 45 w 70"/>
                <a:gd name="T111" fmla="*/ 9 h 85"/>
                <a:gd name="T112" fmla="*/ 37 w 70"/>
                <a:gd name="T113" fmla="*/ 6 h 85"/>
                <a:gd name="T114" fmla="*/ 15 w 70"/>
                <a:gd name="T115" fmla="*/ 5 h 85"/>
                <a:gd name="T116" fmla="*/ 18 w 70"/>
                <a:gd name="T117" fmla="*/ 4 h 85"/>
                <a:gd name="T118" fmla="*/ 34 w 70"/>
                <a:gd name="T119" fmla="*/ 2 h 85"/>
                <a:gd name="T120" fmla="*/ 21 w 70"/>
                <a:gd name="T121" fmla="*/ 4 h 85"/>
                <a:gd name="T122" fmla="*/ 24 w 70"/>
                <a:gd name="T123" fmla="*/ 8 h 85"/>
                <a:gd name="T124" fmla="*/ 29 w 70"/>
                <a:gd name="T125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" h="85">
                  <a:moveTo>
                    <a:pt x="23" y="79"/>
                  </a:moveTo>
                  <a:cubicBezTo>
                    <a:pt x="22" y="79"/>
                    <a:pt x="22" y="79"/>
                    <a:pt x="22" y="79"/>
                  </a:cubicBezTo>
                  <a:cubicBezTo>
                    <a:pt x="23" y="79"/>
                    <a:pt x="23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79"/>
                    <a:pt x="23" y="79"/>
                    <a:pt x="23" y="79"/>
                  </a:cubicBezTo>
                  <a:moveTo>
                    <a:pt x="18" y="72"/>
                  </a:moveTo>
                  <a:cubicBezTo>
                    <a:pt x="17" y="72"/>
                    <a:pt x="17" y="72"/>
                    <a:pt x="17" y="72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2"/>
                    <a:pt x="18" y="72"/>
                    <a:pt x="18" y="72"/>
                  </a:cubicBezTo>
                  <a:moveTo>
                    <a:pt x="13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moveTo>
                    <a:pt x="19" y="71"/>
                  </a:move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moveTo>
                    <a:pt x="13" y="71"/>
                  </a:moveTo>
                  <a:cubicBezTo>
                    <a:pt x="13" y="71"/>
                    <a:pt x="14" y="71"/>
                    <a:pt x="14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moveTo>
                    <a:pt x="6" y="67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69"/>
                    <a:pt x="7" y="69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6" y="80"/>
                    <a:pt x="26" y="85"/>
                    <a:pt x="37" y="85"/>
                  </a:cubicBezTo>
                  <a:cubicBezTo>
                    <a:pt x="43" y="85"/>
                    <a:pt x="49" y="83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4"/>
                    <a:pt x="58" y="73"/>
                    <a:pt x="58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72"/>
                    <a:pt x="58" y="73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8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6" y="72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2"/>
                    <a:pt x="55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49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2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7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6" y="78"/>
                    <a:pt x="35" y="78"/>
                    <a:pt x="35" y="78"/>
                  </a:cubicBezTo>
                  <a:cubicBezTo>
                    <a:pt x="34" y="78"/>
                    <a:pt x="33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1" y="78"/>
                    <a:pt x="31" y="78"/>
                  </a:cubicBezTo>
                  <a:cubicBezTo>
                    <a:pt x="31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4" y="80"/>
                    <a:pt x="24" y="80"/>
                  </a:cubicBezTo>
                  <a:cubicBezTo>
                    <a:pt x="21" y="79"/>
                    <a:pt x="21" y="79"/>
                    <a:pt x="19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6"/>
                    <a:pt x="17" y="76"/>
                    <a:pt x="17" y="76"/>
                  </a:cubicBezTo>
                  <a:cubicBezTo>
                    <a:pt x="17" y="76"/>
                    <a:pt x="18" y="76"/>
                    <a:pt x="18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8" y="76"/>
                    <a:pt x="17" y="76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5"/>
                    <a:pt x="19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5"/>
                    <a:pt x="20" y="74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8" y="73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8" y="72"/>
                  </a:cubicBezTo>
                  <a:cubicBezTo>
                    <a:pt x="18" y="72"/>
                    <a:pt x="18" y="71"/>
                    <a:pt x="18" y="73"/>
                  </a:cubicBezTo>
                  <a:cubicBezTo>
                    <a:pt x="18" y="73"/>
                    <a:pt x="19" y="74"/>
                    <a:pt x="19" y="75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3"/>
                    <a:pt x="15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1" y="70"/>
                    <a:pt x="9" y="68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7"/>
                    <a:pt x="6" y="67"/>
                    <a:pt x="6" y="67"/>
                  </a:cubicBezTo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moveTo>
                    <a:pt x="16" y="66"/>
                  </a:move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64" y="59"/>
                  </a:moveTo>
                  <a:cubicBezTo>
                    <a:pt x="64" y="59"/>
                    <a:pt x="64" y="59"/>
                    <a:pt x="64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moveTo>
                    <a:pt x="68" y="57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moveTo>
                    <a:pt x="70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5"/>
                    <a:pt x="70" y="55"/>
                    <a:pt x="70" y="55"/>
                  </a:cubicBezTo>
                  <a:moveTo>
                    <a:pt x="44" y="49"/>
                  </a:move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2" y="54"/>
                    <a:pt x="42" y="54"/>
                  </a:cubicBezTo>
                  <a:cubicBezTo>
                    <a:pt x="42" y="54"/>
                    <a:pt x="42" y="55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4" y="50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3" y="50"/>
                    <a:pt x="62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2"/>
                    <a:pt x="59" y="53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9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59"/>
                    <a:pt x="59" y="58"/>
                    <a:pt x="59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6"/>
                    <a:pt x="65" y="56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2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5" y="50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49"/>
                    <a:pt x="64" y="49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1" y="47"/>
                  </a:moveTo>
                  <a:cubicBezTo>
                    <a:pt x="60" y="47"/>
                    <a:pt x="60" y="47"/>
                    <a:pt x="60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moveTo>
                    <a:pt x="62" y="47"/>
                  </a:moveTo>
                  <a:cubicBezTo>
                    <a:pt x="62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moveTo>
                    <a:pt x="58" y="46"/>
                  </a:moveTo>
                  <a:cubicBezTo>
                    <a:pt x="58" y="46"/>
                    <a:pt x="58" y="46"/>
                    <a:pt x="58" y="46"/>
                  </a:cubicBezTo>
                  <a:cubicBezTo>
                    <a:pt x="57" y="46"/>
                    <a:pt x="57" y="46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moveTo>
                    <a:pt x="67" y="44"/>
                  </a:move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4"/>
                    <a:pt x="67" y="44"/>
                    <a:pt x="67" y="44"/>
                  </a:cubicBezTo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0" y="44"/>
                    <a:pt x="60" y="44"/>
                    <a:pt x="60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moveTo>
                    <a:pt x="55" y="41"/>
                  </a:move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5"/>
                    <a:pt x="57" y="45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7" y="42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moveTo>
                    <a:pt x="60" y="40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59" y="42"/>
                    <a:pt x="59" y="41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5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61" y="39"/>
                  </a:moveTo>
                  <a:cubicBezTo>
                    <a:pt x="62" y="40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39"/>
                  </a:cubicBezTo>
                  <a:moveTo>
                    <a:pt x="60" y="39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52" y="39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moveTo>
                    <a:pt x="60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61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moveTo>
                    <a:pt x="60" y="36"/>
                  </a:move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58" y="35"/>
                  </a:move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moveTo>
                    <a:pt x="60" y="33"/>
                  </a:moveTo>
                  <a:cubicBezTo>
                    <a:pt x="60" y="33"/>
                    <a:pt x="60" y="33"/>
                    <a:pt x="60" y="33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3"/>
                    <a:pt x="60" y="33"/>
                  </a:cubicBezTo>
                  <a:moveTo>
                    <a:pt x="14" y="31"/>
                  </a:move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1" y="29"/>
                    <a:pt x="11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5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moveTo>
                    <a:pt x="62" y="27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1" y="31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2" y="25"/>
                  </a:move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2" y="25"/>
                  </a:move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40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34" y="22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moveTo>
                    <a:pt x="60" y="21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1"/>
                    <a:pt x="60" y="21"/>
                    <a:pt x="6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34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moveTo>
                    <a:pt x="5" y="19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moveTo>
                    <a:pt x="15" y="13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34" y="11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moveTo>
                    <a:pt x="55" y="10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0"/>
                    <a:pt x="55" y="10"/>
                    <a:pt x="55" y="10"/>
                  </a:cubicBezTo>
                  <a:moveTo>
                    <a:pt x="52" y="9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4" y="9"/>
                    <a:pt x="54" y="9"/>
                  </a:cubicBezTo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8" y="7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8" y="7"/>
                    <a:pt x="28" y="7"/>
                  </a:cubicBezTo>
                  <a:moveTo>
                    <a:pt x="13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5" y="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9"/>
                    <a:pt x="2" y="18"/>
                  </a:cubicBezTo>
                  <a:cubicBezTo>
                    <a:pt x="3" y="17"/>
                    <a:pt x="3" y="18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7" y="29"/>
                  </a:cubicBezTo>
                  <a:cubicBezTo>
                    <a:pt x="7" y="31"/>
                    <a:pt x="6" y="31"/>
                    <a:pt x="7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7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4"/>
                    <a:pt x="12" y="45"/>
                  </a:cubicBezTo>
                  <a:cubicBezTo>
                    <a:pt x="13" y="45"/>
                    <a:pt x="13" y="45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4" y="48"/>
                    <a:pt x="14" y="51"/>
                    <a:pt x="14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5" y="58"/>
                    <a:pt x="15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6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6"/>
                    <a:pt x="17" y="66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6"/>
                    <a:pt x="17" y="66"/>
                    <a:pt x="17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8"/>
                  </a:cubicBezTo>
                  <a:cubicBezTo>
                    <a:pt x="18" y="58"/>
                    <a:pt x="17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7"/>
                    <a:pt x="18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19" y="54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0"/>
                    <a:pt x="22" y="50"/>
                    <a:pt x="22" y="49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4"/>
                    <a:pt x="23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21" y="43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2" y="27"/>
                    <a:pt x="12" y="26"/>
                  </a:cubicBezTo>
                  <a:cubicBezTo>
                    <a:pt x="12" y="25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1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22" y="5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moveTo>
                    <a:pt x="36" y="5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8"/>
                    <a:pt x="35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5" y="9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3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2" y="17"/>
                    <a:pt x="31" y="18"/>
                  </a:cubicBezTo>
                  <a:cubicBezTo>
                    <a:pt x="31" y="19"/>
                    <a:pt x="30" y="18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9"/>
                    <a:pt x="30" y="19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18"/>
                    <a:pt x="34" y="18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8"/>
                    <a:pt x="34" y="19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6" y="21"/>
                    <a:pt x="37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8" y="21"/>
                  </a:cubicBezTo>
                  <a:cubicBezTo>
                    <a:pt x="38" y="20"/>
                    <a:pt x="38" y="19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40" y="19"/>
                    <a:pt x="40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0"/>
                    <a:pt x="39" y="20"/>
                  </a:cubicBezTo>
                  <a:cubicBezTo>
                    <a:pt x="39" y="20"/>
                    <a:pt x="39" y="20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4"/>
                    <a:pt x="35" y="2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3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5"/>
                  </a:cubicBezTo>
                  <a:cubicBezTo>
                    <a:pt x="29" y="26"/>
                    <a:pt x="29" y="25"/>
                    <a:pt x="29" y="26"/>
                  </a:cubicBezTo>
                  <a:cubicBezTo>
                    <a:pt x="29" y="27"/>
                    <a:pt x="29" y="26"/>
                    <a:pt x="28" y="27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8" y="33"/>
                    <a:pt x="27" y="34"/>
                    <a:pt x="27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4" y="43"/>
                    <a:pt x="35" y="45"/>
                    <a:pt x="35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1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4"/>
                    <a:pt x="35" y="56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6" y="59"/>
                    <a:pt x="36" y="61"/>
                    <a:pt x="36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9" y="58"/>
                    <a:pt x="40" y="57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5"/>
                    <a:pt x="40" y="54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49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7"/>
                    <a:pt x="41" y="46"/>
                    <a:pt x="41" y="45"/>
                  </a:cubicBezTo>
                  <a:cubicBezTo>
                    <a:pt x="42" y="45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2"/>
                    <a:pt x="43" y="41"/>
                    <a:pt x="43" y="41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5" y="39"/>
                    <a:pt x="44" y="37"/>
                  </a:cubicBezTo>
                  <a:cubicBezTo>
                    <a:pt x="44" y="37"/>
                    <a:pt x="44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3" y="28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7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2" y="35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6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6" y="38"/>
                    <a:pt x="56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1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9"/>
                    <a:pt x="56" y="38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8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1" y="25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3"/>
                    <a:pt x="61" y="23"/>
                    <a:pt x="60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9" y="20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20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3" y="23"/>
                    <a:pt x="63" y="23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2" y="21"/>
                    <a:pt x="62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1" y="16"/>
                    <a:pt x="61" y="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8" y="14"/>
                    <a:pt x="59" y="15"/>
                    <a:pt x="59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3"/>
                    <a:pt x="58" y="14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0"/>
                    <a:pt x="52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8"/>
                    <a:pt x="45" y="8"/>
                    <a:pt x="45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5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39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5"/>
                  </a:cubicBezTo>
                  <a:moveTo>
                    <a:pt x="41" y="5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moveTo>
                    <a:pt x="15" y="5"/>
                  </a:move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moveTo>
                    <a:pt x="17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15" y="4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42" y="4"/>
                  </a:move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2" y="4"/>
                    <a:pt x="42" y="4"/>
                  </a:cubicBezTo>
                  <a:moveTo>
                    <a:pt x="45" y="4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moveTo>
                    <a:pt x="21" y="2"/>
                  </a:move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moveTo>
                    <a:pt x="34" y="1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5" y="3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moveTo>
                    <a:pt x="27" y="0"/>
                  </a:moveTo>
                  <a:cubicBezTo>
                    <a:pt x="26" y="0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357"/>
            <p:cNvSpPr>
              <a:spLocks/>
            </p:cNvSpPr>
            <p:nvPr/>
          </p:nvSpPr>
          <p:spPr bwMode="auto">
            <a:xfrm>
              <a:off x="8558213" y="3302000"/>
              <a:ext cx="277813" cy="428625"/>
            </a:xfrm>
            <a:custGeom>
              <a:avLst/>
              <a:gdLst>
                <a:gd name="T0" fmla="*/ 28 w 74"/>
                <a:gd name="T1" fmla="*/ 0 h 114"/>
                <a:gd name="T2" fmla="*/ 28 w 74"/>
                <a:gd name="T3" fmla="*/ 0 h 114"/>
                <a:gd name="T4" fmla="*/ 16 w 74"/>
                <a:gd name="T5" fmla="*/ 16 h 114"/>
                <a:gd name="T6" fmla="*/ 20 w 74"/>
                <a:gd name="T7" fmla="*/ 29 h 114"/>
                <a:gd name="T8" fmla="*/ 23 w 74"/>
                <a:gd name="T9" fmla="*/ 33 h 114"/>
                <a:gd name="T10" fmla="*/ 27 w 74"/>
                <a:gd name="T11" fmla="*/ 49 h 114"/>
                <a:gd name="T12" fmla="*/ 23 w 74"/>
                <a:gd name="T13" fmla="*/ 48 h 114"/>
                <a:gd name="T14" fmla="*/ 20 w 74"/>
                <a:gd name="T15" fmla="*/ 48 h 114"/>
                <a:gd name="T16" fmla="*/ 6 w 74"/>
                <a:gd name="T17" fmla="*/ 51 h 114"/>
                <a:gd name="T18" fmla="*/ 0 w 74"/>
                <a:gd name="T19" fmla="*/ 62 h 114"/>
                <a:gd name="T20" fmla="*/ 4 w 74"/>
                <a:gd name="T21" fmla="*/ 74 h 114"/>
                <a:gd name="T22" fmla="*/ 2 w 74"/>
                <a:gd name="T23" fmla="*/ 80 h 114"/>
                <a:gd name="T24" fmla="*/ 4 w 74"/>
                <a:gd name="T25" fmla="*/ 86 h 114"/>
                <a:gd name="T26" fmla="*/ 8 w 74"/>
                <a:gd name="T27" fmla="*/ 89 h 114"/>
                <a:gd name="T28" fmla="*/ 8 w 74"/>
                <a:gd name="T29" fmla="*/ 92 h 114"/>
                <a:gd name="T30" fmla="*/ 16 w 74"/>
                <a:gd name="T31" fmla="*/ 101 h 114"/>
                <a:gd name="T32" fmla="*/ 16 w 74"/>
                <a:gd name="T33" fmla="*/ 103 h 114"/>
                <a:gd name="T34" fmla="*/ 26 w 74"/>
                <a:gd name="T35" fmla="*/ 113 h 114"/>
                <a:gd name="T36" fmla="*/ 29 w 74"/>
                <a:gd name="T37" fmla="*/ 113 h 114"/>
                <a:gd name="T38" fmla="*/ 32 w 74"/>
                <a:gd name="T39" fmla="*/ 111 h 114"/>
                <a:gd name="T40" fmla="*/ 40 w 74"/>
                <a:gd name="T41" fmla="*/ 114 h 114"/>
                <a:gd name="T42" fmla="*/ 41 w 74"/>
                <a:gd name="T43" fmla="*/ 114 h 114"/>
                <a:gd name="T44" fmla="*/ 44 w 74"/>
                <a:gd name="T45" fmla="*/ 113 h 114"/>
                <a:gd name="T46" fmla="*/ 60 w 74"/>
                <a:gd name="T47" fmla="*/ 96 h 114"/>
                <a:gd name="T48" fmla="*/ 70 w 74"/>
                <a:gd name="T49" fmla="*/ 100 h 114"/>
                <a:gd name="T50" fmla="*/ 74 w 74"/>
                <a:gd name="T51" fmla="*/ 83 h 114"/>
                <a:gd name="T52" fmla="*/ 70 w 74"/>
                <a:gd name="T53" fmla="*/ 59 h 114"/>
                <a:gd name="T54" fmla="*/ 61 w 74"/>
                <a:gd name="T55" fmla="*/ 61 h 114"/>
                <a:gd name="T56" fmla="*/ 58 w 74"/>
                <a:gd name="T57" fmla="*/ 57 h 114"/>
                <a:gd name="T58" fmla="*/ 53 w 74"/>
                <a:gd name="T59" fmla="*/ 50 h 114"/>
                <a:gd name="T60" fmla="*/ 51 w 74"/>
                <a:gd name="T61" fmla="*/ 46 h 114"/>
                <a:gd name="T62" fmla="*/ 46 w 74"/>
                <a:gd name="T63" fmla="*/ 39 h 114"/>
                <a:gd name="T64" fmla="*/ 33 w 74"/>
                <a:gd name="T65" fmla="*/ 20 h 114"/>
                <a:gd name="T66" fmla="*/ 31 w 74"/>
                <a:gd name="T67" fmla="*/ 5 h 114"/>
                <a:gd name="T68" fmla="*/ 28 w 74"/>
                <a:gd name="T6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11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2"/>
                    <a:pt x="16" y="7"/>
                    <a:pt x="16" y="16"/>
                  </a:cubicBezTo>
                  <a:cubicBezTo>
                    <a:pt x="16" y="19"/>
                    <a:pt x="17" y="23"/>
                    <a:pt x="20" y="29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9"/>
                    <a:pt x="26" y="43"/>
                    <a:pt x="27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8"/>
                    <a:pt x="21" y="48"/>
                    <a:pt x="20" y="48"/>
                  </a:cubicBezTo>
                  <a:cubicBezTo>
                    <a:pt x="14" y="48"/>
                    <a:pt x="10" y="49"/>
                    <a:pt x="6" y="51"/>
                  </a:cubicBezTo>
                  <a:cubicBezTo>
                    <a:pt x="2" y="54"/>
                    <a:pt x="0" y="58"/>
                    <a:pt x="0" y="62"/>
                  </a:cubicBezTo>
                  <a:cubicBezTo>
                    <a:pt x="0" y="67"/>
                    <a:pt x="1" y="71"/>
                    <a:pt x="4" y="74"/>
                  </a:cubicBezTo>
                  <a:cubicBezTo>
                    <a:pt x="3" y="76"/>
                    <a:pt x="2" y="78"/>
                    <a:pt x="2" y="80"/>
                  </a:cubicBezTo>
                  <a:cubicBezTo>
                    <a:pt x="2" y="82"/>
                    <a:pt x="3" y="84"/>
                    <a:pt x="4" y="86"/>
                  </a:cubicBezTo>
                  <a:cubicBezTo>
                    <a:pt x="5" y="87"/>
                    <a:pt x="6" y="88"/>
                    <a:pt x="8" y="89"/>
                  </a:cubicBezTo>
                  <a:cubicBezTo>
                    <a:pt x="8" y="90"/>
                    <a:pt x="8" y="91"/>
                    <a:pt x="8" y="92"/>
                  </a:cubicBezTo>
                  <a:cubicBezTo>
                    <a:pt x="8" y="97"/>
                    <a:pt x="11" y="100"/>
                    <a:pt x="16" y="101"/>
                  </a:cubicBezTo>
                  <a:cubicBezTo>
                    <a:pt x="16" y="102"/>
                    <a:pt x="16" y="102"/>
                    <a:pt x="16" y="103"/>
                  </a:cubicBezTo>
                  <a:cubicBezTo>
                    <a:pt x="16" y="109"/>
                    <a:pt x="19" y="112"/>
                    <a:pt x="26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5" y="113"/>
                    <a:pt x="38" y="113"/>
                    <a:pt x="40" y="114"/>
                  </a:cubicBezTo>
                  <a:cubicBezTo>
                    <a:pt x="40" y="114"/>
                    <a:pt x="41" y="114"/>
                    <a:pt x="41" y="114"/>
                  </a:cubicBezTo>
                  <a:cubicBezTo>
                    <a:pt x="42" y="114"/>
                    <a:pt x="43" y="114"/>
                    <a:pt x="44" y="113"/>
                  </a:cubicBezTo>
                  <a:cubicBezTo>
                    <a:pt x="50" y="111"/>
                    <a:pt x="55" y="103"/>
                    <a:pt x="60" y="96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90"/>
                    <a:pt x="73" y="90"/>
                    <a:pt x="74" y="83"/>
                  </a:cubicBezTo>
                  <a:cubicBezTo>
                    <a:pt x="74" y="76"/>
                    <a:pt x="73" y="70"/>
                    <a:pt x="70" y="59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0"/>
                    <a:pt x="59" y="58"/>
                    <a:pt x="58" y="57"/>
                  </a:cubicBezTo>
                  <a:cubicBezTo>
                    <a:pt x="57" y="56"/>
                    <a:pt x="55" y="54"/>
                    <a:pt x="53" y="50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9" y="43"/>
                    <a:pt x="47" y="40"/>
                    <a:pt x="46" y="3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0" y="15"/>
                    <a:pt x="32" y="10"/>
                    <a:pt x="31" y="5"/>
                  </a:cubicBezTo>
                  <a:cubicBezTo>
                    <a:pt x="31" y="1"/>
                    <a:pt x="28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358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359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360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361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362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363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364"/>
            <p:cNvSpPr>
              <a:spLocks noEditPoints="1"/>
            </p:cNvSpPr>
            <p:nvPr/>
          </p:nvSpPr>
          <p:spPr bwMode="auto">
            <a:xfrm>
              <a:off x="7929563" y="3571875"/>
              <a:ext cx="334963" cy="150813"/>
            </a:xfrm>
            <a:custGeom>
              <a:avLst/>
              <a:gdLst>
                <a:gd name="T0" fmla="*/ 48 w 89"/>
                <a:gd name="T1" fmla="*/ 36 h 40"/>
                <a:gd name="T2" fmla="*/ 47 w 89"/>
                <a:gd name="T3" fmla="*/ 36 h 40"/>
                <a:gd name="T4" fmla="*/ 47 w 89"/>
                <a:gd name="T5" fmla="*/ 35 h 40"/>
                <a:gd name="T6" fmla="*/ 48 w 89"/>
                <a:gd name="T7" fmla="*/ 30 h 40"/>
                <a:gd name="T8" fmla="*/ 50 w 89"/>
                <a:gd name="T9" fmla="*/ 27 h 40"/>
                <a:gd name="T10" fmla="*/ 62 w 89"/>
                <a:gd name="T11" fmla="*/ 21 h 40"/>
                <a:gd name="T12" fmla="*/ 63 w 89"/>
                <a:gd name="T13" fmla="*/ 21 h 40"/>
                <a:gd name="T14" fmla="*/ 68 w 89"/>
                <a:gd name="T15" fmla="*/ 26 h 40"/>
                <a:gd name="T16" fmla="*/ 68 w 89"/>
                <a:gd name="T17" fmla="*/ 31 h 40"/>
                <a:gd name="T18" fmla="*/ 48 w 89"/>
                <a:gd name="T19" fmla="*/ 36 h 40"/>
                <a:gd name="T20" fmla="*/ 43 w 89"/>
                <a:gd name="T21" fmla="*/ 35 h 40"/>
                <a:gd name="T22" fmla="*/ 16 w 89"/>
                <a:gd name="T23" fmla="*/ 15 h 40"/>
                <a:gd name="T24" fmla="*/ 18 w 89"/>
                <a:gd name="T25" fmla="*/ 7 h 40"/>
                <a:gd name="T26" fmla="*/ 24 w 89"/>
                <a:gd name="T27" fmla="*/ 3 h 40"/>
                <a:gd name="T28" fmla="*/ 29 w 89"/>
                <a:gd name="T29" fmla="*/ 4 h 40"/>
                <a:gd name="T30" fmla="*/ 44 w 89"/>
                <a:gd name="T31" fmla="*/ 21 h 40"/>
                <a:gd name="T32" fmla="*/ 43 w 89"/>
                <a:gd name="T33" fmla="*/ 35 h 40"/>
                <a:gd name="T34" fmla="*/ 24 w 89"/>
                <a:gd name="T35" fmla="*/ 0 h 40"/>
                <a:gd name="T36" fmla="*/ 15 w 89"/>
                <a:gd name="T37" fmla="*/ 5 h 40"/>
                <a:gd name="T38" fmla="*/ 13 w 89"/>
                <a:gd name="T39" fmla="*/ 16 h 40"/>
                <a:gd name="T40" fmla="*/ 37 w 89"/>
                <a:gd name="T41" fmla="*/ 37 h 40"/>
                <a:gd name="T42" fmla="*/ 29 w 89"/>
                <a:gd name="T43" fmla="*/ 35 h 40"/>
                <a:gd name="T44" fmla="*/ 3 w 89"/>
                <a:gd name="T45" fmla="*/ 27 h 40"/>
                <a:gd name="T46" fmla="*/ 2 w 89"/>
                <a:gd name="T47" fmla="*/ 27 h 40"/>
                <a:gd name="T48" fmla="*/ 1 w 89"/>
                <a:gd name="T49" fmla="*/ 27 h 40"/>
                <a:gd name="T50" fmla="*/ 2 w 89"/>
                <a:gd name="T51" fmla="*/ 30 h 40"/>
                <a:gd name="T52" fmla="*/ 29 w 89"/>
                <a:gd name="T53" fmla="*/ 39 h 40"/>
                <a:gd name="T54" fmla="*/ 43 w 89"/>
                <a:gd name="T55" fmla="*/ 40 h 40"/>
                <a:gd name="T56" fmla="*/ 49 w 89"/>
                <a:gd name="T57" fmla="*/ 40 h 40"/>
                <a:gd name="T58" fmla="*/ 88 w 89"/>
                <a:gd name="T59" fmla="*/ 32 h 40"/>
                <a:gd name="T60" fmla="*/ 88 w 89"/>
                <a:gd name="T61" fmla="*/ 30 h 40"/>
                <a:gd name="T62" fmla="*/ 87 w 89"/>
                <a:gd name="T63" fmla="*/ 29 h 40"/>
                <a:gd name="T64" fmla="*/ 86 w 89"/>
                <a:gd name="T65" fmla="*/ 29 h 40"/>
                <a:gd name="T66" fmla="*/ 66 w 89"/>
                <a:gd name="T67" fmla="*/ 35 h 40"/>
                <a:gd name="T68" fmla="*/ 70 w 89"/>
                <a:gd name="T69" fmla="*/ 33 h 40"/>
                <a:gd name="T70" fmla="*/ 71 w 89"/>
                <a:gd name="T71" fmla="*/ 25 h 40"/>
                <a:gd name="T72" fmla="*/ 63 w 89"/>
                <a:gd name="T73" fmla="*/ 19 h 40"/>
                <a:gd name="T74" fmla="*/ 62 w 89"/>
                <a:gd name="T75" fmla="*/ 19 h 40"/>
                <a:gd name="T76" fmla="*/ 48 w 89"/>
                <a:gd name="T77" fmla="*/ 25 h 40"/>
                <a:gd name="T78" fmla="*/ 47 w 89"/>
                <a:gd name="T79" fmla="*/ 20 h 40"/>
                <a:gd name="T80" fmla="*/ 30 w 89"/>
                <a:gd name="T81" fmla="*/ 1 h 40"/>
                <a:gd name="T82" fmla="*/ 24 w 89"/>
                <a:gd name="T8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" h="40">
                  <a:moveTo>
                    <a:pt x="48" y="36"/>
                  </a:moveTo>
                  <a:cubicBezTo>
                    <a:pt x="48" y="36"/>
                    <a:pt x="48" y="36"/>
                    <a:pt x="47" y="36"/>
                  </a:cubicBezTo>
                  <a:cubicBezTo>
                    <a:pt x="47" y="36"/>
                    <a:pt x="47" y="36"/>
                    <a:pt x="47" y="35"/>
                  </a:cubicBezTo>
                  <a:cubicBezTo>
                    <a:pt x="48" y="33"/>
                    <a:pt x="48" y="32"/>
                    <a:pt x="48" y="30"/>
                  </a:cubicBezTo>
                  <a:cubicBezTo>
                    <a:pt x="49" y="29"/>
                    <a:pt x="49" y="28"/>
                    <a:pt x="50" y="27"/>
                  </a:cubicBezTo>
                  <a:cubicBezTo>
                    <a:pt x="53" y="24"/>
                    <a:pt x="58" y="21"/>
                    <a:pt x="62" y="21"/>
                  </a:cubicBezTo>
                  <a:cubicBezTo>
                    <a:pt x="62" y="21"/>
                    <a:pt x="62" y="21"/>
                    <a:pt x="63" y="21"/>
                  </a:cubicBezTo>
                  <a:cubicBezTo>
                    <a:pt x="65" y="21"/>
                    <a:pt x="67" y="22"/>
                    <a:pt x="68" y="26"/>
                  </a:cubicBezTo>
                  <a:cubicBezTo>
                    <a:pt x="69" y="28"/>
                    <a:pt x="69" y="30"/>
                    <a:pt x="68" y="31"/>
                  </a:cubicBezTo>
                  <a:cubicBezTo>
                    <a:pt x="64" y="36"/>
                    <a:pt x="53" y="36"/>
                    <a:pt x="48" y="36"/>
                  </a:cubicBezTo>
                  <a:moveTo>
                    <a:pt x="43" y="35"/>
                  </a:moveTo>
                  <a:cubicBezTo>
                    <a:pt x="38" y="33"/>
                    <a:pt x="20" y="25"/>
                    <a:pt x="16" y="15"/>
                  </a:cubicBezTo>
                  <a:cubicBezTo>
                    <a:pt x="15" y="12"/>
                    <a:pt x="16" y="10"/>
                    <a:pt x="18" y="7"/>
                  </a:cubicBezTo>
                  <a:cubicBezTo>
                    <a:pt x="20" y="4"/>
                    <a:pt x="22" y="3"/>
                    <a:pt x="24" y="3"/>
                  </a:cubicBezTo>
                  <a:cubicBezTo>
                    <a:pt x="26" y="3"/>
                    <a:pt x="27" y="4"/>
                    <a:pt x="29" y="4"/>
                  </a:cubicBezTo>
                  <a:cubicBezTo>
                    <a:pt x="35" y="7"/>
                    <a:pt x="41" y="14"/>
                    <a:pt x="44" y="21"/>
                  </a:cubicBezTo>
                  <a:cubicBezTo>
                    <a:pt x="45" y="25"/>
                    <a:pt x="46" y="30"/>
                    <a:pt x="43" y="35"/>
                  </a:cubicBezTo>
                  <a:moveTo>
                    <a:pt x="24" y="0"/>
                  </a:moveTo>
                  <a:cubicBezTo>
                    <a:pt x="20" y="0"/>
                    <a:pt x="17" y="1"/>
                    <a:pt x="15" y="5"/>
                  </a:cubicBezTo>
                  <a:cubicBezTo>
                    <a:pt x="12" y="8"/>
                    <a:pt x="11" y="12"/>
                    <a:pt x="13" y="16"/>
                  </a:cubicBezTo>
                  <a:cubicBezTo>
                    <a:pt x="16" y="25"/>
                    <a:pt x="29" y="33"/>
                    <a:pt x="37" y="37"/>
                  </a:cubicBezTo>
                  <a:cubicBezTo>
                    <a:pt x="34" y="36"/>
                    <a:pt x="32" y="36"/>
                    <a:pt x="29" y="35"/>
                  </a:cubicBezTo>
                  <a:cubicBezTo>
                    <a:pt x="14" y="32"/>
                    <a:pt x="3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8"/>
                    <a:pt x="1" y="29"/>
                    <a:pt x="2" y="30"/>
                  </a:cubicBezTo>
                  <a:cubicBezTo>
                    <a:pt x="2" y="30"/>
                    <a:pt x="13" y="36"/>
                    <a:pt x="29" y="39"/>
                  </a:cubicBezTo>
                  <a:cubicBezTo>
                    <a:pt x="33" y="39"/>
                    <a:pt x="38" y="40"/>
                    <a:pt x="43" y="40"/>
                  </a:cubicBezTo>
                  <a:cubicBezTo>
                    <a:pt x="45" y="40"/>
                    <a:pt x="47" y="40"/>
                    <a:pt x="49" y="40"/>
                  </a:cubicBezTo>
                  <a:cubicBezTo>
                    <a:pt x="60" y="40"/>
                    <a:pt x="74" y="38"/>
                    <a:pt x="88" y="32"/>
                  </a:cubicBezTo>
                  <a:cubicBezTo>
                    <a:pt x="88" y="31"/>
                    <a:pt x="89" y="30"/>
                    <a:pt x="88" y="30"/>
                  </a:cubicBezTo>
                  <a:cubicBezTo>
                    <a:pt x="88" y="29"/>
                    <a:pt x="87" y="29"/>
                    <a:pt x="87" y="29"/>
                  </a:cubicBezTo>
                  <a:cubicBezTo>
                    <a:pt x="87" y="29"/>
                    <a:pt x="86" y="29"/>
                    <a:pt x="86" y="29"/>
                  </a:cubicBezTo>
                  <a:cubicBezTo>
                    <a:pt x="80" y="32"/>
                    <a:pt x="73" y="34"/>
                    <a:pt x="66" y="35"/>
                  </a:cubicBezTo>
                  <a:cubicBezTo>
                    <a:pt x="68" y="35"/>
                    <a:pt x="69" y="34"/>
                    <a:pt x="70" y="33"/>
                  </a:cubicBezTo>
                  <a:cubicBezTo>
                    <a:pt x="71" y="31"/>
                    <a:pt x="72" y="28"/>
                    <a:pt x="71" y="25"/>
                  </a:cubicBezTo>
                  <a:cubicBezTo>
                    <a:pt x="70" y="21"/>
                    <a:pt x="67" y="19"/>
                    <a:pt x="63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57" y="19"/>
                    <a:pt x="52" y="21"/>
                    <a:pt x="48" y="25"/>
                  </a:cubicBezTo>
                  <a:cubicBezTo>
                    <a:pt x="48" y="24"/>
                    <a:pt x="48" y="22"/>
                    <a:pt x="47" y="20"/>
                  </a:cubicBezTo>
                  <a:cubicBezTo>
                    <a:pt x="44" y="12"/>
                    <a:pt x="37" y="4"/>
                    <a:pt x="30" y="1"/>
                  </a:cubicBezTo>
                  <a:cubicBezTo>
                    <a:pt x="28" y="0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365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close/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366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367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close/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368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369"/>
            <p:cNvSpPr>
              <a:spLocks/>
            </p:cNvSpPr>
            <p:nvPr/>
          </p:nvSpPr>
          <p:spPr bwMode="auto">
            <a:xfrm>
              <a:off x="8662988" y="4256088"/>
              <a:ext cx="307975" cy="384175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8 h 102"/>
                <a:gd name="T6" fmla="*/ 2 w 82"/>
                <a:gd name="T7" fmla="*/ 57 h 102"/>
                <a:gd name="T8" fmla="*/ 16 w 82"/>
                <a:gd name="T9" fmla="*/ 73 h 102"/>
                <a:gd name="T10" fmla="*/ 27 w 82"/>
                <a:gd name="T11" fmla="*/ 59 h 102"/>
                <a:gd name="T12" fmla="*/ 24 w 82"/>
                <a:gd name="T13" fmla="*/ 56 h 102"/>
                <a:gd name="T14" fmla="*/ 24 w 82"/>
                <a:gd name="T15" fmla="*/ 47 h 102"/>
                <a:gd name="T16" fmla="*/ 38 w 82"/>
                <a:gd name="T17" fmla="*/ 29 h 102"/>
                <a:gd name="T18" fmla="*/ 42 w 82"/>
                <a:gd name="T19" fmla="*/ 27 h 102"/>
                <a:gd name="T20" fmla="*/ 45 w 82"/>
                <a:gd name="T21" fmla="*/ 29 h 102"/>
                <a:gd name="T22" fmla="*/ 60 w 82"/>
                <a:gd name="T23" fmla="*/ 46 h 102"/>
                <a:gd name="T24" fmla="*/ 60 w 82"/>
                <a:gd name="T25" fmla="*/ 55 h 102"/>
                <a:gd name="T26" fmla="*/ 46 w 82"/>
                <a:gd name="T27" fmla="*/ 73 h 102"/>
                <a:gd name="T28" fmla="*/ 31 w 82"/>
                <a:gd name="T29" fmla="*/ 92 h 102"/>
                <a:gd name="T30" fmla="*/ 38 w 82"/>
                <a:gd name="T31" fmla="*/ 101 h 102"/>
                <a:gd name="T32" fmla="*/ 42 w 82"/>
                <a:gd name="T33" fmla="*/ 102 h 102"/>
                <a:gd name="T34" fmla="*/ 45 w 82"/>
                <a:gd name="T35" fmla="*/ 100 h 102"/>
                <a:gd name="T36" fmla="*/ 80 w 82"/>
                <a:gd name="T37" fmla="*/ 54 h 102"/>
                <a:gd name="T38" fmla="*/ 80 w 82"/>
                <a:gd name="T39" fmla="*/ 45 h 102"/>
                <a:gd name="T40" fmla="*/ 45 w 82"/>
                <a:gd name="T41" fmla="*/ 2 h 102"/>
                <a:gd name="T42" fmla="*/ 42 w 82"/>
                <a:gd name="T4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1"/>
                    <a:pt x="38" y="2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5"/>
                    <a:pt x="2" y="5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7"/>
                    <a:pt x="41" y="27"/>
                    <a:pt x="42" y="27"/>
                  </a:cubicBezTo>
                  <a:cubicBezTo>
                    <a:pt x="43" y="27"/>
                    <a:pt x="44" y="27"/>
                    <a:pt x="45" y="29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5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1" y="102"/>
                    <a:pt x="42" y="102"/>
                  </a:cubicBezTo>
                  <a:cubicBezTo>
                    <a:pt x="43" y="102"/>
                    <a:pt x="44" y="102"/>
                    <a:pt x="45" y="10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2"/>
                    <a:pt x="82" y="48"/>
                    <a:pt x="80" y="4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1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370"/>
            <p:cNvSpPr>
              <a:spLocks/>
            </p:cNvSpPr>
            <p:nvPr/>
          </p:nvSpPr>
          <p:spPr bwMode="auto">
            <a:xfrm>
              <a:off x="8662988" y="4433888"/>
              <a:ext cx="307975" cy="382588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9 h 102"/>
                <a:gd name="T6" fmla="*/ 2 w 82"/>
                <a:gd name="T7" fmla="*/ 58 h 102"/>
                <a:gd name="T8" fmla="*/ 38 w 82"/>
                <a:gd name="T9" fmla="*/ 101 h 102"/>
                <a:gd name="T10" fmla="*/ 42 w 82"/>
                <a:gd name="T11" fmla="*/ 102 h 102"/>
                <a:gd name="T12" fmla="*/ 45 w 82"/>
                <a:gd name="T13" fmla="*/ 100 h 102"/>
                <a:gd name="T14" fmla="*/ 80 w 82"/>
                <a:gd name="T15" fmla="*/ 53 h 102"/>
                <a:gd name="T16" fmla="*/ 80 w 82"/>
                <a:gd name="T17" fmla="*/ 44 h 102"/>
                <a:gd name="T18" fmla="*/ 68 w 82"/>
                <a:gd name="T19" fmla="*/ 29 h 102"/>
                <a:gd name="T20" fmla="*/ 57 w 82"/>
                <a:gd name="T21" fmla="*/ 43 h 102"/>
                <a:gd name="T22" fmla="*/ 60 w 82"/>
                <a:gd name="T23" fmla="*/ 46 h 102"/>
                <a:gd name="T24" fmla="*/ 60 w 82"/>
                <a:gd name="T25" fmla="*/ 54 h 102"/>
                <a:gd name="T26" fmla="*/ 45 w 82"/>
                <a:gd name="T27" fmla="*/ 73 h 102"/>
                <a:gd name="T28" fmla="*/ 42 w 82"/>
                <a:gd name="T29" fmla="*/ 75 h 102"/>
                <a:gd name="T30" fmla="*/ 38 w 82"/>
                <a:gd name="T31" fmla="*/ 74 h 102"/>
                <a:gd name="T32" fmla="*/ 24 w 82"/>
                <a:gd name="T33" fmla="*/ 56 h 102"/>
                <a:gd name="T34" fmla="*/ 24 w 82"/>
                <a:gd name="T35" fmla="*/ 47 h 102"/>
                <a:gd name="T36" fmla="*/ 38 w 82"/>
                <a:gd name="T37" fmla="*/ 29 h 102"/>
                <a:gd name="T38" fmla="*/ 39 w 82"/>
                <a:gd name="T39" fmla="*/ 29 h 102"/>
                <a:gd name="T40" fmla="*/ 53 w 82"/>
                <a:gd name="T41" fmla="*/ 10 h 102"/>
                <a:gd name="T42" fmla="*/ 45 w 82"/>
                <a:gd name="T43" fmla="*/ 2 h 102"/>
                <a:gd name="T44" fmla="*/ 42 w 82"/>
                <a:gd name="T4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0"/>
                    <a:pt x="38" y="2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1"/>
                    <a:pt x="0" y="55"/>
                    <a:pt x="2" y="5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0" y="102"/>
                    <a:pt x="42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2" y="51"/>
                    <a:pt x="82" y="47"/>
                    <a:pt x="80" y="44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5"/>
                    <a:pt x="43" y="75"/>
                    <a:pt x="42" y="75"/>
                  </a:cubicBezTo>
                  <a:cubicBezTo>
                    <a:pt x="40" y="75"/>
                    <a:pt x="39" y="75"/>
                    <a:pt x="38" y="74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0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74" name="Picture 37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813" y="2974975"/>
              <a:ext cx="404813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5" name="Freeform 375"/>
            <p:cNvSpPr>
              <a:spLocks/>
            </p:cNvSpPr>
            <p:nvPr/>
          </p:nvSpPr>
          <p:spPr bwMode="auto">
            <a:xfrm>
              <a:off x="4049713" y="2208213"/>
              <a:ext cx="1143000" cy="546100"/>
            </a:xfrm>
            <a:custGeom>
              <a:avLst/>
              <a:gdLst>
                <a:gd name="T0" fmla="*/ 247 w 304"/>
                <a:gd name="T1" fmla="*/ 0 h 145"/>
                <a:gd name="T2" fmla="*/ 238 w 304"/>
                <a:gd name="T3" fmla="*/ 1 h 145"/>
                <a:gd name="T4" fmla="*/ 186 w 304"/>
                <a:gd name="T5" fmla="*/ 21 h 145"/>
                <a:gd name="T6" fmla="*/ 139 w 304"/>
                <a:gd name="T7" fmla="*/ 17 h 145"/>
                <a:gd name="T8" fmla="*/ 116 w 304"/>
                <a:gd name="T9" fmla="*/ 26 h 145"/>
                <a:gd name="T10" fmla="*/ 138 w 304"/>
                <a:gd name="T11" fmla="*/ 41 h 145"/>
                <a:gd name="T12" fmla="*/ 86 w 304"/>
                <a:gd name="T13" fmla="*/ 67 h 145"/>
                <a:gd name="T14" fmla="*/ 84 w 304"/>
                <a:gd name="T15" fmla="*/ 69 h 145"/>
                <a:gd name="T16" fmla="*/ 15 w 304"/>
                <a:gd name="T17" fmla="*/ 57 h 145"/>
                <a:gd name="T18" fmla="*/ 0 w 304"/>
                <a:gd name="T19" fmla="*/ 63 h 145"/>
                <a:gd name="T20" fmla="*/ 50 w 304"/>
                <a:gd name="T21" fmla="*/ 91 h 145"/>
                <a:gd name="T22" fmla="*/ 46 w 304"/>
                <a:gd name="T23" fmla="*/ 105 h 145"/>
                <a:gd name="T24" fmla="*/ 49 w 304"/>
                <a:gd name="T25" fmla="*/ 106 h 145"/>
                <a:gd name="T26" fmla="*/ 52 w 304"/>
                <a:gd name="T27" fmla="*/ 105 h 145"/>
                <a:gd name="T28" fmla="*/ 45 w 304"/>
                <a:gd name="T29" fmla="*/ 132 h 145"/>
                <a:gd name="T30" fmla="*/ 61 w 304"/>
                <a:gd name="T31" fmla="*/ 125 h 145"/>
                <a:gd name="T32" fmla="*/ 80 w 304"/>
                <a:gd name="T33" fmla="*/ 98 h 145"/>
                <a:gd name="T34" fmla="*/ 151 w 304"/>
                <a:gd name="T35" fmla="*/ 75 h 145"/>
                <a:gd name="T36" fmla="*/ 134 w 304"/>
                <a:gd name="T37" fmla="*/ 145 h 145"/>
                <a:gd name="T38" fmla="*/ 168 w 304"/>
                <a:gd name="T39" fmla="*/ 131 h 145"/>
                <a:gd name="T40" fmla="*/ 206 w 304"/>
                <a:gd name="T41" fmla="*/ 54 h 145"/>
                <a:gd name="T42" fmla="*/ 297 w 304"/>
                <a:gd name="T43" fmla="*/ 12 h 145"/>
                <a:gd name="T44" fmla="*/ 294 w 304"/>
                <a:gd name="T45" fmla="*/ 3 h 145"/>
                <a:gd name="T46" fmla="*/ 286 w 304"/>
                <a:gd name="T47" fmla="*/ 4 h 145"/>
                <a:gd name="T48" fmla="*/ 285 w 304"/>
                <a:gd name="T49" fmla="*/ 4 h 145"/>
                <a:gd name="T50" fmla="*/ 267 w 304"/>
                <a:gd name="T51" fmla="*/ 2 h 145"/>
                <a:gd name="T52" fmla="*/ 247 w 304"/>
                <a:gd name="T5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145">
                  <a:moveTo>
                    <a:pt x="247" y="0"/>
                  </a:moveTo>
                  <a:cubicBezTo>
                    <a:pt x="245" y="0"/>
                    <a:pt x="242" y="0"/>
                    <a:pt x="238" y="1"/>
                  </a:cubicBezTo>
                  <a:cubicBezTo>
                    <a:pt x="220" y="6"/>
                    <a:pt x="204" y="14"/>
                    <a:pt x="186" y="21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19" y="50"/>
                    <a:pt x="105" y="57"/>
                    <a:pt x="86" y="67"/>
                  </a:cubicBezTo>
                  <a:cubicBezTo>
                    <a:pt x="86" y="68"/>
                    <a:pt x="85" y="68"/>
                    <a:pt x="84" y="69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3" y="97"/>
                    <a:pt x="40" y="104"/>
                    <a:pt x="46" y="105"/>
                  </a:cubicBezTo>
                  <a:cubicBezTo>
                    <a:pt x="48" y="105"/>
                    <a:pt x="48" y="106"/>
                    <a:pt x="49" y="106"/>
                  </a:cubicBezTo>
                  <a:cubicBezTo>
                    <a:pt x="50" y="106"/>
                    <a:pt x="51" y="105"/>
                    <a:pt x="52" y="105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104" y="91"/>
                    <a:pt x="128" y="83"/>
                    <a:pt x="151" y="7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37" y="42"/>
                    <a:pt x="267" y="28"/>
                    <a:pt x="297" y="12"/>
                  </a:cubicBezTo>
                  <a:cubicBezTo>
                    <a:pt x="302" y="9"/>
                    <a:pt x="304" y="3"/>
                    <a:pt x="294" y="3"/>
                  </a:cubicBezTo>
                  <a:cubicBezTo>
                    <a:pt x="291" y="3"/>
                    <a:pt x="289" y="4"/>
                    <a:pt x="286" y="4"/>
                  </a:cubicBezTo>
                  <a:cubicBezTo>
                    <a:pt x="286" y="4"/>
                    <a:pt x="285" y="4"/>
                    <a:pt x="285" y="4"/>
                  </a:cubicBezTo>
                  <a:cubicBezTo>
                    <a:pt x="280" y="4"/>
                    <a:pt x="270" y="2"/>
                    <a:pt x="267" y="2"/>
                  </a:cubicBezTo>
                  <a:cubicBezTo>
                    <a:pt x="257" y="1"/>
                    <a:pt x="253" y="0"/>
                    <a:pt x="2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376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close/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377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378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379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380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381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382"/>
            <p:cNvSpPr>
              <a:spLocks/>
            </p:cNvSpPr>
            <p:nvPr/>
          </p:nvSpPr>
          <p:spPr bwMode="auto">
            <a:xfrm>
              <a:off x="8140700" y="5305425"/>
              <a:ext cx="60325" cy="14288"/>
            </a:xfrm>
            <a:custGeom>
              <a:avLst/>
              <a:gdLst>
                <a:gd name="T0" fmla="*/ 13 w 16"/>
                <a:gd name="T1" fmla="*/ 0 h 4"/>
                <a:gd name="T2" fmla="*/ 2 w 16"/>
                <a:gd name="T3" fmla="*/ 0 h 4"/>
                <a:gd name="T4" fmla="*/ 0 w 16"/>
                <a:gd name="T5" fmla="*/ 2 h 4"/>
                <a:gd name="T6" fmla="*/ 2 w 16"/>
                <a:gd name="T7" fmla="*/ 4 h 4"/>
                <a:gd name="T8" fmla="*/ 13 w 16"/>
                <a:gd name="T9" fmla="*/ 4 h 4"/>
                <a:gd name="T10" fmla="*/ 16 w 16"/>
                <a:gd name="T11" fmla="*/ 2 h 4"/>
                <a:gd name="T12" fmla="*/ 13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383"/>
            <p:cNvSpPr>
              <a:spLocks noEditPoints="1"/>
            </p:cNvSpPr>
            <p:nvPr/>
          </p:nvSpPr>
          <p:spPr bwMode="auto">
            <a:xfrm>
              <a:off x="8110538" y="5289550"/>
              <a:ext cx="373062" cy="285750"/>
            </a:xfrm>
            <a:custGeom>
              <a:avLst/>
              <a:gdLst>
                <a:gd name="T0" fmla="*/ 50 w 99"/>
                <a:gd name="T1" fmla="*/ 70 h 76"/>
                <a:gd name="T2" fmla="*/ 22 w 99"/>
                <a:gd name="T3" fmla="*/ 42 h 76"/>
                <a:gd name="T4" fmla="*/ 50 w 99"/>
                <a:gd name="T5" fmla="*/ 14 h 76"/>
                <a:gd name="T6" fmla="*/ 77 w 99"/>
                <a:gd name="T7" fmla="*/ 42 h 76"/>
                <a:gd name="T8" fmla="*/ 50 w 99"/>
                <a:gd name="T9" fmla="*/ 70 h 76"/>
                <a:gd name="T10" fmla="*/ 63 w 99"/>
                <a:gd name="T11" fmla="*/ 0 h 76"/>
                <a:gd name="T12" fmla="*/ 36 w 99"/>
                <a:gd name="T13" fmla="*/ 0 h 76"/>
                <a:gd name="T14" fmla="*/ 32 w 99"/>
                <a:gd name="T15" fmla="*/ 1 h 76"/>
                <a:gd name="T16" fmla="*/ 30 w 99"/>
                <a:gd name="T17" fmla="*/ 7 h 76"/>
                <a:gd name="T18" fmla="*/ 30 w 99"/>
                <a:gd name="T19" fmla="*/ 8 h 76"/>
                <a:gd name="T20" fmla="*/ 27 w 99"/>
                <a:gd name="T21" fmla="*/ 9 h 76"/>
                <a:gd name="T22" fmla="*/ 3 w 99"/>
                <a:gd name="T23" fmla="*/ 9 h 76"/>
                <a:gd name="T24" fmla="*/ 0 w 99"/>
                <a:gd name="T25" fmla="*/ 11 h 76"/>
                <a:gd name="T26" fmla="*/ 0 w 99"/>
                <a:gd name="T27" fmla="*/ 73 h 76"/>
                <a:gd name="T28" fmla="*/ 3 w 99"/>
                <a:gd name="T29" fmla="*/ 76 h 76"/>
                <a:gd name="T30" fmla="*/ 97 w 99"/>
                <a:gd name="T31" fmla="*/ 76 h 76"/>
                <a:gd name="T32" fmla="*/ 99 w 99"/>
                <a:gd name="T33" fmla="*/ 73 h 76"/>
                <a:gd name="T34" fmla="*/ 99 w 99"/>
                <a:gd name="T35" fmla="*/ 11 h 76"/>
                <a:gd name="T36" fmla="*/ 97 w 99"/>
                <a:gd name="T37" fmla="*/ 9 h 76"/>
                <a:gd name="T38" fmla="*/ 72 w 99"/>
                <a:gd name="T39" fmla="*/ 9 h 76"/>
                <a:gd name="T40" fmla="*/ 70 w 99"/>
                <a:gd name="T41" fmla="*/ 8 h 76"/>
                <a:gd name="T42" fmla="*/ 70 w 99"/>
                <a:gd name="T43" fmla="*/ 7 h 76"/>
                <a:gd name="T44" fmla="*/ 67 w 99"/>
                <a:gd name="T45" fmla="*/ 1 h 76"/>
                <a:gd name="T46" fmla="*/ 63 w 99"/>
                <a:gd name="T4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" h="76">
                  <a:moveTo>
                    <a:pt x="50" y="70"/>
                  </a:moveTo>
                  <a:cubicBezTo>
                    <a:pt x="34" y="70"/>
                    <a:pt x="22" y="58"/>
                    <a:pt x="22" y="42"/>
                  </a:cubicBezTo>
                  <a:cubicBezTo>
                    <a:pt x="22" y="27"/>
                    <a:pt x="34" y="14"/>
                    <a:pt x="50" y="14"/>
                  </a:cubicBezTo>
                  <a:cubicBezTo>
                    <a:pt x="65" y="14"/>
                    <a:pt x="77" y="27"/>
                    <a:pt x="77" y="42"/>
                  </a:cubicBezTo>
                  <a:cubicBezTo>
                    <a:pt x="77" y="58"/>
                    <a:pt x="65" y="70"/>
                    <a:pt x="50" y="70"/>
                  </a:cubicBezTo>
                  <a:moveTo>
                    <a:pt x="63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3" y="0"/>
                    <a:pt x="32" y="1"/>
                  </a:cubicBezTo>
                  <a:cubicBezTo>
                    <a:pt x="32" y="1"/>
                    <a:pt x="30" y="3"/>
                    <a:pt x="30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29" y="9"/>
                    <a:pt x="2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3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9" y="75"/>
                    <a:pt x="99" y="73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0"/>
                    <a:pt x="98" y="9"/>
                    <a:pt x="97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9"/>
                    <a:pt x="70" y="8"/>
                    <a:pt x="70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0" y="3"/>
                    <a:pt x="67" y="1"/>
                    <a:pt x="67" y="1"/>
                  </a:cubicBezTo>
                  <a:cubicBezTo>
                    <a:pt x="66" y="0"/>
                    <a:pt x="64" y="0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Rectangle 384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Rectangle 385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Rectangle 386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Rectangle 387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Rectangle 388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Rectangle 389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Rectangle 390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Rectangle 391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Rectangle 392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Rectangle 393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Rectangle 394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Rectangle 395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396"/>
            <p:cNvSpPr>
              <a:spLocks noEditPoints="1"/>
            </p:cNvSpPr>
            <p:nvPr/>
          </p:nvSpPr>
          <p:spPr bwMode="auto">
            <a:xfrm>
              <a:off x="9344025" y="4635500"/>
              <a:ext cx="258762" cy="198438"/>
            </a:xfrm>
            <a:custGeom>
              <a:avLst/>
              <a:gdLst>
                <a:gd name="T0" fmla="*/ 6 w 69"/>
                <a:gd name="T1" fmla="*/ 42 h 53"/>
                <a:gd name="T2" fmla="*/ 5 w 69"/>
                <a:gd name="T3" fmla="*/ 40 h 53"/>
                <a:gd name="T4" fmla="*/ 5 w 69"/>
                <a:gd name="T5" fmla="*/ 5 h 53"/>
                <a:gd name="T6" fmla="*/ 6 w 69"/>
                <a:gd name="T7" fmla="*/ 4 h 53"/>
                <a:gd name="T8" fmla="*/ 63 w 69"/>
                <a:gd name="T9" fmla="*/ 4 h 53"/>
                <a:gd name="T10" fmla="*/ 64 w 69"/>
                <a:gd name="T11" fmla="*/ 5 h 53"/>
                <a:gd name="T12" fmla="*/ 64 w 69"/>
                <a:gd name="T13" fmla="*/ 40 h 53"/>
                <a:gd name="T14" fmla="*/ 63 w 69"/>
                <a:gd name="T15" fmla="*/ 42 h 53"/>
                <a:gd name="T16" fmla="*/ 6 w 69"/>
                <a:gd name="T17" fmla="*/ 42 h 53"/>
                <a:gd name="T18" fmla="*/ 67 w 69"/>
                <a:gd name="T19" fmla="*/ 0 h 53"/>
                <a:gd name="T20" fmla="*/ 2 w 69"/>
                <a:gd name="T21" fmla="*/ 0 h 53"/>
                <a:gd name="T22" fmla="*/ 0 w 69"/>
                <a:gd name="T23" fmla="*/ 1 h 53"/>
                <a:gd name="T24" fmla="*/ 0 w 69"/>
                <a:gd name="T25" fmla="*/ 51 h 53"/>
                <a:gd name="T26" fmla="*/ 2 w 69"/>
                <a:gd name="T27" fmla="*/ 53 h 53"/>
                <a:gd name="T28" fmla="*/ 67 w 69"/>
                <a:gd name="T29" fmla="*/ 53 h 53"/>
                <a:gd name="T30" fmla="*/ 69 w 69"/>
                <a:gd name="T31" fmla="*/ 51 h 53"/>
                <a:gd name="T32" fmla="*/ 69 w 69"/>
                <a:gd name="T33" fmla="*/ 1 h 53"/>
                <a:gd name="T34" fmla="*/ 67 w 69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53">
                  <a:moveTo>
                    <a:pt x="6" y="42"/>
                  </a:moveTo>
                  <a:cubicBezTo>
                    <a:pt x="5" y="42"/>
                    <a:pt x="5" y="41"/>
                    <a:pt x="5" y="4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4" y="4"/>
                    <a:pt x="64" y="5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1"/>
                    <a:pt x="63" y="42"/>
                    <a:pt x="63" y="42"/>
                  </a:cubicBezTo>
                  <a:cubicBezTo>
                    <a:pt x="6" y="42"/>
                    <a:pt x="6" y="42"/>
                    <a:pt x="6" y="42"/>
                  </a:cubicBezTo>
                  <a:moveTo>
                    <a:pt x="6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1" y="53"/>
                    <a:pt x="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2"/>
                    <a:pt x="69" y="5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397"/>
            <p:cNvSpPr>
              <a:spLocks/>
            </p:cNvSpPr>
            <p:nvPr/>
          </p:nvSpPr>
          <p:spPr bwMode="auto">
            <a:xfrm>
              <a:off x="9418638" y="4841875"/>
              <a:ext cx="104775" cy="22225"/>
            </a:xfrm>
            <a:custGeom>
              <a:avLst/>
              <a:gdLst>
                <a:gd name="T0" fmla="*/ 22 w 28"/>
                <a:gd name="T1" fmla="*/ 0 h 6"/>
                <a:gd name="T2" fmla="*/ 7 w 28"/>
                <a:gd name="T3" fmla="*/ 0 h 6"/>
                <a:gd name="T4" fmla="*/ 4 w 28"/>
                <a:gd name="T5" fmla="*/ 1 h 6"/>
                <a:gd name="T6" fmla="*/ 1 w 28"/>
                <a:gd name="T7" fmla="*/ 5 h 6"/>
                <a:gd name="T8" fmla="*/ 2 w 28"/>
                <a:gd name="T9" fmla="*/ 6 h 6"/>
                <a:gd name="T10" fmla="*/ 27 w 28"/>
                <a:gd name="T11" fmla="*/ 6 h 6"/>
                <a:gd name="T12" fmla="*/ 28 w 28"/>
                <a:gd name="T13" fmla="*/ 5 h 6"/>
                <a:gd name="T14" fmla="*/ 25 w 28"/>
                <a:gd name="T15" fmla="*/ 1 h 6"/>
                <a:gd name="T16" fmla="*/ 22 w 2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">
                  <a:moveTo>
                    <a:pt x="2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398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399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400"/>
            <p:cNvSpPr>
              <a:spLocks noEditPoints="1"/>
            </p:cNvSpPr>
            <p:nvPr/>
          </p:nvSpPr>
          <p:spPr bwMode="auto">
            <a:xfrm>
              <a:off x="9410700" y="4660900"/>
              <a:ext cx="15875" cy="30163"/>
            </a:xfrm>
            <a:custGeom>
              <a:avLst/>
              <a:gdLst>
                <a:gd name="T0" fmla="*/ 2 w 4"/>
                <a:gd name="T1" fmla="*/ 3 h 8"/>
                <a:gd name="T2" fmla="*/ 2 w 4"/>
                <a:gd name="T3" fmla="*/ 3 h 8"/>
                <a:gd name="T4" fmla="*/ 2 w 4"/>
                <a:gd name="T5" fmla="*/ 1 h 8"/>
                <a:gd name="T6" fmla="*/ 3 w 4"/>
                <a:gd name="T7" fmla="*/ 1 h 8"/>
                <a:gd name="T8" fmla="*/ 3 w 4"/>
                <a:gd name="T9" fmla="*/ 2 h 8"/>
                <a:gd name="T10" fmla="*/ 3 w 4"/>
                <a:gd name="T11" fmla="*/ 2 h 8"/>
                <a:gd name="T12" fmla="*/ 3 w 4"/>
                <a:gd name="T13" fmla="*/ 3 h 8"/>
                <a:gd name="T14" fmla="*/ 3 w 4"/>
                <a:gd name="T15" fmla="*/ 3 h 8"/>
                <a:gd name="T16" fmla="*/ 2 w 4"/>
                <a:gd name="T17" fmla="*/ 3 h 8"/>
                <a:gd name="T18" fmla="*/ 2 w 4"/>
                <a:gd name="T19" fmla="*/ 3 h 8"/>
                <a:gd name="T20" fmla="*/ 2 w 4"/>
                <a:gd name="T21" fmla="*/ 0 h 8"/>
                <a:gd name="T22" fmla="*/ 0 w 4"/>
                <a:gd name="T23" fmla="*/ 0 h 8"/>
                <a:gd name="T24" fmla="*/ 0 w 4"/>
                <a:gd name="T25" fmla="*/ 0 h 8"/>
                <a:gd name="T26" fmla="*/ 0 w 4"/>
                <a:gd name="T27" fmla="*/ 8 h 8"/>
                <a:gd name="T28" fmla="*/ 0 w 4"/>
                <a:gd name="T29" fmla="*/ 8 h 8"/>
                <a:gd name="T30" fmla="*/ 2 w 4"/>
                <a:gd name="T31" fmla="*/ 8 h 8"/>
                <a:gd name="T32" fmla="*/ 2 w 4"/>
                <a:gd name="T33" fmla="*/ 8 h 8"/>
                <a:gd name="T34" fmla="*/ 2 w 4"/>
                <a:gd name="T35" fmla="*/ 5 h 8"/>
                <a:gd name="T36" fmla="*/ 2 w 4"/>
                <a:gd name="T37" fmla="*/ 5 h 8"/>
                <a:gd name="T38" fmla="*/ 3 w 4"/>
                <a:gd name="T39" fmla="*/ 5 h 8"/>
                <a:gd name="T40" fmla="*/ 4 w 4"/>
                <a:gd name="T41" fmla="*/ 5 h 8"/>
                <a:gd name="T42" fmla="*/ 4 w 4"/>
                <a:gd name="T43" fmla="*/ 4 h 8"/>
                <a:gd name="T44" fmla="*/ 4 w 4"/>
                <a:gd name="T45" fmla="*/ 3 h 8"/>
                <a:gd name="T46" fmla="*/ 4 w 4"/>
                <a:gd name="T47" fmla="*/ 3 h 8"/>
                <a:gd name="T48" fmla="*/ 4 w 4"/>
                <a:gd name="T49" fmla="*/ 2 h 8"/>
                <a:gd name="T50" fmla="*/ 4 w 4"/>
                <a:gd name="T51" fmla="*/ 1 h 8"/>
                <a:gd name="T52" fmla="*/ 4 w 4"/>
                <a:gd name="T53" fmla="*/ 0 h 8"/>
                <a:gd name="T54" fmla="*/ 3 w 4"/>
                <a:gd name="T55" fmla="*/ 0 h 8"/>
                <a:gd name="T56" fmla="*/ 2 w 4"/>
                <a:gd name="T57" fmla="*/ 0 h 8"/>
                <a:gd name="T58" fmla="*/ 2 w 4"/>
                <a:gd name="T5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401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402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403"/>
            <p:cNvSpPr>
              <a:spLocks/>
            </p:cNvSpPr>
            <p:nvPr/>
          </p:nvSpPr>
          <p:spPr bwMode="auto">
            <a:xfrm>
              <a:off x="6011863" y="2652713"/>
              <a:ext cx="393700" cy="488950"/>
            </a:xfrm>
            <a:custGeom>
              <a:avLst/>
              <a:gdLst>
                <a:gd name="T0" fmla="*/ 9 w 105"/>
                <a:gd name="T1" fmla="*/ 0 h 130"/>
                <a:gd name="T2" fmla="*/ 3 w 105"/>
                <a:gd name="T3" fmla="*/ 3 h 130"/>
                <a:gd name="T4" fmla="*/ 2 w 105"/>
                <a:gd name="T5" fmla="*/ 12 h 130"/>
                <a:gd name="T6" fmla="*/ 8 w 105"/>
                <a:gd name="T7" fmla="*/ 21 h 130"/>
                <a:gd name="T8" fmla="*/ 15 w 105"/>
                <a:gd name="T9" fmla="*/ 28 h 130"/>
                <a:gd name="T10" fmla="*/ 31 w 105"/>
                <a:gd name="T11" fmla="*/ 45 h 130"/>
                <a:gd name="T12" fmla="*/ 36 w 105"/>
                <a:gd name="T13" fmla="*/ 51 h 130"/>
                <a:gd name="T14" fmla="*/ 34 w 105"/>
                <a:gd name="T15" fmla="*/ 51 h 130"/>
                <a:gd name="T16" fmla="*/ 31 w 105"/>
                <a:gd name="T17" fmla="*/ 51 h 130"/>
                <a:gd name="T18" fmla="*/ 27 w 105"/>
                <a:gd name="T19" fmla="*/ 54 h 130"/>
                <a:gd name="T20" fmla="*/ 24 w 105"/>
                <a:gd name="T21" fmla="*/ 59 h 130"/>
                <a:gd name="T22" fmla="*/ 26 w 105"/>
                <a:gd name="T23" fmla="*/ 66 h 130"/>
                <a:gd name="T24" fmla="*/ 22 w 105"/>
                <a:gd name="T25" fmla="*/ 69 h 130"/>
                <a:gd name="T26" fmla="*/ 19 w 105"/>
                <a:gd name="T27" fmla="*/ 75 h 130"/>
                <a:gd name="T28" fmla="*/ 22 w 105"/>
                <a:gd name="T29" fmla="*/ 83 h 130"/>
                <a:gd name="T30" fmla="*/ 21 w 105"/>
                <a:gd name="T31" fmla="*/ 84 h 130"/>
                <a:gd name="T32" fmla="*/ 22 w 105"/>
                <a:gd name="T33" fmla="*/ 97 h 130"/>
                <a:gd name="T34" fmla="*/ 25 w 105"/>
                <a:gd name="T35" fmla="*/ 102 h 130"/>
                <a:gd name="T36" fmla="*/ 36 w 105"/>
                <a:gd name="T37" fmla="*/ 113 h 130"/>
                <a:gd name="T38" fmla="*/ 41 w 105"/>
                <a:gd name="T39" fmla="*/ 117 h 130"/>
                <a:gd name="T40" fmla="*/ 62 w 105"/>
                <a:gd name="T41" fmla="*/ 120 h 130"/>
                <a:gd name="T42" fmla="*/ 70 w 105"/>
                <a:gd name="T43" fmla="*/ 124 h 130"/>
                <a:gd name="T44" fmla="*/ 76 w 105"/>
                <a:gd name="T45" fmla="*/ 130 h 130"/>
                <a:gd name="T46" fmla="*/ 94 w 105"/>
                <a:gd name="T47" fmla="*/ 118 h 130"/>
                <a:gd name="T48" fmla="*/ 104 w 105"/>
                <a:gd name="T49" fmla="*/ 103 h 130"/>
                <a:gd name="T50" fmla="*/ 103 w 105"/>
                <a:gd name="T51" fmla="*/ 95 h 130"/>
                <a:gd name="T52" fmla="*/ 92 w 105"/>
                <a:gd name="T53" fmla="*/ 85 h 130"/>
                <a:gd name="T54" fmla="*/ 81 w 105"/>
                <a:gd name="T55" fmla="*/ 59 h 130"/>
                <a:gd name="T56" fmla="*/ 75 w 105"/>
                <a:gd name="T57" fmla="*/ 51 h 130"/>
                <a:gd name="T58" fmla="*/ 62 w 105"/>
                <a:gd name="T59" fmla="*/ 41 h 130"/>
                <a:gd name="T60" fmla="*/ 56 w 105"/>
                <a:gd name="T61" fmla="*/ 37 h 130"/>
                <a:gd name="T62" fmla="*/ 50 w 105"/>
                <a:gd name="T63" fmla="*/ 34 h 130"/>
                <a:gd name="T64" fmla="*/ 27 w 105"/>
                <a:gd name="T65" fmla="*/ 12 h 130"/>
                <a:gd name="T66" fmla="*/ 13 w 105"/>
                <a:gd name="T67" fmla="*/ 0 h 130"/>
                <a:gd name="T68" fmla="*/ 9 w 105"/>
                <a:gd name="T6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30">
                  <a:moveTo>
                    <a:pt x="9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8"/>
                    <a:pt x="2" y="12"/>
                  </a:cubicBezTo>
                  <a:cubicBezTo>
                    <a:pt x="3" y="15"/>
                    <a:pt x="8" y="21"/>
                    <a:pt x="8" y="21"/>
                  </a:cubicBezTo>
                  <a:cubicBezTo>
                    <a:pt x="10" y="23"/>
                    <a:pt x="13" y="26"/>
                    <a:pt x="15" y="28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3" y="47"/>
                    <a:pt x="35" y="50"/>
                    <a:pt x="36" y="51"/>
                  </a:cubicBezTo>
                  <a:cubicBezTo>
                    <a:pt x="35" y="51"/>
                    <a:pt x="34" y="51"/>
                    <a:pt x="34" y="51"/>
                  </a:cubicBezTo>
                  <a:cubicBezTo>
                    <a:pt x="33" y="51"/>
                    <a:pt x="32" y="51"/>
                    <a:pt x="31" y="51"/>
                  </a:cubicBezTo>
                  <a:cubicBezTo>
                    <a:pt x="30" y="52"/>
                    <a:pt x="28" y="53"/>
                    <a:pt x="27" y="54"/>
                  </a:cubicBezTo>
                  <a:cubicBezTo>
                    <a:pt x="25" y="55"/>
                    <a:pt x="25" y="57"/>
                    <a:pt x="24" y="59"/>
                  </a:cubicBezTo>
                  <a:cubicBezTo>
                    <a:pt x="24" y="61"/>
                    <a:pt x="25" y="64"/>
                    <a:pt x="26" y="66"/>
                  </a:cubicBezTo>
                  <a:cubicBezTo>
                    <a:pt x="24" y="67"/>
                    <a:pt x="23" y="68"/>
                    <a:pt x="22" y="69"/>
                  </a:cubicBezTo>
                  <a:cubicBezTo>
                    <a:pt x="20" y="71"/>
                    <a:pt x="19" y="73"/>
                    <a:pt x="19" y="75"/>
                  </a:cubicBezTo>
                  <a:cubicBezTo>
                    <a:pt x="19" y="78"/>
                    <a:pt x="20" y="80"/>
                    <a:pt x="22" y="83"/>
                  </a:cubicBezTo>
                  <a:cubicBezTo>
                    <a:pt x="22" y="84"/>
                    <a:pt x="22" y="84"/>
                    <a:pt x="21" y="84"/>
                  </a:cubicBezTo>
                  <a:cubicBezTo>
                    <a:pt x="17" y="89"/>
                    <a:pt x="22" y="97"/>
                    <a:pt x="22" y="97"/>
                  </a:cubicBezTo>
                  <a:cubicBezTo>
                    <a:pt x="23" y="99"/>
                    <a:pt x="25" y="101"/>
                    <a:pt x="25" y="102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7" y="114"/>
                    <a:pt x="38" y="115"/>
                    <a:pt x="41" y="117"/>
                  </a:cubicBezTo>
                  <a:cubicBezTo>
                    <a:pt x="47" y="120"/>
                    <a:pt x="62" y="120"/>
                    <a:pt x="62" y="120"/>
                  </a:cubicBezTo>
                  <a:cubicBezTo>
                    <a:pt x="64" y="120"/>
                    <a:pt x="68" y="122"/>
                    <a:pt x="70" y="12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83" y="127"/>
                    <a:pt x="89" y="123"/>
                    <a:pt x="94" y="118"/>
                  </a:cubicBezTo>
                  <a:cubicBezTo>
                    <a:pt x="99" y="112"/>
                    <a:pt x="104" y="103"/>
                    <a:pt x="104" y="103"/>
                  </a:cubicBezTo>
                  <a:cubicBezTo>
                    <a:pt x="105" y="101"/>
                    <a:pt x="105" y="97"/>
                    <a:pt x="103" y="9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89" y="75"/>
                    <a:pt x="81" y="59"/>
                    <a:pt x="81" y="59"/>
                  </a:cubicBezTo>
                  <a:cubicBezTo>
                    <a:pt x="79" y="56"/>
                    <a:pt x="77" y="53"/>
                    <a:pt x="75" y="5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0" y="39"/>
                    <a:pt x="57" y="38"/>
                    <a:pt x="56" y="37"/>
                  </a:cubicBezTo>
                  <a:cubicBezTo>
                    <a:pt x="55" y="37"/>
                    <a:pt x="52" y="36"/>
                    <a:pt x="50" y="3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5"/>
                    <a:pt x="16" y="2"/>
                    <a:pt x="13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404"/>
            <p:cNvSpPr>
              <a:spLocks noEditPoints="1"/>
            </p:cNvSpPr>
            <p:nvPr/>
          </p:nvSpPr>
          <p:spPr bwMode="auto">
            <a:xfrm>
              <a:off x="8869363" y="2971800"/>
              <a:ext cx="549275" cy="312738"/>
            </a:xfrm>
            <a:custGeom>
              <a:avLst/>
              <a:gdLst>
                <a:gd name="T0" fmla="*/ 98 w 146"/>
                <a:gd name="T1" fmla="*/ 56 h 83"/>
                <a:gd name="T2" fmla="*/ 115 w 146"/>
                <a:gd name="T3" fmla="*/ 53 h 83"/>
                <a:gd name="T4" fmla="*/ 98 w 146"/>
                <a:gd name="T5" fmla="*/ 58 h 83"/>
                <a:gd name="T6" fmla="*/ 6 w 146"/>
                <a:gd name="T7" fmla="*/ 56 h 83"/>
                <a:gd name="T8" fmla="*/ 40 w 146"/>
                <a:gd name="T9" fmla="*/ 39 h 83"/>
                <a:gd name="T10" fmla="*/ 27 w 146"/>
                <a:gd name="T11" fmla="*/ 51 h 83"/>
                <a:gd name="T12" fmla="*/ 27 w 146"/>
                <a:gd name="T13" fmla="*/ 60 h 83"/>
                <a:gd name="T14" fmla="*/ 43 w 146"/>
                <a:gd name="T15" fmla="*/ 41 h 83"/>
                <a:gd name="T16" fmla="*/ 27 w 146"/>
                <a:gd name="T17" fmla="*/ 77 h 83"/>
                <a:gd name="T18" fmla="*/ 108 w 146"/>
                <a:gd name="T19" fmla="*/ 38 h 83"/>
                <a:gd name="T20" fmla="*/ 140 w 146"/>
                <a:gd name="T21" fmla="*/ 56 h 83"/>
                <a:gd name="T22" fmla="*/ 99 w 146"/>
                <a:gd name="T23" fmla="*/ 61 h 83"/>
                <a:gd name="T24" fmla="*/ 119 w 146"/>
                <a:gd name="T25" fmla="*/ 61 h 83"/>
                <a:gd name="T26" fmla="*/ 119 w 146"/>
                <a:gd name="T27" fmla="*/ 51 h 83"/>
                <a:gd name="T28" fmla="*/ 86 w 146"/>
                <a:gd name="T29" fmla="*/ 60 h 83"/>
                <a:gd name="T30" fmla="*/ 92 w 146"/>
                <a:gd name="T31" fmla="*/ 26 h 83"/>
                <a:gd name="T32" fmla="*/ 92 w 146"/>
                <a:gd name="T33" fmla="*/ 56 h 83"/>
                <a:gd name="T34" fmla="*/ 86 w 146"/>
                <a:gd name="T35" fmla="*/ 60 h 83"/>
                <a:gd name="T36" fmla="*/ 48 w 146"/>
                <a:gd name="T37" fmla="*/ 25 h 83"/>
                <a:gd name="T38" fmla="*/ 89 w 146"/>
                <a:gd name="T39" fmla="*/ 25 h 83"/>
                <a:gd name="T40" fmla="*/ 79 w 146"/>
                <a:gd name="T41" fmla="*/ 55 h 83"/>
                <a:gd name="T42" fmla="*/ 76 w 146"/>
                <a:gd name="T43" fmla="*/ 50 h 83"/>
                <a:gd name="T44" fmla="*/ 79 w 146"/>
                <a:gd name="T45" fmla="*/ 48 h 83"/>
                <a:gd name="T46" fmla="*/ 78 w 146"/>
                <a:gd name="T47" fmla="*/ 47 h 83"/>
                <a:gd name="T48" fmla="*/ 71 w 146"/>
                <a:gd name="T49" fmla="*/ 50 h 83"/>
                <a:gd name="T50" fmla="*/ 72 w 146"/>
                <a:gd name="T51" fmla="*/ 51 h 83"/>
                <a:gd name="T52" fmla="*/ 74 w 146"/>
                <a:gd name="T53" fmla="*/ 51 h 83"/>
                <a:gd name="T54" fmla="*/ 75 w 146"/>
                <a:gd name="T55" fmla="*/ 55 h 83"/>
                <a:gd name="T56" fmla="*/ 50 w 146"/>
                <a:gd name="T57" fmla="*/ 0 h 83"/>
                <a:gd name="T58" fmla="*/ 47 w 146"/>
                <a:gd name="T59" fmla="*/ 7 h 83"/>
                <a:gd name="T60" fmla="*/ 42 w 146"/>
                <a:gd name="T61" fmla="*/ 32 h 83"/>
                <a:gd name="T62" fmla="*/ 0 w 146"/>
                <a:gd name="T63" fmla="*/ 56 h 83"/>
                <a:gd name="T64" fmla="*/ 55 w 146"/>
                <a:gd name="T65" fmla="*/ 56 h 83"/>
                <a:gd name="T66" fmla="*/ 47 w 146"/>
                <a:gd name="T67" fmla="*/ 29 h 83"/>
                <a:gd name="T68" fmla="*/ 71 w 146"/>
                <a:gd name="T69" fmla="*/ 62 h 83"/>
                <a:gd name="T70" fmla="*/ 80 w 146"/>
                <a:gd name="T71" fmla="*/ 76 h 83"/>
                <a:gd name="T72" fmla="*/ 77 w 146"/>
                <a:gd name="T73" fmla="*/ 78 h 83"/>
                <a:gd name="T74" fmla="*/ 79 w 146"/>
                <a:gd name="T75" fmla="*/ 79 h 83"/>
                <a:gd name="T76" fmla="*/ 85 w 146"/>
                <a:gd name="T77" fmla="*/ 77 h 83"/>
                <a:gd name="T78" fmla="*/ 84 w 146"/>
                <a:gd name="T79" fmla="*/ 76 h 83"/>
                <a:gd name="T80" fmla="*/ 81 w 146"/>
                <a:gd name="T81" fmla="*/ 70 h 83"/>
                <a:gd name="T82" fmla="*/ 93 w 146"/>
                <a:gd name="T83" fmla="*/ 63 h 83"/>
                <a:gd name="T84" fmla="*/ 146 w 146"/>
                <a:gd name="T85" fmla="*/ 56 h 83"/>
                <a:gd name="T86" fmla="*/ 104 w 146"/>
                <a:gd name="T87" fmla="*/ 33 h 83"/>
                <a:gd name="T88" fmla="*/ 94 w 146"/>
                <a:gd name="T89" fmla="*/ 21 h 83"/>
                <a:gd name="T90" fmla="*/ 100 w 146"/>
                <a:gd name="T91" fmla="*/ 18 h 83"/>
                <a:gd name="T92" fmla="*/ 105 w 146"/>
                <a:gd name="T93" fmla="*/ 18 h 83"/>
                <a:gd name="T94" fmla="*/ 106 w 146"/>
                <a:gd name="T95" fmla="*/ 11 h 83"/>
                <a:gd name="T96" fmla="*/ 93 w 146"/>
                <a:gd name="T97" fmla="*/ 12 h 83"/>
                <a:gd name="T98" fmla="*/ 82 w 146"/>
                <a:gd name="T99" fmla="*/ 12 h 83"/>
                <a:gd name="T100" fmla="*/ 83 w 146"/>
                <a:gd name="T101" fmla="*/ 16 h 83"/>
                <a:gd name="T102" fmla="*/ 90 w 146"/>
                <a:gd name="T103" fmla="*/ 21 h 83"/>
                <a:gd name="T104" fmla="*/ 52 w 146"/>
                <a:gd name="T105" fmla="*/ 13 h 83"/>
                <a:gd name="T106" fmla="*/ 51 w 146"/>
                <a:gd name="T107" fmla="*/ 6 h 83"/>
                <a:gd name="T108" fmla="*/ 52 w 146"/>
                <a:gd name="T109" fmla="*/ 4 h 83"/>
                <a:gd name="T110" fmla="*/ 65 w 146"/>
                <a:gd name="T111" fmla="*/ 4 h 83"/>
                <a:gd name="T112" fmla="*/ 64 w 146"/>
                <a:gd name="T113" fmla="*/ 0 h 83"/>
                <a:gd name="T114" fmla="*/ 58 w 146"/>
                <a:gd name="T115" fmla="*/ 2 h 83"/>
                <a:gd name="T116" fmla="*/ 50 w 146"/>
                <a:gd name="T1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6" h="83">
                  <a:moveTo>
                    <a:pt x="98" y="58"/>
                  </a:moveTo>
                  <a:cubicBezTo>
                    <a:pt x="98" y="57"/>
                    <a:pt x="98" y="56"/>
                    <a:pt x="98" y="56"/>
                  </a:cubicBezTo>
                  <a:cubicBezTo>
                    <a:pt x="98" y="50"/>
                    <a:pt x="101" y="44"/>
                    <a:pt x="105" y="40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4" y="54"/>
                    <a:pt x="114" y="54"/>
                  </a:cubicBezTo>
                  <a:cubicBezTo>
                    <a:pt x="98" y="58"/>
                    <a:pt x="98" y="58"/>
                    <a:pt x="98" y="58"/>
                  </a:cubicBezTo>
                  <a:moveTo>
                    <a:pt x="27" y="77"/>
                  </a:moveTo>
                  <a:cubicBezTo>
                    <a:pt x="16" y="77"/>
                    <a:pt x="6" y="67"/>
                    <a:pt x="6" y="56"/>
                  </a:cubicBezTo>
                  <a:cubicBezTo>
                    <a:pt x="6" y="44"/>
                    <a:pt x="16" y="35"/>
                    <a:pt x="27" y="35"/>
                  </a:cubicBezTo>
                  <a:cubicBezTo>
                    <a:pt x="32" y="35"/>
                    <a:pt x="36" y="36"/>
                    <a:pt x="40" y="39"/>
                  </a:cubicBezTo>
                  <a:cubicBezTo>
                    <a:pt x="38" y="47"/>
                    <a:pt x="33" y="50"/>
                    <a:pt x="30" y="52"/>
                  </a:cubicBezTo>
                  <a:cubicBezTo>
                    <a:pt x="29" y="52"/>
                    <a:pt x="28" y="51"/>
                    <a:pt x="27" y="51"/>
                  </a:cubicBezTo>
                  <a:cubicBezTo>
                    <a:pt x="25" y="51"/>
                    <a:pt x="23" y="53"/>
                    <a:pt x="23" y="56"/>
                  </a:cubicBezTo>
                  <a:cubicBezTo>
                    <a:pt x="23" y="58"/>
                    <a:pt x="25" y="60"/>
                    <a:pt x="27" y="60"/>
                  </a:cubicBezTo>
                  <a:cubicBezTo>
                    <a:pt x="30" y="60"/>
                    <a:pt x="31" y="58"/>
                    <a:pt x="32" y="56"/>
                  </a:cubicBezTo>
                  <a:cubicBezTo>
                    <a:pt x="35" y="54"/>
                    <a:pt x="40" y="50"/>
                    <a:pt x="43" y="41"/>
                  </a:cubicBezTo>
                  <a:cubicBezTo>
                    <a:pt x="46" y="45"/>
                    <a:pt x="49" y="50"/>
                    <a:pt x="49" y="56"/>
                  </a:cubicBezTo>
                  <a:cubicBezTo>
                    <a:pt x="49" y="67"/>
                    <a:pt x="39" y="77"/>
                    <a:pt x="27" y="77"/>
                  </a:cubicBezTo>
                  <a:moveTo>
                    <a:pt x="118" y="51"/>
                  </a:moveTo>
                  <a:cubicBezTo>
                    <a:pt x="108" y="38"/>
                    <a:pt x="108" y="38"/>
                    <a:pt x="108" y="38"/>
                  </a:cubicBezTo>
                  <a:cubicBezTo>
                    <a:pt x="111" y="36"/>
                    <a:pt x="115" y="35"/>
                    <a:pt x="119" y="35"/>
                  </a:cubicBezTo>
                  <a:cubicBezTo>
                    <a:pt x="131" y="35"/>
                    <a:pt x="140" y="44"/>
                    <a:pt x="140" y="56"/>
                  </a:cubicBezTo>
                  <a:cubicBezTo>
                    <a:pt x="140" y="67"/>
                    <a:pt x="131" y="77"/>
                    <a:pt x="119" y="77"/>
                  </a:cubicBezTo>
                  <a:cubicBezTo>
                    <a:pt x="109" y="77"/>
                    <a:pt x="101" y="70"/>
                    <a:pt x="99" y="61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6" y="60"/>
                    <a:pt x="117" y="61"/>
                    <a:pt x="119" y="61"/>
                  </a:cubicBezTo>
                  <a:cubicBezTo>
                    <a:pt x="122" y="61"/>
                    <a:pt x="124" y="58"/>
                    <a:pt x="124" y="56"/>
                  </a:cubicBezTo>
                  <a:cubicBezTo>
                    <a:pt x="124" y="53"/>
                    <a:pt x="122" y="51"/>
                    <a:pt x="119" y="51"/>
                  </a:cubicBezTo>
                  <a:cubicBezTo>
                    <a:pt x="119" y="51"/>
                    <a:pt x="118" y="51"/>
                    <a:pt x="118" y="51"/>
                  </a:cubicBezTo>
                  <a:moveTo>
                    <a:pt x="86" y="60"/>
                  </a:moveTo>
                  <a:cubicBezTo>
                    <a:pt x="85" y="58"/>
                    <a:pt x="84" y="57"/>
                    <a:pt x="83" y="5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95" y="41"/>
                    <a:pt x="92" y="48"/>
                    <a:pt x="92" y="56"/>
                  </a:cubicBezTo>
                  <a:cubicBezTo>
                    <a:pt x="92" y="57"/>
                    <a:pt x="92" y="58"/>
                    <a:pt x="92" y="59"/>
                  </a:cubicBezTo>
                  <a:cubicBezTo>
                    <a:pt x="86" y="60"/>
                    <a:pt x="86" y="60"/>
                    <a:pt x="86" y="60"/>
                  </a:cubicBezTo>
                  <a:moveTo>
                    <a:pt x="75" y="56"/>
                  </a:move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3"/>
                    <a:pt x="77" y="51"/>
                    <a:pt x="76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49"/>
                    <a:pt x="79" y="48"/>
                  </a:cubicBezTo>
                  <a:cubicBezTo>
                    <a:pt x="79" y="48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9"/>
                    <a:pt x="71" y="49"/>
                    <a:pt x="71" y="50"/>
                  </a:cubicBezTo>
                  <a:cubicBezTo>
                    <a:pt x="71" y="50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5" y="52"/>
                    <a:pt x="75" y="54"/>
                  </a:cubicBezTo>
                  <a:cubicBezTo>
                    <a:pt x="75" y="54"/>
                    <a:pt x="75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moveTo>
                    <a:pt x="50" y="0"/>
                  </a:moveTo>
                  <a:cubicBezTo>
                    <a:pt x="49" y="0"/>
                    <a:pt x="48" y="0"/>
                    <a:pt x="47" y="1"/>
                  </a:cubicBezTo>
                  <a:cubicBezTo>
                    <a:pt x="45" y="2"/>
                    <a:pt x="47" y="6"/>
                    <a:pt x="47" y="7"/>
                  </a:cubicBezTo>
                  <a:cubicBezTo>
                    <a:pt x="48" y="9"/>
                    <a:pt x="48" y="11"/>
                    <a:pt x="48" y="12"/>
                  </a:cubicBezTo>
                  <a:cubicBezTo>
                    <a:pt x="48" y="14"/>
                    <a:pt x="45" y="22"/>
                    <a:pt x="42" y="32"/>
                  </a:cubicBezTo>
                  <a:cubicBezTo>
                    <a:pt x="37" y="30"/>
                    <a:pt x="33" y="28"/>
                    <a:pt x="27" y="28"/>
                  </a:cubicBezTo>
                  <a:cubicBezTo>
                    <a:pt x="12" y="28"/>
                    <a:pt x="0" y="41"/>
                    <a:pt x="0" y="56"/>
                  </a:cubicBezTo>
                  <a:cubicBezTo>
                    <a:pt x="0" y="71"/>
                    <a:pt x="12" y="83"/>
                    <a:pt x="27" y="83"/>
                  </a:cubicBezTo>
                  <a:cubicBezTo>
                    <a:pt x="42" y="83"/>
                    <a:pt x="55" y="71"/>
                    <a:pt x="55" y="56"/>
                  </a:cubicBezTo>
                  <a:cubicBezTo>
                    <a:pt x="55" y="47"/>
                    <a:pt x="51" y="40"/>
                    <a:pt x="45" y="35"/>
                  </a:cubicBezTo>
                  <a:cubicBezTo>
                    <a:pt x="45" y="33"/>
                    <a:pt x="46" y="31"/>
                    <a:pt x="47" y="2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1" y="60"/>
                    <a:pt x="71" y="61"/>
                    <a:pt x="71" y="62"/>
                  </a:cubicBezTo>
                  <a:cubicBezTo>
                    <a:pt x="71" y="66"/>
                    <a:pt x="74" y="70"/>
                    <a:pt x="79" y="70"/>
                  </a:cubicBezTo>
                  <a:cubicBezTo>
                    <a:pt x="79" y="73"/>
                    <a:pt x="80" y="75"/>
                    <a:pt x="80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7" y="77"/>
                    <a:pt x="77" y="78"/>
                  </a:cubicBezTo>
                  <a:cubicBezTo>
                    <a:pt x="77" y="79"/>
                    <a:pt x="78" y="79"/>
                    <a:pt x="78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4"/>
                    <a:pt x="82" y="72"/>
                    <a:pt x="81" y="70"/>
                  </a:cubicBezTo>
                  <a:cubicBezTo>
                    <a:pt x="84" y="69"/>
                    <a:pt x="86" y="67"/>
                    <a:pt x="86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6" y="74"/>
                    <a:pt x="107" y="83"/>
                    <a:pt x="119" y="83"/>
                  </a:cubicBezTo>
                  <a:cubicBezTo>
                    <a:pt x="134" y="83"/>
                    <a:pt x="146" y="71"/>
                    <a:pt x="146" y="56"/>
                  </a:cubicBezTo>
                  <a:cubicBezTo>
                    <a:pt x="146" y="41"/>
                    <a:pt x="134" y="28"/>
                    <a:pt x="119" y="28"/>
                  </a:cubicBezTo>
                  <a:cubicBezTo>
                    <a:pt x="113" y="28"/>
                    <a:pt x="108" y="30"/>
                    <a:pt x="104" y="33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6" y="18"/>
                    <a:pt x="99" y="18"/>
                    <a:pt x="100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3" y="18"/>
                    <a:pt x="104" y="18"/>
                    <a:pt x="105" y="18"/>
                  </a:cubicBezTo>
                  <a:cubicBezTo>
                    <a:pt x="105" y="18"/>
                    <a:pt x="106" y="18"/>
                    <a:pt x="106" y="18"/>
                  </a:cubicBezTo>
                  <a:cubicBezTo>
                    <a:pt x="107" y="18"/>
                    <a:pt x="107" y="15"/>
                    <a:pt x="106" y="11"/>
                  </a:cubicBezTo>
                  <a:cubicBezTo>
                    <a:pt x="106" y="10"/>
                    <a:pt x="105" y="10"/>
                    <a:pt x="104" y="10"/>
                  </a:cubicBezTo>
                  <a:cubicBezTo>
                    <a:pt x="101" y="10"/>
                    <a:pt x="96" y="11"/>
                    <a:pt x="93" y="12"/>
                  </a:cubicBezTo>
                  <a:cubicBezTo>
                    <a:pt x="91" y="13"/>
                    <a:pt x="89" y="13"/>
                    <a:pt x="88" y="13"/>
                  </a:cubicBezTo>
                  <a:cubicBezTo>
                    <a:pt x="85" y="13"/>
                    <a:pt x="83" y="13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9" y="12"/>
                    <a:pt x="76" y="16"/>
                    <a:pt x="83" y="16"/>
                  </a:cubicBezTo>
                  <a:cubicBezTo>
                    <a:pt x="87" y="17"/>
                    <a:pt x="89" y="17"/>
                    <a:pt x="90" y="1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16"/>
                    <a:pt x="52" y="13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8"/>
                    <a:pt x="51" y="6"/>
                  </a:cubicBezTo>
                  <a:cubicBezTo>
                    <a:pt x="50" y="5"/>
                    <a:pt x="50" y="4"/>
                    <a:pt x="50" y="3"/>
                  </a:cubicBezTo>
                  <a:cubicBezTo>
                    <a:pt x="50" y="4"/>
                    <a:pt x="51" y="4"/>
                    <a:pt x="52" y="4"/>
                  </a:cubicBezTo>
                  <a:cubicBezTo>
                    <a:pt x="54" y="5"/>
                    <a:pt x="56" y="5"/>
                    <a:pt x="58" y="5"/>
                  </a:cubicBezTo>
                  <a:cubicBezTo>
                    <a:pt x="62" y="5"/>
                    <a:pt x="64" y="4"/>
                    <a:pt x="65" y="4"/>
                  </a:cubicBezTo>
                  <a:cubicBezTo>
                    <a:pt x="66" y="4"/>
                    <a:pt x="66" y="3"/>
                    <a:pt x="66" y="2"/>
                  </a:cubicBezTo>
                  <a:cubicBezTo>
                    <a:pt x="65" y="1"/>
                    <a:pt x="65" y="0"/>
                    <a:pt x="64" y="0"/>
                  </a:cubicBezTo>
                  <a:cubicBezTo>
                    <a:pt x="64" y="0"/>
                    <a:pt x="63" y="1"/>
                    <a:pt x="63" y="1"/>
                  </a:cubicBezTo>
                  <a:cubicBezTo>
                    <a:pt x="63" y="1"/>
                    <a:pt x="61" y="2"/>
                    <a:pt x="58" y="2"/>
                  </a:cubicBezTo>
                  <a:cubicBezTo>
                    <a:pt x="57" y="2"/>
                    <a:pt x="55" y="1"/>
                    <a:pt x="54" y="1"/>
                  </a:cubicBezTo>
                  <a:cubicBezTo>
                    <a:pt x="53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405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406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407"/>
            <p:cNvSpPr>
              <a:spLocks noEditPoints="1"/>
            </p:cNvSpPr>
            <p:nvPr/>
          </p:nvSpPr>
          <p:spPr bwMode="auto">
            <a:xfrm>
              <a:off x="7037388" y="5380038"/>
              <a:ext cx="314325" cy="354013"/>
            </a:xfrm>
            <a:custGeom>
              <a:avLst/>
              <a:gdLst>
                <a:gd name="T0" fmla="*/ 0 w 84"/>
                <a:gd name="T1" fmla="*/ 94 h 94"/>
                <a:gd name="T2" fmla="*/ 0 w 84"/>
                <a:gd name="T3" fmla="*/ 94 h 94"/>
                <a:gd name="T4" fmla="*/ 0 w 84"/>
                <a:gd name="T5" fmla="*/ 94 h 94"/>
                <a:gd name="T6" fmla="*/ 1 w 84"/>
                <a:gd name="T7" fmla="*/ 93 h 94"/>
                <a:gd name="T8" fmla="*/ 25 w 84"/>
                <a:gd name="T9" fmla="*/ 61 h 94"/>
                <a:gd name="T10" fmla="*/ 25 w 84"/>
                <a:gd name="T11" fmla="*/ 59 h 94"/>
                <a:gd name="T12" fmla="*/ 28 w 84"/>
                <a:gd name="T13" fmla="*/ 56 h 94"/>
                <a:gd name="T14" fmla="*/ 31 w 84"/>
                <a:gd name="T15" fmla="*/ 59 h 94"/>
                <a:gd name="T16" fmla="*/ 28 w 84"/>
                <a:gd name="T17" fmla="*/ 62 h 94"/>
                <a:gd name="T18" fmla="*/ 27 w 84"/>
                <a:gd name="T19" fmla="*/ 62 h 94"/>
                <a:gd name="T20" fmla="*/ 1 w 84"/>
                <a:gd name="T21" fmla="*/ 93 h 94"/>
                <a:gd name="T22" fmla="*/ 67 w 84"/>
                <a:gd name="T23" fmla="*/ 0 h 94"/>
                <a:gd name="T24" fmla="*/ 6 w 84"/>
                <a:gd name="T25" fmla="*/ 44 h 94"/>
                <a:gd name="T26" fmla="*/ 0 w 84"/>
                <a:gd name="T27" fmla="*/ 94 h 94"/>
                <a:gd name="T28" fmla="*/ 46 w 84"/>
                <a:gd name="T29" fmla="*/ 76 h 94"/>
                <a:gd name="T30" fmla="*/ 49 w 84"/>
                <a:gd name="T31" fmla="*/ 76 h 94"/>
                <a:gd name="T32" fmla="*/ 84 w 84"/>
                <a:gd name="T33" fmla="*/ 12 h 94"/>
                <a:gd name="T34" fmla="*/ 67 w 84"/>
                <a:gd name="T3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94">
                  <a:moveTo>
                    <a:pt x="0" y="94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moveTo>
                    <a:pt x="1" y="93"/>
                  </a:move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59"/>
                  </a:cubicBezTo>
                  <a:cubicBezTo>
                    <a:pt x="25" y="57"/>
                    <a:pt x="26" y="56"/>
                    <a:pt x="28" y="56"/>
                  </a:cubicBezTo>
                  <a:cubicBezTo>
                    <a:pt x="30" y="56"/>
                    <a:pt x="31" y="57"/>
                    <a:pt x="31" y="59"/>
                  </a:cubicBezTo>
                  <a:cubicBezTo>
                    <a:pt x="31" y="61"/>
                    <a:pt x="30" y="62"/>
                    <a:pt x="28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" y="93"/>
                    <a:pt x="1" y="93"/>
                    <a:pt x="1" y="93"/>
                  </a:cubicBezTo>
                  <a:moveTo>
                    <a:pt x="67" y="0"/>
                  </a:moveTo>
                  <a:cubicBezTo>
                    <a:pt x="47" y="35"/>
                    <a:pt x="6" y="44"/>
                    <a:pt x="6" y="44"/>
                  </a:cubicBezTo>
                  <a:cubicBezTo>
                    <a:pt x="14" y="76"/>
                    <a:pt x="1" y="93"/>
                    <a:pt x="0" y="94"/>
                  </a:cubicBezTo>
                  <a:cubicBezTo>
                    <a:pt x="14" y="77"/>
                    <a:pt x="38" y="76"/>
                    <a:pt x="46" y="76"/>
                  </a:cubicBezTo>
                  <a:cubicBezTo>
                    <a:pt x="48" y="76"/>
                    <a:pt x="49" y="76"/>
                    <a:pt x="49" y="76"/>
                  </a:cubicBezTo>
                  <a:cubicBezTo>
                    <a:pt x="44" y="49"/>
                    <a:pt x="84" y="12"/>
                    <a:pt x="84" y="12"/>
                  </a:cubicBezTo>
                  <a:cubicBezTo>
                    <a:pt x="78" y="1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408"/>
            <p:cNvSpPr>
              <a:spLocks/>
            </p:cNvSpPr>
            <p:nvPr/>
          </p:nvSpPr>
          <p:spPr bwMode="auto">
            <a:xfrm>
              <a:off x="7285038" y="5251450"/>
              <a:ext cx="187325" cy="180975"/>
            </a:xfrm>
            <a:custGeom>
              <a:avLst/>
              <a:gdLst>
                <a:gd name="T0" fmla="*/ 19 w 50"/>
                <a:gd name="T1" fmla="*/ 0 h 48"/>
                <a:gd name="T2" fmla="*/ 0 w 50"/>
                <a:gd name="T3" fmla="*/ 29 h 48"/>
                <a:gd name="T4" fmla="*/ 25 w 50"/>
                <a:gd name="T5" fmla="*/ 48 h 48"/>
                <a:gd name="T6" fmla="*/ 50 w 50"/>
                <a:gd name="T7" fmla="*/ 25 h 48"/>
                <a:gd name="T8" fmla="*/ 19 w 5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8">
                  <a:moveTo>
                    <a:pt x="19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8" y="29"/>
                    <a:pt x="25" y="4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39" y="2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Rectangle 409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Rectangle 410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Rectangle 411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Rectangle 412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413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close/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close/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close/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close/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close/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close/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close/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close/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close/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close/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414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415"/>
            <p:cNvSpPr>
              <a:spLocks noEditPoints="1"/>
            </p:cNvSpPr>
            <p:nvPr/>
          </p:nvSpPr>
          <p:spPr bwMode="auto">
            <a:xfrm>
              <a:off x="4794250" y="5292725"/>
              <a:ext cx="476250" cy="482600"/>
            </a:xfrm>
            <a:custGeom>
              <a:avLst/>
              <a:gdLst>
                <a:gd name="T0" fmla="*/ 95 w 127"/>
                <a:gd name="T1" fmla="*/ 115 h 128"/>
                <a:gd name="T2" fmla="*/ 96 w 127"/>
                <a:gd name="T3" fmla="*/ 114 h 128"/>
                <a:gd name="T4" fmla="*/ 96 w 127"/>
                <a:gd name="T5" fmla="*/ 114 h 128"/>
                <a:gd name="T6" fmla="*/ 45 w 127"/>
                <a:gd name="T7" fmla="*/ 120 h 128"/>
                <a:gd name="T8" fmla="*/ 63 w 127"/>
                <a:gd name="T9" fmla="*/ 110 h 128"/>
                <a:gd name="T10" fmla="*/ 64 w 127"/>
                <a:gd name="T11" fmla="*/ 124 h 128"/>
                <a:gd name="T12" fmla="*/ 15 w 127"/>
                <a:gd name="T13" fmla="*/ 99 h 128"/>
                <a:gd name="T14" fmla="*/ 15 w 127"/>
                <a:gd name="T15" fmla="*/ 99 h 128"/>
                <a:gd name="T16" fmla="*/ 16 w 127"/>
                <a:gd name="T17" fmla="*/ 94 h 128"/>
                <a:gd name="T18" fmla="*/ 24 w 127"/>
                <a:gd name="T19" fmla="*/ 94 h 128"/>
                <a:gd name="T20" fmla="*/ 12 w 127"/>
                <a:gd name="T21" fmla="*/ 95 h 128"/>
                <a:gd name="T22" fmla="*/ 21 w 127"/>
                <a:gd name="T23" fmla="*/ 77 h 128"/>
                <a:gd name="T24" fmla="*/ 20 w 127"/>
                <a:gd name="T25" fmla="*/ 90 h 128"/>
                <a:gd name="T26" fmla="*/ 13 w 127"/>
                <a:gd name="T27" fmla="*/ 93 h 128"/>
                <a:gd name="T28" fmla="*/ 49 w 127"/>
                <a:gd name="T29" fmla="*/ 79 h 128"/>
                <a:gd name="T30" fmla="*/ 123 w 127"/>
                <a:gd name="T31" fmla="*/ 67 h 128"/>
                <a:gd name="T32" fmla="*/ 93 w 127"/>
                <a:gd name="T33" fmla="*/ 113 h 128"/>
                <a:gd name="T34" fmla="*/ 64 w 127"/>
                <a:gd name="T35" fmla="*/ 108 h 128"/>
                <a:gd name="T36" fmla="*/ 24 w 127"/>
                <a:gd name="T37" fmla="*/ 78 h 128"/>
                <a:gd name="T38" fmla="*/ 123 w 127"/>
                <a:gd name="T39" fmla="*/ 67 h 128"/>
                <a:gd name="T40" fmla="*/ 123 w 127"/>
                <a:gd name="T41" fmla="*/ 67 h 128"/>
                <a:gd name="T42" fmla="*/ 11 w 127"/>
                <a:gd name="T43" fmla="*/ 72 h 128"/>
                <a:gd name="T44" fmla="*/ 4 w 127"/>
                <a:gd name="T45" fmla="*/ 64 h 128"/>
                <a:gd name="T46" fmla="*/ 9 w 127"/>
                <a:gd name="T47" fmla="*/ 44 h 128"/>
                <a:gd name="T48" fmla="*/ 21 w 127"/>
                <a:gd name="T49" fmla="*/ 60 h 128"/>
                <a:gd name="T50" fmla="*/ 21 w 127"/>
                <a:gd name="T51" fmla="*/ 72 h 128"/>
                <a:gd name="T52" fmla="*/ 11 w 127"/>
                <a:gd name="T53" fmla="*/ 36 h 128"/>
                <a:gd name="T54" fmla="*/ 11 w 127"/>
                <a:gd name="T55" fmla="*/ 36 h 128"/>
                <a:gd name="T56" fmla="*/ 13 w 127"/>
                <a:gd name="T57" fmla="*/ 32 h 128"/>
                <a:gd name="T58" fmla="*/ 14 w 127"/>
                <a:gd name="T59" fmla="*/ 31 h 128"/>
                <a:gd name="T60" fmla="*/ 14 w 127"/>
                <a:gd name="T61" fmla="*/ 31 h 128"/>
                <a:gd name="T62" fmla="*/ 59 w 127"/>
                <a:gd name="T63" fmla="*/ 44 h 128"/>
                <a:gd name="T64" fmla="*/ 104 w 127"/>
                <a:gd name="T65" fmla="*/ 24 h 128"/>
                <a:gd name="T66" fmla="*/ 108 w 127"/>
                <a:gd name="T67" fmla="*/ 24 h 128"/>
                <a:gd name="T68" fmla="*/ 80 w 127"/>
                <a:gd name="T69" fmla="*/ 75 h 128"/>
                <a:gd name="T70" fmla="*/ 24 w 127"/>
                <a:gd name="T71" fmla="*/ 75 h 128"/>
                <a:gd name="T72" fmla="*/ 24 w 127"/>
                <a:gd name="T73" fmla="*/ 67 h 128"/>
                <a:gd name="T74" fmla="*/ 24 w 127"/>
                <a:gd name="T75" fmla="*/ 60 h 128"/>
                <a:gd name="T76" fmla="*/ 22 w 127"/>
                <a:gd name="T77" fmla="*/ 57 h 128"/>
                <a:gd name="T78" fmla="*/ 12 w 127"/>
                <a:gd name="T79" fmla="*/ 44 h 128"/>
                <a:gd name="T80" fmla="*/ 15 w 127"/>
                <a:gd name="T81" fmla="*/ 29 h 128"/>
                <a:gd name="T82" fmla="*/ 53 w 127"/>
                <a:gd name="T83" fmla="*/ 5 h 128"/>
                <a:gd name="T84" fmla="*/ 22 w 127"/>
                <a:gd name="T85" fmla="*/ 57 h 128"/>
                <a:gd name="T86" fmla="*/ 55 w 127"/>
                <a:gd name="T87" fmla="*/ 5 h 128"/>
                <a:gd name="T88" fmla="*/ 57 w 127"/>
                <a:gd name="T89" fmla="*/ 5 h 128"/>
                <a:gd name="T90" fmla="*/ 57 w 127"/>
                <a:gd name="T91" fmla="*/ 5 h 128"/>
                <a:gd name="T92" fmla="*/ 61 w 127"/>
                <a:gd name="T93" fmla="*/ 4 h 128"/>
                <a:gd name="T94" fmla="*/ 25 w 127"/>
                <a:gd name="T95" fmla="*/ 57 h 128"/>
                <a:gd name="T96" fmla="*/ 62 w 127"/>
                <a:gd name="T97" fmla="*/ 5 h 128"/>
                <a:gd name="T98" fmla="*/ 64 w 127"/>
                <a:gd name="T99" fmla="*/ 4 h 128"/>
                <a:gd name="T100" fmla="*/ 104 w 127"/>
                <a:gd name="T101" fmla="*/ 21 h 128"/>
                <a:gd name="T102" fmla="*/ 58 w 127"/>
                <a:gd name="T103" fmla="*/ 41 h 128"/>
                <a:gd name="T104" fmla="*/ 64 w 127"/>
                <a:gd name="T105" fmla="*/ 0 h 128"/>
                <a:gd name="T106" fmla="*/ 64 w 127"/>
                <a:gd name="T107" fmla="*/ 128 h 128"/>
                <a:gd name="T108" fmla="*/ 64 w 127"/>
                <a:gd name="T10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" h="128">
                  <a:moveTo>
                    <a:pt x="94" y="115"/>
                  </a:moveTo>
                  <a:cubicBezTo>
                    <a:pt x="94" y="115"/>
                    <a:pt x="95" y="115"/>
                    <a:pt x="95" y="115"/>
                  </a:cubicBezTo>
                  <a:cubicBezTo>
                    <a:pt x="95" y="115"/>
                    <a:pt x="94" y="115"/>
                    <a:pt x="94" y="115"/>
                  </a:cubicBezTo>
                  <a:moveTo>
                    <a:pt x="96" y="114"/>
                  </a:moveTo>
                  <a:cubicBezTo>
                    <a:pt x="97" y="114"/>
                    <a:pt x="97" y="113"/>
                    <a:pt x="97" y="113"/>
                  </a:cubicBezTo>
                  <a:cubicBezTo>
                    <a:pt x="97" y="113"/>
                    <a:pt x="97" y="114"/>
                    <a:pt x="96" y="114"/>
                  </a:cubicBezTo>
                  <a:moveTo>
                    <a:pt x="64" y="124"/>
                  </a:moveTo>
                  <a:cubicBezTo>
                    <a:pt x="57" y="124"/>
                    <a:pt x="51" y="122"/>
                    <a:pt x="45" y="120"/>
                  </a:cubicBezTo>
                  <a:cubicBezTo>
                    <a:pt x="37" y="114"/>
                    <a:pt x="31" y="106"/>
                    <a:pt x="27" y="94"/>
                  </a:cubicBezTo>
                  <a:cubicBezTo>
                    <a:pt x="40" y="98"/>
                    <a:pt x="53" y="106"/>
                    <a:pt x="63" y="110"/>
                  </a:cubicBezTo>
                  <a:cubicBezTo>
                    <a:pt x="68" y="112"/>
                    <a:pt x="80" y="116"/>
                    <a:pt x="93" y="116"/>
                  </a:cubicBezTo>
                  <a:cubicBezTo>
                    <a:pt x="84" y="121"/>
                    <a:pt x="74" y="124"/>
                    <a:pt x="64" y="124"/>
                  </a:cubicBezTo>
                  <a:moveTo>
                    <a:pt x="37" y="117"/>
                  </a:moveTo>
                  <a:cubicBezTo>
                    <a:pt x="28" y="113"/>
                    <a:pt x="21" y="107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8"/>
                    <a:pt x="15" y="98"/>
                    <a:pt x="15" y="97"/>
                  </a:cubicBezTo>
                  <a:cubicBezTo>
                    <a:pt x="15" y="96"/>
                    <a:pt x="15" y="95"/>
                    <a:pt x="16" y="94"/>
                  </a:cubicBezTo>
                  <a:cubicBezTo>
                    <a:pt x="16" y="94"/>
                    <a:pt x="17" y="93"/>
                    <a:pt x="20" y="93"/>
                  </a:cubicBezTo>
                  <a:cubicBezTo>
                    <a:pt x="21" y="93"/>
                    <a:pt x="22" y="93"/>
                    <a:pt x="24" y="94"/>
                  </a:cubicBezTo>
                  <a:cubicBezTo>
                    <a:pt x="27" y="103"/>
                    <a:pt x="32" y="111"/>
                    <a:pt x="37" y="117"/>
                  </a:cubicBezTo>
                  <a:moveTo>
                    <a:pt x="12" y="95"/>
                  </a:moveTo>
                  <a:cubicBezTo>
                    <a:pt x="8" y="88"/>
                    <a:pt x="6" y="81"/>
                    <a:pt x="5" y="73"/>
                  </a:cubicBezTo>
                  <a:cubicBezTo>
                    <a:pt x="8" y="74"/>
                    <a:pt x="13" y="76"/>
                    <a:pt x="21" y="77"/>
                  </a:cubicBezTo>
                  <a:cubicBezTo>
                    <a:pt x="21" y="82"/>
                    <a:pt x="22" y="86"/>
                    <a:pt x="23" y="90"/>
                  </a:cubicBezTo>
                  <a:cubicBezTo>
                    <a:pt x="22" y="90"/>
                    <a:pt x="21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7" y="90"/>
                    <a:pt x="15" y="91"/>
                    <a:pt x="13" y="93"/>
                  </a:cubicBezTo>
                  <a:cubicBezTo>
                    <a:pt x="13" y="93"/>
                    <a:pt x="13" y="94"/>
                    <a:pt x="12" y="95"/>
                  </a:cubicBezTo>
                  <a:moveTo>
                    <a:pt x="49" y="79"/>
                  </a:moveTo>
                  <a:cubicBezTo>
                    <a:pt x="58" y="79"/>
                    <a:pt x="68" y="79"/>
                    <a:pt x="80" y="78"/>
                  </a:cubicBezTo>
                  <a:cubicBezTo>
                    <a:pt x="100" y="76"/>
                    <a:pt x="114" y="72"/>
                    <a:pt x="123" y="67"/>
                  </a:cubicBezTo>
                  <a:cubicBezTo>
                    <a:pt x="122" y="86"/>
                    <a:pt x="112" y="103"/>
                    <a:pt x="98" y="113"/>
                  </a:cubicBezTo>
                  <a:cubicBezTo>
                    <a:pt x="96" y="113"/>
                    <a:pt x="95" y="113"/>
                    <a:pt x="93" y="113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81" y="113"/>
                    <a:pt x="69" y="110"/>
                    <a:pt x="64" y="108"/>
                  </a:cubicBezTo>
                  <a:cubicBezTo>
                    <a:pt x="54" y="104"/>
                    <a:pt x="40" y="95"/>
                    <a:pt x="26" y="91"/>
                  </a:cubicBezTo>
                  <a:cubicBezTo>
                    <a:pt x="25" y="87"/>
                    <a:pt x="24" y="83"/>
                    <a:pt x="24" y="78"/>
                  </a:cubicBezTo>
                  <a:cubicBezTo>
                    <a:pt x="30" y="79"/>
                    <a:pt x="39" y="79"/>
                    <a:pt x="49" y="79"/>
                  </a:cubicBezTo>
                  <a:moveTo>
                    <a:pt x="123" y="67"/>
                  </a:moveTo>
                  <a:cubicBezTo>
                    <a:pt x="123" y="66"/>
                    <a:pt x="123" y="65"/>
                    <a:pt x="123" y="64"/>
                  </a:cubicBezTo>
                  <a:cubicBezTo>
                    <a:pt x="123" y="65"/>
                    <a:pt x="123" y="66"/>
                    <a:pt x="123" y="67"/>
                  </a:cubicBezTo>
                  <a:moveTo>
                    <a:pt x="21" y="74"/>
                  </a:moveTo>
                  <a:cubicBezTo>
                    <a:pt x="16" y="74"/>
                    <a:pt x="13" y="73"/>
                    <a:pt x="11" y="72"/>
                  </a:cubicBezTo>
                  <a:cubicBezTo>
                    <a:pt x="7" y="71"/>
                    <a:pt x="5" y="70"/>
                    <a:pt x="4" y="69"/>
                  </a:cubicBezTo>
                  <a:cubicBezTo>
                    <a:pt x="4" y="67"/>
                    <a:pt x="4" y="66"/>
                    <a:pt x="4" y="64"/>
                  </a:cubicBezTo>
                  <a:cubicBezTo>
                    <a:pt x="4" y="55"/>
                    <a:pt x="6" y="46"/>
                    <a:pt x="10" y="38"/>
                  </a:cubicBezTo>
                  <a:cubicBezTo>
                    <a:pt x="10" y="40"/>
                    <a:pt x="9" y="42"/>
                    <a:pt x="9" y="44"/>
                  </a:cubicBezTo>
                  <a:cubicBezTo>
                    <a:pt x="9" y="48"/>
                    <a:pt x="10" y="52"/>
                    <a:pt x="12" y="55"/>
                  </a:cubicBezTo>
                  <a:cubicBezTo>
                    <a:pt x="14" y="57"/>
                    <a:pt x="17" y="59"/>
                    <a:pt x="21" y="60"/>
                  </a:cubicBezTo>
                  <a:cubicBezTo>
                    <a:pt x="21" y="62"/>
                    <a:pt x="21" y="65"/>
                    <a:pt x="21" y="67"/>
                  </a:cubicBezTo>
                  <a:cubicBezTo>
                    <a:pt x="21" y="69"/>
                    <a:pt x="21" y="70"/>
                    <a:pt x="21" y="72"/>
                  </a:cubicBezTo>
                  <a:cubicBezTo>
                    <a:pt x="21" y="73"/>
                    <a:pt x="21" y="74"/>
                    <a:pt x="21" y="74"/>
                  </a:cubicBezTo>
                  <a:moveTo>
                    <a:pt x="11" y="36"/>
                  </a:moveTo>
                  <a:cubicBezTo>
                    <a:pt x="11" y="36"/>
                    <a:pt x="11" y="35"/>
                    <a:pt x="12" y="35"/>
                  </a:cubicBezTo>
                  <a:cubicBezTo>
                    <a:pt x="11" y="35"/>
                    <a:pt x="11" y="36"/>
                    <a:pt x="11" y="36"/>
                  </a:cubicBezTo>
                  <a:moveTo>
                    <a:pt x="12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4" y="31"/>
                  </a:moveTo>
                  <a:cubicBezTo>
                    <a:pt x="14" y="31"/>
                    <a:pt x="14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moveTo>
                    <a:pt x="24" y="60"/>
                  </a:moveTo>
                  <a:cubicBezTo>
                    <a:pt x="45" y="60"/>
                    <a:pt x="54" y="48"/>
                    <a:pt x="59" y="44"/>
                  </a:cubicBezTo>
                  <a:cubicBezTo>
                    <a:pt x="62" y="42"/>
                    <a:pt x="69" y="37"/>
                    <a:pt x="78" y="32"/>
                  </a:cubicBezTo>
                  <a:cubicBezTo>
                    <a:pt x="86" y="28"/>
                    <a:pt x="96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4"/>
                    <a:pt x="107" y="24"/>
                    <a:pt x="108" y="24"/>
                  </a:cubicBezTo>
                  <a:cubicBezTo>
                    <a:pt x="117" y="34"/>
                    <a:pt x="123" y="48"/>
                    <a:pt x="123" y="64"/>
                  </a:cubicBezTo>
                  <a:cubicBezTo>
                    <a:pt x="114" y="69"/>
                    <a:pt x="100" y="73"/>
                    <a:pt x="80" y="75"/>
                  </a:cubicBezTo>
                  <a:cubicBezTo>
                    <a:pt x="68" y="76"/>
                    <a:pt x="58" y="76"/>
                    <a:pt x="49" y="76"/>
                  </a:cubicBezTo>
                  <a:cubicBezTo>
                    <a:pt x="38" y="76"/>
                    <a:pt x="30" y="76"/>
                    <a:pt x="24" y="75"/>
                  </a:cubicBezTo>
                  <a:cubicBezTo>
                    <a:pt x="24" y="74"/>
                    <a:pt x="23" y="73"/>
                    <a:pt x="23" y="72"/>
                  </a:cubicBezTo>
                  <a:cubicBezTo>
                    <a:pt x="23" y="70"/>
                    <a:pt x="24" y="69"/>
                    <a:pt x="24" y="67"/>
                  </a:cubicBezTo>
                  <a:cubicBezTo>
                    <a:pt x="24" y="65"/>
                    <a:pt x="24" y="62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moveTo>
                    <a:pt x="22" y="57"/>
                  </a:moveTo>
                  <a:cubicBezTo>
                    <a:pt x="18" y="57"/>
                    <a:pt x="16" y="55"/>
                    <a:pt x="14" y="53"/>
                  </a:cubicBezTo>
                  <a:cubicBezTo>
                    <a:pt x="13" y="51"/>
                    <a:pt x="12" y="48"/>
                    <a:pt x="12" y="44"/>
                  </a:cubicBezTo>
                  <a:cubicBezTo>
                    <a:pt x="12" y="40"/>
                    <a:pt x="13" y="36"/>
                    <a:pt x="14" y="33"/>
                  </a:cubicBezTo>
                  <a:cubicBezTo>
                    <a:pt x="14" y="32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4" y="17"/>
                    <a:pt x="37" y="8"/>
                    <a:pt x="53" y="5"/>
                  </a:cubicBezTo>
                  <a:cubicBezTo>
                    <a:pt x="50" y="6"/>
                    <a:pt x="48" y="8"/>
                    <a:pt x="46" y="10"/>
                  </a:cubicBezTo>
                  <a:cubicBezTo>
                    <a:pt x="35" y="17"/>
                    <a:pt x="25" y="31"/>
                    <a:pt x="22" y="57"/>
                  </a:cubicBezTo>
                  <a:moveTo>
                    <a:pt x="54" y="5"/>
                  </a:move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moveTo>
                    <a:pt x="57" y="5"/>
                  </a:moveTo>
                  <a:cubicBezTo>
                    <a:pt x="57" y="5"/>
                    <a:pt x="57" y="5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moveTo>
                    <a:pt x="60" y="4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60" y="4"/>
                    <a:pt x="60" y="4"/>
                    <a:pt x="60" y="4"/>
                  </a:cubicBezTo>
                  <a:moveTo>
                    <a:pt x="25" y="57"/>
                  </a:moveTo>
                  <a:cubicBezTo>
                    <a:pt x="28" y="32"/>
                    <a:pt x="38" y="19"/>
                    <a:pt x="47" y="12"/>
                  </a:cubicBezTo>
                  <a:cubicBezTo>
                    <a:pt x="53" y="8"/>
                    <a:pt x="58" y="6"/>
                    <a:pt x="62" y="5"/>
                  </a:cubicBezTo>
                  <a:cubicBezTo>
                    <a:pt x="63" y="5"/>
                    <a:pt x="63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80" y="4"/>
                    <a:pt x="94" y="11"/>
                    <a:pt x="105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1"/>
                    <a:pt x="85" y="25"/>
                    <a:pt x="76" y="30"/>
                  </a:cubicBezTo>
                  <a:cubicBezTo>
                    <a:pt x="68" y="34"/>
                    <a:pt x="61" y="39"/>
                    <a:pt x="58" y="41"/>
                  </a:cubicBezTo>
                  <a:cubicBezTo>
                    <a:pt x="51" y="46"/>
                    <a:pt x="44" y="57"/>
                    <a:pt x="25" y="57"/>
                  </a:cubicBezTo>
                  <a:moveTo>
                    <a:pt x="64" y="0"/>
                  </a:moveTo>
                  <a:cubicBezTo>
                    <a:pt x="28" y="0"/>
                    <a:pt x="0" y="29"/>
                    <a:pt x="0" y="64"/>
                  </a:cubicBezTo>
                  <a:cubicBezTo>
                    <a:pt x="0" y="99"/>
                    <a:pt x="28" y="128"/>
                    <a:pt x="64" y="128"/>
                  </a:cubicBezTo>
                  <a:cubicBezTo>
                    <a:pt x="99" y="128"/>
                    <a:pt x="127" y="99"/>
                    <a:pt x="127" y="64"/>
                  </a:cubicBezTo>
                  <a:cubicBezTo>
                    <a:pt x="127" y="29"/>
                    <a:pt x="99" y="0"/>
                    <a:pt x="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416"/>
            <p:cNvSpPr>
              <a:spLocks noEditPoints="1"/>
            </p:cNvSpPr>
            <p:nvPr/>
          </p:nvSpPr>
          <p:spPr bwMode="auto">
            <a:xfrm>
              <a:off x="6042025" y="3495675"/>
              <a:ext cx="325437" cy="327025"/>
            </a:xfrm>
            <a:custGeom>
              <a:avLst/>
              <a:gdLst>
                <a:gd name="T0" fmla="*/ 35 w 87"/>
                <a:gd name="T1" fmla="*/ 82 h 87"/>
                <a:gd name="T2" fmla="*/ 38 w 87"/>
                <a:gd name="T3" fmla="*/ 81 h 87"/>
                <a:gd name="T4" fmla="*/ 27 w 87"/>
                <a:gd name="T5" fmla="*/ 83 h 87"/>
                <a:gd name="T6" fmla="*/ 8 w 87"/>
                <a:gd name="T7" fmla="*/ 81 h 87"/>
                <a:gd name="T8" fmla="*/ 5 w 87"/>
                <a:gd name="T9" fmla="*/ 59 h 87"/>
                <a:gd name="T10" fmla="*/ 6 w 87"/>
                <a:gd name="T11" fmla="*/ 79 h 87"/>
                <a:gd name="T12" fmla="*/ 5 w 87"/>
                <a:gd name="T13" fmla="*/ 56 h 87"/>
                <a:gd name="T14" fmla="*/ 6 w 87"/>
                <a:gd name="T15" fmla="*/ 51 h 87"/>
                <a:gd name="T16" fmla="*/ 81 w 87"/>
                <a:gd name="T17" fmla="*/ 38 h 87"/>
                <a:gd name="T18" fmla="*/ 81 w 87"/>
                <a:gd name="T19" fmla="*/ 37 h 87"/>
                <a:gd name="T20" fmla="*/ 82 w 87"/>
                <a:gd name="T21" fmla="*/ 32 h 87"/>
                <a:gd name="T22" fmla="*/ 64 w 87"/>
                <a:gd name="T23" fmla="*/ 29 h 87"/>
                <a:gd name="T24" fmla="*/ 66 w 87"/>
                <a:gd name="T25" fmla="*/ 22 h 87"/>
                <a:gd name="T26" fmla="*/ 20 w 87"/>
                <a:gd name="T27" fmla="*/ 68 h 87"/>
                <a:gd name="T28" fmla="*/ 24 w 87"/>
                <a:gd name="T29" fmla="*/ 69 h 87"/>
                <a:gd name="T30" fmla="*/ 24 w 87"/>
                <a:gd name="T31" fmla="*/ 64 h 87"/>
                <a:gd name="T32" fmla="*/ 27 w 87"/>
                <a:gd name="T33" fmla="*/ 64 h 87"/>
                <a:gd name="T34" fmla="*/ 32 w 87"/>
                <a:gd name="T35" fmla="*/ 61 h 87"/>
                <a:gd name="T36" fmla="*/ 34 w 87"/>
                <a:gd name="T37" fmla="*/ 55 h 87"/>
                <a:gd name="T38" fmla="*/ 37 w 87"/>
                <a:gd name="T39" fmla="*/ 54 h 87"/>
                <a:gd name="T40" fmla="*/ 42 w 87"/>
                <a:gd name="T41" fmla="*/ 51 h 87"/>
                <a:gd name="T42" fmla="*/ 46 w 87"/>
                <a:gd name="T43" fmla="*/ 44 h 87"/>
                <a:gd name="T44" fmla="*/ 48 w 87"/>
                <a:gd name="T45" fmla="*/ 43 h 87"/>
                <a:gd name="T46" fmla="*/ 53 w 87"/>
                <a:gd name="T47" fmla="*/ 40 h 87"/>
                <a:gd name="T48" fmla="*/ 57 w 87"/>
                <a:gd name="T49" fmla="*/ 33 h 87"/>
                <a:gd name="T50" fmla="*/ 59 w 87"/>
                <a:gd name="T51" fmla="*/ 33 h 87"/>
                <a:gd name="T52" fmla="*/ 63 w 87"/>
                <a:gd name="T53" fmla="*/ 29 h 87"/>
                <a:gd name="T54" fmla="*/ 80 w 87"/>
                <a:gd name="T55" fmla="*/ 8 h 87"/>
                <a:gd name="T56" fmla="*/ 83 w 87"/>
                <a:gd name="T57" fmla="*/ 29 h 87"/>
                <a:gd name="T58" fmla="*/ 22 w 87"/>
                <a:gd name="T59" fmla="*/ 22 h 87"/>
                <a:gd name="T60" fmla="*/ 61 w 87"/>
                <a:gd name="T61" fmla="*/ 24 h 87"/>
                <a:gd name="T62" fmla="*/ 57 w 87"/>
                <a:gd name="T63" fmla="*/ 23 h 87"/>
                <a:gd name="T64" fmla="*/ 54 w 87"/>
                <a:gd name="T65" fmla="*/ 27 h 87"/>
                <a:gd name="T66" fmla="*/ 54 w 87"/>
                <a:gd name="T67" fmla="*/ 30 h 87"/>
                <a:gd name="T68" fmla="*/ 47 w 87"/>
                <a:gd name="T69" fmla="*/ 33 h 87"/>
                <a:gd name="T70" fmla="*/ 43 w 87"/>
                <a:gd name="T71" fmla="*/ 38 h 87"/>
                <a:gd name="T72" fmla="*/ 43 w 87"/>
                <a:gd name="T73" fmla="*/ 41 h 87"/>
                <a:gd name="T74" fmla="*/ 36 w 87"/>
                <a:gd name="T75" fmla="*/ 44 h 87"/>
                <a:gd name="T76" fmla="*/ 32 w 87"/>
                <a:gd name="T77" fmla="*/ 49 h 87"/>
                <a:gd name="T78" fmla="*/ 32 w 87"/>
                <a:gd name="T79" fmla="*/ 52 h 87"/>
                <a:gd name="T80" fmla="*/ 26 w 87"/>
                <a:gd name="T81" fmla="*/ 54 h 87"/>
                <a:gd name="T82" fmla="*/ 23 w 87"/>
                <a:gd name="T83" fmla="*/ 60 h 87"/>
                <a:gd name="T84" fmla="*/ 22 w 87"/>
                <a:gd name="T85" fmla="*/ 62 h 87"/>
                <a:gd name="T86" fmla="*/ 49 w 87"/>
                <a:gd name="T87" fmla="*/ 7 h 87"/>
                <a:gd name="T88" fmla="*/ 50 w 87"/>
                <a:gd name="T89" fmla="*/ 6 h 87"/>
                <a:gd name="T90" fmla="*/ 56 w 87"/>
                <a:gd name="T91" fmla="*/ 5 h 87"/>
                <a:gd name="T92" fmla="*/ 58 w 87"/>
                <a:gd name="T93" fmla="*/ 5 h 87"/>
                <a:gd name="T94" fmla="*/ 79 w 87"/>
                <a:gd name="T95" fmla="*/ 6 h 87"/>
                <a:gd name="T96" fmla="*/ 58 w 87"/>
                <a:gd name="T97" fmla="*/ 1 h 87"/>
                <a:gd name="T98" fmla="*/ 19 w 87"/>
                <a:gd name="T99" fmla="*/ 21 h 87"/>
                <a:gd name="T100" fmla="*/ 2 w 87"/>
                <a:gd name="T101" fmla="*/ 79 h 87"/>
                <a:gd name="T102" fmla="*/ 3 w 87"/>
                <a:gd name="T103" fmla="*/ 81 h 87"/>
                <a:gd name="T104" fmla="*/ 5 w 87"/>
                <a:gd name="T105" fmla="*/ 84 h 87"/>
                <a:gd name="T106" fmla="*/ 7 w 87"/>
                <a:gd name="T107" fmla="*/ 85 h 87"/>
                <a:gd name="T108" fmla="*/ 22 w 87"/>
                <a:gd name="T109" fmla="*/ 87 h 87"/>
                <a:gd name="T110" fmla="*/ 68 w 87"/>
                <a:gd name="T111" fmla="*/ 68 h 87"/>
                <a:gd name="T112" fmla="*/ 86 w 87"/>
                <a:gd name="T113" fmla="*/ 13 h 87"/>
                <a:gd name="T114" fmla="*/ 85 w 87"/>
                <a:gd name="T115" fmla="*/ 7 h 87"/>
                <a:gd name="T116" fmla="*/ 81 w 87"/>
                <a:gd name="T117" fmla="*/ 3 h 87"/>
                <a:gd name="T118" fmla="*/ 78 w 87"/>
                <a:gd name="T11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" h="87">
                  <a:moveTo>
                    <a:pt x="31" y="82"/>
                  </a:moveTo>
                  <a:cubicBezTo>
                    <a:pt x="32" y="82"/>
                    <a:pt x="32" y="82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moveTo>
                    <a:pt x="35" y="82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moveTo>
                    <a:pt x="36" y="82"/>
                  </a:moveTo>
                  <a:cubicBezTo>
                    <a:pt x="37" y="81"/>
                    <a:pt x="37" y="81"/>
                    <a:pt x="38" y="81"/>
                  </a:cubicBezTo>
                  <a:cubicBezTo>
                    <a:pt x="37" y="81"/>
                    <a:pt x="37" y="81"/>
                    <a:pt x="36" y="82"/>
                  </a:cubicBezTo>
                  <a:moveTo>
                    <a:pt x="8" y="80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18" y="78"/>
                    <a:pt x="22" y="81"/>
                    <a:pt x="27" y="83"/>
                  </a:cubicBezTo>
                  <a:cubicBezTo>
                    <a:pt x="25" y="83"/>
                    <a:pt x="23" y="83"/>
                    <a:pt x="21" y="83"/>
                  </a:cubicBezTo>
                  <a:cubicBezTo>
                    <a:pt x="17" y="83"/>
                    <a:pt x="14" y="83"/>
                    <a:pt x="12" y="82"/>
                  </a:cubicBezTo>
                  <a:cubicBezTo>
                    <a:pt x="10" y="82"/>
                    <a:pt x="8" y="8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moveTo>
                    <a:pt x="6" y="79"/>
                  </a:moveTo>
                  <a:cubicBezTo>
                    <a:pt x="6" y="79"/>
                    <a:pt x="3" y="72"/>
                    <a:pt x="5" y="59"/>
                  </a:cubicBezTo>
                  <a:cubicBezTo>
                    <a:pt x="5" y="59"/>
                    <a:pt x="4" y="60"/>
                    <a:pt x="4" y="61"/>
                  </a:cubicBezTo>
                  <a:cubicBezTo>
                    <a:pt x="7" y="65"/>
                    <a:pt x="10" y="69"/>
                    <a:pt x="13" y="7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moveTo>
                    <a:pt x="5" y="56"/>
                  </a:move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moveTo>
                    <a:pt x="5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6" y="53"/>
                    <a:pt x="5" y="53"/>
                    <a:pt x="5" y="54"/>
                  </a:cubicBezTo>
                  <a:moveTo>
                    <a:pt x="6" y="51"/>
                  </a:moveTo>
                  <a:cubicBezTo>
                    <a:pt x="6" y="51"/>
                    <a:pt x="6" y="50"/>
                    <a:pt x="6" y="50"/>
                  </a:cubicBezTo>
                  <a:cubicBezTo>
                    <a:pt x="6" y="50"/>
                    <a:pt x="6" y="51"/>
                    <a:pt x="6" y="51"/>
                  </a:cubicBezTo>
                  <a:moveTo>
                    <a:pt x="80" y="40"/>
                  </a:moveTo>
                  <a:cubicBezTo>
                    <a:pt x="80" y="40"/>
                    <a:pt x="81" y="39"/>
                    <a:pt x="81" y="38"/>
                  </a:cubicBezTo>
                  <a:cubicBezTo>
                    <a:pt x="81" y="39"/>
                    <a:pt x="80" y="40"/>
                    <a:pt x="80" y="40"/>
                  </a:cubicBezTo>
                  <a:moveTo>
                    <a:pt x="81" y="37"/>
                  </a:moveTo>
                  <a:cubicBezTo>
                    <a:pt x="81" y="37"/>
                    <a:pt x="81" y="36"/>
                    <a:pt x="82" y="36"/>
                  </a:cubicBezTo>
                  <a:cubicBezTo>
                    <a:pt x="81" y="36"/>
                    <a:pt x="81" y="37"/>
                    <a:pt x="81" y="37"/>
                  </a:cubicBezTo>
                  <a:moveTo>
                    <a:pt x="82" y="35"/>
                  </a:moveTo>
                  <a:cubicBezTo>
                    <a:pt x="82" y="34"/>
                    <a:pt x="82" y="34"/>
                    <a:pt x="82" y="33"/>
                  </a:cubicBezTo>
                  <a:cubicBezTo>
                    <a:pt x="82" y="34"/>
                    <a:pt x="82" y="34"/>
                    <a:pt x="82" y="35"/>
                  </a:cubicBezTo>
                  <a:moveTo>
                    <a:pt x="82" y="32"/>
                  </a:moveTo>
                  <a:cubicBezTo>
                    <a:pt x="82" y="31"/>
                    <a:pt x="83" y="31"/>
                    <a:pt x="83" y="30"/>
                  </a:cubicBezTo>
                  <a:cubicBezTo>
                    <a:pt x="83" y="31"/>
                    <a:pt x="82" y="31"/>
                    <a:pt x="82" y="32"/>
                  </a:cubicBezTo>
                  <a:moveTo>
                    <a:pt x="63" y="29"/>
                  </a:moveTo>
                  <a:cubicBezTo>
                    <a:pt x="63" y="29"/>
                    <a:pt x="63" y="29"/>
                    <a:pt x="64" y="29"/>
                  </a:cubicBezTo>
                  <a:cubicBezTo>
                    <a:pt x="64" y="29"/>
                    <a:pt x="64" y="28"/>
                    <a:pt x="64" y="28"/>
                  </a:cubicBezTo>
                  <a:cubicBezTo>
                    <a:pt x="63" y="27"/>
                    <a:pt x="63" y="27"/>
                    <a:pt x="63" y="26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72" y="28"/>
                    <a:pt x="77" y="34"/>
                    <a:pt x="80" y="41"/>
                  </a:cubicBezTo>
                  <a:cubicBezTo>
                    <a:pt x="77" y="50"/>
                    <a:pt x="71" y="59"/>
                    <a:pt x="65" y="65"/>
                  </a:cubicBezTo>
                  <a:cubicBezTo>
                    <a:pt x="59" y="72"/>
                    <a:pt x="49" y="78"/>
                    <a:pt x="38" y="81"/>
                  </a:cubicBezTo>
                  <a:cubicBezTo>
                    <a:pt x="32" y="78"/>
                    <a:pt x="26" y="73"/>
                    <a:pt x="20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2" y="68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2" y="67"/>
                    <a:pt x="21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5"/>
                    <a:pt x="26" y="65"/>
                    <a:pt x="26" y="66"/>
                  </a:cubicBezTo>
                  <a:cubicBezTo>
                    <a:pt x="26" y="66"/>
                    <a:pt x="27" y="66"/>
                    <a:pt x="27" y="66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8" y="65"/>
                    <a:pt x="28" y="64"/>
                    <a:pt x="27" y="64"/>
                  </a:cubicBezTo>
                  <a:cubicBezTo>
                    <a:pt x="27" y="64"/>
                    <a:pt x="26" y="64"/>
                    <a:pt x="26" y="6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1"/>
                    <a:pt x="31" y="61"/>
                  </a:cubicBezTo>
                  <a:cubicBezTo>
                    <a:pt x="31" y="61"/>
                    <a:pt x="32" y="61"/>
                    <a:pt x="32" y="61"/>
                  </a:cubicBezTo>
                  <a:cubicBezTo>
                    <a:pt x="32" y="61"/>
                    <a:pt x="32" y="61"/>
                    <a:pt x="33" y="61"/>
                  </a:cubicBezTo>
                  <a:cubicBezTo>
                    <a:pt x="33" y="60"/>
                    <a:pt x="33" y="60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6"/>
                    <a:pt x="36" y="56"/>
                  </a:cubicBezTo>
                  <a:cubicBezTo>
                    <a:pt x="36" y="56"/>
                    <a:pt x="36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5"/>
                    <a:pt x="38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2" y="51"/>
                    <a:pt x="42" y="51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4"/>
                    <a:pt x="49" y="44"/>
                    <a:pt x="48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8"/>
                    <a:pt x="52" y="39"/>
                    <a:pt x="52" y="39"/>
                  </a:cubicBezTo>
                  <a:cubicBezTo>
                    <a:pt x="52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4" y="39"/>
                    <a:pt x="54" y="39"/>
                    <a:pt x="54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3"/>
                    <a:pt x="57" y="34"/>
                    <a:pt x="57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9" y="33"/>
                    <a:pt x="59" y="33"/>
                  </a:cubicBezTo>
                  <a:cubicBezTo>
                    <a:pt x="59" y="32"/>
                    <a:pt x="58" y="32"/>
                    <a:pt x="58" y="31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3" y="29"/>
                    <a:pt x="63" y="29"/>
                  </a:cubicBezTo>
                  <a:moveTo>
                    <a:pt x="83" y="30"/>
                  </a:moveTo>
                  <a:cubicBezTo>
                    <a:pt x="80" y="25"/>
                    <a:pt x="77" y="20"/>
                    <a:pt x="72" y="15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4" y="16"/>
                    <a:pt x="83" y="29"/>
                  </a:cubicBezTo>
                  <a:cubicBezTo>
                    <a:pt x="83" y="30"/>
                    <a:pt x="83" y="30"/>
                    <a:pt x="83" y="30"/>
                  </a:cubicBezTo>
                  <a:moveTo>
                    <a:pt x="19" y="67"/>
                  </a:moveTo>
                  <a:cubicBezTo>
                    <a:pt x="14" y="61"/>
                    <a:pt x="10" y="55"/>
                    <a:pt x="6" y="49"/>
                  </a:cubicBezTo>
                  <a:cubicBezTo>
                    <a:pt x="10" y="39"/>
                    <a:pt x="16" y="29"/>
                    <a:pt x="22" y="22"/>
                  </a:cubicBezTo>
                  <a:cubicBezTo>
                    <a:pt x="28" y="16"/>
                    <a:pt x="37" y="11"/>
                    <a:pt x="47" y="7"/>
                  </a:cubicBezTo>
                  <a:cubicBezTo>
                    <a:pt x="53" y="10"/>
                    <a:pt x="60" y="15"/>
                    <a:pt x="66" y="21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4"/>
                    <a:pt x="59" y="23"/>
                    <a:pt x="59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7" y="23"/>
                    <a:pt x="57" y="23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58" y="25"/>
                    <a:pt x="59" y="25"/>
                    <a:pt x="59" y="25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49" y="33"/>
                    <a:pt x="4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8" y="35"/>
                    <a:pt x="48" y="35"/>
                    <a:pt x="49" y="36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1" y="39"/>
                    <a:pt x="41" y="39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6" y="44"/>
                    <a:pt x="36" y="45"/>
                    <a:pt x="36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0"/>
                    <a:pt x="32" y="49"/>
                  </a:cubicBezTo>
                  <a:cubicBezTo>
                    <a:pt x="32" y="49"/>
                    <a:pt x="32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50"/>
                    <a:pt x="30" y="50"/>
                    <a:pt x="31" y="51"/>
                  </a:cubicBezTo>
                  <a:cubicBezTo>
                    <a:pt x="31" y="51"/>
                    <a:pt x="31" y="52"/>
                    <a:pt x="32" y="52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7" y="54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5"/>
                    <a:pt x="26" y="55"/>
                  </a:cubicBezTo>
                  <a:cubicBezTo>
                    <a:pt x="26" y="56"/>
                    <a:pt x="27" y="57"/>
                    <a:pt x="27" y="5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1" y="61"/>
                    <a:pt x="22" y="62"/>
                    <a:pt x="22" y="62"/>
                  </a:cubicBezTo>
                  <a:cubicBezTo>
                    <a:pt x="22" y="63"/>
                    <a:pt x="22" y="63"/>
                    <a:pt x="22" y="64"/>
                  </a:cubicBezTo>
                  <a:cubicBezTo>
                    <a:pt x="19" y="67"/>
                    <a:pt x="19" y="67"/>
                    <a:pt x="19" y="67"/>
                  </a:cubicBezTo>
                  <a:moveTo>
                    <a:pt x="47" y="7"/>
                  </a:move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8" y="7"/>
                    <a:pt x="47" y="7"/>
                  </a:cubicBezTo>
                  <a:moveTo>
                    <a:pt x="50" y="6"/>
                  </a:moveTo>
                  <a:cubicBezTo>
                    <a:pt x="51" y="6"/>
                    <a:pt x="51" y="6"/>
                    <a:pt x="52" y="6"/>
                  </a:cubicBezTo>
                  <a:cubicBezTo>
                    <a:pt x="51" y="6"/>
                    <a:pt x="51" y="6"/>
                    <a:pt x="50" y="6"/>
                  </a:cubicBezTo>
                  <a:moveTo>
                    <a:pt x="53" y="6"/>
                  </a:moveTo>
                  <a:cubicBezTo>
                    <a:pt x="53" y="5"/>
                    <a:pt x="54" y="5"/>
                    <a:pt x="55" y="5"/>
                  </a:cubicBezTo>
                  <a:cubicBezTo>
                    <a:pt x="54" y="5"/>
                    <a:pt x="53" y="5"/>
                    <a:pt x="53" y="6"/>
                  </a:cubicBezTo>
                  <a:moveTo>
                    <a:pt x="56" y="5"/>
                  </a:moveTo>
                  <a:cubicBezTo>
                    <a:pt x="56" y="5"/>
                    <a:pt x="57" y="5"/>
                    <a:pt x="57" y="5"/>
                  </a:cubicBezTo>
                  <a:cubicBezTo>
                    <a:pt x="57" y="5"/>
                    <a:pt x="56" y="5"/>
                    <a:pt x="56" y="5"/>
                  </a:cubicBezTo>
                  <a:moveTo>
                    <a:pt x="72" y="15"/>
                  </a:moveTo>
                  <a:cubicBezTo>
                    <a:pt x="67" y="10"/>
                    <a:pt x="63" y="7"/>
                    <a:pt x="58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70" y="4"/>
                    <a:pt x="73" y="5"/>
                    <a:pt x="76" y="5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2" y="15"/>
                    <a:pt x="72" y="15"/>
                    <a:pt x="72" y="15"/>
                  </a:cubicBezTo>
                  <a:moveTo>
                    <a:pt x="66" y="0"/>
                  </a:moveTo>
                  <a:cubicBezTo>
                    <a:pt x="63" y="0"/>
                    <a:pt x="61" y="1"/>
                    <a:pt x="58" y="1"/>
                  </a:cubicBezTo>
                  <a:cubicBezTo>
                    <a:pt x="51" y="1"/>
                    <a:pt x="44" y="4"/>
                    <a:pt x="38" y="7"/>
                  </a:cubicBezTo>
                  <a:cubicBezTo>
                    <a:pt x="31" y="10"/>
                    <a:pt x="25" y="14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4" y="25"/>
                    <a:pt x="10" y="31"/>
                    <a:pt x="7" y="38"/>
                  </a:cubicBezTo>
                  <a:cubicBezTo>
                    <a:pt x="4" y="44"/>
                    <a:pt x="1" y="51"/>
                    <a:pt x="1" y="58"/>
                  </a:cubicBezTo>
                  <a:cubicBezTo>
                    <a:pt x="0" y="65"/>
                    <a:pt x="0" y="71"/>
                    <a:pt x="1" y="74"/>
                  </a:cubicBezTo>
                  <a:cubicBezTo>
                    <a:pt x="1" y="76"/>
                    <a:pt x="2" y="78"/>
                    <a:pt x="2" y="79"/>
                  </a:cubicBezTo>
                  <a:cubicBezTo>
                    <a:pt x="2" y="79"/>
                    <a:pt x="2" y="80"/>
                    <a:pt x="3" y="80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2"/>
                    <a:pt x="4" y="8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8" y="85"/>
                    <a:pt x="9" y="85"/>
                  </a:cubicBezTo>
                  <a:cubicBezTo>
                    <a:pt x="11" y="86"/>
                    <a:pt x="15" y="87"/>
                    <a:pt x="22" y="87"/>
                  </a:cubicBezTo>
                  <a:cubicBezTo>
                    <a:pt x="24" y="87"/>
                    <a:pt x="26" y="87"/>
                    <a:pt x="29" y="87"/>
                  </a:cubicBezTo>
                  <a:cubicBezTo>
                    <a:pt x="36" y="86"/>
                    <a:pt x="43" y="84"/>
                    <a:pt x="50" y="81"/>
                  </a:cubicBezTo>
                  <a:cubicBezTo>
                    <a:pt x="56" y="77"/>
                    <a:pt x="62" y="73"/>
                    <a:pt x="67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3" y="62"/>
                    <a:pt x="77" y="56"/>
                    <a:pt x="81" y="50"/>
                  </a:cubicBezTo>
                  <a:cubicBezTo>
                    <a:pt x="84" y="43"/>
                    <a:pt x="86" y="36"/>
                    <a:pt x="87" y="29"/>
                  </a:cubicBezTo>
                  <a:cubicBezTo>
                    <a:pt x="87" y="22"/>
                    <a:pt x="87" y="17"/>
                    <a:pt x="86" y="13"/>
                  </a:cubicBezTo>
                  <a:cubicBezTo>
                    <a:pt x="86" y="11"/>
                    <a:pt x="86" y="10"/>
                    <a:pt x="85" y="9"/>
                  </a:cubicBezTo>
                  <a:cubicBezTo>
                    <a:pt x="85" y="8"/>
                    <a:pt x="85" y="8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6"/>
                    <a:pt x="84" y="6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9" y="2"/>
                    <a:pt x="78" y="2"/>
                  </a:cubicBezTo>
                  <a:cubicBezTo>
                    <a:pt x="76" y="1"/>
                    <a:pt x="72" y="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417"/>
            <p:cNvSpPr>
              <a:spLocks/>
            </p:cNvSpPr>
            <p:nvPr/>
          </p:nvSpPr>
          <p:spPr bwMode="auto">
            <a:xfrm>
              <a:off x="6202363" y="360045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1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418"/>
            <p:cNvSpPr>
              <a:spLocks/>
            </p:cNvSpPr>
            <p:nvPr/>
          </p:nvSpPr>
          <p:spPr bwMode="auto">
            <a:xfrm>
              <a:off x="6221413" y="358140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419"/>
            <p:cNvSpPr>
              <a:spLocks/>
            </p:cNvSpPr>
            <p:nvPr/>
          </p:nvSpPr>
          <p:spPr bwMode="auto">
            <a:xfrm>
              <a:off x="6183313" y="36226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420"/>
            <p:cNvSpPr>
              <a:spLocks/>
            </p:cNvSpPr>
            <p:nvPr/>
          </p:nvSpPr>
          <p:spPr bwMode="auto">
            <a:xfrm>
              <a:off x="6240463" y="3567113"/>
              <a:ext cx="19050" cy="3175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4 w 5"/>
                <a:gd name="T9" fmla="*/ 0 h 1"/>
                <a:gd name="T10" fmla="*/ 4 w 5"/>
                <a:gd name="T11" fmla="*/ 0 h 1"/>
                <a:gd name="T12" fmla="*/ 5 w 5"/>
                <a:gd name="T13" fmla="*/ 0 h 1"/>
                <a:gd name="T14" fmla="*/ 4 w 5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421"/>
            <p:cNvSpPr>
              <a:spLocks/>
            </p:cNvSpPr>
            <p:nvPr/>
          </p:nvSpPr>
          <p:spPr bwMode="auto">
            <a:xfrm>
              <a:off x="6270625" y="3567113"/>
              <a:ext cx="11112" cy="111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0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422"/>
            <p:cNvSpPr>
              <a:spLocks/>
            </p:cNvSpPr>
            <p:nvPr/>
          </p:nvSpPr>
          <p:spPr bwMode="auto">
            <a:xfrm>
              <a:off x="6165850" y="36417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423"/>
            <p:cNvSpPr>
              <a:spLocks/>
            </p:cNvSpPr>
            <p:nvPr/>
          </p:nvSpPr>
          <p:spPr bwMode="auto">
            <a:xfrm>
              <a:off x="6262688" y="3633788"/>
              <a:ext cx="11112" cy="1270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424"/>
            <p:cNvSpPr>
              <a:spLocks/>
            </p:cNvSpPr>
            <p:nvPr/>
          </p:nvSpPr>
          <p:spPr bwMode="auto">
            <a:xfrm>
              <a:off x="6243638" y="3652838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425"/>
            <p:cNvSpPr>
              <a:spLocks/>
            </p:cNvSpPr>
            <p:nvPr/>
          </p:nvSpPr>
          <p:spPr bwMode="auto">
            <a:xfrm>
              <a:off x="6224588" y="3671888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426"/>
            <p:cNvSpPr>
              <a:spLocks/>
            </p:cNvSpPr>
            <p:nvPr/>
          </p:nvSpPr>
          <p:spPr bwMode="auto">
            <a:xfrm>
              <a:off x="6202363" y="3690938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3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427"/>
            <p:cNvSpPr>
              <a:spLocks/>
            </p:cNvSpPr>
            <p:nvPr/>
          </p:nvSpPr>
          <p:spPr bwMode="auto">
            <a:xfrm>
              <a:off x="6284913" y="3611563"/>
              <a:ext cx="7937" cy="15875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4 h 4"/>
                <a:gd name="T12" fmla="*/ 1 w 2"/>
                <a:gd name="T13" fmla="*/ 3 h 4"/>
                <a:gd name="T14" fmla="*/ 2 w 2"/>
                <a:gd name="T15" fmla="*/ 0 h 4"/>
                <a:gd name="T16" fmla="*/ 2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428"/>
            <p:cNvSpPr>
              <a:spLocks/>
            </p:cNvSpPr>
            <p:nvPr/>
          </p:nvSpPr>
          <p:spPr bwMode="auto">
            <a:xfrm>
              <a:off x="6183313" y="3713163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429"/>
            <p:cNvSpPr>
              <a:spLocks/>
            </p:cNvSpPr>
            <p:nvPr/>
          </p:nvSpPr>
          <p:spPr bwMode="auto">
            <a:xfrm>
              <a:off x="6142038" y="36607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430"/>
            <p:cNvSpPr>
              <a:spLocks/>
            </p:cNvSpPr>
            <p:nvPr/>
          </p:nvSpPr>
          <p:spPr bwMode="auto">
            <a:xfrm>
              <a:off x="6289675" y="3586163"/>
              <a:ext cx="6350" cy="1428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431"/>
            <p:cNvSpPr>
              <a:spLocks/>
            </p:cNvSpPr>
            <p:nvPr/>
          </p:nvSpPr>
          <p:spPr bwMode="auto">
            <a:xfrm>
              <a:off x="6105525" y="3698875"/>
              <a:ext cx="11112" cy="14288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0 w 3"/>
                <a:gd name="T5" fmla="*/ 4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432"/>
            <p:cNvSpPr>
              <a:spLocks/>
            </p:cNvSpPr>
            <p:nvPr/>
          </p:nvSpPr>
          <p:spPr bwMode="auto">
            <a:xfrm>
              <a:off x="6124575" y="36798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433"/>
            <p:cNvSpPr>
              <a:spLocks/>
            </p:cNvSpPr>
            <p:nvPr/>
          </p:nvSpPr>
          <p:spPr bwMode="auto">
            <a:xfrm>
              <a:off x="6105525" y="3724275"/>
              <a:ext cx="6350" cy="15875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434"/>
            <p:cNvSpPr>
              <a:spLocks/>
            </p:cNvSpPr>
            <p:nvPr/>
          </p:nvSpPr>
          <p:spPr bwMode="auto">
            <a:xfrm>
              <a:off x="6165850" y="3732213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1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435"/>
            <p:cNvSpPr>
              <a:spLocks/>
            </p:cNvSpPr>
            <p:nvPr/>
          </p:nvSpPr>
          <p:spPr bwMode="auto">
            <a:xfrm>
              <a:off x="6142038" y="3754438"/>
              <a:ext cx="15875" cy="4763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0 w 4"/>
                <a:gd name="T9" fmla="*/ 1 h 1"/>
                <a:gd name="T10" fmla="*/ 0 w 4"/>
                <a:gd name="T11" fmla="*/ 1 h 1"/>
                <a:gd name="T12" fmla="*/ 4 w 4"/>
                <a:gd name="T13" fmla="*/ 0 h 1"/>
                <a:gd name="T14" fmla="*/ 4 w 4"/>
                <a:gd name="T15" fmla="*/ 0 h 1"/>
                <a:gd name="T16" fmla="*/ 4 w 4"/>
                <a:gd name="T17" fmla="*/ 0 h 1"/>
                <a:gd name="T18" fmla="*/ 3 w 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436"/>
            <p:cNvSpPr>
              <a:spLocks noEditPoints="1"/>
            </p:cNvSpPr>
            <p:nvPr/>
          </p:nvSpPr>
          <p:spPr bwMode="auto">
            <a:xfrm>
              <a:off x="4219575" y="3619500"/>
              <a:ext cx="742950" cy="747713"/>
            </a:xfrm>
            <a:custGeom>
              <a:avLst/>
              <a:gdLst>
                <a:gd name="T0" fmla="*/ 124 w 198"/>
                <a:gd name="T1" fmla="*/ 166 h 199"/>
                <a:gd name="T2" fmla="*/ 127 w 198"/>
                <a:gd name="T3" fmla="*/ 170 h 199"/>
                <a:gd name="T4" fmla="*/ 131 w 198"/>
                <a:gd name="T5" fmla="*/ 173 h 199"/>
                <a:gd name="T6" fmla="*/ 135 w 198"/>
                <a:gd name="T7" fmla="*/ 175 h 199"/>
                <a:gd name="T8" fmla="*/ 65 w 198"/>
                <a:gd name="T9" fmla="*/ 176 h 199"/>
                <a:gd name="T10" fmla="*/ 78 w 198"/>
                <a:gd name="T11" fmla="*/ 166 h 199"/>
                <a:gd name="T12" fmla="*/ 170 w 198"/>
                <a:gd name="T13" fmla="*/ 153 h 199"/>
                <a:gd name="T14" fmla="*/ 63 w 198"/>
                <a:gd name="T15" fmla="*/ 130 h 199"/>
                <a:gd name="T16" fmla="*/ 116 w 198"/>
                <a:gd name="T17" fmla="*/ 162 h 199"/>
                <a:gd name="T18" fmla="*/ 177 w 198"/>
                <a:gd name="T19" fmla="*/ 112 h 199"/>
                <a:gd name="T20" fmla="*/ 178 w 198"/>
                <a:gd name="T21" fmla="*/ 149 h 199"/>
                <a:gd name="T22" fmla="*/ 19 w 198"/>
                <a:gd name="T23" fmla="*/ 91 h 199"/>
                <a:gd name="T24" fmla="*/ 20 w 198"/>
                <a:gd name="T25" fmla="*/ 99 h 199"/>
                <a:gd name="T26" fmla="*/ 22 w 198"/>
                <a:gd name="T27" fmla="*/ 107 h 199"/>
                <a:gd name="T28" fmla="*/ 25 w 198"/>
                <a:gd name="T29" fmla="*/ 117 h 199"/>
                <a:gd name="T30" fmla="*/ 29 w 198"/>
                <a:gd name="T31" fmla="*/ 124 h 199"/>
                <a:gd name="T32" fmla="*/ 30 w 198"/>
                <a:gd name="T33" fmla="*/ 129 h 199"/>
                <a:gd name="T34" fmla="*/ 29 w 198"/>
                <a:gd name="T35" fmla="*/ 135 h 199"/>
                <a:gd name="T36" fmla="*/ 29 w 198"/>
                <a:gd name="T37" fmla="*/ 146 h 199"/>
                <a:gd name="T38" fmla="*/ 31 w 198"/>
                <a:gd name="T39" fmla="*/ 154 h 199"/>
                <a:gd name="T40" fmla="*/ 191 w 198"/>
                <a:gd name="T41" fmla="*/ 91 h 199"/>
                <a:gd name="T42" fmla="*/ 133 w 198"/>
                <a:gd name="T43" fmla="*/ 64 h 199"/>
                <a:gd name="T44" fmla="*/ 136 w 198"/>
                <a:gd name="T45" fmla="*/ 63 h 199"/>
                <a:gd name="T46" fmla="*/ 160 w 198"/>
                <a:gd name="T47" fmla="*/ 61 h 199"/>
                <a:gd name="T48" fmla="*/ 168 w 198"/>
                <a:gd name="T49" fmla="*/ 67 h 199"/>
                <a:gd name="T50" fmla="*/ 178 w 198"/>
                <a:gd name="T51" fmla="*/ 83 h 199"/>
                <a:gd name="T52" fmla="*/ 180 w 198"/>
                <a:gd name="T53" fmla="*/ 88 h 199"/>
                <a:gd name="T54" fmla="*/ 181 w 198"/>
                <a:gd name="T55" fmla="*/ 91 h 199"/>
                <a:gd name="T56" fmla="*/ 177 w 198"/>
                <a:gd name="T57" fmla="*/ 111 h 199"/>
                <a:gd name="T58" fmla="*/ 140 w 198"/>
                <a:gd name="T59" fmla="*/ 130 h 199"/>
                <a:gd name="T60" fmla="*/ 32 w 198"/>
                <a:gd name="T61" fmla="*/ 126 h 199"/>
                <a:gd name="T62" fmla="*/ 26 w 198"/>
                <a:gd name="T63" fmla="*/ 117 h 199"/>
                <a:gd name="T64" fmla="*/ 23 w 198"/>
                <a:gd name="T65" fmla="*/ 109 h 199"/>
                <a:gd name="T66" fmla="*/ 21 w 198"/>
                <a:gd name="T67" fmla="*/ 101 h 199"/>
                <a:gd name="T68" fmla="*/ 20 w 198"/>
                <a:gd name="T69" fmla="*/ 95 h 199"/>
                <a:gd name="T70" fmla="*/ 48 w 198"/>
                <a:gd name="T71" fmla="*/ 60 h 199"/>
                <a:gd name="T72" fmla="*/ 56 w 198"/>
                <a:gd name="T73" fmla="*/ 60 h 199"/>
                <a:gd name="T74" fmla="*/ 62 w 198"/>
                <a:gd name="T75" fmla="*/ 61 h 199"/>
                <a:gd name="T76" fmla="*/ 162 w 198"/>
                <a:gd name="T77" fmla="*/ 39 h 199"/>
                <a:gd name="T78" fmla="*/ 102 w 198"/>
                <a:gd name="T79" fmla="*/ 17 h 199"/>
                <a:gd name="T80" fmla="*/ 107 w 198"/>
                <a:gd name="T81" fmla="*/ 15 h 199"/>
                <a:gd name="T82" fmla="*/ 113 w 198"/>
                <a:gd name="T83" fmla="*/ 14 h 199"/>
                <a:gd name="T84" fmla="*/ 122 w 198"/>
                <a:gd name="T85" fmla="*/ 14 h 199"/>
                <a:gd name="T86" fmla="*/ 127 w 198"/>
                <a:gd name="T87" fmla="*/ 14 h 199"/>
                <a:gd name="T88" fmla="*/ 162 w 198"/>
                <a:gd name="T89" fmla="*/ 37 h 199"/>
                <a:gd name="T90" fmla="*/ 158 w 198"/>
                <a:gd name="T91" fmla="*/ 60 h 199"/>
                <a:gd name="T92" fmla="*/ 150 w 198"/>
                <a:gd name="T93" fmla="*/ 61 h 199"/>
                <a:gd name="T94" fmla="*/ 143 w 198"/>
                <a:gd name="T95" fmla="*/ 61 h 199"/>
                <a:gd name="T96" fmla="*/ 137 w 198"/>
                <a:gd name="T97" fmla="*/ 62 h 199"/>
                <a:gd name="T98" fmla="*/ 134 w 198"/>
                <a:gd name="T99" fmla="*/ 63 h 199"/>
                <a:gd name="T100" fmla="*/ 38 w 198"/>
                <a:gd name="T101" fmla="*/ 56 h 199"/>
                <a:gd name="T102" fmla="*/ 37 w 198"/>
                <a:gd name="T103" fmla="*/ 50 h 199"/>
                <a:gd name="T104" fmla="*/ 85 w 198"/>
                <a:gd name="T105" fmla="*/ 14 h 199"/>
                <a:gd name="T106" fmla="*/ 92 w 198"/>
                <a:gd name="T107" fmla="*/ 15 h 199"/>
                <a:gd name="T108" fmla="*/ 100 w 198"/>
                <a:gd name="T109" fmla="*/ 17 h 199"/>
                <a:gd name="T110" fmla="*/ 63 w 198"/>
                <a:gd name="T111" fmla="*/ 61 h 199"/>
                <a:gd name="T112" fmla="*/ 57 w 198"/>
                <a:gd name="T113" fmla="*/ 60 h 199"/>
                <a:gd name="T114" fmla="*/ 49 w 198"/>
                <a:gd name="T115" fmla="*/ 60 h 199"/>
                <a:gd name="T116" fmla="*/ 40 w 198"/>
                <a:gd name="T117" fmla="*/ 60 h 199"/>
                <a:gd name="T118" fmla="*/ 24 w 198"/>
                <a:gd name="T119" fmla="*/ 4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199">
                  <a:moveTo>
                    <a:pt x="102" y="164"/>
                  </a:moveTo>
                  <a:cubicBezTo>
                    <a:pt x="107" y="164"/>
                    <a:pt x="112" y="164"/>
                    <a:pt x="117" y="162"/>
                  </a:cubicBezTo>
                  <a:cubicBezTo>
                    <a:pt x="119" y="162"/>
                    <a:pt x="120" y="161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2" y="163"/>
                    <a:pt x="122" y="164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6" y="175"/>
                    <a:pt x="137" y="175"/>
                    <a:pt x="138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8"/>
                    <a:pt x="132" y="182"/>
                    <a:pt x="120" y="190"/>
                  </a:cubicBezTo>
                  <a:cubicBezTo>
                    <a:pt x="113" y="191"/>
                    <a:pt x="106" y="192"/>
                    <a:pt x="99" y="192"/>
                  </a:cubicBezTo>
                  <a:cubicBezTo>
                    <a:pt x="92" y="192"/>
                    <a:pt x="86" y="191"/>
                    <a:pt x="79" y="190"/>
                  </a:cubicBezTo>
                  <a:cubicBezTo>
                    <a:pt x="76" y="188"/>
                    <a:pt x="69" y="184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5"/>
                    <a:pt x="67" y="175"/>
                    <a:pt x="67" y="175"/>
                  </a:cubicBezTo>
                  <a:cubicBezTo>
                    <a:pt x="67" y="175"/>
                    <a:pt x="67" y="175"/>
                    <a:pt x="67" y="175"/>
                  </a:cubicBezTo>
                  <a:cubicBezTo>
                    <a:pt x="68" y="174"/>
                    <a:pt x="68" y="174"/>
                    <a:pt x="69" y="174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3" y="171"/>
                    <a:pt x="76" y="169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9" y="165"/>
                    <a:pt x="80" y="163"/>
                    <a:pt x="81" y="162"/>
                  </a:cubicBezTo>
                  <a:cubicBezTo>
                    <a:pt x="82" y="162"/>
                    <a:pt x="92" y="164"/>
                    <a:pt x="102" y="164"/>
                  </a:cubicBezTo>
                  <a:moveTo>
                    <a:pt x="79" y="190"/>
                  </a:moveTo>
                  <a:cubicBezTo>
                    <a:pt x="55" y="185"/>
                    <a:pt x="34" y="170"/>
                    <a:pt x="21" y="150"/>
                  </a:cubicBezTo>
                  <a:cubicBezTo>
                    <a:pt x="27" y="154"/>
                    <a:pt x="29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2" y="155"/>
                    <a:pt x="42" y="168"/>
                    <a:pt x="58" y="174"/>
                  </a:cubicBezTo>
                  <a:cubicBezTo>
                    <a:pt x="61" y="176"/>
                    <a:pt x="63" y="176"/>
                    <a:pt x="63" y="176"/>
                  </a:cubicBezTo>
                  <a:cubicBezTo>
                    <a:pt x="68" y="184"/>
                    <a:pt x="75" y="188"/>
                    <a:pt x="79" y="190"/>
                  </a:cubicBezTo>
                  <a:moveTo>
                    <a:pt x="170" y="153"/>
                  </a:moveTo>
                  <a:cubicBezTo>
                    <a:pt x="170" y="153"/>
                    <a:pt x="170" y="153"/>
                    <a:pt x="170" y="153"/>
                  </a:cubicBezTo>
                  <a:cubicBezTo>
                    <a:pt x="171" y="153"/>
                    <a:pt x="174" y="153"/>
                    <a:pt x="177" y="149"/>
                  </a:cubicBezTo>
                  <a:cubicBezTo>
                    <a:pt x="165" y="169"/>
                    <a:pt x="144" y="184"/>
                    <a:pt x="121" y="190"/>
                  </a:cubicBezTo>
                  <a:cubicBezTo>
                    <a:pt x="135" y="181"/>
                    <a:pt x="138" y="176"/>
                    <a:pt x="138" y="176"/>
                  </a:cubicBezTo>
                  <a:cubicBezTo>
                    <a:pt x="156" y="172"/>
                    <a:pt x="167" y="156"/>
                    <a:pt x="168" y="154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69" y="153"/>
                    <a:pt x="169" y="153"/>
                    <a:pt x="170" y="153"/>
                  </a:cubicBezTo>
                  <a:moveTo>
                    <a:pt x="102" y="164"/>
                  </a:moveTo>
                  <a:cubicBezTo>
                    <a:pt x="96" y="164"/>
                    <a:pt x="89" y="163"/>
                    <a:pt x="81" y="161"/>
                  </a:cubicBezTo>
                  <a:cubicBezTo>
                    <a:pt x="81" y="161"/>
                    <a:pt x="78" y="158"/>
                    <a:pt x="74" y="153"/>
                  </a:cubicBezTo>
                  <a:cubicBezTo>
                    <a:pt x="72" y="150"/>
                    <a:pt x="70" y="146"/>
                    <a:pt x="68" y="142"/>
                  </a:cubicBezTo>
                  <a:cubicBezTo>
                    <a:pt x="66" y="138"/>
                    <a:pt x="64" y="134"/>
                    <a:pt x="63" y="130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21" y="99"/>
                    <a:pt x="124" y="104"/>
                    <a:pt x="128" y="109"/>
                  </a:cubicBezTo>
                  <a:cubicBezTo>
                    <a:pt x="132" y="116"/>
                    <a:pt x="137" y="124"/>
                    <a:pt x="139" y="130"/>
                  </a:cubicBezTo>
                  <a:cubicBezTo>
                    <a:pt x="139" y="130"/>
                    <a:pt x="138" y="134"/>
                    <a:pt x="136" y="138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3" y="145"/>
                    <a:pt x="128" y="153"/>
                    <a:pt x="121" y="161"/>
                  </a:cubicBezTo>
                  <a:cubicBezTo>
                    <a:pt x="120" y="161"/>
                    <a:pt x="118" y="162"/>
                    <a:pt x="117" y="162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3" y="163"/>
                    <a:pt x="108" y="164"/>
                    <a:pt x="102" y="164"/>
                  </a:cubicBezTo>
                  <a:moveTo>
                    <a:pt x="170" y="153"/>
                  </a:moveTo>
                  <a:cubicBezTo>
                    <a:pt x="169" y="153"/>
                    <a:pt x="169" y="153"/>
                    <a:pt x="169" y="153"/>
                  </a:cubicBezTo>
                  <a:cubicBezTo>
                    <a:pt x="169" y="153"/>
                    <a:pt x="169" y="153"/>
                    <a:pt x="169" y="153"/>
                  </a:cubicBezTo>
                  <a:cubicBezTo>
                    <a:pt x="171" y="147"/>
                    <a:pt x="171" y="142"/>
                    <a:pt x="171" y="138"/>
                  </a:cubicBezTo>
                  <a:cubicBezTo>
                    <a:pt x="171" y="137"/>
                    <a:pt x="171" y="136"/>
                    <a:pt x="171" y="135"/>
                  </a:cubicBezTo>
                  <a:cubicBezTo>
                    <a:pt x="171" y="130"/>
                    <a:pt x="169" y="127"/>
                    <a:pt x="169" y="126"/>
                  </a:cubicBezTo>
                  <a:cubicBezTo>
                    <a:pt x="170" y="126"/>
                    <a:pt x="173" y="122"/>
                    <a:pt x="176" y="115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3"/>
                    <a:pt x="177" y="113"/>
                    <a:pt x="177" y="112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7" y="112"/>
                    <a:pt x="177" y="111"/>
                    <a:pt x="177" y="111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0"/>
                    <a:pt x="178" y="110"/>
                    <a:pt x="178" y="109"/>
                  </a:cubicBezTo>
                  <a:cubicBezTo>
                    <a:pt x="181" y="100"/>
                    <a:pt x="181" y="92"/>
                    <a:pt x="18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4"/>
                    <a:pt x="191" y="96"/>
                    <a:pt x="192" y="98"/>
                  </a:cubicBezTo>
                  <a:cubicBezTo>
                    <a:pt x="192" y="98"/>
                    <a:pt x="192" y="99"/>
                    <a:pt x="192" y="100"/>
                  </a:cubicBezTo>
                  <a:cubicBezTo>
                    <a:pt x="192" y="118"/>
                    <a:pt x="187" y="134"/>
                    <a:pt x="178" y="149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4" y="152"/>
                    <a:pt x="171" y="153"/>
                    <a:pt x="170" y="153"/>
                  </a:cubicBezTo>
                  <a:moveTo>
                    <a:pt x="31" y="154"/>
                  </a:moveTo>
                  <a:cubicBezTo>
                    <a:pt x="30" y="154"/>
                    <a:pt x="27" y="153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12" y="136"/>
                    <a:pt x="7" y="119"/>
                    <a:pt x="7" y="102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7" y="100"/>
                    <a:pt x="7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3"/>
                    <a:pt x="11" y="87"/>
                  </a:cubicBezTo>
                  <a:cubicBezTo>
                    <a:pt x="11" y="87"/>
                    <a:pt x="13" y="88"/>
                    <a:pt x="15" y="89"/>
                  </a:cubicBezTo>
                  <a:cubicBezTo>
                    <a:pt x="16" y="90"/>
                    <a:pt x="18" y="91"/>
                    <a:pt x="19" y="91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9"/>
                    <a:pt x="22" y="109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2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4" y="113"/>
                    <a:pt x="24" y="113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5" y="116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9"/>
                    <a:pt x="26" y="119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7" y="121"/>
                    <a:pt x="27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22"/>
                    <a:pt x="28" y="122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9" y="123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1" y="126"/>
                    <a:pt x="31" y="126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9"/>
                    <a:pt x="29" y="139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9" y="140"/>
                    <a:pt x="29" y="141"/>
                    <a:pt x="29" y="141"/>
                  </a:cubicBezTo>
                  <a:cubicBezTo>
                    <a:pt x="29" y="142"/>
                    <a:pt x="29" y="143"/>
                    <a:pt x="29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moveTo>
                    <a:pt x="6" y="97"/>
                  </a:moveTo>
                  <a:cubicBezTo>
                    <a:pt x="7" y="89"/>
                    <a:pt x="8" y="82"/>
                    <a:pt x="10" y="75"/>
                  </a:cubicBezTo>
                  <a:cubicBezTo>
                    <a:pt x="10" y="76"/>
                    <a:pt x="10" y="78"/>
                    <a:pt x="10" y="79"/>
                  </a:cubicBezTo>
                  <a:cubicBezTo>
                    <a:pt x="10" y="82"/>
                    <a:pt x="10" y="84"/>
                    <a:pt x="10" y="86"/>
                  </a:cubicBezTo>
                  <a:cubicBezTo>
                    <a:pt x="8" y="91"/>
                    <a:pt x="7" y="94"/>
                    <a:pt x="6" y="97"/>
                  </a:cubicBezTo>
                  <a:moveTo>
                    <a:pt x="188" y="74"/>
                  </a:moveTo>
                  <a:cubicBezTo>
                    <a:pt x="188" y="74"/>
                    <a:pt x="188" y="74"/>
                    <a:pt x="188" y="74"/>
                  </a:cubicBezTo>
                  <a:cubicBezTo>
                    <a:pt x="188" y="73"/>
                    <a:pt x="188" y="73"/>
                    <a:pt x="188" y="72"/>
                  </a:cubicBezTo>
                  <a:cubicBezTo>
                    <a:pt x="190" y="79"/>
                    <a:pt x="191" y="87"/>
                    <a:pt x="192" y="94"/>
                  </a:cubicBezTo>
                  <a:cubicBezTo>
                    <a:pt x="192" y="93"/>
                    <a:pt x="191" y="92"/>
                    <a:pt x="191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2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moveTo>
                    <a:pt x="140" y="130"/>
                  </a:moveTo>
                  <a:cubicBezTo>
                    <a:pt x="140" y="130"/>
                    <a:pt x="140" y="130"/>
                    <a:pt x="140" y="130"/>
                  </a:cubicBezTo>
                  <a:cubicBezTo>
                    <a:pt x="135" y="117"/>
                    <a:pt x="122" y="100"/>
                    <a:pt x="121" y="98"/>
                  </a:cubicBezTo>
                  <a:cubicBezTo>
                    <a:pt x="129" y="82"/>
                    <a:pt x="13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2" y="62"/>
                    <a:pt x="145" y="61"/>
                    <a:pt x="149" y="61"/>
                  </a:cubicBezTo>
                  <a:cubicBezTo>
                    <a:pt x="152" y="61"/>
                    <a:pt x="156" y="61"/>
                    <a:pt x="160" y="61"/>
                  </a:cubicBezTo>
                  <a:cubicBezTo>
                    <a:pt x="160" y="61"/>
                    <a:pt x="161" y="61"/>
                    <a:pt x="161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9" y="69"/>
                    <a:pt x="169" y="69"/>
                    <a:pt x="170" y="70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1" y="72"/>
                    <a:pt x="173" y="74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6" y="79"/>
                    <a:pt x="176" y="80"/>
                    <a:pt x="177" y="81"/>
                  </a:cubicBezTo>
                  <a:cubicBezTo>
                    <a:pt x="177" y="82"/>
                    <a:pt x="177" y="82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7"/>
                    <a:pt x="180" y="102"/>
                    <a:pt x="178" y="106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8" y="106"/>
                    <a:pt x="178" y="107"/>
                    <a:pt x="178" y="107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78" y="108"/>
                    <a:pt x="178" y="108"/>
                    <a:pt x="178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3" y="119"/>
                    <a:pt x="171" y="123"/>
                    <a:pt x="169" y="126"/>
                  </a:cubicBezTo>
                  <a:cubicBezTo>
                    <a:pt x="166" y="127"/>
                    <a:pt x="164" y="127"/>
                    <a:pt x="162" y="128"/>
                  </a:cubicBezTo>
                  <a:cubicBezTo>
                    <a:pt x="157" y="128"/>
                    <a:pt x="153" y="129"/>
                    <a:pt x="149" y="129"/>
                  </a:cubicBezTo>
                  <a:cubicBezTo>
                    <a:pt x="144" y="130"/>
                    <a:pt x="140" y="130"/>
                    <a:pt x="140" y="130"/>
                  </a:cubicBezTo>
                  <a:moveTo>
                    <a:pt x="162" y="61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2" y="61"/>
                    <a:pt x="162" y="61"/>
                  </a:cubicBezTo>
                  <a:moveTo>
                    <a:pt x="57" y="130"/>
                  </a:moveTo>
                  <a:cubicBezTo>
                    <a:pt x="55" y="130"/>
                    <a:pt x="53" y="130"/>
                    <a:pt x="51" y="130"/>
                  </a:cubicBezTo>
                  <a:cubicBezTo>
                    <a:pt x="50" y="130"/>
                    <a:pt x="49" y="130"/>
                    <a:pt x="49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7" y="129"/>
                    <a:pt x="46" y="129"/>
                    <a:pt x="45" y="129"/>
                  </a:cubicBezTo>
                  <a:cubicBezTo>
                    <a:pt x="45" y="129"/>
                    <a:pt x="44" y="129"/>
                    <a:pt x="43" y="129"/>
                  </a:cubicBezTo>
                  <a:cubicBezTo>
                    <a:pt x="40" y="128"/>
                    <a:pt x="36" y="128"/>
                    <a:pt x="32" y="126"/>
                  </a:cubicBezTo>
                  <a:cubicBezTo>
                    <a:pt x="31" y="126"/>
                    <a:pt x="31" y="126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30" y="124"/>
                    <a:pt x="30" y="124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7" y="120"/>
                    <a:pt x="27" y="119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26" y="117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5" y="116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3"/>
                    <a:pt x="24" y="113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3" y="111"/>
                    <a:pt x="23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3"/>
                    <a:pt x="19" y="91"/>
                    <a:pt x="19" y="91"/>
                  </a:cubicBezTo>
                  <a:cubicBezTo>
                    <a:pt x="20" y="90"/>
                    <a:pt x="20" y="89"/>
                    <a:pt x="20" y="88"/>
                  </a:cubicBezTo>
                  <a:cubicBezTo>
                    <a:pt x="21" y="87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76"/>
                    <a:pt x="29" y="70"/>
                    <a:pt x="32" y="66"/>
                  </a:cubicBezTo>
                  <a:cubicBezTo>
                    <a:pt x="35" y="63"/>
                    <a:pt x="37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1" y="60"/>
                    <a:pt x="43" y="60"/>
                    <a:pt x="46" y="60"/>
                  </a:cubicBezTo>
                  <a:cubicBezTo>
                    <a:pt x="46" y="60"/>
                    <a:pt x="47" y="60"/>
                    <a:pt x="47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0"/>
                    <a:pt x="48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3" y="62"/>
                    <a:pt x="63" y="62"/>
                    <a:pt x="64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8" y="63"/>
                    <a:pt x="69" y="64"/>
                    <a:pt x="70" y="64"/>
                  </a:cubicBezTo>
                  <a:cubicBezTo>
                    <a:pt x="70" y="72"/>
                    <a:pt x="81" y="97"/>
                    <a:pt x="82" y="98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1" y="130"/>
                    <a:pt x="59" y="130"/>
                    <a:pt x="57" y="130"/>
                  </a:cubicBezTo>
                  <a:moveTo>
                    <a:pt x="162" y="39"/>
                  </a:moveTo>
                  <a:cubicBezTo>
                    <a:pt x="162" y="38"/>
                    <a:pt x="162" y="38"/>
                    <a:pt x="162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37"/>
                    <a:pt x="162" y="38"/>
                    <a:pt x="162" y="39"/>
                  </a:cubicBezTo>
                  <a:moveTo>
                    <a:pt x="165" y="38"/>
                  </a:moveTo>
                  <a:cubicBezTo>
                    <a:pt x="165" y="37"/>
                    <a:pt x="165" y="37"/>
                    <a:pt x="165" y="37"/>
                  </a:cubicBezTo>
                  <a:cubicBezTo>
                    <a:pt x="165" y="37"/>
                    <a:pt x="165" y="38"/>
                    <a:pt x="165" y="38"/>
                  </a:cubicBezTo>
                  <a:moveTo>
                    <a:pt x="133" y="63"/>
                  </a:moveTo>
                  <a:cubicBezTo>
                    <a:pt x="122" y="50"/>
                    <a:pt x="103" y="42"/>
                    <a:pt x="102" y="41"/>
                  </a:cubicBezTo>
                  <a:cubicBezTo>
                    <a:pt x="102" y="40"/>
                    <a:pt x="102" y="38"/>
                    <a:pt x="102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25"/>
                    <a:pt x="101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6" y="14"/>
                    <a:pt x="117" y="14"/>
                    <a:pt x="117" y="14"/>
                  </a:cubicBezTo>
                  <a:cubicBezTo>
                    <a:pt x="118" y="14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41" y="18"/>
                    <a:pt x="149" y="24"/>
                    <a:pt x="154" y="28"/>
                  </a:cubicBezTo>
                  <a:cubicBezTo>
                    <a:pt x="159" y="33"/>
                    <a:pt x="161" y="37"/>
                    <a:pt x="162" y="37"/>
                  </a:cubicBezTo>
                  <a:cubicBezTo>
                    <a:pt x="162" y="40"/>
                    <a:pt x="163" y="42"/>
                    <a:pt x="163" y="44"/>
                  </a:cubicBezTo>
                  <a:cubicBezTo>
                    <a:pt x="163" y="44"/>
                    <a:pt x="163" y="45"/>
                    <a:pt x="163" y="45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3" y="47"/>
                    <a:pt x="163" y="48"/>
                    <a:pt x="163" y="50"/>
                  </a:cubicBezTo>
                  <a:cubicBezTo>
                    <a:pt x="163" y="53"/>
                    <a:pt x="163" y="56"/>
                    <a:pt x="162" y="58"/>
                  </a:cubicBezTo>
                  <a:cubicBezTo>
                    <a:pt x="162" y="58"/>
                    <a:pt x="162" y="59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0" y="60"/>
                    <a:pt x="160" y="60"/>
                  </a:cubicBezTo>
                  <a:cubicBezTo>
                    <a:pt x="159" y="60"/>
                    <a:pt x="159" y="60"/>
                    <a:pt x="158" y="60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1" y="62"/>
                    <a:pt x="140" y="62"/>
                    <a:pt x="140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moveTo>
                    <a:pt x="38" y="60"/>
                  </a:moveTo>
                  <a:cubicBezTo>
                    <a:pt x="38" y="59"/>
                    <a:pt x="38" y="58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4"/>
                    <a:pt x="38" y="40"/>
                    <a:pt x="39" y="36"/>
                  </a:cubicBezTo>
                  <a:cubicBezTo>
                    <a:pt x="39" y="36"/>
                    <a:pt x="39" y="36"/>
                    <a:pt x="40" y="34"/>
                  </a:cubicBezTo>
                  <a:cubicBezTo>
                    <a:pt x="43" y="31"/>
                    <a:pt x="50" y="23"/>
                    <a:pt x="70" y="15"/>
                  </a:cubicBezTo>
                  <a:cubicBezTo>
                    <a:pt x="70" y="15"/>
                    <a:pt x="71" y="15"/>
                    <a:pt x="71" y="15"/>
                  </a:cubicBezTo>
                  <a:cubicBezTo>
                    <a:pt x="72" y="15"/>
                    <a:pt x="72" y="14"/>
                    <a:pt x="73" y="14"/>
                  </a:cubicBezTo>
                  <a:cubicBezTo>
                    <a:pt x="74" y="14"/>
                    <a:pt x="77" y="14"/>
                    <a:pt x="80" y="14"/>
                  </a:cubicBezTo>
                  <a:cubicBezTo>
                    <a:pt x="81" y="14"/>
                    <a:pt x="83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5"/>
                    <a:pt x="93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5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6"/>
                    <a:pt x="96" y="16"/>
                    <a:pt x="97" y="16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8" y="16"/>
                    <a:pt x="98" y="16"/>
                    <a:pt x="98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7"/>
                    <a:pt x="100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8"/>
                    <a:pt x="101" y="27"/>
                    <a:pt x="101" y="36"/>
                  </a:cubicBezTo>
                  <a:cubicBezTo>
                    <a:pt x="101" y="37"/>
                    <a:pt x="101" y="39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0" y="42"/>
                    <a:pt x="83" y="48"/>
                    <a:pt x="70" y="64"/>
                  </a:cubicBezTo>
                  <a:cubicBezTo>
                    <a:pt x="69" y="63"/>
                    <a:pt x="68" y="63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2" y="60"/>
                    <a:pt x="42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0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8" y="60"/>
                  </a:cubicBezTo>
                  <a:moveTo>
                    <a:pt x="162" y="37"/>
                  </a:moveTo>
                  <a:cubicBezTo>
                    <a:pt x="161" y="36"/>
                    <a:pt x="151" y="21"/>
                    <a:pt x="131" y="15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47" y="18"/>
                    <a:pt x="163" y="30"/>
                    <a:pt x="175" y="46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1" y="42"/>
                    <a:pt x="165" y="37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2" y="37"/>
                    <a:pt x="162" y="37"/>
                    <a:pt x="162" y="37"/>
                  </a:cubicBezTo>
                  <a:moveTo>
                    <a:pt x="24" y="45"/>
                  </a:moveTo>
                  <a:cubicBezTo>
                    <a:pt x="36" y="28"/>
                    <a:pt x="54" y="16"/>
                    <a:pt x="75" y="10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45" y="25"/>
                    <a:pt x="39" y="35"/>
                    <a:pt x="38" y="36"/>
                  </a:cubicBezTo>
                  <a:cubicBezTo>
                    <a:pt x="38" y="36"/>
                    <a:pt x="30" y="38"/>
                    <a:pt x="24" y="45"/>
                  </a:cubicBezTo>
                  <a:moveTo>
                    <a:pt x="99" y="0"/>
                  </a:moveTo>
                  <a:cubicBezTo>
                    <a:pt x="44" y="0"/>
                    <a:pt x="0" y="45"/>
                    <a:pt x="0" y="100"/>
                  </a:cubicBezTo>
                  <a:cubicBezTo>
                    <a:pt x="0" y="154"/>
                    <a:pt x="44" y="199"/>
                    <a:pt x="99" y="199"/>
                  </a:cubicBezTo>
                  <a:cubicBezTo>
                    <a:pt x="154" y="199"/>
                    <a:pt x="198" y="154"/>
                    <a:pt x="198" y="100"/>
                  </a:cubicBezTo>
                  <a:cubicBezTo>
                    <a:pt x="198" y="45"/>
                    <a:pt x="154" y="0"/>
                    <a:pt x="9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437"/>
            <p:cNvSpPr>
              <a:spLocks noEditPoints="1"/>
            </p:cNvSpPr>
            <p:nvPr/>
          </p:nvSpPr>
          <p:spPr bwMode="auto">
            <a:xfrm>
              <a:off x="9344025" y="3251200"/>
              <a:ext cx="547687" cy="492125"/>
            </a:xfrm>
            <a:custGeom>
              <a:avLst/>
              <a:gdLst>
                <a:gd name="T0" fmla="*/ 78 w 146"/>
                <a:gd name="T1" fmla="*/ 73 h 131"/>
                <a:gd name="T2" fmla="*/ 80 w 146"/>
                <a:gd name="T3" fmla="*/ 68 h 131"/>
                <a:gd name="T4" fmla="*/ 64 w 146"/>
                <a:gd name="T5" fmla="*/ 72 h 131"/>
                <a:gd name="T6" fmla="*/ 64 w 146"/>
                <a:gd name="T7" fmla="*/ 72 h 131"/>
                <a:gd name="T8" fmla="*/ 78 w 146"/>
                <a:gd name="T9" fmla="*/ 65 h 131"/>
                <a:gd name="T10" fmla="*/ 90 w 146"/>
                <a:gd name="T11" fmla="*/ 65 h 131"/>
                <a:gd name="T12" fmla="*/ 99 w 146"/>
                <a:gd name="T13" fmla="*/ 63 h 131"/>
                <a:gd name="T14" fmla="*/ 72 w 146"/>
                <a:gd name="T15" fmla="*/ 60 h 131"/>
                <a:gd name="T16" fmla="*/ 87 w 146"/>
                <a:gd name="T17" fmla="*/ 57 h 131"/>
                <a:gd name="T18" fmla="*/ 78 w 146"/>
                <a:gd name="T19" fmla="*/ 58 h 131"/>
                <a:gd name="T20" fmla="*/ 89 w 146"/>
                <a:gd name="T21" fmla="*/ 58 h 131"/>
                <a:gd name="T22" fmla="*/ 114 w 146"/>
                <a:gd name="T23" fmla="*/ 61 h 131"/>
                <a:gd name="T24" fmla="*/ 89 w 146"/>
                <a:gd name="T25" fmla="*/ 54 h 131"/>
                <a:gd name="T26" fmla="*/ 96 w 146"/>
                <a:gd name="T27" fmla="*/ 52 h 131"/>
                <a:gd name="T28" fmla="*/ 83 w 146"/>
                <a:gd name="T29" fmla="*/ 53 h 131"/>
                <a:gd name="T30" fmla="*/ 104 w 146"/>
                <a:gd name="T31" fmla="*/ 51 h 131"/>
                <a:gd name="T32" fmla="*/ 66 w 146"/>
                <a:gd name="T33" fmla="*/ 53 h 131"/>
                <a:gd name="T34" fmla="*/ 72 w 146"/>
                <a:gd name="T35" fmla="*/ 52 h 131"/>
                <a:gd name="T36" fmla="*/ 121 w 146"/>
                <a:gd name="T37" fmla="*/ 52 h 131"/>
                <a:gd name="T38" fmla="*/ 84 w 146"/>
                <a:gd name="T39" fmla="*/ 48 h 131"/>
                <a:gd name="T40" fmla="*/ 110 w 146"/>
                <a:gd name="T41" fmla="*/ 49 h 131"/>
                <a:gd name="T42" fmla="*/ 79 w 146"/>
                <a:gd name="T43" fmla="*/ 48 h 131"/>
                <a:gd name="T44" fmla="*/ 102 w 146"/>
                <a:gd name="T45" fmla="*/ 46 h 131"/>
                <a:gd name="T46" fmla="*/ 118 w 146"/>
                <a:gd name="T47" fmla="*/ 45 h 131"/>
                <a:gd name="T48" fmla="*/ 82 w 146"/>
                <a:gd name="T49" fmla="*/ 42 h 131"/>
                <a:gd name="T50" fmla="*/ 104 w 146"/>
                <a:gd name="T51" fmla="*/ 44 h 131"/>
                <a:gd name="T52" fmla="*/ 118 w 146"/>
                <a:gd name="T53" fmla="*/ 45 h 131"/>
                <a:gd name="T54" fmla="*/ 84 w 146"/>
                <a:gd name="T55" fmla="*/ 43 h 131"/>
                <a:gd name="T56" fmla="*/ 114 w 146"/>
                <a:gd name="T57" fmla="*/ 41 h 131"/>
                <a:gd name="T58" fmla="*/ 98 w 146"/>
                <a:gd name="T59" fmla="*/ 38 h 131"/>
                <a:gd name="T60" fmla="*/ 89 w 146"/>
                <a:gd name="T61" fmla="*/ 40 h 131"/>
                <a:gd name="T62" fmla="*/ 71 w 146"/>
                <a:gd name="T63" fmla="*/ 41 h 131"/>
                <a:gd name="T64" fmla="*/ 80 w 146"/>
                <a:gd name="T65" fmla="*/ 39 h 131"/>
                <a:gd name="T66" fmla="*/ 104 w 146"/>
                <a:gd name="T67" fmla="*/ 39 h 131"/>
                <a:gd name="T68" fmla="*/ 113 w 146"/>
                <a:gd name="T69" fmla="*/ 35 h 131"/>
                <a:gd name="T70" fmla="*/ 81 w 146"/>
                <a:gd name="T71" fmla="*/ 36 h 131"/>
                <a:gd name="T72" fmla="*/ 67 w 146"/>
                <a:gd name="T73" fmla="*/ 37 h 131"/>
                <a:gd name="T74" fmla="*/ 76 w 146"/>
                <a:gd name="T75" fmla="*/ 36 h 131"/>
                <a:gd name="T76" fmla="*/ 100 w 146"/>
                <a:gd name="T77" fmla="*/ 32 h 131"/>
                <a:gd name="T78" fmla="*/ 89 w 146"/>
                <a:gd name="T79" fmla="*/ 32 h 131"/>
                <a:gd name="T80" fmla="*/ 124 w 146"/>
                <a:gd name="T81" fmla="*/ 35 h 131"/>
                <a:gd name="T82" fmla="*/ 106 w 146"/>
                <a:gd name="T83" fmla="*/ 33 h 131"/>
                <a:gd name="T84" fmla="*/ 82 w 146"/>
                <a:gd name="T85" fmla="*/ 30 h 131"/>
                <a:gd name="T86" fmla="*/ 101 w 146"/>
                <a:gd name="T87" fmla="*/ 28 h 131"/>
                <a:gd name="T88" fmla="*/ 73 w 146"/>
                <a:gd name="T89" fmla="*/ 28 h 131"/>
                <a:gd name="T90" fmla="*/ 114 w 146"/>
                <a:gd name="T91" fmla="*/ 30 h 131"/>
                <a:gd name="T92" fmla="*/ 84 w 146"/>
                <a:gd name="T93" fmla="*/ 28 h 131"/>
                <a:gd name="T94" fmla="*/ 98 w 146"/>
                <a:gd name="T95" fmla="*/ 25 h 131"/>
                <a:gd name="T96" fmla="*/ 78 w 146"/>
                <a:gd name="T97" fmla="*/ 22 h 131"/>
                <a:gd name="T98" fmla="*/ 108 w 146"/>
                <a:gd name="T99" fmla="*/ 24 h 131"/>
                <a:gd name="T100" fmla="*/ 84 w 146"/>
                <a:gd name="T101" fmla="*/ 24 h 131"/>
                <a:gd name="T102" fmla="*/ 122 w 146"/>
                <a:gd name="T103" fmla="*/ 26 h 131"/>
                <a:gd name="T104" fmla="*/ 92 w 146"/>
                <a:gd name="T105" fmla="*/ 19 h 131"/>
                <a:gd name="T106" fmla="*/ 112 w 146"/>
                <a:gd name="T107" fmla="*/ 16 h 131"/>
                <a:gd name="T108" fmla="*/ 96 w 146"/>
                <a:gd name="T109" fmla="*/ 17 h 131"/>
                <a:gd name="T110" fmla="*/ 80 w 146"/>
                <a:gd name="T111" fmla="*/ 20 h 131"/>
                <a:gd name="T112" fmla="*/ 83 w 146"/>
                <a:gd name="T113" fmla="*/ 18 h 131"/>
                <a:gd name="T114" fmla="*/ 87 w 146"/>
                <a:gd name="T115" fmla="*/ 14 h 131"/>
                <a:gd name="T116" fmla="*/ 113 w 146"/>
                <a:gd name="T117" fmla="*/ 7 h 131"/>
                <a:gd name="T118" fmla="*/ 97 w 146"/>
                <a:gd name="T119" fmla="*/ 7 h 131"/>
                <a:gd name="T120" fmla="*/ 94 w 146"/>
                <a:gd name="T121" fmla="*/ 4 h 131"/>
                <a:gd name="T122" fmla="*/ 101 w 146"/>
                <a:gd name="T12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131">
                  <a:moveTo>
                    <a:pt x="79" y="77"/>
                  </a:moveTo>
                  <a:cubicBezTo>
                    <a:pt x="80" y="75"/>
                    <a:pt x="80" y="75"/>
                    <a:pt x="80" y="75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0" y="77"/>
                    <a:pt x="79" y="77"/>
                  </a:cubicBezTo>
                  <a:moveTo>
                    <a:pt x="83" y="76"/>
                  </a:move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6" y="76"/>
                    <a:pt x="85" y="76"/>
                    <a:pt x="83" y="76"/>
                  </a:cubicBezTo>
                  <a:moveTo>
                    <a:pt x="78" y="77"/>
                  </a:moveTo>
                  <a:cubicBezTo>
                    <a:pt x="77" y="77"/>
                    <a:pt x="76" y="77"/>
                    <a:pt x="75" y="76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78" y="77"/>
                    <a:pt x="78" y="77"/>
                    <a:pt x="78" y="77"/>
                  </a:cubicBezTo>
                  <a:moveTo>
                    <a:pt x="88" y="75"/>
                  </a:moveTo>
                  <a:cubicBezTo>
                    <a:pt x="91" y="72"/>
                    <a:pt x="91" y="72"/>
                    <a:pt x="91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1" y="74"/>
                    <a:pt x="90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2" y="77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2" y="77"/>
                    <a:pt x="82" y="77"/>
                    <a:pt x="82" y="77"/>
                  </a:cubicBezTo>
                  <a:moveTo>
                    <a:pt x="75" y="76"/>
                  </a:moveTo>
                  <a:cubicBezTo>
                    <a:pt x="74" y="76"/>
                    <a:pt x="73" y="76"/>
                    <a:pt x="72" y="7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5" y="76"/>
                    <a:pt x="75" y="76"/>
                    <a:pt x="75" y="76"/>
                  </a:cubicBezTo>
                  <a:moveTo>
                    <a:pt x="88" y="75"/>
                  </a:moveTo>
                  <a:cubicBezTo>
                    <a:pt x="86" y="73"/>
                    <a:pt x="86" y="73"/>
                    <a:pt x="86" y="73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0" y="75"/>
                  </a:moveTo>
                  <a:cubicBezTo>
                    <a:pt x="79" y="73"/>
                    <a:pt x="79" y="73"/>
                    <a:pt x="79" y="73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0" y="75"/>
                    <a:pt x="80" y="75"/>
                    <a:pt x="80" y="75"/>
                  </a:cubicBezTo>
                  <a:moveTo>
                    <a:pt x="72" y="76"/>
                  </a:moveTo>
                  <a:cubicBezTo>
                    <a:pt x="71" y="75"/>
                    <a:pt x="70" y="75"/>
                    <a:pt x="69" y="75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2" y="76"/>
                    <a:pt x="72" y="76"/>
                    <a:pt x="72" y="76"/>
                  </a:cubicBezTo>
                  <a:moveTo>
                    <a:pt x="93" y="74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6" y="73"/>
                    <a:pt x="94" y="73"/>
                    <a:pt x="93" y="74"/>
                  </a:cubicBezTo>
                  <a:moveTo>
                    <a:pt x="86" y="73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3"/>
                    <a:pt x="86" y="73"/>
                    <a:pt x="86" y="73"/>
                  </a:cubicBezTo>
                  <a:moveTo>
                    <a:pt x="78" y="73"/>
                  </a:moveTo>
                  <a:cubicBezTo>
                    <a:pt x="77" y="71"/>
                    <a:pt x="77" y="71"/>
                    <a:pt x="77" y="71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78" y="73"/>
                    <a:pt x="78" y="73"/>
                    <a:pt x="78" y="73"/>
                  </a:cubicBezTo>
                  <a:moveTo>
                    <a:pt x="69" y="75"/>
                  </a:moveTo>
                  <a:cubicBezTo>
                    <a:pt x="68" y="74"/>
                    <a:pt x="67" y="74"/>
                    <a:pt x="67" y="7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69" y="75"/>
                    <a:pt x="69" y="75"/>
                    <a:pt x="69" y="75"/>
                  </a:cubicBezTo>
                  <a:moveTo>
                    <a:pt x="91" y="72"/>
                  </a:moveTo>
                  <a:cubicBezTo>
                    <a:pt x="90" y="70"/>
                    <a:pt x="90" y="70"/>
                    <a:pt x="90" y="70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1" y="72"/>
                    <a:pt x="91" y="72"/>
                    <a:pt x="91" y="72"/>
                  </a:cubicBezTo>
                  <a:moveTo>
                    <a:pt x="97" y="72"/>
                  </a:moveTo>
                  <a:cubicBezTo>
                    <a:pt x="94" y="69"/>
                    <a:pt x="94" y="69"/>
                    <a:pt x="94" y="69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9" y="71"/>
                    <a:pt x="98" y="71"/>
                    <a:pt x="97" y="72"/>
                  </a:cubicBezTo>
                  <a:moveTo>
                    <a:pt x="84" y="71"/>
                  </a:moveTo>
                  <a:cubicBezTo>
                    <a:pt x="82" y="69"/>
                    <a:pt x="82" y="69"/>
                    <a:pt x="82" y="69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4" y="71"/>
                    <a:pt x="84" y="71"/>
                    <a:pt x="84" y="71"/>
                  </a:cubicBezTo>
                  <a:moveTo>
                    <a:pt x="76" y="71"/>
                  </a:moveTo>
                  <a:cubicBezTo>
                    <a:pt x="75" y="69"/>
                    <a:pt x="75" y="69"/>
                    <a:pt x="75" y="69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6" y="71"/>
                    <a:pt x="76" y="71"/>
                    <a:pt x="76" y="71"/>
                  </a:cubicBezTo>
                  <a:moveTo>
                    <a:pt x="66" y="73"/>
                  </a:moveTo>
                  <a:cubicBezTo>
                    <a:pt x="65" y="73"/>
                    <a:pt x="65" y="72"/>
                    <a:pt x="64" y="72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66" y="73"/>
                    <a:pt x="66" y="73"/>
                    <a:pt x="66" y="73"/>
                  </a:cubicBezTo>
                  <a:moveTo>
                    <a:pt x="89" y="70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9" y="70"/>
                    <a:pt x="89" y="70"/>
                    <a:pt x="89" y="70"/>
                  </a:cubicBezTo>
                  <a:moveTo>
                    <a:pt x="94" y="69"/>
                  </a:moveTo>
                  <a:cubicBezTo>
                    <a:pt x="92" y="67"/>
                    <a:pt x="92" y="67"/>
                    <a:pt x="92" y="67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4" y="69"/>
                    <a:pt x="94" y="69"/>
                    <a:pt x="94" y="69"/>
                  </a:cubicBezTo>
                  <a:moveTo>
                    <a:pt x="82" y="69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2" y="69"/>
                    <a:pt x="82" y="69"/>
                    <a:pt x="82" y="69"/>
                  </a:cubicBezTo>
                  <a:moveTo>
                    <a:pt x="101" y="70"/>
                  </a:moveTo>
                  <a:cubicBezTo>
                    <a:pt x="97" y="66"/>
                    <a:pt x="97" y="66"/>
                    <a:pt x="97" y="66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3" y="69"/>
                    <a:pt x="102" y="70"/>
                    <a:pt x="101" y="70"/>
                  </a:cubicBezTo>
                  <a:moveTo>
                    <a:pt x="74" y="69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4" y="69"/>
                    <a:pt x="74" y="69"/>
                    <a:pt x="74" y="69"/>
                  </a:cubicBezTo>
                  <a:moveTo>
                    <a:pt x="64" y="72"/>
                  </a:moveTo>
                  <a:cubicBezTo>
                    <a:pt x="63" y="71"/>
                    <a:pt x="63" y="71"/>
                    <a:pt x="62" y="70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4" y="72"/>
                    <a:pt x="64" y="72"/>
                    <a:pt x="64" y="72"/>
                  </a:cubicBezTo>
                  <a:moveTo>
                    <a:pt x="87" y="68"/>
                  </a:moveTo>
                  <a:cubicBezTo>
                    <a:pt x="86" y="66"/>
                    <a:pt x="86" y="66"/>
                    <a:pt x="86" y="66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87" y="68"/>
                    <a:pt x="87" y="68"/>
                    <a:pt x="87" y="68"/>
                  </a:cubicBezTo>
                  <a:moveTo>
                    <a:pt x="42" y="91"/>
                  </a:moveTo>
                  <a:cubicBezTo>
                    <a:pt x="42" y="91"/>
                    <a:pt x="42" y="91"/>
                    <a:pt x="42" y="90"/>
                  </a:cubicBezTo>
                  <a:cubicBezTo>
                    <a:pt x="42" y="90"/>
                    <a:pt x="41" y="90"/>
                    <a:pt x="42" y="88"/>
                  </a:cubicBezTo>
                  <a:cubicBezTo>
                    <a:pt x="43" y="86"/>
                    <a:pt x="49" y="77"/>
                    <a:pt x="51" y="65"/>
                  </a:cubicBezTo>
                  <a:cubicBezTo>
                    <a:pt x="51" y="65"/>
                    <a:pt x="52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5" y="66"/>
                    <a:pt x="57" y="69"/>
                    <a:pt x="60" y="72"/>
                  </a:cubicBezTo>
                  <a:cubicBezTo>
                    <a:pt x="63" y="75"/>
                    <a:pt x="67" y="77"/>
                    <a:pt x="68" y="77"/>
                  </a:cubicBezTo>
                  <a:cubicBezTo>
                    <a:pt x="69" y="78"/>
                    <a:pt x="69" y="78"/>
                    <a:pt x="69" y="79"/>
                  </a:cubicBezTo>
                  <a:cubicBezTo>
                    <a:pt x="69" y="79"/>
                    <a:pt x="68" y="80"/>
                    <a:pt x="67" y="80"/>
                  </a:cubicBezTo>
                  <a:cubicBezTo>
                    <a:pt x="66" y="80"/>
                    <a:pt x="57" y="82"/>
                    <a:pt x="44" y="90"/>
                  </a:cubicBezTo>
                  <a:cubicBezTo>
                    <a:pt x="44" y="90"/>
                    <a:pt x="43" y="91"/>
                    <a:pt x="42" y="91"/>
                  </a:cubicBezTo>
                  <a:moveTo>
                    <a:pt x="92" y="67"/>
                  </a:moveTo>
                  <a:cubicBezTo>
                    <a:pt x="90" y="65"/>
                    <a:pt x="90" y="65"/>
                    <a:pt x="90" y="65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2" y="67"/>
                    <a:pt x="92" y="67"/>
                    <a:pt x="92" y="67"/>
                  </a:cubicBezTo>
                  <a:moveTo>
                    <a:pt x="80" y="67"/>
                  </a:moveTo>
                  <a:cubicBezTo>
                    <a:pt x="78" y="65"/>
                    <a:pt x="78" y="65"/>
                    <a:pt x="78" y="65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moveTo>
                    <a:pt x="97" y="66"/>
                  </a:moveTo>
                  <a:cubicBezTo>
                    <a:pt x="95" y="64"/>
                    <a:pt x="95" y="64"/>
                    <a:pt x="95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6"/>
                    <a:pt x="97" y="66"/>
                    <a:pt x="97" y="66"/>
                  </a:cubicBezTo>
                  <a:moveTo>
                    <a:pt x="72" y="67"/>
                  </a:moveTo>
                  <a:cubicBezTo>
                    <a:pt x="71" y="65"/>
                    <a:pt x="71" y="65"/>
                    <a:pt x="71" y="65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2" y="67"/>
                    <a:pt x="72" y="67"/>
                    <a:pt x="72" y="67"/>
                  </a:cubicBezTo>
                  <a:moveTo>
                    <a:pt x="62" y="70"/>
                  </a:moveTo>
                  <a:cubicBezTo>
                    <a:pt x="62" y="70"/>
                    <a:pt x="61" y="69"/>
                    <a:pt x="60" y="6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2" y="70"/>
                    <a:pt x="62" y="70"/>
                    <a:pt x="62" y="70"/>
                  </a:cubicBezTo>
                  <a:moveTo>
                    <a:pt x="104" y="68"/>
                  </a:moveTo>
                  <a:cubicBezTo>
                    <a:pt x="100" y="64"/>
                    <a:pt x="100" y="64"/>
                    <a:pt x="100" y="64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6" y="67"/>
                    <a:pt x="105" y="68"/>
                    <a:pt x="104" y="68"/>
                  </a:cubicBezTo>
                  <a:moveTo>
                    <a:pt x="85" y="66"/>
                  </a:moveTo>
                  <a:cubicBezTo>
                    <a:pt x="84" y="64"/>
                    <a:pt x="84" y="64"/>
                    <a:pt x="84" y="64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66"/>
                    <a:pt x="85" y="66"/>
                    <a:pt x="85" y="66"/>
                  </a:cubicBezTo>
                  <a:moveTo>
                    <a:pt x="90" y="65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0" y="65"/>
                    <a:pt x="90" y="65"/>
                    <a:pt x="90" y="65"/>
                  </a:cubicBezTo>
                  <a:moveTo>
                    <a:pt x="78" y="65"/>
                  </a:moveTo>
                  <a:cubicBezTo>
                    <a:pt x="76" y="64"/>
                    <a:pt x="76" y="64"/>
                    <a:pt x="76" y="64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moveTo>
                    <a:pt x="95" y="64"/>
                  </a:moveTo>
                  <a:cubicBezTo>
                    <a:pt x="93" y="62"/>
                    <a:pt x="93" y="62"/>
                    <a:pt x="93" y="62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5" y="64"/>
                    <a:pt x="95" y="64"/>
                    <a:pt x="95" y="64"/>
                  </a:cubicBezTo>
                  <a:moveTo>
                    <a:pt x="70" y="65"/>
                  </a:moveTo>
                  <a:cubicBezTo>
                    <a:pt x="69" y="63"/>
                    <a:pt x="69" y="63"/>
                    <a:pt x="69" y="63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0" y="65"/>
                    <a:pt x="70" y="65"/>
                    <a:pt x="70" y="65"/>
                  </a:cubicBezTo>
                  <a:moveTo>
                    <a:pt x="60" y="68"/>
                  </a:moveTo>
                  <a:cubicBezTo>
                    <a:pt x="59" y="67"/>
                    <a:pt x="59" y="67"/>
                    <a:pt x="59" y="66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99" y="63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83" y="64"/>
                  </a:moveTo>
                  <a:cubicBezTo>
                    <a:pt x="82" y="62"/>
                    <a:pt x="82" y="62"/>
                    <a:pt x="82" y="62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3" y="64"/>
                    <a:pt x="83" y="64"/>
                    <a:pt x="83" y="64"/>
                  </a:cubicBezTo>
                  <a:moveTo>
                    <a:pt x="107" y="66"/>
                  </a:moveTo>
                  <a:cubicBezTo>
                    <a:pt x="102" y="61"/>
                    <a:pt x="102" y="61"/>
                    <a:pt x="102" y="61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8" y="65"/>
                    <a:pt x="108" y="66"/>
                    <a:pt x="107" y="66"/>
                  </a:cubicBezTo>
                  <a:moveTo>
                    <a:pt x="88" y="63"/>
                  </a:moveTo>
                  <a:cubicBezTo>
                    <a:pt x="87" y="61"/>
                    <a:pt x="87" y="61"/>
                    <a:pt x="87" y="61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76" y="63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6" y="63"/>
                    <a:pt x="76" y="63"/>
                    <a:pt x="76" y="63"/>
                  </a:cubicBezTo>
                  <a:moveTo>
                    <a:pt x="93" y="62"/>
                  </a:moveTo>
                  <a:cubicBezTo>
                    <a:pt x="91" y="60"/>
                    <a:pt x="91" y="60"/>
                    <a:pt x="91" y="60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3" y="62"/>
                    <a:pt x="93" y="62"/>
                    <a:pt x="93" y="62"/>
                  </a:cubicBezTo>
                  <a:moveTo>
                    <a:pt x="69" y="63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58" y="65"/>
                  </a:moveTo>
                  <a:cubicBezTo>
                    <a:pt x="58" y="65"/>
                    <a:pt x="58" y="64"/>
                    <a:pt x="57" y="63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58" y="65"/>
                    <a:pt x="58" y="65"/>
                    <a:pt x="58" y="65"/>
                  </a:cubicBezTo>
                  <a:moveTo>
                    <a:pt x="97" y="62"/>
                  </a:moveTo>
                  <a:cubicBezTo>
                    <a:pt x="96" y="60"/>
                    <a:pt x="96" y="60"/>
                    <a:pt x="96" y="60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97" y="62"/>
                    <a:pt x="97" y="62"/>
                    <a:pt x="97" y="62"/>
                  </a:cubicBezTo>
                  <a:moveTo>
                    <a:pt x="81" y="62"/>
                  </a:moveTo>
                  <a:cubicBezTo>
                    <a:pt x="80" y="60"/>
                    <a:pt x="80" y="60"/>
                    <a:pt x="80" y="60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1" y="62"/>
                    <a:pt x="81" y="62"/>
                    <a:pt x="81" y="62"/>
                  </a:cubicBezTo>
                  <a:moveTo>
                    <a:pt x="102" y="61"/>
                  </a:moveTo>
                  <a:cubicBezTo>
                    <a:pt x="100" y="59"/>
                    <a:pt x="100" y="59"/>
                    <a:pt x="100" y="59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2" y="61"/>
                    <a:pt x="102" y="61"/>
                    <a:pt x="102" y="61"/>
                  </a:cubicBezTo>
                  <a:moveTo>
                    <a:pt x="109" y="64"/>
                  </a:moveTo>
                  <a:cubicBezTo>
                    <a:pt x="104" y="59"/>
                    <a:pt x="104" y="59"/>
                    <a:pt x="104" y="59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0" y="64"/>
                    <a:pt x="109" y="64"/>
                  </a:cubicBezTo>
                  <a:moveTo>
                    <a:pt x="86" y="61"/>
                  </a:moveTo>
                  <a:cubicBezTo>
                    <a:pt x="85" y="59"/>
                    <a:pt x="85" y="59"/>
                    <a:pt x="85" y="59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6" y="61"/>
                    <a:pt x="86" y="61"/>
                    <a:pt x="86" y="61"/>
                  </a:cubicBezTo>
                  <a:moveTo>
                    <a:pt x="74" y="61"/>
                  </a:moveTo>
                  <a:cubicBezTo>
                    <a:pt x="73" y="60"/>
                    <a:pt x="73" y="60"/>
                    <a:pt x="73" y="60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4" y="61"/>
                    <a:pt x="74" y="61"/>
                    <a:pt x="74" y="61"/>
                  </a:cubicBezTo>
                  <a:moveTo>
                    <a:pt x="91" y="6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67" y="61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7" y="61"/>
                    <a:pt x="67" y="61"/>
                    <a:pt x="67" y="61"/>
                  </a:cubicBezTo>
                  <a:moveTo>
                    <a:pt x="57" y="63"/>
                  </a:moveTo>
                  <a:cubicBezTo>
                    <a:pt x="57" y="62"/>
                    <a:pt x="56" y="61"/>
                    <a:pt x="56" y="60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7" y="63"/>
                    <a:pt x="57" y="63"/>
                    <a:pt x="57" y="63"/>
                  </a:cubicBezTo>
                  <a:moveTo>
                    <a:pt x="95" y="60"/>
                  </a:moveTo>
                  <a:cubicBezTo>
                    <a:pt x="94" y="58"/>
                    <a:pt x="94" y="58"/>
                    <a:pt x="94" y="58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5" y="60"/>
                    <a:pt x="95" y="60"/>
                    <a:pt x="95" y="60"/>
                  </a:cubicBezTo>
                  <a:moveTo>
                    <a:pt x="79" y="60"/>
                  </a:moveTo>
                  <a:cubicBezTo>
                    <a:pt x="78" y="58"/>
                    <a:pt x="78" y="58"/>
                    <a:pt x="78" y="5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79" y="60"/>
                    <a:pt x="79" y="60"/>
                    <a:pt x="79" y="60"/>
                  </a:cubicBezTo>
                  <a:moveTo>
                    <a:pt x="100" y="59"/>
                  </a:moveTo>
                  <a:cubicBezTo>
                    <a:pt x="98" y="57"/>
                    <a:pt x="98" y="57"/>
                    <a:pt x="98" y="57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0" y="59"/>
                    <a:pt x="100" y="59"/>
                    <a:pt x="100" y="59"/>
                  </a:cubicBezTo>
                  <a:moveTo>
                    <a:pt x="104" y="59"/>
                  </a:moveTo>
                  <a:cubicBezTo>
                    <a:pt x="102" y="57"/>
                    <a:pt x="102" y="57"/>
                    <a:pt x="102" y="57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4" y="59"/>
                    <a:pt x="104" y="59"/>
                    <a:pt x="104" y="59"/>
                  </a:cubicBezTo>
                  <a:moveTo>
                    <a:pt x="112" y="63"/>
                  </a:moveTo>
                  <a:cubicBezTo>
                    <a:pt x="106" y="57"/>
                    <a:pt x="106" y="57"/>
                    <a:pt x="106" y="57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2"/>
                    <a:pt x="112" y="62"/>
                    <a:pt x="112" y="63"/>
                  </a:cubicBezTo>
                  <a:moveTo>
                    <a:pt x="84" y="59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4" y="59"/>
                    <a:pt x="84" y="59"/>
                    <a:pt x="84" y="59"/>
                  </a:cubicBezTo>
                  <a:moveTo>
                    <a:pt x="72" y="59"/>
                  </a:moveTo>
                  <a:cubicBezTo>
                    <a:pt x="71" y="58"/>
                    <a:pt x="71" y="58"/>
                    <a:pt x="71" y="58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9"/>
                    <a:pt x="72" y="59"/>
                    <a:pt x="72" y="59"/>
                  </a:cubicBezTo>
                  <a:moveTo>
                    <a:pt x="89" y="58"/>
                  </a:moveTo>
                  <a:cubicBezTo>
                    <a:pt x="87" y="57"/>
                    <a:pt x="87" y="57"/>
                    <a:pt x="87" y="57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65" y="59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5" y="59"/>
                    <a:pt x="65" y="59"/>
                    <a:pt x="65" y="59"/>
                  </a:cubicBezTo>
                  <a:moveTo>
                    <a:pt x="56" y="60"/>
                  </a:moveTo>
                  <a:cubicBezTo>
                    <a:pt x="56" y="59"/>
                    <a:pt x="56" y="58"/>
                    <a:pt x="55" y="57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6" y="60"/>
                    <a:pt x="56" y="60"/>
                    <a:pt x="56" y="60"/>
                  </a:cubicBezTo>
                  <a:moveTo>
                    <a:pt x="94" y="58"/>
                  </a:moveTo>
                  <a:cubicBezTo>
                    <a:pt x="92" y="56"/>
                    <a:pt x="92" y="56"/>
                    <a:pt x="92" y="56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4" y="58"/>
                    <a:pt x="94" y="58"/>
                    <a:pt x="94" y="58"/>
                  </a:cubicBezTo>
                  <a:moveTo>
                    <a:pt x="77" y="58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7" y="58"/>
                    <a:pt x="77" y="58"/>
                    <a:pt x="77" y="58"/>
                  </a:cubicBezTo>
                  <a:moveTo>
                    <a:pt x="114" y="61"/>
                  </a:moveTo>
                  <a:cubicBezTo>
                    <a:pt x="108" y="55"/>
                    <a:pt x="108" y="55"/>
                    <a:pt x="108" y="55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60"/>
                    <a:pt x="114" y="60"/>
                    <a:pt x="114" y="61"/>
                  </a:cubicBezTo>
                  <a:moveTo>
                    <a:pt x="98" y="57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8" y="57"/>
                    <a:pt x="98" y="57"/>
                    <a:pt x="98" y="57"/>
                  </a:cubicBezTo>
                  <a:moveTo>
                    <a:pt x="102" y="57"/>
                  </a:move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7"/>
                    <a:pt x="102" y="57"/>
                    <a:pt x="102" y="57"/>
                  </a:cubicBezTo>
                  <a:moveTo>
                    <a:pt x="106" y="57"/>
                  </a:moveTo>
                  <a:cubicBezTo>
                    <a:pt x="104" y="55"/>
                    <a:pt x="104" y="55"/>
                    <a:pt x="104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6" y="57"/>
                    <a:pt x="106" y="57"/>
                    <a:pt x="106" y="57"/>
                  </a:cubicBezTo>
                  <a:moveTo>
                    <a:pt x="82" y="57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2" y="57"/>
                    <a:pt x="82" y="57"/>
                    <a:pt x="82" y="57"/>
                  </a:cubicBezTo>
                  <a:moveTo>
                    <a:pt x="70" y="57"/>
                  </a:moveTo>
                  <a:cubicBezTo>
                    <a:pt x="69" y="56"/>
                    <a:pt x="69" y="56"/>
                    <a:pt x="69" y="56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0" y="57"/>
                    <a:pt x="70" y="57"/>
                    <a:pt x="70" y="57"/>
                  </a:cubicBezTo>
                  <a:moveTo>
                    <a:pt x="87" y="56"/>
                  </a:moveTo>
                  <a:cubicBezTo>
                    <a:pt x="85" y="55"/>
                    <a:pt x="85" y="55"/>
                    <a:pt x="85" y="55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7" y="56"/>
                    <a:pt x="87" y="56"/>
                    <a:pt x="87" y="56"/>
                  </a:cubicBezTo>
                  <a:moveTo>
                    <a:pt x="63" y="57"/>
                  </a:moveTo>
                  <a:cubicBezTo>
                    <a:pt x="61" y="55"/>
                    <a:pt x="61" y="55"/>
                    <a:pt x="61" y="55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115" y="59"/>
                  </a:moveTo>
                  <a:cubicBezTo>
                    <a:pt x="110" y="53"/>
                    <a:pt x="110" y="53"/>
                    <a:pt x="110" y="53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6" y="58"/>
                    <a:pt x="115" y="59"/>
                  </a:cubicBezTo>
                  <a:moveTo>
                    <a:pt x="55" y="57"/>
                  </a:moveTo>
                  <a:cubicBezTo>
                    <a:pt x="55" y="56"/>
                    <a:pt x="55" y="55"/>
                    <a:pt x="55" y="54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5" y="57"/>
                    <a:pt x="55" y="57"/>
                  </a:cubicBezTo>
                  <a:moveTo>
                    <a:pt x="92" y="56"/>
                  </a:moveTo>
                  <a:cubicBezTo>
                    <a:pt x="90" y="54"/>
                    <a:pt x="90" y="54"/>
                    <a:pt x="90" y="54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6"/>
                    <a:pt x="92" y="56"/>
                    <a:pt x="92" y="56"/>
                  </a:cubicBezTo>
                  <a:moveTo>
                    <a:pt x="76" y="56"/>
                  </a:moveTo>
                  <a:cubicBezTo>
                    <a:pt x="74" y="54"/>
                    <a:pt x="74" y="54"/>
                    <a:pt x="74" y="54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6" y="56"/>
                    <a:pt x="76" y="56"/>
                    <a:pt x="76" y="56"/>
                  </a:cubicBezTo>
                  <a:moveTo>
                    <a:pt x="96" y="55"/>
                  </a:moveTo>
                  <a:cubicBezTo>
                    <a:pt x="94" y="53"/>
                    <a:pt x="94" y="53"/>
                    <a:pt x="94" y="53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6" y="55"/>
                    <a:pt x="96" y="55"/>
                    <a:pt x="96" y="55"/>
                  </a:cubicBezTo>
                  <a:moveTo>
                    <a:pt x="108" y="55"/>
                  </a:moveTo>
                  <a:cubicBezTo>
                    <a:pt x="106" y="53"/>
                    <a:pt x="106" y="53"/>
                    <a:pt x="106" y="53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55"/>
                    <a:pt x="108" y="55"/>
                    <a:pt x="108" y="55"/>
                  </a:cubicBezTo>
                  <a:moveTo>
                    <a:pt x="100" y="55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0" y="55"/>
                    <a:pt x="100" y="55"/>
                    <a:pt x="100" y="55"/>
                  </a:cubicBezTo>
                  <a:moveTo>
                    <a:pt x="104" y="55"/>
                  </a:moveTo>
                  <a:cubicBezTo>
                    <a:pt x="102" y="53"/>
                    <a:pt x="102" y="53"/>
                    <a:pt x="102" y="53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4" y="55"/>
                    <a:pt x="104" y="55"/>
                    <a:pt x="104" y="55"/>
                  </a:cubicBezTo>
                  <a:moveTo>
                    <a:pt x="80" y="55"/>
                  </a:moveTo>
                  <a:cubicBezTo>
                    <a:pt x="79" y="53"/>
                    <a:pt x="79" y="53"/>
                    <a:pt x="79" y="53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0" y="55"/>
                    <a:pt x="80" y="55"/>
                    <a:pt x="80" y="55"/>
                  </a:cubicBezTo>
                  <a:moveTo>
                    <a:pt x="68" y="55"/>
                  </a:moveTo>
                  <a:cubicBezTo>
                    <a:pt x="67" y="54"/>
                    <a:pt x="67" y="54"/>
                    <a:pt x="67" y="54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8" y="55"/>
                    <a:pt x="68" y="55"/>
                    <a:pt x="68" y="55"/>
                  </a:cubicBezTo>
                  <a:moveTo>
                    <a:pt x="85" y="54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5" y="54"/>
                    <a:pt x="85" y="54"/>
                    <a:pt x="85" y="54"/>
                  </a:cubicBezTo>
                  <a:moveTo>
                    <a:pt x="55" y="53"/>
                  </a:moveTo>
                  <a:cubicBezTo>
                    <a:pt x="55" y="52"/>
                    <a:pt x="55" y="51"/>
                    <a:pt x="55" y="50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3"/>
                    <a:pt x="55" y="53"/>
                    <a:pt x="55" y="53"/>
                  </a:cubicBezTo>
                  <a:moveTo>
                    <a:pt x="61" y="55"/>
                  </a:moveTo>
                  <a:cubicBezTo>
                    <a:pt x="59" y="54"/>
                    <a:pt x="59" y="54"/>
                    <a:pt x="59" y="54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10" y="53"/>
                  </a:moveTo>
                  <a:cubicBezTo>
                    <a:pt x="108" y="51"/>
                    <a:pt x="108" y="51"/>
                    <a:pt x="108" y="51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0" y="53"/>
                    <a:pt x="110" y="53"/>
                    <a:pt x="110" y="53"/>
                  </a:cubicBezTo>
                  <a:moveTo>
                    <a:pt x="90" y="54"/>
                  </a:moveTo>
                  <a:cubicBezTo>
                    <a:pt x="88" y="52"/>
                    <a:pt x="88" y="52"/>
                    <a:pt x="88" y="52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4"/>
                    <a:pt x="90" y="54"/>
                    <a:pt x="90" y="54"/>
                  </a:cubicBezTo>
                  <a:moveTo>
                    <a:pt x="74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4" y="54"/>
                    <a:pt x="74" y="54"/>
                    <a:pt x="74" y="54"/>
                  </a:cubicBezTo>
                  <a:moveTo>
                    <a:pt x="106" y="53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6" y="53"/>
                    <a:pt x="106" y="53"/>
                    <a:pt x="106" y="53"/>
                  </a:cubicBezTo>
                  <a:moveTo>
                    <a:pt x="94" y="53"/>
                  </a:moveTo>
                  <a:cubicBezTo>
                    <a:pt x="92" y="52"/>
                    <a:pt x="92" y="52"/>
                    <a:pt x="92" y="52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3"/>
                    <a:pt x="94" y="53"/>
                    <a:pt x="94" y="53"/>
                  </a:cubicBezTo>
                  <a:moveTo>
                    <a:pt x="98" y="53"/>
                  </a:moveTo>
                  <a:cubicBezTo>
                    <a:pt x="96" y="51"/>
                    <a:pt x="96" y="51"/>
                    <a:pt x="96" y="51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98" y="53"/>
                    <a:pt x="98" y="53"/>
                    <a:pt x="98" y="53"/>
                  </a:cubicBezTo>
                  <a:moveTo>
                    <a:pt x="102" y="53"/>
                  </a:moveTo>
                  <a:cubicBezTo>
                    <a:pt x="100" y="51"/>
                    <a:pt x="100" y="51"/>
                    <a:pt x="100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2" y="53"/>
                    <a:pt x="102" y="53"/>
                    <a:pt x="102" y="53"/>
                  </a:cubicBezTo>
                  <a:moveTo>
                    <a:pt x="117" y="57"/>
                  </a:moveTo>
                  <a:cubicBezTo>
                    <a:pt x="112" y="52"/>
                    <a:pt x="112" y="52"/>
                    <a:pt x="112" y="52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8" y="55"/>
                    <a:pt x="118" y="56"/>
                    <a:pt x="117" y="57"/>
                  </a:cubicBezTo>
                  <a:moveTo>
                    <a:pt x="78" y="53"/>
                  </a:moveTo>
                  <a:cubicBezTo>
                    <a:pt x="77" y="52"/>
                    <a:pt x="77" y="52"/>
                    <a:pt x="77" y="52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78" y="53"/>
                    <a:pt x="78" y="53"/>
                    <a:pt x="78" y="53"/>
                  </a:cubicBezTo>
                  <a:moveTo>
                    <a:pt x="66" y="53"/>
                  </a:moveTo>
                  <a:cubicBezTo>
                    <a:pt x="65" y="52"/>
                    <a:pt x="65" y="52"/>
                    <a:pt x="65" y="52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6" y="53"/>
                    <a:pt x="66" y="53"/>
                    <a:pt x="66" y="53"/>
                  </a:cubicBezTo>
                  <a:moveTo>
                    <a:pt x="83" y="52"/>
                  </a:moveTo>
                  <a:cubicBezTo>
                    <a:pt x="82" y="51"/>
                    <a:pt x="82" y="51"/>
                    <a:pt x="82" y="51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3" y="52"/>
                    <a:pt x="83" y="52"/>
                    <a:pt x="83" y="52"/>
                  </a:cubicBezTo>
                  <a:moveTo>
                    <a:pt x="59" y="53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9" y="53"/>
                    <a:pt x="59" y="53"/>
                    <a:pt x="59" y="53"/>
                  </a:cubicBezTo>
                  <a:moveTo>
                    <a:pt x="108" y="51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moveTo>
                    <a:pt x="88" y="52"/>
                  </a:moveTo>
                  <a:cubicBezTo>
                    <a:pt x="86" y="50"/>
                    <a:pt x="86" y="50"/>
                    <a:pt x="86" y="50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52"/>
                    <a:pt x="88" y="52"/>
                    <a:pt x="88" y="52"/>
                  </a:cubicBezTo>
                  <a:moveTo>
                    <a:pt x="72" y="52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2" y="52"/>
                    <a:pt x="72" y="52"/>
                    <a:pt x="72" y="52"/>
                  </a:cubicBezTo>
                  <a:moveTo>
                    <a:pt x="92" y="51"/>
                  </a:moveTo>
                  <a:cubicBezTo>
                    <a:pt x="90" y="50"/>
                    <a:pt x="90" y="50"/>
                    <a:pt x="90" y="50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51"/>
                    <a:pt x="92" y="51"/>
                    <a:pt x="92" y="51"/>
                  </a:cubicBezTo>
                  <a:moveTo>
                    <a:pt x="104" y="51"/>
                  </a:moveTo>
                  <a:cubicBezTo>
                    <a:pt x="102" y="49"/>
                    <a:pt x="102" y="49"/>
                    <a:pt x="102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96" y="51"/>
                  </a:moveTo>
                  <a:cubicBezTo>
                    <a:pt x="94" y="50"/>
                    <a:pt x="94" y="50"/>
                    <a:pt x="94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51"/>
                    <a:pt x="96" y="51"/>
                    <a:pt x="96" y="51"/>
                  </a:cubicBezTo>
                  <a:moveTo>
                    <a:pt x="100" y="51"/>
                  </a:moveTo>
                  <a:cubicBezTo>
                    <a:pt x="98" y="49"/>
                    <a:pt x="98" y="49"/>
                    <a:pt x="98" y="49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0" y="51"/>
                    <a:pt x="100" y="51"/>
                    <a:pt x="100" y="51"/>
                  </a:cubicBezTo>
                  <a:moveTo>
                    <a:pt x="112" y="51"/>
                  </a:moveTo>
                  <a:cubicBezTo>
                    <a:pt x="110" y="50"/>
                    <a:pt x="110" y="50"/>
                    <a:pt x="110" y="5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51"/>
                    <a:pt x="112" y="51"/>
                    <a:pt x="112" y="51"/>
                  </a:cubicBezTo>
                  <a:moveTo>
                    <a:pt x="119" y="54"/>
                  </a:moveTo>
                  <a:cubicBezTo>
                    <a:pt x="114" y="49"/>
                    <a:pt x="114" y="49"/>
                    <a:pt x="114" y="49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0" y="53"/>
                    <a:pt x="120" y="54"/>
                    <a:pt x="119" y="54"/>
                  </a:cubicBezTo>
                  <a:moveTo>
                    <a:pt x="76" y="51"/>
                  </a:moveTo>
                  <a:cubicBezTo>
                    <a:pt x="75" y="50"/>
                    <a:pt x="75" y="50"/>
                    <a:pt x="75" y="50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6" y="51"/>
                    <a:pt x="76" y="51"/>
                    <a:pt x="76" y="51"/>
                  </a:cubicBezTo>
                  <a:moveTo>
                    <a:pt x="64" y="51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4" y="51"/>
                    <a:pt x="64" y="51"/>
                    <a:pt x="64" y="51"/>
                  </a:cubicBezTo>
                  <a:moveTo>
                    <a:pt x="81" y="50"/>
                  </a:moveTo>
                  <a:cubicBezTo>
                    <a:pt x="80" y="49"/>
                    <a:pt x="80" y="49"/>
                    <a:pt x="80" y="49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1" y="50"/>
                    <a:pt x="81" y="50"/>
                    <a:pt x="81" y="50"/>
                  </a:cubicBezTo>
                  <a:moveTo>
                    <a:pt x="57" y="51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7" y="51"/>
                    <a:pt x="57" y="51"/>
                    <a:pt x="57" y="51"/>
                  </a:cubicBezTo>
                  <a:moveTo>
                    <a:pt x="106" y="49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6" y="49"/>
                    <a:pt x="106" y="49"/>
                    <a:pt x="106" y="49"/>
                  </a:cubicBezTo>
                  <a:moveTo>
                    <a:pt x="86" y="50"/>
                  </a:moveTo>
                  <a:cubicBezTo>
                    <a:pt x="84" y="48"/>
                    <a:pt x="84" y="48"/>
                    <a:pt x="84" y="48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70" y="50"/>
                  </a:moveTo>
                  <a:cubicBezTo>
                    <a:pt x="68" y="49"/>
                    <a:pt x="68" y="49"/>
                    <a:pt x="68" y="49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50"/>
                    <a:pt x="70" y="50"/>
                    <a:pt x="70" y="50"/>
                  </a:cubicBezTo>
                  <a:moveTo>
                    <a:pt x="102" y="49"/>
                  </a:moveTo>
                  <a:cubicBezTo>
                    <a:pt x="100" y="48"/>
                    <a:pt x="100" y="48"/>
                    <a:pt x="100" y="48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2" y="49"/>
                    <a:pt x="102" y="49"/>
                    <a:pt x="102" y="49"/>
                  </a:cubicBezTo>
                  <a:moveTo>
                    <a:pt x="90" y="49"/>
                  </a:moveTo>
                  <a:cubicBezTo>
                    <a:pt x="89" y="48"/>
                    <a:pt x="89" y="48"/>
                    <a:pt x="89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90" y="49"/>
                    <a:pt x="90" y="49"/>
                  </a:cubicBezTo>
                  <a:moveTo>
                    <a:pt x="94" y="49"/>
                  </a:moveTo>
                  <a:cubicBezTo>
                    <a:pt x="92" y="48"/>
                    <a:pt x="92" y="48"/>
                    <a:pt x="92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4" y="49"/>
                    <a:pt x="94" y="49"/>
                    <a:pt x="94" y="49"/>
                  </a:cubicBezTo>
                  <a:moveTo>
                    <a:pt x="98" y="49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98" y="49"/>
                    <a:pt x="98" y="49"/>
                    <a:pt x="98" y="49"/>
                  </a:cubicBezTo>
                  <a:moveTo>
                    <a:pt x="110" y="49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0" y="49"/>
                    <a:pt x="110" y="49"/>
                    <a:pt x="110" y="49"/>
                  </a:cubicBezTo>
                  <a:moveTo>
                    <a:pt x="114" y="49"/>
                  </a:moveTo>
                  <a:cubicBezTo>
                    <a:pt x="112" y="47"/>
                    <a:pt x="112" y="47"/>
                    <a:pt x="112" y="47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4" y="49"/>
                    <a:pt x="114" y="49"/>
                    <a:pt x="114" y="49"/>
                  </a:cubicBezTo>
                  <a:moveTo>
                    <a:pt x="121" y="52"/>
                  </a:moveTo>
                  <a:cubicBezTo>
                    <a:pt x="116" y="47"/>
                    <a:pt x="116" y="47"/>
                    <a:pt x="116" y="47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50"/>
                    <a:pt x="121" y="51"/>
                    <a:pt x="121" y="52"/>
                  </a:cubicBezTo>
                  <a:moveTo>
                    <a:pt x="74" y="49"/>
                  </a:moveTo>
                  <a:cubicBezTo>
                    <a:pt x="73" y="48"/>
                    <a:pt x="73" y="48"/>
                    <a:pt x="73" y="48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4" y="49"/>
                    <a:pt x="74" y="49"/>
                    <a:pt x="74" y="49"/>
                  </a:cubicBezTo>
                  <a:moveTo>
                    <a:pt x="62" y="49"/>
                  </a:moveTo>
                  <a:cubicBezTo>
                    <a:pt x="61" y="48"/>
                    <a:pt x="61" y="48"/>
                    <a:pt x="61" y="48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9"/>
                    <a:pt x="62" y="49"/>
                    <a:pt x="62" y="49"/>
                  </a:cubicBezTo>
                  <a:moveTo>
                    <a:pt x="79" y="48"/>
                  </a:moveTo>
                  <a:cubicBezTo>
                    <a:pt x="78" y="47"/>
                    <a:pt x="78" y="47"/>
                    <a:pt x="78" y="47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79" y="48"/>
                    <a:pt x="79" y="48"/>
                    <a:pt x="79" y="48"/>
                  </a:cubicBezTo>
                  <a:moveTo>
                    <a:pt x="55" y="49"/>
                  </a:moveTo>
                  <a:cubicBezTo>
                    <a:pt x="56" y="47"/>
                    <a:pt x="56" y="46"/>
                    <a:pt x="56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5" y="49"/>
                    <a:pt x="55" y="49"/>
                    <a:pt x="55" y="49"/>
                  </a:cubicBezTo>
                  <a:moveTo>
                    <a:pt x="104" y="47"/>
                  </a:moveTo>
                  <a:cubicBezTo>
                    <a:pt x="102" y="46"/>
                    <a:pt x="102" y="46"/>
                    <a:pt x="102" y="46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4" y="47"/>
                    <a:pt x="104" y="47"/>
                    <a:pt x="104" y="47"/>
                  </a:cubicBezTo>
                  <a:moveTo>
                    <a:pt x="84" y="48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4" y="48"/>
                    <a:pt x="84" y="48"/>
                    <a:pt x="84" y="48"/>
                  </a:cubicBezTo>
                  <a:moveTo>
                    <a:pt x="68" y="48"/>
                  </a:moveTo>
                  <a:cubicBezTo>
                    <a:pt x="66" y="47"/>
                    <a:pt x="66" y="47"/>
                    <a:pt x="66" y="47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8"/>
                    <a:pt x="68" y="48"/>
                    <a:pt x="68" y="48"/>
                  </a:cubicBezTo>
                  <a:moveTo>
                    <a:pt x="88" y="47"/>
                  </a:move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8" y="47"/>
                    <a:pt x="88" y="47"/>
                    <a:pt x="88" y="47"/>
                  </a:cubicBezTo>
                  <a:moveTo>
                    <a:pt x="100" y="47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0" y="47"/>
                    <a:pt x="100" y="47"/>
                    <a:pt x="100" y="47"/>
                  </a:cubicBezTo>
                  <a:moveTo>
                    <a:pt x="92" y="47"/>
                  </a:moveTo>
                  <a:cubicBezTo>
                    <a:pt x="91" y="46"/>
                    <a:pt x="91" y="46"/>
                    <a:pt x="91" y="46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7"/>
                    <a:pt x="92" y="47"/>
                    <a:pt x="92" y="47"/>
                  </a:cubicBezTo>
                  <a:moveTo>
                    <a:pt x="56" y="44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moveTo>
                    <a:pt x="96" y="47"/>
                  </a:moveTo>
                  <a:cubicBezTo>
                    <a:pt x="94" y="46"/>
                    <a:pt x="94" y="46"/>
                    <a:pt x="94" y="46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6" y="47"/>
                    <a:pt x="96" y="47"/>
                    <a:pt x="96" y="47"/>
                  </a:cubicBezTo>
                  <a:moveTo>
                    <a:pt x="108" y="47"/>
                  </a:moveTo>
                  <a:cubicBezTo>
                    <a:pt x="106" y="46"/>
                    <a:pt x="106" y="46"/>
                    <a:pt x="106" y="46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08" y="47"/>
                    <a:pt x="108" y="47"/>
                    <a:pt x="108" y="47"/>
                  </a:cubicBezTo>
                  <a:moveTo>
                    <a:pt x="112" y="47"/>
                  </a:moveTo>
                  <a:cubicBezTo>
                    <a:pt x="110" y="45"/>
                    <a:pt x="110" y="45"/>
                    <a:pt x="110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2" y="47"/>
                    <a:pt x="112" y="47"/>
                    <a:pt x="112" y="47"/>
                  </a:cubicBezTo>
                  <a:moveTo>
                    <a:pt x="116" y="47"/>
                  </a:moveTo>
                  <a:cubicBezTo>
                    <a:pt x="114" y="45"/>
                    <a:pt x="114" y="45"/>
                    <a:pt x="114" y="45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6" y="47"/>
                    <a:pt x="116" y="47"/>
                    <a:pt x="116" y="47"/>
                  </a:cubicBezTo>
                  <a:moveTo>
                    <a:pt x="73" y="47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47"/>
                    <a:pt x="73" y="47"/>
                    <a:pt x="73" y="47"/>
                  </a:cubicBezTo>
                  <a:moveTo>
                    <a:pt x="60" y="48"/>
                  </a:moveTo>
                  <a:cubicBezTo>
                    <a:pt x="59" y="46"/>
                    <a:pt x="59" y="46"/>
                    <a:pt x="59" y="46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0" y="48"/>
                    <a:pt x="60" y="48"/>
                    <a:pt x="60" y="48"/>
                  </a:cubicBezTo>
                  <a:moveTo>
                    <a:pt x="77" y="46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123" y="49"/>
                  </a:moveTo>
                  <a:cubicBezTo>
                    <a:pt x="119" y="45"/>
                    <a:pt x="119" y="45"/>
                    <a:pt x="119" y="4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3" y="48"/>
                    <a:pt x="123" y="49"/>
                  </a:cubicBezTo>
                  <a:moveTo>
                    <a:pt x="102" y="45"/>
                  </a:moveTo>
                  <a:cubicBezTo>
                    <a:pt x="100" y="44"/>
                    <a:pt x="100" y="44"/>
                    <a:pt x="100" y="44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2" y="45"/>
                    <a:pt x="102" y="45"/>
                    <a:pt x="102" y="45"/>
                  </a:cubicBezTo>
                  <a:moveTo>
                    <a:pt x="82" y="46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moveTo>
                    <a:pt x="66" y="46"/>
                  </a:moveTo>
                  <a:cubicBezTo>
                    <a:pt x="64" y="45"/>
                    <a:pt x="64" y="45"/>
                    <a:pt x="64" y="45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6" y="46"/>
                    <a:pt x="66" y="46"/>
                    <a:pt x="66" y="46"/>
                  </a:cubicBezTo>
                  <a:moveTo>
                    <a:pt x="98" y="45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8" y="45"/>
                    <a:pt x="98" y="45"/>
                    <a:pt x="98" y="45"/>
                  </a:cubicBezTo>
                  <a:moveTo>
                    <a:pt x="86" y="45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6" y="45"/>
                    <a:pt x="86" y="45"/>
                    <a:pt x="86" y="45"/>
                  </a:cubicBezTo>
                  <a:moveTo>
                    <a:pt x="90" y="45"/>
                  </a:moveTo>
                  <a:cubicBezTo>
                    <a:pt x="89" y="44"/>
                    <a:pt x="89" y="44"/>
                    <a:pt x="89" y="44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5"/>
                    <a:pt x="90" y="45"/>
                    <a:pt x="90" y="45"/>
                  </a:cubicBezTo>
                  <a:moveTo>
                    <a:pt x="94" y="45"/>
                  </a:moveTo>
                  <a:cubicBezTo>
                    <a:pt x="93" y="44"/>
                    <a:pt x="93" y="44"/>
                    <a:pt x="93" y="44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4" y="45"/>
                    <a:pt x="94" y="45"/>
                    <a:pt x="94" y="45"/>
                  </a:cubicBezTo>
                  <a:moveTo>
                    <a:pt x="106" y="45"/>
                  </a:moveTo>
                  <a:cubicBezTo>
                    <a:pt x="104" y="44"/>
                    <a:pt x="104" y="44"/>
                    <a:pt x="104" y="44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6" y="45"/>
                    <a:pt x="106" y="45"/>
                    <a:pt x="106" y="45"/>
                  </a:cubicBezTo>
                  <a:moveTo>
                    <a:pt x="110" y="45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0" y="45"/>
                    <a:pt x="110" y="45"/>
                    <a:pt x="110" y="45"/>
                  </a:cubicBezTo>
                  <a:moveTo>
                    <a:pt x="114" y="45"/>
                  </a:moveTo>
                  <a:cubicBezTo>
                    <a:pt x="112" y="43"/>
                    <a:pt x="112" y="43"/>
                    <a:pt x="112" y="43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4" y="45"/>
                    <a:pt x="114" y="45"/>
                    <a:pt x="114" y="45"/>
                  </a:cubicBezTo>
                  <a:moveTo>
                    <a:pt x="71" y="45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1" y="45"/>
                    <a:pt x="71" y="45"/>
                    <a:pt x="71" y="45"/>
                  </a:cubicBezTo>
                  <a:moveTo>
                    <a:pt x="59" y="46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59" y="46"/>
                    <a:pt x="59" y="46"/>
                    <a:pt x="59" y="46"/>
                  </a:cubicBezTo>
                  <a:moveTo>
                    <a:pt x="75" y="44"/>
                  </a:moveTo>
                  <a:cubicBezTo>
                    <a:pt x="74" y="43"/>
                    <a:pt x="74" y="43"/>
                    <a:pt x="74" y="43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5" y="44"/>
                    <a:pt x="75" y="44"/>
                    <a:pt x="75" y="44"/>
                  </a:cubicBezTo>
                  <a:moveTo>
                    <a:pt x="118" y="45"/>
                  </a:moveTo>
                  <a:cubicBezTo>
                    <a:pt x="117" y="43"/>
                    <a:pt x="117" y="43"/>
                    <a:pt x="117" y="43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8" y="45"/>
                    <a:pt x="118" y="45"/>
                    <a:pt x="118" y="45"/>
                  </a:cubicBezTo>
                  <a:moveTo>
                    <a:pt x="124" y="45"/>
                  </a:moveTo>
                  <a:cubicBezTo>
                    <a:pt x="121" y="42"/>
                    <a:pt x="121" y="42"/>
                    <a:pt x="121" y="42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3"/>
                    <a:pt x="125" y="44"/>
                    <a:pt x="124" y="45"/>
                  </a:cubicBezTo>
                  <a:moveTo>
                    <a:pt x="100" y="43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3"/>
                    <a:pt x="100" y="43"/>
                    <a:pt x="100" y="43"/>
                  </a:cubicBezTo>
                  <a:moveTo>
                    <a:pt x="80" y="44"/>
                  </a:moveTo>
                  <a:cubicBezTo>
                    <a:pt x="78" y="42"/>
                    <a:pt x="78" y="42"/>
                    <a:pt x="78" y="4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0" y="44"/>
                    <a:pt x="80" y="44"/>
                    <a:pt x="80" y="44"/>
                  </a:cubicBezTo>
                  <a:moveTo>
                    <a:pt x="64" y="44"/>
                  </a:moveTo>
                  <a:cubicBezTo>
                    <a:pt x="62" y="43"/>
                    <a:pt x="62" y="43"/>
                    <a:pt x="62" y="43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4" y="44"/>
                    <a:pt x="64" y="44"/>
                    <a:pt x="64" y="44"/>
                  </a:cubicBezTo>
                  <a:moveTo>
                    <a:pt x="84" y="43"/>
                  </a:moveTo>
                  <a:cubicBezTo>
                    <a:pt x="83" y="42"/>
                    <a:pt x="83" y="42"/>
                    <a:pt x="83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96" y="43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6" y="43"/>
                    <a:pt x="96" y="43"/>
                    <a:pt x="96" y="43"/>
                  </a:cubicBezTo>
                  <a:moveTo>
                    <a:pt x="88" y="43"/>
                  </a:moveTo>
                  <a:cubicBezTo>
                    <a:pt x="87" y="42"/>
                    <a:pt x="87" y="42"/>
                    <a:pt x="87" y="4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8" y="43"/>
                    <a:pt x="88" y="43"/>
                    <a:pt x="88" y="43"/>
                  </a:cubicBezTo>
                  <a:moveTo>
                    <a:pt x="92" y="43"/>
                  </a:moveTo>
                  <a:cubicBezTo>
                    <a:pt x="91" y="42"/>
                    <a:pt x="91" y="42"/>
                    <a:pt x="91" y="42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2" y="43"/>
                    <a:pt x="92" y="43"/>
                    <a:pt x="92" y="43"/>
                  </a:cubicBezTo>
                  <a:moveTo>
                    <a:pt x="104" y="43"/>
                  </a:moveTo>
                  <a:cubicBezTo>
                    <a:pt x="102" y="42"/>
                    <a:pt x="102" y="42"/>
                    <a:pt x="102" y="42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3"/>
                    <a:pt x="104" y="43"/>
                    <a:pt x="104" y="43"/>
                  </a:cubicBezTo>
                  <a:moveTo>
                    <a:pt x="108" y="43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43"/>
                    <a:pt x="108" y="43"/>
                    <a:pt x="108" y="43"/>
                  </a:cubicBezTo>
                  <a:moveTo>
                    <a:pt x="112" y="43"/>
                  </a:moveTo>
                  <a:cubicBezTo>
                    <a:pt x="110" y="41"/>
                    <a:pt x="110" y="41"/>
                    <a:pt x="110" y="41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2" y="43"/>
                    <a:pt x="112" y="43"/>
                    <a:pt x="112" y="43"/>
                  </a:cubicBezTo>
                  <a:moveTo>
                    <a:pt x="69" y="43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43"/>
                    <a:pt x="69" y="43"/>
                    <a:pt x="69" y="43"/>
                  </a:cubicBezTo>
                  <a:moveTo>
                    <a:pt x="57" y="44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7" y="40"/>
                    <a:pt x="58" y="39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7" y="44"/>
                    <a:pt x="57" y="44"/>
                    <a:pt x="57" y="44"/>
                  </a:cubicBezTo>
                  <a:moveTo>
                    <a:pt x="73" y="43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3" y="43"/>
                    <a:pt x="73" y="43"/>
                    <a:pt x="73" y="43"/>
                  </a:cubicBezTo>
                  <a:moveTo>
                    <a:pt x="116" y="43"/>
                  </a:moveTo>
                  <a:cubicBezTo>
                    <a:pt x="115" y="41"/>
                    <a:pt x="115" y="41"/>
                    <a:pt x="115" y="41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6" y="43"/>
                    <a:pt x="116" y="43"/>
                    <a:pt x="116" y="43"/>
                  </a:cubicBezTo>
                  <a:moveTo>
                    <a:pt x="121" y="42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1" y="42"/>
                    <a:pt x="121" y="42"/>
                    <a:pt x="121" y="42"/>
                  </a:cubicBezTo>
                  <a:moveTo>
                    <a:pt x="98" y="41"/>
                  </a:moveTo>
                  <a:cubicBezTo>
                    <a:pt x="96" y="40"/>
                    <a:pt x="96" y="40"/>
                    <a:pt x="96" y="40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1"/>
                    <a:pt x="98" y="41"/>
                    <a:pt x="98" y="41"/>
                  </a:cubicBezTo>
                  <a:moveTo>
                    <a:pt x="78" y="42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8" y="42"/>
                    <a:pt x="78" y="42"/>
                    <a:pt x="78" y="42"/>
                  </a:cubicBezTo>
                  <a:moveTo>
                    <a:pt x="62" y="42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2" y="42"/>
                    <a:pt x="62" y="42"/>
                    <a:pt x="62" y="42"/>
                  </a:cubicBezTo>
                  <a:moveTo>
                    <a:pt x="94" y="41"/>
                  </a:moveTo>
                  <a:cubicBezTo>
                    <a:pt x="93" y="40"/>
                    <a:pt x="93" y="40"/>
                    <a:pt x="93" y="40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4" y="41"/>
                    <a:pt x="94" y="41"/>
                    <a:pt x="94" y="41"/>
                  </a:cubicBezTo>
                  <a:moveTo>
                    <a:pt x="82" y="41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2" y="41"/>
                    <a:pt x="82" y="41"/>
                    <a:pt x="82" y="41"/>
                  </a:cubicBezTo>
                  <a:moveTo>
                    <a:pt x="86" y="41"/>
                  </a:moveTo>
                  <a:cubicBezTo>
                    <a:pt x="85" y="40"/>
                    <a:pt x="85" y="40"/>
                    <a:pt x="85" y="40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6" y="41"/>
                    <a:pt x="86" y="41"/>
                    <a:pt x="86" y="41"/>
                  </a:cubicBezTo>
                  <a:moveTo>
                    <a:pt x="90" y="41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0" y="41"/>
                    <a:pt x="90" y="41"/>
                    <a:pt x="90" y="41"/>
                  </a:cubicBezTo>
                  <a:moveTo>
                    <a:pt x="102" y="41"/>
                  </a:moveTo>
                  <a:cubicBezTo>
                    <a:pt x="100" y="40"/>
                    <a:pt x="100" y="40"/>
                    <a:pt x="100" y="40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2" y="41"/>
                    <a:pt x="102" y="41"/>
                    <a:pt x="102" y="41"/>
                  </a:cubicBezTo>
                  <a:moveTo>
                    <a:pt x="106" y="41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6" y="41"/>
                    <a:pt x="106" y="41"/>
                    <a:pt x="106" y="41"/>
                  </a:cubicBezTo>
                  <a:moveTo>
                    <a:pt x="110" y="41"/>
                  </a:moveTo>
                  <a:cubicBezTo>
                    <a:pt x="108" y="39"/>
                    <a:pt x="108" y="39"/>
                    <a:pt x="108" y="39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0" y="41"/>
                    <a:pt x="110" y="41"/>
                    <a:pt x="110" y="41"/>
                  </a:cubicBezTo>
                  <a:moveTo>
                    <a:pt x="67" y="41"/>
                  </a:moveTo>
                  <a:cubicBezTo>
                    <a:pt x="65" y="40"/>
                    <a:pt x="65" y="40"/>
                    <a:pt x="65" y="40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7" y="41"/>
                    <a:pt x="67" y="41"/>
                    <a:pt x="67" y="41"/>
                  </a:cubicBezTo>
                  <a:moveTo>
                    <a:pt x="126" y="42"/>
                  </a:moveTo>
                  <a:cubicBezTo>
                    <a:pt x="124" y="40"/>
                    <a:pt x="124" y="40"/>
                    <a:pt x="124" y="40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40"/>
                    <a:pt x="126" y="41"/>
                    <a:pt x="126" y="42"/>
                  </a:cubicBezTo>
                  <a:moveTo>
                    <a:pt x="71" y="41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1" y="41"/>
                    <a:pt x="71" y="41"/>
                    <a:pt x="71" y="41"/>
                  </a:cubicBezTo>
                  <a:moveTo>
                    <a:pt x="114" y="41"/>
                  </a:moveTo>
                  <a:cubicBezTo>
                    <a:pt x="113" y="39"/>
                    <a:pt x="113" y="39"/>
                    <a:pt x="113" y="39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4" y="41"/>
                    <a:pt x="114" y="41"/>
                    <a:pt x="114" y="41"/>
                  </a:cubicBezTo>
                  <a:moveTo>
                    <a:pt x="119" y="40"/>
                  </a:moveTo>
                  <a:cubicBezTo>
                    <a:pt x="117" y="38"/>
                    <a:pt x="117" y="38"/>
                    <a:pt x="117" y="38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19" y="40"/>
                    <a:pt x="119" y="40"/>
                    <a:pt x="119" y="40"/>
                  </a:cubicBezTo>
                  <a:moveTo>
                    <a:pt x="127" y="37"/>
                  </a:moveTo>
                  <a:cubicBezTo>
                    <a:pt x="127" y="37"/>
                    <a:pt x="127" y="37"/>
                    <a:pt x="127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7"/>
                    <a:pt x="127" y="37"/>
                    <a:pt x="127" y="37"/>
                  </a:cubicBezTo>
                  <a:moveTo>
                    <a:pt x="96" y="39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6" y="39"/>
                    <a:pt x="96" y="39"/>
                    <a:pt x="96" y="39"/>
                  </a:cubicBezTo>
                  <a:moveTo>
                    <a:pt x="76" y="40"/>
                  </a:moveTo>
                  <a:cubicBezTo>
                    <a:pt x="74" y="38"/>
                    <a:pt x="74" y="38"/>
                    <a:pt x="74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6" y="40"/>
                    <a:pt x="76" y="40"/>
                    <a:pt x="76" y="40"/>
                  </a:cubicBezTo>
                  <a:moveTo>
                    <a:pt x="80" y="39"/>
                  </a:moveTo>
                  <a:cubicBezTo>
                    <a:pt x="79" y="38"/>
                    <a:pt x="79" y="38"/>
                    <a:pt x="79" y="38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0" y="39"/>
                    <a:pt x="80" y="39"/>
                    <a:pt x="80" y="39"/>
                  </a:cubicBezTo>
                  <a:moveTo>
                    <a:pt x="92" y="39"/>
                  </a:moveTo>
                  <a:cubicBezTo>
                    <a:pt x="91" y="38"/>
                    <a:pt x="91" y="38"/>
                    <a:pt x="91" y="38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2" y="39"/>
                    <a:pt x="92" y="39"/>
                    <a:pt x="92" y="39"/>
                  </a:cubicBezTo>
                  <a:moveTo>
                    <a:pt x="84" y="39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4" y="39"/>
                    <a:pt x="84" y="39"/>
                    <a:pt x="84" y="39"/>
                  </a:cubicBezTo>
                  <a:moveTo>
                    <a:pt x="88" y="39"/>
                  </a:moveTo>
                  <a:cubicBezTo>
                    <a:pt x="87" y="38"/>
                    <a:pt x="87" y="38"/>
                    <a:pt x="87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8" y="39"/>
                    <a:pt x="88" y="39"/>
                  </a:cubicBezTo>
                  <a:moveTo>
                    <a:pt x="100" y="39"/>
                  </a:moveTo>
                  <a:cubicBezTo>
                    <a:pt x="98" y="38"/>
                    <a:pt x="98" y="38"/>
                    <a:pt x="98" y="38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9"/>
                    <a:pt x="100" y="39"/>
                    <a:pt x="100" y="39"/>
                  </a:cubicBezTo>
                  <a:moveTo>
                    <a:pt x="104" y="39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4" y="39"/>
                    <a:pt x="104" y="39"/>
                    <a:pt x="104" y="39"/>
                  </a:cubicBezTo>
                  <a:moveTo>
                    <a:pt x="108" y="39"/>
                  </a:moveTo>
                  <a:cubicBezTo>
                    <a:pt x="106" y="38"/>
                    <a:pt x="106" y="38"/>
                    <a:pt x="106" y="38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8" y="39"/>
                    <a:pt x="108" y="39"/>
                    <a:pt x="108" y="39"/>
                  </a:cubicBezTo>
                  <a:moveTo>
                    <a:pt x="65" y="39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5" y="39"/>
                    <a:pt x="65" y="39"/>
                    <a:pt x="65" y="39"/>
                  </a:cubicBezTo>
                  <a:moveTo>
                    <a:pt x="123" y="40"/>
                  </a:moveTo>
                  <a:cubicBezTo>
                    <a:pt x="122" y="38"/>
                    <a:pt x="122" y="38"/>
                    <a:pt x="122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3" y="40"/>
                    <a:pt x="123" y="40"/>
                    <a:pt x="123" y="40"/>
                  </a:cubicBezTo>
                  <a:moveTo>
                    <a:pt x="60" y="40"/>
                  </a:move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7"/>
                    <a:pt x="59" y="36"/>
                    <a:pt x="59" y="35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69" y="39"/>
                  </a:moveTo>
                  <a:cubicBezTo>
                    <a:pt x="68" y="37"/>
                    <a:pt x="68" y="37"/>
                    <a:pt x="68" y="37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69" y="39"/>
                    <a:pt x="69" y="39"/>
                    <a:pt x="69" y="39"/>
                  </a:cubicBezTo>
                  <a:moveTo>
                    <a:pt x="112" y="39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2" y="39"/>
                    <a:pt x="112" y="39"/>
                    <a:pt x="112" y="39"/>
                  </a:cubicBezTo>
                  <a:moveTo>
                    <a:pt x="117" y="38"/>
                  </a:moveTo>
                  <a:cubicBezTo>
                    <a:pt x="116" y="36"/>
                    <a:pt x="116" y="36"/>
                    <a:pt x="116" y="36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7" y="38"/>
                    <a:pt x="117" y="38"/>
                    <a:pt x="117" y="38"/>
                  </a:cubicBezTo>
                  <a:moveTo>
                    <a:pt x="94" y="37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4" y="37"/>
                    <a:pt x="94" y="37"/>
                    <a:pt x="94" y="37"/>
                  </a:cubicBezTo>
                  <a:moveTo>
                    <a:pt x="74" y="38"/>
                  </a:moveTo>
                  <a:cubicBezTo>
                    <a:pt x="72" y="36"/>
                    <a:pt x="72" y="36"/>
                    <a:pt x="72" y="36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8"/>
                    <a:pt x="74" y="38"/>
                    <a:pt x="74" y="38"/>
                  </a:cubicBezTo>
                  <a:moveTo>
                    <a:pt x="90" y="37"/>
                  </a:moveTo>
                  <a:cubicBezTo>
                    <a:pt x="89" y="36"/>
                    <a:pt x="89" y="36"/>
                    <a:pt x="89" y="36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0" y="37"/>
                    <a:pt x="90" y="37"/>
                    <a:pt x="90" y="37"/>
                  </a:cubicBezTo>
                  <a:moveTo>
                    <a:pt x="78" y="37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8" y="37"/>
                    <a:pt x="78" y="37"/>
                    <a:pt x="78" y="37"/>
                  </a:cubicBezTo>
                  <a:moveTo>
                    <a:pt x="82" y="37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7"/>
                    <a:pt x="82" y="37"/>
                    <a:pt x="82" y="37"/>
                  </a:cubicBezTo>
                  <a:moveTo>
                    <a:pt x="86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7"/>
                    <a:pt x="86" y="37"/>
                    <a:pt x="86" y="37"/>
                  </a:cubicBezTo>
                  <a:moveTo>
                    <a:pt x="98" y="38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8" y="38"/>
                    <a:pt x="98" y="38"/>
                    <a:pt x="98" y="38"/>
                  </a:cubicBezTo>
                  <a:moveTo>
                    <a:pt x="102" y="37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7"/>
                    <a:pt x="102" y="37"/>
                    <a:pt x="102" y="37"/>
                  </a:cubicBezTo>
                  <a:moveTo>
                    <a:pt x="106" y="37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6" y="37"/>
                    <a:pt x="106" y="37"/>
                    <a:pt x="106" y="37"/>
                  </a:cubicBezTo>
                  <a:moveTo>
                    <a:pt x="121" y="38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1" y="38"/>
                    <a:pt x="121" y="38"/>
                    <a:pt x="121" y="38"/>
                  </a:cubicBezTo>
                  <a:moveTo>
                    <a:pt x="67" y="37"/>
                  </a:moveTo>
                  <a:cubicBezTo>
                    <a:pt x="66" y="35"/>
                    <a:pt x="66" y="35"/>
                    <a:pt x="66" y="35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7" y="37"/>
                    <a:pt x="67" y="37"/>
                    <a:pt x="67" y="37"/>
                  </a:cubicBezTo>
                  <a:moveTo>
                    <a:pt x="110" y="37"/>
                  </a:moveTo>
                  <a:cubicBezTo>
                    <a:pt x="109" y="35"/>
                    <a:pt x="109" y="35"/>
                    <a:pt x="109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0" y="37"/>
                    <a:pt x="110" y="37"/>
                    <a:pt x="110" y="37"/>
                  </a:cubicBezTo>
                  <a:moveTo>
                    <a:pt x="115" y="36"/>
                  </a:moveTo>
                  <a:cubicBezTo>
                    <a:pt x="114" y="34"/>
                    <a:pt x="114" y="34"/>
                    <a:pt x="114" y="34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92" y="35"/>
                  </a:moveTo>
                  <a:cubicBezTo>
                    <a:pt x="91" y="34"/>
                    <a:pt x="91" y="34"/>
                    <a:pt x="91" y="34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2" y="35"/>
                    <a:pt x="92" y="35"/>
                    <a:pt x="92" y="35"/>
                  </a:cubicBezTo>
                  <a:moveTo>
                    <a:pt x="72" y="36"/>
                  </a:moveTo>
                  <a:cubicBezTo>
                    <a:pt x="70" y="34"/>
                    <a:pt x="70" y="34"/>
                    <a:pt x="70" y="34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2" y="36"/>
                    <a:pt x="72" y="36"/>
                    <a:pt x="72" y="36"/>
                  </a:cubicBezTo>
                  <a:moveTo>
                    <a:pt x="76" y="36"/>
                  </a:moveTo>
                  <a:cubicBezTo>
                    <a:pt x="75" y="34"/>
                    <a:pt x="75" y="34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6"/>
                    <a:pt x="76" y="36"/>
                    <a:pt x="76" y="36"/>
                  </a:cubicBezTo>
                  <a:moveTo>
                    <a:pt x="88" y="35"/>
                  </a:moveTo>
                  <a:cubicBezTo>
                    <a:pt x="87" y="34"/>
                    <a:pt x="87" y="34"/>
                    <a:pt x="87" y="34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8" y="35"/>
                    <a:pt x="88" y="35"/>
                    <a:pt x="88" y="35"/>
                  </a:cubicBezTo>
                  <a:moveTo>
                    <a:pt x="80" y="35"/>
                  </a:moveTo>
                  <a:cubicBezTo>
                    <a:pt x="79" y="34"/>
                    <a:pt x="79" y="34"/>
                    <a:pt x="79" y="34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0" y="35"/>
                    <a:pt x="80" y="35"/>
                    <a:pt x="80" y="35"/>
                  </a:cubicBezTo>
                  <a:moveTo>
                    <a:pt x="84" y="35"/>
                  </a:moveTo>
                  <a:cubicBezTo>
                    <a:pt x="83" y="34"/>
                    <a:pt x="83" y="34"/>
                    <a:pt x="83" y="34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4" y="35"/>
                    <a:pt x="84" y="35"/>
                    <a:pt x="84" y="35"/>
                  </a:cubicBezTo>
                  <a:moveTo>
                    <a:pt x="126" y="36"/>
                  </a:moveTo>
                  <a:cubicBezTo>
                    <a:pt x="125" y="35"/>
                    <a:pt x="125" y="35"/>
                    <a:pt x="125" y="35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3"/>
                    <a:pt x="128" y="34"/>
                    <a:pt x="127" y="35"/>
                  </a:cubicBezTo>
                  <a:cubicBezTo>
                    <a:pt x="126" y="36"/>
                    <a:pt x="126" y="36"/>
                    <a:pt x="126" y="36"/>
                  </a:cubicBezTo>
                  <a:moveTo>
                    <a:pt x="96" y="36"/>
                  </a:moveTo>
                  <a:cubicBezTo>
                    <a:pt x="94" y="34"/>
                    <a:pt x="94" y="34"/>
                    <a:pt x="94" y="34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6" y="36"/>
                    <a:pt x="96" y="36"/>
                    <a:pt x="96" y="36"/>
                  </a:cubicBezTo>
                  <a:moveTo>
                    <a:pt x="100" y="35"/>
                  </a:moveTo>
                  <a:cubicBezTo>
                    <a:pt x="99" y="34"/>
                    <a:pt x="99" y="34"/>
                    <a:pt x="99" y="34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0" y="35"/>
                    <a:pt x="100" y="35"/>
                    <a:pt x="100" y="35"/>
                  </a:cubicBezTo>
                  <a:moveTo>
                    <a:pt x="104" y="35"/>
                  </a:moveTo>
                  <a:cubicBezTo>
                    <a:pt x="103" y="34"/>
                    <a:pt x="103" y="34"/>
                    <a:pt x="103" y="34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4" y="35"/>
                    <a:pt x="104" y="35"/>
                    <a:pt x="104" y="35"/>
                  </a:cubicBezTo>
                  <a:moveTo>
                    <a:pt x="119" y="36"/>
                  </a:moveTo>
                  <a:cubicBezTo>
                    <a:pt x="118" y="34"/>
                    <a:pt x="118" y="34"/>
                    <a:pt x="118" y="34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19" y="36"/>
                    <a:pt x="119" y="36"/>
                    <a:pt x="119" y="36"/>
                  </a:cubicBezTo>
                  <a:moveTo>
                    <a:pt x="63" y="37"/>
                  </a:move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1" y="32"/>
                    <a:pt x="61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3" y="37"/>
                    <a:pt x="63" y="37"/>
                    <a:pt x="63" y="37"/>
                  </a:cubicBezTo>
                  <a:moveTo>
                    <a:pt x="108" y="35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8" y="35"/>
                    <a:pt x="108" y="35"/>
                    <a:pt x="108" y="35"/>
                  </a:cubicBezTo>
                  <a:moveTo>
                    <a:pt x="113" y="34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3" y="34"/>
                    <a:pt x="113" y="34"/>
                    <a:pt x="113" y="34"/>
                  </a:cubicBezTo>
                  <a:moveTo>
                    <a:pt x="90" y="34"/>
                  </a:moveTo>
                  <a:cubicBezTo>
                    <a:pt x="89" y="32"/>
                    <a:pt x="89" y="32"/>
                    <a:pt x="89" y="32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0" y="34"/>
                    <a:pt x="90" y="34"/>
                    <a:pt x="90" y="34"/>
                  </a:cubicBezTo>
                  <a:moveTo>
                    <a:pt x="70" y="34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0" y="34"/>
                    <a:pt x="70" y="34"/>
                    <a:pt x="70" y="34"/>
                  </a:cubicBezTo>
                  <a:moveTo>
                    <a:pt x="74" y="34"/>
                  </a:moveTo>
                  <a:cubicBezTo>
                    <a:pt x="73" y="32"/>
                    <a:pt x="73" y="32"/>
                    <a:pt x="73" y="32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4" y="34"/>
                    <a:pt x="74" y="34"/>
                    <a:pt x="74" y="34"/>
                  </a:cubicBezTo>
                  <a:moveTo>
                    <a:pt x="86" y="33"/>
                  </a:moveTo>
                  <a:cubicBezTo>
                    <a:pt x="85" y="32"/>
                    <a:pt x="85" y="32"/>
                    <a:pt x="85" y="32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6" y="33"/>
                    <a:pt x="86" y="33"/>
                    <a:pt x="86" y="33"/>
                  </a:cubicBezTo>
                  <a:moveTo>
                    <a:pt x="78" y="34"/>
                  </a:moveTo>
                  <a:cubicBezTo>
                    <a:pt x="77" y="32"/>
                    <a:pt x="77" y="32"/>
                    <a:pt x="77" y="32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8" y="34"/>
                    <a:pt x="78" y="34"/>
                    <a:pt x="78" y="34"/>
                  </a:cubicBezTo>
                  <a:moveTo>
                    <a:pt x="82" y="33"/>
                  </a:moveTo>
                  <a:cubicBezTo>
                    <a:pt x="81" y="32"/>
                    <a:pt x="81" y="32"/>
                    <a:pt x="81" y="32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2" y="33"/>
                    <a:pt x="82" y="33"/>
                    <a:pt x="82" y="33"/>
                  </a:cubicBezTo>
                  <a:moveTo>
                    <a:pt x="124" y="35"/>
                  </a:moveTo>
                  <a:cubicBezTo>
                    <a:pt x="123" y="33"/>
                    <a:pt x="123" y="33"/>
                    <a:pt x="123" y="33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4" y="35"/>
                    <a:pt x="124" y="35"/>
                    <a:pt x="124" y="35"/>
                  </a:cubicBezTo>
                  <a:moveTo>
                    <a:pt x="94" y="34"/>
                  </a:moveTo>
                  <a:cubicBezTo>
                    <a:pt x="92" y="32"/>
                    <a:pt x="92" y="32"/>
                    <a:pt x="92" y="32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4"/>
                    <a:pt x="94" y="34"/>
                    <a:pt x="94" y="34"/>
                  </a:cubicBezTo>
                  <a:moveTo>
                    <a:pt x="98" y="33"/>
                  </a:moveTo>
                  <a:cubicBezTo>
                    <a:pt x="97" y="32"/>
                    <a:pt x="97" y="32"/>
                    <a:pt x="97" y="32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98" y="33"/>
                    <a:pt x="98" y="33"/>
                    <a:pt x="98" y="33"/>
                  </a:cubicBezTo>
                  <a:moveTo>
                    <a:pt x="102" y="33"/>
                  </a:moveTo>
                  <a:cubicBezTo>
                    <a:pt x="101" y="32"/>
                    <a:pt x="101" y="32"/>
                    <a:pt x="101" y="32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3"/>
                    <a:pt x="102" y="33"/>
                    <a:pt x="102" y="33"/>
                  </a:cubicBezTo>
                  <a:moveTo>
                    <a:pt x="117" y="34"/>
                  </a:moveTo>
                  <a:cubicBezTo>
                    <a:pt x="116" y="32"/>
                    <a:pt x="116" y="32"/>
                    <a:pt x="116" y="32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7" y="34"/>
                    <a:pt x="117" y="34"/>
                    <a:pt x="117" y="34"/>
                  </a:cubicBezTo>
                  <a:moveTo>
                    <a:pt x="106" y="33"/>
                  </a:moveTo>
                  <a:cubicBezTo>
                    <a:pt x="105" y="31"/>
                    <a:pt x="105" y="31"/>
                    <a:pt x="105" y="31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6" y="33"/>
                    <a:pt x="106" y="33"/>
                    <a:pt x="106" y="33"/>
                  </a:cubicBezTo>
                  <a:moveTo>
                    <a:pt x="111" y="32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88" y="32"/>
                  </a:moveTo>
                  <a:cubicBezTo>
                    <a:pt x="87" y="30"/>
                    <a:pt x="87" y="30"/>
                    <a:pt x="87" y="30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2"/>
                    <a:pt x="88" y="32"/>
                    <a:pt x="88" y="32"/>
                  </a:cubicBezTo>
                  <a:moveTo>
                    <a:pt x="84" y="31"/>
                  </a:moveTo>
                  <a:cubicBezTo>
                    <a:pt x="83" y="30"/>
                    <a:pt x="83" y="30"/>
                    <a:pt x="83" y="30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4" y="31"/>
                    <a:pt x="84" y="31"/>
                    <a:pt x="84" y="31"/>
                  </a:cubicBezTo>
                  <a:moveTo>
                    <a:pt x="72" y="32"/>
                  </a:moveTo>
                  <a:cubicBezTo>
                    <a:pt x="71" y="30"/>
                    <a:pt x="71" y="30"/>
                    <a:pt x="71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2" y="32"/>
                    <a:pt x="72" y="32"/>
                    <a:pt x="72" y="32"/>
                  </a:cubicBezTo>
                  <a:moveTo>
                    <a:pt x="76" y="32"/>
                  </a:moveTo>
                  <a:cubicBezTo>
                    <a:pt x="75" y="30"/>
                    <a:pt x="75" y="30"/>
                    <a:pt x="75" y="30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6" y="32"/>
                    <a:pt x="76" y="32"/>
                    <a:pt x="76" y="32"/>
                  </a:cubicBezTo>
                  <a:moveTo>
                    <a:pt x="80" y="32"/>
                  </a:moveTo>
                  <a:cubicBezTo>
                    <a:pt x="79" y="30"/>
                    <a:pt x="79" y="30"/>
                    <a:pt x="79" y="30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122" y="33"/>
                  </a:moveTo>
                  <a:cubicBezTo>
                    <a:pt x="121" y="31"/>
                    <a:pt x="121" y="31"/>
                    <a:pt x="121" y="31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2" y="33"/>
                    <a:pt x="122" y="33"/>
                    <a:pt x="122" y="33"/>
                  </a:cubicBezTo>
                  <a:moveTo>
                    <a:pt x="92" y="32"/>
                  </a:moveTo>
                  <a:cubicBezTo>
                    <a:pt x="90" y="30"/>
                    <a:pt x="90" y="30"/>
                    <a:pt x="90" y="30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2" y="32"/>
                    <a:pt x="92" y="32"/>
                    <a:pt x="92" y="32"/>
                  </a:cubicBezTo>
                  <a:moveTo>
                    <a:pt x="128" y="31"/>
                  </a:moveTo>
                  <a:cubicBezTo>
                    <a:pt x="126" y="30"/>
                    <a:pt x="126" y="30"/>
                    <a:pt x="126" y="30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30"/>
                    <a:pt x="128" y="31"/>
                  </a:cubicBezTo>
                  <a:cubicBezTo>
                    <a:pt x="128" y="31"/>
                    <a:pt x="128" y="31"/>
                    <a:pt x="128" y="31"/>
                  </a:cubicBezTo>
                  <a:moveTo>
                    <a:pt x="96" y="31"/>
                  </a:moveTo>
                  <a:cubicBezTo>
                    <a:pt x="95" y="30"/>
                    <a:pt x="95" y="30"/>
                    <a:pt x="95" y="30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6" y="31"/>
                    <a:pt x="96" y="31"/>
                    <a:pt x="96" y="31"/>
                  </a:cubicBezTo>
                  <a:moveTo>
                    <a:pt x="65" y="35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2" y="30"/>
                    <a:pt x="63" y="29"/>
                    <a:pt x="63" y="28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5" y="35"/>
                    <a:pt x="65" y="35"/>
                    <a:pt x="65" y="35"/>
                  </a:cubicBezTo>
                  <a:moveTo>
                    <a:pt x="100" y="31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0" y="31"/>
                    <a:pt x="100" y="31"/>
                    <a:pt x="100" y="31"/>
                  </a:cubicBezTo>
                  <a:moveTo>
                    <a:pt x="116" y="32"/>
                  </a:moveTo>
                  <a:cubicBezTo>
                    <a:pt x="114" y="30"/>
                    <a:pt x="114" y="30"/>
                    <a:pt x="114" y="30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6" y="32"/>
                    <a:pt x="116" y="32"/>
                    <a:pt x="116" y="32"/>
                  </a:cubicBezTo>
                  <a:moveTo>
                    <a:pt x="105" y="31"/>
                  </a:moveTo>
                  <a:cubicBezTo>
                    <a:pt x="103" y="29"/>
                    <a:pt x="103" y="29"/>
                    <a:pt x="103" y="29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5" y="31"/>
                    <a:pt x="105" y="31"/>
                    <a:pt x="105" y="31"/>
                  </a:cubicBezTo>
                  <a:moveTo>
                    <a:pt x="109" y="30"/>
                  </a:moveTo>
                  <a:cubicBezTo>
                    <a:pt x="108" y="28"/>
                    <a:pt x="108" y="28"/>
                    <a:pt x="108" y="28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09" y="30"/>
                    <a:pt x="109" y="30"/>
                    <a:pt x="109" y="30"/>
                  </a:cubicBezTo>
                  <a:moveTo>
                    <a:pt x="86" y="30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6" y="30"/>
                    <a:pt x="86" y="30"/>
                    <a:pt x="86" y="30"/>
                  </a:cubicBezTo>
                  <a:moveTo>
                    <a:pt x="82" y="30"/>
                  </a:moveTo>
                  <a:cubicBezTo>
                    <a:pt x="81" y="28"/>
                    <a:pt x="81" y="28"/>
                    <a:pt x="81" y="28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30"/>
                    <a:pt x="82" y="30"/>
                    <a:pt x="82" y="30"/>
                  </a:cubicBezTo>
                  <a:moveTo>
                    <a:pt x="74" y="30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4" y="30"/>
                    <a:pt x="74" y="30"/>
                    <a:pt x="74" y="30"/>
                  </a:cubicBezTo>
                  <a:moveTo>
                    <a:pt x="78" y="30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8" y="30"/>
                    <a:pt x="78" y="30"/>
                    <a:pt x="78" y="30"/>
                  </a:cubicBezTo>
                  <a:moveTo>
                    <a:pt x="121" y="31"/>
                  </a:moveTo>
                  <a:cubicBezTo>
                    <a:pt x="119" y="29"/>
                    <a:pt x="119" y="29"/>
                    <a:pt x="119" y="29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1" y="31"/>
                    <a:pt x="121" y="31"/>
                    <a:pt x="121" y="31"/>
                  </a:cubicBezTo>
                  <a:moveTo>
                    <a:pt x="90" y="30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30"/>
                    <a:pt x="90" y="30"/>
                    <a:pt x="90" y="30"/>
                  </a:cubicBezTo>
                  <a:moveTo>
                    <a:pt x="94" y="29"/>
                  </a:moveTo>
                  <a:cubicBezTo>
                    <a:pt x="93" y="28"/>
                    <a:pt x="93" y="28"/>
                    <a:pt x="93" y="28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29"/>
                    <a:pt x="94" y="29"/>
                    <a:pt x="94" y="29"/>
                  </a:cubicBezTo>
                  <a:moveTo>
                    <a:pt x="98" y="29"/>
                  </a:moveTo>
                  <a:cubicBezTo>
                    <a:pt x="97" y="28"/>
                    <a:pt x="97" y="28"/>
                    <a:pt x="97" y="28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8" y="29"/>
                    <a:pt x="98" y="29"/>
                    <a:pt x="98" y="29"/>
                  </a:cubicBezTo>
                  <a:moveTo>
                    <a:pt x="114" y="30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4" y="30"/>
                    <a:pt x="114" y="30"/>
                    <a:pt x="114" y="30"/>
                  </a:cubicBezTo>
                  <a:moveTo>
                    <a:pt x="68" y="32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68" y="32"/>
                    <a:pt x="68" y="32"/>
                    <a:pt x="68" y="32"/>
                  </a:cubicBezTo>
                  <a:moveTo>
                    <a:pt x="103" y="29"/>
                  </a:moveTo>
                  <a:cubicBezTo>
                    <a:pt x="101" y="27"/>
                    <a:pt x="101" y="27"/>
                    <a:pt x="101" y="27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9"/>
                    <a:pt x="103" y="29"/>
                    <a:pt x="103" y="29"/>
                  </a:cubicBezTo>
                  <a:moveTo>
                    <a:pt x="126" y="29"/>
                  </a:moveTo>
                  <a:cubicBezTo>
                    <a:pt x="124" y="28"/>
                    <a:pt x="124" y="28"/>
                    <a:pt x="124" y="28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6"/>
                    <a:pt x="127" y="27"/>
                    <a:pt x="128" y="27"/>
                  </a:cubicBezTo>
                  <a:cubicBezTo>
                    <a:pt x="126" y="29"/>
                    <a:pt x="126" y="29"/>
                    <a:pt x="126" y="29"/>
                  </a:cubicBezTo>
                  <a:moveTo>
                    <a:pt x="107" y="28"/>
                  </a:moveTo>
                  <a:cubicBezTo>
                    <a:pt x="106" y="26"/>
                    <a:pt x="106" y="26"/>
                    <a:pt x="106" y="26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84" y="28"/>
                  </a:moveTo>
                  <a:cubicBezTo>
                    <a:pt x="83" y="26"/>
                    <a:pt x="83" y="26"/>
                    <a:pt x="83" y="2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4" y="28"/>
                    <a:pt x="84" y="28"/>
                    <a:pt x="84" y="28"/>
                  </a:cubicBezTo>
                  <a:moveTo>
                    <a:pt x="80" y="28"/>
                  </a:moveTo>
                  <a:cubicBezTo>
                    <a:pt x="79" y="26"/>
                    <a:pt x="79" y="26"/>
                    <a:pt x="79" y="2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0" y="28"/>
                    <a:pt x="80" y="28"/>
                    <a:pt x="80" y="28"/>
                  </a:cubicBezTo>
                  <a:moveTo>
                    <a:pt x="76" y="28"/>
                  </a:moveTo>
                  <a:cubicBezTo>
                    <a:pt x="75" y="26"/>
                    <a:pt x="75" y="26"/>
                    <a:pt x="75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6" y="28"/>
                    <a:pt x="76" y="28"/>
                    <a:pt x="76" y="28"/>
                  </a:cubicBezTo>
                  <a:moveTo>
                    <a:pt x="119" y="29"/>
                  </a:moveTo>
                  <a:cubicBezTo>
                    <a:pt x="117" y="27"/>
                    <a:pt x="117" y="27"/>
                    <a:pt x="117" y="27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9" y="29"/>
                    <a:pt x="119" y="29"/>
                    <a:pt x="119" y="29"/>
                  </a:cubicBezTo>
                  <a:moveTo>
                    <a:pt x="88" y="28"/>
                  </a:moveTo>
                  <a:cubicBezTo>
                    <a:pt x="87" y="26"/>
                    <a:pt x="87" y="26"/>
                    <a:pt x="87" y="26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8" y="28"/>
                    <a:pt x="88" y="28"/>
                    <a:pt x="88" y="28"/>
                  </a:cubicBezTo>
                  <a:moveTo>
                    <a:pt x="92" y="27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2" y="27"/>
                    <a:pt x="92" y="27"/>
                    <a:pt x="92" y="27"/>
                  </a:cubicBezTo>
                  <a:moveTo>
                    <a:pt x="96" y="27"/>
                  </a:moveTo>
                  <a:cubicBezTo>
                    <a:pt x="95" y="26"/>
                    <a:pt x="95" y="26"/>
                    <a:pt x="95" y="26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7"/>
                    <a:pt x="96" y="27"/>
                    <a:pt x="96" y="27"/>
                  </a:cubicBezTo>
                  <a:moveTo>
                    <a:pt x="112" y="28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2" y="28"/>
                    <a:pt x="112" y="28"/>
                    <a:pt x="112" y="28"/>
                  </a:cubicBezTo>
                  <a:moveTo>
                    <a:pt x="101" y="27"/>
                  </a:moveTo>
                  <a:cubicBezTo>
                    <a:pt x="99" y="25"/>
                    <a:pt x="99" y="25"/>
                    <a:pt x="99" y="25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1" y="27"/>
                    <a:pt x="101" y="27"/>
                    <a:pt x="101" y="27"/>
                  </a:cubicBezTo>
                  <a:moveTo>
                    <a:pt x="71" y="30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6" y="24"/>
                    <a:pt x="66" y="23"/>
                    <a:pt x="67" y="23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30"/>
                    <a:pt x="71" y="30"/>
                    <a:pt x="71" y="30"/>
                  </a:cubicBezTo>
                  <a:moveTo>
                    <a:pt x="105" y="26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5" y="26"/>
                    <a:pt x="105" y="26"/>
                    <a:pt x="105" y="26"/>
                  </a:cubicBezTo>
                  <a:moveTo>
                    <a:pt x="82" y="26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6"/>
                    <a:pt x="82" y="26"/>
                    <a:pt x="82" y="26"/>
                  </a:cubicBezTo>
                  <a:moveTo>
                    <a:pt x="78" y="26"/>
                  </a:moveTo>
                  <a:cubicBezTo>
                    <a:pt x="77" y="24"/>
                    <a:pt x="77" y="24"/>
                    <a:pt x="77" y="24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8" y="26"/>
                    <a:pt x="78" y="26"/>
                    <a:pt x="78" y="26"/>
                  </a:cubicBezTo>
                  <a:moveTo>
                    <a:pt x="117" y="27"/>
                  </a:moveTo>
                  <a:cubicBezTo>
                    <a:pt x="115" y="25"/>
                    <a:pt x="115" y="25"/>
                    <a:pt x="115" y="25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7" y="27"/>
                    <a:pt x="117" y="27"/>
                    <a:pt x="117" y="27"/>
                  </a:cubicBezTo>
                  <a:moveTo>
                    <a:pt x="86" y="26"/>
                  </a:moveTo>
                  <a:cubicBezTo>
                    <a:pt x="85" y="24"/>
                    <a:pt x="85" y="24"/>
                    <a:pt x="85" y="2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6" y="26"/>
                    <a:pt x="86" y="26"/>
                    <a:pt x="86" y="26"/>
                  </a:cubicBezTo>
                  <a:moveTo>
                    <a:pt x="90" y="25"/>
                  </a:moveTo>
                  <a:cubicBezTo>
                    <a:pt x="89" y="24"/>
                    <a:pt x="89" y="24"/>
                    <a:pt x="89" y="24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94" y="25"/>
                  </a:moveTo>
                  <a:cubicBezTo>
                    <a:pt x="93" y="24"/>
                    <a:pt x="93" y="24"/>
                    <a:pt x="93" y="24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4" y="25"/>
                    <a:pt x="94" y="25"/>
                    <a:pt x="94" y="25"/>
                  </a:cubicBezTo>
                  <a:moveTo>
                    <a:pt x="124" y="28"/>
                  </a:moveTo>
                  <a:cubicBezTo>
                    <a:pt x="122" y="26"/>
                    <a:pt x="122" y="26"/>
                    <a:pt x="122" y="26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7" y="22"/>
                    <a:pt x="127" y="23"/>
                    <a:pt x="127" y="24"/>
                  </a:cubicBezTo>
                  <a:cubicBezTo>
                    <a:pt x="124" y="28"/>
                    <a:pt x="124" y="28"/>
                    <a:pt x="124" y="28"/>
                  </a:cubicBezTo>
                  <a:moveTo>
                    <a:pt x="110" y="26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0" y="26"/>
                    <a:pt x="110" y="26"/>
                    <a:pt x="110" y="26"/>
                  </a:cubicBezTo>
                  <a:moveTo>
                    <a:pt x="99" y="25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99" y="25"/>
                    <a:pt x="99" y="25"/>
                    <a:pt x="99" y="25"/>
                  </a:cubicBezTo>
                  <a:moveTo>
                    <a:pt x="103" y="24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80" y="24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0" y="24"/>
                    <a:pt x="80" y="24"/>
                    <a:pt x="80" y="24"/>
                  </a:cubicBezTo>
                  <a:moveTo>
                    <a:pt x="73" y="28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8" y="22"/>
                    <a:pt x="68" y="21"/>
                    <a:pt x="69" y="21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8"/>
                    <a:pt x="73" y="28"/>
                    <a:pt x="73" y="28"/>
                  </a:cubicBezTo>
                  <a:moveTo>
                    <a:pt x="115" y="25"/>
                  </a:moveTo>
                  <a:cubicBezTo>
                    <a:pt x="113" y="23"/>
                    <a:pt x="113" y="23"/>
                    <a:pt x="113" y="23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5" y="25"/>
                    <a:pt x="115" y="25"/>
                    <a:pt x="115" y="25"/>
                  </a:cubicBezTo>
                  <a:moveTo>
                    <a:pt x="84" y="24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4" y="24"/>
                    <a:pt x="84" y="24"/>
                    <a:pt x="84" y="24"/>
                  </a:cubicBezTo>
                  <a:moveTo>
                    <a:pt x="88" y="24"/>
                  </a:moveTo>
                  <a:cubicBezTo>
                    <a:pt x="87" y="22"/>
                    <a:pt x="87" y="22"/>
                    <a:pt x="87" y="22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8" y="24"/>
                    <a:pt x="88" y="24"/>
                    <a:pt x="88" y="24"/>
                  </a:cubicBezTo>
                  <a:moveTo>
                    <a:pt x="92" y="23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2" y="23"/>
                    <a:pt x="92" y="23"/>
                    <a:pt x="92" y="23"/>
                  </a:cubicBezTo>
                  <a:moveTo>
                    <a:pt x="108" y="24"/>
                  </a:moveTo>
                  <a:cubicBezTo>
                    <a:pt x="106" y="22"/>
                    <a:pt x="106" y="22"/>
                    <a:pt x="106" y="22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08" y="24"/>
                    <a:pt x="108" y="24"/>
                    <a:pt x="108" y="24"/>
                  </a:cubicBezTo>
                  <a:moveTo>
                    <a:pt x="97" y="23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7" y="23"/>
                    <a:pt x="97" y="23"/>
                    <a:pt x="97" y="23"/>
                  </a:cubicBezTo>
                  <a:moveTo>
                    <a:pt x="122" y="26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5" y="20"/>
                    <a:pt x="126" y="20"/>
                    <a:pt x="126" y="21"/>
                  </a:cubicBezTo>
                  <a:cubicBezTo>
                    <a:pt x="122" y="26"/>
                    <a:pt x="122" y="26"/>
                    <a:pt x="122" y="26"/>
                  </a:cubicBezTo>
                  <a:moveTo>
                    <a:pt x="101" y="22"/>
                  </a:moveTo>
                  <a:cubicBezTo>
                    <a:pt x="100" y="21"/>
                    <a:pt x="100" y="21"/>
                    <a:pt x="100" y="21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1" y="22"/>
                    <a:pt x="101" y="22"/>
                    <a:pt x="101" y="22"/>
                  </a:cubicBezTo>
                  <a:moveTo>
                    <a:pt x="75" y="26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70" y="20"/>
                    <a:pt x="70" y="19"/>
                    <a:pt x="71" y="18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5" y="26"/>
                    <a:pt x="75" y="26"/>
                    <a:pt x="75" y="26"/>
                  </a:cubicBezTo>
                  <a:moveTo>
                    <a:pt x="113" y="23"/>
                  </a:moveTo>
                  <a:cubicBezTo>
                    <a:pt x="111" y="21"/>
                    <a:pt x="111" y="21"/>
                    <a:pt x="111" y="21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3" y="23"/>
                    <a:pt x="113" y="23"/>
                    <a:pt x="113" y="23"/>
                  </a:cubicBezTo>
                  <a:moveTo>
                    <a:pt x="82" y="22"/>
                  </a:moveTo>
                  <a:cubicBezTo>
                    <a:pt x="81" y="20"/>
                    <a:pt x="81" y="20"/>
                    <a:pt x="81" y="20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2" y="22"/>
                    <a:pt x="82" y="22"/>
                    <a:pt x="82" y="22"/>
                  </a:cubicBezTo>
                  <a:moveTo>
                    <a:pt x="86" y="22"/>
                  </a:moveTo>
                  <a:cubicBezTo>
                    <a:pt x="85" y="20"/>
                    <a:pt x="85" y="20"/>
                    <a:pt x="85" y="20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22"/>
                    <a:pt x="86" y="22"/>
                    <a:pt x="86" y="22"/>
                  </a:cubicBezTo>
                  <a:moveTo>
                    <a:pt x="90" y="21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0" y="21"/>
                    <a:pt x="90" y="21"/>
                    <a:pt x="90" y="21"/>
                  </a:cubicBezTo>
                  <a:moveTo>
                    <a:pt x="106" y="22"/>
                  </a:moveTo>
                  <a:cubicBezTo>
                    <a:pt x="104" y="20"/>
                    <a:pt x="104" y="20"/>
                    <a:pt x="104" y="20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6" y="22"/>
                    <a:pt x="106" y="22"/>
                    <a:pt x="106" y="22"/>
                  </a:cubicBezTo>
                  <a:moveTo>
                    <a:pt x="95" y="21"/>
                  </a:moveTo>
                  <a:cubicBezTo>
                    <a:pt x="93" y="19"/>
                    <a:pt x="93" y="19"/>
                    <a:pt x="93" y="19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5" y="21"/>
                    <a:pt x="95" y="21"/>
                    <a:pt x="95" y="21"/>
                  </a:cubicBezTo>
                  <a:moveTo>
                    <a:pt x="100" y="20"/>
                  </a:moveTo>
                  <a:cubicBezTo>
                    <a:pt x="98" y="19"/>
                    <a:pt x="98" y="19"/>
                    <a:pt x="98" y="19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20"/>
                    <a:pt x="100" y="20"/>
                    <a:pt x="100" y="20"/>
                  </a:cubicBezTo>
                  <a:moveTo>
                    <a:pt x="77" y="24"/>
                  </a:moveTo>
                  <a:cubicBezTo>
                    <a:pt x="71" y="18"/>
                    <a:pt x="71" y="18"/>
                    <a:pt x="71" y="18"/>
                  </a:cubicBezTo>
                  <a:cubicBezTo>
                    <a:pt x="72" y="18"/>
                    <a:pt x="72" y="17"/>
                    <a:pt x="73" y="17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4"/>
                    <a:pt x="77" y="24"/>
                    <a:pt x="77" y="24"/>
                  </a:cubicBezTo>
                  <a:moveTo>
                    <a:pt x="120" y="24"/>
                  </a:moveTo>
                  <a:cubicBezTo>
                    <a:pt x="118" y="22"/>
                    <a:pt x="118" y="22"/>
                    <a:pt x="118" y="22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7"/>
                    <a:pt x="124" y="18"/>
                    <a:pt x="125" y="18"/>
                  </a:cubicBezTo>
                  <a:cubicBezTo>
                    <a:pt x="120" y="24"/>
                    <a:pt x="120" y="24"/>
                    <a:pt x="120" y="24"/>
                  </a:cubicBezTo>
                  <a:moveTo>
                    <a:pt x="111" y="21"/>
                  </a:moveTo>
                  <a:cubicBezTo>
                    <a:pt x="109" y="19"/>
                    <a:pt x="109" y="19"/>
                    <a:pt x="109" y="19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1" y="21"/>
                    <a:pt x="111" y="21"/>
                    <a:pt x="111" y="21"/>
                  </a:cubicBezTo>
                  <a:moveTo>
                    <a:pt x="84" y="20"/>
                  </a:moveTo>
                  <a:cubicBezTo>
                    <a:pt x="83" y="18"/>
                    <a:pt x="83" y="18"/>
                    <a:pt x="83" y="18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moveTo>
                    <a:pt x="88" y="20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104" y="20"/>
                  </a:moveTo>
                  <a:cubicBezTo>
                    <a:pt x="102" y="18"/>
                    <a:pt x="102" y="18"/>
                    <a:pt x="102" y="18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4" y="20"/>
                    <a:pt x="104" y="20"/>
                    <a:pt x="104" y="20"/>
                  </a:cubicBezTo>
                  <a:moveTo>
                    <a:pt x="93" y="19"/>
                  </a:moveTo>
                  <a:cubicBezTo>
                    <a:pt x="91" y="18"/>
                    <a:pt x="91" y="18"/>
                    <a:pt x="91" y="18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3" y="19"/>
                    <a:pt x="93" y="19"/>
                    <a:pt x="93" y="19"/>
                  </a:cubicBezTo>
                  <a:moveTo>
                    <a:pt x="78" y="22"/>
                  </a:moveTo>
                  <a:cubicBezTo>
                    <a:pt x="73" y="16"/>
                    <a:pt x="73" y="16"/>
                    <a:pt x="73" y="16"/>
                  </a:cubicBezTo>
                  <a:cubicBezTo>
                    <a:pt x="74" y="16"/>
                    <a:pt x="74" y="15"/>
                    <a:pt x="75" y="15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8" y="22"/>
                    <a:pt x="78" y="22"/>
                    <a:pt x="78" y="22"/>
                  </a:cubicBezTo>
                  <a:moveTo>
                    <a:pt x="98" y="18"/>
                  </a:moveTo>
                  <a:cubicBezTo>
                    <a:pt x="96" y="17"/>
                    <a:pt x="96" y="17"/>
                    <a:pt x="96" y="17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8"/>
                    <a:pt x="98" y="18"/>
                    <a:pt x="98" y="18"/>
                  </a:cubicBezTo>
                  <a:moveTo>
                    <a:pt x="109" y="19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9" y="19"/>
                    <a:pt x="109" y="19"/>
                    <a:pt x="109" y="19"/>
                  </a:cubicBezTo>
                  <a:moveTo>
                    <a:pt x="118" y="22"/>
                  </a:moveTo>
                  <a:cubicBezTo>
                    <a:pt x="116" y="20"/>
                    <a:pt x="116" y="20"/>
                    <a:pt x="116" y="20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5"/>
                    <a:pt x="123" y="15"/>
                    <a:pt x="123" y="16"/>
                  </a:cubicBezTo>
                  <a:cubicBezTo>
                    <a:pt x="118" y="22"/>
                    <a:pt x="118" y="22"/>
                    <a:pt x="118" y="22"/>
                  </a:cubicBezTo>
                  <a:moveTo>
                    <a:pt x="87" y="18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7" y="18"/>
                    <a:pt x="87" y="18"/>
                    <a:pt x="87" y="18"/>
                  </a:cubicBezTo>
                  <a:moveTo>
                    <a:pt x="102" y="18"/>
                  </a:moveTo>
                  <a:cubicBezTo>
                    <a:pt x="100" y="16"/>
                    <a:pt x="100" y="16"/>
                    <a:pt x="100" y="16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2" y="18"/>
                    <a:pt x="102" y="18"/>
                    <a:pt x="102" y="18"/>
                  </a:cubicBezTo>
                  <a:moveTo>
                    <a:pt x="91" y="17"/>
                  </a:moveTo>
                  <a:cubicBezTo>
                    <a:pt x="89" y="16"/>
                    <a:pt x="89" y="16"/>
                    <a:pt x="89" y="16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moveTo>
                    <a:pt x="80" y="20"/>
                  </a:moveTo>
                  <a:cubicBezTo>
                    <a:pt x="75" y="15"/>
                    <a:pt x="75" y="15"/>
                    <a:pt x="75" y="15"/>
                  </a:cubicBezTo>
                  <a:cubicBezTo>
                    <a:pt x="76" y="14"/>
                    <a:pt x="76" y="13"/>
                    <a:pt x="77" y="13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0" y="20"/>
                    <a:pt x="80" y="20"/>
                    <a:pt x="80" y="20"/>
                  </a:cubicBezTo>
                  <a:moveTo>
                    <a:pt x="96" y="16"/>
                  </a:moveTo>
                  <a:cubicBezTo>
                    <a:pt x="94" y="15"/>
                    <a:pt x="94" y="15"/>
                    <a:pt x="94" y="15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6" y="16"/>
                    <a:pt x="96" y="16"/>
                    <a:pt x="96" y="16"/>
                  </a:cubicBezTo>
                  <a:moveTo>
                    <a:pt x="107" y="17"/>
                  </a:moveTo>
                  <a:cubicBezTo>
                    <a:pt x="105" y="15"/>
                    <a:pt x="105" y="15"/>
                    <a:pt x="105" y="15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7" y="17"/>
                    <a:pt x="107" y="17"/>
                    <a:pt x="107" y="17"/>
                  </a:cubicBezTo>
                  <a:moveTo>
                    <a:pt x="116" y="20"/>
                  </a:moveTo>
                  <a:cubicBezTo>
                    <a:pt x="114" y="18"/>
                    <a:pt x="114" y="18"/>
                    <a:pt x="114" y="18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3"/>
                    <a:pt x="121" y="13"/>
                    <a:pt x="122" y="14"/>
                  </a:cubicBezTo>
                  <a:cubicBezTo>
                    <a:pt x="116" y="20"/>
                    <a:pt x="116" y="20"/>
                    <a:pt x="116" y="20"/>
                  </a:cubicBezTo>
                  <a:moveTo>
                    <a:pt x="100" y="16"/>
                  </a:moveTo>
                  <a:cubicBezTo>
                    <a:pt x="98" y="14"/>
                    <a:pt x="98" y="14"/>
                    <a:pt x="98" y="14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0" y="16"/>
                    <a:pt x="100" y="16"/>
                    <a:pt x="100" y="16"/>
                  </a:cubicBezTo>
                  <a:moveTo>
                    <a:pt x="83" y="18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8" y="12"/>
                    <a:pt x="79" y="12"/>
                    <a:pt x="79" y="11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3" y="18"/>
                    <a:pt x="83" y="18"/>
                    <a:pt x="83" y="18"/>
                  </a:cubicBezTo>
                  <a:moveTo>
                    <a:pt x="89" y="15"/>
                  </a:moveTo>
                  <a:cubicBezTo>
                    <a:pt x="87" y="14"/>
                    <a:pt x="87" y="14"/>
                    <a:pt x="87" y="14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9" y="15"/>
                    <a:pt x="89" y="15"/>
                    <a:pt x="89" y="15"/>
                  </a:cubicBezTo>
                  <a:moveTo>
                    <a:pt x="94" y="14"/>
                  </a:moveTo>
                  <a:cubicBezTo>
                    <a:pt x="92" y="13"/>
                    <a:pt x="92" y="13"/>
                    <a:pt x="92" y="13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4" y="14"/>
                    <a:pt x="94" y="14"/>
                    <a:pt x="94" y="14"/>
                  </a:cubicBezTo>
                  <a:moveTo>
                    <a:pt x="105" y="15"/>
                  </a:moveTo>
                  <a:cubicBezTo>
                    <a:pt x="103" y="13"/>
                    <a:pt x="103" y="13"/>
                    <a:pt x="103" y="13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5" y="15"/>
                    <a:pt x="105" y="15"/>
                    <a:pt x="105" y="15"/>
                  </a:cubicBezTo>
                  <a:moveTo>
                    <a:pt x="114" y="18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1"/>
                    <a:pt x="119" y="11"/>
                    <a:pt x="120" y="12"/>
                  </a:cubicBezTo>
                  <a:cubicBezTo>
                    <a:pt x="114" y="18"/>
                    <a:pt x="114" y="18"/>
                    <a:pt x="114" y="18"/>
                  </a:cubicBezTo>
                  <a:moveTo>
                    <a:pt x="98" y="14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98" y="14"/>
                    <a:pt x="98" y="14"/>
                    <a:pt x="98" y="14"/>
                  </a:cubicBezTo>
                  <a:moveTo>
                    <a:pt x="85" y="16"/>
                  </a:move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2" y="10"/>
                    <a:pt x="82" y="9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2" y="12"/>
                  </a:moveTo>
                  <a:cubicBezTo>
                    <a:pt x="90" y="11"/>
                    <a:pt x="90" y="11"/>
                    <a:pt x="90" y="11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2" y="12"/>
                    <a:pt x="92" y="12"/>
                    <a:pt x="92" y="12"/>
                  </a:cubicBezTo>
                  <a:moveTo>
                    <a:pt x="103" y="13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3" y="13"/>
                    <a:pt x="103" y="13"/>
                    <a:pt x="103" y="13"/>
                  </a:cubicBezTo>
                  <a:moveTo>
                    <a:pt x="112" y="16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2" y="16"/>
                    <a:pt x="112" y="16"/>
                    <a:pt x="112" y="16"/>
                  </a:cubicBezTo>
                  <a:moveTo>
                    <a:pt x="96" y="12"/>
                  </a:moveTo>
                  <a:cubicBezTo>
                    <a:pt x="94" y="10"/>
                    <a:pt x="94" y="10"/>
                    <a:pt x="94" y="10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6" y="12"/>
                    <a:pt x="96" y="12"/>
                    <a:pt x="96" y="12"/>
                  </a:cubicBezTo>
                  <a:moveTo>
                    <a:pt x="87" y="13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7" y="13"/>
                    <a:pt x="87" y="13"/>
                    <a:pt x="87" y="13"/>
                  </a:cubicBezTo>
                  <a:moveTo>
                    <a:pt x="110" y="14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4" y="7"/>
                    <a:pt x="115" y="8"/>
                    <a:pt x="115" y="8"/>
                  </a:cubicBezTo>
                  <a:cubicBezTo>
                    <a:pt x="110" y="14"/>
                    <a:pt x="110" y="14"/>
                    <a:pt x="110" y="14"/>
                  </a:cubicBezTo>
                  <a:moveTo>
                    <a:pt x="101" y="11"/>
                  </a:moveTo>
                  <a:cubicBezTo>
                    <a:pt x="99" y="9"/>
                    <a:pt x="99" y="9"/>
                    <a:pt x="99" y="9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1" y="11"/>
                    <a:pt x="101" y="11"/>
                    <a:pt x="101" y="11"/>
                  </a:cubicBezTo>
                  <a:moveTo>
                    <a:pt x="90" y="10"/>
                  </a:moveTo>
                  <a:cubicBezTo>
                    <a:pt x="86" y="7"/>
                    <a:pt x="86" y="7"/>
                    <a:pt x="86" y="7"/>
                  </a:cubicBezTo>
                  <a:cubicBezTo>
                    <a:pt x="87" y="7"/>
                    <a:pt x="88" y="6"/>
                    <a:pt x="89" y="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0" y="10"/>
                    <a:pt x="90" y="10"/>
                    <a:pt x="90" y="10"/>
                  </a:cubicBezTo>
                  <a:moveTo>
                    <a:pt x="94" y="10"/>
                  </a:moveTo>
                  <a:cubicBezTo>
                    <a:pt x="92" y="9"/>
                    <a:pt x="92" y="9"/>
                    <a:pt x="92" y="9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4" y="10"/>
                    <a:pt x="94" y="10"/>
                    <a:pt x="94" y="10"/>
                  </a:cubicBezTo>
                  <a:moveTo>
                    <a:pt x="108" y="12"/>
                  </a:moveTo>
                  <a:cubicBezTo>
                    <a:pt x="106" y="10"/>
                    <a:pt x="106" y="10"/>
                    <a:pt x="106" y="10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2" y="6"/>
                    <a:pt x="113" y="7"/>
                  </a:cubicBezTo>
                  <a:cubicBezTo>
                    <a:pt x="108" y="12"/>
                    <a:pt x="108" y="12"/>
                    <a:pt x="108" y="12"/>
                  </a:cubicBezTo>
                  <a:moveTo>
                    <a:pt x="106" y="10"/>
                  </a:moveTo>
                  <a:cubicBezTo>
                    <a:pt x="104" y="8"/>
                    <a:pt x="104" y="8"/>
                    <a:pt x="104" y="8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5"/>
                    <a:pt x="110" y="5"/>
                    <a:pt x="110" y="6"/>
                  </a:cubicBezTo>
                  <a:cubicBezTo>
                    <a:pt x="106" y="10"/>
                    <a:pt x="106" y="10"/>
                    <a:pt x="106" y="10"/>
                  </a:cubicBezTo>
                  <a:moveTo>
                    <a:pt x="99" y="9"/>
                  </a:moveTo>
                  <a:cubicBezTo>
                    <a:pt x="97" y="7"/>
                    <a:pt x="97" y="7"/>
                    <a:pt x="97" y="7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99" y="9"/>
                    <a:pt x="99" y="9"/>
                    <a:pt x="99" y="9"/>
                  </a:cubicBezTo>
                  <a:moveTo>
                    <a:pt x="104" y="8"/>
                  </a:moveTo>
                  <a:cubicBezTo>
                    <a:pt x="102" y="6"/>
                    <a:pt x="102" y="6"/>
                    <a:pt x="102" y="6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7" y="4"/>
                    <a:pt x="107" y="5"/>
                  </a:cubicBezTo>
                  <a:cubicBezTo>
                    <a:pt x="104" y="8"/>
                    <a:pt x="104" y="8"/>
                    <a:pt x="104" y="8"/>
                  </a:cubicBezTo>
                  <a:moveTo>
                    <a:pt x="102" y="6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2" y="4"/>
                    <a:pt x="103" y="4"/>
                    <a:pt x="104" y="4"/>
                  </a:cubicBezTo>
                  <a:cubicBezTo>
                    <a:pt x="102" y="6"/>
                    <a:pt x="102" y="6"/>
                    <a:pt x="102" y="6"/>
                  </a:cubicBezTo>
                  <a:moveTo>
                    <a:pt x="92" y="8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2" y="5"/>
                    <a:pt x="96" y="4"/>
                    <a:pt x="100" y="4"/>
                  </a:cubicBezTo>
                  <a:cubicBezTo>
                    <a:pt x="100" y="4"/>
                    <a:pt x="100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2" y="8"/>
                    <a:pt x="92" y="8"/>
                    <a:pt x="92" y="8"/>
                  </a:cubicBezTo>
                  <a:moveTo>
                    <a:pt x="101" y="0"/>
                  </a:moveTo>
                  <a:cubicBezTo>
                    <a:pt x="85" y="0"/>
                    <a:pt x="71" y="14"/>
                    <a:pt x="67" y="18"/>
                  </a:cubicBezTo>
                  <a:cubicBezTo>
                    <a:pt x="56" y="29"/>
                    <a:pt x="53" y="43"/>
                    <a:pt x="49" y="62"/>
                  </a:cubicBezTo>
                  <a:cubicBezTo>
                    <a:pt x="46" y="81"/>
                    <a:pt x="35" y="92"/>
                    <a:pt x="35" y="92"/>
                  </a:cubicBezTo>
                  <a:cubicBezTo>
                    <a:pt x="35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3" y="92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3" y="121"/>
                    <a:pt x="0" y="123"/>
                    <a:pt x="1" y="124"/>
                  </a:cubicBezTo>
                  <a:cubicBezTo>
                    <a:pt x="1" y="125"/>
                    <a:pt x="2" y="126"/>
                    <a:pt x="2" y="127"/>
                  </a:cubicBezTo>
                  <a:cubicBezTo>
                    <a:pt x="3" y="127"/>
                    <a:pt x="5" y="129"/>
                    <a:pt x="5" y="129"/>
                  </a:cubicBezTo>
                  <a:cubicBezTo>
                    <a:pt x="5" y="129"/>
                    <a:pt x="7" y="131"/>
                    <a:pt x="8" y="131"/>
                  </a:cubicBezTo>
                  <a:cubicBezTo>
                    <a:pt x="9" y="131"/>
                    <a:pt x="10" y="130"/>
                    <a:pt x="11" y="129"/>
                  </a:cubicBezTo>
                  <a:cubicBezTo>
                    <a:pt x="12" y="127"/>
                    <a:pt x="12" y="126"/>
                    <a:pt x="12" y="12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0"/>
                    <a:pt x="40" y="98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8" y="89"/>
                    <a:pt x="61" y="85"/>
                    <a:pt x="67" y="83"/>
                  </a:cubicBezTo>
                  <a:cubicBezTo>
                    <a:pt x="72" y="81"/>
                    <a:pt x="76" y="82"/>
                    <a:pt x="88" y="79"/>
                  </a:cubicBezTo>
                  <a:cubicBezTo>
                    <a:pt x="100" y="76"/>
                    <a:pt x="111" y="67"/>
                    <a:pt x="113" y="65"/>
                  </a:cubicBezTo>
                  <a:cubicBezTo>
                    <a:pt x="116" y="63"/>
                    <a:pt x="146" y="33"/>
                    <a:pt x="123" y="10"/>
                  </a:cubicBezTo>
                  <a:cubicBezTo>
                    <a:pt x="116" y="3"/>
                    <a:pt x="108" y="0"/>
                    <a:pt x="10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438"/>
            <p:cNvSpPr>
              <a:spLocks noEditPoints="1"/>
            </p:cNvSpPr>
            <p:nvPr/>
          </p:nvSpPr>
          <p:spPr bwMode="auto">
            <a:xfrm>
              <a:off x="9594850" y="3616325"/>
              <a:ext cx="142875" cy="138113"/>
            </a:xfrm>
            <a:custGeom>
              <a:avLst/>
              <a:gdLst>
                <a:gd name="T0" fmla="*/ 17 w 38"/>
                <a:gd name="T1" fmla="*/ 2 h 37"/>
                <a:gd name="T2" fmla="*/ 21 w 38"/>
                <a:gd name="T3" fmla="*/ 1 h 37"/>
                <a:gd name="T4" fmla="*/ 30 w 38"/>
                <a:gd name="T5" fmla="*/ 4 h 37"/>
                <a:gd name="T6" fmla="*/ 37 w 38"/>
                <a:gd name="T7" fmla="*/ 19 h 37"/>
                <a:gd name="T8" fmla="*/ 26 w 38"/>
                <a:gd name="T9" fmla="*/ 4 h 37"/>
                <a:gd name="T10" fmla="*/ 17 w 38"/>
                <a:gd name="T11" fmla="*/ 2 h 37"/>
                <a:gd name="T12" fmla="*/ 37 w 38"/>
                <a:gd name="T13" fmla="*/ 19 h 37"/>
                <a:gd name="T14" fmla="*/ 37 w 38"/>
                <a:gd name="T15" fmla="*/ 19 h 37"/>
                <a:gd name="T16" fmla="*/ 28 w 38"/>
                <a:gd name="T17" fmla="*/ 34 h 37"/>
                <a:gd name="T18" fmla="*/ 28 w 38"/>
                <a:gd name="T19" fmla="*/ 34 h 37"/>
                <a:gd name="T20" fmla="*/ 25 w 38"/>
                <a:gd name="T21" fmla="*/ 34 h 37"/>
                <a:gd name="T22" fmla="*/ 19 w 38"/>
                <a:gd name="T23" fmla="*/ 32 h 37"/>
                <a:gd name="T24" fmla="*/ 8 w 38"/>
                <a:gd name="T25" fmla="*/ 21 h 37"/>
                <a:gd name="T26" fmla="*/ 3 w 38"/>
                <a:gd name="T27" fmla="*/ 18 h 37"/>
                <a:gd name="T28" fmla="*/ 2 w 38"/>
                <a:gd name="T29" fmla="*/ 18 h 37"/>
                <a:gd name="T30" fmla="*/ 3 w 38"/>
                <a:gd name="T31" fmla="*/ 18 h 37"/>
                <a:gd name="T32" fmla="*/ 6 w 38"/>
                <a:gd name="T33" fmla="*/ 21 h 37"/>
                <a:gd name="T34" fmla="*/ 19 w 38"/>
                <a:gd name="T35" fmla="*/ 33 h 37"/>
                <a:gd name="T36" fmla="*/ 24 w 38"/>
                <a:gd name="T37" fmla="*/ 35 h 37"/>
                <a:gd name="T38" fmla="*/ 27 w 38"/>
                <a:gd name="T39" fmla="*/ 34 h 37"/>
                <a:gd name="T40" fmla="*/ 20 w 38"/>
                <a:gd name="T41" fmla="*/ 36 h 37"/>
                <a:gd name="T42" fmla="*/ 10 w 38"/>
                <a:gd name="T43" fmla="*/ 33 h 37"/>
                <a:gd name="T44" fmla="*/ 2 w 38"/>
                <a:gd name="T45" fmla="*/ 18 h 37"/>
                <a:gd name="T46" fmla="*/ 5 w 38"/>
                <a:gd name="T47" fmla="*/ 8 h 37"/>
                <a:gd name="T48" fmla="*/ 17 w 38"/>
                <a:gd name="T49" fmla="*/ 1 h 37"/>
                <a:gd name="T50" fmla="*/ 17 w 38"/>
                <a:gd name="T51" fmla="*/ 2 h 37"/>
                <a:gd name="T52" fmla="*/ 21 w 38"/>
                <a:gd name="T53" fmla="*/ 0 h 37"/>
                <a:gd name="T54" fmla="*/ 17 w 38"/>
                <a:gd name="T55" fmla="*/ 0 h 37"/>
                <a:gd name="T56" fmla="*/ 17 w 38"/>
                <a:gd name="T57" fmla="*/ 0 h 37"/>
                <a:gd name="T58" fmla="*/ 4 w 38"/>
                <a:gd name="T59" fmla="*/ 8 h 37"/>
                <a:gd name="T60" fmla="*/ 1 w 38"/>
                <a:gd name="T61" fmla="*/ 18 h 37"/>
                <a:gd name="T62" fmla="*/ 9 w 38"/>
                <a:gd name="T63" fmla="*/ 34 h 37"/>
                <a:gd name="T64" fmla="*/ 20 w 38"/>
                <a:gd name="T65" fmla="*/ 37 h 37"/>
                <a:gd name="T66" fmla="*/ 28 w 38"/>
                <a:gd name="T67" fmla="*/ 35 h 37"/>
                <a:gd name="T68" fmla="*/ 38 w 38"/>
                <a:gd name="T69" fmla="*/ 20 h 37"/>
                <a:gd name="T70" fmla="*/ 38 w 38"/>
                <a:gd name="T71" fmla="*/ 20 h 37"/>
                <a:gd name="T72" fmla="*/ 30 w 38"/>
                <a:gd name="T73" fmla="*/ 3 h 37"/>
                <a:gd name="T74" fmla="*/ 21 w 38"/>
                <a:gd name="T7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7">
                  <a:moveTo>
                    <a:pt x="17" y="2"/>
                  </a:moveTo>
                  <a:cubicBezTo>
                    <a:pt x="17" y="2"/>
                    <a:pt x="19" y="1"/>
                    <a:pt x="21" y="1"/>
                  </a:cubicBezTo>
                  <a:cubicBezTo>
                    <a:pt x="23" y="1"/>
                    <a:pt x="26" y="1"/>
                    <a:pt x="30" y="4"/>
                  </a:cubicBezTo>
                  <a:cubicBezTo>
                    <a:pt x="36" y="8"/>
                    <a:pt x="37" y="15"/>
                    <a:pt x="37" y="19"/>
                  </a:cubicBezTo>
                  <a:cubicBezTo>
                    <a:pt x="37" y="18"/>
                    <a:pt x="36" y="11"/>
                    <a:pt x="26" y="4"/>
                  </a:cubicBezTo>
                  <a:cubicBezTo>
                    <a:pt x="26" y="4"/>
                    <a:pt x="21" y="2"/>
                    <a:pt x="17" y="2"/>
                  </a:cubicBezTo>
                  <a:cubicBezTo>
                    <a:pt x="17" y="2"/>
                    <a:pt x="32" y="5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6" y="29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2" y="34"/>
                    <a:pt x="20" y="32"/>
                    <a:pt x="19" y="32"/>
                  </a:cubicBezTo>
                  <a:cubicBezTo>
                    <a:pt x="17" y="31"/>
                    <a:pt x="11" y="25"/>
                    <a:pt x="8" y="21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5" y="20"/>
                    <a:pt x="6" y="21"/>
                  </a:cubicBezTo>
                  <a:cubicBezTo>
                    <a:pt x="8" y="23"/>
                    <a:pt x="14" y="30"/>
                    <a:pt x="19" y="33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5" y="35"/>
                    <a:pt x="27" y="34"/>
                    <a:pt x="27" y="34"/>
                  </a:cubicBezTo>
                  <a:cubicBezTo>
                    <a:pt x="27" y="34"/>
                    <a:pt x="24" y="36"/>
                    <a:pt x="20" y="36"/>
                  </a:cubicBezTo>
                  <a:cubicBezTo>
                    <a:pt x="17" y="36"/>
                    <a:pt x="14" y="35"/>
                    <a:pt x="10" y="33"/>
                  </a:cubicBezTo>
                  <a:cubicBezTo>
                    <a:pt x="1" y="27"/>
                    <a:pt x="2" y="18"/>
                    <a:pt x="2" y="18"/>
                  </a:cubicBezTo>
                  <a:cubicBezTo>
                    <a:pt x="2" y="18"/>
                    <a:pt x="2" y="13"/>
                    <a:pt x="5" y="8"/>
                  </a:cubicBezTo>
                  <a:cubicBezTo>
                    <a:pt x="8" y="4"/>
                    <a:pt x="14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8" y="3"/>
                    <a:pt x="4" y="8"/>
                  </a:cubicBezTo>
                  <a:cubicBezTo>
                    <a:pt x="1" y="12"/>
                    <a:pt x="1" y="17"/>
                    <a:pt x="1" y="18"/>
                  </a:cubicBezTo>
                  <a:cubicBezTo>
                    <a:pt x="1" y="20"/>
                    <a:pt x="0" y="28"/>
                    <a:pt x="9" y="34"/>
                  </a:cubicBezTo>
                  <a:cubicBezTo>
                    <a:pt x="13" y="36"/>
                    <a:pt x="16" y="37"/>
                    <a:pt x="20" y="37"/>
                  </a:cubicBezTo>
                  <a:cubicBezTo>
                    <a:pt x="25" y="37"/>
                    <a:pt x="28" y="35"/>
                    <a:pt x="28" y="35"/>
                  </a:cubicBezTo>
                  <a:cubicBezTo>
                    <a:pt x="37" y="3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7"/>
                    <a:pt x="38" y="8"/>
                    <a:pt x="30" y="3"/>
                  </a:cubicBezTo>
                  <a:cubicBezTo>
                    <a:pt x="27" y="1"/>
                    <a:pt x="24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439"/>
            <p:cNvSpPr>
              <a:spLocks noEditPoints="1"/>
            </p:cNvSpPr>
            <p:nvPr/>
          </p:nvSpPr>
          <p:spPr bwMode="auto">
            <a:xfrm>
              <a:off x="7626350" y="2254250"/>
              <a:ext cx="484187" cy="481013"/>
            </a:xfrm>
            <a:custGeom>
              <a:avLst/>
              <a:gdLst>
                <a:gd name="T0" fmla="*/ 69 w 129"/>
                <a:gd name="T1" fmla="*/ 122 h 128"/>
                <a:gd name="T2" fmla="*/ 68 w 129"/>
                <a:gd name="T3" fmla="*/ 115 h 128"/>
                <a:gd name="T4" fmla="*/ 60 w 129"/>
                <a:gd name="T5" fmla="*/ 118 h 128"/>
                <a:gd name="T6" fmla="*/ 44 w 129"/>
                <a:gd name="T7" fmla="*/ 118 h 128"/>
                <a:gd name="T8" fmla="*/ 94 w 129"/>
                <a:gd name="T9" fmla="*/ 112 h 128"/>
                <a:gd name="T10" fmla="*/ 30 w 129"/>
                <a:gd name="T11" fmla="*/ 110 h 128"/>
                <a:gd name="T12" fmla="*/ 74 w 129"/>
                <a:gd name="T13" fmla="*/ 115 h 128"/>
                <a:gd name="T14" fmla="*/ 42 w 129"/>
                <a:gd name="T15" fmla="*/ 112 h 128"/>
                <a:gd name="T16" fmla="*/ 93 w 129"/>
                <a:gd name="T17" fmla="*/ 103 h 128"/>
                <a:gd name="T18" fmla="*/ 36 w 129"/>
                <a:gd name="T19" fmla="*/ 110 h 128"/>
                <a:gd name="T20" fmla="*/ 24 w 129"/>
                <a:gd name="T21" fmla="*/ 105 h 128"/>
                <a:gd name="T22" fmla="*/ 110 w 129"/>
                <a:gd name="T23" fmla="*/ 99 h 128"/>
                <a:gd name="T24" fmla="*/ 54 w 129"/>
                <a:gd name="T25" fmla="*/ 93 h 128"/>
                <a:gd name="T26" fmla="*/ 69 w 129"/>
                <a:gd name="T27" fmla="*/ 103 h 128"/>
                <a:gd name="T28" fmla="*/ 35 w 129"/>
                <a:gd name="T29" fmla="*/ 101 h 128"/>
                <a:gd name="T30" fmla="*/ 101 w 129"/>
                <a:gd name="T31" fmla="*/ 90 h 128"/>
                <a:gd name="T32" fmla="*/ 28 w 129"/>
                <a:gd name="T33" fmla="*/ 98 h 128"/>
                <a:gd name="T34" fmla="*/ 16 w 129"/>
                <a:gd name="T35" fmla="*/ 94 h 128"/>
                <a:gd name="T36" fmla="*/ 117 w 129"/>
                <a:gd name="T37" fmla="*/ 88 h 128"/>
                <a:gd name="T38" fmla="*/ 68 w 129"/>
                <a:gd name="T39" fmla="*/ 82 h 128"/>
                <a:gd name="T40" fmla="*/ 45 w 129"/>
                <a:gd name="T41" fmla="*/ 90 h 128"/>
                <a:gd name="T42" fmla="*/ 95 w 129"/>
                <a:gd name="T43" fmla="*/ 76 h 128"/>
                <a:gd name="T44" fmla="*/ 33 w 129"/>
                <a:gd name="T45" fmla="*/ 87 h 128"/>
                <a:gd name="T46" fmla="*/ 18 w 129"/>
                <a:gd name="T47" fmla="*/ 86 h 128"/>
                <a:gd name="T48" fmla="*/ 114 w 129"/>
                <a:gd name="T49" fmla="*/ 78 h 128"/>
                <a:gd name="T50" fmla="*/ 10 w 129"/>
                <a:gd name="T51" fmla="*/ 77 h 128"/>
                <a:gd name="T52" fmla="*/ 23 w 129"/>
                <a:gd name="T53" fmla="*/ 74 h 128"/>
                <a:gd name="T54" fmla="*/ 11 w 129"/>
                <a:gd name="T55" fmla="*/ 61 h 128"/>
                <a:gd name="T56" fmla="*/ 41 w 129"/>
                <a:gd name="T57" fmla="*/ 67 h 128"/>
                <a:gd name="T58" fmla="*/ 52 w 129"/>
                <a:gd name="T59" fmla="*/ 75 h 128"/>
                <a:gd name="T60" fmla="*/ 103 w 129"/>
                <a:gd name="T61" fmla="*/ 60 h 128"/>
                <a:gd name="T62" fmla="*/ 63 w 129"/>
                <a:gd name="T63" fmla="*/ 67 h 128"/>
                <a:gd name="T64" fmla="*/ 118 w 129"/>
                <a:gd name="T65" fmla="*/ 66 h 128"/>
                <a:gd name="T66" fmla="*/ 8 w 129"/>
                <a:gd name="T67" fmla="*/ 60 h 128"/>
                <a:gd name="T68" fmla="*/ 118 w 129"/>
                <a:gd name="T69" fmla="*/ 48 h 128"/>
                <a:gd name="T70" fmla="*/ 17 w 129"/>
                <a:gd name="T71" fmla="*/ 48 h 128"/>
                <a:gd name="T72" fmla="*/ 27 w 129"/>
                <a:gd name="T73" fmla="*/ 60 h 128"/>
                <a:gd name="T74" fmla="*/ 38 w 129"/>
                <a:gd name="T75" fmla="*/ 53 h 128"/>
                <a:gd name="T76" fmla="*/ 78 w 129"/>
                <a:gd name="T77" fmla="*/ 58 h 128"/>
                <a:gd name="T78" fmla="*/ 94 w 129"/>
                <a:gd name="T79" fmla="*/ 57 h 128"/>
                <a:gd name="T80" fmla="*/ 11 w 129"/>
                <a:gd name="T81" fmla="*/ 47 h 128"/>
                <a:gd name="T82" fmla="*/ 110 w 129"/>
                <a:gd name="T83" fmla="*/ 35 h 128"/>
                <a:gd name="T84" fmla="*/ 27 w 129"/>
                <a:gd name="T85" fmla="*/ 42 h 128"/>
                <a:gd name="T86" fmla="*/ 53 w 129"/>
                <a:gd name="T87" fmla="*/ 44 h 128"/>
                <a:gd name="T88" fmla="*/ 98 w 129"/>
                <a:gd name="T89" fmla="*/ 31 h 128"/>
                <a:gd name="T90" fmla="*/ 70 w 129"/>
                <a:gd name="T91" fmla="*/ 44 h 128"/>
                <a:gd name="T92" fmla="*/ 110 w 129"/>
                <a:gd name="T93" fmla="*/ 27 h 128"/>
                <a:gd name="T94" fmla="*/ 22 w 129"/>
                <a:gd name="T95" fmla="*/ 30 h 128"/>
                <a:gd name="T96" fmla="*/ 28 w 129"/>
                <a:gd name="T97" fmla="*/ 32 h 128"/>
                <a:gd name="T98" fmla="*/ 42 w 129"/>
                <a:gd name="T99" fmla="*/ 22 h 128"/>
                <a:gd name="T100" fmla="*/ 94 w 129"/>
                <a:gd name="T101" fmla="*/ 22 h 128"/>
                <a:gd name="T102" fmla="*/ 77 w 129"/>
                <a:gd name="T103" fmla="*/ 30 h 128"/>
                <a:gd name="T104" fmla="*/ 104 w 129"/>
                <a:gd name="T105" fmla="*/ 22 h 128"/>
                <a:gd name="T106" fmla="*/ 32 w 129"/>
                <a:gd name="T107" fmla="*/ 16 h 128"/>
                <a:gd name="T108" fmla="*/ 99 w 129"/>
                <a:gd name="T109" fmla="*/ 20 h 128"/>
                <a:gd name="T110" fmla="*/ 98 w 129"/>
                <a:gd name="T111" fmla="*/ 15 h 128"/>
                <a:gd name="T112" fmla="*/ 53 w 129"/>
                <a:gd name="T113" fmla="*/ 10 h 128"/>
                <a:gd name="T114" fmla="*/ 81 w 129"/>
                <a:gd name="T115" fmla="*/ 11 h 128"/>
                <a:gd name="T116" fmla="*/ 85 w 129"/>
                <a:gd name="T117" fmla="*/ 11 h 128"/>
                <a:gd name="T118" fmla="*/ 51 w 129"/>
                <a:gd name="T119" fmla="*/ 6 h 128"/>
                <a:gd name="T120" fmla="*/ 65 w 129"/>
                <a:gd name="T121" fmla="*/ 7 h 128"/>
                <a:gd name="T122" fmla="*/ 65 w 129"/>
                <a:gd name="T12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" h="128">
                  <a:moveTo>
                    <a:pt x="61" y="123"/>
                  </a:moveTo>
                  <a:cubicBezTo>
                    <a:pt x="61" y="123"/>
                    <a:pt x="60" y="123"/>
                    <a:pt x="60" y="123"/>
                  </a:cubicBezTo>
                  <a:cubicBezTo>
                    <a:pt x="58" y="123"/>
                    <a:pt x="55" y="123"/>
                    <a:pt x="55" y="122"/>
                  </a:cubicBezTo>
                  <a:cubicBezTo>
                    <a:pt x="55" y="122"/>
                    <a:pt x="57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21"/>
                    <a:pt x="65" y="122"/>
                    <a:pt x="65" y="122"/>
                  </a:cubicBezTo>
                  <a:cubicBezTo>
                    <a:pt x="65" y="123"/>
                    <a:pt x="63" y="123"/>
                    <a:pt x="61" y="123"/>
                  </a:cubicBezTo>
                  <a:moveTo>
                    <a:pt x="71" y="123"/>
                  </a:move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71" y="121"/>
                    <a:pt x="74" y="121"/>
                  </a:cubicBezTo>
                  <a:cubicBezTo>
                    <a:pt x="75" y="121"/>
                    <a:pt x="76" y="121"/>
                    <a:pt x="77" y="121"/>
                  </a:cubicBezTo>
                  <a:cubicBezTo>
                    <a:pt x="78" y="121"/>
                    <a:pt x="79" y="121"/>
                    <a:pt x="79" y="121"/>
                  </a:cubicBezTo>
                  <a:cubicBezTo>
                    <a:pt x="79" y="122"/>
                    <a:pt x="77" y="122"/>
                    <a:pt x="74" y="123"/>
                  </a:cubicBezTo>
                  <a:cubicBezTo>
                    <a:pt x="73" y="123"/>
                    <a:pt x="72" y="123"/>
                    <a:pt x="71" y="123"/>
                  </a:cubicBezTo>
                  <a:moveTo>
                    <a:pt x="68" y="121"/>
                  </a:moveTo>
                  <a:cubicBezTo>
                    <a:pt x="68" y="121"/>
                    <a:pt x="68" y="121"/>
                    <a:pt x="68" y="121"/>
                  </a:cubicBezTo>
                  <a:cubicBezTo>
                    <a:pt x="65" y="121"/>
                    <a:pt x="62" y="120"/>
                    <a:pt x="62" y="118"/>
                  </a:cubicBezTo>
                  <a:cubicBezTo>
                    <a:pt x="62" y="116"/>
                    <a:pt x="65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71" y="115"/>
                    <a:pt x="73" y="117"/>
                    <a:pt x="73" y="118"/>
                  </a:cubicBezTo>
                  <a:cubicBezTo>
                    <a:pt x="73" y="120"/>
                    <a:pt x="71" y="121"/>
                    <a:pt x="68" y="121"/>
                  </a:cubicBezTo>
                  <a:moveTo>
                    <a:pt x="55" y="121"/>
                  </a:moveTo>
                  <a:cubicBezTo>
                    <a:pt x="55" y="121"/>
                    <a:pt x="54" y="121"/>
                    <a:pt x="53" y="120"/>
                  </a:cubicBezTo>
                  <a:cubicBezTo>
                    <a:pt x="50" y="120"/>
                    <a:pt x="48" y="118"/>
                    <a:pt x="48" y="116"/>
                  </a:cubicBezTo>
                  <a:cubicBezTo>
                    <a:pt x="49" y="115"/>
                    <a:pt x="51" y="114"/>
                    <a:pt x="53" y="114"/>
                  </a:cubicBezTo>
                  <a:cubicBezTo>
                    <a:pt x="53" y="114"/>
                    <a:pt x="54" y="114"/>
                    <a:pt x="55" y="114"/>
                  </a:cubicBezTo>
                  <a:cubicBezTo>
                    <a:pt x="58" y="115"/>
                    <a:pt x="60" y="117"/>
                    <a:pt x="60" y="118"/>
                  </a:cubicBezTo>
                  <a:cubicBezTo>
                    <a:pt x="59" y="120"/>
                    <a:pt x="57" y="121"/>
                    <a:pt x="55" y="121"/>
                  </a:cubicBezTo>
                  <a:moveTo>
                    <a:pt x="80" y="120"/>
                  </a:moveTo>
                  <a:cubicBezTo>
                    <a:pt x="79" y="120"/>
                    <a:pt x="78" y="119"/>
                    <a:pt x="77" y="118"/>
                  </a:cubicBezTo>
                  <a:cubicBezTo>
                    <a:pt x="77" y="117"/>
                    <a:pt x="79" y="115"/>
                    <a:pt x="82" y="114"/>
                  </a:cubicBezTo>
                  <a:cubicBezTo>
                    <a:pt x="83" y="114"/>
                    <a:pt x="84" y="114"/>
                    <a:pt x="85" y="114"/>
                  </a:cubicBezTo>
                  <a:cubicBezTo>
                    <a:pt x="86" y="114"/>
                    <a:pt x="88" y="114"/>
                    <a:pt x="88" y="115"/>
                  </a:cubicBezTo>
                  <a:cubicBezTo>
                    <a:pt x="88" y="116"/>
                    <a:pt x="86" y="118"/>
                    <a:pt x="83" y="119"/>
                  </a:cubicBezTo>
                  <a:cubicBezTo>
                    <a:pt x="82" y="120"/>
                    <a:pt x="81" y="120"/>
                    <a:pt x="80" y="120"/>
                  </a:cubicBezTo>
                  <a:moveTo>
                    <a:pt x="44" y="118"/>
                  </a:moveTo>
                  <a:cubicBezTo>
                    <a:pt x="42" y="118"/>
                    <a:pt x="41" y="118"/>
                    <a:pt x="39" y="117"/>
                  </a:cubicBezTo>
                  <a:cubicBezTo>
                    <a:pt x="37" y="115"/>
                    <a:pt x="35" y="113"/>
                    <a:pt x="36" y="112"/>
                  </a:cubicBezTo>
                  <a:cubicBezTo>
                    <a:pt x="36" y="111"/>
                    <a:pt x="36" y="111"/>
                    <a:pt x="37" y="111"/>
                  </a:cubicBezTo>
                  <a:cubicBezTo>
                    <a:pt x="38" y="111"/>
                    <a:pt x="40" y="112"/>
                    <a:pt x="42" y="113"/>
                  </a:cubicBezTo>
                  <a:cubicBezTo>
                    <a:pt x="44" y="114"/>
                    <a:pt x="46" y="117"/>
                    <a:pt x="45" y="118"/>
                  </a:cubicBezTo>
                  <a:cubicBezTo>
                    <a:pt x="45" y="118"/>
                    <a:pt x="44" y="118"/>
                    <a:pt x="44" y="118"/>
                  </a:cubicBezTo>
                  <a:moveTo>
                    <a:pt x="91" y="116"/>
                  </a:moveTo>
                  <a:cubicBezTo>
                    <a:pt x="91" y="116"/>
                    <a:pt x="90" y="116"/>
                    <a:pt x="90" y="115"/>
                  </a:cubicBezTo>
                  <a:cubicBezTo>
                    <a:pt x="90" y="115"/>
                    <a:pt x="91" y="113"/>
                    <a:pt x="94" y="112"/>
                  </a:cubicBezTo>
                  <a:cubicBezTo>
                    <a:pt x="95" y="111"/>
                    <a:pt x="96" y="111"/>
                    <a:pt x="97" y="111"/>
                  </a:cubicBezTo>
                  <a:cubicBezTo>
                    <a:pt x="98" y="111"/>
                    <a:pt x="98" y="111"/>
                    <a:pt x="99" y="111"/>
                  </a:cubicBezTo>
                  <a:cubicBezTo>
                    <a:pt x="99" y="112"/>
                    <a:pt x="98" y="114"/>
                    <a:pt x="95" y="115"/>
                  </a:cubicBezTo>
                  <a:cubicBezTo>
                    <a:pt x="94" y="116"/>
                    <a:pt x="92" y="116"/>
                    <a:pt x="91" y="116"/>
                  </a:cubicBezTo>
                  <a:moveTo>
                    <a:pt x="33" y="114"/>
                  </a:moveTo>
                  <a:cubicBezTo>
                    <a:pt x="33" y="114"/>
                    <a:pt x="31" y="113"/>
                    <a:pt x="29" y="112"/>
                  </a:cubicBezTo>
                  <a:cubicBezTo>
                    <a:pt x="27" y="110"/>
                    <a:pt x="26" y="109"/>
                    <a:pt x="26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8"/>
                    <a:pt x="29" y="109"/>
                    <a:pt x="30" y="110"/>
                  </a:cubicBezTo>
                  <a:cubicBezTo>
                    <a:pt x="32" y="112"/>
                    <a:pt x="34" y="113"/>
                    <a:pt x="34" y="114"/>
                  </a:cubicBezTo>
                  <a:cubicBezTo>
                    <a:pt x="34" y="114"/>
                    <a:pt x="33" y="114"/>
                    <a:pt x="33" y="114"/>
                  </a:cubicBezTo>
                  <a:moveTo>
                    <a:pt x="74" y="115"/>
                  </a:moveTo>
                  <a:cubicBezTo>
                    <a:pt x="72" y="115"/>
                    <a:pt x="70" y="114"/>
                    <a:pt x="70" y="112"/>
                  </a:cubicBezTo>
                  <a:cubicBezTo>
                    <a:pt x="68" y="110"/>
                    <a:pt x="70" y="107"/>
                    <a:pt x="74" y="105"/>
                  </a:cubicBezTo>
                  <a:cubicBezTo>
                    <a:pt x="75" y="105"/>
                    <a:pt x="76" y="105"/>
                    <a:pt x="76" y="105"/>
                  </a:cubicBezTo>
                  <a:cubicBezTo>
                    <a:pt x="79" y="105"/>
                    <a:pt x="81" y="106"/>
                    <a:pt x="81" y="107"/>
                  </a:cubicBezTo>
                  <a:cubicBezTo>
                    <a:pt x="82" y="110"/>
                    <a:pt x="81" y="113"/>
                    <a:pt x="77" y="115"/>
                  </a:cubicBezTo>
                  <a:cubicBezTo>
                    <a:pt x="76" y="115"/>
                    <a:pt x="75" y="115"/>
                    <a:pt x="74" y="115"/>
                  </a:cubicBezTo>
                  <a:moveTo>
                    <a:pt x="61" y="115"/>
                  </a:moveTo>
                  <a:cubicBezTo>
                    <a:pt x="57" y="115"/>
                    <a:pt x="54" y="112"/>
                    <a:pt x="54" y="110"/>
                  </a:cubicBezTo>
                  <a:cubicBezTo>
                    <a:pt x="54" y="107"/>
                    <a:pt x="57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5"/>
                    <a:pt x="67" y="107"/>
                    <a:pt x="67" y="110"/>
                  </a:cubicBezTo>
                  <a:cubicBezTo>
                    <a:pt x="67" y="112"/>
                    <a:pt x="64" y="114"/>
                    <a:pt x="61" y="115"/>
                  </a:cubicBezTo>
                  <a:cubicBezTo>
                    <a:pt x="61" y="115"/>
                    <a:pt x="61" y="115"/>
                    <a:pt x="61" y="115"/>
                  </a:cubicBezTo>
                  <a:moveTo>
                    <a:pt x="46" y="113"/>
                  </a:moveTo>
                  <a:cubicBezTo>
                    <a:pt x="45" y="113"/>
                    <a:pt x="44" y="112"/>
                    <a:pt x="42" y="112"/>
                  </a:cubicBezTo>
                  <a:cubicBezTo>
                    <a:pt x="39" y="111"/>
                    <a:pt x="37" y="108"/>
                    <a:pt x="38" y="106"/>
                  </a:cubicBezTo>
                  <a:cubicBezTo>
                    <a:pt x="39" y="104"/>
                    <a:pt x="40" y="103"/>
                    <a:pt x="42" y="103"/>
                  </a:cubicBezTo>
                  <a:cubicBezTo>
                    <a:pt x="43" y="103"/>
                    <a:pt x="44" y="104"/>
                    <a:pt x="46" y="104"/>
                  </a:cubicBezTo>
                  <a:cubicBezTo>
                    <a:pt x="49" y="105"/>
                    <a:pt x="51" y="108"/>
                    <a:pt x="50" y="110"/>
                  </a:cubicBezTo>
                  <a:cubicBezTo>
                    <a:pt x="49" y="112"/>
                    <a:pt x="48" y="113"/>
                    <a:pt x="46" y="113"/>
                  </a:cubicBezTo>
                  <a:moveTo>
                    <a:pt x="89" y="112"/>
                  </a:moveTo>
                  <a:cubicBezTo>
                    <a:pt x="88" y="112"/>
                    <a:pt x="87" y="112"/>
                    <a:pt x="86" y="111"/>
                  </a:cubicBezTo>
                  <a:cubicBezTo>
                    <a:pt x="85" y="109"/>
                    <a:pt x="86" y="106"/>
                    <a:pt x="89" y="104"/>
                  </a:cubicBezTo>
                  <a:cubicBezTo>
                    <a:pt x="91" y="103"/>
                    <a:pt x="92" y="103"/>
                    <a:pt x="93" y="103"/>
                  </a:cubicBezTo>
                  <a:cubicBezTo>
                    <a:pt x="95" y="103"/>
                    <a:pt x="96" y="103"/>
                    <a:pt x="97" y="104"/>
                  </a:cubicBezTo>
                  <a:cubicBezTo>
                    <a:pt x="98" y="106"/>
                    <a:pt x="96" y="109"/>
                    <a:pt x="94" y="111"/>
                  </a:cubicBezTo>
                  <a:cubicBezTo>
                    <a:pt x="92" y="112"/>
                    <a:pt x="91" y="112"/>
                    <a:pt x="89" y="112"/>
                  </a:cubicBezTo>
                  <a:moveTo>
                    <a:pt x="34" y="110"/>
                  </a:moveTo>
                  <a:cubicBezTo>
                    <a:pt x="33" y="110"/>
                    <a:pt x="31" y="110"/>
                    <a:pt x="30" y="108"/>
                  </a:cubicBezTo>
                  <a:cubicBezTo>
                    <a:pt x="27" y="106"/>
                    <a:pt x="26" y="104"/>
                    <a:pt x="27" y="102"/>
                  </a:cubicBezTo>
                  <a:cubicBezTo>
                    <a:pt x="28" y="102"/>
                    <a:pt x="28" y="102"/>
                    <a:pt x="29" y="102"/>
                  </a:cubicBezTo>
                  <a:cubicBezTo>
                    <a:pt x="30" y="102"/>
                    <a:pt x="32" y="102"/>
                    <a:pt x="34" y="104"/>
                  </a:cubicBezTo>
                  <a:cubicBezTo>
                    <a:pt x="36" y="106"/>
                    <a:pt x="37" y="108"/>
                    <a:pt x="36" y="110"/>
                  </a:cubicBezTo>
                  <a:cubicBezTo>
                    <a:pt x="36" y="110"/>
                    <a:pt x="35" y="110"/>
                    <a:pt x="34" y="110"/>
                  </a:cubicBezTo>
                  <a:moveTo>
                    <a:pt x="100" y="108"/>
                  </a:moveTo>
                  <a:cubicBezTo>
                    <a:pt x="100" y="108"/>
                    <a:pt x="99" y="108"/>
                    <a:pt x="99" y="108"/>
                  </a:cubicBezTo>
                  <a:cubicBezTo>
                    <a:pt x="98" y="106"/>
                    <a:pt x="99" y="104"/>
                    <a:pt x="101" y="102"/>
                  </a:cubicBezTo>
                  <a:cubicBezTo>
                    <a:pt x="103" y="101"/>
                    <a:pt x="104" y="100"/>
                    <a:pt x="106" y="100"/>
                  </a:cubicBezTo>
                  <a:cubicBezTo>
                    <a:pt x="106" y="100"/>
                    <a:pt x="107" y="100"/>
                    <a:pt x="107" y="101"/>
                  </a:cubicBezTo>
                  <a:cubicBezTo>
                    <a:pt x="108" y="102"/>
                    <a:pt x="107" y="104"/>
                    <a:pt x="105" y="106"/>
                  </a:cubicBezTo>
                  <a:cubicBezTo>
                    <a:pt x="103" y="108"/>
                    <a:pt x="102" y="108"/>
                    <a:pt x="100" y="108"/>
                  </a:cubicBezTo>
                  <a:moveTo>
                    <a:pt x="24" y="105"/>
                  </a:moveTo>
                  <a:cubicBezTo>
                    <a:pt x="23" y="105"/>
                    <a:pt x="22" y="104"/>
                    <a:pt x="20" y="102"/>
                  </a:cubicBezTo>
                  <a:cubicBezTo>
                    <a:pt x="18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7"/>
                    <a:pt x="21" y="98"/>
                    <a:pt x="22" y="100"/>
                  </a:cubicBezTo>
                  <a:cubicBezTo>
                    <a:pt x="24" y="102"/>
                    <a:pt x="25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moveTo>
                    <a:pt x="109" y="103"/>
                  </a:moveTo>
                  <a:cubicBezTo>
                    <a:pt x="109" y="103"/>
                    <a:pt x="108" y="103"/>
                    <a:pt x="108" y="103"/>
                  </a:cubicBezTo>
                  <a:cubicBezTo>
                    <a:pt x="108" y="103"/>
                    <a:pt x="109" y="101"/>
                    <a:pt x="110" y="99"/>
                  </a:cubicBezTo>
                  <a:cubicBezTo>
                    <a:pt x="112" y="98"/>
                    <a:pt x="113" y="96"/>
                    <a:pt x="113" y="96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4" y="97"/>
                    <a:pt x="113" y="98"/>
                    <a:pt x="111" y="100"/>
                  </a:cubicBezTo>
                  <a:cubicBezTo>
                    <a:pt x="110" y="102"/>
                    <a:pt x="109" y="103"/>
                    <a:pt x="109" y="103"/>
                  </a:cubicBezTo>
                  <a:moveTo>
                    <a:pt x="53" y="104"/>
                  </a:moveTo>
                  <a:cubicBezTo>
                    <a:pt x="52" y="104"/>
                    <a:pt x="52" y="104"/>
                    <a:pt x="51" y="104"/>
                  </a:cubicBezTo>
                  <a:cubicBezTo>
                    <a:pt x="47" y="103"/>
                    <a:pt x="45" y="99"/>
                    <a:pt x="46" y="96"/>
                  </a:cubicBezTo>
                  <a:cubicBezTo>
                    <a:pt x="46" y="94"/>
                    <a:pt x="49" y="93"/>
                    <a:pt x="52" y="93"/>
                  </a:cubicBezTo>
                  <a:cubicBezTo>
                    <a:pt x="52" y="93"/>
                    <a:pt x="53" y="93"/>
                    <a:pt x="54" y="93"/>
                  </a:cubicBezTo>
                  <a:cubicBezTo>
                    <a:pt x="58" y="94"/>
                    <a:pt x="60" y="97"/>
                    <a:pt x="59" y="100"/>
                  </a:cubicBezTo>
                  <a:cubicBezTo>
                    <a:pt x="58" y="103"/>
                    <a:pt x="56" y="104"/>
                    <a:pt x="53" y="104"/>
                  </a:cubicBezTo>
                  <a:moveTo>
                    <a:pt x="69" y="103"/>
                  </a:moveTo>
                  <a:cubicBezTo>
                    <a:pt x="69" y="103"/>
                    <a:pt x="69" y="103"/>
                    <a:pt x="68" y="103"/>
                  </a:cubicBezTo>
                  <a:cubicBezTo>
                    <a:pt x="65" y="103"/>
                    <a:pt x="62" y="100"/>
                    <a:pt x="62" y="97"/>
                  </a:cubicBezTo>
                  <a:cubicBezTo>
                    <a:pt x="62" y="94"/>
                    <a:pt x="65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3" y="93"/>
                    <a:pt x="76" y="95"/>
                    <a:pt x="75" y="98"/>
                  </a:cubicBezTo>
                  <a:cubicBezTo>
                    <a:pt x="75" y="101"/>
                    <a:pt x="72" y="103"/>
                    <a:pt x="69" y="103"/>
                  </a:cubicBezTo>
                  <a:moveTo>
                    <a:pt x="84" y="104"/>
                  </a:moveTo>
                  <a:cubicBezTo>
                    <a:pt x="82" y="104"/>
                    <a:pt x="80" y="103"/>
                    <a:pt x="79" y="101"/>
                  </a:cubicBezTo>
                  <a:cubicBezTo>
                    <a:pt x="77" y="99"/>
                    <a:pt x="78" y="95"/>
                    <a:pt x="81" y="93"/>
                  </a:cubicBezTo>
                  <a:cubicBezTo>
                    <a:pt x="83" y="92"/>
                    <a:pt x="84" y="92"/>
                    <a:pt x="85" y="92"/>
                  </a:cubicBezTo>
                  <a:cubicBezTo>
                    <a:pt x="87" y="92"/>
                    <a:pt x="89" y="93"/>
                    <a:pt x="90" y="94"/>
                  </a:cubicBezTo>
                  <a:cubicBezTo>
                    <a:pt x="92" y="97"/>
                    <a:pt x="91" y="101"/>
                    <a:pt x="88" y="103"/>
                  </a:cubicBezTo>
                  <a:cubicBezTo>
                    <a:pt x="86" y="103"/>
                    <a:pt x="85" y="104"/>
                    <a:pt x="84" y="104"/>
                  </a:cubicBezTo>
                  <a:moveTo>
                    <a:pt x="39" y="102"/>
                  </a:moveTo>
                  <a:cubicBezTo>
                    <a:pt x="38" y="102"/>
                    <a:pt x="36" y="102"/>
                    <a:pt x="35" y="101"/>
                  </a:cubicBezTo>
                  <a:cubicBezTo>
                    <a:pt x="32" y="99"/>
                    <a:pt x="31" y="96"/>
                    <a:pt x="32" y="93"/>
                  </a:cubicBezTo>
                  <a:cubicBezTo>
                    <a:pt x="33" y="92"/>
                    <a:pt x="34" y="92"/>
                    <a:pt x="36" y="92"/>
                  </a:cubicBezTo>
                  <a:cubicBezTo>
                    <a:pt x="37" y="92"/>
                    <a:pt x="39" y="92"/>
                    <a:pt x="40" y="93"/>
                  </a:cubicBezTo>
                  <a:cubicBezTo>
                    <a:pt x="43" y="95"/>
                    <a:pt x="44" y="99"/>
                    <a:pt x="43" y="101"/>
                  </a:cubicBezTo>
                  <a:cubicBezTo>
                    <a:pt x="42" y="102"/>
                    <a:pt x="40" y="102"/>
                    <a:pt x="39" y="102"/>
                  </a:cubicBezTo>
                  <a:moveTo>
                    <a:pt x="98" y="101"/>
                  </a:moveTo>
                  <a:cubicBezTo>
                    <a:pt x="97" y="101"/>
                    <a:pt x="96" y="101"/>
                    <a:pt x="95" y="100"/>
                  </a:cubicBezTo>
                  <a:cubicBezTo>
                    <a:pt x="93" y="99"/>
                    <a:pt x="93" y="95"/>
                    <a:pt x="96" y="92"/>
                  </a:cubicBezTo>
                  <a:cubicBezTo>
                    <a:pt x="97" y="91"/>
                    <a:pt x="99" y="90"/>
                    <a:pt x="101" y="90"/>
                  </a:cubicBezTo>
                  <a:cubicBezTo>
                    <a:pt x="102" y="90"/>
                    <a:pt x="103" y="90"/>
                    <a:pt x="103" y="91"/>
                  </a:cubicBezTo>
                  <a:cubicBezTo>
                    <a:pt x="105" y="92"/>
                    <a:pt x="105" y="96"/>
                    <a:pt x="103" y="99"/>
                  </a:cubicBezTo>
                  <a:cubicBezTo>
                    <a:pt x="102" y="100"/>
                    <a:pt x="100" y="101"/>
                    <a:pt x="98" y="101"/>
                  </a:cubicBezTo>
                  <a:moveTo>
                    <a:pt x="26" y="99"/>
                  </a:moveTo>
                  <a:cubicBezTo>
                    <a:pt x="25" y="99"/>
                    <a:pt x="23" y="98"/>
                    <a:pt x="21" y="96"/>
                  </a:cubicBezTo>
                  <a:cubicBezTo>
                    <a:pt x="19" y="93"/>
                    <a:pt x="19" y="90"/>
                    <a:pt x="20" y="89"/>
                  </a:cubicBezTo>
                  <a:cubicBezTo>
                    <a:pt x="21" y="89"/>
                    <a:pt x="21" y="88"/>
                    <a:pt x="22" y="88"/>
                  </a:cubicBezTo>
                  <a:cubicBezTo>
                    <a:pt x="24" y="88"/>
                    <a:pt x="25" y="89"/>
                    <a:pt x="27" y="91"/>
                  </a:cubicBezTo>
                  <a:cubicBezTo>
                    <a:pt x="29" y="93"/>
                    <a:pt x="30" y="97"/>
                    <a:pt x="28" y="98"/>
                  </a:cubicBezTo>
                  <a:cubicBezTo>
                    <a:pt x="28" y="98"/>
                    <a:pt x="27" y="99"/>
                    <a:pt x="26" y="99"/>
                  </a:cubicBezTo>
                  <a:moveTo>
                    <a:pt x="109" y="98"/>
                  </a:moveTo>
                  <a:cubicBezTo>
                    <a:pt x="109" y="98"/>
                    <a:pt x="108" y="98"/>
                    <a:pt x="108" y="98"/>
                  </a:cubicBezTo>
                  <a:cubicBezTo>
                    <a:pt x="106" y="97"/>
                    <a:pt x="106" y="94"/>
                    <a:pt x="108" y="91"/>
                  </a:cubicBezTo>
                  <a:cubicBezTo>
                    <a:pt x="109" y="89"/>
                    <a:pt x="111" y="88"/>
                    <a:pt x="113" y="88"/>
                  </a:cubicBezTo>
                  <a:cubicBezTo>
                    <a:pt x="113" y="88"/>
                    <a:pt x="113" y="88"/>
                    <a:pt x="114" y="88"/>
                  </a:cubicBezTo>
                  <a:cubicBezTo>
                    <a:pt x="115" y="89"/>
                    <a:pt x="115" y="92"/>
                    <a:pt x="114" y="95"/>
                  </a:cubicBezTo>
                  <a:cubicBezTo>
                    <a:pt x="112" y="97"/>
                    <a:pt x="110" y="98"/>
                    <a:pt x="109" y="98"/>
                  </a:cubicBezTo>
                  <a:moveTo>
                    <a:pt x="16" y="94"/>
                  </a:moveTo>
                  <a:cubicBezTo>
                    <a:pt x="15" y="94"/>
                    <a:pt x="14" y="92"/>
                    <a:pt x="13" y="90"/>
                  </a:cubicBezTo>
                  <a:cubicBezTo>
                    <a:pt x="12" y="87"/>
                    <a:pt x="11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5"/>
                    <a:pt x="15" y="86"/>
                    <a:pt x="16" y="89"/>
                  </a:cubicBezTo>
                  <a:cubicBezTo>
                    <a:pt x="17" y="91"/>
                    <a:pt x="17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moveTo>
                    <a:pt x="116" y="92"/>
                  </a:moveTo>
                  <a:cubicBezTo>
                    <a:pt x="116" y="92"/>
                    <a:pt x="116" y="92"/>
                    <a:pt x="116" y="92"/>
                  </a:cubicBezTo>
                  <a:cubicBezTo>
                    <a:pt x="115" y="92"/>
                    <a:pt x="116" y="90"/>
                    <a:pt x="117" y="88"/>
                  </a:cubicBezTo>
                  <a:cubicBezTo>
                    <a:pt x="118" y="86"/>
                    <a:pt x="119" y="84"/>
                    <a:pt x="119" y="84"/>
                  </a:cubicBezTo>
                  <a:cubicBezTo>
                    <a:pt x="119" y="84"/>
                    <a:pt x="120" y="84"/>
                    <a:pt x="120" y="84"/>
                  </a:cubicBezTo>
                  <a:cubicBezTo>
                    <a:pt x="120" y="84"/>
                    <a:pt x="120" y="86"/>
                    <a:pt x="119" y="88"/>
                  </a:cubicBezTo>
                  <a:cubicBezTo>
                    <a:pt x="118" y="90"/>
                    <a:pt x="117" y="92"/>
                    <a:pt x="116" y="92"/>
                  </a:cubicBezTo>
                  <a:moveTo>
                    <a:pt x="61" y="92"/>
                  </a:moveTo>
                  <a:cubicBezTo>
                    <a:pt x="59" y="92"/>
                    <a:pt x="56" y="90"/>
                    <a:pt x="55" y="87"/>
                  </a:cubicBezTo>
                  <a:cubicBezTo>
                    <a:pt x="54" y="84"/>
                    <a:pt x="55" y="80"/>
                    <a:pt x="59" y="78"/>
                  </a:cubicBezTo>
                  <a:cubicBezTo>
                    <a:pt x="60" y="78"/>
                    <a:pt x="60" y="78"/>
                    <a:pt x="61" y="78"/>
                  </a:cubicBezTo>
                  <a:cubicBezTo>
                    <a:pt x="64" y="78"/>
                    <a:pt x="67" y="79"/>
                    <a:pt x="68" y="82"/>
                  </a:cubicBezTo>
                  <a:cubicBezTo>
                    <a:pt x="69" y="85"/>
                    <a:pt x="68" y="89"/>
                    <a:pt x="64" y="91"/>
                  </a:cubicBezTo>
                  <a:cubicBezTo>
                    <a:pt x="63" y="91"/>
                    <a:pt x="62" y="92"/>
                    <a:pt x="61" y="92"/>
                  </a:cubicBezTo>
                  <a:moveTo>
                    <a:pt x="45" y="90"/>
                  </a:moveTo>
                  <a:cubicBezTo>
                    <a:pt x="42" y="90"/>
                    <a:pt x="40" y="88"/>
                    <a:pt x="39" y="86"/>
                  </a:cubicBezTo>
                  <a:cubicBezTo>
                    <a:pt x="37" y="82"/>
                    <a:pt x="39" y="78"/>
                    <a:pt x="42" y="77"/>
                  </a:cubicBezTo>
                  <a:cubicBezTo>
                    <a:pt x="43" y="77"/>
                    <a:pt x="44" y="77"/>
                    <a:pt x="44" y="77"/>
                  </a:cubicBezTo>
                  <a:cubicBezTo>
                    <a:pt x="47" y="77"/>
                    <a:pt x="49" y="78"/>
                    <a:pt x="50" y="81"/>
                  </a:cubicBezTo>
                  <a:cubicBezTo>
                    <a:pt x="52" y="84"/>
                    <a:pt x="50" y="88"/>
                    <a:pt x="47" y="89"/>
                  </a:cubicBezTo>
                  <a:cubicBezTo>
                    <a:pt x="46" y="90"/>
                    <a:pt x="46" y="90"/>
                    <a:pt x="45" y="90"/>
                  </a:cubicBezTo>
                  <a:moveTo>
                    <a:pt x="79" y="91"/>
                  </a:moveTo>
                  <a:cubicBezTo>
                    <a:pt x="75" y="91"/>
                    <a:pt x="72" y="87"/>
                    <a:pt x="72" y="83"/>
                  </a:cubicBezTo>
                  <a:cubicBezTo>
                    <a:pt x="72" y="80"/>
                    <a:pt x="75" y="76"/>
                    <a:pt x="79" y="76"/>
                  </a:cubicBezTo>
                  <a:cubicBezTo>
                    <a:pt x="83" y="76"/>
                    <a:pt x="86" y="80"/>
                    <a:pt x="86" y="83"/>
                  </a:cubicBezTo>
                  <a:cubicBezTo>
                    <a:pt x="86" y="87"/>
                    <a:pt x="83" y="91"/>
                    <a:pt x="79" y="91"/>
                  </a:cubicBezTo>
                  <a:moveTo>
                    <a:pt x="94" y="89"/>
                  </a:moveTo>
                  <a:cubicBezTo>
                    <a:pt x="93" y="89"/>
                    <a:pt x="92" y="89"/>
                    <a:pt x="91" y="88"/>
                  </a:cubicBezTo>
                  <a:cubicBezTo>
                    <a:pt x="89" y="87"/>
                    <a:pt x="88" y="83"/>
                    <a:pt x="90" y="80"/>
                  </a:cubicBezTo>
                  <a:cubicBezTo>
                    <a:pt x="91" y="77"/>
                    <a:pt x="93" y="76"/>
                    <a:pt x="95" y="76"/>
                  </a:cubicBezTo>
                  <a:cubicBezTo>
                    <a:pt x="96" y="76"/>
                    <a:pt x="97" y="76"/>
                    <a:pt x="98" y="77"/>
                  </a:cubicBezTo>
                  <a:cubicBezTo>
                    <a:pt x="101" y="78"/>
                    <a:pt x="102" y="82"/>
                    <a:pt x="100" y="86"/>
                  </a:cubicBezTo>
                  <a:cubicBezTo>
                    <a:pt x="99" y="88"/>
                    <a:pt x="96" y="89"/>
                    <a:pt x="94" y="89"/>
                  </a:cubicBezTo>
                  <a:moveTo>
                    <a:pt x="30" y="88"/>
                  </a:moveTo>
                  <a:cubicBezTo>
                    <a:pt x="28" y="88"/>
                    <a:pt x="26" y="87"/>
                    <a:pt x="25" y="85"/>
                  </a:cubicBezTo>
                  <a:cubicBezTo>
                    <a:pt x="23" y="82"/>
                    <a:pt x="24" y="78"/>
                    <a:pt x="26" y="77"/>
                  </a:cubicBezTo>
                  <a:cubicBezTo>
                    <a:pt x="27" y="76"/>
                    <a:pt x="28" y="76"/>
                    <a:pt x="29" y="76"/>
                  </a:cubicBezTo>
                  <a:cubicBezTo>
                    <a:pt x="31" y="76"/>
                    <a:pt x="33" y="77"/>
                    <a:pt x="34" y="79"/>
                  </a:cubicBezTo>
                  <a:cubicBezTo>
                    <a:pt x="36" y="82"/>
                    <a:pt x="35" y="86"/>
                    <a:pt x="33" y="87"/>
                  </a:cubicBezTo>
                  <a:cubicBezTo>
                    <a:pt x="32" y="88"/>
                    <a:pt x="31" y="88"/>
                    <a:pt x="30" y="88"/>
                  </a:cubicBezTo>
                  <a:moveTo>
                    <a:pt x="106" y="88"/>
                  </a:moveTo>
                  <a:cubicBezTo>
                    <a:pt x="106" y="88"/>
                    <a:pt x="105" y="87"/>
                    <a:pt x="104" y="87"/>
                  </a:cubicBezTo>
                  <a:cubicBezTo>
                    <a:pt x="102" y="86"/>
                    <a:pt x="102" y="82"/>
                    <a:pt x="104" y="79"/>
                  </a:cubicBezTo>
                  <a:cubicBezTo>
                    <a:pt x="105" y="77"/>
                    <a:pt x="107" y="76"/>
                    <a:pt x="109" y="76"/>
                  </a:cubicBezTo>
                  <a:cubicBezTo>
                    <a:pt x="110" y="76"/>
                    <a:pt x="110" y="76"/>
                    <a:pt x="111" y="76"/>
                  </a:cubicBezTo>
                  <a:cubicBezTo>
                    <a:pt x="113" y="77"/>
                    <a:pt x="113" y="81"/>
                    <a:pt x="112" y="84"/>
                  </a:cubicBezTo>
                  <a:cubicBezTo>
                    <a:pt x="110" y="86"/>
                    <a:pt x="108" y="88"/>
                    <a:pt x="106" y="88"/>
                  </a:cubicBezTo>
                  <a:moveTo>
                    <a:pt x="18" y="86"/>
                  </a:moveTo>
                  <a:cubicBezTo>
                    <a:pt x="16" y="86"/>
                    <a:pt x="14" y="84"/>
                    <a:pt x="13" y="81"/>
                  </a:cubicBezTo>
                  <a:cubicBezTo>
                    <a:pt x="12" y="78"/>
                    <a:pt x="13" y="75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4"/>
                    <a:pt x="19" y="76"/>
                    <a:pt x="20" y="79"/>
                  </a:cubicBezTo>
                  <a:cubicBezTo>
                    <a:pt x="21" y="83"/>
                    <a:pt x="20" y="86"/>
                    <a:pt x="19" y="86"/>
                  </a:cubicBezTo>
                  <a:cubicBezTo>
                    <a:pt x="18" y="86"/>
                    <a:pt x="18" y="86"/>
                    <a:pt x="18" y="86"/>
                  </a:cubicBezTo>
                  <a:moveTo>
                    <a:pt x="116" y="85"/>
                  </a:moveTo>
                  <a:cubicBezTo>
                    <a:pt x="116" y="85"/>
                    <a:pt x="116" y="85"/>
                    <a:pt x="116" y="85"/>
                  </a:cubicBezTo>
                  <a:cubicBezTo>
                    <a:pt x="114" y="84"/>
                    <a:pt x="113" y="81"/>
                    <a:pt x="114" y="78"/>
                  </a:cubicBezTo>
                  <a:cubicBezTo>
                    <a:pt x="115" y="76"/>
                    <a:pt x="117" y="74"/>
                    <a:pt x="118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21" y="74"/>
                    <a:pt x="121" y="77"/>
                    <a:pt x="120" y="80"/>
                  </a:cubicBezTo>
                  <a:cubicBezTo>
                    <a:pt x="120" y="83"/>
                    <a:pt x="118" y="85"/>
                    <a:pt x="116" y="85"/>
                  </a:cubicBezTo>
                  <a:moveTo>
                    <a:pt x="10" y="82"/>
                  </a:moveTo>
                  <a:cubicBezTo>
                    <a:pt x="9" y="82"/>
                    <a:pt x="8" y="80"/>
                    <a:pt x="7" y="78"/>
                  </a:cubicBezTo>
                  <a:cubicBezTo>
                    <a:pt x="6" y="75"/>
                    <a:pt x="6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3"/>
                    <a:pt x="9" y="74"/>
                    <a:pt x="10" y="77"/>
                  </a:cubicBezTo>
                  <a:cubicBezTo>
                    <a:pt x="11" y="79"/>
                    <a:pt x="11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5" y="68"/>
                    <a:pt x="5" y="66"/>
                  </a:cubicBezTo>
                  <a:cubicBezTo>
                    <a:pt x="5" y="64"/>
                    <a:pt x="6" y="62"/>
                    <a:pt x="6" y="62"/>
                  </a:cubicBezTo>
                  <a:cubicBezTo>
                    <a:pt x="6" y="62"/>
                    <a:pt x="7" y="64"/>
                    <a:pt x="7" y="66"/>
                  </a:cubicBezTo>
                  <a:cubicBezTo>
                    <a:pt x="7" y="68"/>
                    <a:pt x="6" y="70"/>
                    <a:pt x="6" y="70"/>
                  </a:cubicBezTo>
                  <a:moveTo>
                    <a:pt x="23" y="74"/>
                  </a:moveTo>
                  <a:cubicBezTo>
                    <a:pt x="21" y="74"/>
                    <a:pt x="18" y="73"/>
                    <a:pt x="17" y="70"/>
                  </a:cubicBezTo>
                  <a:cubicBezTo>
                    <a:pt x="16" y="67"/>
                    <a:pt x="17" y="63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3" y="62"/>
                    <a:pt x="25" y="63"/>
                    <a:pt x="27" y="66"/>
                  </a:cubicBezTo>
                  <a:cubicBezTo>
                    <a:pt x="28" y="69"/>
                    <a:pt x="27" y="73"/>
                    <a:pt x="25" y="74"/>
                  </a:cubicBezTo>
                  <a:cubicBezTo>
                    <a:pt x="24" y="74"/>
                    <a:pt x="23" y="74"/>
                    <a:pt x="23" y="74"/>
                  </a:cubicBezTo>
                  <a:moveTo>
                    <a:pt x="12" y="74"/>
                  </a:moveTo>
                  <a:cubicBezTo>
                    <a:pt x="11" y="74"/>
                    <a:pt x="9" y="71"/>
                    <a:pt x="9" y="68"/>
                  </a:cubicBezTo>
                  <a:cubicBezTo>
                    <a:pt x="8" y="65"/>
                    <a:pt x="9" y="62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1"/>
                    <a:pt x="14" y="64"/>
                    <a:pt x="14" y="67"/>
                  </a:cubicBezTo>
                  <a:cubicBezTo>
                    <a:pt x="15" y="71"/>
                    <a:pt x="14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36" y="74"/>
                  </a:moveTo>
                  <a:cubicBezTo>
                    <a:pt x="32" y="74"/>
                    <a:pt x="30" y="72"/>
                    <a:pt x="30" y="68"/>
                  </a:cubicBezTo>
                  <a:cubicBezTo>
                    <a:pt x="29" y="64"/>
                    <a:pt x="32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9" y="61"/>
                    <a:pt x="41" y="64"/>
                    <a:pt x="41" y="67"/>
                  </a:cubicBezTo>
                  <a:cubicBezTo>
                    <a:pt x="42" y="71"/>
                    <a:pt x="39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moveTo>
                    <a:pt x="122" y="71"/>
                  </a:moveTo>
                  <a:cubicBezTo>
                    <a:pt x="122" y="71"/>
                    <a:pt x="122" y="71"/>
                    <a:pt x="122" y="71"/>
                  </a:cubicBezTo>
                  <a:cubicBezTo>
                    <a:pt x="121" y="71"/>
                    <a:pt x="120" y="69"/>
                    <a:pt x="120" y="66"/>
                  </a:cubicBezTo>
                  <a:cubicBezTo>
                    <a:pt x="120" y="63"/>
                    <a:pt x="121" y="61"/>
                    <a:pt x="122" y="61"/>
                  </a:cubicBezTo>
                  <a:cubicBezTo>
                    <a:pt x="123" y="61"/>
                    <a:pt x="124" y="63"/>
                    <a:pt x="124" y="66"/>
                  </a:cubicBezTo>
                  <a:cubicBezTo>
                    <a:pt x="124" y="69"/>
                    <a:pt x="123" y="71"/>
                    <a:pt x="122" y="71"/>
                  </a:cubicBezTo>
                  <a:moveTo>
                    <a:pt x="52" y="75"/>
                  </a:moveTo>
                  <a:cubicBezTo>
                    <a:pt x="48" y="75"/>
                    <a:pt x="45" y="71"/>
                    <a:pt x="45" y="68"/>
                  </a:cubicBezTo>
                  <a:cubicBezTo>
                    <a:pt x="45" y="64"/>
                    <a:pt x="48" y="60"/>
                    <a:pt x="52" y="60"/>
                  </a:cubicBezTo>
                  <a:cubicBezTo>
                    <a:pt x="56" y="60"/>
                    <a:pt x="59" y="64"/>
                    <a:pt x="59" y="68"/>
                  </a:cubicBezTo>
                  <a:cubicBezTo>
                    <a:pt x="59" y="71"/>
                    <a:pt x="56" y="75"/>
                    <a:pt x="52" y="75"/>
                  </a:cubicBezTo>
                  <a:moveTo>
                    <a:pt x="102" y="74"/>
                  </a:moveTo>
                  <a:cubicBezTo>
                    <a:pt x="101" y="74"/>
                    <a:pt x="101" y="74"/>
                    <a:pt x="101" y="74"/>
                  </a:cubicBezTo>
                  <a:cubicBezTo>
                    <a:pt x="98" y="73"/>
                    <a:pt x="95" y="70"/>
                    <a:pt x="96" y="66"/>
                  </a:cubicBezTo>
                  <a:cubicBezTo>
                    <a:pt x="96" y="63"/>
                    <a:pt x="99" y="60"/>
                    <a:pt x="102" y="60"/>
                  </a:cubicBezTo>
                  <a:cubicBezTo>
                    <a:pt x="102" y="60"/>
                    <a:pt x="102" y="60"/>
                    <a:pt x="103" y="60"/>
                  </a:cubicBezTo>
                  <a:cubicBezTo>
                    <a:pt x="106" y="61"/>
                    <a:pt x="108" y="64"/>
                    <a:pt x="108" y="68"/>
                  </a:cubicBezTo>
                  <a:cubicBezTo>
                    <a:pt x="107" y="71"/>
                    <a:pt x="105" y="74"/>
                    <a:pt x="102" y="74"/>
                  </a:cubicBezTo>
                  <a:moveTo>
                    <a:pt x="87" y="74"/>
                  </a:moveTo>
                  <a:cubicBezTo>
                    <a:pt x="83" y="74"/>
                    <a:pt x="80" y="71"/>
                    <a:pt x="80" y="67"/>
                  </a:cubicBezTo>
                  <a:cubicBezTo>
                    <a:pt x="80" y="63"/>
                    <a:pt x="83" y="60"/>
                    <a:pt x="87" y="60"/>
                  </a:cubicBezTo>
                  <a:cubicBezTo>
                    <a:pt x="91" y="60"/>
                    <a:pt x="94" y="63"/>
                    <a:pt x="94" y="67"/>
                  </a:cubicBezTo>
                  <a:cubicBezTo>
                    <a:pt x="94" y="71"/>
                    <a:pt x="91" y="74"/>
                    <a:pt x="87" y="74"/>
                  </a:cubicBezTo>
                  <a:moveTo>
                    <a:pt x="70" y="75"/>
                  </a:moveTo>
                  <a:cubicBezTo>
                    <a:pt x="66" y="75"/>
                    <a:pt x="63" y="71"/>
                    <a:pt x="63" y="67"/>
                  </a:cubicBezTo>
                  <a:cubicBezTo>
                    <a:pt x="63" y="63"/>
                    <a:pt x="66" y="60"/>
                    <a:pt x="70" y="60"/>
                  </a:cubicBezTo>
                  <a:cubicBezTo>
                    <a:pt x="74" y="60"/>
                    <a:pt x="77" y="63"/>
                    <a:pt x="77" y="67"/>
                  </a:cubicBezTo>
                  <a:cubicBezTo>
                    <a:pt x="77" y="71"/>
                    <a:pt x="74" y="75"/>
                    <a:pt x="70" y="75"/>
                  </a:cubicBezTo>
                  <a:moveTo>
                    <a:pt x="113" y="72"/>
                  </a:moveTo>
                  <a:cubicBezTo>
                    <a:pt x="113" y="72"/>
                    <a:pt x="113" y="72"/>
                    <a:pt x="113" y="72"/>
                  </a:cubicBezTo>
                  <a:cubicBezTo>
                    <a:pt x="111" y="72"/>
                    <a:pt x="109" y="69"/>
                    <a:pt x="109" y="66"/>
                  </a:cubicBezTo>
                  <a:cubicBezTo>
                    <a:pt x="110" y="63"/>
                    <a:pt x="112" y="60"/>
                    <a:pt x="11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6" y="60"/>
                    <a:pt x="118" y="63"/>
                    <a:pt x="118" y="66"/>
                  </a:cubicBezTo>
                  <a:cubicBezTo>
                    <a:pt x="118" y="70"/>
                    <a:pt x="116" y="72"/>
                    <a:pt x="113" y="72"/>
                  </a:cubicBezTo>
                  <a:moveTo>
                    <a:pt x="123" y="59"/>
                  </a:moveTo>
                  <a:cubicBezTo>
                    <a:pt x="123" y="59"/>
                    <a:pt x="123" y="57"/>
                    <a:pt x="123" y="55"/>
                  </a:cubicBezTo>
                  <a:cubicBezTo>
                    <a:pt x="122" y="53"/>
                    <a:pt x="122" y="52"/>
                    <a:pt x="122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3" y="52"/>
                    <a:pt x="123" y="53"/>
                    <a:pt x="123" y="55"/>
                  </a:cubicBezTo>
                  <a:cubicBezTo>
                    <a:pt x="124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moveTo>
                    <a:pt x="8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7" y="59"/>
                    <a:pt x="6" y="57"/>
                    <a:pt x="7" y="54"/>
                  </a:cubicBezTo>
                  <a:cubicBezTo>
                    <a:pt x="8" y="52"/>
                    <a:pt x="9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2"/>
                    <a:pt x="10" y="55"/>
                  </a:cubicBezTo>
                  <a:cubicBezTo>
                    <a:pt x="10" y="58"/>
                    <a:pt x="9" y="60"/>
                    <a:pt x="8" y="60"/>
                  </a:cubicBezTo>
                  <a:moveTo>
                    <a:pt x="119" y="60"/>
                  </a:moveTo>
                  <a:cubicBezTo>
                    <a:pt x="117" y="60"/>
                    <a:pt x="115" y="58"/>
                    <a:pt x="115" y="55"/>
                  </a:cubicBezTo>
                  <a:cubicBezTo>
                    <a:pt x="115" y="51"/>
                    <a:pt x="116" y="49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20" y="48"/>
                    <a:pt x="121" y="51"/>
                    <a:pt x="121" y="54"/>
                  </a:cubicBezTo>
                  <a:cubicBezTo>
                    <a:pt x="122" y="57"/>
                    <a:pt x="121" y="60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moveTo>
                    <a:pt x="16" y="61"/>
                  </a:moveTo>
                  <a:cubicBezTo>
                    <a:pt x="16" y="61"/>
                    <a:pt x="15" y="61"/>
                    <a:pt x="15" y="61"/>
                  </a:cubicBezTo>
                  <a:cubicBezTo>
                    <a:pt x="13" y="60"/>
                    <a:pt x="12" y="57"/>
                    <a:pt x="12" y="54"/>
                  </a:cubicBezTo>
                  <a:cubicBezTo>
                    <a:pt x="13" y="50"/>
                    <a:pt x="15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21" y="51"/>
                    <a:pt x="20" y="55"/>
                  </a:cubicBezTo>
                  <a:cubicBezTo>
                    <a:pt x="20" y="58"/>
                    <a:pt x="18" y="61"/>
                    <a:pt x="16" y="61"/>
                  </a:cubicBezTo>
                  <a:moveTo>
                    <a:pt x="27" y="60"/>
                  </a:moveTo>
                  <a:cubicBezTo>
                    <a:pt x="26" y="60"/>
                    <a:pt x="26" y="60"/>
                    <a:pt x="25" y="59"/>
                  </a:cubicBezTo>
                  <a:cubicBezTo>
                    <a:pt x="22" y="58"/>
                    <a:pt x="21" y="54"/>
                    <a:pt x="22" y="51"/>
                  </a:cubicBezTo>
                  <a:cubicBezTo>
                    <a:pt x="23" y="48"/>
                    <a:pt x="26" y="47"/>
                    <a:pt x="28" y="47"/>
                  </a:cubicBezTo>
                  <a:cubicBezTo>
                    <a:pt x="29" y="47"/>
                    <a:pt x="30" y="47"/>
                    <a:pt x="30" y="47"/>
                  </a:cubicBezTo>
                  <a:cubicBezTo>
                    <a:pt x="33" y="48"/>
                    <a:pt x="35" y="52"/>
                    <a:pt x="33" y="55"/>
                  </a:cubicBezTo>
                  <a:cubicBezTo>
                    <a:pt x="32" y="58"/>
                    <a:pt x="30" y="60"/>
                    <a:pt x="27" y="60"/>
                  </a:cubicBezTo>
                  <a:moveTo>
                    <a:pt x="108" y="59"/>
                  </a:moveTo>
                  <a:cubicBezTo>
                    <a:pt x="105" y="59"/>
                    <a:pt x="103" y="57"/>
                    <a:pt x="102" y="54"/>
                  </a:cubicBezTo>
                  <a:cubicBezTo>
                    <a:pt x="102" y="50"/>
                    <a:pt x="104" y="4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6"/>
                    <a:pt x="112" y="49"/>
                    <a:pt x="113" y="52"/>
                  </a:cubicBezTo>
                  <a:cubicBezTo>
                    <a:pt x="113" y="56"/>
                    <a:pt x="111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moveTo>
                    <a:pt x="44" y="59"/>
                  </a:moveTo>
                  <a:cubicBezTo>
                    <a:pt x="40" y="59"/>
                    <a:pt x="38" y="56"/>
                    <a:pt x="38" y="53"/>
                  </a:cubicBezTo>
                  <a:cubicBezTo>
                    <a:pt x="38" y="49"/>
                    <a:pt x="40" y="46"/>
                    <a:pt x="44" y="46"/>
                  </a:cubicBezTo>
                  <a:cubicBezTo>
                    <a:pt x="47" y="46"/>
                    <a:pt x="50" y="49"/>
                    <a:pt x="50" y="53"/>
                  </a:cubicBezTo>
                  <a:cubicBezTo>
                    <a:pt x="50" y="56"/>
                    <a:pt x="47" y="59"/>
                    <a:pt x="44" y="59"/>
                  </a:cubicBezTo>
                  <a:moveTo>
                    <a:pt x="61" y="59"/>
                  </a:moveTo>
                  <a:cubicBezTo>
                    <a:pt x="58" y="59"/>
                    <a:pt x="54" y="56"/>
                    <a:pt x="54" y="52"/>
                  </a:cubicBezTo>
                  <a:cubicBezTo>
                    <a:pt x="54" y="49"/>
                    <a:pt x="58" y="46"/>
                    <a:pt x="61" y="46"/>
                  </a:cubicBezTo>
                  <a:cubicBezTo>
                    <a:pt x="65" y="46"/>
                    <a:pt x="68" y="49"/>
                    <a:pt x="68" y="52"/>
                  </a:cubicBezTo>
                  <a:cubicBezTo>
                    <a:pt x="68" y="56"/>
                    <a:pt x="65" y="59"/>
                    <a:pt x="61" y="59"/>
                  </a:cubicBezTo>
                  <a:moveTo>
                    <a:pt x="78" y="58"/>
                  </a:moveTo>
                  <a:cubicBezTo>
                    <a:pt x="74" y="58"/>
                    <a:pt x="71" y="55"/>
                    <a:pt x="71" y="52"/>
                  </a:cubicBezTo>
                  <a:cubicBezTo>
                    <a:pt x="71" y="48"/>
                    <a:pt x="74" y="45"/>
                    <a:pt x="78" y="45"/>
                  </a:cubicBezTo>
                  <a:cubicBezTo>
                    <a:pt x="82" y="45"/>
                    <a:pt x="85" y="48"/>
                    <a:pt x="85" y="52"/>
                  </a:cubicBezTo>
                  <a:cubicBezTo>
                    <a:pt x="85" y="55"/>
                    <a:pt x="82" y="58"/>
                    <a:pt x="78" y="58"/>
                  </a:cubicBezTo>
                  <a:moveTo>
                    <a:pt x="94" y="57"/>
                  </a:moveTo>
                  <a:cubicBezTo>
                    <a:pt x="90" y="57"/>
                    <a:pt x="87" y="54"/>
                    <a:pt x="87" y="51"/>
                  </a:cubicBezTo>
                  <a:cubicBezTo>
                    <a:pt x="87" y="47"/>
                    <a:pt x="90" y="44"/>
                    <a:pt x="94" y="44"/>
                  </a:cubicBezTo>
                  <a:cubicBezTo>
                    <a:pt x="97" y="44"/>
                    <a:pt x="100" y="47"/>
                    <a:pt x="100" y="51"/>
                  </a:cubicBezTo>
                  <a:cubicBezTo>
                    <a:pt x="100" y="54"/>
                    <a:pt x="97" y="57"/>
                    <a:pt x="94" y="57"/>
                  </a:cubicBezTo>
                  <a:moveTo>
                    <a:pt x="121" y="48"/>
                  </a:moveTo>
                  <a:cubicBezTo>
                    <a:pt x="120" y="48"/>
                    <a:pt x="119" y="46"/>
                    <a:pt x="118" y="43"/>
                  </a:cubicBezTo>
                  <a:cubicBezTo>
                    <a:pt x="117" y="41"/>
                    <a:pt x="116" y="38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8" y="38"/>
                    <a:pt x="119" y="40"/>
                    <a:pt x="120" y="42"/>
                  </a:cubicBezTo>
                  <a:cubicBezTo>
                    <a:pt x="121" y="45"/>
                    <a:pt x="121" y="47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moveTo>
                    <a:pt x="12" y="47"/>
                  </a:moveTo>
                  <a:cubicBezTo>
                    <a:pt x="12" y="47"/>
                    <a:pt x="11" y="47"/>
                    <a:pt x="11" y="47"/>
                  </a:cubicBezTo>
                  <a:cubicBezTo>
                    <a:pt x="10" y="46"/>
                    <a:pt x="10" y="43"/>
                    <a:pt x="11" y="41"/>
                  </a:cubicBezTo>
                  <a:cubicBezTo>
                    <a:pt x="12" y="39"/>
                    <a:pt x="14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40"/>
                    <a:pt x="15" y="43"/>
                  </a:cubicBezTo>
                  <a:cubicBezTo>
                    <a:pt x="14" y="45"/>
                    <a:pt x="13" y="47"/>
                    <a:pt x="12" y="47"/>
                  </a:cubicBezTo>
                  <a:moveTo>
                    <a:pt x="113" y="46"/>
                  </a:moveTo>
                  <a:cubicBezTo>
                    <a:pt x="112" y="46"/>
                    <a:pt x="110" y="45"/>
                    <a:pt x="108" y="42"/>
                  </a:cubicBezTo>
                  <a:cubicBezTo>
                    <a:pt x="107" y="40"/>
                    <a:pt x="107" y="36"/>
                    <a:pt x="109" y="35"/>
                  </a:cubicBezTo>
                  <a:cubicBezTo>
                    <a:pt x="109" y="35"/>
                    <a:pt x="110" y="35"/>
                    <a:pt x="110" y="35"/>
                  </a:cubicBezTo>
                  <a:cubicBezTo>
                    <a:pt x="112" y="35"/>
                    <a:pt x="114" y="36"/>
                    <a:pt x="115" y="39"/>
                  </a:cubicBezTo>
                  <a:cubicBezTo>
                    <a:pt x="117" y="41"/>
                    <a:pt x="116" y="45"/>
                    <a:pt x="115" y="46"/>
                  </a:cubicBezTo>
                  <a:cubicBezTo>
                    <a:pt x="114" y="46"/>
                    <a:pt x="114" y="46"/>
                    <a:pt x="113" y="46"/>
                  </a:cubicBezTo>
                  <a:moveTo>
                    <a:pt x="22" y="47"/>
                  </a:moveTo>
                  <a:cubicBezTo>
                    <a:pt x="21" y="47"/>
                    <a:pt x="21" y="47"/>
                    <a:pt x="21" y="47"/>
                  </a:cubicBezTo>
                  <a:cubicBezTo>
                    <a:pt x="19" y="46"/>
                    <a:pt x="18" y="43"/>
                    <a:pt x="19" y="39"/>
                  </a:cubicBezTo>
                  <a:cubicBezTo>
                    <a:pt x="20" y="36"/>
                    <a:pt x="22" y="34"/>
                    <a:pt x="24" y="34"/>
                  </a:cubicBezTo>
                  <a:cubicBezTo>
                    <a:pt x="24" y="34"/>
                    <a:pt x="24" y="34"/>
                    <a:pt x="25" y="34"/>
                  </a:cubicBezTo>
                  <a:cubicBezTo>
                    <a:pt x="27" y="35"/>
                    <a:pt x="28" y="38"/>
                    <a:pt x="27" y="42"/>
                  </a:cubicBezTo>
                  <a:cubicBezTo>
                    <a:pt x="26" y="45"/>
                    <a:pt x="24" y="47"/>
                    <a:pt x="22" y="47"/>
                  </a:cubicBezTo>
                  <a:moveTo>
                    <a:pt x="35" y="44"/>
                  </a:moveTo>
                  <a:cubicBezTo>
                    <a:pt x="34" y="44"/>
                    <a:pt x="33" y="44"/>
                    <a:pt x="32" y="43"/>
                  </a:cubicBezTo>
                  <a:cubicBezTo>
                    <a:pt x="30" y="41"/>
                    <a:pt x="30" y="37"/>
                    <a:pt x="33" y="34"/>
                  </a:cubicBezTo>
                  <a:cubicBezTo>
                    <a:pt x="34" y="33"/>
                    <a:pt x="36" y="32"/>
                    <a:pt x="38" y="32"/>
                  </a:cubicBezTo>
                  <a:cubicBezTo>
                    <a:pt x="39" y="32"/>
                    <a:pt x="40" y="32"/>
                    <a:pt x="41" y="33"/>
                  </a:cubicBezTo>
                  <a:cubicBezTo>
                    <a:pt x="43" y="35"/>
                    <a:pt x="43" y="39"/>
                    <a:pt x="41" y="42"/>
                  </a:cubicBezTo>
                  <a:cubicBezTo>
                    <a:pt x="39" y="43"/>
                    <a:pt x="37" y="44"/>
                    <a:pt x="35" y="44"/>
                  </a:cubicBezTo>
                  <a:moveTo>
                    <a:pt x="53" y="44"/>
                  </a:moveTo>
                  <a:cubicBezTo>
                    <a:pt x="51" y="44"/>
                    <a:pt x="49" y="43"/>
                    <a:pt x="48" y="41"/>
                  </a:cubicBezTo>
                  <a:cubicBezTo>
                    <a:pt x="46" y="39"/>
                    <a:pt x="47" y="35"/>
                    <a:pt x="50" y="33"/>
                  </a:cubicBezTo>
                  <a:cubicBezTo>
                    <a:pt x="51" y="32"/>
                    <a:pt x="53" y="31"/>
                    <a:pt x="54" y="31"/>
                  </a:cubicBezTo>
                  <a:cubicBezTo>
                    <a:pt x="56" y="31"/>
                    <a:pt x="58" y="32"/>
                    <a:pt x="59" y="34"/>
                  </a:cubicBezTo>
                  <a:cubicBezTo>
                    <a:pt x="61" y="36"/>
                    <a:pt x="60" y="40"/>
                    <a:pt x="57" y="42"/>
                  </a:cubicBezTo>
                  <a:cubicBezTo>
                    <a:pt x="56" y="43"/>
                    <a:pt x="54" y="44"/>
                    <a:pt x="53" y="44"/>
                  </a:cubicBezTo>
                  <a:moveTo>
                    <a:pt x="101" y="44"/>
                  </a:moveTo>
                  <a:cubicBezTo>
                    <a:pt x="98" y="44"/>
                    <a:pt x="96" y="42"/>
                    <a:pt x="95" y="39"/>
                  </a:cubicBezTo>
                  <a:cubicBezTo>
                    <a:pt x="94" y="36"/>
                    <a:pt x="95" y="32"/>
                    <a:pt x="98" y="31"/>
                  </a:cubicBezTo>
                  <a:cubicBezTo>
                    <a:pt x="98" y="31"/>
                    <a:pt x="99" y="31"/>
                    <a:pt x="99" y="31"/>
                  </a:cubicBezTo>
                  <a:cubicBezTo>
                    <a:pt x="102" y="31"/>
                    <a:pt x="104" y="33"/>
                    <a:pt x="105" y="36"/>
                  </a:cubicBezTo>
                  <a:cubicBezTo>
                    <a:pt x="106" y="39"/>
                    <a:pt x="105" y="43"/>
                    <a:pt x="102" y="44"/>
                  </a:cubicBezTo>
                  <a:cubicBezTo>
                    <a:pt x="102" y="44"/>
                    <a:pt x="101" y="44"/>
                    <a:pt x="101" y="44"/>
                  </a:cubicBezTo>
                  <a:moveTo>
                    <a:pt x="70" y="44"/>
                  </a:moveTo>
                  <a:cubicBezTo>
                    <a:pt x="66" y="44"/>
                    <a:pt x="63" y="41"/>
                    <a:pt x="63" y="37"/>
                  </a:cubicBezTo>
                  <a:cubicBezTo>
                    <a:pt x="63" y="34"/>
                    <a:pt x="66" y="31"/>
                    <a:pt x="70" y="31"/>
                  </a:cubicBezTo>
                  <a:cubicBezTo>
                    <a:pt x="74" y="31"/>
                    <a:pt x="77" y="34"/>
                    <a:pt x="77" y="37"/>
                  </a:cubicBezTo>
                  <a:cubicBezTo>
                    <a:pt x="77" y="41"/>
                    <a:pt x="74" y="44"/>
                    <a:pt x="70" y="44"/>
                  </a:cubicBezTo>
                  <a:moveTo>
                    <a:pt x="85" y="43"/>
                  </a:moveTo>
                  <a:cubicBezTo>
                    <a:pt x="81" y="43"/>
                    <a:pt x="78" y="40"/>
                    <a:pt x="78" y="37"/>
                  </a:cubicBezTo>
                  <a:cubicBezTo>
                    <a:pt x="78" y="33"/>
                    <a:pt x="81" y="30"/>
                    <a:pt x="85" y="30"/>
                  </a:cubicBezTo>
                  <a:cubicBezTo>
                    <a:pt x="89" y="30"/>
                    <a:pt x="91" y="33"/>
                    <a:pt x="91" y="37"/>
                  </a:cubicBezTo>
                  <a:cubicBezTo>
                    <a:pt x="91" y="40"/>
                    <a:pt x="89" y="43"/>
                    <a:pt x="85" y="43"/>
                  </a:cubicBezTo>
                  <a:moveTo>
                    <a:pt x="115" y="36"/>
                  </a:moveTo>
                  <a:cubicBezTo>
                    <a:pt x="114" y="36"/>
                    <a:pt x="112" y="35"/>
                    <a:pt x="111" y="33"/>
                  </a:cubicBezTo>
                  <a:cubicBezTo>
                    <a:pt x="109" y="30"/>
                    <a:pt x="109" y="28"/>
                    <a:pt x="110" y="28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1" y="27"/>
                    <a:pt x="113" y="29"/>
                    <a:pt x="114" y="31"/>
                  </a:cubicBezTo>
                  <a:cubicBezTo>
                    <a:pt x="115" y="33"/>
                    <a:pt x="116" y="36"/>
                    <a:pt x="115" y="36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18" y="33"/>
                  </a:moveTo>
                  <a:cubicBezTo>
                    <a:pt x="18" y="33"/>
                    <a:pt x="18" y="33"/>
                    <a:pt x="17" y="33"/>
                  </a:cubicBezTo>
                  <a:cubicBezTo>
                    <a:pt x="16" y="32"/>
                    <a:pt x="17" y="30"/>
                    <a:pt x="19" y="28"/>
                  </a:cubicBezTo>
                  <a:cubicBezTo>
                    <a:pt x="20" y="26"/>
                    <a:pt x="22" y="25"/>
                    <a:pt x="23" y="25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5" y="26"/>
                    <a:pt x="24" y="28"/>
                    <a:pt x="22" y="30"/>
                  </a:cubicBezTo>
                  <a:cubicBezTo>
                    <a:pt x="21" y="32"/>
                    <a:pt x="19" y="33"/>
                    <a:pt x="18" y="33"/>
                  </a:cubicBezTo>
                  <a:moveTo>
                    <a:pt x="106" y="32"/>
                  </a:moveTo>
                  <a:cubicBezTo>
                    <a:pt x="104" y="32"/>
                    <a:pt x="103" y="31"/>
                    <a:pt x="101" y="30"/>
                  </a:cubicBezTo>
                  <a:cubicBezTo>
                    <a:pt x="99" y="28"/>
                    <a:pt x="98" y="25"/>
                    <a:pt x="99" y="24"/>
                  </a:cubicBezTo>
                  <a:cubicBezTo>
                    <a:pt x="100" y="23"/>
                    <a:pt x="101" y="23"/>
                    <a:pt x="102" y="23"/>
                  </a:cubicBezTo>
                  <a:cubicBezTo>
                    <a:pt x="103" y="23"/>
                    <a:pt x="105" y="23"/>
                    <a:pt x="106" y="24"/>
                  </a:cubicBezTo>
                  <a:cubicBezTo>
                    <a:pt x="108" y="27"/>
                    <a:pt x="109" y="29"/>
                    <a:pt x="108" y="31"/>
                  </a:cubicBezTo>
                  <a:cubicBezTo>
                    <a:pt x="107" y="32"/>
                    <a:pt x="106" y="32"/>
                    <a:pt x="106" y="32"/>
                  </a:cubicBezTo>
                  <a:moveTo>
                    <a:pt x="28" y="32"/>
                  </a:moveTo>
                  <a:cubicBezTo>
                    <a:pt x="27" y="32"/>
                    <a:pt x="27" y="32"/>
                    <a:pt x="26" y="31"/>
                  </a:cubicBezTo>
                  <a:cubicBezTo>
                    <a:pt x="25" y="30"/>
                    <a:pt x="26" y="27"/>
                    <a:pt x="28" y="25"/>
                  </a:cubicBezTo>
                  <a:cubicBezTo>
                    <a:pt x="30" y="23"/>
                    <a:pt x="32" y="23"/>
                    <a:pt x="33" y="23"/>
                  </a:cubicBezTo>
                  <a:cubicBezTo>
                    <a:pt x="34" y="23"/>
                    <a:pt x="35" y="23"/>
                    <a:pt x="35" y="23"/>
                  </a:cubicBezTo>
                  <a:cubicBezTo>
                    <a:pt x="37" y="25"/>
                    <a:pt x="36" y="28"/>
                    <a:pt x="33" y="30"/>
                  </a:cubicBezTo>
                  <a:cubicBezTo>
                    <a:pt x="32" y="32"/>
                    <a:pt x="30" y="32"/>
                    <a:pt x="28" y="32"/>
                  </a:cubicBezTo>
                  <a:moveTo>
                    <a:pt x="44" y="32"/>
                  </a:moveTo>
                  <a:cubicBezTo>
                    <a:pt x="43" y="32"/>
                    <a:pt x="42" y="31"/>
                    <a:pt x="41" y="30"/>
                  </a:cubicBezTo>
                  <a:cubicBezTo>
                    <a:pt x="39" y="29"/>
                    <a:pt x="39" y="25"/>
                    <a:pt x="42" y="22"/>
                  </a:cubicBezTo>
                  <a:cubicBezTo>
                    <a:pt x="44" y="21"/>
                    <a:pt x="45" y="20"/>
                    <a:pt x="47" y="20"/>
                  </a:cubicBezTo>
                  <a:cubicBezTo>
                    <a:pt x="48" y="20"/>
                    <a:pt x="49" y="20"/>
                    <a:pt x="50" y="21"/>
                  </a:cubicBezTo>
                  <a:cubicBezTo>
                    <a:pt x="52" y="23"/>
                    <a:pt x="52" y="26"/>
                    <a:pt x="49" y="29"/>
                  </a:cubicBezTo>
                  <a:cubicBezTo>
                    <a:pt x="48" y="31"/>
                    <a:pt x="46" y="32"/>
                    <a:pt x="44" y="32"/>
                  </a:cubicBezTo>
                  <a:moveTo>
                    <a:pt x="92" y="31"/>
                  </a:moveTo>
                  <a:cubicBezTo>
                    <a:pt x="90" y="31"/>
                    <a:pt x="88" y="30"/>
                    <a:pt x="87" y="29"/>
                  </a:cubicBezTo>
                  <a:cubicBezTo>
                    <a:pt x="84" y="26"/>
                    <a:pt x="84" y="23"/>
                    <a:pt x="86" y="21"/>
                  </a:cubicBezTo>
                  <a:cubicBezTo>
                    <a:pt x="86" y="20"/>
                    <a:pt x="87" y="19"/>
                    <a:pt x="89" y="19"/>
                  </a:cubicBezTo>
                  <a:cubicBezTo>
                    <a:pt x="90" y="19"/>
                    <a:pt x="92" y="20"/>
                    <a:pt x="94" y="22"/>
                  </a:cubicBezTo>
                  <a:cubicBezTo>
                    <a:pt x="96" y="24"/>
                    <a:pt x="97" y="28"/>
                    <a:pt x="95" y="30"/>
                  </a:cubicBezTo>
                  <a:cubicBezTo>
                    <a:pt x="94" y="30"/>
                    <a:pt x="93" y="31"/>
                    <a:pt x="92" y="31"/>
                  </a:cubicBezTo>
                  <a:moveTo>
                    <a:pt x="77" y="30"/>
                  </a:moveTo>
                  <a:cubicBezTo>
                    <a:pt x="76" y="30"/>
                    <a:pt x="75" y="30"/>
                    <a:pt x="74" y="29"/>
                  </a:cubicBezTo>
                  <a:cubicBezTo>
                    <a:pt x="71" y="28"/>
                    <a:pt x="69" y="24"/>
                    <a:pt x="70" y="22"/>
                  </a:cubicBezTo>
                  <a:cubicBezTo>
                    <a:pt x="71" y="20"/>
                    <a:pt x="73" y="19"/>
                    <a:pt x="75" y="19"/>
                  </a:cubicBezTo>
                  <a:cubicBezTo>
                    <a:pt x="76" y="19"/>
                    <a:pt x="77" y="19"/>
                    <a:pt x="78" y="20"/>
                  </a:cubicBezTo>
                  <a:cubicBezTo>
                    <a:pt x="82" y="21"/>
                    <a:pt x="83" y="24"/>
                    <a:pt x="82" y="27"/>
                  </a:cubicBezTo>
                  <a:cubicBezTo>
                    <a:pt x="81" y="29"/>
                    <a:pt x="79" y="30"/>
                    <a:pt x="77" y="30"/>
                  </a:cubicBezTo>
                  <a:moveTo>
                    <a:pt x="60" y="29"/>
                  </a:moveTo>
                  <a:cubicBezTo>
                    <a:pt x="58" y="29"/>
                    <a:pt x="55" y="28"/>
                    <a:pt x="55" y="25"/>
                  </a:cubicBezTo>
                  <a:cubicBezTo>
                    <a:pt x="54" y="22"/>
                    <a:pt x="57" y="20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4" y="19"/>
                    <a:pt x="67" y="21"/>
                    <a:pt x="67" y="23"/>
                  </a:cubicBezTo>
                  <a:cubicBezTo>
                    <a:pt x="68" y="26"/>
                    <a:pt x="65" y="29"/>
                    <a:pt x="62" y="29"/>
                  </a:cubicBezTo>
                  <a:cubicBezTo>
                    <a:pt x="61" y="29"/>
                    <a:pt x="61" y="29"/>
                    <a:pt x="60" y="29"/>
                  </a:cubicBezTo>
                  <a:moveTo>
                    <a:pt x="108" y="25"/>
                  </a:moveTo>
                  <a:cubicBezTo>
                    <a:pt x="108" y="25"/>
                    <a:pt x="106" y="24"/>
                    <a:pt x="104" y="22"/>
                  </a:cubicBezTo>
                  <a:cubicBezTo>
                    <a:pt x="102" y="20"/>
                    <a:pt x="100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8"/>
                    <a:pt x="103" y="19"/>
                    <a:pt x="105" y="21"/>
                  </a:cubicBezTo>
                  <a:cubicBezTo>
                    <a:pt x="107" y="23"/>
                    <a:pt x="109" y="24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moveTo>
                    <a:pt x="26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5" y="20"/>
                    <a:pt x="27" y="18"/>
                  </a:cubicBezTo>
                  <a:cubicBezTo>
                    <a:pt x="29" y="17"/>
                    <a:pt x="31" y="16"/>
                    <a:pt x="32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3" y="17"/>
                    <a:pt x="32" y="19"/>
                    <a:pt x="30" y="21"/>
                  </a:cubicBezTo>
                  <a:cubicBezTo>
                    <a:pt x="28" y="22"/>
                    <a:pt x="27" y="23"/>
                    <a:pt x="26" y="23"/>
                  </a:cubicBezTo>
                  <a:moveTo>
                    <a:pt x="97" y="21"/>
                  </a:moveTo>
                  <a:cubicBezTo>
                    <a:pt x="96" y="21"/>
                    <a:pt x="94" y="20"/>
                    <a:pt x="93" y="20"/>
                  </a:cubicBezTo>
                  <a:cubicBezTo>
                    <a:pt x="90" y="18"/>
                    <a:pt x="89" y="16"/>
                    <a:pt x="89" y="14"/>
                  </a:cubicBezTo>
                  <a:cubicBezTo>
                    <a:pt x="90" y="14"/>
                    <a:pt x="91" y="13"/>
                    <a:pt x="92" y="13"/>
                  </a:cubicBezTo>
                  <a:cubicBezTo>
                    <a:pt x="93" y="13"/>
                    <a:pt x="94" y="14"/>
                    <a:pt x="96" y="15"/>
                  </a:cubicBezTo>
                  <a:cubicBezTo>
                    <a:pt x="98" y="16"/>
                    <a:pt x="100" y="18"/>
                    <a:pt x="99" y="20"/>
                  </a:cubicBezTo>
                  <a:cubicBezTo>
                    <a:pt x="99" y="20"/>
                    <a:pt x="98" y="21"/>
                    <a:pt x="97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4" y="20"/>
                  </a:cubicBezTo>
                  <a:cubicBezTo>
                    <a:pt x="33" y="19"/>
                    <a:pt x="35" y="17"/>
                    <a:pt x="38" y="15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3" y="12"/>
                    <a:pt x="44" y="12"/>
                    <a:pt x="44" y="13"/>
                  </a:cubicBezTo>
                  <a:cubicBezTo>
                    <a:pt x="45" y="14"/>
                    <a:pt x="43" y="16"/>
                    <a:pt x="41" y="18"/>
                  </a:cubicBezTo>
                  <a:cubicBezTo>
                    <a:pt x="39" y="20"/>
                    <a:pt x="36" y="21"/>
                    <a:pt x="35" y="21"/>
                  </a:cubicBezTo>
                  <a:moveTo>
                    <a:pt x="98" y="15"/>
                  </a:moveTo>
                  <a:cubicBezTo>
                    <a:pt x="98" y="15"/>
                    <a:pt x="97" y="15"/>
                    <a:pt x="95" y="14"/>
                  </a:cubicBezTo>
                  <a:cubicBezTo>
                    <a:pt x="93" y="13"/>
                    <a:pt x="92" y="12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3" y="12"/>
                    <a:pt x="94" y="12"/>
                    <a:pt x="96" y="13"/>
                  </a:cubicBezTo>
                  <a:cubicBezTo>
                    <a:pt x="97" y="14"/>
                    <a:pt x="99" y="15"/>
                    <a:pt x="99" y="15"/>
                  </a:cubicBezTo>
                  <a:cubicBezTo>
                    <a:pt x="99" y="15"/>
                    <a:pt x="98" y="15"/>
                    <a:pt x="98" y="15"/>
                  </a:cubicBezTo>
                  <a:moveTo>
                    <a:pt x="53" y="18"/>
                  </a:moveTo>
                  <a:cubicBezTo>
                    <a:pt x="50" y="18"/>
                    <a:pt x="48" y="17"/>
                    <a:pt x="48" y="15"/>
                  </a:cubicBezTo>
                  <a:cubicBezTo>
                    <a:pt x="47" y="13"/>
                    <a:pt x="50" y="11"/>
                    <a:pt x="53" y="10"/>
                  </a:cubicBezTo>
                  <a:cubicBezTo>
                    <a:pt x="53" y="10"/>
                    <a:pt x="54" y="10"/>
                    <a:pt x="55" y="10"/>
                  </a:cubicBezTo>
                  <a:cubicBezTo>
                    <a:pt x="57" y="10"/>
                    <a:pt x="59" y="11"/>
                    <a:pt x="60" y="13"/>
                  </a:cubicBezTo>
                  <a:cubicBezTo>
                    <a:pt x="60" y="15"/>
                    <a:pt x="58" y="18"/>
                    <a:pt x="54" y="18"/>
                  </a:cubicBezTo>
                  <a:cubicBezTo>
                    <a:pt x="54" y="18"/>
                    <a:pt x="53" y="18"/>
                    <a:pt x="53" y="18"/>
                  </a:cubicBezTo>
                  <a:moveTo>
                    <a:pt x="82" y="18"/>
                  </a:moveTo>
                  <a:cubicBezTo>
                    <a:pt x="81" y="18"/>
                    <a:pt x="80" y="18"/>
                    <a:pt x="79" y="18"/>
                  </a:cubicBezTo>
                  <a:cubicBezTo>
                    <a:pt x="76" y="17"/>
                    <a:pt x="74" y="15"/>
                    <a:pt x="75" y="13"/>
                  </a:cubicBezTo>
                  <a:cubicBezTo>
                    <a:pt x="75" y="11"/>
                    <a:pt x="77" y="10"/>
                    <a:pt x="79" y="10"/>
                  </a:cubicBezTo>
                  <a:cubicBezTo>
                    <a:pt x="80" y="10"/>
                    <a:pt x="81" y="10"/>
                    <a:pt x="81" y="11"/>
                  </a:cubicBezTo>
                  <a:cubicBezTo>
                    <a:pt x="84" y="11"/>
                    <a:pt x="86" y="14"/>
                    <a:pt x="86" y="16"/>
                  </a:cubicBezTo>
                  <a:cubicBezTo>
                    <a:pt x="85" y="17"/>
                    <a:pt x="84" y="18"/>
                    <a:pt x="82" y="18"/>
                  </a:cubicBezTo>
                  <a:moveTo>
                    <a:pt x="67" y="17"/>
                  </a:moveTo>
                  <a:cubicBezTo>
                    <a:pt x="63" y="17"/>
                    <a:pt x="61" y="15"/>
                    <a:pt x="61" y="13"/>
                  </a:cubicBezTo>
                  <a:cubicBezTo>
                    <a:pt x="61" y="11"/>
                    <a:pt x="63" y="9"/>
                    <a:pt x="67" y="9"/>
                  </a:cubicBezTo>
                  <a:cubicBezTo>
                    <a:pt x="70" y="9"/>
                    <a:pt x="73" y="11"/>
                    <a:pt x="73" y="13"/>
                  </a:cubicBezTo>
                  <a:cubicBezTo>
                    <a:pt x="73" y="15"/>
                    <a:pt x="70" y="17"/>
                    <a:pt x="67" y="17"/>
                  </a:cubicBezTo>
                  <a:moveTo>
                    <a:pt x="90" y="12"/>
                  </a:moveTo>
                  <a:cubicBezTo>
                    <a:pt x="89" y="12"/>
                    <a:pt x="87" y="12"/>
                    <a:pt x="85" y="11"/>
                  </a:cubicBezTo>
                  <a:cubicBezTo>
                    <a:pt x="83" y="10"/>
                    <a:pt x="81" y="9"/>
                    <a:pt x="81" y="8"/>
                  </a:cubicBezTo>
                  <a:cubicBezTo>
                    <a:pt x="81" y="8"/>
                    <a:pt x="82" y="7"/>
                    <a:pt x="82" y="7"/>
                  </a:cubicBezTo>
                  <a:cubicBezTo>
                    <a:pt x="83" y="7"/>
                    <a:pt x="85" y="8"/>
                    <a:pt x="87" y="9"/>
                  </a:cubicBezTo>
                  <a:cubicBezTo>
                    <a:pt x="89" y="10"/>
                    <a:pt x="91" y="11"/>
                    <a:pt x="91" y="12"/>
                  </a:cubicBezTo>
                  <a:cubicBezTo>
                    <a:pt x="91" y="12"/>
                    <a:pt x="90" y="12"/>
                    <a:pt x="90" y="12"/>
                  </a:cubicBezTo>
                  <a:moveTo>
                    <a:pt x="45" y="11"/>
                  </a:moveTo>
                  <a:cubicBezTo>
                    <a:pt x="44" y="11"/>
                    <a:pt x="43" y="11"/>
                    <a:pt x="43" y="10"/>
                  </a:cubicBezTo>
                  <a:cubicBezTo>
                    <a:pt x="43" y="9"/>
                    <a:pt x="45" y="8"/>
                    <a:pt x="47" y="7"/>
                  </a:cubicBezTo>
                  <a:cubicBezTo>
                    <a:pt x="49" y="6"/>
                    <a:pt x="50" y="6"/>
                    <a:pt x="51" y="6"/>
                  </a:cubicBezTo>
                  <a:cubicBezTo>
                    <a:pt x="52" y="6"/>
                    <a:pt x="53" y="6"/>
                    <a:pt x="53" y="7"/>
                  </a:cubicBezTo>
                  <a:cubicBezTo>
                    <a:pt x="53" y="8"/>
                    <a:pt x="51" y="9"/>
                    <a:pt x="49" y="10"/>
                  </a:cubicBezTo>
                  <a:cubicBezTo>
                    <a:pt x="47" y="11"/>
                    <a:pt x="46" y="11"/>
                    <a:pt x="45" y="11"/>
                  </a:cubicBezTo>
                  <a:moveTo>
                    <a:pt x="60" y="9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7" y="9"/>
                    <a:pt x="55" y="8"/>
                    <a:pt x="55" y="7"/>
                  </a:cubicBezTo>
                  <a:cubicBezTo>
                    <a:pt x="55" y="6"/>
                    <a:pt x="57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5"/>
                    <a:pt x="65" y="6"/>
                    <a:pt x="65" y="7"/>
                  </a:cubicBezTo>
                  <a:cubicBezTo>
                    <a:pt x="65" y="8"/>
                    <a:pt x="63" y="9"/>
                    <a:pt x="60" y="9"/>
                  </a:cubicBezTo>
                  <a:moveTo>
                    <a:pt x="76" y="10"/>
                  </a:moveTo>
                  <a:cubicBezTo>
                    <a:pt x="75" y="10"/>
                    <a:pt x="74" y="10"/>
                    <a:pt x="73" y="9"/>
                  </a:cubicBezTo>
                  <a:cubicBezTo>
                    <a:pt x="70" y="9"/>
                    <a:pt x="68" y="7"/>
                    <a:pt x="68" y="6"/>
                  </a:cubicBezTo>
                  <a:cubicBezTo>
                    <a:pt x="68" y="5"/>
                    <a:pt x="69" y="5"/>
                    <a:pt x="71" y="5"/>
                  </a:cubicBezTo>
                  <a:cubicBezTo>
                    <a:pt x="72" y="5"/>
                    <a:pt x="73" y="5"/>
                    <a:pt x="74" y="5"/>
                  </a:cubicBezTo>
                  <a:cubicBezTo>
                    <a:pt x="77" y="6"/>
                    <a:pt x="79" y="7"/>
                    <a:pt x="78" y="9"/>
                  </a:cubicBezTo>
                  <a:cubicBezTo>
                    <a:pt x="78" y="9"/>
                    <a:pt x="77" y="10"/>
                    <a:pt x="76" y="10"/>
                  </a:cubicBezTo>
                  <a:moveTo>
                    <a:pt x="65" y="0"/>
                  </a:moveTo>
                  <a:cubicBezTo>
                    <a:pt x="29" y="0"/>
                    <a:pt x="0" y="28"/>
                    <a:pt x="0" y="64"/>
                  </a:cubicBezTo>
                  <a:cubicBezTo>
                    <a:pt x="0" y="99"/>
                    <a:pt x="29" y="128"/>
                    <a:pt x="65" y="128"/>
                  </a:cubicBezTo>
                  <a:cubicBezTo>
                    <a:pt x="100" y="128"/>
                    <a:pt x="129" y="99"/>
                    <a:pt x="129" y="64"/>
                  </a:cubicBezTo>
                  <a:cubicBezTo>
                    <a:pt x="129" y="28"/>
                    <a:pt x="100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440"/>
            <p:cNvSpPr>
              <a:spLocks noEditPoints="1"/>
            </p:cNvSpPr>
            <p:nvPr/>
          </p:nvSpPr>
          <p:spPr bwMode="auto">
            <a:xfrm>
              <a:off x="6856413" y="2136775"/>
              <a:ext cx="627062" cy="534988"/>
            </a:xfrm>
            <a:custGeom>
              <a:avLst/>
              <a:gdLst>
                <a:gd name="T0" fmla="*/ 32 w 167"/>
                <a:gd name="T1" fmla="*/ 116 h 142"/>
                <a:gd name="T2" fmla="*/ 32 w 167"/>
                <a:gd name="T3" fmla="*/ 108 h 142"/>
                <a:gd name="T4" fmla="*/ 162 w 167"/>
                <a:gd name="T5" fmla="*/ 81 h 142"/>
                <a:gd name="T6" fmla="*/ 162 w 167"/>
                <a:gd name="T7" fmla="*/ 88 h 142"/>
                <a:gd name="T8" fmla="*/ 32 w 167"/>
                <a:gd name="T9" fmla="*/ 116 h 142"/>
                <a:gd name="T10" fmla="*/ 27 w 167"/>
                <a:gd name="T11" fmla="*/ 114 h 142"/>
                <a:gd name="T12" fmla="*/ 6 w 167"/>
                <a:gd name="T13" fmla="*/ 71 h 142"/>
                <a:gd name="T14" fmla="*/ 6 w 167"/>
                <a:gd name="T15" fmla="*/ 65 h 142"/>
                <a:gd name="T16" fmla="*/ 27 w 167"/>
                <a:gd name="T17" fmla="*/ 107 h 142"/>
                <a:gd name="T18" fmla="*/ 27 w 167"/>
                <a:gd name="T19" fmla="*/ 108 h 142"/>
                <a:gd name="T20" fmla="*/ 27 w 167"/>
                <a:gd name="T21" fmla="*/ 114 h 142"/>
                <a:gd name="T22" fmla="*/ 162 w 167"/>
                <a:gd name="T23" fmla="*/ 66 h 142"/>
                <a:gd name="T24" fmla="*/ 143 w 167"/>
                <a:gd name="T25" fmla="*/ 28 h 142"/>
                <a:gd name="T26" fmla="*/ 143 w 167"/>
                <a:gd name="T27" fmla="*/ 20 h 142"/>
                <a:gd name="T28" fmla="*/ 162 w 167"/>
                <a:gd name="T29" fmla="*/ 56 h 142"/>
                <a:gd name="T30" fmla="*/ 162 w 167"/>
                <a:gd name="T31" fmla="*/ 66 h 142"/>
                <a:gd name="T32" fmla="*/ 162 w 167"/>
                <a:gd name="T33" fmla="*/ 52 h 142"/>
                <a:gd name="T34" fmla="*/ 143 w 167"/>
                <a:gd name="T35" fmla="*/ 15 h 142"/>
                <a:gd name="T36" fmla="*/ 143 w 167"/>
                <a:gd name="T37" fmla="*/ 10 h 142"/>
                <a:gd name="T38" fmla="*/ 163 w 167"/>
                <a:gd name="T39" fmla="*/ 49 h 142"/>
                <a:gd name="T40" fmla="*/ 162 w 167"/>
                <a:gd name="T41" fmla="*/ 51 h 142"/>
                <a:gd name="T42" fmla="*/ 162 w 167"/>
                <a:gd name="T43" fmla="*/ 52 h 142"/>
                <a:gd name="T44" fmla="*/ 141 w 167"/>
                <a:gd name="T45" fmla="*/ 0 h 142"/>
                <a:gd name="T46" fmla="*/ 138 w 167"/>
                <a:gd name="T47" fmla="*/ 3 h 142"/>
                <a:gd name="T48" fmla="*/ 138 w 167"/>
                <a:gd name="T49" fmla="*/ 22 h 142"/>
                <a:gd name="T50" fmla="*/ 4 w 167"/>
                <a:gd name="T51" fmla="*/ 51 h 142"/>
                <a:gd name="T52" fmla="*/ 3 w 167"/>
                <a:gd name="T53" fmla="*/ 51 h 142"/>
                <a:gd name="T54" fmla="*/ 0 w 167"/>
                <a:gd name="T55" fmla="*/ 51 h 142"/>
                <a:gd name="T56" fmla="*/ 1 w 167"/>
                <a:gd name="T57" fmla="*/ 54 h 142"/>
                <a:gd name="T58" fmla="*/ 1 w 167"/>
                <a:gd name="T59" fmla="*/ 85 h 142"/>
                <a:gd name="T60" fmla="*/ 4 w 167"/>
                <a:gd name="T61" fmla="*/ 88 h 142"/>
                <a:gd name="T62" fmla="*/ 6 w 167"/>
                <a:gd name="T63" fmla="*/ 85 h 142"/>
                <a:gd name="T64" fmla="*/ 6 w 167"/>
                <a:gd name="T65" fmla="*/ 78 h 142"/>
                <a:gd name="T66" fmla="*/ 26 w 167"/>
                <a:gd name="T67" fmla="*/ 121 h 142"/>
                <a:gd name="T68" fmla="*/ 27 w 167"/>
                <a:gd name="T69" fmla="*/ 120 h 142"/>
                <a:gd name="T70" fmla="*/ 27 w 167"/>
                <a:gd name="T71" fmla="*/ 139 h 142"/>
                <a:gd name="T72" fmla="*/ 29 w 167"/>
                <a:gd name="T73" fmla="*/ 142 h 142"/>
                <a:gd name="T74" fmla="*/ 32 w 167"/>
                <a:gd name="T75" fmla="*/ 139 h 142"/>
                <a:gd name="T76" fmla="*/ 32 w 167"/>
                <a:gd name="T77" fmla="*/ 119 h 142"/>
                <a:gd name="T78" fmla="*/ 162 w 167"/>
                <a:gd name="T79" fmla="*/ 91 h 142"/>
                <a:gd name="T80" fmla="*/ 162 w 167"/>
                <a:gd name="T81" fmla="*/ 110 h 142"/>
                <a:gd name="T82" fmla="*/ 164 w 167"/>
                <a:gd name="T83" fmla="*/ 112 h 142"/>
                <a:gd name="T84" fmla="*/ 167 w 167"/>
                <a:gd name="T85" fmla="*/ 110 h 142"/>
                <a:gd name="T86" fmla="*/ 167 w 167"/>
                <a:gd name="T87" fmla="*/ 80 h 142"/>
                <a:gd name="T88" fmla="*/ 167 w 167"/>
                <a:gd name="T89" fmla="*/ 79 h 142"/>
                <a:gd name="T90" fmla="*/ 167 w 167"/>
                <a:gd name="T91" fmla="*/ 77 h 142"/>
                <a:gd name="T92" fmla="*/ 167 w 167"/>
                <a:gd name="T93" fmla="*/ 51 h 142"/>
                <a:gd name="T94" fmla="*/ 165 w 167"/>
                <a:gd name="T95" fmla="*/ 48 h 142"/>
                <a:gd name="T96" fmla="*/ 143 w 167"/>
                <a:gd name="T97" fmla="*/ 6 h 142"/>
                <a:gd name="T98" fmla="*/ 143 w 167"/>
                <a:gd name="T99" fmla="*/ 3 h 142"/>
                <a:gd name="T100" fmla="*/ 141 w 167"/>
                <a:gd name="T10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" h="142">
                  <a:moveTo>
                    <a:pt x="32" y="116"/>
                  </a:moveTo>
                  <a:cubicBezTo>
                    <a:pt x="32" y="108"/>
                    <a:pt x="32" y="108"/>
                    <a:pt x="32" y="108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32" y="116"/>
                    <a:pt x="32" y="116"/>
                    <a:pt x="32" y="116"/>
                  </a:cubicBezTo>
                  <a:moveTo>
                    <a:pt x="27" y="114"/>
                  </a:moveTo>
                  <a:cubicBezTo>
                    <a:pt x="6" y="71"/>
                    <a:pt x="6" y="71"/>
                    <a:pt x="6" y="7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14"/>
                    <a:pt x="27" y="114"/>
                    <a:pt x="27" y="114"/>
                  </a:cubicBezTo>
                  <a:moveTo>
                    <a:pt x="162" y="66"/>
                  </a:moveTo>
                  <a:cubicBezTo>
                    <a:pt x="143" y="28"/>
                    <a:pt x="143" y="28"/>
                    <a:pt x="143" y="28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62" y="66"/>
                    <a:pt x="162" y="66"/>
                    <a:pt x="162" y="66"/>
                  </a:cubicBezTo>
                  <a:moveTo>
                    <a:pt x="162" y="52"/>
                  </a:moveTo>
                  <a:cubicBezTo>
                    <a:pt x="143" y="15"/>
                    <a:pt x="143" y="15"/>
                    <a:pt x="143" y="15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2" y="49"/>
                    <a:pt x="162" y="50"/>
                    <a:pt x="162" y="51"/>
                  </a:cubicBezTo>
                  <a:cubicBezTo>
                    <a:pt x="162" y="52"/>
                    <a:pt x="162" y="52"/>
                    <a:pt x="162" y="52"/>
                  </a:cubicBezTo>
                  <a:moveTo>
                    <a:pt x="141" y="0"/>
                  </a:moveTo>
                  <a:cubicBezTo>
                    <a:pt x="139" y="0"/>
                    <a:pt x="138" y="1"/>
                    <a:pt x="138" y="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6"/>
                    <a:pt x="2" y="88"/>
                    <a:pt x="4" y="88"/>
                  </a:cubicBezTo>
                  <a:cubicBezTo>
                    <a:pt x="5" y="88"/>
                    <a:pt x="6" y="86"/>
                    <a:pt x="6" y="85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26" y="121"/>
                    <a:pt x="26" y="121"/>
                    <a:pt x="26" y="121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7" y="141"/>
                    <a:pt x="28" y="142"/>
                    <a:pt x="29" y="142"/>
                  </a:cubicBezTo>
                  <a:cubicBezTo>
                    <a:pt x="31" y="142"/>
                    <a:pt x="32" y="141"/>
                    <a:pt x="32" y="13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2" y="111"/>
                    <a:pt x="163" y="112"/>
                    <a:pt x="164" y="112"/>
                  </a:cubicBezTo>
                  <a:cubicBezTo>
                    <a:pt x="166" y="112"/>
                    <a:pt x="167" y="111"/>
                    <a:pt x="167" y="11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0"/>
                    <a:pt x="166" y="49"/>
                    <a:pt x="165" y="48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1"/>
                    <a:pt x="142" y="0"/>
                    <a:pt x="1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3201" name="直接连接符 3200"/>
          <p:cNvCxnSpPr/>
          <p:nvPr/>
        </p:nvCxnSpPr>
        <p:spPr>
          <a:xfrm>
            <a:off x="1155533" y="1927159"/>
            <a:ext cx="31683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2" name="文本框 3201"/>
          <p:cNvSpPr txBox="1"/>
          <p:nvPr/>
        </p:nvSpPr>
        <p:spPr>
          <a:xfrm>
            <a:off x="1015709" y="917832"/>
            <a:ext cx="1656184" cy="70788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 dirty="0" smtClean="0">
                <a:solidFill>
                  <a:schemeClr val="bg1"/>
                </a:solidFill>
                <a:latin typeface="+mj-ea"/>
                <a:ea typeface="+mj-ea"/>
              </a:rPr>
              <a:t>目录</a:t>
            </a:r>
            <a:endParaRPr lang="zh-CN" altLang="en-US" sz="4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203" name="文本框 3202"/>
          <p:cNvSpPr txBox="1"/>
          <p:nvPr/>
        </p:nvSpPr>
        <p:spPr>
          <a:xfrm>
            <a:off x="1529674" y="1445858"/>
            <a:ext cx="3226042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dirty="0" smtClean="0">
                <a:solidFill>
                  <a:schemeClr val="bg1"/>
                </a:solidFill>
                <a:latin typeface="+mj-ea"/>
                <a:ea typeface="+mj-ea"/>
              </a:rPr>
              <a:t>contents</a:t>
            </a:r>
            <a:endParaRPr lang="zh-CN" altLang="en-US" sz="28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3212" name="组合 3211"/>
          <p:cNvGrpSpPr/>
          <p:nvPr/>
        </p:nvGrpSpPr>
        <p:grpSpPr>
          <a:xfrm>
            <a:off x="1139602" y="2941694"/>
            <a:ext cx="648072" cy="648072"/>
            <a:chOff x="1081546" y="2505105"/>
            <a:chExt cx="648072" cy="648072"/>
          </a:xfrm>
        </p:grpSpPr>
        <p:sp>
          <p:nvSpPr>
            <p:cNvPr id="3216" name="矩形 3215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7" name="文本框 3216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二</a:t>
              </a:r>
            </a:p>
          </p:txBody>
        </p:sp>
      </p:grpSp>
      <p:grpSp>
        <p:nvGrpSpPr>
          <p:cNvPr id="3219" name="组合 3218"/>
          <p:cNvGrpSpPr/>
          <p:nvPr/>
        </p:nvGrpSpPr>
        <p:grpSpPr>
          <a:xfrm>
            <a:off x="1139602" y="3725691"/>
            <a:ext cx="648072" cy="648072"/>
            <a:chOff x="1081546" y="2505105"/>
            <a:chExt cx="648072" cy="648072"/>
          </a:xfrm>
        </p:grpSpPr>
        <p:sp>
          <p:nvSpPr>
            <p:cNvPr id="3223" name="矩形 3222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4" name="文本框 3223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三</a:t>
              </a:r>
            </a:p>
          </p:txBody>
        </p:sp>
      </p:grpSp>
      <p:grpSp>
        <p:nvGrpSpPr>
          <p:cNvPr id="3220" name="组合 3219"/>
          <p:cNvGrpSpPr/>
          <p:nvPr/>
        </p:nvGrpSpPr>
        <p:grpSpPr>
          <a:xfrm>
            <a:off x="1876743" y="2941694"/>
            <a:ext cx="3960440" cy="648000"/>
            <a:chOff x="1818687" y="2505141"/>
            <a:chExt cx="3960440" cy="648000"/>
          </a:xfrm>
        </p:grpSpPr>
        <p:sp>
          <p:nvSpPr>
            <p:cNvPr id="3221" name="对角圆角矩形 3220"/>
            <p:cNvSpPr/>
            <p:nvPr/>
          </p:nvSpPr>
          <p:spPr>
            <a:xfrm>
              <a:off x="1818687" y="2505141"/>
              <a:ext cx="3960440" cy="648000"/>
            </a:xfrm>
            <a:prstGeom prst="round2DiagRect">
              <a:avLst/>
            </a:prstGeom>
            <a:noFill/>
            <a:ln>
              <a:solidFill>
                <a:srgbClr val="3838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  <p:sp>
          <p:nvSpPr>
            <p:cNvPr id="3222" name="文本框 3221"/>
            <p:cNvSpPr txBox="1"/>
            <p:nvPr/>
          </p:nvSpPr>
          <p:spPr>
            <a:xfrm>
              <a:off x="1881558" y="2582920"/>
              <a:ext cx="383469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2600" dirty="0" smtClean="0">
                  <a:solidFill>
                    <a:srgbClr val="383843"/>
                  </a:solidFill>
                  <a:latin typeface="+mj-ea"/>
                  <a:ea typeface="+mj-ea"/>
                </a:rPr>
                <a:t>单击此处添加文字标题   </a:t>
              </a:r>
              <a:endParaRPr lang="zh-CN" altLang="en-US" sz="2600" dirty="0">
                <a:solidFill>
                  <a:srgbClr val="38384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226" name="组合 3225"/>
          <p:cNvGrpSpPr/>
          <p:nvPr/>
        </p:nvGrpSpPr>
        <p:grpSpPr>
          <a:xfrm>
            <a:off x="1139602" y="4509688"/>
            <a:ext cx="648072" cy="648072"/>
            <a:chOff x="1081546" y="2505105"/>
            <a:chExt cx="648072" cy="648072"/>
          </a:xfrm>
        </p:grpSpPr>
        <p:sp>
          <p:nvSpPr>
            <p:cNvPr id="3230" name="矩形 3229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1" name="文本框 3230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四</a:t>
              </a:r>
            </a:p>
          </p:txBody>
        </p:sp>
      </p:grpSp>
      <p:grpSp>
        <p:nvGrpSpPr>
          <p:cNvPr id="3227" name="组合 3226"/>
          <p:cNvGrpSpPr/>
          <p:nvPr/>
        </p:nvGrpSpPr>
        <p:grpSpPr>
          <a:xfrm>
            <a:off x="1876743" y="3725691"/>
            <a:ext cx="3960440" cy="648000"/>
            <a:chOff x="1818687" y="2505141"/>
            <a:chExt cx="3960440" cy="648000"/>
          </a:xfrm>
        </p:grpSpPr>
        <p:sp>
          <p:nvSpPr>
            <p:cNvPr id="3228" name="对角圆角矩形 3227"/>
            <p:cNvSpPr/>
            <p:nvPr/>
          </p:nvSpPr>
          <p:spPr>
            <a:xfrm>
              <a:off x="1818687" y="2505141"/>
              <a:ext cx="3960440" cy="648000"/>
            </a:xfrm>
            <a:prstGeom prst="round2DiagRect">
              <a:avLst/>
            </a:prstGeom>
            <a:noFill/>
            <a:ln>
              <a:solidFill>
                <a:srgbClr val="3838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  <p:sp>
          <p:nvSpPr>
            <p:cNvPr id="3229" name="文本框 3228"/>
            <p:cNvSpPr txBox="1"/>
            <p:nvPr/>
          </p:nvSpPr>
          <p:spPr>
            <a:xfrm>
              <a:off x="1881558" y="2582920"/>
              <a:ext cx="383469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2600" dirty="0" smtClean="0">
                  <a:solidFill>
                    <a:srgbClr val="383843"/>
                  </a:solidFill>
                  <a:latin typeface="+mj-ea"/>
                  <a:ea typeface="+mj-ea"/>
                </a:rPr>
                <a:t>单击此处添加文字标题   </a:t>
              </a:r>
              <a:endParaRPr lang="zh-CN" altLang="en-US" sz="2600" dirty="0">
                <a:solidFill>
                  <a:srgbClr val="38384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233" name="组合 3232"/>
          <p:cNvGrpSpPr/>
          <p:nvPr/>
        </p:nvGrpSpPr>
        <p:grpSpPr>
          <a:xfrm>
            <a:off x="1139602" y="5293685"/>
            <a:ext cx="648072" cy="648072"/>
            <a:chOff x="1081546" y="2505105"/>
            <a:chExt cx="648072" cy="648072"/>
          </a:xfrm>
        </p:grpSpPr>
        <p:sp>
          <p:nvSpPr>
            <p:cNvPr id="3237" name="矩形 3236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8" name="文本框 3237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五</a:t>
              </a:r>
            </a:p>
          </p:txBody>
        </p:sp>
      </p:grpSp>
      <p:grpSp>
        <p:nvGrpSpPr>
          <p:cNvPr id="3234" name="组合 3233"/>
          <p:cNvGrpSpPr/>
          <p:nvPr/>
        </p:nvGrpSpPr>
        <p:grpSpPr>
          <a:xfrm>
            <a:off x="1876743" y="4509688"/>
            <a:ext cx="3960440" cy="648000"/>
            <a:chOff x="1818687" y="2505141"/>
            <a:chExt cx="3960440" cy="648000"/>
          </a:xfrm>
        </p:grpSpPr>
        <p:sp>
          <p:nvSpPr>
            <p:cNvPr id="3235" name="对角圆角矩形 3234"/>
            <p:cNvSpPr/>
            <p:nvPr/>
          </p:nvSpPr>
          <p:spPr>
            <a:xfrm>
              <a:off x="1818687" y="2505141"/>
              <a:ext cx="3960440" cy="648000"/>
            </a:xfrm>
            <a:prstGeom prst="round2DiagRect">
              <a:avLst/>
            </a:prstGeom>
            <a:noFill/>
            <a:ln>
              <a:solidFill>
                <a:srgbClr val="3838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  <p:sp>
          <p:nvSpPr>
            <p:cNvPr id="3236" name="文本框 3235"/>
            <p:cNvSpPr txBox="1"/>
            <p:nvPr/>
          </p:nvSpPr>
          <p:spPr>
            <a:xfrm>
              <a:off x="1881558" y="2582920"/>
              <a:ext cx="383469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2600" dirty="0" smtClean="0">
                  <a:solidFill>
                    <a:srgbClr val="383843"/>
                  </a:solidFill>
                  <a:latin typeface="+mj-ea"/>
                  <a:ea typeface="+mj-ea"/>
                </a:rPr>
                <a:t>单击此处添加文字标题   </a:t>
              </a:r>
              <a:endParaRPr lang="zh-CN" altLang="en-US" sz="2600" dirty="0">
                <a:solidFill>
                  <a:srgbClr val="38384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205" name="组合 3204"/>
          <p:cNvGrpSpPr/>
          <p:nvPr/>
        </p:nvGrpSpPr>
        <p:grpSpPr>
          <a:xfrm>
            <a:off x="1139602" y="2157697"/>
            <a:ext cx="648072" cy="648072"/>
            <a:chOff x="1081546" y="2505105"/>
            <a:chExt cx="648072" cy="648072"/>
          </a:xfrm>
        </p:grpSpPr>
        <p:sp>
          <p:nvSpPr>
            <p:cNvPr id="3209" name="矩形 3208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0" name="文本框 3209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chemeClr val="bg1"/>
                  </a:solidFill>
                  <a:latin typeface="+mj-ea"/>
                  <a:ea typeface="+mj-ea"/>
                </a:rPr>
                <a:t>一</a:t>
              </a:r>
              <a:endParaRPr lang="zh-CN" altLang="en-US" sz="3200" spc="3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07" name="对角圆角矩形 3206"/>
          <p:cNvSpPr/>
          <p:nvPr/>
        </p:nvSpPr>
        <p:spPr>
          <a:xfrm>
            <a:off x="1876743" y="2157733"/>
            <a:ext cx="3960440" cy="648000"/>
          </a:xfrm>
          <a:prstGeom prst="round2DiagRect">
            <a:avLst/>
          </a:prstGeom>
          <a:noFill/>
          <a:ln>
            <a:solidFill>
              <a:srgbClr val="3838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zh-CN" altLang="en-US"/>
          </a:p>
        </p:txBody>
      </p:sp>
      <p:sp>
        <p:nvSpPr>
          <p:cNvPr id="3208" name="文本框 3207"/>
          <p:cNvSpPr txBox="1"/>
          <p:nvPr/>
        </p:nvSpPr>
        <p:spPr>
          <a:xfrm>
            <a:off x="1939614" y="2235512"/>
            <a:ext cx="3834698" cy="492443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600" dirty="0" smtClean="0">
                <a:solidFill>
                  <a:srgbClr val="383843"/>
                </a:solidFill>
                <a:latin typeface="+mj-ea"/>
                <a:ea typeface="+mj-ea"/>
              </a:rPr>
              <a:t>单击此处添加文字标题   </a:t>
            </a:r>
            <a:endParaRPr lang="zh-CN" altLang="en-US" sz="2600" dirty="0">
              <a:solidFill>
                <a:srgbClr val="383843"/>
              </a:solidFill>
              <a:latin typeface="+mj-ea"/>
              <a:ea typeface="+mj-ea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876743" y="5293685"/>
            <a:ext cx="3960440" cy="648000"/>
            <a:chOff x="1876743" y="2941730"/>
            <a:chExt cx="3960440" cy="648000"/>
          </a:xfrm>
        </p:grpSpPr>
        <p:sp>
          <p:nvSpPr>
            <p:cNvPr id="3214" name="对角圆角矩形 3213"/>
            <p:cNvSpPr/>
            <p:nvPr/>
          </p:nvSpPr>
          <p:spPr>
            <a:xfrm>
              <a:off x="1876743" y="2941730"/>
              <a:ext cx="3960440" cy="648000"/>
            </a:xfrm>
            <a:prstGeom prst="round2DiagRect">
              <a:avLst/>
            </a:prstGeom>
            <a:solidFill>
              <a:srgbClr val="383843"/>
            </a:solidFill>
            <a:ln>
              <a:solidFill>
                <a:srgbClr val="3838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  <p:sp>
          <p:nvSpPr>
            <p:cNvPr id="3215" name="文本框 3214"/>
            <p:cNvSpPr txBox="1"/>
            <p:nvPr/>
          </p:nvSpPr>
          <p:spPr>
            <a:xfrm>
              <a:off x="1939614" y="3019509"/>
              <a:ext cx="3834698" cy="492443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2600" dirty="0" smtClean="0">
                  <a:solidFill>
                    <a:schemeClr val="bg1"/>
                  </a:solidFill>
                  <a:latin typeface="+mj-ea"/>
                  <a:ea typeface="+mj-ea"/>
                </a:rPr>
                <a:t>单击此处添加文字标题   </a:t>
              </a:r>
              <a:endParaRPr lang="zh-CN" altLang="en-US" sz="26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3241" name="对角圆角矩形 3240"/>
            <p:cNvSpPr/>
            <p:nvPr/>
          </p:nvSpPr>
          <p:spPr>
            <a:xfrm>
              <a:off x="1930963" y="2995730"/>
              <a:ext cx="3852000" cy="540000"/>
            </a:xfrm>
            <a:prstGeom prst="round2Diag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0200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矩形 68"/>
          <p:cNvSpPr/>
          <p:nvPr/>
        </p:nvSpPr>
        <p:spPr>
          <a:xfrm>
            <a:off x="713349" y="4340787"/>
            <a:ext cx="10890000" cy="1080000"/>
          </a:xfrm>
          <a:prstGeom prst="rect">
            <a:avLst/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矩形 67"/>
          <p:cNvSpPr/>
          <p:nvPr/>
        </p:nvSpPr>
        <p:spPr>
          <a:xfrm>
            <a:off x="587063" y="4203571"/>
            <a:ext cx="10895540" cy="1091338"/>
          </a:xfrm>
          <a:prstGeom prst="rect">
            <a:avLst/>
          </a:prstGeom>
          <a:solidFill>
            <a:srgbClr val="C7F5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矩形 66"/>
          <p:cNvSpPr/>
          <p:nvPr/>
        </p:nvSpPr>
        <p:spPr>
          <a:xfrm>
            <a:off x="958989" y="4443583"/>
            <a:ext cx="10151689" cy="653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4000"/>
              </a:lnSpc>
            </a:pPr>
            <a:r>
              <a:rPr lang="zh-CN" altLang="en-US" sz="1600" dirty="0" smtClean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请在此输入您的</a:t>
            </a:r>
            <a:r>
              <a: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文字内容请在此输入您的文字</a:t>
            </a:r>
            <a:r>
              <a:rPr lang="zh-CN" altLang="en-US" sz="1600" dirty="0" smtClean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内容</a:t>
            </a:r>
            <a:r>
              <a: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请在此输入您的文字</a:t>
            </a:r>
            <a:r>
              <a:rPr lang="zh-CN" altLang="en-US" sz="1600" dirty="0" smtClean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内容</a:t>
            </a:r>
            <a:r>
              <a: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请在此输入您的文字</a:t>
            </a:r>
            <a:r>
              <a:rPr lang="zh-CN" altLang="en-US" sz="1600" dirty="0" smtClean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内容</a:t>
            </a:r>
            <a:r>
              <a: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请在此输入您的文字</a:t>
            </a:r>
            <a:r>
              <a:rPr lang="zh-CN" altLang="en-US" sz="1600" dirty="0" smtClean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内容</a:t>
            </a:r>
            <a:r>
              <a: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请在此输入您的文字</a:t>
            </a:r>
            <a:r>
              <a:rPr lang="zh-CN" altLang="en-US" sz="1600" dirty="0" smtClean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内容</a:t>
            </a:r>
            <a:r>
              <a: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请在此输入您的文字</a:t>
            </a:r>
            <a:r>
              <a:rPr lang="zh-CN" altLang="en-US" sz="1600" dirty="0" smtClean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内容</a:t>
            </a:r>
            <a:r>
              <a: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请在此输入您的文字</a:t>
            </a:r>
            <a:r>
              <a:rPr lang="zh-CN" altLang="en-US" sz="1600" dirty="0" smtClean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内容</a:t>
            </a:r>
            <a:endParaRPr lang="zh-CN" altLang="en-US" sz="1600" dirty="0">
              <a:solidFill>
                <a:srgbClr val="383843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2" name="椭圆 21"/>
          <p:cNvSpPr/>
          <p:nvPr/>
        </p:nvSpPr>
        <p:spPr>
          <a:xfrm>
            <a:off x="1644157" y="1438801"/>
            <a:ext cx="2448272" cy="2448272"/>
          </a:xfrm>
          <a:prstGeom prst="ellipse">
            <a:avLst/>
          </a:prstGeom>
          <a:solidFill>
            <a:srgbClr val="383843">
              <a:alpha val="6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>
            <a:off x="1979480" y="1734885"/>
            <a:ext cx="2010242" cy="2010242"/>
          </a:xfrm>
          <a:prstGeom prst="ellipse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2111583" y="2416841"/>
            <a:ext cx="17460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zh-CN" altLang="en-US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椭圆 27"/>
          <p:cNvSpPr/>
          <p:nvPr/>
        </p:nvSpPr>
        <p:spPr>
          <a:xfrm>
            <a:off x="8107192" y="1438801"/>
            <a:ext cx="2448272" cy="2448272"/>
          </a:xfrm>
          <a:prstGeom prst="ellipse">
            <a:avLst/>
          </a:prstGeom>
          <a:solidFill>
            <a:srgbClr val="383843">
              <a:alpha val="6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>
            <a:off x="8442515" y="1734885"/>
            <a:ext cx="2010242" cy="2010242"/>
          </a:xfrm>
          <a:prstGeom prst="ellipse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文本框 29"/>
          <p:cNvSpPr txBox="1"/>
          <p:nvPr/>
        </p:nvSpPr>
        <p:spPr>
          <a:xfrm>
            <a:off x="8574618" y="2416841"/>
            <a:ext cx="17460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zh-CN" altLang="en-US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875674" y="1438801"/>
            <a:ext cx="2448272" cy="2448272"/>
          </a:xfrm>
          <a:prstGeom prst="ellipse">
            <a:avLst/>
          </a:prstGeom>
          <a:solidFill>
            <a:srgbClr val="383843">
              <a:alpha val="6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>
            <a:off x="5210997" y="1734885"/>
            <a:ext cx="2010242" cy="2010242"/>
          </a:xfrm>
          <a:prstGeom prst="ellipse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框 33"/>
          <p:cNvSpPr txBox="1"/>
          <p:nvPr/>
        </p:nvSpPr>
        <p:spPr>
          <a:xfrm>
            <a:off x="5343100" y="2416841"/>
            <a:ext cx="17460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zh-CN" altLang="en-US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3" name="文本框 2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16" name="组合 15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15" name="组合 14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471" name="椭圆 470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473" name="空心弧 472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474" name="空心弧 473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4" name="组合 3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379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0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1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2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3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24" name="直接连接符 23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73353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/>
          <p:cNvGrpSpPr/>
          <p:nvPr/>
        </p:nvGrpSpPr>
        <p:grpSpPr>
          <a:xfrm>
            <a:off x="1620835" y="1406398"/>
            <a:ext cx="2671200" cy="2718302"/>
            <a:chOff x="1623332" y="1727602"/>
            <a:chExt cx="2671200" cy="2718302"/>
          </a:xfrm>
        </p:grpSpPr>
        <p:grpSp>
          <p:nvGrpSpPr>
            <p:cNvPr id="6" name="组合 5"/>
            <p:cNvGrpSpPr/>
            <p:nvPr/>
          </p:nvGrpSpPr>
          <p:grpSpPr>
            <a:xfrm>
              <a:off x="1623332" y="1727602"/>
              <a:ext cx="2671200" cy="2718302"/>
              <a:chOff x="1623332" y="1727602"/>
              <a:chExt cx="2671200" cy="2718302"/>
            </a:xfrm>
          </p:grpSpPr>
          <p:sp>
            <p:nvSpPr>
              <p:cNvPr id="35" name="对角圆角矩形 34"/>
              <p:cNvSpPr/>
              <p:nvPr/>
            </p:nvSpPr>
            <p:spPr>
              <a:xfrm>
                <a:off x="1624280" y="1727602"/>
                <a:ext cx="2669305" cy="2718302"/>
              </a:xfrm>
              <a:prstGeom prst="round2DiagRect">
                <a:avLst/>
              </a:prstGeom>
              <a:solidFill>
                <a:srgbClr val="C7F5ED"/>
              </a:solidFill>
              <a:ln w="3175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" name="矩形 35"/>
              <p:cNvSpPr/>
              <p:nvPr/>
            </p:nvSpPr>
            <p:spPr>
              <a:xfrm>
                <a:off x="1623332" y="2161194"/>
                <a:ext cx="2671200" cy="751825"/>
              </a:xfrm>
              <a:prstGeom prst="rect">
                <a:avLst/>
              </a:prstGeom>
              <a:solidFill>
                <a:srgbClr val="383843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1623806" y="2726545"/>
                <a:ext cx="2670252" cy="96471"/>
              </a:xfrm>
              <a:prstGeom prst="rect">
                <a:avLst/>
              </a:prstGeom>
              <a:solidFill>
                <a:srgbClr val="EB6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4" name="文本框 43"/>
            <p:cNvSpPr txBox="1"/>
            <p:nvPr/>
          </p:nvSpPr>
          <p:spPr>
            <a:xfrm>
              <a:off x="1795061" y="2352440"/>
              <a:ext cx="23286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文本框 44"/>
            <p:cNvSpPr txBox="1"/>
            <p:nvPr/>
          </p:nvSpPr>
          <p:spPr>
            <a:xfrm>
              <a:off x="1795061" y="3072656"/>
              <a:ext cx="2328691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16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  <a:r>
                <a:rPr lang="zh-CN" altLang="en-US" sz="1600" dirty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r>
                <a:rPr lang="zh-CN" altLang="en-US" sz="1600" dirty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7898377" y="1406398"/>
            <a:ext cx="2671200" cy="2718302"/>
            <a:chOff x="7900874" y="1727602"/>
            <a:chExt cx="2671200" cy="2718302"/>
          </a:xfrm>
        </p:grpSpPr>
        <p:grpSp>
          <p:nvGrpSpPr>
            <p:cNvPr id="4" name="组合 3"/>
            <p:cNvGrpSpPr/>
            <p:nvPr/>
          </p:nvGrpSpPr>
          <p:grpSpPr>
            <a:xfrm>
              <a:off x="7900874" y="1727602"/>
              <a:ext cx="2671200" cy="2718302"/>
              <a:chOff x="7900874" y="1727602"/>
              <a:chExt cx="2671200" cy="2718302"/>
            </a:xfrm>
          </p:grpSpPr>
          <p:sp>
            <p:nvSpPr>
              <p:cNvPr id="48" name="对角圆角矩形 47"/>
              <p:cNvSpPr/>
              <p:nvPr/>
            </p:nvSpPr>
            <p:spPr>
              <a:xfrm>
                <a:off x="7901822" y="1727602"/>
                <a:ext cx="2669305" cy="2718302"/>
              </a:xfrm>
              <a:prstGeom prst="round2DiagRect">
                <a:avLst/>
              </a:prstGeom>
              <a:solidFill>
                <a:srgbClr val="C7F5ED"/>
              </a:solidFill>
              <a:ln w="3175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" name="矩形 48"/>
              <p:cNvSpPr/>
              <p:nvPr/>
            </p:nvSpPr>
            <p:spPr>
              <a:xfrm>
                <a:off x="7900874" y="2161194"/>
                <a:ext cx="2671200" cy="751825"/>
              </a:xfrm>
              <a:prstGeom prst="rect">
                <a:avLst/>
              </a:prstGeom>
              <a:solidFill>
                <a:srgbClr val="383843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矩形 75"/>
              <p:cNvSpPr/>
              <p:nvPr/>
            </p:nvSpPr>
            <p:spPr>
              <a:xfrm>
                <a:off x="7901348" y="2726545"/>
                <a:ext cx="2670252" cy="96471"/>
              </a:xfrm>
              <a:prstGeom prst="rect">
                <a:avLst/>
              </a:prstGeom>
              <a:solidFill>
                <a:srgbClr val="EB6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" name="文本框 49"/>
            <p:cNvSpPr txBox="1"/>
            <p:nvPr/>
          </p:nvSpPr>
          <p:spPr>
            <a:xfrm>
              <a:off x="8073552" y="2352440"/>
              <a:ext cx="23286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文本框 50"/>
            <p:cNvSpPr txBox="1"/>
            <p:nvPr/>
          </p:nvSpPr>
          <p:spPr>
            <a:xfrm>
              <a:off x="8073552" y="3072656"/>
              <a:ext cx="2328691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16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  <a:r>
                <a:rPr lang="zh-CN" altLang="en-US" sz="1600" dirty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r>
                <a:rPr lang="zh-CN" altLang="en-US" sz="1600" dirty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4759606" y="1406398"/>
            <a:ext cx="2671200" cy="2718302"/>
            <a:chOff x="4762103" y="1727602"/>
            <a:chExt cx="2671200" cy="2718302"/>
          </a:xfrm>
        </p:grpSpPr>
        <p:grpSp>
          <p:nvGrpSpPr>
            <p:cNvPr id="5" name="组合 4"/>
            <p:cNvGrpSpPr/>
            <p:nvPr/>
          </p:nvGrpSpPr>
          <p:grpSpPr>
            <a:xfrm>
              <a:off x="4762103" y="1727602"/>
              <a:ext cx="2671200" cy="2718302"/>
              <a:chOff x="4762103" y="1727602"/>
              <a:chExt cx="2671200" cy="2718302"/>
            </a:xfrm>
          </p:grpSpPr>
          <p:sp>
            <p:nvSpPr>
              <p:cNvPr id="53" name="对角圆角矩形 52"/>
              <p:cNvSpPr/>
              <p:nvPr/>
            </p:nvSpPr>
            <p:spPr>
              <a:xfrm>
                <a:off x="4763051" y="1727602"/>
                <a:ext cx="2669305" cy="2718302"/>
              </a:xfrm>
              <a:prstGeom prst="round2DiagRect">
                <a:avLst/>
              </a:prstGeom>
              <a:solidFill>
                <a:srgbClr val="C7F5ED"/>
              </a:solidFill>
              <a:ln w="3175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矩形 53"/>
              <p:cNvSpPr/>
              <p:nvPr/>
            </p:nvSpPr>
            <p:spPr>
              <a:xfrm>
                <a:off x="4762103" y="2161194"/>
                <a:ext cx="2671200" cy="751825"/>
              </a:xfrm>
              <a:prstGeom prst="rect">
                <a:avLst/>
              </a:prstGeom>
              <a:solidFill>
                <a:srgbClr val="383843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矩形 74"/>
              <p:cNvSpPr/>
              <p:nvPr/>
            </p:nvSpPr>
            <p:spPr>
              <a:xfrm>
                <a:off x="4762577" y="2726545"/>
                <a:ext cx="2670252" cy="96471"/>
              </a:xfrm>
              <a:prstGeom prst="rect">
                <a:avLst/>
              </a:prstGeom>
              <a:solidFill>
                <a:srgbClr val="EB6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5" name="文本框 54"/>
            <p:cNvSpPr txBox="1"/>
            <p:nvPr/>
          </p:nvSpPr>
          <p:spPr>
            <a:xfrm>
              <a:off x="4934306" y="2352440"/>
              <a:ext cx="23286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文本框 56"/>
            <p:cNvSpPr txBox="1"/>
            <p:nvPr/>
          </p:nvSpPr>
          <p:spPr>
            <a:xfrm>
              <a:off x="4934306" y="3072656"/>
              <a:ext cx="2328691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16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  <a:r>
                <a:rPr lang="zh-CN" altLang="en-US" sz="1600" dirty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r>
                <a:rPr lang="zh-CN" altLang="en-US" sz="1600" dirty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zh-CN" altLang="en-US" sz="16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50191" y="4606414"/>
            <a:ext cx="10890030" cy="846776"/>
            <a:chOff x="650191" y="4541578"/>
            <a:chExt cx="10890030" cy="846776"/>
          </a:xfrm>
        </p:grpSpPr>
        <p:sp>
          <p:nvSpPr>
            <p:cNvPr id="69" name="矩形 68"/>
            <p:cNvSpPr/>
            <p:nvPr/>
          </p:nvSpPr>
          <p:spPr>
            <a:xfrm>
              <a:off x="650191" y="4541578"/>
              <a:ext cx="10890030" cy="846776"/>
            </a:xfrm>
            <a:prstGeom prst="rect">
              <a:avLst/>
            </a:prstGeom>
            <a:solidFill>
              <a:srgbClr val="383843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矩形 10"/>
            <p:cNvSpPr/>
            <p:nvPr/>
          </p:nvSpPr>
          <p:spPr>
            <a:xfrm>
              <a:off x="876737" y="4865149"/>
              <a:ext cx="1204674" cy="390286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58"/>
            <p:cNvSpPr/>
            <p:nvPr/>
          </p:nvSpPr>
          <p:spPr>
            <a:xfrm>
              <a:off x="939324" y="4674497"/>
              <a:ext cx="1079500" cy="504056"/>
            </a:xfrm>
            <a:prstGeom prst="rect">
              <a:avLst/>
            </a:prstGeom>
            <a:solidFill>
              <a:srgbClr val="EB6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文本框 59"/>
            <p:cNvSpPr txBox="1"/>
            <p:nvPr/>
          </p:nvSpPr>
          <p:spPr>
            <a:xfrm>
              <a:off x="1003579" y="4780300"/>
              <a:ext cx="9509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总结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2226490" y="4639073"/>
              <a:ext cx="9270751" cy="6537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14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请在此输入您的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文字内容请在此输入您的文字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内容</a:t>
              </a:r>
              <a:endPara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32" name="文本框 31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34" name="组合 33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38" name="组合 37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70" name="组合 69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72" name="椭圆 71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73" name="空心弧 72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71" name="空心弧 70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39" name="组合 38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47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2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37" name="直接连接符 36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937202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矩形 121"/>
          <p:cNvSpPr/>
          <p:nvPr/>
        </p:nvSpPr>
        <p:spPr>
          <a:xfrm>
            <a:off x="7452470" y="4566268"/>
            <a:ext cx="3580248" cy="658088"/>
          </a:xfrm>
          <a:prstGeom prst="rect">
            <a:avLst/>
          </a:prstGeom>
          <a:solidFill>
            <a:srgbClr val="38384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矩形 118"/>
          <p:cNvSpPr/>
          <p:nvPr/>
        </p:nvSpPr>
        <p:spPr>
          <a:xfrm>
            <a:off x="7452470" y="3621036"/>
            <a:ext cx="3580248" cy="658088"/>
          </a:xfrm>
          <a:prstGeom prst="rect">
            <a:avLst/>
          </a:prstGeom>
          <a:solidFill>
            <a:srgbClr val="38384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矩形 112"/>
          <p:cNvSpPr/>
          <p:nvPr/>
        </p:nvSpPr>
        <p:spPr>
          <a:xfrm>
            <a:off x="7452469" y="2675803"/>
            <a:ext cx="3580249" cy="658088"/>
          </a:xfrm>
          <a:prstGeom prst="rect">
            <a:avLst/>
          </a:prstGeom>
          <a:solidFill>
            <a:srgbClr val="38384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" name="矩形 109"/>
          <p:cNvSpPr/>
          <p:nvPr/>
        </p:nvSpPr>
        <p:spPr>
          <a:xfrm>
            <a:off x="7452690" y="1730570"/>
            <a:ext cx="3580028" cy="658088"/>
          </a:xfrm>
          <a:prstGeom prst="rect">
            <a:avLst/>
          </a:prstGeom>
          <a:solidFill>
            <a:srgbClr val="38384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34"/>
          <p:cNvSpPr/>
          <p:nvPr/>
        </p:nvSpPr>
        <p:spPr>
          <a:xfrm>
            <a:off x="2236254" y="4419244"/>
            <a:ext cx="4535216" cy="917480"/>
          </a:xfrm>
          <a:custGeom>
            <a:avLst/>
            <a:gdLst/>
            <a:ahLst/>
            <a:cxnLst/>
            <a:rect l="l" t="t" r="r" b="b"/>
            <a:pathLst>
              <a:path w="3716771" h="751907">
                <a:moveTo>
                  <a:pt x="441131" y="0"/>
                </a:moveTo>
                <a:lnTo>
                  <a:pt x="3275640" y="0"/>
                </a:lnTo>
                <a:lnTo>
                  <a:pt x="3716771" y="751907"/>
                </a:lnTo>
                <a:lnTo>
                  <a:pt x="0" y="751907"/>
                </a:lnTo>
                <a:close/>
              </a:path>
            </a:pathLst>
          </a:custGeom>
          <a:solidFill>
            <a:srgbClr val="EE711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entury Gothic" panose="020B0502020202020204" pitchFamily="34" charset="0"/>
            </a:endParaRPr>
          </a:p>
        </p:txBody>
      </p:sp>
      <p:sp>
        <p:nvSpPr>
          <p:cNvPr id="14" name="矩形 36"/>
          <p:cNvSpPr/>
          <p:nvPr/>
        </p:nvSpPr>
        <p:spPr>
          <a:xfrm>
            <a:off x="3396406" y="2435373"/>
            <a:ext cx="2188750" cy="934038"/>
          </a:xfrm>
          <a:custGeom>
            <a:avLst/>
            <a:gdLst/>
            <a:ahLst/>
            <a:cxnLst/>
            <a:rect l="l" t="t" r="r" b="b"/>
            <a:pathLst>
              <a:path w="1761959" h="751907">
                <a:moveTo>
                  <a:pt x="441131" y="0"/>
                </a:moveTo>
                <a:lnTo>
                  <a:pt x="1320828" y="0"/>
                </a:lnTo>
                <a:lnTo>
                  <a:pt x="1761959" y="751907"/>
                </a:lnTo>
                <a:lnTo>
                  <a:pt x="0" y="751907"/>
                </a:lnTo>
                <a:close/>
              </a:path>
            </a:pathLst>
          </a:custGeom>
          <a:solidFill>
            <a:srgbClr val="EE711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entury Gothic" panose="020B0502020202020204" pitchFamily="34" charset="0"/>
            </a:endParaRPr>
          </a:p>
        </p:txBody>
      </p:sp>
      <p:sp>
        <p:nvSpPr>
          <p:cNvPr id="25" name="矩形 35"/>
          <p:cNvSpPr/>
          <p:nvPr/>
        </p:nvSpPr>
        <p:spPr>
          <a:xfrm>
            <a:off x="2851089" y="3432127"/>
            <a:ext cx="3299627" cy="908203"/>
          </a:xfrm>
          <a:custGeom>
            <a:avLst/>
            <a:gdLst/>
            <a:ahLst/>
            <a:cxnLst/>
            <a:rect l="l" t="t" r="r" b="b"/>
            <a:pathLst>
              <a:path w="2731779" h="751907">
                <a:moveTo>
                  <a:pt x="441131" y="0"/>
                </a:moveTo>
                <a:lnTo>
                  <a:pt x="2290648" y="0"/>
                </a:lnTo>
                <a:lnTo>
                  <a:pt x="2731779" y="751907"/>
                </a:lnTo>
                <a:lnTo>
                  <a:pt x="0" y="751907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entury Gothic" panose="020B0502020202020204" pitchFamily="34" charset="0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5257070" y="3619767"/>
            <a:ext cx="482600" cy="504825"/>
            <a:chOff x="7519988" y="1903413"/>
            <a:chExt cx="482600" cy="504825"/>
          </a:xfrm>
          <a:solidFill>
            <a:srgbClr val="FFFFFF"/>
          </a:solidFill>
        </p:grpSpPr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7519988" y="1903413"/>
              <a:ext cx="482600" cy="504825"/>
            </a:xfrm>
            <a:custGeom>
              <a:avLst/>
              <a:gdLst>
                <a:gd name="T0" fmla="*/ 238 w 266"/>
                <a:gd name="T1" fmla="*/ 238 h 278"/>
                <a:gd name="T2" fmla="*/ 259 w 266"/>
                <a:gd name="T3" fmla="*/ 206 h 278"/>
                <a:gd name="T4" fmla="*/ 243 w 266"/>
                <a:gd name="T5" fmla="*/ 183 h 278"/>
                <a:gd name="T6" fmla="*/ 222 w 266"/>
                <a:gd name="T7" fmla="*/ 141 h 278"/>
                <a:gd name="T8" fmla="*/ 228 w 266"/>
                <a:gd name="T9" fmla="*/ 108 h 278"/>
                <a:gd name="T10" fmla="*/ 241 w 266"/>
                <a:gd name="T11" fmla="*/ 85 h 278"/>
                <a:gd name="T12" fmla="*/ 202 w 266"/>
                <a:gd name="T13" fmla="*/ 58 h 278"/>
                <a:gd name="T14" fmla="*/ 182 w 266"/>
                <a:gd name="T15" fmla="*/ 38 h 278"/>
                <a:gd name="T16" fmla="*/ 146 w 266"/>
                <a:gd name="T17" fmla="*/ 56 h 278"/>
                <a:gd name="T18" fmla="*/ 126 w 266"/>
                <a:gd name="T19" fmla="*/ 50 h 278"/>
                <a:gd name="T20" fmla="*/ 104 w 266"/>
                <a:gd name="T21" fmla="*/ 7 h 278"/>
                <a:gd name="T22" fmla="*/ 80 w 266"/>
                <a:gd name="T23" fmla="*/ 17 h 278"/>
                <a:gd name="T24" fmla="*/ 47 w 266"/>
                <a:gd name="T25" fmla="*/ 19 h 278"/>
                <a:gd name="T26" fmla="*/ 26 w 266"/>
                <a:gd name="T27" fmla="*/ 38 h 278"/>
                <a:gd name="T28" fmla="*/ 19 w 266"/>
                <a:gd name="T29" fmla="*/ 69 h 278"/>
                <a:gd name="T30" fmla="*/ 5 w 266"/>
                <a:gd name="T31" fmla="*/ 92 h 278"/>
                <a:gd name="T32" fmla="*/ 44 w 266"/>
                <a:gd name="T33" fmla="*/ 119 h 278"/>
                <a:gd name="T34" fmla="*/ 63 w 266"/>
                <a:gd name="T35" fmla="*/ 139 h 278"/>
                <a:gd name="T36" fmla="*/ 102 w 266"/>
                <a:gd name="T37" fmla="*/ 122 h 278"/>
                <a:gd name="T38" fmla="*/ 122 w 266"/>
                <a:gd name="T39" fmla="*/ 129 h 278"/>
                <a:gd name="T40" fmla="*/ 142 w 266"/>
                <a:gd name="T41" fmla="*/ 172 h 278"/>
                <a:gd name="T42" fmla="*/ 136 w 266"/>
                <a:gd name="T43" fmla="*/ 204 h 278"/>
                <a:gd name="T44" fmla="*/ 124 w 266"/>
                <a:gd name="T45" fmla="*/ 227 h 278"/>
                <a:gd name="T46" fmla="*/ 161 w 266"/>
                <a:gd name="T47" fmla="*/ 253 h 278"/>
                <a:gd name="T48" fmla="*/ 181 w 266"/>
                <a:gd name="T49" fmla="*/ 273 h 278"/>
                <a:gd name="T50" fmla="*/ 220 w 266"/>
                <a:gd name="T51" fmla="*/ 256 h 278"/>
                <a:gd name="T52" fmla="*/ 242 w 266"/>
                <a:gd name="T53" fmla="*/ 261 h 278"/>
                <a:gd name="T54" fmla="*/ 179 w 266"/>
                <a:gd name="T55" fmla="*/ 54 h 278"/>
                <a:gd name="T56" fmla="*/ 199 w 266"/>
                <a:gd name="T57" fmla="*/ 61 h 278"/>
                <a:gd name="T58" fmla="*/ 219 w 266"/>
                <a:gd name="T59" fmla="*/ 103 h 278"/>
                <a:gd name="T60" fmla="*/ 214 w 266"/>
                <a:gd name="T61" fmla="*/ 136 h 278"/>
                <a:gd name="T62" fmla="*/ 198 w 266"/>
                <a:gd name="T63" fmla="*/ 151 h 278"/>
                <a:gd name="T64" fmla="*/ 164 w 266"/>
                <a:gd name="T65" fmla="*/ 154 h 278"/>
                <a:gd name="T66" fmla="*/ 125 w 266"/>
                <a:gd name="T67" fmla="*/ 126 h 278"/>
                <a:gd name="T68" fmla="*/ 121 w 266"/>
                <a:gd name="T69" fmla="*/ 104 h 278"/>
                <a:gd name="T70" fmla="*/ 142 w 266"/>
                <a:gd name="T71" fmla="*/ 72 h 278"/>
                <a:gd name="T72" fmla="*/ 179 w 266"/>
                <a:gd name="T73" fmla="*/ 54 h 278"/>
                <a:gd name="T74" fmla="*/ 65 w 266"/>
                <a:gd name="T75" fmla="*/ 119 h 278"/>
                <a:gd name="T76" fmla="*/ 26 w 266"/>
                <a:gd name="T77" fmla="*/ 92 h 278"/>
                <a:gd name="T78" fmla="*/ 23 w 266"/>
                <a:gd name="T79" fmla="*/ 71 h 278"/>
                <a:gd name="T80" fmla="*/ 46 w 266"/>
                <a:gd name="T81" fmla="*/ 39 h 278"/>
                <a:gd name="T82" fmla="*/ 81 w 266"/>
                <a:gd name="T83" fmla="*/ 21 h 278"/>
                <a:gd name="T84" fmla="*/ 101 w 266"/>
                <a:gd name="T85" fmla="*/ 28 h 278"/>
                <a:gd name="T86" fmla="*/ 122 w 266"/>
                <a:gd name="T87" fmla="*/ 71 h 278"/>
                <a:gd name="T88" fmla="*/ 116 w 266"/>
                <a:gd name="T89" fmla="*/ 102 h 278"/>
                <a:gd name="T90" fmla="*/ 101 w 266"/>
                <a:gd name="T91" fmla="*/ 118 h 278"/>
                <a:gd name="T92" fmla="*/ 185 w 266"/>
                <a:gd name="T93" fmla="*/ 258 h 278"/>
                <a:gd name="T94" fmla="*/ 165 w 266"/>
                <a:gd name="T95" fmla="*/ 250 h 278"/>
                <a:gd name="T96" fmla="*/ 145 w 266"/>
                <a:gd name="T97" fmla="*/ 209 h 278"/>
                <a:gd name="T98" fmla="*/ 151 w 266"/>
                <a:gd name="T99" fmla="*/ 177 h 278"/>
                <a:gd name="T100" fmla="*/ 167 w 266"/>
                <a:gd name="T101" fmla="*/ 161 h 278"/>
                <a:gd name="T102" fmla="*/ 201 w 266"/>
                <a:gd name="T103" fmla="*/ 159 h 278"/>
                <a:gd name="T104" fmla="*/ 239 w 266"/>
                <a:gd name="T105" fmla="*/ 186 h 278"/>
                <a:gd name="T106" fmla="*/ 244 w 266"/>
                <a:gd name="T107" fmla="*/ 208 h 278"/>
                <a:gd name="T108" fmla="*/ 223 w 266"/>
                <a:gd name="T109" fmla="*/ 240 h 278"/>
                <a:gd name="T110" fmla="*/ 185 w 266"/>
                <a:gd name="T111" fmla="*/ 25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6" h="278">
                  <a:moveTo>
                    <a:pt x="243" y="241"/>
                  </a:moveTo>
                  <a:cubicBezTo>
                    <a:pt x="242" y="240"/>
                    <a:pt x="240" y="238"/>
                    <a:pt x="238" y="238"/>
                  </a:cubicBezTo>
                  <a:cubicBezTo>
                    <a:pt x="248" y="209"/>
                    <a:pt x="248" y="209"/>
                    <a:pt x="248" y="209"/>
                  </a:cubicBezTo>
                  <a:cubicBezTo>
                    <a:pt x="252" y="209"/>
                    <a:pt x="256" y="208"/>
                    <a:pt x="259" y="206"/>
                  </a:cubicBezTo>
                  <a:cubicBezTo>
                    <a:pt x="265" y="201"/>
                    <a:pt x="266" y="192"/>
                    <a:pt x="261" y="186"/>
                  </a:cubicBezTo>
                  <a:cubicBezTo>
                    <a:pt x="256" y="181"/>
                    <a:pt x="249" y="180"/>
                    <a:pt x="243" y="183"/>
                  </a:cubicBezTo>
                  <a:cubicBezTo>
                    <a:pt x="222" y="159"/>
                    <a:pt x="222" y="159"/>
                    <a:pt x="222" y="159"/>
                  </a:cubicBezTo>
                  <a:cubicBezTo>
                    <a:pt x="227" y="154"/>
                    <a:pt x="227" y="146"/>
                    <a:pt x="222" y="141"/>
                  </a:cubicBezTo>
                  <a:cubicBezTo>
                    <a:pt x="221" y="140"/>
                    <a:pt x="220" y="138"/>
                    <a:pt x="218" y="138"/>
                  </a:cubicBezTo>
                  <a:cubicBezTo>
                    <a:pt x="228" y="108"/>
                    <a:pt x="228" y="108"/>
                    <a:pt x="228" y="108"/>
                  </a:cubicBezTo>
                  <a:cubicBezTo>
                    <a:pt x="232" y="108"/>
                    <a:pt x="236" y="107"/>
                    <a:pt x="239" y="104"/>
                  </a:cubicBezTo>
                  <a:cubicBezTo>
                    <a:pt x="245" y="99"/>
                    <a:pt x="246" y="90"/>
                    <a:pt x="241" y="85"/>
                  </a:cubicBezTo>
                  <a:cubicBezTo>
                    <a:pt x="236" y="79"/>
                    <a:pt x="229" y="78"/>
                    <a:pt x="223" y="82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7" y="53"/>
                    <a:pt x="207" y="45"/>
                    <a:pt x="202" y="40"/>
                  </a:cubicBezTo>
                  <a:cubicBezTo>
                    <a:pt x="197" y="34"/>
                    <a:pt x="188" y="33"/>
                    <a:pt x="182" y="38"/>
                  </a:cubicBezTo>
                  <a:cubicBezTo>
                    <a:pt x="179" y="41"/>
                    <a:pt x="177" y="45"/>
                    <a:pt x="178" y="50"/>
                  </a:cubicBezTo>
                  <a:cubicBezTo>
                    <a:pt x="146" y="56"/>
                    <a:pt x="146" y="56"/>
                    <a:pt x="146" y="56"/>
                  </a:cubicBezTo>
                  <a:cubicBezTo>
                    <a:pt x="145" y="55"/>
                    <a:pt x="145" y="53"/>
                    <a:pt x="144" y="52"/>
                  </a:cubicBezTo>
                  <a:cubicBezTo>
                    <a:pt x="139" y="47"/>
                    <a:pt x="131" y="46"/>
                    <a:pt x="126" y="50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9" y="20"/>
                    <a:pt x="109" y="12"/>
                    <a:pt x="104" y="7"/>
                  </a:cubicBezTo>
                  <a:cubicBezTo>
                    <a:pt x="99" y="1"/>
                    <a:pt x="90" y="0"/>
                    <a:pt x="85" y="5"/>
                  </a:cubicBezTo>
                  <a:cubicBezTo>
                    <a:pt x="81" y="8"/>
                    <a:pt x="79" y="13"/>
                    <a:pt x="80" y="17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48" y="20"/>
                    <a:pt x="47" y="19"/>
                  </a:cubicBezTo>
                  <a:cubicBezTo>
                    <a:pt x="42" y="14"/>
                    <a:pt x="33" y="13"/>
                    <a:pt x="28" y="18"/>
                  </a:cubicBezTo>
                  <a:cubicBezTo>
                    <a:pt x="22" y="23"/>
                    <a:pt x="21" y="32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8"/>
                    <a:pt x="10" y="69"/>
                    <a:pt x="7" y="72"/>
                  </a:cubicBezTo>
                  <a:cubicBezTo>
                    <a:pt x="1" y="77"/>
                    <a:pt x="0" y="86"/>
                    <a:pt x="5" y="92"/>
                  </a:cubicBezTo>
                  <a:cubicBezTo>
                    <a:pt x="10" y="97"/>
                    <a:pt x="17" y="98"/>
                    <a:pt x="23" y="95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39" y="124"/>
                    <a:pt x="39" y="132"/>
                    <a:pt x="44" y="137"/>
                  </a:cubicBezTo>
                  <a:cubicBezTo>
                    <a:pt x="49" y="143"/>
                    <a:pt x="57" y="144"/>
                    <a:pt x="63" y="139"/>
                  </a:cubicBezTo>
                  <a:cubicBezTo>
                    <a:pt x="66" y="136"/>
                    <a:pt x="68" y="132"/>
                    <a:pt x="68" y="128"/>
                  </a:cubicBezTo>
                  <a:cubicBezTo>
                    <a:pt x="102" y="122"/>
                    <a:pt x="102" y="122"/>
                    <a:pt x="102" y="122"/>
                  </a:cubicBezTo>
                  <a:cubicBezTo>
                    <a:pt x="103" y="123"/>
                    <a:pt x="103" y="124"/>
                    <a:pt x="104" y="125"/>
                  </a:cubicBezTo>
                  <a:cubicBezTo>
                    <a:pt x="110" y="132"/>
                    <a:pt x="115" y="133"/>
                    <a:pt x="122" y="129"/>
                  </a:cubicBezTo>
                  <a:cubicBezTo>
                    <a:pt x="143" y="153"/>
                    <a:pt x="143" y="153"/>
                    <a:pt x="143" y="153"/>
                  </a:cubicBezTo>
                  <a:cubicBezTo>
                    <a:pt x="138" y="159"/>
                    <a:pt x="138" y="167"/>
                    <a:pt x="142" y="172"/>
                  </a:cubicBezTo>
                  <a:cubicBezTo>
                    <a:pt x="144" y="174"/>
                    <a:pt x="145" y="175"/>
                    <a:pt x="146" y="175"/>
                  </a:cubicBezTo>
                  <a:cubicBezTo>
                    <a:pt x="136" y="204"/>
                    <a:pt x="136" y="204"/>
                    <a:pt x="136" y="204"/>
                  </a:cubicBezTo>
                  <a:cubicBezTo>
                    <a:pt x="132" y="204"/>
                    <a:pt x="128" y="205"/>
                    <a:pt x="125" y="208"/>
                  </a:cubicBezTo>
                  <a:cubicBezTo>
                    <a:pt x="119" y="213"/>
                    <a:pt x="119" y="221"/>
                    <a:pt x="124" y="227"/>
                  </a:cubicBezTo>
                  <a:cubicBezTo>
                    <a:pt x="128" y="233"/>
                    <a:pt x="136" y="234"/>
                    <a:pt x="142" y="230"/>
                  </a:cubicBezTo>
                  <a:cubicBezTo>
                    <a:pt x="161" y="253"/>
                    <a:pt x="161" y="253"/>
                    <a:pt x="161" y="253"/>
                  </a:cubicBezTo>
                  <a:cubicBezTo>
                    <a:pt x="157" y="258"/>
                    <a:pt x="157" y="266"/>
                    <a:pt x="161" y="271"/>
                  </a:cubicBezTo>
                  <a:cubicBezTo>
                    <a:pt x="166" y="277"/>
                    <a:pt x="175" y="278"/>
                    <a:pt x="181" y="273"/>
                  </a:cubicBezTo>
                  <a:cubicBezTo>
                    <a:pt x="184" y="270"/>
                    <a:pt x="186" y="266"/>
                    <a:pt x="186" y="263"/>
                  </a:cubicBezTo>
                  <a:cubicBezTo>
                    <a:pt x="220" y="256"/>
                    <a:pt x="220" y="256"/>
                    <a:pt x="220" y="256"/>
                  </a:cubicBezTo>
                  <a:cubicBezTo>
                    <a:pt x="220" y="257"/>
                    <a:pt x="221" y="259"/>
                    <a:pt x="222" y="260"/>
                  </a:cubicBezTo>
                  <a:cubicBezTo>
                    <a:pt x="227" y="265"/>
                    <a:pt x="236" y="266"/>
                    <a:pt x="242" y="261"/>
                  </a:cubicBezTo>
                  <a:cubicBezTo>
                    <a:pt x="248" y="256"/>
                    <a:pt x="248" y="247"/>
                    <a:pt x="243" y="241"/>
                  </a:cubicBezTo>
                  <a:close/>
                  <a:moveTo>
                    <a:pt x="179" y="54"/>
                  </a:moveTo>
                  <a:cubicBezTo>
                    <a:pt x="179" y="56"/>
                    <a:pt x="180" y="57"/>
                    <a:pt x="181" y="58"/>
                  </a:cubicBezTo>
                  <a:cubicBezTo>
                    <a:pt x="185" y="63"/>
                    <a:pt x="193" y="64"/>
                    <a:pt x="199" y="61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5" y="90"/>
                    <a:pt x="215" y="98"/>
                    <a:pt x="219" y="103"/>
                  </a:cubicBezTo>
                  <a:cubicBezTo>
                    <a:pt x="221" y="104"/>
                    <a:pt x="222" y="106"/>
                    <a:pt x="224" y="106"/>
                  </a:cubicBezTo>
                  <a:cubicBezTo>
                    <a:pt x="214" y="136"/>
                    <a:pt x="214" y="136"/>
                    <a:pt x="214" y="136"/>
                  </a:cubicBezTo>
                  <a:cubicBezTo>
                    <a:pt x="210" y="136"/>
                    <a:pt x="206" y="137"/>
                    <a:pt x="202" y="139"/>
                  </a:cubicBezTo>
                  <a:cubicBezTo>
                    <a:pt x="199" y="142"/>
                    <a:pt x="197" y="147"/>
                    <a:pt x="198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5" y="156"/>
                    <a:pt x="165" y="155"/>
                    <a:pt x="164" y="154"/>
                  </a:cubicBezTo>
                  <a:cubicBezTo>
                    <a:pt x="159" y="149"/>
                    <a:pt x="152" y="148"/>
                    <a:pt x="146" y="151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30" y="121"/>
                    <a:pt x="130" y="113"/>
                    <a:pt x="125" y="107"/>
                  </a:cubicBezTo>
                  <a:cubicBezTo>
                    <a:pt x="124" y="106"/>
                    <a:pt x="123" y="104"/>
                    <a:pt x="121" y="104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35" y="76"/>
                    <a:pt x="139" y="75"/>
                    <a:pt x="142" y="72"/>
                  </a:cubicBezTo>
                  <a:cubicBezTo>
                    <a:pt x="146" y="69"/>
                    <a:pt x="148" y="65"/>
                    <a:pt x="147" y="60"/>
                  </a:cubicBezTo>
                  <a:lnTo>
                    <a:pt x="179" y="54"/>
                  </a:lnTo>
                  <a:close/>
                  <a:moveTo>
                    <a:pt x="68" y="124"/>
                  </a:moveTo>
                  <a:cubicBezTo>
                    <a:pt x="67" y="122"/>
                    <a:pt x="66" y="120"/>
                    <a:pt x="65" y="119"/>
                  </a:cubicBezTo>
                  <a:cubicBezTo>
                    <a:pt x="60" y="114"/>
                    <a:pt x="53" y="112"/>
                    <a:pt x="47" y="116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31" y="87"/>
                    <a:pt x="31" y="79"/>
                    <a:pt x="26" y="74"/>
                  </a:cubicBezTo>
                  <a:cubicBezTo>
                    <a:pt x="25" y="73"/>
                    <a:pt x="24" y="72"/>
                    <a:pt x="23" y="71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7" y="43"/>
                    <a:pt x="42" y="42"/>
                    <a:pt x="46" y="39"/>
                  </a:cubicBezTo>
                  <a:cubicBezTo>
                    <a:pt x="50" y="36"/>
                    <a:pt x="51" y="32"/>
                    <a:pt x="51" y="27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8" y="31"/>
                    <a:pt x="95" y="32"/>
                    <a:pt x="101" y="28"/>
                  </a:cubicBezTo>
                  <a:cubicBezTo>
                    <a:pt x="122" y="53"/>
                    <a:pt x="122" y="53"/>
                    <a:pt x="122" y="53"/>
                  </a:cubicBezTo>
                  <a:cubicBezTo>
                    <a:pt x="118" y="58"/>
                    <a:pt x="118" y="66"/>
                    <a:pt x="122" y="71"/>
                  </a:cubicBezTo>
                  <a:cubicBezTo>
                    <a:pt x="124" y="72"/>
                    <a:pt x="125" y="73"/>
                    <a:pt x="126" y="74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3" y="102"/>
                    <a:pt x="109" y="103"/>
                    <a:pt x="106" y="106"/>
                  </a:cubicBezTo>
                  <a:cubicBezTo>
                    <a:pt x="102" y="109"/>
                    <a:pt x="100" y="113"/>
                    <a:pt x="101" y="118"/>
                  </a:cubicBezTo>
                  <a:lnTo>
                    <a:pt x="68" y="124"/>
                  </a:lnTo>
                  <a:close/>
                  <a:moveTo>
                    <a:pt x="185" y="258"/>
                  </a:moveTo>
                  <a:cubicBezTo>
                    <a:pt x="185" y="256"/>
                    <a:pt x="184" y="254"/>
                    <a:pt x="183" y="253"/>
                  </a:cubicBezTo>
                  <a:cubicBezTo>
                    <a:pt x="178" y="248"/>
                    <a:pt x="171" y="247"/>
                    <a:pt x="165" y="250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50" y="222"/>
                    <a:pt x="150" y="214"/>
                    <a:pt x="145" y="209"/>
                  </a:cubicBezTo>
                  <a:cubicBezTo>
                    <a:pt x="144" y="208"/>
                    <a:pt x="142" y="206"/>
                    <a:pt x="141" y="206"/>
                  </a:cubicBezTo>
                  <a:cubicBezTo>
                    <a:pt x="151" y="177"/>
                    <a:pt x="151" y="177"/>
                    <a:pt x="151" y="177"/>
                  </a:cubicBezTo>
                  <a:cubicBezTo>
                    <a:pt x="155" y="177"/>
                    <a:pt x="159" y="176"/>
                    <a:pt x="162" y="174"/>
                  </a:cubicBezTo>
                  <a:cubicBezTo>
                    <a:pt x="166" y="171"/>
                    <a:pt x="168" y="166"/>
                    <a:pt x="167" y="161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199" y="157"/>
                    <a:pt x="200" y="158"/>
                    <a:pt x="201" y="159"/>
                  </a:cubicBezTo>
                  <a:cubicBezTo>
                    <a:pt x="205" y="165"/>
                    <a:pt x="213" y="166"/>
                    <a:pt x="219" y="162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5" y="191"/>
                    <a:pt x="235" y="199"/>
                    <a:pt x="239" y="204"/>
                  </a:cubicBezTo>
                  <a:cubicBezTo>
                    <a:pt x="241" y="206"/>
                    <a:pt x="242" y="207"/>
                    <a:pt x="244" y="208"/>
                  </a:cubicBezTo>
                  <a:cubicBezTo>
                    <a:pt x="234" y="236"/>
                    <a:pt x="234" y="236"/>
                    <a:pt x="234" y="236"/>
                  </a:cubicBezTo>
                  <a:cubicBezTo>
                    <a:pt x="230" y="236"/>
                    <a:pt x="227" y="237"/>
                    <a:pt x="223" y="240"/>
                  </a:cubicBezTo>
                  <a:cubicBezTo>
                    <a:pt x="220" y="243"/>
                    <a:pt x="218" y="247"/>
                    <a:pt x="219" y="252"/>
                  </a:cubicBezTo>
                  <a:lnTo>
                    <a:pt x="185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7797801" y="2211388"/>
              <a:ext cx="142875" cy="138112"/>
            </a:xfrm>
            <a:custGeom>
              <a:avLst/>
              <a:gdLst>
                <a:gd name="T0" fmla="*/ 60 w 90"/>
                <a:gd name="T1" fmla="*/ 0 h 87"/>
                <a:gd name="T2" fmla="*/ 14 w 90"/>
                <a:gd name="T3" fmla="*/ 8 h 87"/>
                <a:gd name="T4" fmla="*/ 0 w 90"/>
                <a:gd name="T5" fmla="*/ 51 h 87"/>
                <a:gd name="T6" fmla="*/ 29 w 90"/>
                <a:gd name="T7" fmla="*/ 87 h 87"/>
                <a:gd name="T8" fmla="*/ 74 w 90"/>
                <a:gd name="T9" fmla="*/ 77 h 87"/>
                <a:gd name="T10" fmla="*/ 90 w 90"/>
                <a:gd name="T11" fmla="*/ 34 h 87"/>
                <a:gd name="T12" fmla="*/ 60 w 90"/>
                <a:gd name="T13" fmla="*/ 0 h 87"/>
                <a:gd name="T14" fmla="*/ 30 w 90"/>
                <a:gd name="T15" fmla="*/ 82 h 87"/>
                <a:gd name="T16" fmla="*/ 4 w 90"/>
                <a:gd name="T17" fmla="*/ 50 h 87"/>
                <a:gd name="T18" fmla="*/ 18 w 90"/>
                <a:gd name="T19" fmla="*/ 12 h 87"/>
                <a:gd name="T20" fmla="*/ 58 w 90"/>
                <a:gd name="T21" fmla="*/ 4 h 87"/>
                <a:gd name="T22" fmla="*/ 85 w 90"/>
                <a:gd name="T23" fmla="*/ 35 h 87"/>
                <a:gd name="T24" fmla="*/ 72 w 90"/>
                <a:gd name="T25" fmla="*/ 74 h 87"/>
                <a:gd name="T26" fmla="*/ 30 w 90"/>
                <a:gd name="T27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87">
                  <a:moveTo>
                    <a:pt x="60" y="0"/>
                  </a:moveTo>
                  <a:lnTo>
                    <a:pt x="14" y="8"/>
                  </a:lnTo>
                  <a:lnTo>
                    <a:pt x="0" y="51"/>
                  </a:lnTo>
                  <a:lnTo>
                    <a:pt x="29" y="87"/>
                  </a:lnTo>
                  <a:lnTo>
                    <a:pt x="74" y="77"/>
                  </a:lnTo>
                  <a:lnTo>
                    <a:pt x="90" y="34"/>
                  </a:lnTo>
                  <a:lnTo>
                    <a:pt x="60" y="0"/>
                  </a:lnTo>
                  <a:close/>
                  <a:moveTo>
                    <a:pt x="30" y="82"/>
                  </a:moveTo>
                  <a:lnTo>
                    <a:pt x="4" y="50"/>
                  </a:lnTo>
                  <a:lnTo>
                    <a:pt x="18" y="12"/>
                  </a:lnTo>
                  <a:lnTo>
                    <a:pt x="58" y="4"/>
                  </a:lnTo>
                  <a:lnTo>
                    <a:pt x="85" y="35"/>
                  </a:lnTo>
                  <a:lnTo>
                    <a:pt x="72" y="74"/>
                  </a:lnTo>
                  <a:lnTo>
                    <a:pt x="3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7761288" y="2027238"/>
              <a:ext cx="142875" cy="136525"/>
            </a:xfrm>
            <a:custGeom>
              <a:avLst/>
              <a:gdLst>
                <a:gd name="T0" fmla="*/ 29 w 90"/>
                <a:gd name="T1" fmla="*/ 86 h 86"/>
                <a:gd name="T2" fmla="*/ 74 w 90"/>
                <a:gd name="T3" fmla="*/ 78 h 86"/>
                <a:gd name="T4" fmla="*/ 90 w 90"/>
                <a:gd name="T5" fmla="*/ 34 h 86"/>
                <a:gd name="T6" fmla="*/ 60 w 90"/>
                <a:gd name="T7" fmla="*/ 0 h 86"/>
                <a:gd name="T8" fmla="*/ 15 w 90"/>
                <a:gd name="T9" fmla="*/ 8 h 86"/>
                <a:gd name="T10" fmla="*/ 0 w 90"/>
                <a:gd name="T11" fmla="*/ 52 h 86"/>
                <a:gd name="T12" fmla="*/ 29 w 90"/>
                <a:gd name="T13" fmla="*/ 86 h 86"/>
                <a:gd name="T14" fmla="*/ 58 w 90"/>
                <a:gd name="T15" fmla="*/ 5 h 86"/>
                <a:gd name="T16" fmla="*/ 85 w 90"/>
                <a:gd name="T17" fmla="*/ 36 h 86"/>
                <a:gd name="T18" fmla="*/ 72 w 90"/>
                <a:gd name="T19" fmla="*/ 74 h 86"/>
                <a:gd name="T20" fmla="*/ 31 w 90"/>
                <a:gd name="T21" fmla="*/ 81 h 86"/>
                <a:gd name="T22" fmla="*/ 4 w 90"/>
                <a:gd name="T23" fmla="*/ 50 h 86"/>
                <a:gd name="T24" fmla="*/ 18 w 90"/>
                <a:gd name="T25" fmla="*/ 12 h 86"/>
                <a:gd name="T26" fmla="*/ 58 w 90"/>
                <a:gd name="T27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86">
                  <a:moveTo>
                    <a:pt x="29" y="86"/>
                  </a:moveTo>
                  <a:lnTo>
                    <a:pt x="74" y="78"/>
                  </a:lnTo>
                  <a:lnTo>
                    <a:pt x="90" y="34"/>
                  </a:lnTo>
                  <a:lnTo>
                    <a:pt x="60" y="0"/>
                  </a:lnTo>
                  <a:lnTo>
                    <a:pt x="15" y="8"/>
                  </a:lnTo>
                  <a:lnTo>
                    <a:pt x="0" y="52"/>
                  </a:lnTo>
                  <a:lnTo>
                    <a:pt x="29" y="86"/>
                  </a:lnTo>
                  <a:close/>
                  <a:moveTo>
                    <a:pt x="58" y="5"/>
                  </a:moveTo>
                  <a:lnTo>
                    <a:pt x="85" y="36"/>
                  </a:lnTo>
                  <a:lnTo>
                    <a:pt x="72" y="74"/>
                  </a:lnTo>
                  <a:lnTo>
                    <a:pt x="31" y="81"/>
                  </a:lnTo>
                  <a:lnTo>
                    <a:pt x="4" y="50"/>
                  </a:lnTo>
                  <a:lnTo>
                    <a:pt x="18" y="12"/>
                  </a:lnTo>
                  <a:lnTo>
                    <a:pt x="58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7583488" y="1970088"/>
              <a:ext cx="141288" cy="136525"/>
            </a:xfrm>
            <a:custGeom>
              <a:avLst/>
              <a:gdLst>
                <a:gd name="T0" fmla="*/ 59 w 89"/>
                <a:gd name="T1" fmla="*/ 0 h 86"/>
                <a:gd name="T2" fmla="*/ 14 w 89"/>
                <a:gd name="T3" fmla="*/ 9 h 86"/>
                <a:gd name="T4" fmla="*/ 0 w 89"/>
                <a:gd name="T5" fmla="*/ 52 h 86"/>
                <a:gd name="T6" fmla="*/ 29 w 89"/>
                <a:gd name="T7" fmla="*/ 86 h 86"/>
                <a:gd name="T8" fmla="*/ 74 w 89"/>
                <a:gd name="T9" fmla="*/ 78 h 86"/>
                <a:gd name="T10" fmla="*/ 89 w 89"/>
                <a:gd name="T11" fmla="*/ 35 h 86"/>
                <a:gd name="T12" fmla="*/ 59 w 89"/>
                <a:gd name="T13" fmla="*/ 0 h 86"/>
                <a:gd name="T14" fmla="*/ 31 w 89"/>
                <a:gd name="T15" fmla="*/ 82 h 86"/>
                <a:gd name="T16" fmla="*/ 4 w 89"/>
                <a:gd name="T17" fmla="*/ 51 h 86"/>
                <a:gd name="T18" fmla="*/ 18 w 89"/>
                <a:gd name="T19" fmla="*/ 12 h 86"/>
                <a:gd name="T20" fmla="*/ 58 w 89"/>
                <a:gd name="T21" fmla="*/ 4 h 86"/>
                <a:gd name="T22" fmla="*/ 84 w 89"/>
                <a:gd name="T23" fmla="*/ 36 h 86"/>
                <a:gd name="T24" fmla="*/ 71 w 89"/>
                <a:gd name="T25" fmla="*/ 74 h 86"/>
                <a:gd name="T26" fmla="*/ 31 w 89"/>
                <a:gd name="T27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" h="86">
                  <a:moveTo>
                    <a:pt x="59" y="0"/>
                  </a:moveTo>
                  <a:lnTo>
                    <a:pt x="14" y="9"/>
                  </a:lnTo>
                  <a:lnTo>
                    <a:pt x="0" y="52"/>
                  </a:lnTo>
                  <a:lnTo>
                    <a:pt x="29" y="86"/>
                  </a:lnTo>
                  <a:lnTo>
                    <a:pt x="74" y="78"/>
                  </a:lnTo>
                  <a:lnTo>
                    <a:pt x="89" y="35"/>
                  </a:lnTo>
                  <a:lnTo>
                    <a:pt x="59" y="0"/>
                  </a:lnTo>
                  <a:close/>
                  <a:moveTo>
                    <a:pt x="31" y="82"/>
                  </a:moveTo>
                  <a:lnTo>
                    <a:pt x="4" y="51"/>
                  </a:lnTo>
                  <a:lnTo>
                    <a:pt x="18" y="12"/>
                  </a:lnTo>
                  <a:lnTo>
                    <a:pt x="58" y="4"/>
                  </a:lnTo>
                  <a:lnTo>
                    <a:pt x="84" y="36"/>
                  </a:lnTo>
                  <a:lnTo>
                    <a:pt x="71" y="74"/>
                  </a:lnTo>
                  <a:lnTo>
                    <a:pt x="31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" name="等腰三角形 35"/>
          <p:cNvSpPr>
            <a:spLocks noChangeAspect="1"/>
          </p:cNvSpPr>
          <p:nvPr/>
        </p:nvSpPr>
        <p:spPr>
          <a:xfrm>
            <a:off x="3986781" y="1519692"/>
            <a:ext cx="1008000" cy="868966"/>
          </a:xfrm>
          <a:prstGeom prst="triangle">
            <a:avLst/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37" name="组合 36"/>
          <p:cNvGrpSpPr/>
          <p:nvPr/>
        </p:nvGrpSpPr>
        <p:grpSpPr>
          <a:xfrm>
            <a:off x="4269127" y="1820965"/>
            <a:ext cx="463550" cy="503237"/>
            <a:chOff x="7680326" y="3319463"/>
            <a:chExt cx="463550" cy="503237"/>
          </a:xfrm>
          <a:solidFill>
            <a:srgbClr val="FFFFFF"/>
          </a:solidFill>
        </p:grpSpPr>
        <p:sp>
          <p:nvSpPr>
            <p:cNvPr id="38" name="Freeform 104"/>
            <p:cNvSpPr>
              <a:spLocks/>
            </p:cNvSpPr>
            <p:nvPr/>
          </p:nvSpPr>
          <p:spPr bwMode="auto">
            <a:xfrm>
              <a:off x="7743826" y="3382963"/>
              <a:ext cx="68263" cy="66675"/>
            </a:xfrm>
            <a:custGeom>
              <a:avLst/>
              <a:gdLst>
                <a:gd name="T0" fmla="*/ 25 w 37"/>
                <a:gd name="T1" fmla="*/ 34 h 36"/>
                <a:gd name="T2" fmla="*/ 29 w 37"/>
                <a:gd name="T3" fmla="*/ 36 h 36"/>
                <a:gd name="T4" fmla="*/ 34 w 37"/>
                <a:gd name="T5" fmla="*/ 34 h 36"/>
                <a:gd name="T6" fmla="*/ 34 w 37"/>
                <a:gd name="T7" fmla="*/ 25 h 36"/>
                <a:gd name="T8" fmla="*/ 29 w 37"/>
                <a:gd name="T9" fmla="*/ 20 h 36"/>
                <a:gd name="T10" fmla="*/ 12 w 37"/>
                <a:gd name="T11" fmla="*/ 3 h 36"/>
                <a:gd name="T12" fmla="*/ 3 w 37"/>
                <a:gd name="T13" fmla="*/ 3 h 36"/>
                <a:gd name="T14" fmla="*/ 3 w 37"/>
                <a:gd name="T15" fmla="*/ 12 h 36"/>
                <a:gd name="T16" fmla="*/ 25 w 37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25" y="34"/>
                  </a:moveTo>
                  <a:cubicBezTo>
                    <a:pt x="26" y="35"/>
                    <a:pt x="27" y="36"/>
                    <a:pt x="29" y="36"/>
                  </a:cubicBezTo>
                  <a:cubicBezTo>
                    <a:pt x="31" y="36"/>
                    <a:pt x="33" y="36"/>
                    <a:pt x="34" y="34"/>
                  </a:cubicBezTo>
                  <a:cubicBezTo>
                    <a:pt x="37" y="32"/>
                    <a:pt x="37" y="28"/>
                    <a:pt x="34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0" y="5"/>
                    <a:pt x="0" y="9"/>
                    <a:pt x="3" y="12"/>
                  </a:cubicBezTo>
                  <a:lnTo>
                    <a:pt x="2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5"/>
            <p:cNvSpPr>
              <a:spLocks/>
            </p:cNvSpPr>
            <p:nvPr/>
          </p:nvSpPr>
          <p:spPr bwMode="auto">
            <a:xfrm>
              <a:off x="7900988" y="3319463"/>
              <a:ext cx="23813" cy="82550"/>
            </a:xfrm>
            <a:custGeom>
              <a:avLst/>
              <a:gdLst>
                <a:gd name="T0" fmla="*/ 6 w 13"/>
                <a:gd name="T1" fmla="*/ 45 h 45"/>
                <a:gd name="T2" fmla="*/ 7 w 13"/>
                <a:gd name="T3" fmla="*/ 45 h 45"/>
                <a:gd name="T4" fmla="*/ 13 w 13"/>
                <a:gd name="T5" fmla="*/ 38 h 45"/>
                <a:gd name="T6" fmla="*/ 13 w 13"/>
                <a:gd name="T7" fmla="*/ 7 h 45"/>
                <a:gd name="T8" fmla="*/ 7 w 13"/>
                <a:gd name="T9" fmla="*/ 0 h 45"/>
                <a:gd name="T10" fmla="*/ 6 w 13"/>
                <a:gd name="T11" fmla="*/ 0 h 45"/>
                <a:gd name="T12" fmla="*/ 0 w 13"/>
                <a:gd name="T13" fmla="*/ 7 h 45"/>
                <a:gd name="T14" fmla="*/ 0 w 13"/>
                <a:gd name="T15" fmla="*/ 38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7" y="45"/>
                    <a:pt x="7" y="45"/>
                    <a:pt x="7" y="45"/>
                  </a:cubicBezTo>
                  <a:cubicBezTo>
                    <a:pt x="10" y="45"/>
                    <a:pt x="13" y="42"/>
                    <a:pt x="13" y="3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0" y="4"/>
                    <a:pt x="0" y="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2"/>
                    <a:pt x="3" y="45"/>
                    <a:pt x="6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6"/>
            <p:cNvSpPr>
              <a:spLocks/>
            </p:cNvSpPr>
            <p:nvPr/>
          </p:nvSpPr>
          <p:spPr bwMode="auto">
            <a:xfrm>
              <a:off x="8015288" y="3382963"/>
              <a:ext cx="66675" cy="66675"/>
            </a:xfrm>
            <a:custGeom>
              <a:avLst/>
              <a:gdLst>
                <a:gd name="T0" fmla="*/ 7 w 37"/>
                <a:gd name="T1" fmla="*/ 36 h 36"/>
                <a:gd name="T2" fmla="*/ 12 w 37"/>
                <a:gd name="T3" fmla="*/ 34 h 36"/>
                <a:gd name="T4" fmla="*/ 34 w 37"/>
                <a:gd name="T5" fmla="*/ 12 h 36"/>
                <a:gd name="T6" fmla="*/ 34 w 37"/>
                <a:gd name="T7" fmla="*/ 3 h 36"/>
                <a:gd name="T8" fmla="*/ 25 w 37"/>
                <a:gd name="T9" fmla="*/ 3 h 36"/>
                <a:gd name="T10" fmla="*/ 7 w 37"/>
                <a:gd name="T11" fmla="*/ 20 h 36"/>
                <a:gd name="T12" fmla="*/ 3 w 37"/>
                <a:gd name="T13" fmla="*/ 25 h 36"/>
                <a:gd name="T14" fmla="*/ 3 w 37"/>
                <a:gd name="T15" fmla="*/ 34 h 36"/>
                <a:gd name="T16" fmla="*/ 7 w 37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7" y="36"/>
                  </a:moveTo>
                  <a:cubicBezTo>
                    <a:pt x="9" y="36"/>
                    <a:pt x="10" y="36"/>
                    <a:pt x="12" y="34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9"/>
                    <a:pt x="37" y="5"/>
                    <a:pt x="34" y="3"/>
                  </a:cubicBezTo>
                  <a:cubicBezTo>
                    <a:pt x="31" y="0"/>
                    <a:pt x="27" y="0"/>
                    <a:pt x="25" y="3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8"/>
                    <a:pt x="0" y="32"/>
                    <a:pt x="3" y="34"/>
                  </a:cubicBezTo>
                  <a:cubicBezTo>
                    <a:pt x="4" y="36"/>
                    <a:pt x="6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7"/>
            <p:cNvSpPr>
              <a:spLocks/>
            </p:cNvSpPr>
            <p:nvPr/>
          </p:nvSpPr>
          <p:spPr bwMode="auto">
            <a:xfrm>
              <a:off x="7680326" y="3540125"/>
              <a:ext cx="82550" cy="23812"/>
            </a:xfrm>
            <a:custGeom>
              <a:avLst/>
              <a:gdLst>
                <a:gd name="T0" fmla="*/ 45 w 45"/>
                <a:gd name="T1" fmla="*/ 7 h 13"/>
                <a:gd name="T2" fmla="*/ 38 w 45"/>
                <a:gd name="T3" fmla="*/ 0 h 13"/>
                <a:gd name="T4" fmla="*/ 7 w 45"/>
                <a:gd name="T5" fmla="*/ 0 h 13"/>
                <a:gd name="T6" fmla="*/ 0 w 45"/>
                <a:gd name="T7" fmla="*/ 7 h 13"/>
                <a:gd name="T8" fmla="*/ 7 w 45"/>
                <a:gd name="T9" fmla="*/ 13 h 13"/>
                <a:gd name="T10" fmla="*/ 38 w 45"/>
                <a:gd name="T11" fmla="*/ 13 h 13"/>
                <a:gd name="T12" fmla="*/ 45 w 4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3">
                  <a:moveTo>
                    <a:pt x="45" y="7"/>
                  </a:moveTo>
                  <a:cubicBezTo>
                    <a:pt x="45" y="3"/>
                    <a:pt x="42" y="0"/>
                    <a:pt x="3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3"/>
                    <a:pt x="7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2" y="13"/>
                    <a:pt x="45" y="11"/>
                    <a:pt x="4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8"/>
            <p:cNvSpPr>
              <a:spLocks/>
            </p:cNvSpPr>
            <p:nvPr/>
          </p:nvSpPr>
          <p:spPr bwMode="auto">
            <a:xfrm>
              <a:off x="8064501" y="3540125"/>
              <a:ext cx="79375" cy="23812"/>
            </a:xfrm>
            <a:custGeom>
              <a:avLst/>
              <a:gdLst>
                <a:gd name="T0" fmla="*/ 38 w 44"/>
                <a:gd name="T1" fmla="*/ 0 h 13"/>
                <a:gd name="T2" fmla="*/ 6 w 44"/>
                <a:gd name="T3" fmla="*/ 0 h 13"/>
                <a:gd name="T4" fmla="*/ 0 w 44"/>
                <a:gd name="T5" fmla="*/ 7 h 13"/>
                <a:gd name="T6" fmla="*/ 6 w 44"/>
                <a:gd name="T7" fmla="*/ 13 h 13"/>
                <a:gd name="T8" fmla="*/ 38 w 44"/>
                <a:gd name="T9" fmla="*/ 13 h 13"/>
                <a:gd name="T10" fmla="*/ 44 w 44"/>
                <a:gd name="T11" fmla="*/ 7 h 13"/>
                <a:gd name="T12" fmla="*/ 38 w 4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3">
                  <a:moveTo>
                    <a:pt x="3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3"/>
                    <a:pt x="6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1" y="13"/>
                    <a:pt x="44" y="11"/>
                    <a:pt x="44" y="7"/>
                  </a:cubicBezTo>
                  <a:cubicBezTo>
                    <a:pt x="44" y="3"/>
                    <a:pt x="41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9"/>
            <p:cNvSpPr>
              <a:spLocks/>
            </p:cNvSpPr>
            <p:nvPr/>
          </p:nvSpPr>
          <p:spPr bwMode="auto">
            <a:xfrm>
              <a:off x="8015288" y="3656013"/>
              <a:ext cx="66675" cy="65087"/>
            </a:xfrm>
            <a:custGeom>
              <a:avLst/>
              <a:gdLst>
                <a:gd name="T0" fmla="*/ 12 w 37"/>
                <a:gd name="T1" fmla="*/ 2 h 36"/>
                <a:gd name="T2" fmla="*/ 7 w 37"/>
                <a:gd name="T3" fmla="*/ 0 h 36"/>
                <a:gd name="T4" fmla="*/ 3 w 37"/>
                <a:gd name="T5" fmla="*/ 2 h 36"/>
                <a:gd name="T6" fmla="*/ 3 w 37"/>
                <a:gd name="T7" fmla="*/ 11 h 36"/>
                <a:gd name="T8" fmla="*/ 7 w 37"/>
                <a:gd name="T9" fmla="*/ 16 h 36"/>
                <a:gd name="T10" fmla="*/ 25 w 37"/>
                <a:gd name="T11" fmla="*/ 33 h 36"/>
                <a:gd name="T12" fmla="*/ 34 w 37"/>
                <a:gd name="T13" fmla="*/ 33 h 36"/>
                <a:gd name="T14" fmla="*/ 34 w 37"/>
                <a:gd name="T15" fmla="*/ 24 h 36"/>
                <a:gd name="T16" fmla="*/ 12 w 37"/>
                <a:gd name="T1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12" y="2"/>
                  </a:moveTo>
                  <a:cubicBezTo>
                    <a:pt x="10" y="0"/>
                    <a:pt x="9" y="0"/>
                    <a:pt x="7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0" y="4"/>
                    <a:pt x="0" y="8"/>
                    <a:pt x="3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6"/>
                    <a:pt x="31" y="36"/>
                    <a:pt x="34" y="33"/>
                  </a:cubicBezTo>
                  <a:cubicBezTo>
                    <a:pt x="37" y="31"/>
                    <a:pt x="37" y="26"/>
                    <a:pt x="34" y="24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10"/>
            <p:cNvSpPr>
              <a:spLocks/>
            </p:cNvSpPr>
            <p:nvPr/>
          </p:nvSpPr>
          <p:spPr bwMode="auto">
            <a:xfrm>
              <a:off x="7743826" y="3656013"/>
              <a:ext cx="68263" cy="65087"/>
            </a:xfrm>
            <a:custGeom>
              <a:avLst/>
              <a:gdLst>
                <a:gd name="T0" fmla="*/ 29 w 37"/>
                <a:gd name="T1" fmla="*/ 0 h 36"/>
                <a:gd name="T2" fmla="*/ 25 w 37"/>
                <a:gd name="T3" fmla="*/ 2 h 36"/>
                <a:gd name="T4" fmla="*/ 3 w 37"/>
                <a:gd name="T5" fmla="*/ 24 h 36"/>
                <a:gd name="T6" fmla="*/ 3 w 37"/>
                <a:gd name="T7" fmla="*/ 33 h 36"/>
                <a:gd name="T8" fmla="*/ 12 w 37"/>
                <a:gd name="T9" fmla="*/ 33 h 36"/>
                <a:gd name="T10" fmla="*/ 29 w 37"/>
                <a:gd name="T11" fmla="*/ 16 h 36"/>
                <a:gd name="T12" fmla="*/ 34 w 37"/>
                <a:gd name="T13" fmla="*/ 11 h 36"/>
                <a:gd name="T14" fmla="*/ 34 w 37"/>
                <a:gd name="T15" fmla="*/ 2 h 36"/>
                <a:gd name="T16" fmla="*/ 29 w 37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29" y="0"/>
                  </a:moveTo>
                  <a:cubicBezTo>
                    <a:pt x="27" y="0"/>
                    <a:pt x="26" y="0"/>
                    <a:pt x="25" y="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0" y="26"/>
                    <a:pt x="0" y="31"/>
                    <a:pt x="3" y="33"/>
                  </a:cubicBezTo>
                  <a:cubicBezTo>
                    <a:pt x="5" y="36"/>
                    <a:pt x="9" y="36"/>
                    <a:pt x="12" y="33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7" y="8"/>
                    <a:pt x="37" y="4"/>
                    <a:pt x="34" y="2"/>
                  </a:cubicBezTo>
                  <a:cubicBezTo>
                    <a:pt x="33" y="0"/>
                    <a:pt x="31" y="0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11"/>
            <p:cNvSpPr>
              <a:spLocks noEditPoints="1"/>
            </p:cNvSpPr>
            <p:nvPr/>
          </p:nvSpPr>
          <p:spPr bwMode="auto">
            <a:xfrm>
              <a:off x="7785101" y="3424238"/>
              <a:ext cx="255588" cy="398462"/>
            </a:xfrm>
            <a:custGeom>
              <a:avLst/>
              <a:gdLst>
                <a:gd name="T0" fmla="*/ 141 w 141"/>
                <a:gd name="T1" fmla="*/ 71 h 220"/>
                <a:gd name="T2" fmla="*/ 134 w 141"/>
                <a:gd name="T3" fmla="*/ 41 h 220"/>
                <a:gd name="T4" fmla="*/ 70 w 141"/>
                <a:gd name="T5" fmla="*/ 0 h 220"/>
                <a:gd name="T6" fmla="*/ 7 w 141"/>
                <a:gd name="T7" fmla="*/ 40 h 220"/>
                <a:gd name="T8" fmla="*/ 0 w 141"/>
                <a:gd name="T9" fmla="*/ 71 h 220"/>
                <a:gd name="T10" fmla="*/ 7 w 141"/>
                <a:gd name="T11" fmla="*/ 102 h 220"/>
                <a:gd name="T12" fmla="*/ 32 w 141"/>
                <a:gd name="T13" fmla="*/ 130 h 220"/>
                <a:gd name="T14" fmla="*/ 32 w 141"/>
                <a:gd name="T15" fmla="*/ 185 h 220"/>
                <a:gd name="T16" fmla="*/ 67 w 141"/>
                <a:gd name="T17" fmla="*/ 220 h 220"/>
                <a:gd name="T18" fmla="*/ 70 w 141"/>
                <a:gd name="T19" fmla="*/ 220 h 220"/>
                <a:gd name="T20" fmla="*/ 75 w 141"/>
                <a:gd name="T21" fmla="*/ 220 h 220"/>
                <a:gd name="T22" fmla="*/ 110 w 141"/>
                <a:gd name="T23" fmla="*/ 185 h 220"/>
                <a:gd name="T24" fmla="*/ 110 w 141"/>
                <a:gd name="T25" fmla="*/ 129 h 220"/>
                <a:gd name="T26" fmla="*/ 134 w 141"/>
                <a:gd name="T27" fmla="*/ 101 h 220"/>
                <a:gd name="T28" fmla="*/ 141 w 141"/>
                <a:gd name="T29" fmla="*/ 71 h 220"/>
                <a:gd name="T30" fmla="*/ 99 w 141"/>
                <a:gd name="T31" fmla="*/ 119 h 220"/>
                <a:gd name="T32" fmla="*/ 96 w 141"/>
                <a:gd name="T33" fmla="*/ 125 h 220"/>
                <a:gd name="T34" fmla="*/ 96 w 141"/>
                <a:gd name="T35" fmla="*/ 157 h 220"/>
                <a:gd name="T36" fmla="*/ 70 w 141"/>
                <a:gd name="T37" fmla="*/ 157 h 220"/>
                <a:gd name="T38" fmla="*/ 46 w 141"/>
                <a:gd name="T39" fmla="*/ 157 h 220"/>
                <a:gd name="T40" fmla="*/ 46 w 141"/>
                <a:gd name="T41" fmla="*/ 126 h 220"/>
                <a:gd name="T42" fmla="*/ 43 w 141"/>
                <a:gd name="T43" fmla="*/ 119 h 220"/>
                <a:gd name="T44" fmla="*/ 14 w 141"/>
                <a:gd name="T45" fmla="*/ 71 h 220"/>
                <a:gd name="T46" fmla="*/ 31 w 141"/>
                <a:gd name="T47" fmla="*/ 31 h 220"/>
                <a:gd name="T48" fmla="*/ 70 w 141"/>
                <a:gd name="T49" fmla="*/ 15 h 220"/>
                <a:gd name="T50" fmla="*/ 110 w 141"/>
                <a:gd name="T51" fmla="*/ 31 h 220"/>
                <a:gd name="T52" fmla="*/ 126 w 141"/>
                <a:gd name="T53" fmla="*/ 71 h 220"/>
                <a:gd name="T54" fmla="*/ 99 w 141"/>
                <a:gd name="T55" fmla="*/ 11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1" h="220">
                  <a:moveTo>
                    <a:pt x="141" y="71"/>
                  </a:moveTo>
                  <a:cubicBezTo>
                    <a:pt x="141" y="60"/>
                    <a:pt x="138" y="50"/>
                    <a:pt x="134" y="41"/>
                  </a:cubicBezTo>
                  <a:cubicBezTo>
                    <a:pt x="123" y="17"/>
                    <a:pt x="99" y="0"/>
                    <a:pt x="70" y="0"/>
                  </a:cubicBezTo>
                  <a:cubicBezTo>
                    <a:pt x="42" y="0"/>
                    <a:pt x="18" y="17"/>
                    <a:pt x="7" y="40"/>
                  </a:cubicBezTo>
                  <a:cubicBezTo>
                    <a:pt x="2" y="49"/>
                    <a:pt x="0" y="60"/>
                    <a:pt x="0" y="71"/>
                  </a:cubicBezTo>
                  <a:cubicBezTo>
                    <a:pt x="0" y="82"/>
                    <a:pt x="2" y="92"/>
                    <a:pt x="7" y="102"/>
                  </a:cubicBezTo>
                  <a:cubicBezTo>
                    <a:pt x="13" y="113"/>
                    <a:pt x="21" y="123"/>
                    <a:pt x="32" y="13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2" y="205"/>
                    <a:pt x="47" y="220"/>
                    <a:pt x="67" y="220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5" y="220"/>
                    <a:pt x="75" y="220"/>
                    <a:pt x="75" y="220"/>
                  </a:cubicBezTo>
                  <a:cubicBezTo>
                    <a:pt x="95" y="220"/>
                    <a:pt x="110" y="205"/>
                    <a:pt x="110" y="185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20" y="122"/>
                    <a:pt x="129" y="112"/>
                    <a:pt x="134" y="101"/>
                  </a:cubicBezTo>
                  <a:cubicBezTo>
                    <a:pt x="138" y="92"/>
                    <a:pt x="141" y="82"/>
                    <a:pt x="141" y="71"/>
                  </a:cubicBezTo>
                  <a:close/>
                  <a:moveTo>
                    <a:pt x="99" y="119"/>
                  </a:moveTo>
                  <a:cubicBezTo>
                    <a:pt x="97" y="120"/>
                    <a:pt x="96" y="123"/>
                    <a:pt x="96" y="125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3"/>
                    <a:pt x="45" y="121"/>
                    <a:pt x="43" y="119"/>
                  </a:cubicBezTo>
                  <a:cubicBezTo>
                    <a:pt x="26" y="110"/>
                    <a:pt x="14" y="92"/>
                    <a:pt x="14" y="71"/>
                  </a:cubicBezTo>
                  <a:cubicBezTo>
                    <a:pt x="14" y="55"/>
                    <a:pt x="21" y="41"/>
                    <a:pt x="31" y="31"/>
                  </a:cubicBezTo>
                  <a:cubicBezTo>
                    <a:pt x="41" y="21"/>
                    <a:pt x="55" y="15"/>
                    <a:pt x="70" y="15"/>
                  </a:cubicBezTo>
                  <a:cubicBezTo>
                    <a:pt x="86" y="15"/>
                    <a:pt x="100" y="21"/>
                    <a:pt x="110" y="31"/>
                  </a:cubicBezTo>
                  <a:cubicBezTo>
                    <a:pt x="120" y="41"/>
                    <a:pt x="126" y="55"/>
                    <a:pt x="126" y="71"/>
                  </a:cubicBezTo>
                  <a:cubicBezTo>
                    <a:pt x="126" y="91"/>
                    <a:pt x="115" y="109"/>
                    <a:pt x="99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7562351" y="3697340"/>
            <a:ext cx="482600" cy="504825"/>
            <a:chOff x="7519988" y="1903413"/>
            <a:chExt cx="482600" cy="504825"/>
          </a:xfrm>
          <a:solidFill>
            <a:schemeClr val="bg1"/>
          </a:solidFill>
        </p:grpSpPr>
        <p:sp>
          <p:nvSpPr>
            <p:cNvPr id="51" name="Freeform 32"/>
            <p:cNvSpPr>
              <a:spLocks noEditPoints="1"/>
            </p:cNvSpPr>
            <p:nvPr/>
          </p:nvSpPr>
          <p:spPr bwMode="auto">
            <a:xfrm>
              <a:off x="7519988" y="1903413"/>
              <a:ext cx="482600" cy="504825"/>
            </a:xfrm>
            <a:custGeom>
              <a:avLst/>
              <a:gdLst>
                <a:gd name="T0" fmla="*/ 238 w 266"/>
                <a:gd name="T1" fmla="*/ 238 h 278"/>
                <a:gd name="T2" fmla="*/ 259 w 266"/>
                <a:gd name="T3" fmla="*/ 206 h 278"/>
                <a:gd name="T4" fmla="*/ 243 w 266"/>
                <a:gd name="T5" fmla="*/ 183 h 278"/>
                <a:gd name="T6" fmla="*/ 222 w 266"/>
                <a:gd name="T7" fmla="*/ 141 h 278"/>
                <a:gd name="T8" fmla="*/ 228 w 266"/>
                <a:gd name="T9" fmla="*/ 108 h 278"/>
                <a:gd name="T10" fmla="*/ 241 w 266"/>
                <a:gd name="T11" fmla="*/ 85 h 278"/>
                <a:gd name="T12" fmla="*/ 202 w 266"/>
                <a:gd name="T13" fmla="*/ 58 h 278"/>
                <a:gd name="T14" fmla="*/ 182 w 266"/>
                <a:gd name="T15" fmla="*/ 38 h 278"/>
                <a:gd name="T16" fmla="*/ 146 w 266"/>
                <a:gd name="T17" fmla="*/ 56 h 278"/>
                <a:gd name="T18" fmla="*/ 126 w 266"/>
                <a:gd name="T19" fmla="*/ 50 h 278"/>
                <a:gd name="T20" fmla="*/ 104 w 266"/>
                <a:gd name="T21" fmla="*/ 7 h 278"/>
                <a:gd name="T22" fmla="*/ 80 w 266"/>
                <a:gd name="T23" fmla="*/ 17 h 278"/>
                <a:gd name="T24" fmla="*/ 47 w 266"/>
                <a:gd name="T25" fmla="*/ 19 h 278"/>
                <a:gd name="T26" fmla="*/ 26 w 266"/>
                <a:gd name="T27" fmla="*/ 38 h 278"/>
                <a:gd name="T28" fmla="*/ 19 w 266"/>
                <a:gd name="T29" fmla="*/ 69 h 278"/>
                <a:gd name="T30" fmla="*/ 5 w 266"/>
                <a:gd name="T31" fmla="*/ 92 h 278"/>
                <a:gd name="T32" fmla="*/ 44 w 266"/>
                <a:gd name="T33" fmla="*/ 119 h 278"/>
                <a:gd name="T34" fmla="*/ 63 w 266"/>
                <a:gd name="T35" fmla="*/ 139 h 278"/>
                <a:gd name="T36" fmla="*/ 102 w 266"/>
                <a:gd name="T37" fmla="*/ 122 h 278"/>
                <a:gd name="T38" fmla="*/ 122 w 266"/>
                <a:gd name="T39" fmla="*/ 129 h 278"/>
                <a:gd name="T40" fmla="*/ 142 w 266"/>
                <a:gd name="T41" fmla="*/ 172 h 278"/>
                <a:gd name="T42" fmla="*/ 136 w 266"/>
                <a:gd name="T43" fmla="*/ 204 h 278"/>
                <a:gd name="T44" fmla="*/ 124 w 266"/>
                <a:gd name="T45" fmla="*/ 227 h 278"/>
                <a:gd name="T46" fmla="*/ 161 w 266"/>
                <a:gd name="T47" fmla="*/ 253 h 278"/>
                <a:gd name="T48" fmla="*/ 181 w 266"/>
                <a:gd name="T49" fmla="*/ 273 h 278"/>
                <a:gd name="T50" fmla="*/ 220 w 266"/>
                <a:gd name="T51" fmla="*/ 256 h 278"/>
                <a:gd name="T52" fmla="*/ 242 w 266"/>
                <a:gd name="T53" fmla="*/ 261 h 278"/>
                <a:gd name="T54" fmla="*/ 179 w 266"/>
                <a:gd name="T55" fmla="*/ 54 h 278"/>
                <a:gd name="T56" fmla="*/ 199 w 266"/>
                <a:gd name="T57" fmla="*/ 61 h 278"/>
                <a:gd name="T58" fmla="*/ 219 w 266"/>
                <a:gd name="T59" fmla="*/ 103 h 278"/>
                <a:gd name="T60" fmla="*/ 214 w 266"/>
                <a:gd name="T61" fmla="*/ 136 h 278"/>
                <a:gd name="T62" fmla="*/ 198 w 266"/>
                <a:gd name="T63" fmla="*/ 151 h 278"/>
                <a:gd name="T64" fmla="*/ 164 w 266"/>
                <a:gd name="T65" fmla="*/ 154 h 278"/>
                <a:gd name="T66" fmla="*/ 125 w 266"/>
                <a:gd name="T67" fmla="*/ 126 h 278"/>
                <a:gd name="T68" fmla="*/ 121 w 266"/>
                <a:gd name="T69" fmla="*/ 104 h 278"/>
                <a:gd name="T70" fmla="*/ 142 w 266"/>
                <a:gd name="T71" fmla="*/ 72 h 278"/>
                <a:gd name="T72" fmla="*/ 179 w 266"/>
                <a:gd name="T73" fmla="*/ 54 h 278"/>
                <a:gd name="T74" fmla="*/ 65 w 266"/>
                <a:gd name="T75" fmla="*/ 119 h 278"/>
                <a:gd name="T76" fmla="*/ 26 w 266"/>
                <a:gd name="T77" fmla="*/ 92 h 278"/>
                <a:gd name="T78" fmla="*/ 23 w 266"/>
                <a:gd name="T79" fmla="*/ 71 h 278"/>
                <a:gd name="T80" fmla="*/ 46 w 266"/>
                <a:gd name="T81" fmla="*/ 39 h 278"/>
                <a:gd name="T82" fmla="*/ 81 w 266"/>
                <a:gd name="T83" fmla="*/ 21 h 278"/>
                <a:gd name="T84" fmla="*/ 101 w 266"/>
                <a:gd name="T85" fmla="*/ 28 h 278"/>
                <a:gd name="T86" fmla="*/ 122 w 266"/>
                <a:gd name="T87" fmla="*/ 71 h 278"/>
                <a:gd name="T88" fmla="*/ 116 w 266"/>
                <a:gd name="T89" fmla="*/ 102 h 278"/>
                <a:gd name="T90" fmla="*/ 101 w 266"/>
                <a:gd name="T91" fmla="*/ 118 h 278"/>
                <a:gd name="T92" fmla="*/ 185 w 266"/>
                <a:gd name="T93" fmla="*/ 258 h 278"/>
                <a:gd name="T94" fmla="*/ 165 w 266"/>
                <a:gd name="T95" fmla="*/ 250 h 278"/>
                <a:gd name="T96" fmla="*/ 145 w 266"/>
                <a:gd name="T97" fmla="*/ 209 h 278"/>
                <a:gd name="T98" fmla="*/ 151 w 266"/>
                <a:gd name="T99" fmla="*/ 177 h 278"/>
                <a:gd name="T100" fmla="*/ 167 w 266"/>
                <a:gd name="T101" fmla="*/ 161 h 278"/>
                <a:gd name="T102" fmla="*/ 201 w 266"/>
                <a:gd name="T103" fmla="*/ 159 h 278"/>
                <a:gd name="T104" fmla="*/ 239 w 266"/>
                <a:gd name="T105" fmla="*/ 186 h 278"/>
                <a:gd name="T106" fmla="*/ 244 w 266"/>
                <a:gd name="T107" fmla="*/ 208 h 278"/>
                <a:gd name="T108" fmla="*/ 223 w 266"/>
                <a:gd name="T109" fmla="*/ 240 h 278"/>
                <a:gd name="T110" fmla="*/ 185 w 266"/>
                <a:gd name="T111" fmla="*/ 25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6" h="278">
                  <a:moveTo>
                    <a:pt x="243" y="241"/>
                  </a:moveTo>
                  <a:cubicBezTo>
                    <a:pt x="242" y="240"/>
                    <a:pt x="240" y="238"/>
                    <a:pt x="238" y="238"/>
                  </a:cubicBezTo>
                  <a:cubicBezTo>
                    <a:pt x="248" y="209"/>
                    <a:pt x="248" y="209"/>
                    <a:pt x="248" y="209"/>
                  </a:cubicBezTo>
                  <a:cubicBezTo>
                    <a:pt x="252" y="209"/>
                    <a:pt x="256" y="208"/>
                    <a:pt x="259" y="206"/>
                  </a:cubicBezTo>
                  <a:cubicBezTo>
                    <a:pt x="265" y="201"/>
                    <a:pt x="266" y="192"/>
                    <a:pt x="261" y="186"/>
                  </a:cubicBezTo>
                  <a:cubicBezTo>
                    <a:pt x="256" y="181"/>
                    <a:pt x="249" y="180"/>
                    <a:pt x="243" y="183"/>
                  </a:cubicBezTo>
                  <a:cubicBezTo>
                    <a:pt x="222" y="159"/>
                    <a:pt x="222" y="159"/>
                    <a:pt x="222" y="159"/>
                  </a:cubicBezTo>
                  <a:cubicBezTo>
                    <a:pt x="227" y="154"/>
                    <a:pt x="227" y="146"/>
                    <a:pt x="222" y="141"/>
                  </a:cubicBezTo>
                  <a:cubicBezTo>
                    <a:pt x="221" y="140"/>
                    <a:pt x="220" y="138"/>
                    <a:pt x="218" y="138"/>
                  </a:cubicBezTo>
                  <a:cubicBezTo>
                    <a:pt x="228" y="108"/>
                    <a:pt x="228" y="108"/>
                    <a:pt x="228" y="108"/>
                  </a:cubicBezTo>
                  <a:cubicBezTo>
                    <a:pt x="232" y="108"/>
                    <a:pt x="236" y="107"/>
                    <a:pt x="239" y="104"/>
                  </a:cubicBezTo>
                  <a:cubicBezTo>
                    <a:pt x="245" y="99"/>
                    <a:pt x="246" y="90"/>
                    <a:pt x="241" y="85"/>
                  </a:cubicBezTo>
                  <a:cubicBezTo>
                    <a:pt x="236" y="79"/>
                    <a:pt x="229" y="78"/>
                    <a:pt x="223" y="82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7" y="53"/>
                    <a:pt x="207" y="45"/>
                    <a:pt x="202" y="40"/>
                  </a:cubicBezTo>
                  <a:cubicBezTo>
                    <a:pt x="197" y="34"/>
                    <a:pt x="188" y="33"/>
                    <a:pt x="182" y="38"/>
                  </a:cubicBezTo>
                  <a:cubicBezTo>
                    <a:pt x="179" y="41"/>
                    <a:pt x="177" y="45"/>
                    <a:pt x="178" y="50"/>
                  </a:cubicBezTo>
                  <a:cubicBezTo>
                    <a:pt x="146" y="56"/>
                    <a:pt x="146" y="56"/>
                    <a:pt x="146" y="56"/>
                  </a:cubicBezTo>
                  <a:cubicBezTo>
                    <a:pt x="145" y="55"/>
                    <a:pt x="145" y="53"/>
                    <a:pt x="144" y="52"/>
                  </a:cubicBezTo>
                  <a:cubicBezTo>
                    <a:pt x="139" y="47"/>
                    <a:pt x="131" y="46"/>
                    <a:pt x="126" y="50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9" y="20"/>
                    <a:pt x="109" y="12"/>
                    <a:pt x="104" y="7"/>
                  </a:cubicBezTo>
                  <a:cubicBezTo>
                    <a:pt x="99" y="1"/>
                    <a:pt x="90" y="0"/>
                    <a:pt x="85" y="5"/>
                  </a:cubicBezTo>
                  <a:cubicBezTo>
                    <a:pt x="81" y="8"/>
                    <a:pt x="79" y="13"/>
                    <a:pt x="80" y="17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48" y="20"/>
                    <a:pt x="47" y="19"/>
                  </a:cubicBezTo>
                  <a:cubicBezTo>
                    <a:pt x="42" y="14"/>
                    <a:pt x="33" y="13"/>
                    <a:pt x="28" y="18"/>
                  </a:cubicBezTo>
                  <a:cubicBezTo>
                    <a:pt x="22" y="23"/>
                    <a:pt x="21" y="32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8"/>
                    <a:pt x="10" y="69"/>
                    <a:pt x="7" y="72"/>
                  </a:cubicBezTo>
                  <a:cubicBezTo>
                    <a:pt x="1" y="77"/>
                    <a:pt x="0" y="86"/>
                    <a:pt x="5" y="92"/>
                  </a:cubicBezTo>
                  <a:cubicBezTo>
                    <a:pt x="10" y="97"/>
                    <a:pt x="17" y="98"/>
                    <a:pt x="23" y="95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39" y="124"/>
                    <a:pt x="39" y="132"/>
                    <a:pt x="44" y="137"/>
                  </a:cubicBezTo>
                  <a:cubicBezTo>
                    <a:pt x="49" y="143"/>
                    <a:pt x="57" y="144"/>
                    <a:pt x="63" y="139"/>
                  </a:cubicBezTo>
                  <a:cubicBezTo>
                    <a:pt x="66" y="136"/>
                    <a:pt x="68" y="132"/>
                    <a:pt x="68" y="128"/>
                  </a:cubicBezTo>
                  <a:cubicBezTo>
                    <a:pt x="102" y="122"/>
                    <a:pt x="102" y="122"/>
                    <a:pt x="102" y="122"/>
                  </a:cubicBezTo>
                  <a:cubicBezTo>
                    <a:pt x="103" y="123"/>
                    <a:pt x="103" y="124"/>
                    <a:pt x="104" y="125"/>
                  </a:cubicBezTo>
                  <a:cubicBezTo>
                    <a:pt x="110" y="132"/>
                    <a:pt x="115" y="133"/>
                    <a:pt x="122" y="129"/>
                  </a:cubicBezTo>
                  <a:cubicBezTo>
                    <a:pt x="143" y="153"/>
                    <a:pt x="143" y="153"/>
                    <a:pt x="143" y="153"/>
                  </a:cubicBezTo>
                  <a:cubicBezTo>
                    <a:pt x="138" y="159"/>
                    <a:pt x="138" y="167"/>
                    <a:pt x="142" y="172"/>
                  </a:cubicBezTo>
                  <a:cubicBezTo>
                    <a:pt x="144" y="174"/>
                    <a:pt x="145" y="175"/>
                    <a:pt x="146" y="175"/>
                  </a:cubicBezTo>
                  <a:cubicBezTo>
                    <a:pt x="136" y="204"/>
                    <a:pt x="136" y="204"/>
                    <a:pt x="136" y="204"/>
                  </a:cubicBezTo>
                  <a:cubicBezTo>
                    <a:pt x="132" y="204"/>
                    <a:pt x="128" y="205"/>
                    <a:pt x="125" y="208"/>
                  </a:cubicBezTo>
                  <a:cubicBezTo>
                    <a:pt x="119" y="213"/>
                    <a:pt x="119" y="221"/>
                    <a:pt x="124" y="227"/>
                  </a:cubicBezTo>
                  <a:cubicBezTo>
                    <a:pt x="128" y="233"/>
                    <a:pt x="136" y="234"/>
                    <a:pt x="142" y="230"/>
                  </a:cubicBezTo>
                  <a:cubicBezTo>
                    <a:pt x="161" y="253"/>
                    <a:pt x="161" y="253"/>
                    <a:pt x="161" y="253"/>
                  </a:cubicBezTo>
                  <a:cubicBezTo>
                    <a:pt x="157" y="258"/>
                    <a:pt x="157" y="266"/>
                    <a:pt x="161" y="271"/>
                  </a:cubicBezTo>
                  <a:cubicBezTo>
                    <a:pt x="166" y="277"/>
                    <a:pt x="175" y="278"/>
                    <a:pt x="181" y="273"/>
                  </a:cubicBezTo>
                  <a:cubicBezTo>
                    <a:pt x="184" y="270"/>
                    <a:pt x="186" y="266"/>
                    <a:pt x="186" y="263"/>
                  </a:cubicBezTo>
                  <a:cubicBezTo>
                    <a:pt x="220" y="256"/>
                    <a:pt x="220" y="256"/>
                    <a:pt x="220" y="256"/>
                  </a:cubicBezTo>
                  <a:cubicBezTo>
                    <a:pt x="220" y="257"/>
                    <a:pt x="221" y="259"/>
                    <a:pt x="222" y="260"/>
                  </a:cubicBezTo>
                  <a:cubicBezTo>
                    <a:pt x="227" y="265"/>
                    <a:pt x="236" y="266"/>
                    <a:pt x="242" y="261"/>
                  </a:cubicBezTo>
                  <a:cubicBezTo>
                    <a:pt x="248" y="256"/>
                    <a:pt x="248" y="247"/>
                    <a:pt x="243" y="241"/>
                  </a:cubicBezTo>
                  <a:close/>
                  <a:moveTo>
                    <a:pt x="179" y="54"/>
                  </a:moveTo>
                  <a:cubicBezTo>
                    <a:pt x="179" y="56"/>
                    <a:pt x="180" y="57"/>
                    <a:pt x="181" y="58"/>
                  </a:cubicBezTo>
                  <a:cubicBezTo>
                    <a:pt x="185" y="63"/>
                    <a:pt x="193" y="64"/>
                    <a:pt x="199" y="61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5" y="90"/>
                    <a:pt x="215" y="98"/>
                    <a:pt x="219" y="103"/>
                  </a:cubicBezTo>
                  <a:cubicBezTo>
                    <a:pt x="221" y="104"/>
                    <a:pt x="222" y="106"/>
                    <a:pt x="224" y="106"/>
                  </a:cubicBezTo>
                  <a:cubicBezTo>
                    <a:pt x="214" y="136"/>
                    <a:pt x="214" y="136"/>
                    <a:pt x="214" y="136"/>
                  </a:cubicBezTo>
                  <a:cubicBezTo>
                    <a:pt x="210" y="136"/>
                    <a:pt x="206" y="137"/>
                    <a:pt x="202" y="139"/>
                  </a:cubicBezTo>
                  <a:cubicBezTo>
                    <a:pt x="199" y="142"/>
                    <a:pt x="197" y="147"/>
                    <a:pt x="198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5" y="156"/>
                    <a:pt x="165" y="155"/>
                    <a:pt x="164" y="154"/>
                  </a:cubicBezTo>
                  <a:cubicBezTo>
                    <a:pt x="159" y="149"/>
                    <a:pt x="152" y="148"/>
                    <a:pt x="146" y="151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30" y="121"/>
                    <a:pt x="130" y="113"/>
                    <a:pt x="125" y="107"/>
                  </a:cubicBezTo>
                  <a:cubicBezTo>
                    <a:pt x="124" y="106"/>
                    <a:pt x="123" y="104"/>
                    <a:pt x="121" y="104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35" y="76"/>
                    <a:pt x="139" y="75"/>
                    <a:pt x="142" y="72"/>
                  </a:cubicBezTo>
                  <a:cubicBezTo>
                    <a:pt x="146" y="69"/>
                    <a:pt x="148" y="65"/>
                    <a:pt x="147" y="60"/>
                  </a:cubicBezTo>
                  <a:lnTo>
                    <a:pt x="179" y="54"/>
                  </a:lnTo>
                  <a:close/>
                  <a:moveTo>
                    <a:pt x="68" y="124"/>
                  </a:moveTo>
                  <a:cubicBezTo>
                    <a:pt x="67" y="122"/>
                    <a:pt x="66" y="120"/>
                    <a:pt x="65" y="119"/>
                  </a:cubicBezTo>
                  <a:cubicBezTo>
                    <a:pt x="60" y="114"/>
                    <a:pt x="53" y="112"/>
                    <a:pt x="47" y="116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31" y="87"/>
                    <a:pt x="31" y="79"/>
                    <a:pt x="26" y="74"/>
                  </a:cubicBezTo>
                  <a:cubicBezTo>
                    <a:pt x="25" y="73"/>
                    <a:pt x="24" y="72"/>
                    <a:pt x="23" y="71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7" y="43"/>
                    <a:pt x="42" y="42"/>
                    <a:pt x="46" y="39"/>
                  </a:cubicBezTo>
                  <a:cubicBezTo>
                    <a:pt x="50" y="36"/>
                    <a:pt x="51" y="32"/>
                    <a:pt x="51" y="27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8" y="31"/>
                    <a:pt x="95" y="32"/>
                    <a:pt x="101" y="28"/>
                  </a:cubicBezTo>
                  <a:cubicBezTo>
                    <a:pt x="122" y="53"/>
                    <a:pt x="122" y="53"/>
                    <a:pt x="122" y="53"/>
                  </a:cubicBezTo>
                  <a:cubicBezTo>
                    <a:pt x="118" y="58"/>
                    <a:pt x="118" y="66"/>
                    <a:pt x="122" y="71"/>
                  </a:cubicBezTo>
                  <a:cubicBezTo>
                    <a:pt x="124" y="72"/>
                    <a:pt x="125" y="73"/>
                    <a:pt x="126" y="74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3" y="102"/>
                    <a:pt x="109" y="103"/>
                    <a:pt x="106" y="106"/>
                  </a:cubicBezTo>
                  <a:cubicBezTo>
                    <a:pt x="102" y="109"/>
                    <a:pt x="100" y="113"/>
                    <a:pt x="101" y="118"/>
                  </a:cubicBezTo>
                  <a:lnTo>
                    <a:pt x="68" y="124"/>
                  </a:lnTo>
                  <a:close/>
                  <a:moveTo>
                    <a:pt x="185" y="258"/>
                  </a:moveTo>
                  <a:cubicBezTo>
                    <a:pt x="185" y="256"/>
                    <a:pt x="184" y="254"/>
                    <a:pt x="183" y="253"/>
                  </a:cubicBezTo>
                  <a:cubicBezTo>
                    <a:pt x="178" y="248"/>
                    <a:pt x="171" y="247"/>
                    <a:pt x="165" y="250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50" y="222"/>
                    <a:pt x="150" y="214"/>
                    <a:pt x="145" y="209"/>
                  </a:cubicBezTo>
                  <a:cubicBezTo>
                    <a:pt x="144" y="208"/>
                    <a:pt x="142" y="206"/>
                    <a:pt x="141" y="206"/>
                  </a:cubicBezTo>
                  <a:cubicBezTo>
                    <a:pt x="151" y="177"/>
                    <a:pt x="151" y="177"/>
                    <a:pt x="151" y="177"/>
                  </a:cubicBezTo>
                  <a:cubicBezTo>
                    <a:pt x="155" y="177"/>
                    <a:pt x="159" y="176"/>
                    <a:pt x="162" y="174"/>
                  </a:cubicBezTo>
                  <a:cubicBezTo>
                    <a:pt x="166" y="171"/>
                    <a:pt x="168" y="166"/>
                    <a:pt x="167" y="161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199" y="157"/>
                    <a:pt x="200" y="158"/>
                    <a:pt x="201" y="159"/>
                  </a:cubicBezTo>
                  <a:cubicBezTo>
                    <a:pt x="205" y="165"/>
                    <a:pt x="213" y="166"/>
                    <a:pt x="219" y="162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5" y="191"/>
                    <a:pt x="235" y="199"/>
                    <a:pt x="239" y="204"/>
                  </a:cubicBezTo>
                  <a:cubicBezTo>
                    <a:pt x="241" y="206"/>
                    <a:pt x="242" y="207"/>
                    <a:pt x="244" y="208"/>
                  </a:cubicBezTo>
                  <a:cubicBezTo>
                    <a:pt x="234" y="236"/>
                    <a:pt x="234" y="236"/>
                    <a:pt x="234" y="236"/>
                  </a:cubicBezTo>
                  <a:cubicBezTo>
                    <a:pt x="230" y="236"/>
                    <a:pt x="227" y="237"/>
                    <a:pt x="223" y="240"/>
                  </a:cubicBezTo>
                  <a:cubicBezTo>
                    <a:pt x="220" y="243"/>
                    <a:pt x="218" y="247"/>
                    <a:pt x="219" y="252"/>
                  </a:cubicBezTo>
                  <a:lnTo>
                    <a:pt x="185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3"/>
            <p:cNvSpPr>
              <a:spLocks noEditPoints="1"/>
            </p:cNvSpPr>
            <p:nvPr/>
          </p:nvSpPr>
          <p:spPr bwMode="auto">
            <a:xfrm>
              <a:off x="7797801" y="2211388"/>
              <a:ext cx="142875" cy="138112"/>
            </a:xfrm>
            <a:custGeom>
              <a:avLst/>
              <a:gdLst>
                <a:gd name="T0" fmla="*/ 60 w 90"/>
                <a:gd name="T1" fmla="*/ 0 h 87"/>
                <a:gd name="T2" fmla="*/ 14 w 90"/>
                <a:gd name="T3" fmla="*/ 8 h 87"/>
                <a:gd name="T4" fmla="*/ 0 w 90"/>
                <a:gd name="T5" fmla="*/ 51 h 87"/>
                <a:gd name="T6" fmla="*/ 29 w 90"/>
                <a:gd name="T7" fmla="*/ 87 h 87"/>
                <a:gd name="T8" fmla="*/ 74 w 90"/>
                <a:gd name="T9" fmla="*/ 77 h 87"/>
                <a:gd name="T10" fmla="*/ 90 w 90"/>
                <a:gd name="T11" fmla="*/ 34 h 87"/>
                <a:gd name="T12" fmla="*/ 60 w 90"/>
                <a:gd name="T13" fmla="*/ 0 h 87"/>
                <a:gd name="T14" fmla="*/ 30 w 90"/>
                <a:gd name="T15" fmla="*/ 82 h 87"/>
                <a:gd name="T16" fmla="*/ 4 w 90"/>
                <a:gd name="T17" fmla="*/ 50 h 87"/>
                <a:gd name="T18" fmla="*/ 18 w 90"/>
                <a:gd name="T19" fmla="*/ 12 h 87"/>
                <a:gd name="T20" fmla="*/ 58 w 90"/>
                <a:gd name="T21" fmla="*/ 4 h 87"/>
                <a:gd name="T22" fmla="*/ 85 w 90"/>
                <a:gd name="T23" fmla="*/ 35 h 87"/>
                <a:gd name="T24" fmla="*/ 72 w 90"/>
                <a:gd name="T25" fmla="*/ 74 h 87"/>
                <a:gd name="T26" fmla="*/ 30 w 90"/>
                <a:gd name="T27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87">
                  <a:moveTo>
                    <a:pt x="60" y="0"/>
                  </a:moveTo>
                  <a:lnTo>
                    <a:pt x="14" y="8"/>
                  </a:lnTo>
                  <a:lnTo>
                    <a:pt x="0" y="51"/>
                  </a:lnTo>
                  <a:lnTo>
                    <a:pt x="29" y="87"/>
                  </a:lnTo>
                  <a:lnTo>
                    <a:pt x="74" y="77"/>
                  </a:lnTo>
                  <a:lnTo>
                    <a:pt x="90" y="34"/>
                  </a:lnTo>
                  <a:lnTo>
                    <a:pt x="60" y="0"/>
                  </a:lnTo>
                  <a:close/>
                  <a:moveTo>
                    <a:pt x="30" y="82"/>
                  </a:moveTo>
                  <a:lnTo>
                    <a:pt x="4" y="50"/>
                  </a:lnTo>
                  <a:lnTo>
                    <a:pt x="18" y="12"/>
                  </a:lnTo>
                  <a:lnTo>
                    <a:pt x="58" y="4"/>
                  </a:lnTo>
                  <a:lnTo>
                    <a:pt x="85" y="35"/>
                  </a:lnTo>
                  <a:lnTo>
                    <a:pt x="72" y="74"/>
                  </a:lnTo>
                  <a:lnTo>
                    <a:pt x="3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4"/>
            <p:cNvSpPr>
              <a:spLocks noEditPoints="1"/>
            </p:cNvSpPr>
            <p:nvPr/>
          </p:nvSpPr>
          <p:spPr bwMode="auto">
            <a:xfrm>
              <a:off x="7761288" y="2027238"/>
              <a:ext cx="142875" cy="136525"/>
            </a:xfrm>
            <a:custGeom>
              <a:avLst/>
              <a:gdLst>
                <a:gd name="T0" fmla="*/ 29 w 90"/>
                <a:gd name="T1" fmla="*/ 86 h 86"/>
                <a:gd name="T2" fmla="*/ 74 w 90"/>
                <a:gd name="T3" fmla="*/ 78 h 86"/>
                <a:gd name="T4" fmla="*/ 90 w 90"/>
                <a:gd name="T5" fmla="*/ 34 h 86"/>
                <a:gd name="T6" fmla="*/ 60 w 90"/>
                <a:gd name="T7" fmla="*/ 0 h 86"/>
                <a:gd name="T8" fmla="*/ 15 w 90"/>
                <a:gd name="T9" fmla="*/ 8 h 86"/>
                <a:gd name="T10" fmla="*/ 0 w 90"/>
                <a:gd name="T11" fmla="*/ 52 h 86"/>
                <a:gd name="T12" fmla="*/ 29 w 90"/>
                <a:gd name="T13" fmla="*/ 86 h 86"/>
                <a:gd name="T14" fmla="*/ 58 w 90"/>
                <a:gd name="T15" fmla="*/ 5 h 86"/>
                <a:gd name="T16" fmla="*/ 85 w 90"/>
                <a:gd name="T17" fmla="*/ 36 h 86"/>
                <a:gd name="T18" fmla="*/ 72 w 90"/>
                <a:gd name="T19" fmla="*/ 74 h 86"/>
                <a:gd name="T20" fmla="*/ 31 w 90"/>
                <a:gd name="T21" fmla="*/ 81 h 86"/>
                <a:gd name="T22" fmla="*/ 4 w 90"/>
                <a:gd name="T23" fmla="*/ 50 h 86"/>
                <a:gd name="T24" fmla="*/ 18 w 90"/>
                <a:gd name="T25" fmla="*/ 12 h 86"/>
                <a:gd name="T26" fmla="*/ 58 w 90"/>
                <a:gd name="T27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86">
                  <a:moveTo>
                    <a:pt x="29" y="86"/>
                  </a:moveTo>
                  <a:lnTo>
                    <a:pt x="74" y="78"/>
                  </a:lnTo>
                  <a:lnTo>
                    <a:pt x="90" y="34"/>
                  </a:lnTo>
                  <a:lnTo>
                    <a:pt x="60" y="0"/>
                  </a:lnTo>
                  <a:lnTo>
                    <a:pt x="15" y="8"/>
                  </a:lnTo>
                  <a:lnTo>
                    <a:pt x="0" y="52"/>
                  </a:lnTo>
                  <a:lnTo>
                    <a:pt x="29" y="86"/>
                  </a:lnTo>
                  <a:close/>
                  <a:moveTo>
                    <a:pt x="58" y="5"/>
                  </a:moveTo>
                  <a:lnTo>
                    <a:pt x="85" y="36"/>
                  </a:lnTo>
                  <a:lnTo>
                    <a:pt x="72" y="74"/>
                  </a:lnTo>
                  <a:lnTo>
                    <a:pt x="31" y="81"/>
                  </a:lnTo>
                  <a:lnTo>
                    <a:pt x="4" y="50"/>
                  </a:lnTo>
                  <a:lnTo>
                    <a:pt x="18" y="12"/>
                  </a:lnTo>
                  <a:lnTo>
                    <a:pt x="58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5"/>
            <p:cNvSpPr>
              <a:spLocks noEditPoints="1"/>
            </p:cNvSpPr>
            <p:nvPr/>
          </p:nvSpPr>
          <p:spPr bwMode="auto">
            <a:xfrm>
              <a:off x="7583488" y="1970088"/>
              <a:ext cx="141288" cy="136525"/>
            </a:xfrm>
            <a:custGeom>
              <a:avLst/>
              <a:gdLst>
                <a:gd name="T0" fmla="*/ 59 w 89"/>
                <a:gd name="T1" fmla="*/ 0 h 86"/>
                <a:gd name="T2" fmla="*/ 14 w 89"/>
                <a:gd name="T3" fmla="*/ 9 h 86"/>
                <a:gd name="T4" fmla="*/ 0 w 89"/>
                <a:gd name="T5" fmla="*/ 52 h 86"/>
                <a:gd name="T6" fmla="*/ 29 w 89"/>
                <a:gd name="T7" fmla="*/ 86 h 86"/>
                <a:gd name="T8" fmla="*/ 74 w 89"/>
                <a:gd name="T9" fmla="*/ 78 h 86"/>
                <a:gd name="T10" fmla="*/ 89 w 89"/>
                <a:gd name="T11" fmla="*/ 35 h 86"/>
                <a:gd name="T12" fmla="*/ 59 w 89"/>
                <a:gd name="T13" fmla="*/ 0 h 86"/>
                <a:gd name="T14" fmla="*/ 31 w 89"/>
                <a:gd name="T15" fmla="*/ 82 h 86"/>
                <a:gd name="T16" fmla="*/ 4 w 89"/>
                <a:gd name="T17" fmla="*/ 51 h 86"/>
                <a:gd name="T18" fmla="*/ 18 w 89"/>
                <a:gd name="T19" fmla="*/ 12 h 86"/>
                <a:gd name="T20" fmla="*/ 58 w 89"/>
                <a:gd name="T21" fmla="*/ 4 h 86"/>
                <a:gd name="T22" fmla="*/ 84 w 89"/>
                <a:gd name="T23" fmla="*/ 36 h 86"/>
                <a:gd name="T24" fmla="*/ 71 w 89"/>
                <a:gd name="T25" fmla="*/ 74 h 86"/>
                <a:gd name="T26" fmla="*/ 31 w 89"/>
                <a:gd name="T27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" h="86">
                  <a:moveTo>
                    <a:pt x="59" y="0"/>
                  </a:moveTo>
                  <a:lnTo>
                    <a:pt x="14" y="9"/>
                  </a:lnTo>
                  <a:lnTo>
                    <a:pt x="0" y="52"/>
                  </a:lnTo>
                  <a:lnTo>
                    <a:pt x="29" y="86"/>
                  </a:lnTo>
                  <a:lnTo>
                    <a:pt x="74" y="78"/>
                  </a:lnTo>
                  <a:lnTo>
                    <a:pt x="89" y="35"/>
                  </a:lnTo>
                  <a:lnTo>
                    <a:pt x="59" y="0"/>
                  </a:lnTo>
                  <a:close/>
                  <a:moveTo>
                    <a:pt x="31" y="82"/>
                  </a:moveTo>
                  <a:lnTo>
                    <a:pt x="4" y="51"/>
                  </a:lnTo>
                  <a:lnTo>
                    <a:pt x="18" y="12"/>
                  </a:lnTo>
                  <a:lnTo>
                    <a:pt x="58" y="4"/>
                  </a:lnTo>
                  <a:lnTo>
                    <a:pt x="84" y="36"/>
                  </a:lnTo>
                  <a:lnTo>
                    <a:pt x="71" y="74"/>
                  </a:lnTo>
                  <a:lnTo>
                    <a:pt x="31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7571876" y="1820965"/>
            <a:ext cx="463550" cy="503237"/>
            <a:chOff x="7680326" y="3319463"/>
            <a:chExt cx="463550" cy="503237"/>
          </a:xfrm>
          <a:solidFill>
            <a:schemeClr val="bg1"/>
          </a:solidFill>
        </p:grpSpPr>
        <p:sp>
          <p:nvSpPr>
            <p:cNvPr id="56" name="Freeform 104"/>
            <p:cNvSpPr>
              <a:spLocks/>
            </p:cNvSpPr>
            <p:nvPr/>
          </p:nvSpPr>
          <p:spPr bwMode="auto">
            <a:xfrm>
              <a:off x="7743826" y="3382963"/>
              <a:ext cx="68263" cy="66675"/>
            </a:xfrm>
            <a:custGeom>
              <a:avLst/>
              <a:gdLst>
                <a:gd name="T0" fmla="*/ 25 w 37"/>
                <a:gd name="T1" fmla="*/ 34 h 36"/>
                <a:gd name="T2" fmla="*/ 29 w 37"/>
                <a:gd name="T3" fmla="*/ 36 h 36"/>
                <a:gd name="T4" fmla="*/ 34 w 37"/>
                <a:gd name="T5" fmla="*/ 34 h 36"/>
                <a:gd name="T6" fmla="*/ 34 w 37"/>
                <a:gd name="T7" fmla="*/ 25 h 36"/>
                <a:gd name="T8" fmla="*/ 29 w 37"/>
                <a:gd name="T9" fmla="*/ 20 h 36"/>
                <a:gd name="T10" fmla="*/ 12 w 37"/>
                <a:gd name="T11" fmla="*/ 3 h 36"/>
                <a:gd name="T12" fmla="*/ 3 w 37"/>
                <a:gd name="T13" fmla="*/ 3 h 36"/>
                <a:gd name="T14" fmla="*/ 3 w 37"/>
                <a:gd name="T15" fmla="*/ 12 h 36"/>
                <a:gd name="T16" fmla="*/ 25 w 37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25" y="34"/>
                  </a:moveTo>
                  <a:cubicBezTo>
                    <a:pt x="26" y="35"/>
                    <a:pt x="27" y="36"/>
                    <a:pt x="29" y="36"/>
                  </a:cubicBezTo>
                  <a:cubicBezTo>
                    <a:pt x="31" y="36"/>
                    <a:pt x="33" y="36"/>
                    <a:pt x="34" y="34"/>
                  </a:cubicBezTo>
                  <a:cubicBezTo>
                    <a:pt x="37" y="32"/>
                    <a:pt x="37" y="28"/>
                    <a:pt x="34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0" y="5"/>
                    <a:pt x="0" y="9"/>
                    <a:pt x="3" y="12"/>
                  </a:cubicBezTo>
                  <a:lnTo>
                    <a:pt x="2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5"/>
            <p:cNvSpPr>
              <a:spLocks/>
            </p:cNvSpPr>
            <p:nvPr/>
          </p:nvSpPr>
          <p:spPr bwMode="auto">
            <a:xfrm>
              <a:off x="7900988" y="3319463"/>
              <a:ext cx="23813" cy="82550"/>
            </a:xfrm>
            <a:custGeom>
              <a:avLst/>
              <a:gdLst>
                <a:gd name="T0" fmla="*/ 6 w 13"/>
                <a:gd name="T1" fmla="*/ 45 h 45"/>
                <a:gd name="T2" fmla="*/ 7 w 13"/>
                <a:gd name="T3" fmla="*/ 45 h 45"/>
                <a:gd name="T4" fmla="*/ 13 w 13"/>
                <a:gd name="T5" fmla="*/ 38 h 45"/>
                <a:gd name="T6" fmla="*/ 13 w 13"/>
                <a:gd name="T7" fmla="*/ 7 h 45"/>
                <a:gd name="T8" fmla="*/ 7 w 13"/>
                <a:gd name="T9" fmla="*/ 0 h 45"/>
                <a:gd name="T10" fmla="*/ 6 w 13"/>
                <a:gd name="T11" fmla="*/ 0 h 45"/>
                <a:gd name="T12" fmla="*/ 0 w 13"/>
                <a:gd name="T13" fmla="*/ 7 h 45"/>
                <a:gd name="T14" fmla="*/ 0 w 13"/>
                <a:gd name="T15" fmla="*/ 38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7" y="45"/>
                    <a:pt x="7" y="45"/>
                    <a:pt x="7" y="45"/>
                  </a:cubicBezTo>
                  <a:cubicBezTo>
                    <a:pt x="10" y="45"/>
                    <a:pt x="13" y="42"/>
                    <a:pt x="13" y="3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0" y="4"/>
                    <a:pt x="0" y="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2"/>
                    <a:pt x="3" y="45"/>
                    <a:pt x="6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6"/>
            <p:cNvSpPr>
              <a:spLocks/>
            </p:cNvSpPr>
            <p:nvPr/>
          </p:nvSpPr>
          <p:spPr bwMode="auto">
            <a:xfrm>
              <a:off x="8015288" y="3382963"/>
              <a:ext cx="66675" cy="66675"/>
            </a:xfrm>
            <a:custGeom>
              <a:avLst/>
              <a:gdLst>
                <a:gd name="T0" fmla="*/ 7 w 37"/>
                <a:gd name="T1" fmla="*/ 36 h 36"/>
                <a:gd name="T2" fmla="*/ 12 w 37"/>
                <a:gd name="T3" fmla="*/ 34 h 36"/>
                <a:gd name="T4" fmla="*/ 34 w 37"/>
                <a:gd name="T5" fmla="*/ 12 h 36"/>
                <a:gd name="T6" fmla="*/ 34 w 37"/>
                <a:gd name="T7" fmla="*/ 3 h 36"/>
                <a:gd name="T8" fmla="*/ 25 w 37"/>
                <a:gd name="T9" fmla="*/ 3 h 36"/>
                <a:gd name="T10" fmla="*/ 7 w 37"/>
                <a:gd name="T11" fmla="*/ 20 h 36"/>
                <a:gd name="T12" fmla="*/ 3 w 37"/>
                <a:gd name="T13" fmla="*/ 25 h 36"/>
                <a:gd name="T14" fmla="*/ 3 w 37"/>
                <a:gd name="T15" fmla="*/ 34 h 36"/>
                <a:gd name="T16" fmla="*/ 7 w 37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7" y="36"/>
                  </a:moveTo>
                  <a:cubicBezTo>
                    <a:pt x="9" y="36"/>
                    <a:pt x="10" y="36"/>
                    <a:pt x="12" y="34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9"/>
                    <a:pt x="37" y="5"/>
                    <a:pt x="34" y="3"/>
                  </a:cubicBezTo>
                  <a:cubicBezTo>
                    <a:pt x="31" y="0"/>
                    <a:pt x="27" y="0"/>
                    <a:pt x="25" y="3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8"/>
                    <a:pt x="0" y="32"/>
                    <a:pt x="3" y="34"/>
                  </a:cubicBezTo>
                  <a:cubicBezTo>
                    <a:pt x="4" y="36"/>
                    <a:pt x="6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7"/>
            <p:cNvSpPr>
              <a:spLocks/>
            </p:cNvSpPr>
            <p:nvPr/>
          </p:nvSpPr>
          <p:spPr bwMode="auto">
            <a:xfrm>
              <a:off x="7680326" y="3540125"/>
              <a:ext cx="82550" cy="23812"/>
            </a:xfrm>
            <a:custGeom>
              <a:avLst/>
              <a:gdLst>
                <a:gd name="T0" fmla="*/ 45 w 45"/>
                <a:gd name="T1" fmla="*/ 7 h 13"/>
                <a:gd name="T2" fmla="*/ 38 w 45"/>
                <a:gd name="T3" fmla="*/ 0 h 13"/>
                <a:gd name="T4" fmla="*/ 7 w 45"/>
                <a:gd name="T5" fmla="*/ 0 h 13"/>
                <a:gd name="T6" fmla="*/ 0 w 45"/>
                <a:gd name="T7" fmla="*/ 7 h 13"/>
                <a:gd name="T8" fmla="*/ 7 w 45"/>
                <a:gd name="T9" fmla="*/ 13 h 13"/>
                <a:gd name="T10" fmla="*/ 38 w 45"/>
                <a:gd name="T11" fmla="*/ 13 h 13"/>
                <a:gd name="T12" fmla="*/ 45 w 45"/>
                <a:gd name="T1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3">
                  <a:moveTo>
                    <a:pt x="45" y="7"/>
                  </a:moveTo>
                  <a:cubicBezTo>
                    <a:pt x="45" y="3"/>
                    <a:pt x="42" y="0"/>
                    <a:pt x="3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3"/>
                    <a:pt x="7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2" y="13"/>
                    <a:pt x="45" y="11"/>
                    <a:pt x="4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8"/>
            <p:cNvSpPr>
              <a:spLocks/>
            </p:cNvSpPr>
            <p:nvPr/>
          </p:nvSpPr>
          <p:spPr bwMode="auto">
            <a:xfrm>
              <a:off x="8064501" y="3540125"/>
              <a:ext cx="79375" cy="23812"/>
            </a:xfrm>
            <a:custGeom>
              <a:avLst/>
              <a:gdLst>
                <a:gd name="T0" fmla="*/ 38 w 44"/>
                <a:gd name="T1" fmla="*/ 0 h 13"/>
                <a:gd name="T2" fmla="*/ 6 w 44"/>
                <a:gd name="T3" fmla="*/ 0 h 13"/>
                <a:gd name="T4" fmla="*/ 0 w 44"/>
                <a:gd name="T5" fmla="*/ 7 h 13"/>
                <a:gd name="T6" fmla="*/ 6 w 44"/>
                <a:gd name="T7" fmla="*/ 13 h 13"/>
                <a:gd name="T8" fmla="*/ 38 w 44"/>
                <a:gd name="T9" fmla="*/ 13 h 13"/>
                <a:gd name="T10" fmla="*/ 44 w 44"/>
                <a:gd name="T11" fmla="*/ 7 h 13"/>
                <a:gd name="T12" fmla="*/ 38 w 4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3">
                  <a:moveTo>
                    <a:pt x="3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3"/>
                    <a:pt x="6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1" y="13"/>
                    <a:pt x="44" y="11"/>
                    <a:pt x="44" y="7"/>
                  </a:cubicBezTo>
                  <a:cubicBezTo>
                    <a:pt x="44" y="3"/>
                    <a:pt x="41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9"/>
            <p:cNvSpPr>
              <a:spLocks/>
            </p:cNvSpPr>
            <p:nvPr/>
          </p:nvSpPr>
          <p:spPr bwMode="auto">
            <a:xfrm>
              <a:off x="8015288" y="3656013"/>
              <a:ext cx="66675" cy="65087"/>
            </a:xfrm>
            <a:custGeom>
              <a:avLst/>
              <a:gdLst>
                <a:gd name="T0" fmla="*/ 12 w 37"/>
                <a:gd name="T1" fmla="*/ 2 h 36"/>
                <a:gd name="T2" fmla="*/ 7 w 37"/>
                <a:gd name="T3" fmla="*/ 0 h 36"/>
                <a:gd name="T4" fmla="*/ 3 w 37"/>
                <a:gd name="T5" fmla="*/ 2 h 36"/>
                <a:gd name="T6" fmla="*/ 3 w 37"/>
                <a:gd name="T7" fmla="*/ 11 h 36"/>
                <a:gd name="T8" fmla="*/ 7 w 37"/>
                <a:gd name="T9" fmla="*/ 16 h 36"/>
                <a:gd name="T10" fmla="*/ 25 w 37"/>
                <a:gd name="T11" fmla="*/ 33 h 36"/>
                <a:gd name="T12" fmla="*/ 34 w 37"/>
                <a:gd name="T13" fmla="*/ 33 h 36"/>
                <a:gd name="T14" fmla="*/ 34 w 37"/>
                <a:gd name="T15" fmla="*/ 24 h 36"/>
                <a:gd name="T16" fmla="*/ 12 w 37"/>
                <a:gd name="T1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12" y="2"/>
                  </a:moveTo>
                  <a:cubicBezTo>
                    <a:pt x="10" y="0"/>
                    <a:pt x="9" y="0"/>
                    <a:pt x="7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0" y="4"/>
                    <a:pt x="0" y="8"/>
                    <a:pt x="3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6"/>
                    <a:pt x="31" y="36"/>
                    <a:pt x="34" y="33"/>
                  </a:cubicBezTo>
                  <a:cubicBezTo>
                    <a:pt x="37" y="31"/>
                    <a:pt x="37" y="26"/>
                    <a:pt x="34" y="24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10"/>
            <p:cNvSpPr>
              <a:spLocks/>
            </p:cNvSpPr>
            <p:nvPr/>
          </p:nvSpPr>
          <p:spPr bwMode="auto">
            <a:xfrm>
              <a:off x="7743826" y="3656013"/>
              <a:ext cx="68263" cy="65087"/>
            </a:xfrm>
            <a:custGeom>
              <a:avLst/>
              <a:gdLst>
                <a:gd name="T0" fmla="*/ 29 w 37"/>
                <a:gd name="T1" fmla="*/ 0 h 36"/>
                <a:gd name="T2" fmla="*/ 25 w 37"/>
                <a:gd name="T3" fmla="*/ 2 h 36"/>
                <a:gd name="T4" fmla="*/ 3 w 37"/>
                <a:gd name="T5" fmla="*/ 24 h 36"/>
                <a:gd name="T6" fmla="*/ 3 w 37"/>
                <a:gd name="T7" fmla="*/ 33 h 36"/>
                <a:gd name="T8" fmla="*/ 12 w 37"/>
                <a:gd name="T9" fmla="*/ 33 h 36"/>
                <a:gd name="T10" fmla="*/ 29 w 37"/>
                <a:gd name="T11" fmla="*/ 16 h 36"/>
                <a:gd name="T12" fmla="*/ 34 w 37"/>
                <a:gd name="T13" fmla="*/ 11 h 36"/>
                <a:gd name="T14" fmla="*/ 34 w 37"/>
                <a:gd name="T15" fmla="*/ 2 h 36"/>
                <a:gd name="T16" fmla="*/ 29 w 37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29" y="0"/>
                  </a:moveTo>
                  <a:cubicBezTo>
                    <a:pt x="27" y="0"/>
                    <a:pt x="26" y="0"/>
                    <a:pt x="25" y="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0" y="26"/>
                    <a:pt x="0" y="31"/>
                    <a:pt x="3" y="33"/>
                  </a:cubicBezTo>
                  <a:cubicBezTo>
                    <a:pt x="5" y="36"/>
                    <a:pt x="9" y="36"/>
                    <a:pt x="12" y="33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7" y="8"/>
                    <a:pt x="37" y="4"/>
                    <a:pt x="34" y="2"/>
                  </a:cubicBezTo>
                  <a:cubicBezTo>
                    <a:pt x="33" y="0"/>
                    <a:pt x="31" y="0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11"/>
            <p:cNvSpPr>
              <a:spLocks noEditPoints="1"/>
            </p:cNvSpPr>
            <p:nvPr/>
          </p:nvSpPr>
          <p:spPr bwMode="auto">
            <a:xfrm>
              <a:off x="7785101" y="3424238"/>
              <a:ext cx="255588" cy="398462"/>
            </a:xfrm>
            <a:custGeom>
              <a:avLst/>
              <a:gdLst>
                <a:gd name="T0" fmla="*/ 141 w 141"/>
                <a:gd name="T1" fmla="*/ 71 h 220"/>
                <a:gd name="T2" fmla="*/ 134 w 141"/>
                <a:gd name="T3" fmla="*/ 41 h 220"/>
                <a:gd name="T4" fmla="*/ 70 w 141"/>
                <a:gd name="T5" fmla="*/ 0 h 220"/>
                <a:gd name="T6" fmla="*/ 7 w 141"/>
                <a:gd name="T7" fmla="*/ 40 h 220"/>
                <a:gd name="T8" fmla="*/ 0 w 141"/>
                <a:gd name="T9" fmla="*/ 71 h 220"/>
                <a:gd name="T10" fmla="*/ 7 w 141"/>
                <a:gd name="T11" fmla="*/ 102 h 220"/>
                <a:gd name="T12" fmla="*/ 32 w 141"/>
                <a:gd name="T13" fmla="*/ 130 h 220"/>
                <a:gd name="T14" fmla="*/ 32 w 141"/>
                <a:gd name="T15" fmla="*/ 185 h 220"/>
                <a:gd name="T16" fmla="*/ 67 w 141"/>
                <a:gd name="T17" fmla="*/ 220 h 220"/>
                <a:gd name="T18" fmla="*/ 70 w 141"/>
                <a:gd name="T19" fmla="*/ 220 h 220"/>
                <a:gd name="T20" fmla="*/ 75 w 141"/>
                <a:gd name="T21" fmla="*/ 220 h 220"/>
                <a:gd name="T22" fmla="*/ 110 w 141"/>
                <a:gd name="T23" fmla="*/ 185 h 220"/>
                <a:gd name="T24" fmla="*/ 110 w 141"/>
                <a:gd name="T25" fmla="*/ 129 h 220"/>
                <a:gd name="T26" fmla="*/ 134 w 141"/>
                <a:gd name="T27" fmla="*/ 101 h 220"/>
                <a:gd name="T28" fmla="*/ 141 w 141"/>
                <a:gd name="T29" fmla="*/ 71 h 220"/>
                <a:gd name="T30" fmla="*/ 99 w 141"/>
                <a:gd name="T31" fmla="*/ 119 h 220"/>
                <a:gd name="T32" fmla="*/ 96 w 141"/>
                <a:gd name="T33" fmla="*/ 125 h 220"/>
                <a:gd name="T34" fmla="*/ 96 w 141"/>
                <a:gd name="T35" fmla="*/ 157 h 220"/>
                <a:gd name="T36" fmla="*/ 70 w 141"/>
                <a:gd name="T37" fmla="*/ 157 h 220"/>
                <a:gd name="T38" fmla="*/ 46 w 141"/>
                <a:gd name="T39" fmla="*/ 157 h 220"/>
                <a:gd name="T40" fmla="*/ 46 w 141"/>
                <a:gd name="T41" fmla="*/ 126 h 220"/>
                <a:gd name="T42" fmla="*/ 43 w 141"/>
                <a:gd name="T43" fmla="*/ 119 h 220"/>
                <a:gd name="T44" fmla="*/ 14 w 141"/>
                <a:gd name="T45" fmla="*/ 71 h 220"/>
                <a:gd name="T46" fmla="*/ 31 w 141"/>
                <a:gd name="T47" fmla="*/ 31 h 220"/>
                <a:gd name="T48" fmla="*/ 70 w 141"/>
                <a:gd name="T49" fmla="*/ 15 h 220"/>
                <a:gd name="T50" fmla="*/ 110 w 141"/>
                <a:gd name="T51" fmla="*/ 31 h 220"/>
                <a:gd name="T52" fmla="*/ 126 w 141"/>
                <a:gd name="T53" fmla="*/ 71 h 220"/>
                <a:gd name="T54" fmla="*/ 99 w 141"/>
                <a:gd name="T55" fmla="*/ 11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1" h="220">
                  <a:moveTo>
                    <a:pt x="141" y="71"/>
                  </a:moveTo>
                  <a:cubicBezTo>
                    <a:pt x="141" y="60"/>
                    <a:pt x="138" y="50"/>
                    <a:pt x="134" y="41"/>
                  </a:cubicBezTo>
                  <a:cubicBezTo>
                    <a:pt x="123" y="17"/>
                    <a:pt x="99" y="0"/>
                    <a:pt x="70" y="0"/>
                  </a:cubicBezTo>
                  <a:cubicBezTo>
                    <a:pt x="42" y="0"/>
                    <a:pt x="18" y="17"/>
                    <a:pt x="7" y="40"/>
                  </a:cubicBezTo>
                  <a:cubicBezTo>
                    <a:pt x="2" y="49"/>
                    <a:pt x="0" y="60"/>
                    <a:pt x="0" y="71"/>
                  </a:cubicBezTo>
                  <a:cubicBezTo>
                    <a:pt x="0" y="82"/>
                    <a:pt x="2" y="92"/>
                    <a:pt x="7" y="102"/>
                  </a:cubicBezTo>
                  <a:cubicBezTo>
                    <a:pt x="13" y="113"/>
                    <a:pt x="21" y="123"/>
                    <a:pt x="32" y="13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2" y="205"/>
                    <a:pt x="47" y="220"/>
                    <a:pt x="67" y="220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5" y="220"/>
                    <a:pt x="75" y="220"/>
                    <a:pt x="75" y="220"/>
                  </a:cubicBezTo>
                  <a:cubicBezTo>
                    <a:pt x="95" y="220"/>
                    <a:pt x="110" y="205"/>
                    <a:pt x="110" y="185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20" y="122"/>
                    <a:pt x="129" y="112"/>
                    <a:pt x="134" y="101"/>
                  </a:cubicBezTo>
                  <a:cubicBezTo>
                    <a:pt x="138" y="92"/>
                    <a:pt x="141" y="82"/>
                    <a:pt x="141" y="71"/>
                  </a:cubicBezTo>
                  <a:close/>
                  <a:moveTo>
                    <a:pt x="99" y="119"/>
                  </a:moveTo>
                  <a:cubicBezTo>
                    <a:pt x="97" y="120"/>
                    <a:pt x="96" y="123"/>
                    <a:pt x="96" y="125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3"/>
                    <a:pt x="45" y="121"/>
                    <a:pt x="43" y="119"/>
                  </a:cubicBezTo>
                  <a:cubicBezTo>
                    <a:pt x="26" y="110"/>
                    <a:pt x="14" y="92"/>
                    <a:pt x="14" y="71"/>
                  </a:cubicBezTo>
                  <a:cubicBezTo>
                    <a:pt x="14" y="55"/>
                    <a:pt x="21" y="41"/>
                    <a:pt x="31" y="31"/>
                  </a:cubicBezTo>
                  <a:cubicBezTo>
                    <a:pt x="41" y="21"/>
                    <a:pt x="55" y="15"/>
                    <a:pt x="70" y="15"/>
                  </a:cubicBezTo>
                  <a:cubicBezTo>
                    <a:pt x="86" y="15"/>
                    <a:pt x="100" y="21"/>
                    <a:pt x="110" y="31"/>
                  </a:cubicBezTo>
                  <a:cubicBezTo>
                    <a:pt x="120" y="41"/>
                    <a:pt x="126" y="55"/>
                    <a:pt x="126" y="71"/>
                  </a:cubicBezTo>
                  <a:cubicBezTo>
                    <a:pt x="126" y="91"/>
                    <a:pt x="115" y="109"/>
                    <a:pt x="99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4" name="文本框 63"/>
          <p:cNvSpPr txBox="1"/>
          <p:nvPr/>
        </p:nvSpPr>
        <p:spPr>
          <a:xfrm>
            <a:off x="8206274" y="1767227"/>
            <a:ext cx="27565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内容请在此输入您的文字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zh-CN" altLang="en-US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8" name="组合 67"/>
          <p:cNvGrpSpPr/>
          <p:nvPr/>
        </p:nvGrpSpPr>
        <p:grpSpPr>
          <a:xfrm>
            <a:off x="5796027" y="4634638"/>
            <a:ext cx="540571" cy="477592"/>
            <a:chOff x="6427788" y="3384550"/>
            <a:chExt cx="1144587" cy="1011238"/>
          </a:xfrm>
          <a:solidFill>
            <a:srgbClr val="FFFFFF"/>
          </a:solidFill>
        </p:grpSpPr>
        <p:sp>
          <p:nvSpPr>
            <p:cNvPr id="69" name="Freeform 28"/>
            <p:cNvSpPr>
              <a:spLocks noEditPoints="1"/>
            </p:cNvSpPr>
            <p:nvPr/>
          </p:nvSpPr>
          <p:spPr bwMode="auto">
            <a:xfrm>
              <a:off x="6569075" y="3590925"/>
              <a:ext cx="425450" cy="427037"/>
            </a:xfrm>
            <a:custGeom>
              <a:avLst/>
              <a:gdLst>
                <a:gd name="T0" fmla="*/ 0 w 153"/>
                <a:gd name="T1" fmla="*/ 0 h 154"/>
                <a:gd name="T2" fmla="*/ 0 w 153"/>
                <a:gd name="T3" fmla="*/ 154 h 154"/>
                <a:gd name="T4" fmla="*/ 153 w 153"/>
                <a:gd name="T5" fmla="*/ 154 h 154"/>
                <a:gd name="T6" fmla="*/ 153 w 153"/>
                <a:gd name="T7" fmla="*/ 0 h 154"/>
                <a:gd name="T8" fmla="*/ 0 w 153"/>
                <a:gd name="T9" fmla="*/ 0 h 154"/>
                <a:gd name="T10" fmla="*/ 145 w 153"/>
                <a:gd name="T11" fmla="*/ 8 h 154"/>
                <a:gd name="T12" fmla="*/ 145 w 153"/>
                <a:gd name="T13" fmla="*/ 125 h 154"/>
                <a:gd name="T14" fmla="*/ 143 w 153"/>
                <a:gd name="T15" fmla="*/ 125 h 154"/>
                <a:gd name="T16" fmla="*/ 110 w 153"/>
                <a:gd name="T17" fmla="*/ 110 h 154"/>
                <a:gd name="T18" fmla="*/ 96 w 153"/>
                <a:gd name="T19" fmla="*/ 96 h 154"/>
                <a:gd name="T20" fmla="*/ 98 w 153"/>
                <a:gd name="T21" fmla="*/ 100 h 154"/>
                <a:gd name="T22" fmla="*/ 88 w 153"/>
                <a:gd name="T23" fmla="*/ 145 h 154"/>
                <a:gd name="T24" fmla="*/ 82 w 153"/>
                <a:gd name="T25" fmla="*/ 129 h 154"/>
                <a:gd name="T26" fmla="*/ 83 w 153"/>
                <a:gd name="T27" fmla="*/ 119 h 154"/>
                <a:gd name="T28" fmla="*/ 68 w 153"/>
                <a:gd name="T29" fmla="*/ 120 h 154"/>
                <a:gd name="T30" fmla="*/ 73 w 153"/>
                <a:gd name="T31" fmla="*/ 130 h 154"/>
                <a:gd name="T32" fmla="*/ 71 w 153"/>
                <a:gd name="T33" fmla="*/ 140 h 154"/>
                <a:gd name="T34" fmla="*/ 68 w 153"/>
                <a:gd name="T35" fmla="*/ 146 h 154"/>
                <a:gd name="T36" fmla="*/ 65 w 153"/>
                <a:gd name="T37" fmla="*/ 146 h 154"/>
                <a:gd name="T38" fmla="*/ 57 w 153"/>
                <a:gd name="T39" fmla="*/ 100 h 154"/>
                <a:gd name="T40" fmla="*/ 60 w 153"/>
                <a:gd name="T41" fmla="*/ 97 h 154"/>
                <a:gd name="T42" fmla="*/ 62 w 153"/>
                <a:gd name="T43" fmla="*/ 101 h 154"/>
                <a:gd name="T44" fmla="*/ 77 w 153"/>
                <a:gd name="T45" fmla="*/ 114 h 154"/>
                <a:gd name="T46" fmla="*/ 89 w 153"/>
                <a:gd name="T47" fmla="*/ 105 h 154"/>
                <a:gd name="T48" fmla="*/ 96 w 153"/>
                <a:gd name="T49" fmla="*/ 96 h 154"/>
                <a:gd name="T50" fmla="*/ 95 w 153"/>
                <a:gd name="T51" fmla="*/ 87 h 154"/>
                <a:gd name="T52" fmla="*/ 100 w 153"/>
                <a:gd name="T53" fmla="*/ 75 h 154"/>
                <a:gd name="T54" fmla="*/ 104 w 153"/>
                <a:gd name="T55" fmla="*/ 56 h 154"/>
                <a:gd name="T56" fmla="*/ 74 w 153"/>
                <a:gd name="T57" fmla="*/ 19 h 154"/>
                <a:gd name="T58" fmla="*/ 53 w 153"/>
                <a:gd name="T59" fmla="*/ 58 h 154"/>
                <a:gd name="T60" fmla="*/ 56 w 153"/>
                <a:gd name="T61" fmla="*/ 73 h 154"/>
                <a:gd name="T62" fmla="*/ 59 w 153"/>
                <a:gd name="T63" fmla="*/ 84 h 154"/>
                <a:gd name="T64" fmla="*/ 60 w 153"/>
                <a:gd name="T65" fmla="*/ 95 h 154"/>
                <a:gd name="T66" fmla="*/ 48 w 153"/>
                <a:gd name="T67" fmla="*/ 107 h 154"/>
                <a:gd name="T68" fmla="*/ 15 w 153"/>
                <a:gd name="T69" fmla="*/ 122 h 154"/>
                <a:gd name="T70" fmla="*/ 8 w 153"/>
                <a:gd name="T71" fmla="*/ 125 h 154"/>
                <a:gd name="T72" fmla="*/ 8 w 153"/>
                <a:gd name="T73" fmla="*/ 8 h 154"/>
                <a:gd name="T74" fmla="*/ 145 w 153"/>
                <a:gd name="T75" fmla="*/ 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" h="154">
                  <a:moveTo>
                    <a:pt x="0" y="0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0"/>
                    <a:pt x="153" y="0"/>
                    <a:pt x="153" y="0"/>
                  </a:cubicBezTo>
                  <a:lnTo>
                    <a:pt x="0" y="0"/>
                  </a:lnTo>
                  <a:close/>
                  <a:moveTo>
                    <a:pt x="145" y="8"/>
                  </a:moveTo>
                  <a:cubicBezTo>
                    <a:pt x="145" y="125"/>
                    <a:pt x="145" y="125"/>
                    <a:pt x="145" y="125"/>
                  </a:cubicBezTo>
                  <a:cubicBezTo>
                    <a:pt x="144" y="124"/>
                    <a:pt x="143" y="125"/>
                    <a:pt x="143" y="125"/>
                  </a:cubicBezTo>
                  <a:cubicBezTo>
                    <a:pt x="140" y="120"/>
                    <a:pt x="110" y="110"/>
                    <a:pt x="110" y="110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110"/>
                    <a:pt x="88" y="145"/>
                    <a:pt x="88" y="145"/>
                  </a:cubicBezTo>
                  <a:cubicBezTo>
                    <a:pt x="89" y="141"/>
                    <a:pt x="82" y="129"/>
                    <a:pt x="82" y="129"/>
                  </a:cubicBezTo>
                  <a:cubicBezTo>
                    <a:pt x="80" y="126"/>
                    <a:pt x="83" y="119"/>
                    <a:pt x="83" y="119"/>
                  </a:cubicBezTo>
                  <a:cubicBezTo>
                    <a:pt x="74" y="107"/>
                    <a:pt x="68" y="120"/>
                    <a:pt x="68" y="120"/>
                  </a:cubicBezTo>
                  <a:cubicBezTo>
                    <a:pt x="66" y="123"/>
                    <a:pt x="73" y="130"/>
                    <a:pt x="73" y="130"/>
                  </a:cubicBezTo>
                  <a:cubicBezTo>
                    <a:pt x="71" y="132"/>
                    <a:pt x="71" y="140"/>
                    <a:pt x="71" y="140"/>
                  </a:cubicBezTo>
                  <a:cubicBezTo>
                    <a:pt x="70" y="141"/>
                    <a:pt x="69" y="144"/>
                    <a:pt x="68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59" y="128"/>
                    <a:pt x="57" y="100"/>
                    <a:pt x="57" y="100"/>
                  </a:cubicBezTo>
                  <a:cubicBezTo>
                    <a:pt x="56" y="98"/>
                    <a:pt x="60" y="97"/>
                    <a:pt x="60" y="97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5" y="106"/>
                    <a:pt x="77" y="114"/>
                    <a:pt x="77" y="114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97" y="101"/>
                    <a:pt x="96" y="96"/>
                    <a:pt x="96" y="96"/>
                  </a:cubicBezTo>
                  <a:cubicBezTo>
                    <a:pt x="94" y="95"/>
                    <a:pt x="95" y="87"/>
                    <a:pt x="95" y="87"/>
                  </a:cubicBezTo>
                  <a:cubicBezTo>
                    <a:pt x="97" y="86"/>
                    <a:pt x="100" y="75"/>
                    <a:pt x="100" y="75"/>
                  </a:cubicBezTo>
                  <a:cubicBezTo>
                    <a:pt x="106" y="68"/>
                    <a:pt x="104" y="56"/>
                    <a:pt x="104" y="56"/>
                  </a:cubicBezTo>
                  <a:cubicBezTo>
                    <a:pt x="112" y="16"/>
                    <a:pt x="74" y="19"/>
                    <a:pt x="74" y="19"/>
                  </a:cubicBezTo>
                  <a:cubicBezTo>
                    <a:pt x="46" y="23"/>
                    <a:pt x="53" y="58"/>
                    <a:pt x="53" y="58"/>
                  </a:cubicBezTo>
                  <a:cubicBezTo>
                    <a:pt x="49" y="59"/>
                    <a:pt x="56" y="73"/>
                    <a:pt x="56" y="73"/>
                  </a:cubicBezTo>
                  <a:cubicBezTo>
                    <a:pt x="55" y="74"/>
                    <a:pt x="59" y="84"/>
                    <a:pt x="59" y="8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7" y="95"/>
                    <a:pt x="48" y="107"/>
                    <a:pt x="48" y="107"/>
                  </a:cubicBezTo>
                  <a:cubicBezTo>
                    <a:pt x="32" y="108"/>
                    <a:pt x="15" y="122"/>
                    <a:pt x="15" y="122"/>
                  </a:cubicBezTo>
                  <a:cubicBezTo>
                    <a:pt x="11" y="121"/>
                    <a:pt x="9" y="122"/>
                    <a:pt x="8" y="125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14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9"/>
            <p:cNvSpPr>
              <a:spLocks noEditPoints="1"/>
            </p:cNvSpPr>
            <p:nvPr/>
          </p:nvSpPr>
          <p:spPr bwMode="auto">
            <a:xfrm>
              <a:off x="6427788" y="3459163"/>
              <a:ext cx="1144587" cy="936625"/>
            </a:xfrm>
            <a:custGeom>
              <a:avLst/>
              <a:gdLst>
                <a:gd name="T0" fmla="*/ 397 w 412"/>
                <a:gd name="T1" fmla="*/ 337 h 337"/>
                <a:gd name="T2" fmla="*/ 16 w 412"/>
                <a:gd name="T3" fmla="*/ 337 h 337"/>
                <a:gd name="T4" fmla="*/ 0 w 412"/>
                <a:gd name="T5" fmla="*/ 322 h 337"/>
                <a:gd name="T6" fmla="*/ 0 w 412"/>
                <a:gd name="T7" fmla="*/ 16 h 337"/>
                <a:gd name="T8" fmla="*/ 16 w 412"/>
                <a:gd name="T9" fmla="*/ 0 h 337"/>
                <a:gd name="T10" fmla="*/ 397 w 412"/>
                <a:gd name="T11" fmla="*/ 0 h 337"/>
                <a:gd name="T12" fmla="*/ 412 w 412"/>
                <a:gd name="T13" fmla="*/ 16 h 337"/>
                <a:gd name="T14" fmla="*/ 412 w 412"/>
                <a:gd name="T15" fmla="*/ 322 h 337"/>
                <a:gd name="T16" fmla="*/ 397 w 412"/>
                <a:gd name="T17" fmla="*/ 337 h 337"/>
                <a:gd name="T18" fmla="*/ 25 w 412"/>
                <a:gd name="T19" fmla="*/ 20 h 337"/>
                <a:gd name="T20" fmla="*/ 18 w 412"/>
                <a:gd name="T21" fmla="*/ 26 h 337"/>
                <a:gd name="T22" fmla="*/ 18 w 412"/>
                <a:gd name="T23" fmla="*/ 311 h 337"/>
                <a:gd name="T24" fmla="*/ 25 w 412"/>
                <a:gd name="T25" fmla="*/ 318 h 337"/>
                <a:gd name="T26" fmla="*/ 388 w 412"/>
                <a:gd name="T27" fmla="*/ 318 h 337"/>
                <a:gd name="T28" fmla="*/ 395 w 412"/>
                <a:gd name="T29" fmla="*/ 311 h 337"/>
                <a:gd name="T30" fmla="*/ 395 w 412"/>
                <a:gd name="T31" fmla="*/ 26 h 337"/>
                <a:gd name="T32" fmla="*/ 388 w 412"/>
                <a:gd name="T33" fmla="*/ 20 h 337"/>
                <a:gd name="T34" fmla="*/ 25 w 412"/>
                <a:gd name="T35" fmla="*/ 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2" h="337">
                  <a:moveTo>
                    <a:pt x="397" y="337"/>
                  </a:moveTo>
                  <a:cubicBezTo>
                    <a:pt x="16" y="337"/>
                    <a:pt x="16" y="337"/>
                    <a:pt x="16" y="337"/>
                  </a:cubicBezTo>
                  <a:cubicBezTo>
                    <a:pt x="7" y="337"/>
                    <a:pt x="0" y="330"/>
                    <a:pt x="0" y="32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405" y="0"/>
                    <a:pt x="412" y="7"/>
                    <a:pt x="412" y="16"/>
                  </a:cubicBezTo>
                  <a:cubicBezTo>
                    <a:pt x="412" y="322"/>
                    <a:pt x="412" y="322"/>
                    <a:pt x="412" y="322"/>
                  </a:cubicBezTo>
                  <a:cubicBezTo>
                    <a:pt x="412" y="330"/>
                    <a:pt x="405" y="337"/>
                    <a:pt x="397" y="337"/>
                  </a:cubicBezTo>
                  <a:close/>
                  <a:moveTo>
                    <a:pt x="25" y="20"/>
                  </a:moveTo>
                  <a:cubicBezTo>
                    <a:pt x="21" y="20"/>
                    <a:pt x="18" y="23"/>
                    <a:pt x="18" y="26"/>
                  </a:cubicBezTo>
                  <a:cubicBezTo>
                    <a:pt x="18" y="311"/>
                    <a:pt x="18" y="311"/>
                    <a:pt x="18" y="311"/>
                  </a:cubicBezTo>
                  <a:cubicBezTo>
                    <a:pt x="18" y="315"/>
                    <a:pt x="21" y="318"/>
                    <a:pt x="25" y="318"/>
                  </a:cubicBezTo>
                  <a:cubicBezTo>
                    <a:pt x="388" y="318"/>
                    <a:pt x="388" y="318"/>
                    <a:pt x="388" y="318"/>
                  </a:cubicBezTo>
                  <a:cubicBezTo>
                    <a:pt x="392" y="318"/>
                    <a:pt x="395" y="315"/>
                    <a:pt x="395" y="311"/>
                  </a:cubicBezTo>
                  <a:cubicBezTo>
                    <a:pt x="395" y="26"/>
                    <a:pt x="395" y="26"/>
                    <a:pt x="395" y="26"/>
                  </a:cubicBezTo>
                  <a:cubicBezTo>
                    <a:pt x="395" y="23"/>
                    <a:pt x="392" y="20"/>
                    <a:pt x="388" y="20"/>
                  </a:cubicBezTo>
                  <a:lnTo>
                    <a:pt x="2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0"/>
            <p:cNvSpPr>
              <a:spLocks/>
            </p:cNvSpPr>
            <p:nvPr/>
          </p:nvSpPr>
          <p:spPr bwMode="auto">
            <a:xfrm>
              <a:off x="6572250" y="4084638"/>
              <a:ext cx="863600" cy="61912"/>
            </a:xfrm>
            <a:custGeom>
              <a:avLst/>
              <a:gdLst>
                <a:gd name="T0" fmla="*/ 305 w 311"/>
                <a:gd name="T1" fmla="*/ 0 h 22"/>
                <a:gd name="T2" fmla="*/ 196 w 311"/>
                <a:gd name="T3" fmla="*/ 0 h 22"/>
                <a:gd name="T4" fmla="*/ 183 w 311"/>
                <a:gd name="T5" fmla="*/ 0 h 22"/>
                <a:gd name="T6" fmla="*/ 127 w 311"/>
                <a:gd name="T7" fmla="*/ 0 h 22"/>
                <a:gd name="T8" fmla="*/ 74 w 311"/>
                <a:gd name="T9" fmla="*/ 0 h 22"/>
                <a:gd name="T10" fmla="*/ 5 w 311"/>
                <a:gd name="T11" fmla="*/ 0 h 22"/>
                <a:gd name="T12" fmla="*/ 0 w 311"/>
                <a:gd name="T13" fmla="*/ 11 h 22"/>
                <a:gd name="T14" fmla="*/ 5 w 311"/>
                <a:gd name="T15" fmla="*/ 22 h 22"/>
                <a:gd name="T16" fmla="*/ 74 w 311"/>
                <a:gd name="T17" fmla="*/ 22 h 22"/>
                <a:gd name="T18" fmla="*/ 127 w 311"/>
                <a:gd name="T19" fmla="*/ 22 h 22"/>
                <a:gd name="T20" fmla="*/ 183 w 311"/>
                <a:gd name="T21" fmla="*/ 22 h 22"/>
                <a:gd name="T22" fmla="*/ 196 w 311"/>
                <a:gd name="T23" fmla="*/ 22 h 22"/>
                <a:gd name="T24" fmla="*/ 305 w 311"/>
                <a:gd name="T25" fmla="*/ 22 h 22"/>
                <a:gd name="T26" fmla="*/ 311 w 311"/>
                <a:gd name="T27" fmla="*/ 11 h 22"/>
                <a:gd name="T28" fmla="*/ 305 w 311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1" h="22">
                  <a:moveTo>
                    <a:pt x="305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5"/>
                    <a:pt x="0" y="11"/>
                  </a:cubicBezTo>
                  <a:cubicBezTo>
                    <a:pt x="0" y="18"/>
                    <a:pt x="2" y="22"/>
                    <a:pt x="5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9" y="22"/>
                    <a:pt x="311" y="18"/>
                    <a:pt x="311" y="11"/>
                  </a:cubicBezTo>
                  <a:cubicBezTo>
                    <a:pt x="311" y="5"/>
                    <a:pt x="309" y="0"/>
                    <a:pt x="3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1"/>
            <p:cNvSpPr>
              <a:spLocks/>
            </p:cNvSpPr>
            <p:nvPr/>
          </p:nvSpPr>
          <p:spPr bwMode="auto">
            <a:xfrm>
              <a:off x="6572250" y="4213225"/>
              <a:ext cx="863600" cy="60325"/>
            </a:xfrm>
            <a:custGeom>
              <a:avLst/>
              <a:gdLst>
                <a:gd name="T0" fmla="*/ 305 w 311"/>
                <a:gd name="T1" fmla="*/ 0 h 22"/>
                <a:gd name="T2" fmla="*/ 196 w 311"/>
                <a:gd name="T3" fmla="*/ 0 h 22"/>
                <a:gd name="T4" fmla="*/ 183 w 311"/>
                <a:gd name="T5" fmla="*/ 0 h 22"/>
                <a:gd name="T6" fmla="*/ 127 w 311"/>
                <a:gd name="T7" fmla="*/ 0 h 22"/>
                <a:gd name="T8" fmla="*/ 74 w 311"/>
                <a:gd name="T9" fmla="*/ 0 h 22"/>
                <a:gd name="T10" fmla="*/ 5 w 311"/>
                <a:gd name="T11" fmla="*/ 0 h 22"/>
                <a:gd name="T12" fmla="*/ 0 w 311"/>
                <a:gd name="T13" fmla="*/ 11 h 22"/>
                <a:gd name="T14" fmla="*/ 5 w 311"/>
                <a:gd name="T15" fmla="*/ 22 h 22"/>
                <a:gd name="T16" fmla="*/ 74 w 311"/>
                <a:gd name="T17" fmla="*/ 22 h 22"/>
                <a:gd name="T18" fmla="*/ 127 w 311"/>
                <a:gd name="T19" fmla="*/ 22 h 22"/>
                <a:gd name="T20" fmla="*/ 183 w 311"/>
                <a:gd name="T21" fmla="*/ 22 h 22"/>
                <a:gd name="T22" fmla="*/ 196 w 311"/>
                <a:gd name="T23" fmla="*/ 22 h 22"/>
                <a:gd name="T24" fmla="*/ 305 w 311"/>
                <a:gd name="T25" fmla="*/ 22 h 22"/>
                <a:gd name="T26" fmla="*/ 311 w 311"/>
                <a:gd name="T27" fmla="*/ 11 h 22"/>
                <a:gd name="T28" fmla="*/ 305 w 311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1" h="22">
                  <a:moveTo>
                    <a:pt x="305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5"/>
                    <a:pt x="0" y="11"/>
                  </a:cubicBezTo>
                  <a:cubicBezTo>
                    <a:pt x="0" y="18"/>
                    <a:pt x="2" y="22"/>
                    <a:pt x="5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9" y="22"/>
                    <a:pt x="311" y="18"/>
                    <a:pt x="311" y="11"/>
                  </a:cubicBezTo>
                  <a:cubicBezTo>
                    <a:pt x="311" y="5"/>
                    <a:pt x="309" y="0"/>
                    <a:pt x="3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031038" y="3806825"/>
              <a:ext cx="420687" cy="33337"/>
            </a:xfrm>
            <a:custGeom>
              <a:avLst/>
              <a:gdLst>
                <a:gd name="T0" fmla="*/ 147 w 152"/>
                <a:gd name="T1" fmla="*/ 0 h 12"/>
                <a:gd name="T2" fmla="*/ 122 w 152"/>
                <a:gd name="T3" fmla="*/ 0 h 12"/>
                <a:gd name="T4" fmla="*/ 30 w 152"/>
                <a:gd name="T5" fmla="*/ 0 h 12"/>
                <a:gd name="T6" fmla="*/ 5 w 152"/>
                <a:gd name="T7" fmla="*/ 0 h 12"/>
                <a:gd name="T8" fmla="*/ 0 w 152"/>
                <a:gd name="T9" fmla="*/ 6 h 12"/>
                <a:gd name="T10" fmla="*/ 5 w 152"/>
                <a:gd name="T11" fmla="*/ 12 h 12"/>
                <a:gd name="T12" fmla="*/ 30 w 152"/>
                <a:gd name="T13" fmla="*/ 12 h 12"/>
                <a:gd name="T14" fmla="*/ 122 w 152"/>
                <a:gd name="T15" fmla="*/ 12 h 12"/>
                <a:gd name="T16" fmla="*/ 147 w 152"/>
                <a:gd name="T17" fmla="*/ 12 h 12"/>
                <a:gd name="T18" fmla="*/ 152 w 152"/>
                <a:gd name="T19" fmla="*/ 6 h 12"/>
                <a:gd name="T20" fmla="*/ 147 w 15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2">
                  <a:moveTo>
                    <a:pt x="14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50" y="12"/>
                    <a:pt x="152" y="9"/>
                    <a:pt x="152" y="6"/>
                  </a:cubicBezTo>
                  <a:cubicBezTo>
                    <a:pt x="152" y="3"/>
                    <a:pt x="150" y="0"/>
                    <a:pt x="1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33"/>
            <p:cNvSpPr>
              <a:spLocks/>
            </p:cNvSpPr>
            <p:nvPr/>
          </p:nvSpPr>
          <p:spPr bwMode="auto">
            <a:xfrm>
              <a:off x="7031038" y="3740150"/>
              <a:ext cx="423862" cy="33337"/>
            </a:xfrm>
            <a:custGeom>
              <a:avLst/>
              <a:gdLst>
                <a:gd name="T0" fmla="*/ 147 w 153"/>
                <a:gd name="T1" fmla="*/ 0 h 12"/>
                <a:gd name="T2" fmla="*/ 122 w 153"/>
                <a:gd name="T3" fmla="*/ 0 h 12"/>
                <a:gd name="T4" fmla="*/ 30 w 153"/>
                <a:gd name="T5" fmla="*/ 0 h 12"/>
                <a:gd name="T6" fmla="*/ 5 w 153"/>
                <a:gd name="T7" fmla="*/ 0 h 12"/>
                <a:gd name="T8" fmla="*/ 0 w 153"/>
                <a:gd name="T9" fmla="*/ 6 h 12"/>
                <a:gd name="T10" fmla="*/ 5 w 153"/>
                <a:gd name="T11" fmla="*/ 12 h 12"/>
                <a:gd name="T12" fmla="*/ 30 w 153"/>
                <a:gd name="T13" fmla="*/ 12 h 12"/>
                <a:gd name="T14" fmla="*/ 122 w 153"/>
                <a:gd name="T15" fmla="*/ 12 h 12"/>
                <a:gd name="T16" fmla="*/ 147 w 153"/>
                <a:gd name="T17" fmla="*/ 12 h 12"/>
                <a:gd name="T18" fmla="*/ 153 w 153"/>
                <a:gd name="T19" fmla="*/ 6 h 12"/>
                <a:gd name="T20" fmla="*/ 147 w 153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2">
                  <a:moveTo>
                    <a:pt x="14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50" y="12"/>
                    <a:pt x="153" y="9"/>
                    <a:pt x="153" y="6"/>
                  </a:cubicBezTo>
                  <a:cubicBezTo>
                    <a:pt x="153" y="3"/>
                    <a:pt x="150" y="0"/>
                    <a:pt x="1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34"/>
            <p:cNvSpPr>
              <a:spLocks/>
            </p:cNvSpPr>
            <p:nvPr/>
          </p:nvSpPr>
          <p:spPr bwMode="auto">
            <a:xfrm>
              <a:off x="7031038" y="3673475"/>
              <a:ext cx="420687" cy="33337"/>
            </a:xfrm>
            <a:custGeom>
              <a:avLst/>
              <a:gdLst>
                <a:gd name="T0" fmla="*/ 147 w 152"/>
                <a:gd name="T1" fmla="*/ 0 h 12"/>
                <a:gd name="T2" fmla="*/ 122 w 152"/>
                <a:gd name="T3" fmla="*/ 0 h 12"/>
                <a:gd name="T4" fmla="*/ 30 w 152"/>
                <a:gd name="T5" fmla="*/ 0 h 12"/>
                <a:gd name="T6" fmla="*/ 5 w 152"/>
                <a:gd name="T7" fmla="*/ 0 h 12"/>
                <a:gd name="T8" fmla="*/ 0 w 152"/>
                <a:gd name="T9" fmla="*/ 6 h 12"/>
                <a:gd name="T10" fmla="*/ 5 w 152"/>
                <a:gd name="T11" fmla="*/ 12 h 12"/>
                <a:gd name="T12" fmla="*/ 30 w 152"/>
                <a:gd name="T13" fmla="*/ 12 h 12"/>
                <a:gd name="T14" fmla="*/ 122 w 152"/>
                <a:gd name="T15" fmla="*/ 12 h 12"/>
                <a:gd name="T16" fmla="*/ 147 w 152"/>
                <a:gd name="T17" fmla="*/ 12 h 12"/>
                <a:gd name="T18" fmla="*/ 152 w 152"/>
                <a:gd name="T19" fmla="*/ 6 h 12"/>
                <a:gd name="T20" fmla="*/ 147 w 15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2">
                  <a:moveTo>
                    <a:pt x="14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2" y="12"/>
                    <a:pt x="5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50" y="12"/>
                    <a:pt x="152" y="10"/>
                    <a:pt x="152" y="6"/>
                  </a:cubicBezTo>
                  <a:cubicBezTo>
                    <a:pt x="152" y="3"/>
                    <a:pt x="150" y="0"/>
                    <a:pt x="1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35"/>
            <p:cNvSpPr>
              <a:spLocks/>
            </p:cNvSpPr>
            <p:nvPr/>
          </p:nvSpPr>
          <p:spPr bwMode="auto">
            <a:xfrm>
              <a:off x="7031038" y="3606800"/>
              <a:ext cx="423862" cy="33337"/>
            </a:xfrm>
            <a:custGeom>
              <a:avLst/>
              <a:gdLst>
                <a:gd name="T0" fmla="*/ 147 w 153"/>
                <a:gd name="T1" fmla="*/ 0 h 12"/>
                <a:gd name="T2" fmla="*/ 122 w 153"/>
                <a:gd name="T3" fmla="*/ 0 h 12"/>
                <a:gd name="T4" fmla="*/ 30 w 153"/>
                <a:gd name="T5" fmla="*/ 0 h 12"/>
                <a:gd name="T6" fmla="*/ 5 w 153"/>
                <a:gd name="T7" fmla="*/ 0 h 12"/>
                <a:gd name="T8" fmla="*/ 0 w 153"/>
                <a:gd name="T9" fmla="*/ 6 h 12"/>
                <a:gd name="T10" fmla="*/ 5 w 153"/>
                <a:gd name="T11" fmla="*/ 12 h 12"/>
                <a:gd name="T12" fmla="*/ 30 w 153"/>
                <a:gd name="T13" fmla="*/ 12 h 12"/>
                <a:gd name="T14" fmla="*/ 122 w 153"/>
                <a:gd name="T15" fmla="*/ 12 h 12"/>
                <a:gd name="T16" fmla="*/ 147 w 153"/>
                <a:gd name="T17" fmla="*/ 12 h 12"/>
                <a:gd name="T18" fmla="*/ 153 w 153"/>
                <a:gd name="T19" fmla="*/ 6 h 12"/>
                <a:gd name="T20" fmla="*/ 147 w 153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2">
                  <a:moveTo>
                    <a:pt x="14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2" y="12"/>
                    <a:pt x="5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50" y="12"/>
                    <a:pt x="153" y="10"/>
                    <a:pt x="153" y="6"/>
                  </a:cubicBezTo>
                  <a:cubicBezTo>
                    <a:pt x="153" y="3"/>
                    <a:pt x="150" y="0"/>
                    <a:pt x="1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36"/>
            <p:cNvSpPr>
              <a:spLocks/>
            </p:cNvSpPr>
            <p:nvPr/>
          </p:nvSpPr>
          <p:spPr bwMode="auto">
            <a:xfrm>
              <a:off x="6899275" y="3384550"/>
              <a:ext cx="187325" cy="88900"/>
            </a:xfrm>
            <a:custGeom>
              <a:avLst/>
              <a:gdLst>
                <a:gd name="T0" fmla="*/ 16 w 67"/>
                <a:gd name="T1" fmla="*/ 32 h 32"/>
                <a:gd name="T2" fmla="*/ 34 w 67"/>
                <a:gd name="T3" fmla="*/ 16 h 32"/>
                <a:gd name="T4" fmla="*/ 52 w 67"/>
                <a:gd name="T5" fmla="*/ 32 h 32"/>
                <a:gd name="T6" fmla="*/ 67 w 67"/>
                <a:gd name="T7" fmla="*/ 32 h 32"/>
                <a:gd name="T8" fmla="*/ 34 w 67"/>
                <a:gd name="T9" fmla="*/ 0 h 32"/>
                <a:gd name="T10" fmla="*/ 0 w 67"/>
                <a:gd name="T11" fmla="*/ 32 h 32"/>
                <a:gd name="T12" fmla="*/ 16 w 67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2">
                  <a:moveTo>
                    <a:pt x="16" y="32"/>
                  </a:moveTo>
                  <a:cubicBezTo>
                    <a:pt x="17" y="23"/>
                    <a:pt x="24" y="16"/>
                    <a:pt x="34" y="16"/>
                  </a:cubicBezTo>
                  <a:cubicBezTo>
                    <a:pt x="43" y="16"/>
                    <a:pt x="51" y="23"/>
                    <a:pt x="52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6" y="14"/>
                    <a:pt x="52" y="0"/>
                    <a:pt x="34" y="0"/>
                  </a:cubicBezTo>
                  <a:cubicBezTo>
                    <a:pt x="16" y="0"/>
                    <a:pt x="1" y="14"/>
                    <a:pt x="0" y="32"/>
                  </a:cubicBezTo>
                  <a:lnTo>
                    <a:pt x="16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7533366" y="4634638"/>
            <a:ext cx="540571" cy="477592"/>
            <a:chOff x="6427788" y="3384550"/>
            <a:chExt cx="1144587" cy="1011238"/>
          </a:xfrm>
          <a:solidFill>
            <a:schemeClr val="bg1"/>
          </a:solidFill>
        </p:grpSpPr>
        <p:sp>
          <p:nvSpPr>
            <p:cNvPr id="79" name="Freeform 28"/>
            <p:cNvSpPr>
              <a:spLocks noEditPoints="1"/>
            </p:cNvSpPr>
            <p:nvPr/>
          </p:nvSpPr>
          <p:spPr bwMode="auto">
            <a:xfrm>
              <a:off x="6569075" y="3590925"/>
              <a:ext cx="425450" cy="427037"/>
            </a:xfrm>
            <a:custGeom>
              <a:avLst/>
              <a:gdLst>
                <a:gd name="T0" fmla="*/ 0 w 153"/>
                <a:gd name="T1" fmla="*/ 0 h 154"/>
                <a:gd name="T2" fmla="*/ 0 w 153"/>
                <a:gd name="T3" fmla="*/ 154 h 154"/>
                <a:gd name="T4" fmla="*/ 153 w 153"/>
                <a:gd name="T5" fmla="*/ 154 h 154"/>
                <a:gd name="T6" fmla="*/ 153 w 153"/>
                <a:gd name="T7" fmla="*/ 0 h 154"/>
                <a:gd name="T8" fmla="*/ 0 w 153"/>
                <a:gd name="T9" fmla="*/ 0 h 154"/>
                <a:gd name="T10" fmla="*/ 145 w 153"/>
                <a:gd name="T11" fmla="*/ 8 h 154"/>
                <a:gd name="T12" fmla="*/ 145 w 153"/>
                <a:gd name="T13" fmla="*/ 125 h 154"/>
                <a:gd name="T14" fmla="*/ 143 w 153"/>
                <a:gd name="T15" fmla="*/ 125 h 154"/>
                <a:gd name="T16" fmla="*/ 110 w 153"/>
                <a:gd name="T17" fmla="*/ 110 h 154"/>
                <a:gd name="T18" fmla="*/ 96 w 153"/>
                <a:gd name="T19" fmla="*/ 96 h 154"/>
                <a:gd name="T20" fmla="*/ 98 w 153"/>
                <a:gd name="T21" fmla="*/ 100 h 154"/>
                <a:gd name="T22" fmla="*/ 88 w 153"/>
                <a:gd name="T23" fmla="*/ 145 h 154"/>
                <a:gd name="T24" fmla="*/ 82 w 153"/>
                <a:gd name="T25" fmla="*/ 129 h 154"/>
                <a:gd name="T26" fmla="*/ 83 w 153"/>
                <a:gd name="T27" fmla="*/ 119 h 154"/>
                <a:gd name="T28" fmla="*/ 68 w 153"/>
                <a:gd name="T29" fmla="*/ 120 h 154"/>
                <a:gd name="T30" fmla="*/ 73 w 153"/>
                <a:gd name="T31" fmla="*/ 130 h 154"/>
                <a:gd name="T32" fmla="*/ 71 w 153"/>
                <a:gd name="T33" fmla="*/ 140 h 154"/>
                <a:gd name="T34" fmla="*/ 68 w 153"/>
                <a:gd name="T35" fmla="*/ 146 h 154"/>
                <a:gd name="T36" fmla="*/ 65 w 153"/>
                <a:gd name="T37" fmla="*/ 146 h 154"/>
                <a:gd name="T38" fmla="*/ 57 w 153"/>
                <a:gd name="T39" fmla="*/ 100 h 154"/>
                <a:gd name="T40" fmla="*/ 60 w 153"/>
                <a:gd name="T41" fmla="*/ 97 h 154"/>
                <a:gd name="T42" fmla="*/ 62 w 153"/>
                <a:gd name="T43" fmla="*/ 101 h 154"/>
                <a:gd name="T44" fmla="*/ 77 w 153"/>
                <a:gd name="T45" fmla="*/ 114 h 154"/>
                <a:gd name="T46" fmla="*/ 89 w 153"/>
                <a:gd name="T47" fmla="*/ 105 h 154"/>
                <a:gd name="T48" fmla="*/ 96 w 153"/>
                <a:gd name="T49" fmla="*/ 96 h 154"/>
                <a:gd name="T50" fmla="*/ 95 w 153"/>
                <a:gd name="T51" fmla="*/ 87 h 154"/>
                <a:gd name="T52" fmla="*/ 100 w 153"/>
                <a:gd name="T53" fmla="*/ 75 h 154"/>
                <a:gd name="T54" fmla="*/ 104 w 153"/>
                <a:gd name="T55" fmla="*/ 56 h 154"/>
                <a:gd name="T56" fmla="*/ 74 w 153"/>
                <a:gd name="T57" fmla="*/ 19 h 154"/>
                <a:gd name="T58" fmla="*/ 53 w 153"/>
                <a:gd name="T59" fmla="*/ 58 h 154"/>
                <a:gd name="T60" fmla="*/ 56 w 153"/>
                <a:gd name="T61" fmla="*/ 73 h 154"/>
                <a:gd name="T62" fmla="*/ 59 w 153"/>
                <a:gd name="T63" fmla="*/ 84 h 154"/>
                <a:gd name="T64" fmla="*/ 60 w 153"/>
                <a:gd name="T65" fmla="*/ 95 h 154"/>
                <a:gd name="T66" fmla="*/ 48 w 153"/>
                <a:gd name="T67" fmla="*/ 107 h 154"/>
                <a:gd name="T68" fmla="*/ 15 w 153"/>
                <a:gd name="T69" fmla="*/ 122 h 154"/>
                <a:gd name="T70" fmla="*/ 8 w 153"/>
                <a:gd name="T71" fmla="*/ 125 h 154"/>
                <a:gd name="T72" fmla="*/ 8 w 153"/>
                <a:gd name="T73" fmla="*/ 8 h 154"/>
                <a:gd name="T74" fmla="*/ 145 w 153"/>
                <a:gd name="T75" fmla="*/ 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" h="154">
                  <a:moveTo>
                    <a:pt x="0" y="0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0"/>
                    <a:pt x="153" y="0"/>
                    <a:pt x="153" y="0"/>
                  </a:cubicBezTo>
                  <a:lnTo>
                    <a:pt x="0" y="0"/>
                  </a:lnTo>
                  <a:close/>
                  <a:moveTo>
                    <a:pt x="145" y="8"/>
                  </a:moveTo>
                  <a:cubicBezTo>
                    <a:pt x="145" y="125"/>
                    <a:pt x="145" y="125"/>
                    <a:pt x="145" y="125"/>
                  </a:cubicBezTo>
                  <a:cubicBezTo>
                    <a:pt x="144" y="124"/>
                    <a:pt x="143" y="125"/>
                    <a:pt x="143" y="125"/>
                  </a:cubicBezTo>
                  <a:cubicBezTo>
                    <a:pt x="140" y="120"/>
                    <a:pt x="110" y="110"/>
                    <a:pt x="110" y="110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110"/>
                    <a:pt x="88" y="145"/>
                    <a:pt x="88" y="145"/>
                  </a:cubicBezTo>
                  <a:cubicBezTo>
                    <a:pt x="89" y="141"/>
                    <a:pt x="82" y="129"/>
                    <a:pt x="82" y="129"/>
                  </a:cubicBezTo>
                  <a:cubicBezTo>
                    <a:pt x="80" y="126"/>
                    <a:pt x="83" y="119"/>
                    <a:pt x="83" y="119"/>
                  </a:cubicBezTo>
                  <a:cubicBezTo>
                    <a:pt x="74" y="107"/>
                    <a:pt x="68" y="120"/>
                    <a:pt x="68" y="120"/>
                  </a:cubicBezTo>
                  <a:cubicBezTo>
                    <a:pt x="66" y="123"/>
                    <a:pt x="73" y="130"/>
                    <a:pt x="73" y="130"/>
                  </a:cubicBezTo>
                  <a:cubicBezTo>
                    <a:pt x="71" y="132"/>
                    <a:pt x="71" y="140"/>
                    <a:pt x="71" y="140"/>
                  </a:cubicBezTo>
                  <a:cubicBezTo>
                    <a:pt x="70" y="141"/>
                    <a:pt x="69" y="144"/>
                    <a:pt x="68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59" y="128"/>
                    <a:pt x="57" y="100"/>
                    <a:pt x="57" y="100"/>
                  </a:cubicBezTo>
                  <a:cubicBezTo>
                    <a:pt x="56" y="98"/>
                    <a:pt x="60" y="97"/>
                    <a:pt x="60" y="97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5" y="106"/>
                    <a:pt x="77" y="114"/>
                    <a:pt x="77" y="114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97" y="101"/>
                    <a:pt x="96" y="96"/>
                    <a:pt x="96" y="96"/>
                  </a:cubicBezTo>
                  <a:cubicBezTo>
                    <a:pt x="94" y="95"/>
                    <a:pt x="95" y="87"/>
                    <a:pt x="95" y="87"/>
                  </a:cubicBezTo>
                  <a:cubicBezTo>
                    <a:pt x="97" y="86"/>
                    <a:pt x="100" y="75"/>
                    <a:pt x="100" y="75"/>
                  </a:cubicBezTo>
                  <a:cubicBezTo>
                    <a:pt x="106" y="68"/>
                    <a:pt x="104" y="56"/>
                    <a:pt x="104" y="56"/>
                  </a:cubicBezTo>
                  <a:cubicBezTo>
                    <a:pt x="112" y="16"/>
                    <a:pt x="74" y="19"/>
                    <a:pt x="74" y="19"/>
                  </a:cubicBezTo>
                  <a:cubicBezTo>
                    <a:pt x="46" y="23"/>
                    <a:pt x="53" y="58"/>
                    <a:pt x="53" y="58"/>
                  </a:cubicBezTo>
                  <a:cubicBezTo>
                    <a:pt x="49" y="59"/>
                    <a:pt x="56" y="73"/>
                    <a:pt x="56" y="73"/>
                  </a:cubicBezTo>
                  <a:cubicBezTo>
                    <a:pt x="55" y="74"/>
                    <a:pt x="59" y="84"/>
                    <a:pt x="59" y="8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7" y="95"/>
                    <a:pt x="48" y="107"/>
                    <a:pt x="48" y="107"/>
                  </a:cubicBezTo>
                  <a:cubicBezTo>
                    <a:pt x="32" y="108"/>
                    <a:pt x="15" y="122"/>
                    <a:pt x="15" y="122"/>
                  </a:cubicBezTo>
                  <a:cubicBezTo>
                    <a:pt x="11" y="121"/>
                    <a:pt x="9" y="122"/>
                    <a:pt x="8" y="125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14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9"/>
            <p:cNvSpPr>
              <a:spLocks noEditPoints="1"/>
            </p:cNvSpPr>
            <p:nvPr/>
          </p:nvSpPr>
          <p:spPr bwMode="auto">
            <a:xfrm>
              <a:off x="6427788" y="3459163"/>
              <a:ext cx="1144587" cy="936625"/>
            </a:xfrm>
            <a:custGeom>
              <a:avLst/>
              <a:gdLst>
                <a:gd name="T0" fmla="*/ 397 w 412"/>
                <a:gd name="T1" fmla="*/ 337 h 337"/>
                <a:gd name="T2" fmla="*/ 16 w 412"/>
                <a:gd name="T3" fmla="*/ 337 h 337"/>
                <a:gd name="T4" fmla="*/ 0 w 412"/>
                <a:gd name="T5" fmla="*/ 322 h 337"/>
                <a:gd name="T6" fmla="*/ 0 w 412"/>
                <a:gd name="T7" fmla="*/ 16 h 337"/>
                <a:gd name="T8" fmla="*/ 16 w 412"/>
                <a:gd name="T9" fmla="*/ 0 h 337"/>
                <a:gd name="T10" fmla="*/ 397 w 412"/>
                <a:gd name="T11" fmla="*/ 0 h 337"/>
                <a:gd name="T12" fmla="*/ 412 w 412"/>
                <a:gd name="T13" fmla="*/ 16 h 337"/>
                <a:gd name="T14" fmla="*/ 412 w 412"/>
                <a:gd name="T15" fmla="*/ 322 h 337"/>
                <a:gd name="T16" fmla="*/ 397 w 412"/>
                <a:gd name="T17" fmla="*/ 337 h 337"/>
                <a:gd name="T18" fmla="*/ 25 w 412"/>
                <a:gd name="T19" fmla="*/ 20 h 337"/>
                <a:gd name="T20" fmla="*/ 18 w 412"/>
                <a:gd name="T21" fmla="*/ 26 h 337"/>
                <a:gd name="T22" fmla="*/ 18 w 412"/>
                <a:gd name="T23" fmla="*/ 311 h 337"/>
                <a:gd name="T24" fmla="*/ 25 w 412"/>
                <a:gd name="T25" fmla="*/ 318 h 337"/>
                <a:gd name="T26" fmla="*/ 388 w 412"/>
                <a:gd name="T27" fmla="*/ 318 h 337"/>
                <a:gd name="T28" fmla="*/ 395 w 412"/>
                <a:gd name="T29" fmla="*/ 311 h 337"/>
                <a:gd name="T30" fmla="*/ 395 w 412"/>
                <a:gd name="T31" fmla="*/ 26 h 337"/>
                <a:gd name="T32" fmla="*/ 388 w 412"/>
                <a:gd name="T33" fmla="*/ 20 h 337"/>
                <a:gd name="T34" fmla="*/ 25 w 412"/>
                <a:gd name="T35" fmla="*/ 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2" h="337">
                  <a:moveTo>
                    <a:pt x="397" y="337"/>
                  </a:moveTo>
                  <a:cubicBezTo>
                    <a:pt x="16" y="337"/>
                    <a:pt x="16" y="337"/>
                    <a:pt x="16" y="337"/>
                  </a:cubicBezTo>
                  <a:cubicBezTo>
                    <a:pt x="7" y="337"/>
                    <a:pt x="0" y="330"/>
                    <a:pt x="0" y="32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405" y="0"/>
                    <a:pt x="412" y="7"/>
                    <a:pt x="412" y="16"/>
                  </a:cubicBezTo>
                  <a:cubicBezTo>
                    <a:pt x="412" y="322"/>
                    <a:pt x="412" y="322"/>
                    <a:pt x="412" y="322"/>
                  </a:cubicBezTo>
                  <a:cubicBezTo>
                    <a:pt x="412" y="330"/>
                    <a:pt x="405" y="337"/>
                    <a:pt x="397" y="337"/>
                  </a:cubicBezTo>
                  <a:close/>
                  <a:moveTo>
                    <a:pt x="25" y="20"/>
                  </a:moveTo>
                  <a:cubicBezTo>
                    <a:pt x="21" y="20"/>
                    <a:pt x="18" y="23"/>
                    <a:pt x="18" y="26"/>
                  </a:cubicBezTo>
                  <a:cubicBezTo>
                    <a:pt x="18" y="311"/>
                    <a:pt x="18" y="311"/>
                    <a:pt x="18" y="311"/>
                  </a:cubicBezTo>
                  <a:cubicBezTo>
                    <a:pt x="18" y="315"/>
                    <a:pt x="21" y="318"/>
                    <a:pt x="25" y="318"/>
                  </a:cubicBezTo>
                  <a:cubicBezTo>
                    <a:pt x="388" y="318"/>
                    <a:pt x="388" y="318"/>
                    <a:pt x="388" y="318"/>
                  </a:cubicBezTo>
                  <a:cubicBezTo>
                    <a:pt x="392" y="318"/>
                    <a:pt x="395" y="315"/>
                    <a:pt x="395" y="311"/>
                  </a:cubicBezTo>
                  <a:cubicBezTo>
                    <a:pt x="395" y="26"/>
                    <a:pt x="395" y="26"/>
                    <a:pt x="395" y="26"/>
                  </a:cubicBezTo>
                  <a:cubicBezTo>
                    <a:pt x="395" y="23"/>
                    <a:pt x="392" y="20"/>
                    <a:pt x="388" y="20"/>
                  </a:cubicBezTo>
                  <a:lnTo>
                    <a:pt x="2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0"/>
            <p:cNvSpPr>
              <a:spLocks/>
            </p:cNvSpPr>
            <p:nvPr/>
          </p:nvSpPr>
          <p:spPr bwMode="auto">
            <a:xfrm>
              <a:off x="6572250" y="4084638"/>
              <a:ext cx="863600" cy="61912"/>
            </a:xfrm>
            <a:custGeom>
              <a:avLst/>
              <a:gdLst>
                <a:gd name="T0" fmla="*/ 305 w 311"/>
                <a:gd name="T1" fmla="*/ 0 h 22"/>
                <a:gd name="T2" fmla="*/ 196 w 311"/>
                <a:gd name="T3" fmla="*/ 0 h 22"/>
                <a:gd name="T4" fmla="*/ 183 w 311"/>
                <a:gd name="T5" fmla="*/ 0 h 22"/>
                <a:gd name="T6" fmla="*/ 127 w 311"/>
                <a:gd name="T7" fmla="*/ 0 h 22"/>
                <a:gd name="T8" fmla="*/ 74 w 311"/>
                <a:gd name="T9" fmla="*/ 0 h 22"/>
                <a:gd name="T10" fmla="*/ 5 w 311"/>
                <a:gd name="T11" fmla="*/ 0 h 22"/>
                <a:gd name="T12" fmla="*/ 0 w 311"/>
                <a:gd name="T13" fmla="*/ 11 h 22"/>
                <a:gd name="T14" fmla="*/ 5 w 311"/>
                <a:gd name="T15" fmla="*/ 22 h 22"/>
                <a:gd name="T16" fmla="*/ 74 w 311"/>
                <a:gd name="T17" fmla="*/ 22 h 22"/>
                <a:gd name="T18" fmla="*/ 127 w 311"/>
                <a:gd name="T19" fmla="*/ 22 h 22"/>
                <a:gd name="T20" fmla="*/ 183 w 311"/>
                <a:gd name="T21" fmla="*/ 22 h 22"/>
                <a:gd name="T22" fmla="*/ 196 w 311"/>
                <a:gd name="T23" fmla="*/ 22 h 22"/>
                <a:gd name="T24" fmla="*/ 305 w 311"/>
                <a:gd name="T25" fmla="*/ 22 h 22"/>
                <a:gd name="T26" fmla="*/ 311 w 311"/>
                <a:gd name="T27" fmla="*/ 11 h 22"/>
                <a:gd name="T28" fmla="*/ 305 w 311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1" h="22">
                  <a:moveTo>
                    <a:pt x="305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5"/>
                    <a:pt x="0" y="11"/>
                  </a:cubicBezTo>
                  <a:cubicBezTo>
                    <a:pt x="0" y="18"/>
                    <a:pt x="2" y="22"/>
                    <a:pt x="5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9" y="22"/>
                    <a:pt x="311" y="18"/>
                    <a:pt x="311" y="11"/>
                  </a:cubicBezTo>
                  <a:cubicBezTo>
                    <a:pt x="311" y="5"/>
                    <a:pt x="309" y="0"/>
                    <a:pt x="3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1"/>
            <p:cNvSpPr>
              <a:spLocks/>
            </p:cNvSpPr>
            <p:nvPr/>
          </p:nvSpPr>
          <p:spPr bwMode="auto">
            <a:xfrm>
              <a:off x="6572250" y="4213225"/>
              <a:ext cx="863600" cy="60325"/>
            </a:xfrm>
            <a:custGeom>
              <a:avLst/>
              <a:gdLst>
                <a:gd name="T0" fmla="*/ 305 w 311"/>
                <a:gd name="T1" fmla="*/ 0 h 22"/>
                <a:gd name="T2" fmla="*/ 196 w 311"/>
                <a:gd name="T3" fmla="*/ 0 h 22"/>
                <a:gd name="T4" fmla="*/ 183 w 311"/>
                <a:gd name="T5" fmla="*/ 0 h 22"/>
                <a:gd name="T6" fmla="*/ 127 w 311"/>
                <a:gd name="T7" fmla="*/ 0 h 22"/>
                <a:gd name="T8" fmla="*/ 74 w 311"/>
                <a:gd name="T9" fmla="*/ 0 h 22"/>
                <a:gd name="T10" fmla="*/ 5 w 311"/>
                <a:gd name="T11" fmla="*/ 0 h 22"/>
                <a:gd name="T12" fmla="*/ 0 w 311"/>
                <a:gd name="T13" fmla="*/ 11 h 22"/>
                <a:gd name="T14" fmla="*/ 5 w 311"/>
                <a:gd name="T15" fmla="*/ 22 h 22"/>
                <a:gd name="T16" fmla="*/ 74 w 311"/>
                <a:gd name="T17" fmla="*/ 22 h 22"/>
                <a:gd name="T18" fmla="*/ 127 w 311"/>
                <a:gd name="T19" fmla="*/ 22 h 22"/>
                <a:gd name="T20" fmla="*/ 183 w 311"/>
                <a:gd name="T21" fmla="*/ 22 h 22"/>
                <a:gd name="T22" fmla="*/ 196 w 311"/>
                <a:gd name="T23" fmla="*/ 22 h 22"/>
                <a:gd name="T24" fmla="*/ 305 w 311"/>
                <a:gd name="T25" fmla="*/ 22 h 22"/>
                <a:gd name="T26" fmla="*/ 311 w 311"/>
                <a:gd name="T27" fmla="*/ 11 h 22"/>
                <a:gd name="T28" fmla="*/ 305 w 311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1" h="22">
                  <a:moveTo>
                    <a:pt x="305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5"/>
                    <a:pt x="0" y="11"/>
                  </a:cubicBezTo>
                  <a:cubicBezTo>
                    <a:pt x="0" y="18"/>
                    <a:pt x="2" y="22"/>
                    <a:pt x="5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9" y="22"/>
                    <a:pt x="311" y="18"/>
                    <a:pt x="311" y="11"/>
                  </a:cubicBezTo>
                  <a:cubicBezTo>
                    <a:pt x="311" y="5"/>
                    <a:pt x="309" y="0"/>
                    <a:pt x="3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2"/>
            <p:cNvSpPr>
              <a:spLocks/>
            </p:cNvSpPr>
            <p:nvPr/>
          </p:nvSpPr>
          <p:spPr bwMode="auto">
            <a:xfrm>
              <a:off x="7031038" y="3806825"/>
              <a:ext cx="420687" cy="33337"/>
            </a:xfrm>
            <a:custGeom>
              <a:avLst/>
              <a:gdLst>
                <a:gd name="T0" fmla="*/ 147 w 152"/>
                <a:gd name="T1" fmla="*/ 0 h 12"/>
                <a:gd name="T2" fmla="*/ 122 w 152"/>
                <a:gd name="T3" fmla="*/ 0 h 12"/>
                <a:gd name="T4" fmla="*/ 30 w 152"/>
                <a:gd name="T5" fmla="*/ 0 h 12"/>
                <a:gd name="T6" fmla="*/ 5 w 152"/>
                <a:gd name="T7" fmla="*/ 0 h 12"/>
                <a:gd name="T8" fmla="*/ 0 w 152"/>
                <a:gd name="T9" fmla="*/ 6 h 12"/>
                <a:gd name="T10" fmla="*/ 5 w 152"/>
                <a:gd name="T11" fmla="*/ 12 h 12"/>
                <a:gd name="T12" fmla="*/ 30 w 152"/>
                <a:gd name="T13" fmla="*/ 12 h 12"/>
                <a:gd name="T14" fmla="*/ 122 w 152"/>
                <a:gd name="T15" fmla="*/ 12 h 12"/>
                <a:gd name="T16" fmla="*/ 147 w 152"/>
                <a:gd name="T17" fmla="*/ 12 h 12"/>
                <a:gd name="T18" fmla="*/ 152 w 152"/>
                <a:gd name="T19" fmla="*/ 6 h 12"/>
                <a:gd name="T20" fmla="*/ 147 w 15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2">
                  <a:moveTo>
                    <a:pt x="14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50" y="12"/>
                    <a:pt x="152" y="9"/>
                    <a:pt x="152" y="6"/>
                  </a:cubicBezTo>
                  <a:cubicBezTo>
                    <a:pt x="152" y="3"/>
                    <a:pt x="150" y="0"/>
                    <a:pt x="1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3"/>
            <p:cNvSpPr>
              <a:spLocks/>
            </p:cNvSpPr>
            <p:nvPr/>
          </p:nvSpPr>
          <p:spPr bwMode="auto">
            <a:xfrm>
              <a:off x="7031038" y="3740150"/>
              <a:ext cx="423862" cy="33337"/>
            </a:xfrm>
            <a:custGeom>
              <a:avLst/>
              <a:gdLst>
                <a:gd name="T0" fmla="*/ 147 w 153"/>
                <a:gd name="T1" fmla="*/ 0 h 12"/>
                <a:gd name="T2" fmla="*/ 122 w 153"/>
                <a:gd name="T3" fmla="*/ 0 h 12"/>
                <a:gd name="T4" fmla="*/ 30 w 153"/>
                <a:gd name="T5" fmla="*/ 0 h 12"/>
                <a:gd name="T6" fmla="*/ 5 w 153"/>
                <a:gd name="T7" fmla="*/ 0 h 12"/>
                <a:gd name="T8" fmla="*/ 0 w 153"/>
                <a:gd name="T9" fmla="*/ 6 h 12"/>
                <a:gd name="T10" fmla="*/ 5 w 153"/>
                <a:gd name="T11" fmla="*/ 12 h 12"/>
                <a:gd name="T12" fmla="*/ 30 w 153"/>
                <a:gd name="T13" fmla="*/ 12 h 12"/>
                <a:gd name="T14" fmla="*/ 122 w 153"/>
                <a:gd name="T15" fmla="*/ 12 h 12"/>
                <a:gd name="T16" fmla="*/ 147 w 153"/>
                <a:gd name="T17" fmla="*/ 12 h 12"/>
                <a:gd name="T18" fmla="*/ 153 w 153"/>
                <a:gd name="T19" fmla="*/ 6 h 12"/>
                <a:gd name="T20" fmla="*/ 147 w 153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2">
                  <a:moveTo>
                    <a:pt x="14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50" y="12"/>
                    <a:pt x="153" y="9"/>
                    <a:pt x="153" y="6"/>
                  </a:cubicBezTo>
                  <a:cubicBezTo>
                    <a:pt x="153" y="3"/>
                    <a:pt x="150" y="0"/>
                    <a:pt x="1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4"/>
            <p:cNvSpPr>
              <a:spLocks/>
            </p:cNvSpPr>
            <p:nvPr/>
          </p:nvSpPr>
          <p:spPr bwMode="auto">
            <a:xfrm>
              <a:off x="7031038" y="3673475"/>
              <a:ext cx="420687" cy="33337"/>
            </a:xfrm>
            <a:custGeom>
              <a:avLst/>
              <a:gdLst>
                <a:gd name="T0" fmla="*/ 147 w 152"/>
                <a:gd name="T1" fmla="*/ 0 h 12"/>
                <a:gd name="T2" fmla="*/ 122 w 152"/>
                <a:gd name="T3" fmla="*/ 0 h 12"/>
                <a:gd name="T4" fmla="*/ 30 w 152"/>
                <a:gd name="T5" fmla="*/ 0 h 12"/>
                <a:gd name="T6" fmla="*/ 5 w 152"/>
                <a:gd name="T7" fmla="*/ 0 h 12"/>
                <a:gd name="T8" fmla="*/ 0 w 152"/>
                <a:gd name="T9" fmla="*/ 6 h 12"/>
                <a:gd name="T10" fmla="*/ 5 w 152"/>
                <a:gd name="T11" fmla="*/ 12 h 12"/>
                <a:gd name="T12" fmla="*/ 30 w 152"/>
                <a:gd name="T13" fmla="*/ 12 h 12"/>
                <a:gd name="T14" fmla="*/ 122 w 152"/>
                <a:gd name="T15" fmla="*/ 12 h 12"/>
                <a:gd name="T16" fmla="*/ 147 w 152"/>
                <a:gd name="T17" fmla="*/ 12 h 12"/>
                <a:gd name="T18" fmla="*/ 152 w 152"/>
                <a:gd name="T19" fmla="*/ 6 h 12"/>
                <a:gd name="T20" fmla="*/ 147 w 15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2">
                  <a:moveTo>
                    <a:pt x="14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2" y="12"/>
                    <a:pt x="5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50" y="12"/>
                    <a:pt x="152" y="10"/>
                    <a:pt x="152" y="6"/>
                  </a:cubicBezTo>
                  <a:cubicBezTo>
                    <a:pt x="152" y="3"/>
                    <a:pt x="150" y="0"/>
                    <a:pt x="1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5"/>
            <p:cNvSpPr>
              <a:spLocks/>
            </p:cNvSpPr>
            <p:nvPr/>
          </p:nvSpPr>
          <p:spPr bwMode="auto">
            <a:xfrm>
              <a:off x="7031038" y="3606800"/>
              <a:ext cx="423862" cy="33337"/>
            </a:xfrm>
            <a:custGeom>
              <a:avLst/>
              <a:gdLst>
                <a:gd name="T0" fmla="*/ 147 w 153"/>
                <a:gd name="T1" fmla="*/ 0 h 12"/>
                <a:gd name="T2" fmla="*/ 122 w 153"/>
                <a:gd name="T3" fmla="*/ 0 h 12"/>
                <a:gd name="T4" fmla="*/ 30 w 153"/>
                <a:gd name="T5" fmla="*/ 0 h 12"/>
                <a:gd name="T6" fmla="*/ 5 w 153"/>
                <a:gd name="T7" fmla="*/ 0 h 12"/>
                <a:gd name="T8" fmla="*/ 0 w 153"/>
                <a:gd name="T9" fmla="*/ 6 h 12"/>
                <a:gd name="T10" fmla="*/ 5 w 153"/>
                <a:gd name="T11" fmla="*/ 12 h 12"/>
                <a:gd name="T12" fmla="*/ 30 w 153"/>
                <a:gd name="T13" fmla="*/ 12 h 12"/>
                <a:gd name="T14" fmla="*/ 122 w 153"/>
                <a:gd name="T15" fmla="*/ 12 h 12"/>
                <a:gd name="T16" fmla="*/ 147 w 153"/>
                <a:gd name="T17" fmla="*/ 12 h 12"/>
                <a:gd name="T18" fmla="*/ 153 w 153"/>
                <a:gd name="T19" fmla="*/ 6 h 12"/>
                <a:gd name="T20" fmla="*/ 147 w 153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2">
                  <a:moveTo>
                    <a:pt x="14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2" y="12"/>
                    <a:pt x="5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50" y="12"/>
                    <a:pt x="153" y="10"/>
                    <a:pt x="153" y="6"/>
                  </a:cubicBezTo>
                  <a:cubicBezTo>
                    <a:pt x="153" y="3"/>
                    <a:pt x="150" y="0"/>
                    <a:pt x="1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6"/>
            <p:cNvSpPr>
              <a:spLocks/>
            </p:cNvSpPr>
            <p:nvPr/>
          </p:nvSpPr>
          <p:spPr bwMode="auto">
            <a:xfrm>
              <a:off x="6899275" y="3384550"/>
              <a:ext cx="187325" cy="88900"/>
            </a:xfrm>
            <a:custGeom>
              <a:avLst/>
              <a:gdLst>
                <a:gd name="T0" fmla="*/ 16 w 67"/>
                <a:gd name="T1" fmla="*/ 32 h 32"/>
                <a:gd name="T2" fmla="*/ 34 w 67"/>
                <a:gd name="T3" fmla="*/ 16 h 32"/>
                <a:gd name="T4" fmla="*/ 52 w 67"/>
                <a:gd name="T5" fmla="*/ 32 h 32"/>
                <a:gd name="T6" fmla="*/ 67 w 67"/>
                <a:gd name="T7" fmla="*/ 32 h 32"/>
                <a:gd name="T8" fmla="*/ 34 w 67"/>
                <a:gd name="T9" fmla="*/ 0 h 32"/>
                <a:gd name="T10" fmla="*/ 0 w 67"/>
                <a:gd name="T11" fmla="*/ 32 h 32"/>
                <a:gd name="T12" fmla="*/ 16 w 67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2">
                  <a:moveTo>
                    <a:pt x="16" y="32"/>
                  </a:moveTo>
                  <a:cubicBezTo>
                    <a:pt x="17" y="23"/>
                    <a:pt x="24" y="16"/>
                    <a:pt x="34" y="16"/>
                  </a:cubicBezTo>
                  <a:cubicBezTo>
                    <a:pt x="43" y="16"/>
                    <a:pt x="51" y="23"/>
                    <a:pt x="52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6" y="14"/>
                    <a:pt x="52" y="0"/>
                    <a:pt x="34" y="0"/>
                  </a:cubicBezTo>
                  <a:cubicBezTo>
                    <a:pt x="16" y="0"/>
                    <a:pt x="1" y="14"/>
                    <a:pt x="0" y="32"/>
                  </a:cubicBezTo>
                  <a:lnTo>
                    <a:pt x="16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4630326" y="2662837"/>
            <a:ext cx="543770" cy="508190"/>
            <a:chOff x="4581525" y="1635125"/>
            <a:chExt cx="1285875" cy="1201738"/>
          </a:xfrm>
          <a:solidFill>
            <a:srgbClr val="FFFFFF"/>
          </a:solidFill>
        </p:grpSpPr>
        <p:sp>
          <p:nvSpPr>
            <p:cNvPr id="89" name="Freeform 37"/>
            <p:cNvSpPr>
              <a:spLocks noEditPoints="1"/>
            </p:cNvSpPr>
            <p:nvPr/>
          </p:nvSpPr>
          <p:spPr bwMode="auto">
            <a:xfrm>
              <a:off x="4581525" y="2270125"/>
              <a:ext cx="560387" cy="561975"/>
            </a:xfrm>
            <a:custGeom>
              <a:avLst/>
              <a:gdLst>
                <a:gd name="T0" fmla="*/ 137 w 202"/>
                <a:gd name="T1" fmla="*/ 189 h 202"/>
                <a:gd name="T2" fmla="*/ 135 w 202"/>
                <a:gd name="T3" fmla="*/ 177 h 202"/>
                <a:gd name="T4" fmla="*/ 155 w 202"/>
                <a:gd name="T5" fmla="*/ 166 h 202"/>
                <a:gd name="T6" fmla="*/ 164 w 202"/>
                <a:gd name="T7" fmla="*/ 172 h 202"/>
                <a:gd name="T8" fmla="*/ 174 w 202"/>
                <a:gd name="T9" fmla="*/ 170 h 202"/>
                <a:gd name="T10" fmla="*/ 191 w 202"/>
                <a:gd name="T11" fmla="*/ 146 h 202"/>
                <a:gd name="T12" fmla="*/ 189 w 202"/>
                <a:gd name="T13" fmla="*/ 136 h 202"/>
                <a:gd name="T14" fmla="*/ 182 w 202"/>
                <a:gd name="T15" fmla="*/ 131 h 202"/>
                <a:gd name="T16" fmla="*/ 188 w 202"/>
                <a:gd name="T17" fmla="*/ 109 h 202"/>
                <a:gd name="T18" fmla="*/ 196 w 202"/>
                <a:gd name="T19" fmla="*/ 108 h 202"/>
                <a:gd name="T20" fmla="*/ 202 w 202"/>
                <a:gd name="T21" fmla="*/ 100 h 202"/>
                <a:gd name="T22" fmla="*/ 197 w 202"/>
                <a:gd name="T23" fmla="*/ 71 h 202"/>
                <a:gd name="T24" fmla="*/ 189 w 202"/>
                <a:gd name="T25" fmla="*/ 65 h 202"/>
                <a:gd name="T26" fmla="*/ 183 w 202"/>
                <a:gd name="T27" fmla="*/ 66 h 202"/>
                <a:gd name="T28" fmla="*/ 169 w 202"/>
                <a:gd name="T29" fmla="*/ 42 h 202"/>
                <a:gd name="T30" fmla="*/ 172 w 202"/>
                <a:gd name="T31" fmla="*/ 38 h 202"/>
                <a:gd name="T32" fmla="*/ 170 w 202"/>
                <a:gd name="T33" fmla="*/ 28 h 202"/>
                <a:gd name="T34" fmla="*/ 146 w 202"/>
                <a:gd name="T35" fmla="*/ 11 h 202"/>
                <a:gd name="T36" fmla="*/ 136 w 202"/>
                <a:gd name="T37" fmla="*/ 13 h 202"/>
                <a:gd name="T38" fmla="*/ 134 w 202"/>
                <a:gd name="T39" fmla="*/ 16 h 202"/>
                <a:gd name="T40" fmla="*/ 109 w 202"/>
                <a:gd name="T41" fmla="*/ 11 h 202"/>
                <a:gd name="T42" fmla="*/ 108 w 202"/>
                <a:gd name="T43" fmla="*/ 6 h 202"/>
                <a:gd name="T44" fmla="*/ 100 w 202"/>
                <a:gd name="T45" fmla="*/ 0 h 202"/>
                <a:gd name="T46" fmla="*/ 71 w 202"/>
                <a:gd name="T47" fmla="*/ 5 h 202"/>
                <a:gd name="T48" fmla="*/ 65 w 202"/>
                <a:gd name="T49" fmla="*/ 13 h 202"/>
                <a:gd name="T50" fmla="*/ 66 w 202"/>
                <a:gd name="T51" fmla="*/ 18 h 202"/>
                <a:gd name="T52" fmla="*/ 43 w 202"/>
                <a:gd name="T53" fmla="*/ 34 h 202"/>
                <a:gd name="T54" fmla="*/ 38 w 202"/>
                <a:gd name="T55" fmla="*/ 30 h 202"/>
                <a:gd name="T56" fmla="*/ 28 w 202"/>
                <a:gd name="T57" fmla="*/ 32 h 202"/>
                <a:gd name="T58" fmla="*/ 11 w 202"/>
                <a:gd name="T59" fmla="*/ 56 h 202"/>
                <a:gd name="T60" fmla="*/ 13 w 202"/>
                <a:gd name="T61" fmla="*/ 66 h 202"/>
                <a:gd name="T62" fmla="*/ 20 w 202"/>
                <a:gd name="T63" fmla="*/ 70 h 202"/>
                <a:gd name="T64" fmla="*/ 15 w 202"/>
                <a:gd name="T65" fmla="*/ 92 h 202"/>
                <a:gd name="T66" fmla="*/ 6 w 202"/>
                <a:gd name="T67" fmla="*/ 94 h 202"/>
                <a:gd name="T68" fmla="*/ 1 w 202"/>
                <a:gd name="T69" fmla="*/ 102 h 202"/>
                <a:gd name="T70" fmla="*/ 5 w 202"/>
                <a:gd name="T71" fmla="*/ 131 h 202"/>
                <a:gd name="T72" fmla="*/ 13 w 202"/>
                <a:gd name="T73" fmla="*/ 137 h 202"/>
                <a:gd name="T74" fmla="*/ 24 w 202"/>
                <a:gd name="T75" fmla="*/ 135 h 202"/>
                <a:gd name="T76" fmla="*/ 37 w 202"/>
                <a:gd name="T77" fmla="*/ 154 h 202"/>
                <a:gd name="T78" fmla="*/ 30 w 202"/>
                <a:gd name="T79" fmla="*/ 164 h 202"/>
                <a:gd name="T80" fmla="*/ 32 w 202"/>
                <a:gd name="T81" fmla="*/ 174 h 202"/>
                <a:gd name="T82" fmla="*/ 56 w 202"/>
                <a:gd name="T83" fmla="*/ 191 h 202"/>
                <a:gd name="T84" fmla="*/ 66 w 202"/>
                <a:gd name="T85" fmla="*/ 189 h 202"/>
                <a:gd name="T86" fmla="*/ 73 w 202"/>
                <a:gd name="T87" fmla="*/ 179 h 202"/>
                <a:gd name="T88" fmla="*/ 92 w 202"/>
                <a:gd name="T89" fmla="*/ 183 h 202"/>
                <a:gd name="T90" fmla="*/ 94 w 202"/>
                <a:gd name="T91" fmla="*/ 196 h 202"/>
                <a:gd name="T92" fmla="*/ 102 w 202"/>
                <a:gd name="T93" fmla="*/ 201 h 202"/>
                <a:gd name="T94" fmla="*/ 131 w 202"/>
                <a:gd name="T95" fmla="*/ 197 h 202"/>
                <a:gd name="T96" fmla="*/ 137 w 202"/>
                <a:gd name="T97" fmla="*/ 189 h 202"/>
                <a:gd name="T98" fmla="*/ 56 w 202"/>
                <a:gd name="T99" fmla="*/ 104 h 202"/>
                <a:gd name="T100" fmla="*/ 95 w 202"/>
                <a:gd name="T101" fmla="*/ 51 h 202"/>
                <a:gd name="T102" fmla="*/ 148 w 202"/>
                <a:gd name="T103" fmla="*/ 90 h 202"/>
                <a:gd name="T104" fmla="*/ 109 w 202"/>
                <a:gd name="T105" fmla="*/ 143 h 202"/>
                <a:gd name="T106" fmla="*/ 56 w 202"/>
                <a:gd name="T107" fmla="*/ 10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2" h="202">
                  <a:moveTo>
                    <a:pt x="137" y="189"/>
                  </a:moveTo>
                  <a:cubicBezTo>
                    <a:pt x="135" y="177"/>
                    <a:pt x="135" y="177"/>
                    <a:pt x="135" y="177"/>
                  </a:cubicBezTo>
                  <a:cubicBezTo>
                    <a:pt x="143" y="174"/>
                    <a:pt x="149" y="170"/>
                    <a:pt x="155" y="166"/>
                  </a:cubicBezTo>
                  <a:cubicBezTo>
                    <a:pt x="164" y="172"/>
                    <a:pt x="164" y="172"/>
                    <a:pt x="164" y="172"/>
                  </a:cubicBezTo>
                  <a:cubicBezTo>
                    <a:pt x="167" y="174"/>
                    <a:pt x="172" y="173"/>
                    <a:pt x="174" y="170"/>
                  </a:cubicBezTo>
                  <a:cubicBezTo>
                    <a:pt x="191" y="146"/>
                    <a:pt x="191" y="146"/>
                    <a:pt x="191" y="146"/>
                  </a:cubicBezTo>
                  <a:cubicBezTo>
                    <a:pt x="193" y="143"/>
                    <a:pt x="192" y="138"/>
                    <a:pt x="189" y="136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5" y="124"/>
                    <a:pt x="187" y="117"/>
                    <a:pt x="188" y="109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200" y="107"/>
                    <a:pt x="202" y="104"/>
                    <a:pt x="202" y="100"/>
                  </a:cubicBezTo>
                  <a:cubicBezTo>
                    <a:pt x="197" y="71"/>
                    <a:pt x="197" y="71"/>
                    <a:pt x="197" y="71"/>
                  </a:cubicBezTo>
                  <a:cubicBezTo>
                    <a:pt x="196" y="67"/>
                    <a:pt x="193" y="64"/>
                    <a:pt x="189" y="65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0" y="57"/>
                    <a:pt x="175" y="49"/>
                    <a:pt x="169" y="42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4" y="35"/>
                    <a:pt x="173" y="30"/>
                    <a:pt x="170" y="28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3" y="9"/>
                    <a:pt x="138" y="10"/>
                    <a:pt x="136" y="13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26" y="13"/>
                    <a:pt x="118" y="11"/>
                    <a:pt x="109" y="11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2"/>
                    <a:pt x="104" y="0"/>
                    <a:pt x="100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7" y="6"/>
                    <a:pt x="65" y="9"/>
                    <a:pt x="65" y="13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58" y="22"/>
                    <a:pt x="50" y="27"/>
                    <a:pt x="43" y="34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28"/>
                    <a:pt x="31" y="29"/>
                    <a:pt x="28" y="32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9" y="59"/>
                    <a:pt x="10" y="64"/>
                    <a:pt x="13" y="66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17" y="77"/>
                    <a:pt x="16" y="85"/>
                    <a:pt x="15" y="92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3" y="94"/>
                    <a:pt x="0" y="98"/>
                    <a:pt x="1" y="102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6" y="135"/>
                    <a:pt x="9" y="137"/>
                    <a:pt x="13" y="137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7" y="142"/>
                    <a:pt x="32" y="149"/>
                    <a:pt x="37" y="15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8" y="167"/>
                    <a:pt x="29" y="172"/>
                    <a:pt x="32" y="174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9" y="193"/>
                    <a:pt x="64" y="192"/>
                    <a:pt x="66" y="189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9" y="181"/>
                    <a:pt x="86" y="183"/>
                    <a:pt x="92" y="183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5" y="199"/>
                    <a:pt x="98" y="202"/>
                    <a:pt x="102" y="201"/>
                  </a:cubicBezTo>
                  <a:cubicBezTo>
                    <a:pt x="131" y="197"/>
                    <a:pt x="131" y="197"/>
                    <a:pt x="131" y="197"/>
                  </a:cubicBezTo>
                  <a:cubicBezTo>
                    <a:pt x="135" y="196"/>
                    <a:pt x="138" y="193"/>
                    <a:pt x="137" y="189"/>
                  </a:cubicBezTo>
                  <a:close/>
                  <a:moveTo>
                    <a:pt x="56" y="104"/>
                  </a:moveTo>
                  <a:cubicBezTo>
                    <a:pt x="52" y="79"/>
                    <a:pt x="69" y="55"/>
                    <a:pt x="95" y="51"/>
                  </a:cubicBezTo>
                  <a:cubicBezTo>
                    <a:pt x="120" y="47"/>
                    <a:pt x="144" y="65"/>
                    <a:pt x="148" y="90"/>
                  </a:cubicBezTo>
                  <a:cubicBezTo>
                    <a:pt x="152" y="115"/>
                    <a:pt x="135" y="139"/>
                    <a:pt x="109" y="143"/>
                  </a:cubicBezTo>
                  <a:cubicBezTo>
                    <a:pt x="84" y="147"/>
                    <a:pt x="60" y="130"/>
                    <a:pt x="56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8"/>
            <p:cNvSpPr>
              <a:spLocks noEditPoints="1"/>
            </p:cNvSpPr>
            <p:nvPr/>
          </p:nvSpPr>
          <p:spPr bwMode="auto">
            <a:xfrm>
              <a:off x="5164138" y="2457450"/>
              <a:ext cx="373062" cy="374650"/>
            </a:xfrm>
            <a:custGeom>
              <a:avLst/>
              <a:gdLst>
                <a:gd name="T0" fmla="*/ 108 w 134"/>
                <a:gd name="T1" fmla="*/ 117 h 135"/>
                <a:gd name="T2" fmla="*/ 104 w 134"/>
                <a:gd name="T3" fmla="*/ 110 h 135"/>
                <a:gd name="T4" fmla="*/ 115 w 134"/>
                <a:gd name="T5" fmla="*/ 98 h 135"/>
                <a:gd name="T6" fmla="*/ 122 w 134"/>
                <a:gd name="T7" fmla="*/ 100 h 135"/>
                <a:gd name="T8" fmla="*/ 128 w 134"/>
                <a:gd name="T9" fmla="*/ 97 h 135"/>
                <a:gd name="T10" fmla="*/ 134 w 134"/>
                <a:gd name="T11" fmla="*/ 78 h 135"/>
                <a:gd name="T12" fmla="*/ 131 w 134"/>
                <a:gd name="T13" fmla="*/ 72 h 135"/>
                <a:gd name="T14" fmla="*/ 125 w 134"/>
                <a:gd name="T15" fmla="*/ 70 h 135"/>
                <a:gd name="T16" fmla="*/ 124 w 134"/>
                <a:gd name="T17" fmla="*/ 55 h 135"/>
                <a:gd name="T18" fmla="*/ 129 w 134"/>
                <a:gd name="T19" fmla="*/ 53 h 135"/>
                <a:gd name="T20" fmla="*/ 131 w 134"/>
                <a:gd name="T21" fmla="*/ 47 h 135"/>
                <a:gd name="T22" fmla="*/ 122 w 134"/>
                <a:gd name="T23" fmla="*/ 29 h 135"/>
                <a:gd name="T24" fmla="*/ 116 w 134"/>
                <a:gd name="T25" fmla="*/ 27 h 135"/>
                <a:gd name="T26" fmla="*/ 112 w 134"/>
                <a:gd name="T27" fmla="*/ 29 h 135"/>
                <a:gd name="T28" fmla="*/ 99 w 134"/>
                <a:gd name="T29" fmla="*/ 16 h 135"/>
                <a:gd name="T30" fmla="*/ 100 w 134"/>
                <a:gd name="T31" fmla="*/ 13 h 135"/>
                <a:gd name="T32" fmla="*/ 97 w 134"/>
                <a:gd name="T33" fmla="*/ 7 h 135"/>
                <a:gd name="T34" fmla="*/ 78 w 134"/>
                <a:gd name="T35" fmla="*/ 1 h 135"/>
                <a:gd name="T36" fmla="*/ 72 w 134"/>
                <a:gd name="T37" fmla="*/ 4 h 135"/>
                <a:gd name="T38" fmla="*/ 71 w 134"/>
                <a:gd name="T39" fmla="*/ 7 h 135"/>
                <a:gd name="T40" fmla="*/ 54 w 134"/>
                <a:gd name="T41" fmla="*/ 8 h 135"/>
                <a:gd name="T42" fmla="*/ 52 w 134"/>
                <a:gd name="T43" fmla="*/ 6 h 135"/>
                <a:gd name="T44" fmla="*/ 46 w 134"/>
                <a:gd name="T45" fmla="*/ 3 h 135"/>
                <a:gd name="T46" fmla="*/ 28 w 134"/>
                <a:gd name="T47" fmla="*/ 12 h 135"/>
                <a:gd name="T48" fmla="*/ 26 w 134"/>
                <a:gd name="T49" fmla="*/ 19 h 135"/>
                <a:gd name="T50" fmla="*/ 28 w 134"/>
                <a:gd name="T51" fmla="*/ 22 h 135"/>
                <a:gd name="T52" fmla="*/ 16 w 134"/>
                <a:gd name="T53" fmla="*/ 36 h 135"/>
                <a:gd name="T54" fmla="*/ 12 w 134"/>
                <a:gd name="T55" fmla="*/ 35 h 135"/>
                <a:gd name="T56" fmla="*/ 6 w 134"/>
                <a:gd name="T57" fmla="*/ 38 h 135"/>
                <a:gd name="T58" fmla="*/ 0 w 134"/>
                <a:gd name="T59" fmla="*/ 57 h 135"/>
                <a:gd name="T60" fmla="*/ 3 w 134"/>
                <a:gd name="T61" fmla="*/ 63 h 135"/>
                <a:gd name="T62" fmla="*/ 9 w 134"/>
                <a:gd name="T63" fmla="*/ 65 h 135"/>
                <a:gd name="T64" fmla="*/ 10 w 134"/>
                <a:gd name="T65" fmla="*/ 79 h 135"/>
                <a:gd name="T66" fmla="*/ 5 w 134"/>
                <a:gd name="T67" fmla="*/ 82 h 135"/>
                <a:gd name="T68" fmla="*/ 3 w 134"/>
                <a:gd name="T69" fmla="*/ 88 h 135"/>
                <a:gd name="T70" fmla="*/ 12 w 134"/>
                <a:gd name="T71" fmla="*/ 106 h 135"/>
                <a:gd name="T72" fmla="*/ 18 w 134"/>
                <a:gd name="T73" fmla="*/ 108 h 135"/>
                <a:gd name="T74" fmla="*/ 25 w 134"/>
                <a:gd name="T75" fmla="*/ 105 h 135"/>
                <a:gd name="T76" fmla="*/ 37 w 134"/>
                <a:gd name="T77" fmla="*/ 115 h 135"/>
                <a:gd name="T78" fmla="*/ 34 w 134"/>
                <a:gd name="T79" fmla="*/ 122 h 135"/>
                <a:gd name="T80" fmla="*/ 37 w 134"/>
                <a:gd name="T81" fmla="*/ 128 h 135"/>
                <a:gd name="T82" fmla="*/ 56 w 134"/>
                <a:gd name="T83" fmla="*/ 134 h 135"/>
                <a:gd name="T84" fmla="*/ 62 w 134"/>
                <a:gd name="T85" fmla="*/ 131 h 135"/>
                <a:gd name="T86" fmla="*/ 65 w 134"/>
                <a:gd name="T87" fmla="*/ 123 h 135"/>
                <a:gd name="T88" fmla="*/ 78 w 134"/>
                <a:gd name="T89" fmla="*/ 122 h 135"/>
                <a:gd name="T90" fmla="*/ 82 w 134"/>
                <a:gd name="T91" fmla="*/ 130 h 135"/>
                <a:gd name="T92" fmla="*/ 88 w 134"/>
                <a:gd name="T93" fmla="*/ 132 h 135"/>
                <a:gd name="T94" fmla="*/ 106 w 134"/>
                <a:gd name="T95" fmla="*/ 123 h 135"/>
                <a:gd name="T96" fmla="*/ 108 w 134"/>
                <a:gd name="T97" fmla="*/ 117 h 135"/>
                <a:gd name="T98" fmla="*/ 39 w 134"/>
                <a:gd name="T99" fmla="*/ 79 h 135"/>
                <a:gd name="T100" fmla="*/ 53 w 134"/>
                <a:gd name="T101" fmla="*/ 37 h 135"/>
                <a:gd name="T102" fmla="*/ 95 w 134"/>
                <a:gd name="T103" fmla="*/ 51 h 135"/>
                <a:gd name="T104" fmla="*/ 81 w 134"/>
                <a:gd name="T105" fmla="*/ 93 h 135"/>
                <a:gd name="T106" fmla="*/ 39 w 134"/>
                <a:gd name="T107" fmla="*/ 7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4" h="135">
                  <a:moveTo>
                    <a:pt x="108" y="117"/>
                  </a:moveTo>
                  <a:cubicBezTo>
                    <a:pt x="104" y="110"/>
                    <a:pt x="104" y="110"/>
                    <a:pt x="104" y="110"/>
                  </a:cubicBezTo>
                  <a:cubicBezTo>
                    <a:pt x="108" y="106"/>
                    <a:pt x="112" y="102"/>
                    <a:pt x="115" y="98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4" y="101"/>
                    <a:pt x="127" y="100"/>
                    <a:pt x="128" y="97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4" y="76"/>
                    <a:pt x="133" y="73"/>
                    <a:pt x="131" y="7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66"/>
                    <a:pt x="125" y="60"/>
                    <a:pt x="124" y="55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1" y="52"/>
                    <a:pt x="132" y="49"/>
                    <a:pt x="131" y="47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21" y="27"/>
                    <a:pt x="118" y="26"/>
                    <a:pt x="116" y="27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08" y="24"/>
                    <a:pt x="104" y="19"/>
                    <a:pt x="99" y="16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0"/>
                    <a:pt x="99" y="8"/>
                    <a:pt x="97" y="7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5" y="0"/>
                    <a:pt x="72" y="2"/>
                    <a:pt x="72" y="4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5" y="7"/>
                    <a:pt x="59" y="7"/>
                    <a:pt x="54" y="8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3"/>
                    <a:pt x="48" y="2"/>
                    <a:pt x="46" y="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6" y="13"/>
                    <a:pt x="25" y="16"/>
                    <a:pt x="26" y="19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3" y="26"/>
                    <a:pt x="19" y="31"/>
                    <a:pt x="16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0" y="34"/>
                    <a:pt x="7" y="36"/>
                    <a:pt x="6" y="3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1" y="62"/>
                    <a:pt x="3" y="63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9"/>
                    <a:pt x="9" y="74"/>
                    <a:pt x="10" y="79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3" y="83"/>
                    <a:pt x="2" y="86"/>
                    <a:pt x="3" y="8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3" y="109"/>
                    <a:pt x="16" y="110"/>
                    <a:pt x="18" y="108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8" y="109"/>
                    <a:pt x="32" y="112"/>
                    <a:pt x="37" y="115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5"/>
                    <a:pt x="35" y="127"/>
                    <a:pt x="37" y="128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9" y="135"/>
                    <a:pt x="62" y="134"/>
                    <a:pt x="62" y="131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9" y="123"/>
                    <a:pt x="74" y="123"/>
                    <a:pt x="78" y="122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3" y="132"/>
                    <a:pt x="86" y="133"/>
                    <a:pt x="88" y="132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8" y="122"/>
                    <a:pt x="109" y="119"/>
                    <a:pt x="108" y="117"/>
                  </a:cubicBezTo>
                  <a:close/>
                  <a:moveTo>
                    <a:pt x="39" y="79"/>
                  </a:moveTo>
                  <a:cubicBezTo>
                    <a:pt x="31" y="64"/>
                    <a:pt x="37" y="45"/>
                    <a:pt x="53" y="37"/>
                  </a:cubicBezTo>
                  <a:cubicBezTo>
                    <a:pt x="68" y="29"/>
                    <a:pt x="87" y="36"/>
                    <a:pt x="95" y="51"/>
                  </a:cubicBezTo>
                  <a:cubicBezTo>
                    <a:pt x="103" y="67"/>
                    <a:pt x="96" y="85"/>
                    <a:pt x="81" y="93"/>
                  </a:cubicBezTo>
                  <a:cubicBezTo>
                    <a:pt x="65" y="101"/>
                    <a:pt x="47" y="94"/>
                    <a:pt x="39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9"/>
            <p:cNvSpPr>
              <a:spLocks noEditPoints="1"/>
            </p:cNvSpPr>
            <p:nvPr/>
          </p:nvSpPr>
          <p:spPr bwMode="auto">
            <a:xfrm>
              <a:off x="4676775" y="1865313"/>
              <a:ext cx="374650" cy="371475"/>
            </a:xfrm>
            <a:custGeom>
              <a:avLst/>
              <a:gdLst>
                <a:gd name="T0" fmla="*/ 108 w 135"/>
                <a:gd name="T1" fmla="*/ 116 h 134"/>
                <a:gd name="T2" fmla="*/ 105 w 135"/>
                <a:gd name="T3" fmla="*/ 109 h 134"/>
                <a:gd name="T4" fmla="*/ 115 w 135"/>
                <a:gd name="T5" fmla="*/ 98 h 134"/>
                <a:gd name="T6" fmla="*/ 122 w 135"/>
                <a:gd name="T7" fmla="*/ 100 h 134"/>
                <a:gd name="T8" fmla="*/ 128 w 135"/>
                <a:gd name="T9" fmla="*/ 97 h 134"/>
                <a:gd name="T10" fmla="*/ 134 w 135"/>
                <a:gd name="T11" fmla="*/ 78 h 134"/>
                <a:gd name="T12" fmla="*/ 131 w 135"/>
                <a:gd name="T13" fmla="*/ 72 h 134"/>
                <a:gd name="T14" fmla="*/ 125 w 135"/>
                <a:gd name="T15" fmla="*/ 70 h 134"/>
                <a:gd name="T16" fmla="*/ 125 w 135"/>
                <a:gd name="T17" fmla="*/ 55 h 134"/>
                <a:gd name="T18" fmla="*/ 129 w 135"/>
                <a:gd name="T19" fmla="*/ 53 h 134"/>
                <a:gd name="T20" fmla="*/ 131 w 135"/>
                <a:gd name="T21" fmla="*/ 46 h 134"/>
                <a:gd name="T22" fmla="*/ 123 w 135"/>
                <a:gd name="T23" fmla="*/ 28 h 134"/>
                <a:gd name="T24" fmla="*/ 116 w 135"/>
                <a:gd name="T25" fmla="*/ 26 h 134"/>
                <a:gd name="T26" fmla="*/ 113 w 135"/>
                <a:gd name="T27" fmla="*/ 28 h 134"/>
                <a:gd name="T28" fmla="*/ 99 w 135"/>
                <a:gd name="T29" fmla="*/ 16 h 134"/>
                <a:gd name="T30" fmla="*/ 100 w 135"/>
                <a:gd name="T31" fmla="*/ 12 h 134"/>
                <a:gd name="T32" fmla="*/ 97 w 135"/>
                <a:gd name="T33" fmla="*/ 6 h 134"/>
                <a:gd name="T34" fmla="*/ 78 w 135"/>
                <a:gd name="T35" fmla="*/ 0 h 134"/>
                <a:gd name="T36" fmla="*/ 72 w 135"/>
                <a:gd name="T37" fmla="*/ 4 h 134"/>
                <a:gd name="T38" fmla="*/ 71 w 135"/>
                <a:gd name="T39" fmla="*/ 6 h 134"/>
                <a:gd name="T40" fmla="*/ 54 w 135"/>
                <a:gd name="T41" fmla="*/ 8 h 134"/>
                <a:gd name="T42" fmla="*/ 53 w 135"/>
                <a:gd name="T43" fmla="*/ 5 h 134"/>
                <a:gd name="T44" fmla="*/ 46 w 135"/>
                <a:gd name="T45" fmla="*/ 3 h 134"/>
                <a:gd name="T46" fmla="*/ 29 w 135"/>
                <a:gd name="T47" fmla="*/ 12 h 134"/>
                <a:gd name="T48" fmla="*/ 26 w 135"/>
                <a:gd name="T49" fmla="*/ 18 h 134"/>
                <a:gd name="T50" fmla="*/ 28 w 135"/>
                <a:gd name="T51" fmla="*/ 21 h 134"/>
                <a:gd name="T52" fmla="*/ 16 w 135"/>
                <a:gd name="T53" fmla="*/ 36 h 134"/>
                <a:gd name="T54" fmla="*/ 13 w 135"/>
                <a:gd name="T55" fmla="*/ 34 h 134"/>
                <a:gd name="T56" fmla="*/ 7 w 135"/>
                <a:gd name="T57" fmla="*/ 37 h 134"/>
                <a:gd name="T58" fmla="*/ 1 w 135"/>
                <a:gd name="T59" fmla="*/ 56 h 134"/>
                <a:gd name="T60" fmla="*/ 4 w 135"/>
                <a:gd name="T61" fmla="*/ 62 h 134"/>
                <a:gd name="T62" fmla="*/ 9 w 135"/>
                <a:gd name="T63" fmla="*/ 64 h 134"/>
                <a:gd name="T64" fmla="*/ 11 w 135"/>
                <a:gd name="T65" fmla="*/ 79 h 134"/>
                <a:gd name="T66" fmla="*/ 5 w 135"/>
                <a:gd name="T67" fmla="*/ 82 h 134"/>
                <a:gd name="T68" fmla="*/ 3 w 135"/>
                <a:gd name="T69" fmla="*/ 88 h 134"/>
                <a:gd name="T70" fmla="*/ 12 w 135"/>
                <a:gd name="T71" fmla="*/ 106 h 134"/>
                <a:gd name="T72" fmla="*/ 18 w 135"/>
                <a:gd name="T73" fmla="*/ 108 h 134"/>
                <a:gd name="T74" fmla="*/ 25 w 135"/>
                <a:gd name="T75" fmla="*/ 105 h 134"/>
                <a:gd name="T76" fmla="*/ 37 w 135"/>
                <a:gd name="T77" fmla="*/ 114 h 134"/>
                <a:gd name="T78" fmla="*/ 35 w 135"/>
                <a:gd name="T79" fmla="*/ 122 h 134"/>
                <a:gd name="T80" fmla="*/ 38 w 135"/>
                <a:gd name="T81" fmla="*/ 128 h 134"/>
                <a:gd name="T82" fmla="*/ 57 w 135"/>
                <a:gd name="T83" fmla="*/ 134 h 134"/>
                <a:gd name="T84" fmla="*/ 63 w 135"/>
                <a:gd name="T85" fmla="*/ 131 h 134"/>
                <a:gd name="T86" fmla="*/ 65 w 135"/>
                <a:gd name="T87" fmla="*/ 123 h 134"/>
                <a:gd name="T88" fmla="*/ 78 w 135"/>
                <a:gd name="T89" fmla="*/ 122 h 134"/>
                <a:gd name="T90" fmla="*/ 82 w 135"/>
                <a:gd name="T91" fmla="*/ 129 h 134"/>
                <a:gd name="T92" fmla="*/ 88 w 135"/>
                <a:gd name="T93" fmla="*/ 131 h 134"/>
                <a:gd name="T94" fmla="*/ 106 w 135"/>
                <a:gd name="T95" fmla="*/ 122 h 134"/>
                <a:gd name="T96" fmla="*/ 108 w 135"/>
                <a:gd name="T97" fmla="*/ 116 h 134"/>
                <a:gd name="T98" fmla="*/ 39 w 135"/>
                <a:gd name="T99" fmla="*/ 78 h 134"/>
                <a:gd name="T100" fmla="*/ 53 w 135"/>
                <a:gd name="T101" fmla="*/ 37 h 134"/>
                <a:gd name="T102" fmla="*/ 95 w 135"/>
                <a:gd name="T103" fmla="*/ 51 h 134"/>
                <a:gd name="T104" fmla="*/ 81 w 135"/>
                <a:gd name="T105" fmla="*/ 93 h 134"/>
                <a:gd name="T106" fmla="*/ 39 w 135"/>
                <a:gd name="T107" fmla="*/ 7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34">
                  <a:moveTo>
                    <a:pt x="108" y="116"/>
                  </a:moveTo>
                  <a:cubicBezTo>
                    <a:pt x="105" y="109"/>
                    <a:pt x="105" y="109"/>
                    <a:pt x="105" y="109"/>
                  </a:cubicBezTo>
                  <a:cubicBezTo>
                    <a:pt x="109" y="106"/>
                    <a:pt x="112" y="102"/>
                    <a:pt x="115" y="98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4" y="101"/>
                    <a:pt x="127" y="99"/>
                    <a:pt x="128" y="97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5" y="75"/>
                    <a:pt x="133" y="73"/>
                    <a:pt x="131" y="7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6" y="65"/>
                    <a:pt x="125" y="60"/>
                    <a:pt x="125" y="55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2" y="51"/>
                    <a:pt x="133" y="49"/>
                    <a:pt x="131" y="46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1" y="26"/>
                    <a:pt x="119" y="25"/>
                    <a:pt x="116" y="26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09" y="23"/>
                    <a:pt x="104" y="19"/>
                    <a:pt x="99" y="16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1" y="10"/>
                    <a:pt x="99" y="7"/>
                    <a:pt x="97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5" y="0"/>
                    <a:pt x="73" y="1"/>
                    <a:pt x="72" y="4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5" y="6"/>
                    <a:pt x="60" y="6"/>
                    <a:pt x="54" y="8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3"/>
                    <a:pt x="49" y="2"/>
                    <a:pt x="46" y="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6" y="13"/>
                    <a:pt x="25" y="16"/>
                    <a:pt x="26" y="1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3" y="25"/>
                    <a:pt x="20" y="30"/>
                    <a:pt x="16" y="3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0" y="34"/>
                    <a:pt x="7" y="35"/>
                    <a:pt x="7" y="3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59"/>
                    <a:pt x="1" y="62"/>
                    <a:pt x="4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9"/>
                    <a:pt x="9" y="74"/>
                    <a:pt x="11" y="79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3" y="83"/>
                    <a:pt x="2" y="86"/>
                    <a:pt x="3" y="8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3" y="108"/>
                    <a:pt x="16" y="109"/>
                    <a:pt x="18" y="108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8" y="108"/>
                    <a:pt x="33" y="112"/>
                    <a:pt x="37" y="114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4" y="124"/>
                    <a:pt x="35" y="127"/>
                    <a:pt x="38" y="128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9" y="134"/>
                    <a:pt x="62" y="133"/>
                    <a:pt x="63" y="131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9" y="123"/>
                    <a:pt x="74" y="123"/>
                    <a:pt x="78" y="122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3" y="131"/>
                    <a:pt x="86" y="132"/>
                    <a:pt x="88" y="13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8" y="121"/>
                    <a:pt x="109" y="118"/>
                    <a:pt x="108" y="116"/>
                  </a:cubicBezTo>
                  <a:close/>
                  <a:moveTo>
                    <a:pt x="39" y="78"/>
                  </a:moveTo>
                  <a:cubicBezTo>
                    <a:pt x="31" y="63"/>
                    <a:pt x="38" y="44"/>
                    <a:pt x="53" y="37"/>
                  </a:cubicBezTo>
                  <a:cubicBezTo>
                    <a:pt x="69" y="29"/>
                    <a:pt x="87" y="35"/>
                    <a:pt x="95" y="51"/>
                  </a:cubicBezTo>
                  <a:cubicBezTo>
                    <a:pt x="103" y="66"/>
                    <a:pt x="97" y="85"/>
                    <a:pt x="81" y="93"/>
                  </a:cubicBezTo>
                  <a:cubicBezTo>
                    <a:pt x="66" y="100"/>
                    <a:pt x="47" y="94"/>
                    <a:pt x="39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0"/>
            <p:cNvSpPr>
              <a:spLocks noEditPoints="1"/>
            </p:cNvSpPr>
            <p:nvPr/>
          </p:nvSpPr>
          <p:spPr bwMode="auto">
            <a:xfrm>
              <a:off x="5722938" y="2314575"/>
              <a:ext cx="136525" cy="136525"/>
            </a:xfrm>
            <a:custGeom>
              <a:avLst/>
              <a:gdLst>
                <a:gd name="T0" fmla="*/ 40 w 49"/>
                <a:gd name="T1" fmla="*/ 42 h 49"/>
                <a:gd name="T2" fmla="*/ 38 w 49"/>
                <a:gd name="T3" fmla="*/ 40 h 49"/>
                <a:gd name="T4" fmla="*/ 42 w 49"/>
                <a:gd name="T5" fmla="*/ 36 h 49"/>
                <a:gd name="T6" fmla="*/ 45 w 49"/>
                <a:gd name="T7" fmla="*/ 37 h 49"/>
                <a:gd name="T8" fmla="*/ 47 w 49"/>
                <a:gd name="T9" fmla="*/ 35 h 49"/>
                <a:gd name="T10" fmla="*/ 49 w 49"/>
                <a:gd name="T11" fmla="*/ 28 h 49"/>
                <a:gd name="T12" fmla="*/ 48 w 49"/>
                <a:gd name="T13" fmla="*/ 26 h 49"/>
                <a:gd name="T14" fmla="*/ 46 w 49"/>
                <a:gd name="T15" fmla="*/ 26 h 49"/>
                <a:gd name="T16" fmla="*/ 46 w 49"/>
                <a:gd name="T17" fmla="*/ 20 h 49"/>
                <a:gd name="T18" fmla="*/ 47 w 49"/>
                <a:gd name="T19" fmla="*/ 19 h 49"/>
                <a:gd name="T20" fmla="*/ 48 w 49"/>
                <a:gd name="T21" fmla="*/ 17 h 49"/>
                <a:gd name="T22" fmla="*/ 45 w 49"/>
                <a:gd name="T23" fmla="*/ 11 h 49"/>
                <a:gd name="T24" fmla="*/ 43 w 49"/>
                <a:gd name="T25" fmla="*/ 10 h 49"/>
                <a:gd name="T26" fmla="*/ 41 w 49"/>
                <a:gd name="T27" fmla="*/ 11 h 49"/>
                <a:gd name="T28" fmla="*/ 36 w 49"/>
                <a:gd name="T29" fmla="*/ 6 h 49"/>
                <a:gd name="T30" fmla="*/ 37 w 49"/>
                <a:gd name="T31" fmla="*/ 5 h 49"/>
                <a:gd name="T32" fmla="*/ 36 w 49"/>
                <a:gd name="T33" fmla="*/ 3 h 49"/>
                <a:gd name="T34" fmla="*/ 29 w 49"/>
                <a:gd name="T35" fmla="*/ 0 h 49"/>
                <a:gd name="T36" fmla="*/ 27 w 49"/>
                <a:gd name="T37" fmla="*/ 2 h 49"/>
                <a:gd name="T38" fmla="*/ 26 w 49"/>
                <a:gd name="T39" fmla="*/ 3 h 49"/>
                <a:gd name="T40" fmla="*/ 20 w 49"/>
                <a:gd name="T41" fmla="*/ 3 h 49"/>
                <a:gd name="T42" fmla="*/ 20 w 49"/>
                <a:gd name="T43" fmla="*/ 2 h 49"/>
                <a:gd name="T44" fmla="*/ 17 w 49"/>
                <a:gd name="T45" fmla="*/ 1 h 49"/>
                <a:gd name="T46" fmla="*/ 11 w 49"/>
                <a:gd name="T47" fmla="*/ 5 h 49"/>
                <a:gd name="T48" fmla="*/ 10 w 49"/>
                <a:gd name="T49" fmla="*/ 7 h 49"/>
                <a:gd name="T50" fmla="*/ 11 w 49"/>
                <a:gd name="T51" fmla="*/ 8 h 49"/>
                <a:gd name="T52" fmla="*/ 6 w 49"/>
                <a:gd name="T53" fmla="*/ 13 h 49"/>
                <a:gd name="T54" fmla="*/ 5 w 49"/>
                <a:gd name="T55" fmla="*/ 13 h 49"/>
                <a:gd name="T56" fmla="*/ 3 w 49"/>
                <a:gd name="T57" fmla="*/ 14 h 49"/>
                <a:gd name="T58" fmla="*/ 1 w 49"/>
                <a:gd name="T59" fmla="*/ 21 h 49"/>
                <a:gd name="T60" fmla="*/ 2 w 49"/>
                <a:gd name="T61" fmla="*/ 23 h 49"/>
                <a:gd name="T62" fmla="*/ 4 w 49"/>
                <a:gd name="T63" fmla="*/ 24 h 49"/>
                <a:gd name="T64" fmla="*/ 4 w 49"/>
                <a:gd name="T65" fmla="*/ 29 h 49"/>
                <a:gd name="T66" fmla="*/ 2 w 49"/>
                <a:gd name="T67" fmla="*/ 30 h 49"/>
                <a:gd name="T68" fmla="*/ 2 w 49"/>
                <a:gd name="T69" fmla="*/ 32 h 49"/>
                <a:gd name="T70" fmla="*/ 5 w 49"/>
                <a:gd name="T71" fmla="*/ 39 h 49"/>
                <a:gd name="T72" fmla="*/ 7 w 49"/>
                <a:gd name="T73" fmla="*/ 39 h 49"/>
                <a:gd name="T74" fmla="*/ 10 w 49"/>
                <a:gd name="T75" fmla="*/ 38 h 49"/>
                <a:gd name="T76" fmla="*/ 14 w 49"/>
                <a:gd name="T77" fmla="*/ 42 h 49"/>
                <a:gd name="T78" fmla="*/ 13 w 49"/>
                <a:gd name="T79" fmla="*/ 45 h 49"/>
                <a:gd name="T80" fmla="*/ 14 w 49"/>
                <a:gd name="T81" fmla="*/ 47 h 49"/>
                <a:gd name="T82" fmla="*/ 21 w 49"/>
                <a:gd name="T83" fmla="*/ 49 h 49"/>
                <a:gd name="T84" fmla="*/ 23 w 49"/>
                <a:gd name="T85" fmla="*/ 48 h 49"/>
                <a:gd name="T86" fmla="*/ 24 w 49"/>
                <a:gd name="T87" fmla="*/ 45 h 49"/>
                <a:gd name="T88" fmla="*/ 29 w 49"/>
                <a:gd name="T89" fmla="*/ 45 h 49"/>
                <a:gd name="T90" fmla="*/ 30 w 49"/>
                <a:gd name="T91" fmla="*/ 47 h 49"/>
                <a:gd name="T92" fmla="*/ 32 w 49"/>
                <a:gd name="T93" fmla="*/ 48 h 49"/>
                <a:gd name="T94" fmla="*/ 39 w 49"/>
                <a:gd name="T95" fmla="*/ 45 h 49"/>
                <a:gd name="T96" fmla="*/ 40 w 49"/>
                <a:gd name="T97" fmla="*/ 42 h 49"/>
                <a:gd name="T98" fmla="*/ 15 w 49"/>
                <a:gd name="T99" fmla="*/ 29 h 49"/>
                <a:gd name="T100" fmla="*/ 20 w 49"/>
                <a:gd name="T101" fmla="*/ 14 h 49"/>
                <a:gd name="T102" fmla="*/ 35 w 49"/>
                <a:gd name="T103" fmla="*/ 19 h 49"/>
                <a:gd name="T104" fmla="*/ 30 w 49"/>
                <a:gd name="T105" fmla="*/ 34 h 49"/>
                <a:gd name="T106" fmla="*/ 15 w 49"/>
                <a:gd name="T107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49">
                  <a:moveTo>
                    <a:pt x="40" y="42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40" y="39"/>
                    <a:pt x="41" y="37"/>
                    <a:pt x="42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7" y="36"/>
                    <a:pt x="47" y="3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7"/>
                    <a:pt x="48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4"/>
                    <a:pt x="46" y="22"/>
                    <a:pt x="46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18"/>
                    <a:pt x="48" y="17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0"/>
                    <a:pt x="44" y="9"/>
                    <a:pt x="43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9"/>
                    <a:pt x="38" y="7"/>
                    <a:pt x="36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3"/>
                    <a:pt x="36" y="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2"/>
                    <a:pt x="22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6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10"/>
                    <a:pt x="8" y="11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1"/>
                    <a:pt x="2" y="3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6" y="40"/>
                    <a:pt x="7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40"/>
                    <a:pt x="12" y="41"/>
                    <a:pt x="14" y="42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6"/>
                    <a:pt x="14" y="47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49"/>
                    <a:pt x="23" y="49"/>
                    <a:pt x="23" y="48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5"/>
                    <a:pt x="27" y="45"/>
                    <a:pt x="29" y="45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1" y="48"/>
                    <a:pt x="32" y="48"/>
                    <a:pt x="32" y="48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4"/>
                    <a:pt x="40" y="43"/>
                    <a:pt x="40" y="42"/>
                  </a:cubicBezTo>
                  <a:close/>
                  <a:moveTo>
                    <a:pt x="15" y="29"/>
                  </a:moveTo>
                  <a:cubicBezTo>
                    <a:pt x="12" y="23"/>
                    <a:pt x="14" y="16"/>
                    <a:pt x="20" y="14"/>
                  </a:cubicBezTo>
                  <a:cubicBezTo>
                    <a:pt x="25" y="11"/>
                    <a:pt x="32" y="13"/>
                    <a:pt x="35" y="19"/>
                  </a:cubicBezTo>
                  <a:cubicBezTo>
                    <a:pt x="38" y="24"/>
                    <a:pt x="36" y="31"/>
                    <a:pt x="30" y="34"/>
                  </a:cubicBezTo>
                  <a:cubicBezTo>
                    <a:pt x="24" y="37"/>
                    <a:pt x="18" y="34"/>
                    <a:pt x="1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1"/>
            <p:cNvSpPr>
              <a:spLocks noEditPoints="1"/>
            </p:cNvSpPr>
            <p:nvPr/>
          </p:nvSpPr>
          <p:spPr bwMode="auto">
            <a:xfrm>
              <a:off x="5006975" y="1635125"/>
              <a:ext cx="835025" cy="849312"/>
            </a:xfrm>
            <a:custGeom>
              <a:avLst/>
              <a:gdLst>
                <a:gd name="T0" fmla="*/ 35 w 301"/>
                <a:gd name="T1" fmla="*/ 218 h 306"/>
                <a:gd name="T2" fmla="*/ 215 w 301"/>
                <a:gd name="T3" fmla="*/ 270 h 306"/>
                <a:gd name="T4" fmla="*/ 266 w 301"/>
                <a:gd name="T5" fmla="*/ 88 h 306"/>
                <a:gd name="T6" fmla="*/ 87 w 301"/>
                <a:gd name="T7" fmla="*/ 37 h 306"/>
                <a:gd name="T8" fmla="*/ 35 w 301"/>
                <a:gd name="T9" fmla="*/ 218 h 306"/>
                <a:gd name="T10" fmla="*/ 57 w 301"/>
                <a:gd name="T11" fmla="*/ 206 h 306"/>
                <a:gd name="T12" fmla="*/ 99 w 301"/>
                <a:gd name="T13" fmla="*/ 58 h 306"/>
                <a:gd name="T14" fmla="*/ 244 w 301"/>
                <a:gd name="T15" fmla="*/ 100 h 306"/>
                <a:gd name="T16" fmla="*/ 202 w 301"/>
                <a:gd name="T17" fmla="*/ 248 h 306"/>
                <a:gd name="T18" fmla="*/ 57 w 301"/>
                <a:gd name="T19" fmla="*/ 2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306">
                  <a:moveTo>
                    <a:pt x="35" y="218"/>
                  </a:moveTo>
                  <a:cubicBezTo>
                    <a:pt x="71" y="283"/>
                    <a:pt x="151" y="306"/>
                    <a:pt x="215" y="270"/>
                  </a:cubicBezTo>
                  <a:cubicBezTo>
                    <a:pt x="278" y="234"/>
                    <a:pt x="301" y="152"/>
                    <a:pt x="266" y="88"/>
                  </a:cubicBezTo>
                  <a:cubicBezTo>
                    <a:pt x="231" y="24"/>
                    <a:pt x="150" y="0"/>
                    <a:pt x="87" y="37"/>
                  </a:cubicBezTo>
                  <a:cubicBezTo>
                    <a:pt x="23" y="73"/>
                    <a:pt x="0" y="154"/>
                    <a:pt x="35" y="218"/>
                  </a:cubicBezTo>
                  <a:close/>
                  <a:moveTo>
                    <a:pt x="57" y="206"/>
                  </a:moveTo>
                  <a:cubicBezTo>
                    <a:pt x="28" y="154"/>
                    <a:pt x="47" y="88"/>
                    <a:pt x="99" y="58"/>
                  </a:cubicBezTo>
                  <a:cubicBezTo>
                    <a:pt x="150" y="29"/>
                    <a:pt x="216" y="48"/>
                    <a:pt x="244" y="100"/>
                  </a:cubicBezTo>
                  <a:cubicBezTo>
                    <a:pt x="273" y="153"/>
                    <a:pt x="254" y="219"/>
                    <a:pt x="202" y="248"/>
                  </a:cubicBezTo>
                  <a:cubicBezTo>
                    <a:pt x="151" y="277"/>
                    <a:pt x="86" y="258"/>
                    <a:pt x="5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2"/>
            <p:cNvSpPr>
              <a:spLocks/>
            </p:cNvSpPr>
            <p:nvPr/>
          </p:nvSpPr>
          <p:spPr bwMode="auto">
            <a:xfrm>
              <a:off x="5537200" y="2335213"/>
              <a:ext cx="330200" cy="501650"/>
            </a:xfrm>
            <a:custGeom>
              <a:avLst/>
              <a:gdLst>
                <a:gd name="T0" fmla="*/ 80 w 119"/>
                <a:gd name="T1" fmla="*/ 168 h 181"/>
                <a:gd name="T2" fmla="*/ 106 w 119"/>
                <a:gd name="T3" fmla="*/ 176 h 181"/>
                <a:gd name="T4" fmla="*/ 106 w 119"/>
                <a:gd name="T5" fmla="*/ 176 h 181"/>
                <a:gd name="T6" fmla="*/ 114 w 119"/>
                <a:gd name="T7" fmla="*/ 149 h 181"/>
                <a:gd name="T8" fmla="*/ 39 w 119"/>
                <a:gd name="T9" fmla="*/ 13 h 181"/>
                <a:gd name="T10" fmla="*/ 13 w 119"/>
                <a:gd name="T11" fmla="*/ 5 h 181"/>
                <a:gd name="T12" fmla="*/ 13 w 119"/>
                <a:gd name="T13" fmla="*/ 5 h 181"/>
                <a:gd name="T14" fmla="*/ 5 w 119"/>
                <a:gd name="T15" fmla="*/ 32 h 181"/>
                <a:gd name="T16" fmla="*/ 80 w 119"/>
                <a:gd name="T17" fmla="*/ 16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81">
                  <a:moveTo>
                    <a:pt x="80" y="168"/>
                  </a:moveTo>
                  <a:cubicBezTo>
                    <a:pt x="85" y="178"/>
                    <a:pt x="97" y="181"/>
                    <a:pt x="106" y="176"/>
                  </a:cubicBezTo>
                  <a:cubicBezTo>
                    <a:pt x="106" y="176"/>
                    <a:pt x="106" y="176"/>
                    <a:pt x="106" y="176"/>
                  </a:cubicBezTo>
                  <a:cubicBezTo>
                    <a:pt x="115" y="171"/>
                    <a:pt x="119" y="159"/>
                    <a:pt x="114" y="14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4" y="3"/>
                    <a:pt x="22" y="0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" y="11"/>
                    <a:pt x="0" y="23"/>
                    <a:pt x="5" y="32"/>
                  </a:cubicBezTo>
                  <a:lnTo>
                    <a:pt x="80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3"/>
            <p:cNvSpPr>
              <a:spLocks/>
            </p:cNvSpPr>
            <p:nvPr/>
          </p:nvSpPr>
          <p:spPr bwMode="auto">
            <a:xfrm>
              <a:off x="5475288" y="1803400"/>
              <a:ext cx="174625" cy="153987"/>
            </a:xfrm>
            <a:custGeom>
              <a:avLst/>
              <a:gdLst>
                <a:gd name="T0" fmla="*/ 49 w 63"/>
                <a:gd name="T1" fmla="*/ 52 h 55"/>
                <a:gd name="T2" fmla="*/ 48 w 63"/>
                <a:gd name="T3" fmla="*/ 50 h 55"/>
                <a:gd name="T4" fmla="*/ 8 w 63"/>
                <a:gd name="T5" fmla="*/ 16 h 55"/>
                <a:gd name="T6" fmla="*/ 14 w 63"/>
                <a:gd name="T7" fmla="*/ 0 h 55"/>
                <a:gd name="T8" fmla="*/ 14 w 63"/>
                <a:gd name="T9" fmla="*/ 0 h 55"/>
                <a:gd name="T10" fmla="*/ 62 w 63"/>
                <a:gd name="T11" fmla="*/ 41 h 55"/>
                <a:gd name="T12" fmla="*/ 63 w 63"/>
                <a:gd name="T13" fmla="*/ 43 h 55"/>
                <a:gd name="T14" fmla="*/ 49 w 63"/>
                <a:gd name="T15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5">
                  <a:moveTo>
                    <a:pt x="49" y="52"/>
                  </a:moveTo>
                  <a:cubicBezTo>
                    <a:pt x="48" y="52"/>
                    <a:pt x="48" y="51"/>
                    <a:pt x="48" y="50"/>
                  </a:cubicBezTo>
                  <a:cubicBezTo>
                    <a:pt x="38" y="33"/>
                    <a:pt x="24" y="22"/>
                    <a:pt x="8" y="16"/>
                  </a:cubicBezTo>
                  <a:cubicBezTo>
                    <a:pt x="0" y="3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4" y="7"/>
                    <a:pt x="51" y="21"/>
                    <a:pt x="62" y="41"/>
                  </a:cubicBezTo>
                  <a:cubicBezTo>
                    <a:pt x="63" y="42"/>
                    <a:pt x="63" y="42"/>
                    <a:pt x="63" y="43"/>
                  </a:cubicBezTo>
                  <a:cubicBezTo>
                    <a:pt x="63" y="55"/>
                    <a:pt x="50" y="53"/>
                    <a:pt x="49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7531766" y="2756676"/>
            <a:ext cx="543770" cy="508190"/>
            <a:chOff x="4581525" y="1635125"/>
            <a:chExt cx="1285875" cy="1201738"/>
          </a:xfrm>
          <a:solidFill>
            <a:schemeClr val="bg1"/>
          </a:solidFill>
        </p:grpSpPr>
        <p:sp>
          <p:nvSpPr>
            <p:cNvPr id="97" name="Freeform 37"/>
            <p:cNvSpPr>
              <a:spLocks noEditPoints="1"/>
            </p:cNvSpPr>
            <p:nvPr/>
          </p:nvSpPr>
          <p:spPr bwMode="auto">
            <a:xfrm>
              <a:off x="4581525" y="2270125"/>
              <a:ext cx="560387" cy="561975"/>
            </a:xfrm>
            <a:custGeom>
              <a:avLst/>
              <a:gdLst>
                <a:gd name="T0" fmla="*/ 137 w 202"/>
                <a:gd name="T1" fmla="*/ 189 h 202"/>
                <a:gd name="T2" fmla="*/ 135 w 202"/>
                <a:gd name="T3" fmla="*/ 177 h 202"/>
                <a:gd name="T4" fmla="*/ 155 w 202"/>
                <a:gd name="T5" fmla="*/ 166 h 202"/>
                <a:gd name="T6" fmla="*/ 164 w 202"/>
                <a:gd name="T7" fmla="*/ 172 h 202"/>
                <a:gd name="T8" fmla="*/ 174 w 202"/>
                <a:gd name="T9" fmla="*/ 170 h 202"/>
                <a:gd name="T10" fmla="*/ 191 w 202"/>
                <a:gd name="T11" fmla="*/ 146 h 202"/>
                <a:gd name="T12" fmla="*/ 189 w 202"/>
                <a:gd name="T13" fmla="*/ 136 h 202"/>
                <a:gd name="T14" fmla="*/ 182 w 202"/>
                <a:gd name="T15" fmla="*/ 131 h 202"/>
                <a:gd name="T16" fmla="*/ 188 w 202"/>
                <a:gd name="T17" fmla="*/ 109 h 202"/>
                <a:gd name="T18" fmla="*/ 196 w 202"/>
                <a:gd name="T19" fmla="*/ 108 h 202"/>
                <a:gd name="T20" fmla="*/ 202 w 202"/>
                <a:gd name="T21" fmla="*/ 100 h 202"/>
                <a:gd name="T22" fmla="*/ 197 w 202"/>
                <a:gd name="T23" fmla="*/ 71 h 202"/>
                <a:gd name="T24" fmla="*/ 189 w 202"/>
                <a:gd name="T25" fmla="*/ 65 h 202"/>
                <a:gd name="T26" fmla="*/ 183 w 202"/>
                <a:gd name="T27" fmla="*/ 66 h 202"/>
                <a:gd name="T28" fmla="*/ 169 w 202"/>
                <a:gd name="T29" fmla="*/ 42 h 202"/>
                <a:gd name="T30" fmla="*/ 172 w 202"/>
                <a:gd name="T31" fmla="*/ 38 h 202"/>
                <a:gd name="T32" fmla="*/ 170 w 202"/>
                <a:gd name="T33" fmla="*/ 28 h 202"/>
                <a:gd name="T34" fmla="*/ 146 w 202"/>
                <a:gd name="T35" fmla="*/ 11 h 202"/>
                <a:gd name="T36" fmla="*/ 136 w 202"/>
                <a:gd name="T37" fmla="*/ 13 h 202"/>
                <a:gd name="T38" fmla="*/ 134 w 202"/>
                <a:gd name="T39" fmla="*/ 16 h 202"/>
                <a:gd name="T40" fmla="*/ 109 w 202"/>
                <a:gd name="T41" fmla="*/ 11 h 202"/>
                <a:gd name="T42" fmla="*/ 108 w 202"/>
                <a:gd name="T43" fmla="*/ 6 h 202"/>
                <a:gd name="T44" fmla="*/ 100 w 202"/>
                <a:gd name="T45" fmla="*/ 0 h 202"/>
                <a:gd name="T46" fmla="*/ 71 w 202"/>
                <a:gd name="T47" fmla="*/ 5 h 202"/>
                <a:gd name="T48" fmla="*/ 65 w 202"/>
                <a:gd name="T49" fmla="*/ 13 h 202"/>
                <a:gd name="T50" fmla="*/ 66 w 202"/>
                <a:gd name="T51" fmla="*/ 18 h 202"/>
                <a:gd name="T52" fmla="*/ 43 w 202"/>
                <a:gd name="T53" fmla="*/ 34 h 202"/>
                <a:gd name="T54" fmla="*/ 38 w 202"/>
                <a:gd name="T55" fmla="*/ 30 h 202"/>
                <a:gd name="T56" fmla="*/ 28 w 202"/>
                <a:gd name="T57" fmla="*/ 32 h 202"/>
                <a:gd name="T58" fmla="*/ 11 w 202"/>
                <a:gd name="T59" fmla="*/ 56 h 202"/>
                <a:gd name="T60" fmla="*/ 13 w 202"/>
                <a:gd name="T61" fmla="*/ 66 h 202"/>
                <a:gd name="T62" fmla="*/ 20 w 202"/>
                <a:gd name="T63" fmla="*/ 70 h 202"/>
                <a:gd name="T64" fmla="*/ 15 w 202"/>
                <a:gd name="T65" fmla="*/ 92 h 202"/>
                <a:gd name="T66" fmla="*/ 6 w 202"/>
                <a:gd name="T67" fmla="*/ 94 h 202"/>
                <a:gd name="T68" fmla="*/ 1 w 202"/>
                <a:gd name="T69" fmla="*/ 102 h 202"/>
                <a:gd name="T70" fmla="*/ 5 w 202"/>
                <a:gd name="T71" fmla="*/ 131 h 202"/>
                <a:gd name="T72" fmla="*/ 13 w 202"/>
                <a:gd name="T73" fmla="*/ 137 h 202"/>
                <a:gd name="T74" fmla="*/ 24 w 202"/>
                <a:gd name="T75" fmla="*/ 135 h 202"/>
                <a:gd name="T76" fmla="*/ 37 w 202"/>
                <a:gd name="T77" fmla="*/ 154 h 202"/>
                <a:gd name="T78" fmla="*/ 30 w 202"/>
                <a:gd name="T79" fmla="*/ 164 h 202"/>
                <a:gd name="T80" fmla="*/ 32 w 202"/>
                <a:gd name="T81" fmla="*/ 174 h 202"/>
                <a:gd name="T82" fmla="*/ 56 w 202"/>
                <a:gd name="T83" fmla="*/ 191 h 202"/>
                <a:gd name="T84" fmla="*/ 66 w 202"/>
                <a:gd name="T85" fmla="*/ 189 h 202"/>
                <a:gd name="T86" fmla="*/ 73 w 202"/>
                <a:gd name="T87" fmla="*/ 179 h 202"/>
                <a:gd name="T88" fmla="*/ 92 w 202"/>
                <a:gd name="T89" fmla="*/ 183 h 202"/>
                <a:gd name="T90" fmla="*/ 94 w 202"/>
                <a:gd name="T91" fmla="*/ 196 h 202"/>
                <a:gd name="T92" fmla="*/ 102 w 202"/>
                <a:gd name="T93" fmla="*/ 201 h 202"/>
                <a:gd name="T94" fmla="*/ 131 w 202"/>
                <a:gd name="T95" fmla="*/ 197 h 202"/>
                <a:gd name="T96" fmla="*/ 137 w 202"/>
                <a:gd name="T97" fmla="*/ 189 h 202"/>
                <a:gd name="T98" fmla="*/ 56 w 202"/>
                <a:gd name="T99" fmla="*/ 104 h 202"/>
                <a:gd name="T100" fmla="*/ 95 w 202"/>
                <a:gd name="T101" fmla="*/ 51 h 202"/>
                <a:gd name="T102" fmla="*/ 148 w 202"/>
                <a:gd name="T103" fmla="*/ 90 h 202"/>
                <a:gd name="T104" fmla="*/ 109 w 202"/>
                <a:gd name="T105" fmla="*/ 143 h 202"/>
                <a:gd name="T106" fmla="*/ 56 w 202"/>
                <a:gd name="T107" fmla="*/ 10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2" h="202">
                  <a:moveTo>
                    <a:pt x="137" y="189"/>
                  </a:moveTo>
                  <a:cubicBezTo>
                    <a:pt x="135" y="177"/>
                    <a:pt x="135" y="177"/>
                    <a:pt x="135" y="177"/>
                  </a:cubicBezTo>
                  <a:cubicBezTo>
                    <a:pt x="143" y="174"/>
                    <a:pt x="149" y="170"/>
                    <a:pt x="155" y="166"/>
                  </a:cubicBezTo>
                  <a:cubicBezTo>
                    <a:pt x="164" y="172"/>
                    <a:pt x="164" y="172"/>
                    <a:pt x="164" y="172"/>
                  </a:cubicBezTo>
                  <a:cubicBezTo>
                    <a:pt x="167" y="174"/>
                    <a:pt x="172" y="173"/>
                    <a:pt x="174" y="170"/>
                  </a:cubicBezTo>
                  <a:cubicBezTo>
                    <a:pt x="191" y="146"/>
                    <a:pt x="191" y="146"/>
                    <a:pt x="191" y="146"/>
                  </a:cubicBezTo>
                  <a:cubicBezTo>
                    <a:pt x="193" y="143"/>
                    <a:pt x="192" y="138"/>
                    <a:pt x="189" y="136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5" y="124"/>
                    <a:pt x="187" y="117"/>
                    <a:pt x="188" y="109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200" y="107"/>
                    <a:pt x="202" y="104"/>
                    <a:pt x="202" y="100"/>
                  </a:cubicBezTo>
                  <a:cubicBezTo>
                    <a:pt x="197" y="71"/>
                    <a:pt x="197" y="71"/>
                    <a:pt x="197" y="71"/>
                  </a:cubicBezTo>
                  <a:cubicBezTo>
                    <a:pt x="196" y="67"/>
                    <a:pt x="193" y="64"/>
                    <a:pt x="189" y="65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0" y="57"/>
                    <a:pt x="175" y="49"/>
                    <a:pt x="169" y="42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4" y="35"/>
                    <a:pt x="173" y="30"/>
                    <a:pt x="170" y="28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3" y="9"/>
                    <a:pt x="138" y="10"/>
                    <a:pt x="136" y="13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26" y="13"/>
                    <a:pt x="118" y="11"/>
                    <a:pt x="109" y="11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2"/>
                    <a:pt x="104" y="0"/>
                    <a:pt x="100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7" y="6"/>
                    <a:pt x="65" y="9"/>
                    <a:pt x="65" y="13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58" y="22"/>
                    <a:pt x="50" y="27"/>
                    <a:pt x="43" y="34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28"/>
                    <a:pt x="31" y="29"/>
                    <a:pt x="28" y="32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9" y="59"/>
                    <a:pt x="10" y="64"/>
                    <a:pt x="13" y="66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17" y="77"/>
                    <a:pt x="16" y="85"/>
                    <a:pt x="15" y="92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3" y="94"/>
                    <a:pt x="0" y="98"/>
                    <a:pt x="1" y="102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6" y="135"/>
                    <a:pt x="9" y="137"/>
                    <a:pt x="13" y="137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7" y="142"/>
                    <a:pt x="32" y="149"/>
                    <a:pt x="37" y="15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8" y="167"/>
                    <a:pt x="29" y="172"/>
                    <a:pt x="32" y="174"/>
                  </a:cubicBezTo>
                  <a:cubicBezTo>
                    <a:pt x="56" y="191"/>
                    <a:pt x="56" y="191"/>
                    <a:pt x="56" y="191"/>
                  </a:cubicBezTo>
                  <a:cubicBezTo>
                    <a:pt x="59" y="193"/>
                    <a:pt x="64" y="192"/>
                    <a:pt x="66" y="189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9" y="181"/>
                    <a:pt x="86" y="183"/>
                    <a:pt x="92" y="183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5" y="199"/>
                    <a:pt x="98" y="202"/>
                    <a:pt x="102" y="201"/>
                  </a:cubicBezTo>
                  <a:cubicBezTo>
                    <a:pt x="131" y="197"/>
                    <a:pt x="131" y="197"/>
                    <a:pt x="131" y="197"/>
                  </a:cubicBezTo>
                  <a:cubicBezTo>
                    <a:pt x="135" y="196"/>
                    <a:pt x="138" y="193"/>
                    <a:pt x="137" y="189"/>
                  </a:cubicBezTo>
                  <a:close/>
                  <a:moveTo>
                    <a:pt x="56" y="104"/>
                  </a:moveTo>
                  <a:cubicBezTo>
                    <a:pt x="52" y="79"/>
                    <a:pt x="69" y="55"/>
                    <a:pt x="95" y="51"/>
                  </a:cubicBezTo>
                  <a:cubicBezTo>
                    <a:pt x="120" y="47"/>
                    <a:pt x="144" y="65"/>
                    <a:pt x="148" y="90"/>
                  </a:cubicBezTo>
                  <a:cubicBezTo>
                    <a:pt x="152" y="115"/>
                    <a:pt x="135" y="139"/>
                    <a:pt x="109" y="143"/>
                  </a:cubicBezTo>
                  <a:cubicBezTo>
                    <a:pt x="84" y="147"/>
                    <a:pt x="60" y="130"/>
                    <a:pt x="56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38"/>
            <p:cNvSpPr>
              <a:spLocks noEditPoints="1"/>
            </p:cNvSpPr>
            <p:nvPr/>
          </p:nvSpPr>
          <p:spPr bwMode="auto">
            <a:xfrm>
              <a:off x="5164138" y="2457450"/>
              <a:ext cx="373062" cy="374650"/>
            </a:xfrm>
            <a:custGeom>
              <a:avLst/>
              <a:gdLst>
                <a:gd name="T0" fmla="*/ 108 w 134"/>
                <a:gd name="T1" fmla="*/ 117 h 135"/>
                <a:gd name="T2" fmla="*/ 104 w 134"/>
                <a:gd name="T3" fmla="*/ 110 h 135"/>
                <a:gd name="T4" fmla="*/ 115 w 134"/>
                <a:gd name="T5" fmla="*/ 98 h 135"/>
                <a:gd name="T6" fmla="*/ 122 w 134"/>
                <a:gd name="T7" fmla="*/ 100 h 135"/>
                <a:gd name="T8" fmla="*/ 128 w 134"/>
                <a:gd name="T9" fmla="*/ 97 h 135"/>
                <a:gd name="T10" fmla="*/ 134 w 134"/>
                <a:gd name="T11" fmla="*/ 78 h 135"/>
                <a:gd name="T12" fmla="*/ 131 w 134"/>
                <a:gd name="T13" fmla="*/ 72 h 135"/>
                <a:gd name="T14" fmla="*/ 125 w 134"/>
                <a:gd name="T15" fmla="*/ 70 h 135"/>
                <a:gd name="T16" fmla="*/ 124 w 134"/>
                <a:gd name="T17" fmla="*/ 55 h 135"/>
                <a:gd name="T18" fmla="*/ 129 w 134"/>
                <a:gd name="T19" fmla="*/ 53 h 135"/>
                <a:gd name="T20" fmla="*/ 131 w 134"/>
                <a:gd name="T21" fmla="*/ 47 h 135"/>
                <a:gd name="T22" fmla="*/ 122 w 134"/>
                <a:gd name="T23" fmla="*/ 29 h 135"/>
                <a:gd name="T24" fmla="*/ 116 w 134"/>
                <a:gd name="T25" fmla="*/ 27 h 135"/>
                <a:gd name="T26" fmla="*/ 112 w 134"/>
                <a:gd name="T27" fmla="*/ 29 h 135"/>
                <a:gd name="T28" fmla="*/ 99 w 134"/>
                <a:gd name="T29" fmla="*/ 16 h 135"/>
                <a:gd name="T30" fmla="*/ 100 w 134"/>
                <a:gd name="T31" fmla="*/ 13 h 135"/>
                <a:gd name="T32" fmla="*/ 97 w 134"/>
                <a:gd name="T33" fmla="*/ 7 h 135"/>
                <a:gd name="T34" fmla="*/ 78 w 134"/>
                <a:gd name="T35" fmla="*/ 1 h 135"/>
                <a:gd name="T36" fmla="*/ 72 w 134"/>
                <a:gd name="T37" fmla="*/ 4 h 135"/>
                <a:gd name="T38" fmla="*/ 71 w 134"/>
                <a:gd name="T39" fmla="*/ 7 h 135"/>
                <a:gd name="T40" fmla="*/ 54 w 134"/>
                <a:gd name="T41" fmla="*/ 8 h 135"/>
                <a:gd name="T42" fmla="*/ 52 w 134"/>
                <a:gd name="T43" fmla="*/ 6 h 135"/>
                <a:gd name="T44" fmla="*/ 46 w 134"/>
                <a:gd name="T45" fmla="*/ 3 h 135"/>
                <a:gd name="T46" fmla="*/ 28 w 134"/>
                <a:gd name="T47" fmla="*/ 12 h 135"/>
                <a:gd name="T48" fmla="*/ 26 w 134"/>
                <a:gd name="T49" fmla="*/ 19 h 135"/>
                <a:gd name="T50" fmla="*/ 28 w 134"/>
                <a:gd name="T51" fmla="*/ 22 h 135"/>
                <a:gd name="T52" fmla="*/ 16 w 134"/>
                <a:gd name="T53" fmla="*/ 36 h 135"/>
                <a:gd name="T54" fmla="*/ 12 w 134"/>
                <a:gd name="T55" fmla="*/ 35 h 135"/>
                <a:gd name="T56" fmla="*/ 6 w 134"/>
                <a:gd name="T57" fmla="*/ 38 h 135"/>
                <a:gd name="T58" fmla="*/ 0 w 134"/>
                <a:gd name="T59" fmla="*/ 57 h 135"/>
                <a:gd name="T60" fmla="*/ 3 w 134"/>
                <a:gd name="T61" fmla="*/ 63 h 135"/>
                <a:gd name="T62" fmla="*/ 9 w 134"/>
                <a:gd name="T63" fmla="*/ 65 h 135"/>
                <a:gd name="T64" fmla="*/ 10 w 134"/>
                <a:gd name="T65" fmla="*/ 79 h 135"/>
                <a:gd name="T66" fmla="*/ 5 w 134"/>
                <a:gd name="T67" fmla="*/ 82 h 135"/>
                <a:gd name="T68" fmla="*/ 3 w 134"/>
                <a:gd name="T69" fmla="*/ 88 h 135"/>
                <a:gd name="T70" fmla="*/ 12 w 134"/>
                <a:gd name="T71" fmla="*/ 106 h 135"/>
                <a:gd name="T72" fmla="*/ 18 w 134"/>
                <a:gd name="T73" fmla="*/ 108 h 135"/>
                <a:gd name="T74" fmla="*/ 25 w 134"/>
                <a:gd name="T75" fmla="*/ 105 h 135"/>
                <a:gd name="T76" fmla="*/ 37 w 134"/>
                <a:gd name="T77" fmla="*/ 115 h 135"/>
                <a:gd name="T78" fmla="*/ 34 w 134"/>
                <a:gd name="T79" fmla="*/ 122 h 135"/>
                <a:gd name="T80" fmla="*/ 37 w 134"/>
                <a:gd name="T81" fmla="*/ 128 h 135"/>
                <a:gd name="T82" fmla="*/ 56 w 134"/>
                <a:gd name="T83" fmla="*/ 134 h 135"/>
                <a:gd name="T84" fmla="*/ 62 w 134"/>
                <a:gd name="T85" fmla="*/ 131 h 135"/>
                <a:gd name="T86" fmla="*/ 65 w 134"/>
                <a:gd name="T87" fmla="*/ 123 h 135"/>
                <a:gd name="T88" fmla="*/ 78 w 134"/>
                <a:gd name="T89" fmla="*/ 122 h 135"/>
                <a:gd name="T90" fmla="*/ 82 w 134"/>
                <a:gd name="T91" fmla="*/ 130 h 135"/>
                <a:gd name="T92" fmla="*/ 88 w 134"/>
                <a:gd name="T93" fmla="*/ 132 h 135"/>
                <a:gd name="T94" fmla="*/ 106 w 134"/>
                <a:gd name="T95" fmla="*/ 123 h 135"/>
                <a:gd name="T96" fmla="*/ 108 w 134"/>
                <a:gd name="T97" fmla="*/ 117 h 135"/>
                <a:gd name="T98" fmla="*/ 39 w 134"/>
                <a:gd name="T99" fmla="*/ 79 h 135"/>
                <a:gd name="T100" fmla="*/ 53 w 134"/>
                <a:gd name="T101" fmla="*/ 37 h 135"/>
                <a:gd name="T102" fmla="*/ 95 w 134"/>
                <a:gd name="T103" fmla="*/ 51 h 135"/>
                <a:gd name="T104" fmla="*/ 81 w 134"/>
                <a:gd name="T105" fmla="*/ 93 h 135"/>
                <a:gd name="T106" fmla="*/ 39 w 134"/>
                <a:gd name="T107" fmla="*/ 7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4" h="135">
                  <a:moveTo>
                    <a:pt x="108" y="117"/>
                  </a:moveTo>
                  <a:cubicBezTo>
                    <a:pt x="104" y="110"/>
                    <a:pt x="104" y="110"/>
                    <a:pt x="104" y="110"/>
                  </a:cubicBezTo>
                  <a:cubicBezTo>
                    <a:pt x="108" y="106"/>
                    <a:pt x="112" y="102"/>
                    <a:pt x="115" y="98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4" y="101"/>
                    <a:pt x="127" y="100"/>
                    <a:pt x="128" y="97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4" y="76"/>
                    <a:pt x="133" y="73"/>
                    <a:pt x="131" y="7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66"/>
                    <a:pt x="125" y="60"/>
                    <a:pt x="124" y="55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1" y="52"/>
                    <a:pt x="132" y="49"/>
                    <a:pt x="131" y="47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21" y="27"/>
                    <a:pt x="118" y="26"/>
                    <a:pt x="116" y="27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08" y="24"/>
                    <a:pt x="104" y="19"/>
                    <a:pt x="99" y="16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0"/>
                    <a:pt x="99" y="8"/>
                    <a:pt x="97" y="7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5" y="0"/>
                    <a:pt x="72" y="2"/>
                    <a:pt x="72" y="4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5" y="7"/>
                    <a:pt x="59" y="7"/>
                    <a:pt x="54" y="8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3"/>
                    <a:pt x="48" y="2"/>
                    <a:pt x="46" y="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6" y="13"/>
                    <a:pt x="25" y="16"/>
                    <a:pt x="26" y="19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3" y="26"/>
                    <a:pt x="19" y="31"/>
                    <a:pt x="16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0" y="34"/>
                    <a:pt x="7" y="36"/>
                    <a:pt x="6" y="3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1" y="62"/>
                    <a:pt x="3" y="63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9"/>
                    <a:pt x="9" y="74"/>
                    <a:pt x="10" y="79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3" y="83"/>
                    <a:pt x="2" y="86"/>
                    <a:pt x="3" y="8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3" y="109"/>
                    <a:pt x="16" y="110"/>
                    <a:pt x="18" y="108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8" y="109"/>
                    <a:pt x="32" y="112"/>
                    <a:pt x="37" y="115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5"/>
                    <a:pt x="35" y="127"/>
                    <a:pt x="37" y="128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9" y="135"/>
                    <a:pt x="62" y="134"/>
                    <a:pt x="62" y="131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9" y="123"/>
                    <a:pt x="74" y="123"/>
                    <a:pt x="78" y="122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3" y="132"/>
                    <a:pt x="86" y="133"/>
                    <a:pt x="88" y="132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8" y="122"/>
                    <a:pt x="109" y="119"/>
                    <a:pt x="108" y="117"/>
                  </a:cubicBezTo>
                  <a:close/>
                  <a:moveTo>
                    <a:pt x="39" y="79"/>
                  </a:moveTo>
                  <a:cubicBezTo>
                    <a:pt x="31" y="64"/>
                    <a:pt x="37" y="45"/>
                    <a:pt x="53" y="37"/>
                  </a:cubicBezTo>
                  <a:cubicBezTo>
                    <a:pt x="68" y="29"/>
                    <a:pt x="87" y="36"/>
                    <a:pt x="95" y="51"/>
                  </a:cubicBezTo>
                  <a:cubicBezTo>
                    <a:pt x="103" y="67"/>
                    <a:pt x="96" y="85"/>
                    <a:pt x="81" y="93"/>
                  </a:cubicBezTo>
                  <a:cubicBezTo>
                    <a:pt x="65" y="101"/>
                    <a:pt x="47" y="94"/>
                    <a:pt x="39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39"/>
            <p:cNvSpPr>
              <a:spLocks noEditPoints="1"/>
            </p:cNvSpPr>
            <p:nvPr/>
          </p:nvSpPr>
          <p:spPr bwMode="auto">
            <a:xfrm>
              <a:off x="4676775" y="1865313"/>
              <a:ext cx="374650" cy="371475"/>
            </a:xfrm>
            <a:custGeom>
              <a:avLst/>
              <a:gdLst>
                <a:gd name="T0" fmla="*/ 108 w 135"/>
                <a:gd name="T1" fmla="*/ 116 h 134"/>
                <a:gd name="T2" fmla="*/ 105 w 135"/>
                <a:gd name="T3" fmla="*/ 109 h 134"/>
                <a:gd name="T4" fmla="*/ 115 w 135"/>
                <a:gd name="T5" fmla="*/ 98 h 134"/>
                <a:gd name="T6" fmla="*/ 122 w 135"/>
                <a:gd name="T7" fmla="*/ 100 h 134"/>
                <a:gd name="T8" fmla="*/ 128 w 135"/>
                <a:gd name="T9" fmla="*/ 97 h 134"/>
                <a:gd name="T10" fmla="*/ 134 w 135"/>
                <a:gd name="T11" fmla="*/ 78 h 134"/>
                <a:gd name="T12" fmla="*/ 131 w 135"/>
                <a:gd name="T13" fmla="*/ 72 h 134"/>
                <a:gd name="T14" fmla="*/ 125 w 135"/>
                <a:gd name="T15" fmla="*/ 70 h 134"/>
                <a:gd name="T16" fmla="*/ 125 w 135"/>
                <a:gd name="T17" fmla="*/ 55 h 134"/>
                <a:gd name="T18" fmla="*/ 129 w 135"/>
                <a:gd name="T19" fmla="*/ 53 h 134"/>
                <a:gd name="T20" fmla="*/ 131 w 135"/>
                <a:gd name="T21" fmla="*/ 46 h 134"/>
                <a:gd name="T22" fmla="*/ 123 w 135"/>
                <a:gd name="T23" fmla="*/ 28 h 134"/>
                <a:gd name="T24" fmla="*/ 116 w 135"/>
                <a:gd name="T25" fmla="*/ 26 h 134"/>
                <a:gd name="T26" fmla="*/ 113 w 135"/>
                <a:gd name="T27" fmla="*/ 28 h 134"/>
                <a:gd name="T28" fmla="*/ 99 w 135"/>
                <a:gd name="T29" fmla="*/ 16 h 134"/>
                <a:gd name="T30" fmla="*/ 100 w 135"/>
                <a:gd name="T31" fmla="*/ 12 h 134"/>
                <a:gd name="T32" fmla="*/ 97 w 135"/>
                <a:gd name="T33" fmla="*/ 6 h 134"/>
                <a:gd name="T34" fmla="*/ 78 w 135"/>
                <a:gd name="T35" fmla="*/ 0 h 134"/>
                <a:gd name="T36" fmla="*/ 72 w 135"/>
                <a:gd name="T37" fmla="*/ 4 h 134"/>
                <a:gd name="T38" fmla="*/ 71 w 135"/>
                <a:gd name="T39" fmla="*/ 6 h 134"/>
                <a:gd name="T40" fmla="*/ 54 w 135"/>
                <a:gd name="T41" fmla="*/ 8 h 134"/>
                <a:gd name="T42" fmla="*/ 53 w 135"/>
                <a:gd name="T43" fmla="*/ 5 h 134"/>
                <a:gd name="T44" fmla="*/ 46 w 135"/>
                <a:gd name="T45" fmla="*/ 3 h 134"/>
                <a:gd name="T46" fmla="*/ 29 w 135"/>
                <a:gd name="T47" fmla="*/ 12 h 134"/>
                <a:gd name="T48" fmla="*/ 26 w 135"/>
                <a:gd name="T49" fmla="*/ 18 h 134"/>
                <a:gd name="T50" fmla="*/ 28 w 135"/>
                <a:gd name="T51" fmla="*/ 21 h 134"/>
                <a:gd name="T52" fmla="*/ 16 w 135"/>
                <a:gd name="T53" fmla="*/ 36 h 134"/>
                <a:gd name="T54" fmla="*/ 13 w 135"/>
                <a:gd name="T55" fmla="*/ 34 h 134"/>
                <a:gd name="T56" fmla="*/ 7 w 135"/>
                <a:gd name="T57" fmla="*/ 37 h 134"/>
                <a:gd name="T58" fmla="*/ 1 w 135"/>
                <a:gd name="T59" fmla="*/ 56 h 134"/>
                <a:gd name="T60" fmla="*/ 4 w 135"/>
                <a:gd name="T61" fmla="*/ 62 h 134"/>
                <a:gd name="T62" fmla="*/ 9 w 135"/>
                <a:gd name="T63" fmla="*/ 64 h 134"/>
                <a:gd name="T64" fmla="*/ 11 w 135"/>
                <a:gd name="T65" fmla="*/ 79 h 134"/>
                <a:gd name="T66" fmla="*/ 5 w 135"/>
                <a:gd name="T67" fmla="*/ 82 h 134"/>
                <a:gd name="T68" fmla="*/ 3 w 135"/>
                <a:gd name="T69" fmla="*/ 88 h 134"/>
                <a:gd name="T70" fmla="*/ 12 w 135"/>
                <a:gd name="T71" fmla="*/ 106 h 134"/>
                <a:gd name="T72" fmla="*/ 18 w 135"/>
                <a:gd name="T73" fmla="*/ 108 h 134"/>
                <a:gd name="T74" fmla="*/ 25 w 135"/>
                <a:gd name="T75" fmla="*/ 105 h 134"/>
                <a:gd name="T76" fmla="*/ 37 w 135"/>
                <a:gd name="T77" fmla="*/ 114 h 134"/>
                <a:gd name="T78" fmla="*/ 35 w 135"/>
                <a:gd name="T79" fmla="*/ 122 h 134"/>
                <a:gd name="T80" fmla="*/ 38 w 135"/>
                <a:gd name="T81" fmla="*/ 128 h 134"/>
                <a:gd name="T82" fmla="*/ 57 w 135"/>
                <a:gd name="T83" fmla="*/ 134 h 134"/>
                <a:gd name="T84" fmla="*/ 63 w 135"/>
                <a:gd name="T85" fmla="*/ 131 h 134"/>
                <a:gd name="T86" fmla="*/ 65 w 135"/>
                <a:gd name="T87" fmla="*/ 123 h 134"/>
                <a:gd name="T88" fmla="*/ 78 w 135"/>
                <a:gd name="T89" fmla="*/ 122 h 134"/>
                <a:gd name="T90" fmla="*/ 82 w 135"/>
                <a:gd name="T91" fmla="*/ 129 h 134"/>
                <a:gd name="T92" fmla="*/ 88 w 135"/>
                <a:gd name="T93" fmla="*/ 131 h 134"/>
                <a:gd name="T94" fmla="*/ 106 w 135"/>
                <a:gd name="T95" fmla="*/ 122 h 134"/>
                <a:gd name="T96" fmla="*/ 108 w 135"/>
                <a:gd name="T97" fmla="*/ 116 h 134"/>
                <a:gd name="T98" fmla="*/ 39 w 135"/>
                <a:gd name="T99" fmla="*/ 78 h 134"/>
                <a:gd name="T100" fmla="*/ 53 w 135"/>
                <a:gd name="T101" fmla="*/ 37 h 134"/>
                <a:gd name="T102" fmla="*/ 95 w 135"/>
                <a:gd name="T103" fmla="*/ 51 h 134"/>
                <a:gd name="T104" fmla="*/ 81 w 135"/>
                <a:gd name="T105" fmla="*/ 93 h 134"/>
                <a:gd name="T106" fmla="*/ 39 w 135"/>
                <a:gd name="T107" fmla="*/ 7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34">
                  <a:moveTo>
                    <a:pt x="108" y="116"/>
                  </a:moveTo>
                  <a:cubicBezTo>
                    <a:pt x="105" y="109"/>
                    <a:pt x="105" y="109"/>
                    <a:pt x="105" y="109"/>
                  </a:cubicBezTo>
                  <a:cubicBezTo>
                    <a:pt x="109" y="106"/>
                    <a:pt x="112" y="102"/>
                    <a:pt x="115" y="98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4" y="101"/>
                    <a:pt x="127" y="99"/>
                    <a:pt x="128" y="97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5" y="75"/>
                    <a:pt x="133" y="73"/>
                    <a:pt x="131" y="7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6" y="65"/>
                    <a:pt x="125" y="60"/>
                    <a:pt x="125" y="55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2" y="51"/>
                    <a:pt x="133" y="49"/>
                    <a:pt x="131" y="46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1" y="26"/>
                    <a:pt x="119" y="25"/>
                    <a:pt x="116" y="26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09" y="23"/>
                    <a:pt x="104" y="19"/>
                    <a:pt x="99" y="16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1" y="10"/>
                    <a:pt x="99" y="7"/>
                    <a:pt x="97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5" y="0"/>
                    <a:pt x="73" y="1"/>
                    <a:pt x="72" y="4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5" y="6"/>
                    <a:pt x="60" y="6"/>
                    <a:pt x="54" y="8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3"/>
                    <a:pt x="49" y="2"/>
                    <a:pt x="46" y="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6" y="13"/>
                    <a:pt x="25" y="16"/>
                    <a:pt x="26" y="1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3" y="25"/>
                    <a:pt x="20" y="30"/>
                    <a:pt x="16" y="3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0" y="34"/>
                    <a:pt x="7" y="35"/>
                    <a:pt x="7" y="3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59"/>
                    <a:pt x="1" y="62"/>
                    <a:pt x="4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9"/>
                    <a:pt x="9" y="74"/>
                    <a:pt x="11" y="79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3" y="83"/>
                    <a:pt x="2" y="86"/>
                    <a:pt x="3" y="8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3" y="108"/>
                    <a:pt x="16" y="109"/>
                    <a:pt x="18" y="108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8" y="108"/>
                    <a:pt x="33" y="112"/>
                    <a:pt x="37" y="114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4" y="124"/>
                    <a:pt x="35" y="127"/>
                    <a:pt x="38" y="128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9" y="134"/>
                    <a:pt x="62" y="133"/>
                    <a:pt x="63" y="131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9" y="123"/>
                    <a:pt x="74" y="123"/>
                    <a:pt x="78" y="122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3" y="131"/>
                    <a:pt x="86" y="132"/>
                    <a:pt x="88" y="13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8" y="121"/>
                    <a:pt x="109" y="118"/>
                    <a:pt x="108" y="116"/>
                  </a:cubicBezTo>
                  <a:close/>
                  <a:moveTo>
                    <a:pt x="39" y="78"/>
                  </a:moveTo>
                  <a:cubicBezTo>
                    <a:pt x="31" y="63"/>
                    <a:pt x="38" y="44"/>
                    <a:pt x="53" y="37"/>
                  </a:cubicBezTo>
                  <a:cubicBezTo>
                    <a:pt x="69" y="29"/>
                    <a:pt x="87" y="35"/>
                    <a:pt x="95" y="51"/>
                  </a:cubicBezTo>
                  <a:cubicBezTo>
                    <a:pt x="103" y="66"/>
                    <a:pt x="97" y="85"/>
                    <a:pt x="81" y="93"/>
                  </a:cubicBezTo>
                  <a:cubicBezTo>
                    <a:pt x="66" y="100"/>
                    <a:pt x="47" y="94"/>
                    <a:pt x="39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0"/>
            <p:cNvSpPr>
              <a:spLocks noEditPoints="1"/>
            </p:cNvSpPr>
            <p:nvPr/>
          </p:nvSpPr>
          <p:spPr bwMode="auto">
            <a:xfrm>
              <a:off x="5722938" y="2314575"/>
              <a:ext cx="136525" cy="136525"/>
            </a:xfrm>
            <a:custGeom>
              <a:avLst/>
              <a:gdLst>
                <a:gd name="T0" fmla="*/ 40 w 49"/>
                <a:gd name="T1" fmla="*/ 42 h 49"/>
                <a:gd name="T2" fmla="*/ 38 w 49"/>
                <a:gd name="T3" fmla="*/ 40 h 49"/>
                <a:gd name="T4" fmla="*/ 42 w 49"/>
                <a:gd name="T5" fmla="*/ 36 h 49"/>
                <a:gd name="T6" fmla="*/ 45 w 49"/>
                <a:gd name="T7" fmla="*/ 37 h 49"/>
                <a:gd name="T8" fmla="*/ 47 w 49"/>
                <a:gd name="T9" fmla="*/ 35 h 49"/>
                <a:gd name="T10" fmla="*/ 49 w 49"/>
                <a:gd name="T11" fmla="*/ 28 h 49"/>
                <a:gd name="T12" fmla="*/ 48 w 49"/>
                <a:gd name="T13" fmla="*/ 26 h 49"/>
                <a:gd name="T14" fmla="*/ 46 w 49"/>
                <a:gd name="T15" fmla="*/ 26 h 49"/>
                <a:gd name="T16" fmla="*/ 46 w 49"/>
                <a:gd name="T17" fmla="*/ 20 h 49"/>
                <a:gd name="T18" fmla="*/ 47 w 49"/>
                <a:gd name="T19" fmla="*/ 19 h 49"/>
                <a:gd name="T20" fmla="*/ 48 w 49"/>
                <a:gd name="T21" fmla="*/ 17 h 49"/>
                <a:gd name="T22" fmla="*/ 45 w 49"/>
                <a:gd name="T23" fmla="*/ 11 h 49"/>
                <a:gd name="T24" fmla="*/ 43 w 49"/>
                <a:gd name="T25" fmla="*/ 10 h 49"/>
                <a:gd name="T26" fmla="*/ 41 w 49"/>
                <a:gd name="T27" fmla="*/ 11 h 49"/>
                <a:gd name="T28" fmla="*/ 36 w 49"/>
                <a:gd name="T29" fmla="*/ 6 h 49"/>
                <a:gd name="T30" fmla="*/ 37 w 49"/>
                <a:gd name="T31" fmla="*/ 5 h 49"/>
                <a:gd name="T32" fmla="*/ 36 w 49"/>
                <a:gd name="T33" fmla="*/ 3 h 49"/>
                <a:gd name="T34" fmla="*/ 29 w 49"/>
                <a:gd name="T35" fmla="*/ 0 h 49"/>
                <a:gd name="T36" fmla="*/ 27 w 49"/>
                <a:gd name="T37" fmla="*/ 2 h 49"/>
                <a:gd name="T38" fmla="*/ 26 w 49"/>
                <a:gd name="T39" fmla="*/ 3 h 49"/>
                <a:gd name="T40" fmla="*/ 20 w 49"/>
                <a:gd name="T41" fmla="*/ 3 h 49"/>
                <a:gd name="T42" fmla="*/ 20 w 49"/>
                <a:gd name="T43" fmla="*/ 2 h 49"/>
                <a:gd name="T44" fmla="*/ 17 w 49"/>
                <a:gd name="T45" fmla="*/ 1 h 49"/>
                <a:gd name="T46" fmla="*/ 11 w 49"/>
                <a:gd name="T47" fmla="*/ 5 h 49"/>
                <a:gd name="T48" fmla="*/ 10 w 49"/>
                <a:gd name="T49" fmla="*/ 7 h 49"/>
                <a:gd name="T50" fmla="*/ 11 w 49"/>
                <a:gd name="T51" fmla="*/ 8 h 49"/>
                <a:gd name="T52" fmla="*/ 6 w 49"/>
                <a:gd name="T53" fmla="*/ 13 h 49"/>
                <a:gd name="T54" fmla="*/ 5 w 49"/>
                <a:gd name="T55" fmla="*/ 13 h 49"/>
                <a:gd name="T56" fmla="*/ 3 w 49"/>
                <a:gd name="T57" fmla="*/ 14 h 49"/>
                <a:gd name="T58" fmla="*/ 1 w 49"/>
                <a:gd name="T59" fmla="*/ 21 h 49"/>
                <a:gd name="T60" fmla="*/ 2 w 49"/>
                <a:gd name="T61" fmla="*/ 23 h 49"/>
                <a:gd name="T62" fmla="*/ 4 w 49"/>
                <a:gd name="T63" fmla="*/ 24 h 49"/>
                <a:gd name="T64" fmla="*/ 4 w 49"/>
                <a:gd name="T65" fmla="*/ 29 h 49"/>
                <a:gd name="T66" fmla="*/ 2 w 49"/>
                <a:gd name="T67" fmla="*/ 30 h 49"/>
                <a:gd name="T68" fmla="*/ 2 w 49"/>
                <a:gd name="T69" fmla="*/ 32 h 49"/>
                <a:gd name="T70" fmla="*/ 5 w 49"/>
                <a:gd name="T71" fmla="*/ 39 h 49"/>
                <a:gd name="T72" fmla="*/ 7 w 49"/>
                <a:gd name="T73" fmla="*/ 39 h 49"/>
                <a:gd name="T74" fmla="*/ 10 w 49"/>
                <a:gd name="T75" fmla="*/ 38 h 49"/>
                <a:gd name="T76" fmla="*/ 14 w 49"/>
                <a:gd name="T77" fmla="*/ 42 h 49"/>
                <a:gd name="T78" fmla="*/ 13 w 49"/>
                <a:gd name="T79" fmla="*/ 45 h 49"/>
                <a:gd name="T80" fmla="*/ 14 w 49"/>
                <a:gd name="T81" fmla="*/ 47 h 49"/>
                <a:gd name="T82" fmla="*/ 21 w 49"/>
                <a:gd name="T83" fmla="*/ 49 h 49"/>
                <a:gd name="T84" fmla="*/ 23 w 49"/>
                <a:gd name="T85" fmla="*/ 48 h 49"/>
                <a:gd name="T86" fmla="*/ 24 w 49"/>
                <a:gd name="T87" fmla="*/ 45 h 49"/>
                <a:gd name="T88" fmla="*/ 29 w 49"/>
                <a:gd name="T89" fmla="*/ 45 h 49"/>
                <a:gd name="T90" fmla="*/ 30 w 49"/>
                <a:gd name="T91" fmla="*/ 47 h 49"/>
                <a:gd name="T92" fmla="*/ 32 w 49"/>
                <a:gd name="T93" fmla="*/ 48 h 49"/>
                <a:gd name="T94" fmla="*/ 39 w 49"/>
                <a:gd name="T95" fmla="*/ 45 h 49"/>
                <a:gd name="T96" fmla="*/ 40 w 49"/>
                <a:gd name="T97" fmla="*/ 42 h 49"/>
                <a:gd name="T98" fmla="*/ 15 w 49"/>
                <a:gd name="T99" fmla="*/ 29 h 49"/>
                <a:gd name="T100" fmla="*/ 20 w 49"/>
                <a:gd name="T101" fmla="*/ 14 h 49"/>
                <a:gd name="T102" fmla="*/ 35 w 49"/>
                <a:gd name="T103" fmla="*/ 19 h 49"/>
                <a:gd name="T104" fmla="*/ 30 w 49"/>
                <a:gd name="T105" fmla="*/ 34 h 49"/>
                <a:gd name="T106" fmla="*/ 15 w 49"/>
                <a:gd name="T107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49">
                  <a:moveTo>
                    <a:pt x="40" y="42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40" y="39"/>
                    <a:pt x="41" y="37"/>
                    <a:pt x="42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7" y="36"/>
                    <a:pt x="47" y="3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7"/>
                    <a:pt x="48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4"/>
                    <a:pt x="46" y="22"/>
                    <a:pt x="46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18"/>
                    <a:pt x="48" y="17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0"/>
                    <a:pt x="44" y="9"/>
                    <a:pt x="43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9"/>
                    <a:pt x="38" y="7"/>
                    <a:pt x="36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3"/>
                    <a:pt x="36" y="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2"/>
                    <a:pt x="22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6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10"/>
                    <a:pt x="8" y="11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1"/>
                    <a:pt x="2" y="3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6" y="40"/>
                    <a:pt x="7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40"/>
                    <a:pt x="12" y="41"/>
                    <a:pt x="14" y="42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6"/>
                    <a:pt x="14" y="47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49"/>
                    <a:pt x="23" y="49"/>
                    <a:pt x="23" y="48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5"/>
                    <a:pt x="27" y="45"/>
                    <a:pt x="29" y="45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1" y="48"/>
                    <a:pt x="32" y="48"/>
                    <a:pt x="32" y="48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4"/>
                    <a:pt x="40" y="43"/>
                    <a:pt x="40" y="42"/>
                  </a:cubicBezTo>
                  <a:close/>
                  <a:moveTo>
                    <a:pt x="15" y="29"/>
                  </a:moveTo>
                  <a:cubicBezTo>
                    <a:pt x="12" y="23"/>
                    <a:pt x="14" y="16"/>
                    <a:pt x="20" y="14"/>
                  </a:cubicBezTo>
                  <a:cubicBezTo>
                    <a:pt x="25" y="11"/>
                    <a:pt x="32" y="13"/>
                    <a:pt x="35" y="19"/>
                  </a:cubicBezTo>
                  <a:cubicBezTo>
                    <a:pt x="38" y="24"/>
                    <a:pt x="36" y="31"/>
                    <a:pt x="30" y="34"/>
                  </a:cubicBezTo>
                  <a:cubicBezTo>
                    <a:pt x="24" y="37"/>
                    <a:pt x="18" y="34"/>
                    <a:pt x="1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1"/>
            <p:cNvSpPr>
              <a:spLocks noEditPoints="1"/>
            </p:cNvSpPr>
            <p:nvPr/>
          </p:nvSpPr>
          <p:spPr bwMode="auto">
            <a:xfrm>
              <a:off x="5006975" y="1635125"/>
              <a:ext cx="835025" cy="849312"/>
            </a:xfrm>
            <a:custGeom>
              <a:avLst/>
              <a:gdLst>
                <a:gd name="T0" fmla="*/ 35 w 301"/>
                <a:gd name="T1" fmla="*/ 218 h 306"/>
                <a:gd name="T2" fmla="*/ 215 w 301"/>
                <a:gd name="T3" fmla="*/ 270 h 306"/>
                <a:gd name="T4" fmla="*/ 266 w 301"/>
                <a:gd name="T5" fmla="*/ 88 h 306"/>
                <a:gd name="T6" fmla="*/ 87 w 301"/>
                <a:gd name="T7" fmla="*/ 37 h 306"/>
                <a:gd name="T8" fmla="*/ 35 w 301"/>
                <a:gd name="T9" fmla="*/ 218 h 306"/>
                <a:gd name="T10" fmla="*/ 57 w 301"/>
                <a:gd name="T11" fmla="*/ 206 h 306"/>
                <a:gd name="T12" fmla="*/ 99 w 301"/>
                <a:gd name="T13" fmla="*/ 58 h 306"/>
                <a:gd name="T14" fmla="*/ 244 w 301"/>
                <a:gd name="T15" fmla="*/ 100 h 306"/>
                <a:gd name="T16" fmla="*/ 202 w 301"/>
                <a:gd name="T17" fmla="*/ 248 h 306"/>
                <a:gd name="T18" fmla="*/ 57 w 301"/>
                <a:gd name="T19" fmla="*/ 2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306">
                  <a:moveTo>
                    <a:pt x="35" y="218"/>
                  </a:moveTo>
                  <a:cubicBezTo>
                    <a:pt x="71" y="283"/>
                    <a:pt x="151" y="306"/>
                    <a:pt x="215" y="270"/>
                  </a:cubicBezTo>
                  <a:cubicBezTo>
                    <a:pt x="278" y="234"/>
                    <a:pt x="301" y="152"/>
                    <a:pt x="266" y="88"/>
                  </a:cubicBezTo>
                  <a:cubicBezTo>
                    <a:pt x="231" y="24"/>
                    <a:pt x="150" y="0"/>
                    <a:pt x="87" y="37"/>
                  </a:cubicBezTo>
                  <a:cubicBezTo>
                    <a:pt x="23" y="73"/>
                    <a:pt x="0" y="154"/>
                    <a:pt x="35" y="218"/>
                  </a:cubicBezTo>
                  <a:close/>
                  <a:moveTo>
                    <a:pt x="57" y="206"/>
                  </a:moveTo>
                  <a:cubicBezTo>
                    <a:pt x="28" y="154"/>
                    <a:pt x="47" y="88"/>
                    <a:pt x="99" y="58"/>
                  </a:cubicBezTo>
                  <a:cubicBezTo>
                    <a:pt x="150" y="29"/>
                    <a:pt x="216" y="48"/>
                    <a:pt x="244" y="100"/>
                  </a:cubicBezTo>
                  <a:cubicBezTo>
                    <a:pt x="273" y="153"/>
                    <a:pt x="254" y="219"/>
                    <a:pt x="202" y="248"/>
                  </a:cubicBezTo>
                  <a:cubicBezTo>
                    <a:pt x="151" y="277"/>
                    <a:pt x="86" y="258"/>
                    <a:pt x="5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2"/>
            <p:cNvSpPr>
              <a:spLocks/>
            </p:cNvSpPr>
            <p:nvPr/>
          </p:nvSpPr>
          <p:spPr bwMode="auto">
            <a:xfrm>
              <a:off x="5537200" y="2335213"/>
              <a:ext cx="330200" cy="501650"/>
            </a:xfrm>
            <a:custGeom>
              <a:avLst/>
              <a:gdLst>
                <a:gd name="T0" fmla="*/ 80 w 119"/>
                <a:gd name="T1" fmla="*/ 168 h 181"/>
                <a:gd name="T2" fmla="*/ 106 w 119"/>
                <a:gd name="T3" fmla="*/ 176 h 181"/>
                <a:gd name="T4" fmla="*/ 106 w 119"/>
                <a:gd name="T5" fmla="*/ 176 h 181"/>
                <a:gd name="T6" fmla="*/ 114 w 119"/>
                <a:gd name="T7" fmla="*/ 149 h 181"/>
                <a:gd name="T8" fmla="*/ 39 w 119"/>
                <a:gd name="T9" fmla="*/ 13 h 181"/>
                <a:gd name="T10" fmla="*/ 13 w 119"/>
                <a:gd name="T11" fmla="*/ 5 h 181"/>
                <a:gd name="T12" fmla="*/ 13 w 119"/>
                <a:gd name="T13" fmla="*/ 5 h 181"/>
                <a:gd name="T14" fmla="*/ 5 w 119"/>
                <a:gd name="T15" fmla="*/ 32 h 181"/>
                <a:gd name="T16" fmla="*/ 80 w 119"/>
                <a:gd name="T17" fmla="*/ 16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81">
                  <a:moveTo>
                    <a:pt x="80" y="168"/>
                  </a:moveTo>
                  <a:cubicBezTo>
                    <a:pt x="85" y="178"/>
                    <a:pt x="97" y="181"/>
                    <a:pt x="106" y="176"/>
                  </a:cubicBezTo>
                  <a:cubicBezTo>
                    <a:pt x="106" y="176"/>
                    <a:pt x="106" y="176"/>
                    <a:pt x="106" y="176"/>
                  </a:cubicBezTo>
                  <a:cubicBezTo>
                    <a:pt x="115" y="171"/>
                    <a:pt x="119" y="159"/>
                    <a:pt x="114" y="14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4" y="3"/>
                    <a:pt x="22" y="0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" y="11"/>
                    <a:pt x="0" y="23"/>
                    <a:pt x="5" y="32"/>
                  </a:cubicBezTo>
                  <a:lnTo>
                    <a:pt x="80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3"/>
            <p:cNvSpPr>
              <a:spLocks/>
            </p:cNvSpPr>
            <p:nvPr/>
          </p:nvSpPr>
          <p:spPr bwMode="auto">
            <a:xfrm>
              <a:off x="5475288" y="1803400"/>
              <a:ext cx="174625" cy="153987"/>
            </a:xfrm>
            <a:custGeom>
              <a:avLst/>
              <a:gdLst>
                <a:gd name="T0" fmla="*/ 49 w 63"/>
                <a:gd name="T1" fmla="*/ 52 h 55"/>
                <a:gd name="T2" fmla="*/ 48 w 63"/>
                <a:gd name="T3" fmla="*/ 50 h 55"/>
                <a:gd name="T4" fmla="*/ 8 w 63"/>
                <a:gd name="T5" fmla="*/ 16 h 55"/>
                <a:gd name="T6" fmla="*/ 14 w 63"/>
                <a:gd name="T7" fmla="*/ 0 h 55"/>
                <a:gd name="T8" fmla="*/ 14 w 63"/>
                <a:gd name="T9" fmla="*/ 0 h 55"/>
                <a:gd name="T10" fmla="*/ 62 w 63"/>
                <a:gd name="T11" fmla="*/ 41 h 55"/>
                <a:gd name="T12" fmla="*/ 63 w 63"/>
                <a:gd name="T13" fmla="*/ 43 h 55"/>
                <a:gd name="T14" fmla="*/ 49 w 63"/>
                <a:gd name="T15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5">
                  <a:moveTo>
                    <a:pt x="49" y="52"/>
                  </a:moveTo>
                  <a:cubicBezTo>
                    <a:pt x="48" y="52"/>
                    <a:pt x="48" y="51"/>
                    <a:pt x="48" y="50"/>
                  </a:cubicBezTo>
                  <a:cubicBezTo>
                    <a:pt x="38" y="33"/>
                    <a:pt x="24" y="22"/>
                    <a:pt x="8" y="16"/>
                  </a:cubicBezTo>
                  <a:cubicBezTo>
                    <a:pt x="0" y="3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4" y="7"/>
                    <a:pt x="51" y="21"/>
                    <a:pt x="62" y="41"/>
                  </a:cubicBezTo>
                  <a:cubicBezTo>
                    <a:pt x="63" y="42"/>
                    <a:pt x="63" y="42"/>
                    <a:pt x="63" y="43"/>
                  </a:cubicBezTo>
                  <a:cubicBezTo>
                    <a:pt x="63" y="55"/>
                    <a:pt x="50" y="53"/>
                    <a:pt x="49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3" name="直接连接符 2"/>
          <p:cNvCxnSpPr/>
          <p:nvPr/>
        </p:nvCxnSpPr>
        <p:spPr>
          <a:xfrm>
            <a:off x="4810240" y="2043555"/>
            <a:ext cx="2642449" cy="0"/>
          </a:xfrm>
          <a:prstGeom prst="line">
            <a:avLst/>
          </a:prstGeom>
          <a:ln w="38100">
            <a:solidFill>
              <a:srgbClr val="38384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直接连接符 103"/>
          <p:cNvCxnSpPr/>
          <p:nvPr/>
        </p:nvCxnSpPr>
        <p:spPr>
          <a:xfrm>
            <a:off x="5391214" y="2920003"/>
            <a:ext cx="2061475" cy="0"/>
          </a:xfrm>
          <a:prstGeom prst="line">
            <a:avLst/>
          </a:prstGeom>
          <a:ln w="38100">
            <a:solidFill>
              <a:srgbClr val="38384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直接连接符 104"/>
          <p:cNvCxnSpPr/>
          <p:nvPr/>
        </p:nvCxnSpPr>
        <p:spPr>
          <a:xfrm>
            <a:off x="5862755" y="3839993"/>
            <a:ext cx="1589934" cy="0"/>
          </a:xfrm>
          <a:prstGeom prst="line">
            <a:avLst/>
          </a:prstGeom>
          <a:ln w="38100">
            <a:solidFill>
              <a:srgbClr val="38384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直接连接符 105"/>
          <p:cNvCxnSpPr/>
          <p:nvPr/>
        </p:nvCxnSpPr>
        <p:spPr>
          <a:xfrm>
            <a:off x="6543256" y="4847066"/>
            <a:ext cx="856510" cy="0"/>
          </a:xfrm>
          <a:prstGeom prst="line">
            <a:avLst/>
          </a:prstGeom>
          <a:ln w="38100">
            <a:solidFill>
              <a:srgbClr val="38384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Freeform 49"/>
          <p:cNvSpPr>
            <a:spLocks/>
          </p:cNvSpPr>
          <p:nvPr/>
        </p:nvSpPr>
        <p:spPr bwMode="auto">
          <a:xfrm>
            <a:off x="1157695" y="1769572"/>
            <a:ext cx="1994793" cy="3570324"/>
          </a:xfrm>
          <a:custGeom>
            <a:avLst/>
            <a:gdLst>
              <a:gd name="T0" fmla="*/ 6 w 258"/>
              <a:gd name="T1" fmla="*/ 120 h 462"/>
              <a:gd name="T2" fmla="*/ 13 w 258"/>
              <a:gd name="T3" fmla="*/ 87 h 462"/>
              <a:gd name="T4" fmla="*/ 50 w 258"/>
              <a:gd name="T5" fmla="*/ 69 h 462"/>
              <a:gd name="T6" fmla="*/ 61 w 258"/>
              <a:gd name="T7" fmla="*/ 58 h 462"/>
              <a:gd name="T8" fmla="*/ 58 w 258"/>
              <a:gd name="T9" fmla="*/ 61 h 462"/>
              <a:gd name="T10" fmla="*/ 79 w 258"/>
              <a:gd name="T11" fmla="*/ 125 h 462"/>
              <a:gd name="T12" fmla="*/ 73 w 258"/>
              <a:gd name="T13" fmla="*/ 84 h 462"/>
              <a:gd name="T14" fmla="*/ 61 w 258"/>
              <a:gd name="T15" fmla="*/ 59 h 462"/>
              <a:gd name="T16" fmla="*/ 63 w 258"/>
              <a:gd name="T17" fmla="*/ 57 h 462"/>
              <a:gd name="T18" fmla="*/ 61 w 258"/>
              <a:gd name="T19" fmla="*/ 47 h 462"/>
              <a:gd name="T20" fmla="*/ 62 w 258"/>
              <a:gd name="T21" fmla="*/ 31 h 462"/>
              <a:gd name="T22" fmla="*/ 106 w 258"/>
              <a:gd name="T23" fmla="*/ 29 h 462"/>
              <a:gd name="T24" fmla="*/ 90 w 258"/>
              <a:gd name="T25" fmla="*/ 67 h 462"/>
              <a:gd name="T26" fmla="*/ 87 w 258"/>
              <a:gd name="T27" fmla="*/ 73 h 462"/>
              <a:gd name="T28" fmla="*/ 86 w 258"/>
              <a:gd name="T29" fmla="*/ 88 h 462"/>
              <a:gd name="T30" fmla="*/ 94 w 258"/>
              <a:gd name="T31" fmla="*/ 144 h 462"/>
              <a:gd name="T32" fmla="*/ 89 w 258"/>
              <a:gd name="T33" fmla="*/ 194 h 462"/>
              <a:gd name="T34" fmla="*/ 85 w 258"/>
              <a:gd name="T35" fmla="*/ 198 h 462"/>
              <a:gd name="T36" fmla="*/ 106 w 258"/>
              <a:gd name="T37" fmla="*/ 190 h 462"/>
              <a:gd name="T38" fmla="*/ 105 w 258"/>
              <a:gd name="T39" fmla="*/ 181 h 462"/>
              <a:gd name="T40" fmla="*/ 105 w 258"/>
              <a:gd name="T41" fmla="*/ 171 h 462"/>
              <a:gd name="T42" fmla="*/ 104 w 258"/>
              <a:gd name="T43" fmla="*/ 153 h 462"/>
              <a:gd name="T44" fmla="*/ 102 w 258"/>
              <a:gd name="T45" fmla="*/ 141 h 462"/>
              <a:gd name="T46" fmla="*/ 89 w 258"/>
              <a:gd name="T47" fmla="*/ 88 h 462"/>
              <a:gd name="T48" fmla="*/ 87 w 258"/>
              <a:gd name="T49" fmla="*/ 73 h 462"/>
              <a:gd name="T50" fmla="*/ 122 w 258"/>
              <a:gd name="T51" fmla="*/ 93 h 462"/>
              <a:gd name="T52" fmla="*/ 136 w 258"/>
              <a:gd name="T53" fmla="*/ 100 h 462"/>
              <a:gd name="T54" fmla="*/ 155 w 258"/>
              <a:gd name="T55" fmla="*/ 107 h 462"/>
              <a:gd name="T56" fmla="*/ 221 w 258"/>
              <a:gd name="T57" fmla="*/ 90 h 462"/>
              <a:gd name="T58" fmla="*/ 232 w 258"/>
              <a:gd name="T59" fmla="*/ 85 h 462"/>
              <a:gd name="T60" fmla="*/ 231 w 258"/>
              <a:gd name="T61" fmla="*/ 93 h 462"/>
              <a:gd name="T62" fmla="*/ 252 w 258"/>
              <a:gd name="T63" fmla="*/ 89 h 462"/>
              <a:gd name="T64" fmla="*/ 256 w 258"/>
              <a:gd name="T65" fmla="*/ 96 h 462"/>
              <a:gd name="T66" fmla="*/ 252 w 258"/>
              <a:gd name="T67" fmla="*/ 102 h 462"/>
              <a:gd name="T68" fmla="*/ 221 w 258"/>
              <a:gd name="T69" fmla="*/ 113 h 462"/>
              <a:gd name="T70" fmla="*/ 214 w 258"/>
              <a:gd name="T71" fmla="*/ 122 h 462"/>
              <a:gd name="T72" fmla="*/ 175 w 258"/>
              <a:gd name="T73" fmla="*/ 133 h 462"/>
              <a:gd name="T74" fmla="*/ 124 w 258"/>
              <a:gd name="T75" fmla="*/ 178 h 462"/>
              <a:gd name="T76" fmla="*/ 124 w 258"/>
              <a:gd name="T77" fmla="*/ 238 h 462"/>
              <a:gd name="T78" fmla="*/ 106 w 258"/>
              <a:gd name="T79" fmla="*/ 219 h 462"/>
              <a:gd name="T80" fmla="*/ 91 w 258"/>
              <a:gd name="T81" fmla="*/ 305 h 462"/>
              <a:gd name="T82" fmla="*/ 86 w 258"/>
              <a:gd name="T83" fmla="*/ 335 h 462"/>
              <a:gd name="T84" fmla="*/ 77 w 258"/>
              <a:gd name="T85" fmla="*/ 367 h 462"/>
              <a:gd name="T86" fmla="*/ 75 w 258"/>
              <a:gd name="T87" fmla="*/ 398 h 462"/>
              <a:gd name="T88" fmla="*/ 87 w 258"/>
              <a:gd name="T89" fmla="*/ 417 h 462"/>
              <a:gd name="T90" fmla="*/ 103 w 258"/>
              <a:gd name="T91" fmla="*/ 431 h 462"/>
              <a:gd name="T92" fmla="*/ 65 w 258"/>
              <a:gd name="T93" fmla="*/ 426 h 462"/>
              <a:gd name="T94" fmla="*/ 65 w 258"/>
              <a:gd name="T95" fmla="*/ 452 h 462"/>
              <a:gd name="T96" fmla="*/ 38 w 258"/>
              <a:gd name="T97" fmla="*/ 443 h 462"/>
              <a:gd name="T98" fmla="*/ 35 w 258"/>
              <a:gd name="T99" fmla="*/ 428 h 462"/>
              <a:gd name="T100" fmla="*/ 26 w 258"/>
              <a:gd name="T101" fmla="*/ 415 h 462"/>
              <a:gd name="T102" fmla="*/ 26 w 258"/>
              <a:gd name="T103" fmla="*/ 392 h 462"/>
              <a:gd name="T104" fmla="*/ 25 w 258"/>
              <a:gd name="T105" fmla="*/ 339 h 462"/>
              <a:gd name="T106" fmla="*/ 30 w 258"/>
              <a:gd name="T107" fmla="*/ 299 h 462"/>
              <a:gd name="T108" fmla="*/ 18 w 258"/>
              <a:gd name="T109" fmla="*/ 258 h 462"/>
              <a:gd name="T110" fmla="*/ 5 w 258"/>
              <a:gd name="T111" fmla="*/ 238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58" h="462">
                <a:moveTo>
                  <a:pt x="1" y="159"/>
                </a:moveTo>
                <a:cubicBezTo>
                  <a:pt x="3" y="147"/>
                  <a:pt x="7" y="131"/>
                  <a:pt x="6" y="120"/>
                </a:cubicBezTo>
                <a:cubicBezTo>
                  <a:pt x="6" y="109"/>
                  <a:pt x="9" y="110"/>
                  <a:pt x="10" y="107"/>
                </a:cubicBezTo>
                <a:cubicBezTo>
                  <a:pt x="11" y="105"/>
                  <a:pt x="14" y="88"/>
                  <a:pt x="13" y="87"/>
                </a:cubicBezTo>
                <a:cubicBezTo>
                  <a:pt x="13" y="87"/>
                  <a:pt x="12" y="80"/>
                  <a:pt x="26" y="77"/>
                </a:cubicBezTo>
                <a:cubicBezTo>
                  <a:pt x="41" y="74"/>
                  <a:pt x="48" y="71"/>
                  <a:pt x="50" y="69"/>
                </a:cubicBezTo>
                <a:cubicBezTo>
                  <a:pt x="53" y="66"/>
                  <a:pt x="57" y="61"/>
                  <a:pt x="58" y="61"/>
                </a:cubicBezTo>
                <a:cubicBezTo>
                  <a:pt x="58" y="61"/>
                  <a:pt x="59" y="59"/>
                  <a:pt x="61" y="58"/>
                </a:cubicBezTo>
                <a:cubicBezTo>
                  <a:pt x="61" y="58"/>
                  <a:pt x="61" y="59"/>
                  <a:pt x="61" y="59"/>
                </a:cubicBezTo>
                <a:cubicBezTo>
                  <a:pt x="58" y="61"/>
                  <a:pt x="58" y="61"/>
                  <a:pt x="58" y="61"/>
                </a:cubicBezTo>
                <a:cubicBezTo>
                  <a:pt x="57" y="62"/>
                  <a:pt x="58" y="67"/>
                  <a:pt x="58" y="67"/>
                </a:cubicBezTo>
                <a:cubicBezTo>
                  <a:pt x="65" y="75"/>
                  <a:pt x="79" y="125"/>
                  <a:pt x="79" y="125"/>
                </a:cubicBezTo>
                <a:cubicBezTo>
                  <a:pt x="78" y="120"/>
                  <a:pt x="78" y="90"/>
                  <a:pt x="78" y="90"/>
                </a:cubicBezTo>
                <a:cubicBezTo>
                  <a:pt x="76" y="90"/>
                  <a:pt x="73" y="84"/>
                  <a:pt x="73" y="84"/>
                </a:cubicBezTo>
                <a:cubicBezTo>
                  <a:pt x="71" y="83"/>
                  <a:pt x="80" y="77"/>
                  <a:pt x="80" y="77"/>
                </a:cubicBezTo>
                <a:cubicBezTo>
                  <a:pt x="60" y="62"/>
                  <a:pt x="60" y="59"/>
                  <a:pt x="61" y="59"/>
                </a:cubicBezTo>
                <a:cubicBezTo>
                  <a:pt x="61" y="58"/>
                  <a:pt x="61" y="58"/>
                  <a:pt x="61" y="58"/>
                </a:cubicBezTo>
                <a:cubicBezTo>
                  <a:pt x="61" y="58"/>
                  <a:pt x="62" y="57"/>
                  <a:pt x="63" y="57"/>
                </a:cubicBezTo>
                <a:cubicBezTo>
                  <a:pt x="63" y="57"/>
                  <a:pt x="64" y="49"/>
                  <a:pt x="63" y="49"/>
                </a:cubicBezTo>
                <a:cubicBezTo>
                  <a:pt x="63" y="49"/>
                  <a:pt x="61" y="48"/>
                  <a:pt x="61" y="47"/>
                </a:cubicBezTo>
                <a:cubicBezTo>
                  <a:pt x="61" y="47"/>
                  <a:pt x="63" y="48"/>
                  <a:pt x="63" y="47"/>
                </a:cubicBezTo>
                <a:cubicBezTo>
                  <a:pt x="63" y="47"/>
                  <a:pt x="59" y="35"/>
                  <a:pt x="62" y="31"/>
                </a:cubicBezTo>
                <a:cubicBezTo>
                  <a:pt x="62" y="31"/>
                  <a:pt x="64" y="13"/>
                  <a:pt x="75" y="12"/>
                </a:cubicBezTo>
                <a:cubicBezTo>
                  <a:pt x="75" y="12"/>
                  <a:pt x="103" y="0"/>
                  <a:pt x="106" y="29"/>
                </a:cubicBezTo>
                <a:cubicBezTo>
                  <a:pt x="106" y="29"/>
                  <a:pt x="104" y="40"/>
                  <a:pt x="102" y="42"/>
                </a:cubicBezTo>
                <a:cubicBezTo>
                  <a:pt x="102" y="42"/>
                  <a:pt x="103" y="56"/>
                  <a:pt x="90" y="67"/>
                </a:cubicBezTo>
                <a:cubicBezTo>
                  <a:pt x="90" y="67"/>
                  <a:pt x="88" y="69"/>
                  <a:pt x="86" y="68"/>
                </a:cubicBezTo>
                <a:cubicBezTo>
                  <a:pt x="87" y="73"/>
                  <a:pt x="87" y="73"/>
                  <a:pt x="87" y="73"/>
                </a:cubicBezTo>
                <a:cubicBezTo>
                  <a:pt x="82" y="77"/>
                  <a:pt x="82" y="77"/>
                  <a:pt x="82" y="77"/>
                </a:cubicBezTo>
                <a:cubicBezTo>
                  <a:pt x="82" y="77"/>
                  <a:pt x="89" y="79"/>
                  <a:pt x="86" y="88"/>
                </a:cubicBezTo>
                <a:cubicBezTo>
                  <a:pt x="86" y="88"/>
                  <a:pt x="86" y="96"/>
                  <a:pt x="88" y="101"/>
                </a:cubicBezTo>
                <a:cubicBezTo>
                  <a:pt x="88" y="101"/>
                  <a:pt x="94" y="130"/>
                  <a:pt x="94" y="144"/>
                </a:cubicBezTo>
                <a:cubicBezTo>
                  <a:pt x="95" y="158"/>
                  <a:pt x="94" y="185"/>
                  <a:pt x="94" y="185"/>
                </a:cubicBezTo>
                <a:cubicBezTo>
                  <a:pt x="89" y="194"/>
                  <a:pt x="89" y="194"/>
                  <a:pt x="89" y="194"/>
                </a:cubicBezTo>
                <a:cubicBezTo>
                  <a:pt x="85" y="190"/>
                  <a:pt x="85" y="190"/>
                  <a:pt x="85" y="190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85" y="198"/>
                  <a:pt x="104" y="199"/>
                  <a:pt x="107" y="195"/>
                </a:cubicBezTo>
                <a:cubicBezTo>
                  <a:pt x="107" y="195"/>
                  <a:pt x="104" y="191"/>
                  <a:pt x="106" y="190"/>
                </a:cubicBezTo>
                <a:cubicBezTo>
                  <a:pt x="107" y="188"/>
                  <a:pt x="108" y="187"/>
                  <a:pt x="107" y="185"/>
                </a:cubicBezTo>
                <a:cubicBezTo>
                  <a:pt x="107" y="183"/>
                  <a:pt x="105" y="183"/>
                  <a:pt x="105" y="181"/>
                </a:cubicBezTo>
                <a:cubicBezTo>
                  <a:pt x="105" y="180"/>
                  <a:pt x="106" y="177"/>
                  <a:pt x="106" y="176"/>
                </a:cubicBezTo>
                <a:cubicBezTo>
                  <a:pt x="105" y="174"/>
                  <a:pt x="105" y="173"/>
                  <a:pt x="105" y="171"/>
                </a:cubicBezTo>
                <a:cubicBezTo>
                  <a:pt x="106" y="169"/>
                  <a:pt x="106" y="166"/>
                  <a:pt x="106" y="164"/>
                </a:cubicBezTo>
                <a:cubicBezTo>
                  <a:pt x="106" y="162"/>
                  <a:pt x="104" y="156"/>
                  <a:pt x="104" y="153"/>
                </a:cubicBezTo>
                <a:cubicBezTo>
                  <a:pt x="103" y="151"/>
                  <a:pt x="103" y="146"/>
                  <a:pt x="103" y="144"/>
                </a:cubicBezTo>
                <a:cubicBezTo>
                  <a:pt x="102" y="142"/>
                  <a:pt x="102" y="144"/>
                  <a:pt x="102" y="141"/>
                </a:cubicBezTo>
                <a:cubicBezTo>
                  <a:pt x="101" y="138"/>
                  <a:pt x="102" y="121"/>
                  <a:pt x="98" y="113"/>
                </a:cubicBezTo>
                <a:cubicBezTo>
                  <a:pt x="94" y="106"/>
                  <a:pt x="89" y="92"/>
                  <a:pt x="89" y="88"/>
                </a:cubicBezTo>
                <a:cubicBezTo>
                  <a:pt x="89" y="83"/>
                  <a:pt x="87" y="74"/>
                  <a:pt x="88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112" y="75"/>
                  <a:pt x="117" y="86"/>
                </a:cubicBezTo>
                <a:cubicBezTo>
                  <a:pt x="117" y="86"/>
                  <a:pt x="120" y="92"/>
                  <a:pt x="122" y="93"/>
                </a:cubicBezTo>
                <a:cubicBezTo>
                  <a:pt x="125" y="95"/>
                  <a:pt x="125" y="96"/>
                  <a:pt x="127" y="99"/>
                </a:cubicBezTo>
                <a:cubicBezTo>
                  <a:pt x="129" y="101"/>
                  <a:pt x="133" y="97"/>
                  <a:pt x="136" y="100"/>
                </a:cubicBezTo>
                <a:cubicBezTo>
                  <a:pt x="139" y="103"/>
                  <a:pt x="144" y="106"/>
                  <a:pt x="146" y="106"/>
                </a:cubicBezTo>
                <a:cubicBezTo>
                  <a:pt x="148" y="106"/>
                  <a:pt x="153" y="108"/>
                  <a:pt x="155" y="107"/>
                </a:cubicBezTo>
                <a:cubicBezTo>
                  <a:pt x="158" y="107"/>
                  <a:pt x="206" y="104"/>
                  <a:pt x="216" y="98"/>
                </a:cubicBezTo>
                <a:cubicBezTo>
                  <a:pt x="216" y="98"/>
                  <a:pt x="219" y="94"/>
                  <a:pt x="221" y="90"/>
                </a:cubicBezTo>
                <a:cubicBezTo>
                  <a:pt x="223" y="87"/>
                  <a:pt x="225" y="86"/>
                  <a:pt x="227" y="85"/>
                </a:cubicBezTo>
                <a:cubicBezTo>
                  <a:pt x="228" y="83"/>
                  <a:pt x="232" y="82"/>
                  <a:pt x="232" y="85"/>
                </a:cubicBezTo>
                <a:cubicBezTo>
                  <a:pt x="232" y="85"/>
                  <a:pt x="229" y="89"/>
                  <a:pt x="228" y="90"/>
                </a:cubicBezTo>
                <a:cubicBezTo>
                  <a:pt x="228" y="90"/>
                  <a:pt x="226" y="93"/>
                  <a:pt x="231" y="93"/>
                </a:cubicBezTo>
                <a:cubicBezTo>
                  <a:pt x="231" y="93"/>
                  <a:pt x="237" y="94"/>
                  <a:pt x="241" y="92"/>
                </a:cubicBezTo>
                <a:cubicBezTo>
                  <a:pt x="246" y="91"/>
                  <a:pt x="252" y="89"/>
                  <a:pt x="252" y="89"/>
                </a:cubicBezTo>
                <a:cubicBezTo>
                  <a:pt x="252" y="89"/>
                  <a:pt x="255" y="89"/>
                  <a:pt x="254" y="92"/>
                </a:cubicBezTo>
                <a:cubicBezTo>
                  <a:pt x="254" y="92"/>
                  <a:pt x="258" y="94"/>
                  <a:pt x="256" y="96"/>
                </a:cubicBezTo>
                <a:cubicBezTo>
                  <a:pt x="256" y="96"/>
                  <a:pt x="258" y="97"/>
                  <a:pt x="255" y="99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4"/>
                  <a:pt x="250" y="105"/>
                </a:cubicBezTo>
                <a:cubicBezTo>
                  <a:pt x="250" y="105"/>
                  <a:pt x="234" y="115"/>
                  <a:pt x="221" y="113"/>
                </a:cubicBezTo>
                <a:cubicBezTo>
                  <a:pt x="223" y="121"/>
                  <a:pt x="223" y="121"/>
                  <a:pt x="223" y="121"/>
                </a:cubicBezTo>
                <a:cubicBezTo>
                  <a:pt x="214" y="122"/>
                  <a:pt x="214" y="122"/>
                  <a:pt x="214" y="122"/>
                </a:cubicBezTo>
                <a:cubicBezTo>
                  <a:pt x="215" y="126"/>
                  <a:pt x="215" y="126"/>
                  <a:pt x="215" y="126"/>
                </a:cubicBezTo>
                <a:cubicBezTo>
                  <a:pt x="215" y="126"/>
                  <a:pt x="184" y="131"/>
                  <a:pt x="175" y="133"/>
                </a:cubicBezTo>
                <a:cubicBezTo>
                  <a:pt x="175" y="133"/>
                  <a:pt x="134" y="137"/>
                  <a:pt x="123" y="130"/>
                </a:cubicBezTo>
                <a:cubicBezTo>
                  <a:pt x="123" y="130"/>
                  <a:pt x="123" y="175"/>
                  <a:pt x="124" y="178"/>
                </a:cubicBezTo>
                <a:cubicBezTo>
                  <a:pt x="124" y="178"/>
                  <a:pt x="129" y="236"/>
                  <a:pt x="130" y="237"/>
                </a:cubicBezTo>
                <a:cubicBezTo>
                  <a:pt x="130" y="237"/>
                  <a:pt x="133" y="246"/>
                  <a:pt x="124" y="238"/>
                </a:cubicBezTo>
                <a:cubicBezTo>
                  <a:pt x="124" y="238"/>
                  <a:pt x="111" y="223"/>
                  <a:pt x="111" y="219"/>
                </a:cubicBezTo>
                <a:cubicBezTo>
                  <a:pt x="111" y="219"/>
                  <a:pt x="106" y="218"/>
                  <a:pt x="106" y="219"/>
                </a:cubicBezTo>
                <a:cubicBezTo>
                  <a:pt x="106" y="219"/>
                  <a:pt x="102" y="252"/>
                  <a:pt x="101" y="258"/>
                </a:cubicBezTo>
                <a:cubicBezTo>
                  <a:pt x="99" y="264"/>
                  <a:pt x="91" y="300"/>
                  <a:pt x="91" y="305"/>
                </a:cubicBezTo>
                <a:cubicBezTo>
                  <a:pt x="92" y="310"/>
                  <a:pt x="90" y="316"/>
                  <a:pt x="89" y="319"/>
                </a:cubicBezTo>
                <a:cubicBezTo>
                  <a:pt x="88" y="322"/>
                  <a:pt x="87" y="332"/>
                  <a:pt x="86" y="335"/>
                </a:cubicBezTo>
                <a:cubicBezTo>
                  <a:pt x="86" y="338"/>
                  <a:pt x="82" y="352"/>
                  <a:pt x="79" y="356"/>
                </a:cubicBezTo>
                <a:cubicBezTo>
                  <a:pt x="79" y="356"/>
                  <a:pt x="77" y="362"/>
                  <a:pt x="77" y="367"/>
                </a:cubicBezTo>
                <a:cubicBezTo>
                  <a:pt x="77" y="372"/>
                  <a:pt x="79" y="377"/>
                  <a:pt x="79" y="380"/>
                </a:cubicBezTo>
                <a:cubicBezTo>
                  <a:pt x="78" y="382"/>
                  <a:pt x="78" y="397"/>
                  <a:pt x="75" y="398"/>
                </a:cubicBezTo>
                <a:cubicBezTo>
                  <a:pt x="75" y="398"/>
                  <a:pt x="77" y="407"/>
                  <a:pt x="79" y="408"/>
                </a:cubicBezTo>
                <a:cubicBezTo>
                  <a:pt x="80" y="409"/>
                  <a:pt x="85" y="415"/>
                  <a:pt x="87" y="417"/>
                </a:cubicBezTo>
                <a:cubicBezTo>
                  <a:pt x="87" y="417"/>
                  <a:pt x="96" y="423"/>
                  <a:pt x="99" y="424"/>
                </a:cubicBezTo>
                <a:cubicBezTo>
                  <a:pt x="99" y="424"/>
                  <a:pt x="110" y="426"/>
                  <a:pt x="103" y="431"/>
                </a:cubicBezTo>
                <a:cubicBezTo>
                  <a:pt x="103" y="431"/>
                  <a:pt x="90" y="435"/>
                  <a:pt x="79" y="432"/>
                </a:cubicBezTo>
                <a:cubicBezTo>
                  <a:pt x="79" y="432"/>
                  <a:pt x="66" y="428"/>
                  <a:pt x="65" y="426"/>
                </a:cubicBezTo>
                <a:cubicBezTo>
                  <a:pt x="65" y="426"/>
                  <a:pt x="58" y="424"/>
                  <a:pt x="56" y="426"/>
                </a:cubicBezTo>
                <a:cubicBezTo>
                  <a:pt x="56" y="426"/>
                  <a:pt x="69" y="446"/>
                  <a:pt x="65" y="452"/>
                </a:cubicBezTo>
                <a:cubicBezTo>
                  <a:pt x="65" y="452"/>
                  <a:pt x="51" y="462"/>
                  <a:pt x="39" y="448"/>
                </a:cubicBezTo>
                <a:cubicBezTo>
                  <a:pt x="39" y="448"/>
                  <a:pt x="38" y="445"/>
                  <a:pt x="38" y="443"/>
                </a:cubicBezTo>
                <a:cubicBezTo>
                  <a:pt x="38" y="441"/>
                  <a:pt x="37" y="438"/>
                  <a:pt x="35" y="438"/>
                </a:cubicBezTo>
                <a:cubicBezTo>
                  <a:pt x="35" y="438"/>
                  <a:pt x="33" y="430"/>
                  <a:pt x="35" y="428"/>
                </a:cubicBezTo>
                <a:cubicBezTo>
                  <a:pt x="35" y="428"/>
                  <a:pt x="32" y="424"/>
                  <a:pt x="30" y="422"/>
                </a:cubicBezTo>
                <a:cubicBezTo>
                  <a:pt x="28" y="420"/>
                  <a:pt x="26" y="419"/>
                  <a:pt x="26" y="415"/>
                </a:cubicBezTo>
                <a:cubicBezTo>
                  <a:pt x="27" y="412"/>
                  <a:pt x="28" y="413"/>
                  <a:pt x="28" y="410"/>
                </a:cubicBezTo>
                <a:cubicBezTo>
                  <a:pt x="29" y="406"/>
                  <a:pt x="27" y="398"/>
                  <a:pt x="26" y="392"/>
                </a:cubicBezTo>
                <a:cubicBezTo>
                  <a:pt x="25" y="386"/>
                  <a:pt x="24" y="376"/>
                  <a:pt x="25" y="368"/>
                </a:cubicBezTo>
                <a:cubicBezTo>
                  <a:pt x="25" y="360"/>
                  <a:pt x="24" y="343"/>
                  <a:pt x="25" y="339"/>
                </a:cubicBezTo>
                <a:cubicBezTo>
                  <a:pt x="26" y="334"/>
                  <a:pt x="27" y="326"/>
                  <a:pt x="28" y="320"/>
                </a:cubicBezTo>
                <a:cubicBezTo>
                  <a:pt x="29" y="313"/>
                  <a:pt x="30" y="305"/>
                  <a:pt x="30" y="299"/>
                </a:cubicBezTo>
                <a:cubicBezTo>
                  <a:pt x="30" y="294"/>
                  <a:pt x="29" y="267"/>
                  <a:pt x="27" y="265"/>
                </a:cubicBezTo>
                <a:cubicBezTo>
                  <a:pt x="27" y="265"/>
                  <a:pt x="19" y="261"/>
                  <a:pt x="18" y="258"/>
                </a:cubicBezTo>
                <a:cubicBezTo>
                  <a:pt x="18" y="258"/>
                  <a:pt x="11" y="256"/>
                  <a:pt x="11" y="238"/>
                </a:cubicBezTo>
                <a:cubicBezTo>
                  <a:pt x="5" y="238"/>
                  <a:pt x="5" y="238"/>
                  <a:pt x="5" y="238"/>
                </a:cubicBezTo>
                <a:cubicBezTo>
                  <a:pt x="5" y="238"/>
                  <a:pt x="0" y="170"/>
                  <a:pt x="1" y="159"/>
                </a:cubicBezTo>
                <a:close/>
              </a:path>
            </a:pathLst>
          </a:custGeom>
          <a:solidFill>
            <a:srgbClr val="38384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文本框 113"/>
          <p:cNvSpPr txBox="1"/>
          <p:nvPr/>
        </p:nvSpPr>
        <p:spPr>
          <a:xfrm>
            <a:off x="8206274" y="2712460"/>
            <a:ext cx="27565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内容请在此输入您的文字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zh-CN" altLang="en-US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文本框 119"/>
          <p:cNvSpPr txBox="1"/>
          <p:nvPr/>
        </p:nvSpPr>
        <p:spPr>
          <a:xfrm>
            <a:off x="8206274" y="3657693"/>
            <a:ext cx="27565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内容请在此输入您的文字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zh-CN" altLang="en-US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" name="文本框 122"/>
          <p:cNvSpPr txBox="1"/>
          <p:nvPr/>
        </p:nvSpPr>
        <p:spPr>
          <a:xfrm>
            <a:off x="8206274" y="4602925"/>
            <a:ext cx="27565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内容请在此输入您的文字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zh-CN" altLang="en-US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4" name="组合 123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125" name="文本框 124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26" name="组合 125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129" name="组合 128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136" name="组合 135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138" name="椭圆 137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39" name="空心弧 138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137" name="空心弧 136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30" name="组合 129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131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128" name="直接连接符 127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168176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组合 65"/>
          <p:cNvGrpSpPr/>
          <p:nvPr/>
        </p:nvGrpSpPr>
        <p:grpSpPr>
          <a:xfrm>
            <a:off x="801303" y="1384540"/>
            <a:ext cx="3456000" cy="4536506"/>
            <a:chOff x="657095" y="1341560"/>
            <a:chExt cx="3456000" cy="4536506"/>
          </a:xfrm>
        </p:grpSpPr>
        <p:sp>
          <p:nvSpPr>
            <p:cNvPr id="67" name="剪去同侧角的矩形 66"/>
            <p:cNvSpPr/>
            <p:nvPr/>
          </p:nvSpPr>
          <p:spPr>
            <a:xfrm>
              <a:off x="657095" y="1815996"/>
              <a:ext cx="3456000" cy="4062070"/>
            </a:xfrm>
            <a:prstGeom prst="snip2Same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68" name="组合 67"/>
            <p:cNvGrpSpPr/>
            <p:nvPr/>
          </p:nvGrpSpPr>
          <p:grpSpPr>
            <a:xfrm>
              <a:off x="1083937" y="1341560"/>
              <a:ext cx="2602316" cy="1855939"/>
              <a:chOff x="2311984" y="1246106"/>
              <a:chExt cx="1728278" cy="1232586"/>
            </a:xfrm>
          </p:grpSpPr>
          <p:sp>
            <p:nvSpPr>
              <p:cNvPr id="77" name="Round Same Side Corner Rectangle 11"/>
              <p:cNvSpPr/>
              <p:nvPr/>
            </p:nvSpPr>
            <p:spPr>
              <a:xfrm>
                <a:off x="2444083" y="1246106"/>
                <a:ext cx="1464077" cy="938506"/>
              </a:xfrm>
              <a:custGeom>
                <a:avLst/>
                <a:gdLst/>
                <a:ahLst/>
                <a:cxnLst/>
                <a:rect l="l" t="t" r="r" b="b"/>
                <a:pathLst>
                  <a:path w="564520" h="361776">
                    <a:moveTo>
                      <a:pt x="21117" y="19360"/>
                    </a:moveTo>
                    <a:lnTo>
                      <a:pt x="21117" y="345592"/>
                    </a:lnTo>
                    <a:lnTo>
                      <a:pt x="543404" y="345592"/>
                    </a:lnTo>
                    <a:lnTo>
                      <a:pt x="543404" y="19360"/>
                    </a:lnTo>
                    <a:close/>
                    <a:moveTo>
                      <a:pt x="17539" y="0"/>
                    </a:moveTo>
                    <a:lnTo>
                      <a:pt x="546981" y="0"/>
                    </a:lnTo>
                    <a:cubicBezTo>
                      <a:pt x="556668" y="0"/>
                      <a:pt x="564520" y="7852"/>
                      <a:pt x="564520" y="17539"/>
                    </a:cubicBezTo>
                    <a:lnTo>
                      <a:pt x="564520" y="361776"/>
                    </a:lnTo>
                    <a:lnTo>
                      <a:pt x="0" y="361776"/>
                    </a:lnTo>
                    <a:lnTo>
                      <a:pt x="0" y="17539"/>
                    </a:lnTo>
                    <a:cubicBezTo>
                      <a:pt x="0" y="7852"/>
                      <a:pt x="7852" y="0"/>
                      <a:pt x="17539" y="0"/>
                    </a:cubicBezTo>
                    <a:close/>
                  </a:path>
                </a:pathLst>
              </a:custGeom>
              <a:solidFill>
                <a:srgbClr val="38384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8" name="Trapezoid 12"/>
              <p:cNvSpPr/>
              <p:nvPr/>
            </p:nvSpPr>
            <p:spPr>
              <a:xfrm>
                <a:off x="2311984" y="2179787"/>
                <a:ext cx="1728278" cy="218239"/>
              </a:xfrm>
              <a:custGeom>
                <a:avLst/>
                <a:gdLst/>
                <a:ahLst/>
                <a:cxnLst/>
                <a:rect l="l" t="t" r="r" b="b"/>
                <a:pathLst>
                  <a:path w="666391" h="84127">
                    <a:moveTo>
                      <a:pt x="257990" y="52557"/>
                    </a:moveTo>
                    <a:lnTo>
                      <a:pt x="241755" y="79989"/>
                    </a:lnTo>
                    <a:lnTo>
                      <a:pt x="424635" y="79989"/>
                    </a:lnTo>
                    <a:lnTo>
                      <a:pt x="408400" y="52557"/>
                    </a:lnTo>
                    <a:close/>
                    <a:moveTo>
                      <a:pt x="49787" y="0"/>
                    </a:moveTo>
                    <a:lnTo>
                      <a:pt x="616604" y="0"/>
                    </a:lnTo>
                    <a:lnTo>
                      <a:pt x="666391" y="84127"/>
                    </a:lnTo>
                    <a:lnTo>
                      <a:pt x="0" y="84127"/>
                    </a:lnTo>
                    <a:close/>
                  </a:path>
                </a:pathLst>
              </a:custGeom>
              <a:solidFill>
                <a:srgbClr val="38384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9" name="Rectangle 16"/>
              <p:cNvSpPr/>
              <p:nvPr/>
            </p:nvSpPr>
            <p:spPr>
              <a:xfrm>
                <a:off x="2312752" y="2407529"/>
                <a:ext cx="1726740" cy="71163"/>
              </a:xfrm>
              <a:prstGeom prst="rect">
                <a:avLst/>
              </a:prstGeom>
              <a:solidFill>
                <a:srgbClr val="38384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69" name="组合 68"/>
            <p:cNvGrpSpPr/>
            <p:nvPr/>
          </p:nvGrpSpPr>
          <p:grpSpPr>
            <a:xfrm>
              <a:off x="1454480" y="1494302"/>
              <a:ext cx="703859" cy="727793"/>
              <a:chOff x="2782888" y="1643063"/>
              <a:chExt cx="1260475" cy="1303337"/>
            </a:xfrm>
            <a:solidFill>
              <a:srgbClr val="383843"/>
            </a:solidFill>
          </p:grpSpPr>
          <p:sp>
            <p:nvSpPr>
              <p:cNvPr id="72" name="Line 5"/>
              <p:cNvSpPr>
                <a:spLocks noChangeShapeType="1"/>
              </p:cNvSpPr>
              <p:nvPr/>
            </p:nvSpPr>
            <p:spPr bwMode="auto">
              <a:xfrm>
                <a:off x="2857500" y="2317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" name="Line 6"/>
              <p:cNvSpPr>
                <a:spLocks noChangeShapeType="1"/>
              </p:cNvSpPr>
              <p:nvPr/>
            </p:nvSpPr>
            <p:spPr bwMode="auto">
              <a:xfrm>
                <a:off x="2857500" y="2317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3227388" y="2646363"/>
                <a:ext cx="122237" cy="212725"/>
              </a:xfrm>
              <a:custGeom>
                <a:avLst/>
                <a:gdLst>
                  <a:gd name="T0" fmla="*/ 24 w 44"/>
                  <a:gd name="T1" fmla="*/ 0 h 77"/>
                  <a:gd name="T2" fmla="*/ 44 w 44"/>
                  <a:gd name="T3" fmla="*/ 23 h 77"/>
                  <a:gd name="T4" fmla="*/ 40 w 44"/>
                  <a:gd name="T5" fmla="*/ 64 h 77"/>
                  <a:gd name="T6" fmla="*/ 20 w 44"/>
                  <a:gd name="T7" fmla="*/ 77 h 77"/>
                  <a:gd name="T8" fmla="*/ 0 w 44"/>
                  <a:gd name="T9" fmla="*/ 43 h 77"/>
                  <a:gd name="T10" fmla="*/ 24 w 44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77">
                    <a:moveTo>
                      <a:pt x="24" y="0"/>
                    </a:moveTo>
                    <a:cubicBezTo>
                      <a:pt x="44" y="23"/>
                      <a:pt x="44" y="23"/>
                      <a:pt x="44" y="23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21" y="77"/>
                      <a:pt x="20" y="77"/>
                    </a:cubicBezTo>
                    <a:cubicBezTo>
                      <a:pt x="20" y="77"/>
                      <a:pt x="0" y="43"/>
                      <a:pt x="0" y="43"/>
                    </a:cubicBez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5" name="Freeform 26"/>
              <p:cNvSpPr>
                <a:spLocks/>
              </p:cNvSpPr>
              <p:nvPr/>
            </p:nvSpPr>
            <p:spPr bwMode="auto">
              <a:xfrm>
                <a:off x="3021013" y="2003425"/>
                <a:ext cx="203200" cy="303212"/>
              </a:xfrm>
              <a:custGeom>
                <a:avLst/>
                <a:gdLst>
                  <a:gd name="T0" fmla="*/ 0 w 73"/>
                  <a:gd name="T1" fmla="*/ 17 h 109"/>
                  <a:gd name="T2" fmla="*/ 3 w 73"/>
                  <a:gd name="T3" fmla="*/ 0 h 109"/>
                  <a:gd name="T4" fmla="*/ 59 w 73"/>
                  <a:gd name="T5" fmla="*/ 42 h 109"/>
                  <a:gd name="T6" fmla="*/ 67 w 73"/>
                  <a:gd name="T7" fmla="*/ 62 h 109"/>
                  <a:gd name="T8" fmla="*/ 73 w 73"/>
                  <a:gd name="T9" fmla="*/ 109 h 109"/>
                  <a:gd name="T10" fmla="*/ 9 w 73"/>
                  <a:gd name="T11" fmla="*/ 79 h 109"/>
                  <a:gd name="T12" fmla="*/ 0 w 73"/>
                  <a:gd name="T13" fmla="*/ 1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09">
                    <a:moveTo>
                      <a:pt x="0" y="17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8" y="17"/>
                      <a:pt x="59" y="42"/>
                    </a:cubicBezTo>
                    <a:cubicBezTo>
                      <a:pt x="59" y="42"/>
                      <a:pt x="65" y="52"/>
                      <a:pt x="67" y="62"/>
                    </a:cubicBezTo>
                    <a:cubicBezTo>
                      <a:pt x="73" y="109"/>
                      <a:pt x="73" y="109"/>
                      <a:pt x="73" y="109"/>
                    </a:cubicBezTo>
                    <a:cubicBezTo>
                      <a:pt x="9" y="79"/>
                      <a:pt x="9" y="79"/>
                      <a:pt x="9" y="79"/>
                    </a:cubicBez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6" name="Freeform 27"/>
              <p:cNvSpPr>
                <a:spLocks noEditPoints="1"/>
              </p:cNvSpPr>
              <p:nvPr/>
            </p:nvSpPr>
            <p:spPr bwMode="auto">
              <a:xfrm>
                <a:off x="2782888" y="1643063"/>
                <a:ext cx="1260475" cy="1303337"/>
              </a:xfrm>
              <a:custGeom>
                <a:avLst/>
                <a:gdLst>
                  <a:gd name="T0" fmla="*/ 433 w 454"/>
                  <a:gd name="T1" fmla="*/ 56 h 469"/>
                  <a:gd name="T2" fmla="*/ 324 w 454"/>
                  <a:gd name="T3" fmla="*/ 92 h 469"/>
                  <a:gd name="T4" fmla="*/ 249 w 454"/>
                  <a:gd name="T5" fmla="*/ 87 h 469"/>
                  <a:gd name="T6" fmla="*/ 243 w 454"/>
                  <a:gd name="T7" fmla="*/ 147 h 469"/>
                  <a:gd name="T8" fmla="*/ 262 w 454"/>
                  <a:gd name="T9" fmla="*/ 152 h 469"/>
                  <a:gd name="T10" fmla="*/ 260 w 454"/>
                  <a:gd name="T11" fmla="*/ 170 h 469"/>
                  <a:gd name="T12" fmla="*/ 262 w 454"/>
                  <a:gd name="T13" fmla="*/ 219 h 469"/>
                  <a:gd name="T14" fmla="*/ 218 w 454"/>
                  <a:gd name="T15" fmla="*/ 275 h 469"/>
                  <a:gd name="T16" fmla="*/ 194 w 454"/>
                  <a:gd name="T17" fmla="*/ 284 h 469"/>
                  <a:gd name="T18" fmla="*/ 168 w 454"/>
                  <a:gd name="T19" fmla="*/ 228 h 469"/>
                  <a:gd name="T20" fmla="*/ 145 w 454"/>
                  <a:gd name="T21" fmla="*/ 172 h 469"/>
                  <a:gd name="T22" fmla="*/ 157 w 454"/>
                  <a:gd name="T23" fmla="*/ 153 h 469"/>
                  <a:gd name="T24" fmla="*/ 179 w 454"/>
                  <a:gd name="T25" fmla="*/ 123 h 469"/>
                  <a:gd name="T26" fmla="*/ 182 w 454"/>
                  <a:gd name="T27" fmla="*/ 109 h 469"/>
                  <a:gd name="T28" fmla="*/ 174 w 454"/>
                  <a:gd name="T29" fmla="*/ 82 h 469"/>
                  <a:gd name="T30" fmla="*/ 167 w 454"/>
                  <a:gd name="T31" fmla="*/ 55 h 469"/>
                  <a:gd name="T32" fmla="*/ 71 w 454"/>
                  <a:gd name="T33" fmla="*/ 56 h 469"/>
                  <a:gd name="T34" fmla="*/ 86 w 454"/>
                  <a:gd name="T35" fmla="*/ 129 h 469"/>
                  <a:gd name="T36" fmla="*/ 146 w 454"/>
                  <a:gd name="T37" fmla="*/ 182 h 469"/>
                  <a:gd name="T38" fmla="*/ 147 w 454"/>
                  <a:gd name="T39" fmla="*/ 197 h 469"/>
                  <a:gd name="T40" fmla="*/ 154 w 454"/>
                  <a:gd name="T41" fmla="*/ 223 h 469"/>
                  <a:gd name="T42" fmla="*/ 89 w 454"/>
                  <a:gd name="T43" fmla="*/ 134 h 469"/>
                  <a:gd name="T44" fmla="*/ 78 w 454"/>
                  <a:gd name="T45" fmla="*/ 158 h 469"/>
                  <a:gd name="T46" fmla="*/ 17 w 454"/>
                  <a:gd name="T47" fmla="*/ 243 h 469"/>
                  <a:gd name="T48" fmla="*/ 11 w 454"/>
                  <a:gd name="T49" fmla="*/ 288 h 469"/>
                  <a:gd name="T50" fmla="*/ 8 w 454"/>
                  <a:gd name="T51" fmla="*/ 341 h 469"/>
                  <a:gd name="T52" fmla="*/ 5 w 454"/>
                  <a:gd name="T53" fmla="*/ 388 h 469"/>
                  <a:gd name="T54" fmla="*/ 5 w 454"/>
                  <a:gd name="T55" fmla="*/ 453 h 469"/>
                  <a:gd name="T56" fmla="*/ 234 w 454"/>
                  <a:gd name="T57" fmla="*/ 469 h 469"/>
                  <a:gd name="T58" fmla="*/ 221 w 454"/>
                  <a:gd name="T59" fmla="*/ 372 h 469"/>
                  <a:gd name="T60" fmla="*/ 293 w 454"/>
                  <a:gd name="T61" fmla="*/ 296 h 469"/>
                  <a:gd name="T62" fmla="*/ 287 w 454"/>
                  <a:gd name="T63" fmla="*/ 276 h 469"/>
                  <a:gd name="T64" fmla="*/ 296 w 454"/>
                  <a:gd name="T65" fmla="*/ 237 h 469"/>
                  <a:gd name="T66" fmla="*/ 325 w 454"/>
                  <a:gd name="T67" fmla="*/ 186 h 469"/>
                  <a:gd name="T68" fmla="*/ 291 w 454"/>
                  <a:gd name="T69" fmla="*/ 155 h 469"/>
                  <a:gd name="T70" fmla="*/ 317 w 454"/>
                  <a:gd name="T71" fmla="*/ 152 h 469"/>
                  <a:gd name="T72" fmla="*/ 324 w 454"/>
                  <a:gd name="T73" fmla="*/ 142 h 469"/>
                  <a:gd name="T74" fmla="*/ 441 w 454"/>
                  <a:gd name="T75" fmla="*/ 193 h 469"/>
                  <a:gd name="T76" fmla="*/ 441 w 454"/>
                  <a:gd name="T77" fmla="*/ 43 h 469"/>
                  <a:gd name="T78" fmla="*/ 146 w 454"/>
                  <a:gd name="T79" fmla="*/ 174 h 469"/>
                  <a:gd name="T80" fmla="*/ 148 w 454"/>
                  <a:gd name="T81" fmla="*/ 183 h 469"/>
                  <a:gd name="T82" fmla="*/ 185 w 454"/>
                  <a:gd name="T83" fmla="*/ 418 h 469"/>
                  <a:gd name="T84" fmla="*/ 187 w 454"/>
                  <a:gd name="T85" fmla="*/ 371 h 469"/>
                  <a:gd name="T86" fmla="*/ 191 w 454"/>
                  <a:gd name="T87" fmla="*/ 408 h 469"/>
                  <a:gd name="T88" fmla="*/ 191 w 454"/>
                  <a:gd name="T89" fmla="*/ 417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469">
                    <a:moveTo>
                      <a:pt x="441" y="43"/>
                    </a:moveTo>
                    <a:cubicBezTo>
                      <a:pt x="438" y="43"/>
                      <a:pt x="435" y="48"/>
                      <a:pt x="433" y="56"/>
                    </a:cubicBezTo>
                    <a:cubicBezTo>
                      <a:pt x="404" y="78"/>
                      <a:pt x="345" y="89"/>
                      <a:pt x="324" y="93"/>
                    </a:cubicBezTo>
                    <a:cubicBezTo>
                      <a:pt x="324" y="92"/>
                      <a:pt x="324" y="92"/>
                      <a:pt x="324" y="92"/>
                    </a:cubicBezTo>
                    <a:cubicBezTo>
                      <a:pt x="324" y="90"/>
                      <a:pt x="321" y="87"/>
                      <a:pt x="317" y="87"/>
                    </a:cubicBezTo>
                    <a:cubicBezTo>
                      <a:pt x="249" y="87"/>
                      <a:pt x="249" y="87"/>
                      <a:pt x="249" y="87"/>
                    </a:cubicBezTo>
                    <a:cubicBezTo>
                      <a:pt x="246" y="87"/>
                      <a:pt x="243" y="90"/>
                      <a:pt x="243" y="92"/>
                    </a:cubicBezTo>
                    <a:cubicBezTo>
                      <a:pt x="243" y="147"/>
                      <a:pt x="243" y="147"/>
                      <a:pt x="243" y="147"/>
                    </a:cubicBezTo>
                    <a:cubicBezTo>
                      <a:pt x="243" y="150"/>
                      <a:pt x="246" y="152"/>
                      <a:pt x="249" y="152"/>
                    </a:cubicBezTo>
                    <a:cubicBezTo>
                      <a:pt x="262" y="152"/>
                      <a:pt x="262" y="152"/>
                      <a:pt x="262" y="152"/>
                    </a:cubicBezTo>
                    <a:cubicBezTo>
                      <a:pt x="266" y="163"/>
                      <a:pt x="266" y="163"/>
                      <a:pt x="266" y="163"/>
                    </a:cubicBezTo>
                    <a:cubicBezTo>
                      <a:pt x="260" y="170"/>
                      <a:pt x="260" y="170"/>
                      <a:pt x="260" y="170"/>
                    </a:cubicBezTo>
                    <a:cubicBezTo>
                      <a:pt x="252" y="179"/>
                      <a:pt x="264" y="210"/>
                      <a:pt x="264" y="210"/>
                    </a:cubicBezTo>
                    <a:cubicBezTo>
                      <a:pt x="262" y="219"/>
                      <a:pt x="262" y="219"/>
                      <a:pt x="262" y="219"/>
                    </a:cubicBezTo>
                    <a:cubicBezTo>
                      <a:pt x="256" y="219"/>
                      <a:pt x="244" y="242"/>
                      <a:pt x="244" y="242"/>
                    </a:cubicBezTo>
                    <a:cubicBezTo>
                      <a:pt x="233" y="248"/>
                      <a:pt x="227" y="272"/>
                      <a:pt x="218" y="275"/>
                    </a:cubicBezTo>
                    <a:cubicBezTo>
                      <a:pt x="212" y="277"/>
                      <a:pt x="205" y="287"/>
                      <a:pt x="198" y="295"/>
                    </a:cubicBezTo>
                    <a:cubicBezTo>
                      <a:pt x="197" y="290"/>
                      <a:pt x="196" y="286"/>
                      <a:pt x="194" y="284"/>
                    </a:cubicBezTo>
                    <a:cubicBezTo>
                      <a:pt x="190" y="275"/>
                      <a:pt x="186" y="267"/>
                      <a:pt x="183" y="259"/>
                    </a:cubicBezTo>
                    <a:cubicBezTo>
                      <a:pt x="180" y="252"/>
                      <a:pt x="173" y="232"/>
                      <a:pt x="168" y="228"/>
                    </a:cubicBezTo>
                    <a:cubicBezTo>
                      <a:pt x="163" y="224"/>
                      <a:pt x="161" y="206"/>
                      <a:pt x="156" y="195"/>
                    </a:cubicBezTo>
                    <a:cubicBezTo>
                      <a:pt x="151" y="184"/>
                      <a:pt x="149" y="175"/>
                      <a:pt x="145" y="172"/>
                    </a:cubicBezTo>
                    <a:cubicBezTo>
                      <a:pt x="145" y="172"/>
                      <a:pt x="150" y="166"/>
                      <a:pt x="150" y="160"/>
                    </a:cubicBezTo>
                    <a:cubicBezTo>
                      <a:pt x="150" y="160"/>
                      <a:pt x="151" y="152"/>
                      <a:pt x="157" y="153"/>
                    </a:cubicBezTo>
                    <a:cubicBezTo>
                      <a:pt x="157" y="153"/>
                      <a:pt x="187" y="150"/>
                      <a:pt x="178" y="134"/>
                    </a:cubicBezTo>
                    <a:cubicBezTo>
                      <a:pt x="178" y="134"/>
                      <a:pt x="184" y="125"/>
                      <a:pt x="179" y="123"/>
                    </a:cubicBezTo>
                    <a:cubicBezTo>
                      <a:pt x="179" y="123"/>
                      <a:pt x="184" y="121"/>
                      <a:pt x="181" y="117"/>
                    </a:cubicBezTo>
                    <a:cubicBezTo>
                      <a:pt x="181" y="117"/>
                      <a:pt x="177" y="109"/>
                      <a:pt x="182" y="109"/>
                    </a:cubicBezTo>
                    <a:cubicBezTo>
                      <a:pt x="182" y="109"/>
                      <a:pt x="195" y="103"/>
                      <a:pt x="183" y="95"/>
                    </a:cubicBezTo>
                    <a:cubicBezTo>
                      <a:pt x="183" y="95"/>
                      <a:pt x="171" y="87"/>
                      <a:pt x="174" y="82"/>
                    </a:cubicBezTo>
                    <a:cubicBezTo>
                      <a:pt x="174" y="82"/>
                      <a:pt x="178" y="77"/>
                      <a:pt x="174" y="72"/>
                    </a:cubicBezTo>
                    <a:cubicBezTo>
                      <a:pt x="174" y="72"/>
                      <a:pt x="168" y="60"/>
                      <a:pt x="167" y="55"/>
                    </a:cubicBezTo>
                    <a:cubicBezTo>
                      <a:pt x="167" y="55"/>
                      <a:pt x="182" y="42"/>
                      <a:pt x="165" y="33"/>
                    </a:cubicBezTo>
                    <a:cubicBezTo>
                      <a:pt x="165" y="33"/>
                      <a:pt x="96" y="0"/>
                      <a:pt x="71" y="56"/>
                    </a:cubicBezTo>
                    <a:cubicBezTo>
                      <a:pt x="71" y="56"/>
                      <a:pt x="62" y="83"/>
                      <a:pt x="81" y="117"/>
                    </a:cubicBezTo>
                    <a:cubicBezTo>
                      <a:pt x="81" y="117"/>
                      <a:pt x="87" y="126"/>
                      <a:pt x="86" y="129"/>
                    </a:cubicBezTo>
                    <a:cubicBezTo>
                      <a:pt x="86" y="129"/>
                      <a:pt x="86" y="134"/>
                      <a:pt x="89" y="134"/>
                    </a:cubicBezTo>
                    <a:cubicBezTo>
                      <a:pt x="89" y="134"/>
                      <a:pt x="133" y="144"/>
                      <a:pt x="146" y="182"/>
                    </a:cubicBezTo>
                    <a:cubicBezTo>
                      <a:pt x="146" y="182"/>
                      <a:pt x="148" y="190"/>
                      <a:pt x="143" y="196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47" y="197"/>
                      <a:pt x="144" y="201"/>
                      <a:pt x="152" y="215"/>
                    </a:cubicBezTo>
                    <a:cubicBezTo>
                      <a:pt x="154" y="223"/>
                      <a:pt x="154" y="223"/>
                      <a:pt x="154" y="223"/>
                    </a:cubicBezTo>
                    <a:cubicBezTo>
                      <a:pt x="154" y="223"/>
                      <a:pt x="110" y="142"/>
                      <a:pt x="87" y="14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7" y="140"/>
                      <a:pt x="85" y="146"/>
                    </a:cubicBezTo>
                    <a:cubicBezTo>
                      <a:pt x="83" y="151"/>
                      <a:pt x="81" y="156"/>
                      <a:pt x="78" y="158"/>
                    </a:cubicBezTo>
                    <a:cubicBezTo>
                      <a:pt x="71" y="162"/>
                      <a:pt x="58" y="163"/>
                      <a:pt x="50" y="178"/>
                    </a:cubicBezTo>
                    <a:cubicBezTo>
                      <a:pt x="41" y="194"/>
                      <a:pt x="20" y="226"/>
                      <a:pt x="17" y="243"/>
                    </a:cubicBezTo>
                    <a:cubicBezTo>
                      <a:pt x="13" y="260"/>
                      <a:pt x="16" y="257"/>
                      <a:pt x="16" y="269"/>
                    </a:cubicBezTo>
                    <a:cubicBezTo>
                      <a:pt x="16" y="281"/>
                      <a:pt x="16" y="278"/>
                      <a:pt x="11" y="288"/>
                    </a:cubicBezTo>
                    <a:cubicBezTo>
                      <a:pt x="6" y="298"/>
                      <a:pt x="5" y="315"/>
                      <a:pt x="7" y="325"/>
                    </a:cubicBezTo>
                    <a:cubicBezTo>
                      <a:pt x="9" y="336"/>
                      <a:pt x="13" y="330"/>
                      <a:pt x="8" y="341"/>
                    </a:cubicBezTo>
                    <a:cubicBezTo>
                      <a:pt x="2" y="351"/>
                      <a:pt x="2" y="357"/>
                      <a:pt x="2" y="365"/>
                    </a:cubicBezTo>
                    <a:cubicBezTo>
                      <a:pt x="2" y="374"/>
                      <a:pt x="6" y="380"/>
                      <a:pt x="5" y="388"/>
                    </a:cubicBezTo>
                    <a:cubicBezTo>
                      <a:pt x="4" y="396"/>
                      <a:pt x="0" y="409"/>
                      <a:pt x="3" y="425"/>
                    </a:cubicBezTo>
                    <a:cubicBezTo>
                      <a:pt x="5" y="441"/>
                      <a:pt x="7" y="445"/>
                      <a:pt x="5" y="453"/>
                    </a:cubicBezTo>
                    <a:cubicBezTo>
                      <a:pt x="4" y="455"/>
                      <a:pt x="3" y="461"/>
                      <a:pt x="1" y="469"/>
                    </a:cubicBezTo>
                    <a:cubicBezTo>
                      <a:pt x="234" y="469"/>
                      <a:pt x="234" y="469"/>
                      <a:pt x="234" y="469"/>
                    </a:cubicBezTo>
                    <a:cubicBezTo>
                      <a:pt x="232" y="451"/>
                      <a:pt x="231" y="437"/>
                      <a:pt x="231" y="437"/>
                    </a:cubicBezTo>
                    <a:cubicBezTo>
                      <a:pt x="231" y="437"/>
                      <a:pt x="222" y="378"/>
                      <a:pt x="221" y="372"/>
                    </a:cubicBezTo>
                    <a:cubicBezTo>
                      <a:pt x="220" y="371"/>
                      <a:pt x="220" y="370"/>
                      <a:pt x="220" y="369"/>
                    </a:cubicBezTo>
                    <a:cubicBezTo>
                      <a:pt x="293" y="296"/>
                      <a:pt x="293" y="296"/>
                      <a:pt x="293" y="296"/>
                    </a:cubicBezTo>
                    <a:cubicBezTo>
                      <a:pt x="293" y="296"/>
                      <a:pt x="280" y="304"/>
                      <a:pt x="289" y="296"/>
                    </a:cubicBezTo>
                    <a:cubicBezTo>
                      <a:pt x="298" y="288"/>
                      <a:pt x="287" y="276"/>
                      <a:pt x="287" y="276"/>
                    </a:cubicBezTo>
                    <a:cubicBezTo>
                      <a:pt x="296" y="263"/>
                      <a:pt x="296" y="263"/>
                      <a:pt x="296" y="263"/>
                    </a:cubicBezTo>
                    <a:cubicBezTo>
                      <a:pt x="309" y="251"/>
                      <a:pt x="296" y="237"/>
                      <a:pt x="296" y="237"/>
                    </a:cubicBezTo>
                    <a:cubicBezTo>
                      <a:pt x="296" y="232"/>
                      <a:pt x="309" y="221"/>
                      <a:pt x="313" y="215"/>
                    </a:cubicBezTo>
                    <a:cubicBezTo>
                      <a:pt x="316" y="209"/>
                      <a:pt x="325" y="186"/>
                      <a:pt x="325" y="186"/>
                    </a:cubicBezTo>
                    <a:cubicBezTo>
                      <a:pt x="324" y="175"/>
                      <a:pt x="296" y="158"/>
                      <a:pt x="296" y="158"/>
                    </a:cubicBezTo>
                    <a:cubicBezTo>
                      <a:pt x="295" y="156"/>
                      <a:pt x="293" y="155"/>
                      <a:pt x="291" y="155"/>
                    </a:cubicBezTo>
                    <a:cubicBezTo>
                      <a:pt x="291" y="154"/>
                      <a:pt x="291" y="153"/>
                      <a:pt x="292" y="152"/>
                    </a:cubicBezTo>
                    <a:cubicBezTo>
                      <a:pt x="317" y="152"/>
                      <a:pt x="317" y="152"/>
                      <a:pt x="317" y="152"/>
                    </a:cubicBezTo>
                    <a:cubicBezTo>
                      <a:pt x="321" y="152"/>
                      <a:pt x="324" y="150"/>
                      <a:pt x="324" y="147"/>
                    </a:cubicBezTo>
                    <a:cubicBezTo>
                      <a:pt x="324" y="142"/>
                      <a:pt x="324" y="142"/>
                      <a:pt x="324" y="142"/>
                    </a:cubicBezTo>
                    <a:cubicBezTo>
                      <a:pt x="353" y="143"/>
                      <a:pt x="416" y="173"/>
                      <a:pt x="434" y="182"/>
                    </a:cubicBezTo>
                    <a:cubicBezTo>
                      <a:pt x="436" y="189"/>
                      <a:pt x="438" y="193"/>
                      <a:pt x="441" y="193"/>
                    </a:cubicBezTo>
                    <a:cubicBezTo>
                      <a:pt x="448" y="193"/>
                      <a:pt x="454" y="160"/>
                      <a:pt x="454" y="118"/>
                    </a:cubicBezTo>
                    <a:cubicBezTo>
                      <a:pt x="454" y="77"/>
                      <a:pt x="448" y="43"/>
                      <a:pt x="441" y="43"/>
                    </a:cubicBezTo>
                    <a:close/>
                    <a:moveTo>
                      <a:pt x="148" y="183"/>
                    </a:moveTo>
                    <a:cubicBezTo>
                      <a:pt x="146" y="174"/>
                      <a:pt x="146" y="174"/>
                      <a:pt x="146" y="174"/>
                    </a:cubicBezTo>
                    <a:cubicBezTo>
                      <a:pt x="148" y="176"/>
                      <a:pt x="153" y="190"/>
                      <a:pt x="153" y="190"/>
                    </a:cubicBezTo>
                    <a:lnTo>
                      <a:pt x="148" y="183"/>
                    </a:lnTo>
                    <a:close/>
                    <a:moveTo>
                      <a:pt x="191" y="417"/>
                    </a:moveTo>
                    <a:cubicBezTo>
                      <a:pt x="185" y="418"/>
                      <a:pt x="185" y="418"/>
                      <a:pt x="185" y="418"/>
                    </a:cubicBezTo>
                    <a:cubicBezTo>
                      <a:pt x="185" y="418"/>
                      <a:pt x="187" y="374"/>
                      <a:pt x="185" y="369"/>
                    </a:cubicBezTo>
                    <a:cubicBezTo>
                      <a:pt x="187" y="371"/>
                      <a:pt x="187" y="371"/>
                      <a:pt x="187" y="371"/>
                    </a:cubicBezTo>
                    <a:cubicBezTo>
                      <a:pt x="187" y="371"/>
                      <a:pt x="194" y="377"/>
                      <a:pt x="191" y="389"/>
                    </a:cubicBezTo>
                    <a:cubicBezTo>
                      <a:pt x="191" y="389"/>
                      <a:pt x="189" y="403"/>
                      <a:pt x="191" y="408"/>
                    </a:cubicBezTo>
                    <a:cubicBezTo>
                      <a:pt x="193" y="412"/>
                      <a:pt x="192" y="409"/>
                      <a:pt x="192" y="409"/>
                    </a:cubicBezTo>
                    <a:cubicBezTo>
                      <a:pt x="192" y="409"/>
                      <a:pt x="193" y="414"/>
                      <a:pt x="191" y="4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0" name="文本框 69"/>
            <p:cNvSpPr txBox="1"/>
            <p:nvPr/>
          </p:nvSpPr>
          <p:spPr>
            <a:xfrm>
              <a:off x="1735530" y="2073133"/>
              <a:ext cx="129913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8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您</a:t>
              </a:r>
              <a:r>
                <a:rPr lang="zh-CN" altLang="en-US" sz="1800" dirty="0" smtClean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的标题</a:t>
              </a:r>
              <a:endParaRPr lang="zh-CN" altLang="en-US" sz="18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文本框 70"/>
            <p:cNvSpPr txBox="1"/>
            <p:nvPr/>
          </p:nvSpPr>
          <p:spPr>
            <a:xfrm>
              <a:off x="1084517" y="3429793"/>
              <a:ext cx="2601156" cy="2012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zh-CN" altLang="en-US" sz="16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367206" y="1384540"/>
            <a:ext cx="3456000" cy="4536506"/>
            <a:chOff x="4367206" y="1341560"/>
            <a:chExt cx="3456000" cy="4536506"/>
          </a:xfrm>
        </p:grpSpPr>
        <p:sp>
          <p:nvSpPr>
            <p:cNvPr id="81" name="剪去同侧角的矩形 80"/>
            <p:cNvSpPr/>
            <p:nvPr/>
          </p:nvSpPr>
          <p:spPr>
            <a:xfrm>
              <a:off x="4367206" y="1815996"/>
              <a:ext cx="3456000" cy="4062070"/>
            </a:xfrm>
            <a:prstGeom prst="snip2Same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4794048" y="1341560"/>
              <a:ext cx="2602316" cy="1855939"/>
              <a:chOff x="2311984" y="1246106"/>
              <a:chExt cx="1728278" cy="1232586"/>
            </a:xfrm>
          </p:grpSpPr>
          <p:sp>
            <p:nvSpPr>
              <p:cNvPr id="91" name="Round Same Side Corner Rectangle 11"/>
              <p:cNvSpPr/>
              <p:nvPr/>
            </p:nvSpPr>
            <p:spPr>
              <a:xfrm>
                <a:off x="2444083" y="1246106"/>
                <a:ext cx="1464077" cy="938506"/>
              </a:xfrm>
              <a:custGeom>
                <a:avLst/>
                <a:gdLst/>
                <a:ahLst/>
                <a:cxnLst/>
                <a:rect l="l" t="t" r="r" b="b"/>
                <a:pathLst>
                  <a:path w="564520" h="361776">
                    <a:moveTo>
                      <a:pt x="21117" y="19360"/>
                    </a:moveTo>
                    <a:lnTo>
                      <a:pt x="21117" y="345592"/>
                    </a:lnTo>
                    <a:lnTo>
                      <a:pt x="543404" y="345592"/>
                    </a:lnTo>
                    <a:lnTo>
                      <a:pt x="543404" y="19360"/>
                    </a:lnTo>
                    <a:close/>
                    <a:moveTo>
                      <a:pt x="17539" y="0"/>
                    </a:moveTo>
                    <a:lnTo>
                      <a:pt x="546981" y="0"/>
                    </a:lnTo>
                    <a:cubicBezTo>
                      <a:pt x="556668" y="0"/>
                      <a:pt x="564520" y="7852"/>
                      <a:pt x="564520" y="17539"/>
                    </a:cubicBezTo>
                    <a:lnTo>
                      <a:pt x="564520" y="361776"/>
                    </a:lnTo>
                    <a:lnTo>
                      <a:pt x="0" y="361776"/>
                    </a:lnTo>
                    <a:lnTo>
                      <a:pt x="0" y="17539"/>
                    </a:lnTo>
                    <a:cubicBezTo>
                      <a:pt x="0" y="7852"/>
                      <a:pt x="7852" y="0"/>
                      <a:pt x="17539" y="0"/>
                    </a:cubicBezTo>
                    <a:close/>
                  </a:path>
                </a:pathLst>
              </a:custGeom>
              <a:solidFill>
                <a:srgbClr val="38384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" name="Trapezoid 12"/>
              <p:cNvSpPr/>
              <p:nvPr/>
            </p:nvSpPr>
            <p:spPr>
              <a:xfrm>
                <a:off x="2311984" y="2179787"/>
                <a:ext cx="1728278" cy="218239"/>
              </a:xfrm>
              <a:custGeom>
                <a:avLst/>
                <a:gdLst/>
                <a:ahLst/>
                <a:cxnLst/>
                <a:rect l="l" t="t" r="r" b="b"/>
                <a:pathLst>
                  <a:path w="666391" h="84127">
                    <a:moveTo>
                      <a:pt x="257990" y="52557"/>
                    </a:moveTo>
                    <a:lnTo>
                      <a:pt x="241755" y="79989"/>
                    </a:lnTo>
                    <a:lnTo>
                      <a:pt x="424635" y="79989"/>
                    </a:lnTo>
                    <a:lnTo>
                      <a:pt x="408400" y="52557"/>
                    </a:lnTo>
                    <a:close/>
                    <a:moveTo>
                      <a:pt x="49787" y="0"/>
                    </a:moveTo>
                    <a:lnTo>
                      <a:pt x="616604" y="0"/>
                    </a:lnTo>
                    <a:lnTo>
                      <a:pt x="666391" y="84127"/>
                    </a:lnTo>
                    <a:lnTo>
                      <a:pt x="0" y="84127"/>
                    </a:lnTo>
                    <a:close/>
                  </a:path>
                </a:pathLst>
              </a:custGeom>
              <a:solidFill>
                <a:srgbClr val="38384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" name="Rectangle 16"/>
              <p:cNvSpPr/>
              <p:nvPr/>
            </p:nvSpPr>
            <p:spPr>
              <a:xfrm>
                <a:off x="2312752" y="2407529"/>
                <a:ext cx="1726740" cy="71163"/>
              </a:xfrm>
              <a:prstGeom prst="rect">
                <a:avLst/>
              </a:prstGeom>
              <a:solidFill>
                <a:srgbClr val="38384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4" name="文本框 83"/>
            <p:cNvSpPr txBox="1"/>
            <p:nvPr/>
          </p:nvSpPr>
          <p:spPr>
            <a:xfrm>
              <a:off x="5445641" y="2073133"/>
              <a:ext cx="129913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8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您</a:t>
              </a:r>
              <a:r>
                <a:rPr lang="zh-CN" altLang="en-US" sz="1800" dirty="0" smtClean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的标题</a:t>
              </a:r>
              <a:endParaRPr lang="zh-CN" altLang="en-US" sz="18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文本框 84"/>
            <p:cNvSpPr txBox="1"/>
            <p:nvPr/>
          </p:nvSpPr>
          <p:spPr>
            <a:xfrm>
              <a:off x="4794628" y="3429793"/>
              <a:ext cx="2601156" cy="2012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zh-CN" altLang="en-US" sz="16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08" name="组合 107"/>
            <p:cNvGrpSpPr>
              <a:grpSpLocks noChangeAspect="1"/>
            </p:cNvGrpSpPr>
            <p:nvPr/>
          </p:nvGrpSpPr>
          <p:grpSpPr>
            <a:xfrm>
              <a:off x="5111048" y="1470126"/>
              <a:ext cx="735640" cy="756000"/>
              <a:chOff x="8174038" y="1587501"/>
              <a:chExt cx="1319212" cy="1355724"/>
            </a:xfrm>
            <a:solidFill>
              <a:srgbClr val="383843"/>
            </a:solidFill>
          </p:grpSpPr>
          <p:sp>
            <p:nvSpPr>
              <p:cNvPr id="109" name="Freeform 60"/>
              <p:cNvSpPr>
                <a:spLocks/>
              </p:cNvSpPr>
              <p:nvPr/>
            </p:nvSpPr>
            <p:spPr bwMode="auto">
              <a:xfrm>
                <a:off x="9151938" y="1587501"/>
                <a:ext cx="341312" cy="903287"/>
              </a:xfrm>
              <a:custGeom>
                <a:avLst/>
                <a:gdLst>
                  <a:gd name="T0" fmla="*/ 8 w 123"/>
                  <a:gd name="T1" fmla="*/ 22 h 325"/>
                  <a:gd name="T2" fmla="*/ 11 w 123"/>
                  <a:gd name="T3" fmla="*/ 39 h 325"/>
                  <a:gd name="T4" fmla="*/ 72 w 123"/>
                  <a:gd name="T5" fmla="*/ 154 h 325"/>
                  <a:gd name="T6" fmla="*/ 74 w 123"/>
                  <a:gd name="T7" fmla="*/ 165 h 325"/>
                  <a:gd name="T8" fmla="*/ 43 w 123"/>
                  <a:gd name="T9" fmla="*/ 291 h 325"/>
                  <a:gd name="T10" fmla="*/ 44 w 123"/>
                  <a:gd name="T11" fmla="*/ 308 h 325"/>
                  <a:gd name="T12" fmla="*/ 60 w 123"/>
                  <a:gd name="T13" fmla="*/ 320 h 325"/>
                  <a:gd name="T14" fmla="*/ 73 w 123"/>
                  <a:gd name="T15" fmla="*/ 317 h 325"/>
                  <a:gd name="T16" fmla="*/ 115 w 123"/>
                  <a:gd name="T17" fmla="*/ 159 h 325"/>
                  <a:gd name="T18" fmla="*/ 115 w 123"/>
                  <a:gd name="T19" fmla="*/ 157 h 325"/>
                  <a:gd name="T20" fmla="*/ 115 w 123"/>
                  <a:gd name="T21" fmla="*/ 157 h 325"/>
                  <a:gd name="T22" fmla="*/ 115 w 123"/>
                  <a:gd name="T23" fmla="*/ 155 h 325"/>
                  <a:gd name="T24" fmla="*/ 114 w 123"/>
                  <a:gd name="T25" fmla="*/ 154 h 325"/>
                  <a:gd name="T26" fmla="*/ 114 w 123"/>
                  <a:gd name="T27" fmla="*/ 152 h 325"/>
                  <a:gd name="T28" fmla="*/ 114 w 123"/>
                  <a:gd name="T29" fmla="*/ 151 h 325"/>
                  <a:gd name="T30" fmla="*/ 114 w 123"/>
                  <a:gd name="T31" fmla="*/ 151 h 325"/>
                  <a:gd name="T32" fmla="*/ 114 w 123"/>
                  <a:gd name="T33" fmla="*/ 148 h 325"/>
                  <a:gd name="T34" fmla="*/ 34 w 123"/>
                  <a:gd name="T35" fmla="*/ 6 h 325"/>
                  <a:gd name="T36" fmla="*/ 20 w 123"/>
                  <a:gd name="T37" fmla="*/ 7 h 325"/>
                  <a:gd name="T38" fmla="*/ 8 w 123"/>
                  <a:gd name="T39" fmla="*/ 22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3" h="325">
                    <a:moveTo>
                      <a:pt x="8" y="22"/>
                    </a:moveTo>
                    <a:cubicBezTo>
                      <a:pt x="0" y="32"/>
                      <a:pt x="11" y="39"/>
                      <a:pt x="11" y="39"/>
                    </a:cubicBezTo>
                    <a:cubicBezTo>
                      <a:pt x="39" y="62"/>
                      <a:pt x="67" y="108"/>
                      <a:pt x="72" y="154"/>
                    </a:cubicBezTo>
                    <a:cubicBezTo>
                      <a:pt x="72" y="154"/>
                      <a:pt x="73" y="161"/>
                      <a:pt x="74" y="165"/>
                    </a:cubicBezTo>
                    <a:cubicBezTo>
                      <a:pt x="80" y="210"/>
                      <a:pt x="64" y="261"/>
                      <a:pt x="43" y="291"/>
                    </a:cubicBezTo>
                    <a:cubicBezTo>
                      <a:pt x="43" y="291"/>
                      <a:pt x="34" y="301"/>
                      <a:pt x="44" y="308"/>
                    </a:cubicBezTo>
                    <a:cubicBezTo>
                      <a:pt x="60" y="320"/>
                      <a:pt x="60" y="320"/>
                      <a:pt x="60" y="320"/>
                    </a:cubicBezTo>
                    <a:cubicBezTo>
                      <a:pt x="60" y="320"/>
                      <a:pt x="67" y="325"/>
                      <a:pt x="73" y="317"/>
                    </a:cubicBezTo>
                    <a:cubicBezTo>
                      <a:pt x="103" y="280"/>
                      <a:pt x="123" y="222"/>
                      <a:pt x="115" y="159"/>
                    </a:cubicBezTo>
                    <a:cubicBezTo>
                      <a:pt x="115" y="159"/>
                      <a:pt x="115" y="158"/>
                      <a:pt x="115" y="157"/>
                    </a:cubicBezTo>
                    <a:cubicBezTo>
                      <a:pt x="115" y="157"/>
                      <a:pt x="115" y="157"/>
                      <a:pt x="115" y="157"/>
                    </a:cubicBezTo>
                    <a:cubicBezTo>
                      <a:pt x="115" y="156"/>
                      <a:pt x="115" y="156"/>
                      <a:pt x="115" y="155"/>
                    </a:cubicBezTo>
                    <a:cubicBezTo>
                      <a:pt x="115" y="155"/>
                      <a:pt x="114" y="154"/>
                      <a:pt x="114" y="154"/>
                    </a:cubicBezTo>
                    <a:cubicBezTo>
                      <a:pt x="114" y="153"/>
                      <a:pt x="114" y="153"/>
                      <a:pt x="114" y="152"/>
                    </a:cubicBezTo>
                    <a:cubicBezTo>
                      <a:pt x="114" y="152"/>
                      <a:pt x="114" y="152"/>
                      <a:pt x="114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50"/>
                      <a:pt x="114" y="149"/>
                      <a:pt x="114" y="148"/>
                    </a:cubicBezTo>
                    <a:cubicBezTo>
                      <a:pt x="106" y="86"/>
                      <a:pt x="72" y="35"/>
                      <a:pt x="34" y="6"/>
                    </a:cubicBezTo>
                    <a:cubicBezTo>
                      <a:pt x="26" y="0"/>
                      <a:pt x="20" y="7"/>
                      <a:pt x="20" y="7"/>
                    </a:cubicBezTo>
                    <a:lnTo>
                      <a:pt x="8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61"/>
              <p:cNvSpPr>
                <a:spLocks/>
              </p:cNvSpPr>
              <p:nvPr/>
            </p:nvSpPr>
            <p:spPr bwMode="auto">
              <a:xfrm>
                <a:off x="9032875" y="1712913"/>
                <a:ext cx="268287" cy="685800"/>
              </a:xfrm>
              <a:custGeom>
                <a:avLst/>
                <a:gdLst>
                  <a:gd name="T0" fmla="*/ 32 w 97"/>
                  <a:gd name="T1" fmla="*/ 230 h 247"/>
                  <a:gd name="T2" fmla="*/ 48 w 97"/>
                  <a:gd name="T3" fmla="*/ 241 h 247"/>
                  <a:gd name="T4" fmla="*/ 63 w 97"/>
                  <a:gd name="T5" fmla="*/ 235 h 247"/>
                  <a:gd name="T6" fmla="*/ 89 w 97"/>
                  <a:gd name="T7" fmla="*/ 118 h 247"/>
                  <a:gd name="T8" fmla="*/ 35 w 97"/>
                  <a:gd name="T9" fmla="*/ 11 h 247"/>
                  <a:gd name="T10" fmla="*/ 18 w 97"/>
                  <a:gd name="T11" fmla="*/ 8 h 247"/>
                  <a:gd name="T12" fmla="*/ 6 w 97"/>
                  <a:gd name="T13" fmla="*/ 23 h 247"/>
                  <a:gd name="T14" fmla="*/ 8 w 97"/>
                  <a:gd name="T15" fmla="*/ 38 h 247"/>
                  <a:gd name="T16" fmla="*/ 49 w 97"/>
                  <a:gd name="T17" fmla="*/ 123 h 247"/>
                  <a:gd name="T18" fmla="*/ 31 w 97"/>
                  <a:gd name="T19" fmla="*/ 215 h 247"/>
                  <a:gd name="T20" fmla="*/ 32 w 97"/>
                  <a:gd name="T21" fmla="*/ 23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247">
                    <a:moveTo>
                      <a:pt x="32" y="230"/>
                    </a:moveTo>
                    <a:cubicBezTo>
                      <a:pt x="48" y="241"/>
                      <a:pt x="48" y="241"/>
                      <a:pt x="48" y="241"/>
                    </a:cubicBezTo>
                    <a:cubicBezTo>
                      <a:pt x="57" y="247"/>
                      <a:pt x="63" y="235"/>
                      <a:pt x="63" y="235"/>
                    </a:cubicBezTo>
                    <a:cubicBezTo>
                      <a:pt x="76" y="215"/>
                      <a:pt x="97" y="173"/>
                      <a:pt x="89" y="118"/>
                    </a:cubicBezTo>
                    <a:cubicBezTo>
                      <a:pt x="83" y="62"/>
                      <a:pt x="52" y="26"/>
                      <a:pt x="35" y="11"/>
                    </a:cubicBezTo>
                    <a:cubicBezTo>
                      <a:pt x="35" y="11"/>
                      <a:pt x="25" y="0"/>
                      <a:pt x="18" y="8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30"/>
                      <a:pt x="8" y="38"/>
                      <a:pt x="8" y="38"/>
                    </a:cubicBezTo>
                    <a:cubicBezTo>
                      <a:pt x="20" y="52"/>
                      <a:pt x="43" y="82"/>
                      <a:pt x="49" y="123"/>
                    </a:cubicBezTo>
                    <a:cubicBezTo>
                      <a:pt x="53" y="163"/>
                      <a:pt x="39" y="198"/>
                      <a:pt x="31" y="215"/>
                    </a:cubicBezTo>
                    <a:cubicBezTo>
                      <a:pt x="31" y="215"/>
                      <a:pt x="25" y="225"/>
                      <a:pt x="32" y="2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62"/>
              <p:cNvSpPr>
                <a:spLocks/>
              </p:cNvSpPr>
              <p:nvPr/>
            </p:nvSpPr>
            <p:spPr bwMode="auto">
              <a:xfrm>
                <a:off x="8901113" y="1843088"/>
                <a:ext cx="195262" cy="460375"/>
              </a:xfrm>
              <a:custGeom>
                <a:avLst/>
                <a:gdLst>
                  <a:gd name="T0" fmla="*/ 67 w 70"/>
                  <a:gd name="T1" fmla="*/ 79 h 166"/>
                  <a:gd name="T2" fmla="*/ 67 w 70"/>
                  <a:gd name="T3" fmla="*/ 77 h 166"/>
                  <a:gd name="T4" fmla="*/ 66 w 70"/>
                  <a:gd name="T5" fmla="*/ 77 h 166"/>
                  <a:gd name="T6" fmla="*/ 35 w 70"/>
                  <a:gd name="T7" fmla="*/ 10 h 166"/>
                  <a:gd name="T8" fmla="*/ 19 w 70"/>
                  <a:gd name="T9" fmla="*/ 9 h 166"/>
                  <a:gd name="T10" fmla="*/ 9 w 70"/>
                  <a:gd name="T11" fmla="*/ 21 h 166"/>
                  <a:gd name="T12" fmla="*/ 9 w 70"/>
                  <a:gd name="T13" fmla="*/ 39 h 166"/>
                  <a:gd name="T14" fmla="*/ 28 w 70"/>
                  <a:gd name="T15" fmla="*/ 84 h 166"/>
                  <a:gd name="T16" fmla="*/ 20 w 70"/>
                  <a:gd name="T17" fmla="*/ 132 h 166"/>
                  <a:gd name="T18" fmla="*/ 26 w 70"/>
                  <a:gd name="T19" fmla="*/ 150 h 166"/>
                  <a:gd name="T20" fmla="*/ 38 w 70"/>
                  <a:gd name="T21" fmla="*/ 159 h 166"/>
                  <a:gd name="T22" fmla="*/ 53 w 70"/>
                  <a:gd name="T23" fmla="*/ 154 h 166"/>
                  <a:gd name="T24" fmla="*/ 67 w 70"/>
                  <a:gd name="T25" fmla="*/ 82 h 166"/>
                  <a:gd name="T26" fmla="*/ 67 w 70"/>
                  <a:gd name="T27" fmla="*/ 82 h 166"/>
                  <a:gd name="T28" fmla="*/ 67 w 70"/>
                  <a:gd name="T29" fmla="*/ 7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166">
                    <a:moveTo>
                      <a:pt x="67" y="79"/>
                    </a:moveTo>
                    <a:cubicBezTo>
                      <a:pt x="67" y="78"/>
                      <a:pt x="67" y="77"/>
                      <a:pt x="67" y="77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1" y="46"/>
                      <a:pt x="45" y="23"/>
                      <a:pt x="35" y="10"/>
                    </a:cubicBezTo>
                    <a:cubicBezTo>
                      <a:pt x="35" y="10"/>
                      <a:pt x="27" y="0"/>
                      <a:pt x="19" y="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0" y="32"/>
                      <a:pt x="9" y="39"/>
                      <a:pt x="9" y="39"/>
                    </a:cubicBezTo>
                    <a:cubicBezTo>
                      <a:pt x="15" y="48"/>
                      <a:pt x="25" y="64"/>
                      <a:pt x="28" y="84"/>
                    </a:cubicBezTo>
                    <a:cubicBezTo>
                      <a:pt x="30" y="104"/>
                      <a:pt x="25" y="122"/>
                      <a:pt x="20" y="132"/>
                    </a:cubicBezTo>
                    <a:cubicBezTo>
                      <a:pt x="20" y="132"/>
                      <a:pt x="14" y="142"/>
                      <a:pt x="26" y="150"/>
                    </a:cubicBezTo>
                    <a:cubicBezTo>
                      <a:pt x="38" y="159"/>
                      <a:pt x="38" y="159"/>
                      <a:pt x="38" y="159"/>
                    </a:cubicBezTo>
                    <a:cubicBezTo>
                      <a:pt x="48" y="166"/>
                      <a:pt x="53" y="154"/>
                      <a:pt x="53" y="154"/>
                    </a:cubicBezTo>
                    <a:cubicBezTo>
                      <a:pt x="60" y="140"/>
                      <a:pt x="70" y="113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1"/>
                      <a:pt x="67" y="80"/>
                      <a:pt x="67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63"/>
              <p:cNvSpPr>
                <a:spLocks noEditPoints="1"/>
              </p:cNvSpPr>
              <p:nvPr/>
            </p:nvSpPr>
            <p:spPr bwMode="auto">
              <a:xfrm>
                <a:off x="8174038" y="1836738"/>
                <a:ext cx="1022350" cy="1106487"/>
              </a:xfrm>
              <a:custGeom>
                <a:avLst/>
                <a:gdLst>
                  <a:gd name="T0" fmla="*/ 62 w 368"/>
                  <a:gd name="T1" fmla="*/ 374 h 398"/>
                  <a:gd name="T2" fmla="*/ 74 w 368"/>
                  <a:gd name="T3" fmla="*/ 359 h 398"/>
                  <a:gd name="T4" fmla="*/ 90 w 368"/>
                  <a:gd name="T5" fmla="*/ 380 h 398"/>
                  <a:gd name="T6" fmla="*/ 307 w 368"/>
                  <a:gd name="T7" fmla="*/ 398 h 398"/>
                  <a:gd name="T8" fmla="*/ 314 w 368"/>
                  <a:gd name="T9" fmla="*/ 398 h 398"/>
                  <a:gd name="T10" fmla="*/ 366 w 368"/>
                  <a:gd name="T11" fmla="*/ 372 h 398"/>
                  <a:gd name="T12" fmla="*/ 355 w 368"/>
                  <a:gd name="T13" fmla="*/ 299 h 398"/>
                  <a:gd name="T14" fmla="*/ 350 w 368"/>
                  <a:gd name="T15" fmla="*/ 255 h 398"/>
                  <a:gd name="T16" fmla="*/ 329 w 368"/>
                  <a:gd name="T17" fmla="*/ 204 h 398"/>
                  <a:gd name="T18" fmla="*/ 265 w 368"/>
                  <a:gd name="T19" fmla="*/ 185 h 398"/>
                  <a:gd name="T20" fmla="*/ 228 w 368"/>
                  <a:gd name="T21" fmla="*/ 158 h 398"/>
                  <a:gd name="T22" fmla="*/ 236 w 368"/>
                  <a:gd name="T23" fmla="*/ 113 h 398"/>
                  <a:gd name="T24" fmla="*/ 150 w 368"/>
                  <a:gd name="T25" fmla="*/ 25 h 398"/>
                  <a:gd name="T26" fmla="*/ 127 w 368"/>
                  <a:gd name="T27" fmla="*/ 120 h 398"/>
                  <a:gd name="T28" fmla="*/ 127 w 368"/>
                  <a:gd name="T29" fmla="*/ 136 h 398"/>
                  <a:gd name="T30" fmla="*/ 73 w 368"/>
                  <a:gd name="T31" fmla="*/ 194 h 398"/>
                  <a:gd name="T32" fmla="*/ 48 w 368"/>
                  <a:gd name="T33" fmla="*/ 220 h 398"/>
                  <a:gd name="T34" fmla="*/ 22 w 368"/>
                  <a:gd name="T35" fmla="*/ 280 h 398"/>
                  <a:gd name="T36" fmla="*/ 7 w 368"/>
                  <a:gd name="T37" fmla="*/ 312 h 398"/>
                  <a:gd name="T38" fmla="*/ 1 w 368"/>
                  <a:gd name="T39" fmla="*/ 356 h 398"/>
                  <a:gd name="T40" fmla="*/ 230 w 368"/>
                  <a:gd name="T41" fmla="*/ 171 h 398"/>
                  <a:gd name="T42" fmla="*/ 243 w 368"/>
                  <a:gd name="T43" fmla="*/ 173 h 398"/>
                  <a:gd name="T44" fmla="*/ 237 w 368"/>
                  <a:gd name="T45" fmla="*/ 279 h 398"/>
                  <a:gd name="T46" fmla="*/ 217 w 368"/>
                  <a:gd name="T47" fmla="*/ 286 h 398"/>
                  <a:gd name="T48" fmla="*/ 205 w 368"/>
                  <a:gd name="T49" fmla="*/ 225 h 398"/>
                  <a:gd name="T50" fmla="*/ 203 w 368"/>
                  <a:gd name="T51" fmla="*/ 203 h 398"/>
                  <a:gd name="T52" fmla="*/ 188 w 368"/>
                  <a:gd name="T53" fmla="*/ 203 h 398"/>
                  <a:gd name="T54" fmla="*/ 182 w 368"/>
                  <a:gd name="T55" fmla="*/ 223 h 398"/>
                  <a:gd name="T56" fmla="*/ 150 w 368"/>
                  <a:gd name="T57" fmla="*/ 167 h 398"/>
                  <a:gd name="T58" fmla="*/ 133 w 368"/>
                  <a:gd name="T59" fmla="*/ 136 h 398"/>
                  <a:gd name="T60" fmla="*/ 142 w 368"/>
                  <a:gd name="T61" fmla="*/ 144 h 398"/>
                  <a:gd name="T62" fmla="*/ 133 w 368"/>
                  <a:gd name="T63" fmla="*/ 171 h 398"/>
                  <a:gd name="T64" fmla="*/ 139 w 368"/>
                  <a:gd name="T65" fmla="*/ 146 h 398"/>
                  <a:gd name="T66" fmla="*/ 133 w 368"/>
                  <a:gd name="T67" fmla="*/ 136 h 398"/>
                  <a:gd name="T68" fmla="*/ 126 w 368"/>
                  <a:gd name="T69" fmla="*/ 167 h 398"/>
                  <a:gd name="T70" fmla="*/ 127 w 368"/>
                  <a:gd name="T71" fmla="*/ 15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8" h="398">
                    <a:moveTo>
                      <a:pt x="44" y="381"/>
                    </a:moveTo>
                    <a:cubicBezTo>
                      <a:pt x="44" y="381"/>
                      <a:pt x="58" y="378"/>
                      <a:pt x="62" y="374"/>
                    </a:cubicBezTo>
                    <a:cubicBezTo>
                      <a:pt x="66" y="370"/>
                      <a:pt x="68" y="371"/>
                      <a:pt x="71" y="368"/>
                    </a:cubicBezTo>
                    <a:cubicBezTo>
                      <a:pt x="74" y="366"/>
                      <a:pt x="71" y="366"/>
                      <a:pt x="74" y="359"/>
                    </a:cubicBezTo>
                    <a:cubicBezTo>
                      <a:pt x="76" y="352"/>
                      <a:pt x="85" y="340"/>
                      <a:pt x="87" y="338"/>
                    </a:cubicBezTo>
                    <a:cubicBezTo>
                      <a:pt x="87" y="338"/>
                      <a:pt x="91" y="369"/>
                      <a:pt x="90" y="380"/>
                    </a:cubicBezTo>
                    <a:cubicBezTo>
                      <a:pt x="89" y="384"/>
                      <a:pt x="89" y="391"/>
                      <a:pt x="90" y="398"/>
                    </a:cubicBezTo>
                    <a:cubicBezTo>
                      <a:pt x="307" y="398"/>
                      <a:pt x="307" y="398"/>
                      <a:pt x="307" y="398"/>
                    </a:cubicBezTo>
                    <a:cubicBezTo>
                      <a:pt x="306" y="389"/>
                      <a:pt x="307" y="383"/>
                      <a:pt x="312" y="393"/>
                    </a:cubicBezTo>
                    <a:cubicBezTo>
                      <a:pt x="312" y="393"/>
                      <a:pt x="313" y="395"/>
                      <a:pt x="314" y="398"/>
                    </a:cubicBezTo>
                    <a:cubicBezTo>
                      <a:pt x="366" y="398"/>
                      <a:pt x="366" y="398"/>
                      <a:pt x="366" y="398"/>
                    </a:cubicBezTo>
                    <a:cubicBezTo>
                      <a:pt x="365" y="389"/>
                      <a:pt x="368" y="379"/>
                      <a:pt x="366" y="372"/>
                    </a:cubicBezTo>
                    <a:cubicBezTo>
                      <a:pt x="364" y="366"/>
                      <a:pt x="367" y="355"/>
                      <a:pt x="363" y="340"/>
                    </a:cubicBezTo>
                    <a:cubicBezTo>
                      <a:pt x="360" y="325"/>
                      <a:pt x="357" y="307"/>
                      <a:pt x="355" y="299"/>
                    </a:cubicBezTo>
                    <a:cubicBezTo>
                      <a:pt x="353" y="291"/>
                      <a:pt x="351" y="283"/>
                      <a:pt x="350" y="277"/>
                    </a:cubicBezTo>
                    <a:cubicBezTo>
                      <a:pt x="349" y="272"/>
                      <a:pt x="353" y="262"/>
                      <a:pt x="350" y="255"/>
                    </a:cubicBezTo>
                    <a:cubicBezTo>
                      <a:pt x="347" y="248"/>
                      <a:pt x="343" y="237"/>
                      <a:pt x="341" y="228"/>
                    </a:cubicBezTo>
                    <a:cubicBezTo>
                      <a:pt x="340" y="218"/>
                      <a:pt x="338" y="205"/>
                      <a:pt x="329" y="204"/>
                    </a:cubicBezTo>
                    <a:cubicBezTo>
                      <a:pt x="319" y="203"/>
                      <a:pt x="303" y="195"/>
                      <a:pt x="292" y="191"/>
                    </a:cubicBezTo>
                    <a:cubicBezTo>
                      <a:pt x="282" y="187"/>
                      <a:pt x="268" y="185"/>
                      <a:pt x="265" y="185"/>
                    </a:cubicBezTo>
                    <a:cubicBezTo>
                      <a:pt x="262" y="184"/>
                      <a:pt x="252" y="177"/>
                      <a:pt x="248" y="171"/>
                    </a:cubicBezTo>
                    <a:cubicBezTo>
                      <a:pt x="244" y="166"/>
                      <a:pt x="237" y="158"/>
                      <a:pt x="228" y="158"/>
                    </a:cubicBezTo>
                    <a:cubicBezTo>
                      <a:pt x="228" y="158"/>
                      <a:pt x="227" y="128"/>
                      <a:pt x="227" y="120"/>
                    </a:cubicBezTo>
                    <a:cubicBezTo>
                      <a:pt x="227" y="120"/>
                      <a:pt x="237" y="134"/>
                      <a:pt x="236" y="113"/>
                    </a:cubicBezTo>
                    <a:cubicBezTo>
                      <a:pt x="236" y="113"/>
                      <a:pt x="240" y="74"/>
                      <a:pt x="228" y="87"/>
                    </a:cubicBezTo>
                    <a:cubicBezTo>
                      <a:pt x="228" y="87"/>
                      <a:pt x="225" y="0"/>
                      <a:pt x="150" y="25"/>
                    </a:cubicBezTo>
                    <a:cubicBezTo>
                      <a:pt x="150" y="25"/>
                      <a:pt x="103" y="48"/>
                      <a:pt x="125" y="107"/>
                    </a:cubicBezTo>
                    <a:cubicBezTo>
                      <a:pt x="125" y="107"/>
                      <a:pt x="124" y="113"/>
                      <a:pt x="127" y="120"/>
                    </a:cubicBezTo>
                    <a:cubicBezTo>
                      <a:pt x="127" y="120"/>
                      <a:pt x="127" y="122"/>
                      <a:pt x="128" y="125"/>
                    </a:cubicBezTo>
                    <a:cubicBezTo>
                      <a:pt x="127" y="136"/>
                      <a:pt x="127" y="136"/>
                      <a:pt x="127" y="136"/>
                    </a:cubicBezTo>
                    <a:cubicBezTo>
                      <a:pt x="127" y="136"/>
                      <a:pt x="88" y="153"/>
                      <a:pt x="82" y="160"/>
                    </a:cubicBezTo>
                    <a:cubicBezTo>
                      <a:pt x="82" y="160"/>
                      <a:pt x="76" y="162"/>
                      <a:pt x="73" y="194"/>
                    </a:cubicBezTo>
                    <a:cubicBezTo>
                      <a:pt x="73" y="194"/>
                      <a:pt x="65" y="197"/>
                      <a:pt x="60" y="197"/>
                    </a:cubicBezTo>
                    <a:cubicBezTo>
                      <a:pt x="56" y="198"/>
                      <a:pt x="49" y="209"/>
                      <a:pt x="48" y="220"/>
                    </a:cubicBezTo>
                    <a:cubicBezTo>
                      <a:pt x="46" y="230"/>
                      <a:pt x="50" y="234"/>
                      <a:pt x="42" y="249"/>
                    </a:cubicBezTo>
                    <a:cubicBezTo>
                      <a:pt x="33" y="264"/>
                      <a:pt x="27" y="273"/>
                      <a:pt x="22" y="280"/>
                    </a:cubicBezTo>
                    <a:cubicBezTo>
                      <a:pt x="17" y="287"/>
                      <a:pt x="11" y="286"/>
                      <a:pt x="12" y="297"/>
                    </a:cubicBezTo>
                    <a:cubicBezTo>
                      <a:pt x="13" y="309"/>
                      <a:pt x="11" y="305"/>
                      <a:pt x="7" y="312"/>
                    </a:cubicBezTo>
                    <a:cubicBezTo>
                      <a:pt x="2" y="319"/>
                      <a:pt x="5" y="319"/>
                      <a:pt x="3" y="326"/>
                    </a:cubicBezTo>
                    <a:cubicBezTo>
                      <a:pt x="0" y="334"/>
                      <a:pt x="0" y="348"/>
                      <a:pt x="1" y="356"/>
                    </a:cubicBezTo>
                    <a:cubicBezTo>
                      <a:pt x="3" y="363"/>
                      <a:pt x="22" y="388"/>
                      <a:pt x="44" y="381"/>
                    </a:cubicBezTo>
                    <a:close/>
                    <a:moveTo>
                      <a:pt x="230" y="171"/>
                    </a:moveTo>
                    <a:cubicBezTo>
                      <a:pt x="229" y="160"/>
                      <a:pt x="229" y="160"/>
                      <a:pt x="229" y="160"/>
                    </a:cubicBezTo>
                    <a:cubicBezTo>
                      <a:pt x="229" y="160"/>
                      <a:pt x="243" y="162"/>
                      <a:pt x="243" y="173"/>
                    </a:cubicBezTo>
                    <a:cubicBezTo>
                      <a:pt x="243" y="173"/>
                      <a:pt x="250" y="201"/>
                      <a:pt x="249" y="220"/>
                    </a:cubicBezTo>
                    <a:cubicBezTo>
                      <a:pt x="247" y="239"/>
                      <a:pt x="246" y="262"/>
                      <a:pt x="237" y="279"/>
                    </a:cubicBezTo>
                    <a:cubicBezTo>
                      <a:pt x="227" y="297"/>
                      <a:pt x="222" y="311"/>
                      <a:pt x="222" y="311"/>
                    </a:cubicBezTo>
                    <a:cubicBezTo>
                      <a:pt x="222" y="311"/>
                      <a:pt x="217" y="307"/>
                      <a:pt x="217" y="286"/>
                    </a:cubicBezTo>
                    <a:cubicBezTo>
                      <a:pt x="218" y="265"/>
                      <a:pt x="215" y="254"/>
                      <a:pt x="211" y="246"/>
                    </a:cubicBezTo>
                    <a:cubicBezTo>
                      <a:pt x="207" y="239"/>
                      <a:pt x="205" y="225"/>
                      <a:pt x="205" y="225"/>
                    </a:cubicBezTo>
                    <a:cubicBezTo>
                      <a:pt x="205" y="225"/>
                      <a:pt x="225" y="210"/>
                      <a:pt x="225" y="203"/>
                    </a:cubicBezTo>
                    <a:cubicBezTo>
                      <a:pt x="225" y="203"/>
                      <a:pt x="208" y="202"/>
                      <a:pt x="203" y="203"/>
                    </a:cubicBezTo>
                    <a:cubicBezTo>
                      <a:pt x="203" y="203"/>
                      <a:pt x="251" y="185"/>
                      <a:pt x="230" y="171"/>
                    </a:cubicBezTo>
                    <a:close/>
                    <a:moveTo>
                      <a:pt x="188" y="203"/>
                    </a:moveTo>
                    <a:cubicBezTo>
                      <a:pt x="188" y="203"/>
                      <a:pt x="174" y="206"/>
                      <a:pt x="170" y="203"/>
                    </a:cubicBezTo>
                    <a:cubicBezTo>
                      <a:pt x="170" y="203"/>
                      <a:pt x="175" y="220"/>
                      <a:pt x="182" y="223"/>
                    </a:cubicBezTo>
                    <a:cubicBezTo>
                      <a:pt x="182" y="223"/>
                      <a:pt x="187" y="235"/>
                      <a:pt x="180" y="244"/>
                    </a:cubicBezTo>
                    <a:cubicBezTo>
                      <a:pt x="180" y="244"/>
                      <a:pt x="154" y="189"/>
                      <a:pt x="150" y="167"/>
                    </a:cubicBezTo>
                    <a:cubicBezTo>
                      <a:pt x="150" y="167"/>
                      <a:pt x="179" y="203"/>
                      <a:pt x="188" y="203"/>
                    </a:cubicBezTo>
                    <a:close/>
                    <a:moveTo>
                      <a:pt x="133" y="136"/>
                    </a:moveTo>
                    <a:cubicBezTo>
                      <a:pt x="135" y="140"/>
                      <a:pt x="137" y="143"/>
                      <a:pt x="139" y="144"/>
                    </a:cubicBezTo>
                    <a:cubicBezTo>
                      <a:pt x="140" y="144"/>
                      <a:pt x="141" y="144"/>
                      <a:pt x="142" y="144"/>
                    </a:cubicBezTo>
                    <a:cubicBezTo>
                      <a:pt x="142" y="144"/>
                      <a:pt x="149" y="152"/>
                      <a:pt x="147" y="158"/>
                    </a:cubicBezTo>
                    <a:cubicBezTo>
                      <a:pt x="133" y="171"/>
                      <a:pt x="133" y="171"/>
                      <a:pt x="133" y="171"/>
                    </a:cubicBezTo>
                    <a:cubicBezTo>
                      <a:pt x="133" y="155"/>
                      <a:pt x="133" y="155"/>
                      <a:pt x="133" y="155"/>
                    </a:cubicBezTo>
                    <a:cubicBezTo>
                      <a:pt x="133" y="155"/>
                      <a:pt x="148" y="153"/>
                      <a:pt x="139" y="146"/>
                    </a:cubicBezTo>
                    <a:cubicBezTo>
                      <a:pt x="139" y="146"/>
                      <a:pt x="135" y="142"/>
                      <a:pt x="133" y="142"/>
                    </a:cubicBezTo>
                    <a:lnTo>
                      <a:pt x="133" y="136"/>
                    </a:lnTo>
                    <a:close/>
                    <a:moveTo>
                      <a:pt x="127" y="157"/>
                    </a:move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6" y="167"/>
                      <a:pt x="115" y="163"/>
                      <a:pt x="109" y="166"/>
                    </a:cubicBezTo>
                    <a:cubicBezTo>
                      <a:pt x="109" y="166"/>
                      <a:pt x="120" y="159"/>
                      <a:pt x="127" y="1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7933109" y="1384540"/>
            <a:ext cx="3456000" cy="4536506"/>
            <a:chOff x="7933109" y="1341560"/>
            <a:chExt cx="3456000" cy="4536506"/>
          </a:xfrm>
        </p:grpSpPr>
        <p:sp>
          <p:nvSpPr>
            <p:cNvPr id="95" name="剪去同侧角的矩形 94"/>
            <p:cNvSpPr/>
            <p:nvPr/>
          </p:nvSpPr>
          <p:spPr>
            <a:xfrm>
              <a:off x="7933109" y="1815996"/>
              <a:ext cx="3456000" cy="4062070"/>
            </a:xfrm>
            <a:prstGeom prst="snip2Same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96" name="组合 95"/>
            <p:cNvGrpSpPr/>
            <p:nvPr/>
          </p:nvGrpSpPr>
          <p:grpSpPr>
            <a:xfrm>
              <a:off x="8359951" y="1341560"/>
              <a:ext cx="2602316" cy="1855939"/>
              <a:chOff x="2311984" y="1246106"/>
              <a:chExt cx="1728278" cy="1232586"/>
            </a:xfrm>
          </p:grpSpPr>
          <p:sp>
            <p:nvSpPr>
              <p:cNvPr id="105" name="Round Same Side Corner Rectangle 11"/>
              <p:cNvSpPr/>
              <p:nvPr/>
            </p:nvSpPr>
            <p:spPr>
              <a:xfrm>
                <a:off x="2444083" y="1246106"/>
                <a:ext cx="1464077" cy="938506"/>
              </a:xfrm>
              <a:custGeom>
                <a:avLst/>
                <a:gdLst/>
                <a:ahLst/>
                <a:cxnLst/>
                <a:rect l="l" t="t" r="r" b="b"/>
                <a:pathLst>
                  <a:path w="564520" h="361776">
                    <a:moveTo>
                      <a:pt x="21117" y="19360"/>
                    </a:moveTo>
                    <a:lnTo>
                      <a:pt x="21117" y="345592"/>
                    </a:lnTo>
                    <a:lnTo>
                      <a:pt x="543404" y="345592"/>
                    </a:lnTo>
                    <a:lnTo>
                      <a:pt x="543404" y="19360"/>
                    </a:lnTo>
                    <a:close/>
                    <a:moveTo>
                      <a:pt x="17539" y="0"/>
                    </a:moveTo>
                    <a:lnTo>
                      <a:pt x="546981" y="0"/>
                    </a:lnTo>
                    <a:cubicBezTo>
                      <a:pt x="556668" y="0"/>
                      <a:pt x="564520" y="7852"/>
                      <a:pt x="564520" y="17539"/>
                    </a:cubicBezTo>
                    <a:lnTo>
                      <a:pt x="564520" y="361776"/>
                    </a:lnTo>
                    <a:lnTo>
                      <a:pt x="0" y="361776"/>
                    </a:lnTo>
                    <a:lnTo>
                      <a:pt x="0" y="17539"/>
                    </a:lnTo>
                    <a:cubicBezTo>
                      <a:pt x="0" y="7852"/>
                      <a:pt x="7852" y="0"/>
                      <a:pt x="17539" y="0"/>
                    </a:cubicBezTo>
                    <a:close/>
                  </a:path>
                </a:pathLst>
              </a:custGeom>
              <a:solidFill>
                <a:srgbClr val="38384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6" name="Trapezoid 12"/>
              <p:cNvSpPr/>
              <p:nvPr/>
            </p:nvSpPr>
            <p:spPr>
              <a:xfrm>
                <a:off x="2311984" y="2179787"/>
                <a:ext cx="1728278" cy="218239"/>
              </a:xfrm>
              <a:custGeom>
                <a:avLst/>
                <a:gdLst/>
                <a:ahLst/>
                <a:cxnLst/>
                <a:rect l="l" t="t" r="r" b="b"/>
                <a:pathLst>
                  <a:path w="666391" h="84127">
                    <a:moveTo>
                      <a:pt x="257990" y="52557"/>
                    </a:moveTo>
                    <a:lnTo>
                      <a:pt x="241755" y="79989"/>
                    </a:lnTo>
                    <a:lnTo>
                      <a:pt x="424635" y="79989"/>
                    </a:lnTo>
                    <a:lnTo>
                      <a:pt x="408400" y="52557"/>
                    </a:lnTo>
                    <a:close/>
                    <a:moveTo>
                      <a:pt x="49787" y="0"/>
                    </a:moveTo>
                    <a:lnTo>
                      <a:pt x="616604" y="0"/>
                    </a:lnTo>
                    <a:lnTo>
                      <a:pt x="666391" y="84127"/>
                    </a:lnTo>
                    <a:lnTo>
                      <a:pt x="0" y="84127"/>
                    </a:lnTo>
                    <a:close/>
                  </a:path>
                </a:pathLst>
              </a:custGeom>
              <a:solidFill>
                <a:srgbClr val="38384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7" name="Rectangle 16"/>
              <p:cNvSpPr/>
              <p:nvPr/>
            </p:nvSpPr>
            <p:spPr>
              <a:xfrm>
                <a:off x="2312752" y="2407529"/>
                <a:ext cx="1726740" cy="71163"/>
              </a:xfrm>
              <a:prstGeom prst="rect">
                <a:avLst/>
              </a:prstGeom>
              <a:solidFill>
                <a:srgbClr val="38384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8" name="文本框 97"/>
            <p:cNvSpPr txBox="1"/>
            <p:nvPr/>
          </p:nvSpPr>
          <p:spPr>
            <a:xfrm>
              <a:off x="9011544" y="2073133"/>
              <a:ext cx="129913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8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您</a:t>
              </a:r>
              <a:r>
                <a:rPr lang="zh-CN" altLang="en-US" sz="1800" dirty="0" smtClean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的标题</a:t>
              </a:r>
              <a:endParaRPr lang="zh-CN" altLang="en-US" sz="18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9" name="文本框 98"/>
            <p:cNvSpPr txBox="1"/>
            <p:nvPr/>
          </p:nvSpPr>
          <p:spPr>
            <a:xfrm>
              <a:off x="8360531" y="3429793"/>
              <a:ext cx="2601156" cy="2012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rgbClr val="4D4D4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zh-CN" altLang="en-US" sz="16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1" name="Freeform 107"/>
            <p:cNvSpPr>
              <a:spLocks noEditPoints="1"/>
            </p:cNvSpPr>
            <p:nvPr/>
          </p:nvSpPr>
          <p:spPr bwMode="auto">
            <a:xfrm>
              <a:off x="8674176" y="1465726"/>
              <a:ext cx="601200" cy="756000"/>
            </a:xfrm>
            <a:custGeom>
              <a:avLst/>
              <a:gdLst>
                <a:gd name="T0" fmla="*/ 378 w 387"/>
                <a:gd name="T1" fmla="*/ 334 h 380"/>
                <a:gd name="T2" fmla="*/ 364 w 387"/>
                <a:gd name="T3" fmla="*/ 309 h 380"/>
                <a:gd name="T4" fmla="*/ 353 w 387"/>
                <a:gd name="T5" fmla="*/ 249 h 380"/>
                <a:gd name="T6" fmla="*/ 335 w 387"/>
                <a:gd name="T7" fmla="*/ 221 h 380"/>
                <a:gd name="T8" fmla="*/ 244 w 387"/>
                <a:gd name="T9" fmla="*/ 192 h 380"/>
                <a:gd name="T10" fmla="*/ 213 w 387"/>
                <a:gd name="T11" fmla="*/ 164 h 380"/>
                <a:gd name="T12" fmla="*/ 185 w 387"/>
                <a:gd name="T13" fmla="*/ 293 h 380"/>
                <a:gd name="T14" fmla="*/ 174 w 387"/>
                <a:gd name="T15" fmla="*/ 251 h 380"/>
                <a:gd name="T16" fmla="*/ 169 w 387"/>
                <a:gd name="T17" fmla="*/ 232 h 380"/>
                <a:gd name="T18" fmla="*/ 190 w 387"/>
                <a:gd name="T19" fmla="*/ 209 h 380"/>
                <a:gd name="T20" fmla="*/ 174 w 387"/>
                <a:gd name="T21" fmla="*/ 201 h 380"/>
                <a:gd name="T22" fmla="*/ 213 w 387"/>
                <a:gd name="T23" fmla="*/ 164 h 380"/>
                <a:gd name="T24" fmla="*/ 213 w 387"/>
                <a:gd name="T25" fmla="*/ 136 h 380"/>
                <a:gd name="T26" fmla="*/ 215 w 387"/>
                <a:gd name="T27" fmla="*/ 132 h 380"/>
                <a:gd name="T28" fmla="*/ 228 w 387"/>
                <a:gd name="T29" fmla="*/ 137 h 380"/>
                <a:gd name="T30" fmla="*/ 254 w 387"/>
                <a:gd name="T31" fmla="*/ 89 h 380"/>
                <a:gd name="T32" fmla="*/ 235 w 387"/>
                <a:gd name="T33" fmla="*/ 55 h 380"/>
                <a:gd name="T34" fmla="*/ 166 w 387"/>
                <a:gd name="T35" fmla="*/ 0 h 380"/>
                <a:gd name="T36" fmla="*/ 94 w 387"/>
                <a:gd name="T37" fmla="*/ 56 h 380"/>
                <a:gd name="T38" fmla="*/ 80 w 387"/>
                <a:gd name="T39" fmla="*/ 95 h 380"/>
                <a:gd name="T40" fmla="*/ 105 w 387"/>
                <a:gd name="T41" fmla="*/ 132 h 380"/>
                <a:gd name="T42" fmla="*/ 120 w 387"/>
                <a:gd name="T43" fmla="*/ 148 h 380"/>
                <a:gd name="T44" fmla="*/ 123 w 387"/>
                <a:gd name="T45" fmla="*/ 181 h 380"/>
                <a:gd name="T46" fmla="*/ 114 w 387"/>
                <a:gd name="T47" fmla="*/ 207 h 380"/>
                <a:gd name="T48" fmla="*/ 96 w 387"/>
                <a:gd name="T49" fmla="*/ 215 h 380"/>
                <a:gd name="T50" fmla="*/ 62 w 387"/>
                <a:gd name="T51" fmla="*/ 230 h 380"/>
                <a:gd name="T52" fmla="*/ 25 w 387"/>
                <a:gd name="T53" fmla="*/ 248 h 380"/>
                <a:gd name="T54" fmla="*/ 10 w 387"/>
                <a:gd name="T55" fmla="*/ 293 h 380"/>
                <a:gd name="T56" fmla="*/ 4 w 387"/>
                <a:gd name="T57" fmla="*/ 335 h 380"/>
                <a:gd name="T58" fmla="*/ 0 w 387"/>
                <a:gd name="T59" fmla="*/ 371 h 380"/>
                <a:gd name="T60" fmla="*/ 0 w 387"/>
                <a:gd name="T61" fmla="*/ 380 h 380"/>
                <a:gd name="T62" fmla="*/ 387 w 387"/>
                <a:gd name="T63" fmla="*/ 380 h 380"/>
                <a:gd name="T64" fmla="*/ 378 w 387"/>
                <a:gd name="T65" fmla="*/ 334 h 380"/>
                <a:gd name="T66" fmla="*/ 114 w 387"/>
                <a:gd name="T67" fmla="*/ 137 h 380"/>
                <a:gd name="T68" fmla="*/ 116 w 387"/>
                <a:gd name="T69" fmla="*/ 137 h 380"/>
                <a:gd name="T70" fmla="*/ 116 w 387"/>
                <a:gd name="T71" fmla="*/ 139 h 380"/>
                <a:gd name="T72" fmla="*/ 114 w 387"/>
                <a:gd name="T73" fmla="*/ 137 h 380"/>
                <a:gd name="T74" fmla="*/ 141 w 387"/>
                <a:gd name="T75" fmla="*/ 211 h 380"/>
                <a:gd name="T76" fmla="*/ 148 w 387"/>
                <a:gd name="T77" fmla="*/ 227 h 380"/>
                <a:gd name="T78" fmla="*/ 132 w 387"/>
                <a:gd name="T79" fmla="*/ 279 h 380"/>
                <a:gd name="T80" fmla="*/ 123 w 387"/>
                <a:gd name="T81" fmla="*/ 226 h 380"/>
                <a:gd name="T82" fmla="*/ 123 w 387"/>
                <a:gd name="T83" fmla="*/ 182 h 380"/>
                <a:gd name="T84" fmla="*/ 152 w 387"/>
                <a:gd name="T85" fmla="*/ 204 h 380"/>
                <a:gd name="T86" fmla="*/ 141 w 387"/>
                <a:gd name="T87" fmla="*/ 211 h 380"/>
                <a:gd name="T88" fmla="*/ 150 w 387"/>
                <a:gd name="T89" fmla="*/ 167 h 380"/>
                <a:gd name="T90" fmla="*/ 138 w 387"/>
                <a:gd name="T91" fmla="*/ 155 h 380"/>
                <a:gd name="T92" fmla="*/ 137 w 387"/>
                <a:gd name="T93" fmla="*/ 154 h 380"/>
                <a:gd name="T94" fmla="*/ 121 w 387"/>
                <a:gd name="T95" fmla="*/ 149 h 380"/>
                <a:gd name="T96" fmla="*/ 121 w 387"/>
                <a:gd name="T97" fmla="*/ 143 h 380"/>
                <a:gd name="T98" fmla="*/ 131 w 387"/>
                <a:gd name="T99" fmla="*/ 148 h 380"/>
                <a:gd name="T100" fmla="*/ 138 w 387"/>
                <a:gd name="T101" fmla="*/ 149 h 380"/>
                <a:gd name="T102" fmla="*/ 150 w 387"/>
                <a:gd name="T103" fmla="*/ 140 h 380"/>
                <a:gd name="T104" fmla="*/ 163 w 387"/>
                <a:gd name="T105" fmla="*/ 154 h 380"/>
                <a:gd name="T106" fmla="*/ 150 w 387"/>
                <a:gd name="T107" fmla="*/ 167 h 380"/>
                <a:gd name="T108" fmla="*/ 162 w 387"/>
                <a:gd name="T109" fmla="*/ 15 h 380"/>
                <a:gd name="T110" fmla="*/ 128 w 387"/>
                <a:gd name="T111" fmla="*/ 22 h 380"/>
                <a:gd name="T112" fmla="*/ 166 w 387"/>
                <a:gd name="T113" fmla="*/ 7 h 380"/>
                <a:gd name="T114" fmla="*/ 226 w 387"/>
                <a:gd name="T115" fmla="*/ 57 h 380"/>
                <a:gd name="T116" fmla="*/ 220 w 387"/>
                <a:gd name="T117" fmla="*/ 59 h 380"/>
                <a:gd name="T118" fmla="*/ 162 w 387"/>
                <a:gd name="T119" fmla="*/ 1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7" h="380">
                  <a:moveTo>
                    <a:pt x="378" y="334"/>
                  </a:moveTo>
                  <a:cubicBezTo>
                    <a:pt x="377" y="321"/>
                    <a:pt x="370" y="318"/>
                    <a:pt x="364" y="309"/>
                  </a:cubicBezTo>
                  <a:cubicBezTo>
                    <a:pt x="359" y="300"/>
                    <a:pt x="353" y="249"/>
                    <a:pt x="353" y="249"/>
                  </a:cubicBezTo>
                  <a:cubicBezTo>
                    <a:pt x="353" y="227"/>
                    <a:pt x="335" y="221"/>
                    <a:pt x="335" y="221"/>
                  </a:cubicBezTo>
                  <a:cubicBezTo>
                    <a:pt x="327" y="213"/>
                    <a:pt x="244" y="192"/>
                    <a:pt x="244" y="192"/>
                  </a:cubicBezTo>
                  <a:cubicBezTo>
                    <a:pt x="226" y="183"/>
                    <a:pt x="213" y="164"/>
                    <a:pt x="213" y="164"/>
                  </a:cubicBezTo>
                  <a:cubicBezTo>
                    <a:pt x="231" y="193"/>
                    <a:pt x="185" y="293"/>
                    <a:pt x="185" y="293"/>
                  </a:cubicBezTo>
                  <a:cubicBezTo>
                    <a:pt x="186" y="285"/>
                    <a:pt x="174" y="251"/>
                    <a:pt x="174" y="251"/>
                  </a:cubicBezTo>
                  <a:cubicBezTo>
                    <a:pt x="168" y="244"/>
                    <a:pt x="169" y="232"/>
                    <a:pt x="169" y="232"/>
                  </a:cubicBezTo>
                  <a:cubicBezTo>
                    <a:pt x="172" y="230"/>
                    <a:pt x="190" y="209"/>
                    <a:pt x="190" y="209"/>
                  </a:cubicBezTo>
                  <a:cubicBezTo>
                    <a:pt x="189" y="206"/>
                    <a:pt x="174" y="201"/>
                    <a:pt x="174" y="201"/>
                  </a:cubicBezTo>
                  <a:cubicBezTo>
                    <a:pt x="184" y="199"/>
                    <a:pt x="213" y="164"/>
                    <a:pt x="213" y="164"/>
                  </a:cubicBezTo>
                  <a:cubicBezTo>
                    <a:pt x="207" y="153"/>
                    <a:pt x="213" y="136"/>
                    <a:pt x="213" y="136"/>
                  </a:cubicBezTo>
                  <a:cubicBezTo>
                    <a:pt x="213" y="134"/>
                    <a:pt x="214" y="133"/>
                    <a:pt x="215" y="132"/>
                  </a:cubicBezTo>
                  <a:cubicBezTo>
                    <a:pt x="217" y="135"/>
                    <a:pt x="221" y="137"/>
                    <a:pt x="228" y="137"/>
                  </a:cubicBezTo>
                  <a:cubicBezTo>
                    <a:pt x="228" y="137"/>
                    <a:pt x="254" y="131"/>
                    <a:pt x="254" y="89"/>
                  </a:cubicBezTo>
                  <a:cubicBezTo>
                    <a:pt x="255" y="63"/>
                    <a:pt x="235" y="55"/>
                    <a:pt x="235" y="55"/>
                  </a:cubicBezTo>
                  <a:cubicBezTo>
                    <a:pt x="235" y="55"/>
                    <a:pt x="230" y="0"/>
                    <a:pt x="166" y="0"/>
                  </a:cubicBezTo>
                  <a:cubicBezTo>
                    <a:pt x="102" y="0"/>
                    <a:pt x="94" y="56"/>
                    <a:pt x="94" y="56"/>
                  </a:cubicBezTo>
                  <a:cubicBezTo>
                    <a:pt x="94" y="56"/>
                    <a:pt x="74" y="63"/>
                    <a:pt x="80" y="95"/>
                  </a:cubicBezTo>
                  <a:cubicBezTo>
                    <a:pt x="87" y="134"/>
                    <a:pt x="105" y="132"/>
                    <a:pt x="105" y="132"/>
                  </a:cubicBezTo>
                  <a:cubicBezTo>
                    <a:pt x="107" y="137"/>
                    <a:pt x="113" y="143"/>
                    <a:pt x="120" y="148"/>
                  </a:cubicBezTo>
                  <a:cubicBezTo>
                    <a:pt x="124" y="155"/>
                    <a:pt x="123" y="181"/>
                    <a:pt x="123" y="181"/>
                  </a:cubicBezTo>
                  <a:cubicBezTo>
                    <a:pt x="120" y="181"/>
                    <a:pt x="114" y="207"/>
                    <a:pt x="114" y="207"/>
                  </a:cubicBezTo>
                  <a:cubicBezTo>
                    <a:pt x="114" y="207"/>
                    <a:pt x="102" y="212"/>
                    <a:pt x="96" y="215"/>
                  </a:cubicBezTo>
                  <a:cubicBezTo>
                    <a:pt x="90" y="219"/>
                    <a:pt x="72" y="227"/>
                    <a:pt x="62" y="230"/>
                  </a:cubicBezTo>
                  <a:cubicBezTo>
                    <a:pt x="52" y="232"/>
                    <a:pt x="25" y="248"/>
                    <a:pt x="25" y="248"/>
                  </a:cubicBezTo>
                  <a:cubicBezTo>
                    <a:pt x="11" y="253"/>
                    <a:pt x="12" y="283"/>
                    <a:pt x="10" y="293"/>
                  </a:cubicBezTo>
                  <a:cubicBezTo>
                    <a:pt x="8" y="302"/>
                    <a:pt x="5" y="320"/>
                    <a:pt x="4" y="335"/>
                  </a:cubicBezTo>
                  <a:cubicBezTo>
                    <a:pt x="2" y="349"/>
                    <a:pt x="1" y="358"/>
                    <a:pt x="0" y="371"/>
                  </a:cubicBezTo>
                  <a:cubicBezTo>
                    <a:pt x="0" y="374"/>
                    <a:pt x="0" y="377"/>
                    <a:pt x="0" y="380"/>
                  </a:cubicBezTo>
                  <a:cubicBezTo>
                    <a:pt x="387" y="380"/>
                    <a:pt x="387" y="380"/>
                    <a:pt x="387" y="380"/>
                  </a:cubicBezTo>
                  <a:cubicBezTo>
                    <a:pt x="379" y="362"/>
                    <a:pt x="379" y="346"/>
                    <a:pt x="378" y="334"/>
                  </a:cubicBezTo>
                  <a:close/>
                  <a:moveTo>
                    <a:pt x="114" y="137"/>
                  </a:moveTo>
                  <a:cubicBezTo>
                    <a:pt x="115" y="137"/>
                    <a:pt x="116" y="137"/>
                    <a:pt x="116" y="137"/>
                  </a:cubicBezTo>
                  <a:cubicBezTo>
                    <a:pt x="116" y="138"/>
                    <a:pt x="116" y="138"/>
                    <a:pt x="116" y="139"/>
                  </a:cubicBezTo>
                  <a:cubicBezTo>
                    <a:pt x="115" y="138"/>
                    <a:pt x="115" y="138"/>
                    <a:pt x="114" y="137"/>
                  </a:cubicBezTo>
                  <a:close/>
                  <a:moveTo>
                    <a:pt x="141" y="211"/>
                  </a:moveTo>
                  <a:cubicBezTo>
                    <a:pt x="147" y="210"/>
                    <a:pt x="148" y="227"/>
                    <a:pt x="148" y="227"/>
                  </a:cubicBezTo>
                  <a:cubicBezTo>
                    <a:pt x="141" y="236"/>
                    <a:pt x="132" y="279"/>
                    <a:pt x="132" y="279"/>
                  </a:cubicBezTo>
                  <a:cubicBezTo>
                    <a:pt x="129" y="273"/>
                    <a:pt x="127" y="238"/>
                    <a:pt x="123" y="226"/>
                  </a:cubicBezTo>
                  <a:cubicBezTo>
                    <a:pt x="114" y="201"/>
                    <a:pt x="123" y="182"/>
                    <a:pt x="123" y="182"/>
                  </a:cubicBezTo>
                  <a:cubicBezTo>
                    <a:pt x="121" y="186"/>
                    <a:pt x="152" y="204"/>
                    <a:pt x="152" y="204"/>
                  </a:cubicBezTo>
                  <a:cubicBezTo>
                    <a:pt x="146" y="203"/>
                    <a:pt x="141" y="211"/>
                    <a:pt x="141" y="211"/>
                  </a:cubicBezTo>
                  <a:close/>
                  <a:moveTo>
                    <a:pt x="150" y="167"/>
                  </a:moveTo>
                  <a:cubicBezTo>
                    <a:pt x="145" y="167"/>
                    <a:pt x="137" y="164"/>
                    <a:pt x="138" y="155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2" y="154"/>
                    <a:pt x="126" y="151"/>
                    <a:pt x="121" y="149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6" y="146"/>
                    <a:pt x="131" y="148"/>
                    <a:pt x="131" y="148"/>
                  </a:cubicBezTo>
                  <a:cubicBezTo>
                    <a:pt x="138" y="149"/>
                    <a:pt x="138" y="149"/>
                    <a:pt x="138" y="149"/>
                  </a:cubicBezTo>
                  <a:cubicBezTo>
                    <a:pt x="139" y="144"/>
                    <a:pt x="144" y="140"/>
                    <a:pt x="150" y="140"/>
                  </a:cubicBezTo>
                  <a:cubicBezTo>
                    <a:pt x="157" y="140"/>
                    <a:pt x="163" y="146"/>
                    <a:pt x="163" y="154"/>
                  </a:cubicBezTo>
                  <a:cubicBezTo>
                    <a:pt x="163" y="161"/>
                    <a:pt x="157" y="167"/>
                    <a:pt x="150" y="167"/>
                  </a:cubicBezTo>
                  <a:close/>
                  <a:moveTo>
                    <a:pt x="162" y="15"/>
                  </a:moveTo>
                  <a:cubicBezTo>
                    <a:pt x="147" y="15"/>
                    <a:pt x="137" y="18"/>
                    <a:pt x="128" y="22"/>
                  </a:cubicBezTo>
                  <a:cubicBezTo>
                    <a:pt x="138" y="13"/>
                    <a:pt x="151" y="7"/>
                    <a:pt x="166" y="7"/>
                  </a:cubicBezTo>
                  <a:cubicBezTo>
                    <a:pt x="201" y="7"/>
                    <a:pt x="226" y="45"/>
                    <a:pt x="226" y="57"/>
                  </a:cubicBezTo>
                  <a:cubicBezTo>
                    <a:pt x="226" y="57"/>
                    <a:pt x="223" y="58"/>
                    <a:pt x="220" y="59"/>
                  </a:cubicBezTo>
                  <a:cubicBezTo>
                    <a:pt x="211" y="8"/>
                    <a:pt x="162" y="15"/>
                    <a:pt x="162" y="15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48" name="文本框 47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49" name="组合 48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50" name="组合 49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52" name="组合 51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59" name="组合 58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61" name="椭圆 60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62" name="空心弧 61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60" name="空心弧 59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3" name="组合 52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54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6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51" name="直接连接符 50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0" name="矩形 79"/>
          <p:cNvSpPr/>
          <p:nvPr/>
        </p:nvSpPr>
        <p:spPr>
          <a:xfrm>
            <a:off x="797715" y="5712231"/>
            <a:ext cx="3459587" cy="208300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矩形 82"/>
          <p:cNvSpPr/>
          <p:nvPr/>
        </p:nvSpPr>
        <p:spPr>
          <a:xfrm>
            <a:off x="797715" y="3232412"/>
            <a:ext cx="3459587" cy="72000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4361355" y="3232412"/>
            <a:ext cx="3459587" cy="72000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矩形 86"/>
          <p:cNvSpPr/>
          <p:nvPr/>
        </p:nvSpPr>
        <p:spPr>
          <a:xfrm>
            <a:off x="7931345" y="3232412"/>
            <a:ext cx="3459587" cy="72000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矩形 88"/>
          <p:cNvSpPr/>
          <p:nvPr/>
        </p:nvSpPr>
        <p:spPr>
          <a:xfrm>
            <a:off x="4369470" y="5712231"/>
            <a:ext cx="3459587" cy="208300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矩形 89"/>
          <p:cNvSpPr/>
          <p:nvPr/>
        </p:nvSpPr>
        <p:spPr>
          <a:xfrm>
            <a:off x="7936462" y="5712231"/>
            <a:ext cx="3459587" cy="208300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3809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849597" y="3012077"/>
            <a:ext cx="1587331" cy="1587331"/>
            <a:chOff x="1849597" y="3012077"/>
            <a:chExt cx="1587331" cy="1587331"/>
          </a:xfrm>
        </p:grpSpPr>
        <p:sp>
          <p:nvSpPr>
            <p:cNvPr id="35" name="三十二角星 34"/>
            <p:cNvSpPr/>
            <p:nvPr/>
          </p:nvSpPr>
          <p:spPr>
            <a:xfrm>
              <a:off x="1849597" y="3012077"/>
              <a:ext cx="1587331" cy="1587331"/>
            </a:xfrm>
            <a:prstGeom prst="star32">
              <a:avLst>
                <a:gd name="adj" fmla="val 47712"/>
              </a:avLst>
            </a:prstGeom>
            <a:solidFill>
              <a:srgbClr val="3C6E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1945017" y="3621076"/>
              <a:ext cx="139649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您的标题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8" name="三十二角星 67"/>
          <p:cNvSpPr/>
          <p:nvPr/>
        </p:nvSpPr>
        <p:spPr>
          <a:xfrm>
            <a:off x="3197772" y="1759240"/>
            <a:ext cx="1833050" cy="1833050"/>
          </a:xfrm>
          <a:prstGeom prst="star32">
            <a:avLst>
              <a:gd name="adj" fmla="val 47712"/>
            </a:avLst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三十二角星 65"/>
          <p:cNvSpPr/>
          <p:nvPr/>
        </p:nvSpPr>
        <p:spPr>
          <a:xfrm>
            <a:off x="7750998" y="2753586"/>
            <a:ext cx="1784907" cy="1784907"/>
          </a:xfrm>
          <a:prstGeom prst="star32">
            <a:avLst>
              <a:gd name="adj" fmla="val 47712"/>
            </a:avLst>
          </a:prstGeom>
          <a:solidFill>
            <a:srgbClr val="EB61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5015713" y="1699923"/>
            <a:ext cx="2736304" cy="2736304"/>
            <a:chOff x="5015713" y="1699923"/>
            <a:chExt cx="2736304" cy="2736304"/>
          </a:xfrm>
        </p:grpSpPr>
        <p:sp>
          <p:nvSpPr>
            <p:cNvPr id="3" name="三十二角星 2"/>
            <p:cNvSpPr/>
            <p:nvPr/>
          </p:nvSpPr>
          <p:spPr>
            <a:xfrm>
              <a:off x="5015713" y="1699923"/>
              <a:ext cx="2736304" cy="2736304"/>
            </a:xfrm>
            <a:prstGeom prst="star32">
              <a:avLst>
                <a:gd name="adj" fmla="val 47712"/>
              </a:avLst>
            </a:prstGeom>
            <a:solidFill>
              <a:srgbClr val="3C6E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文本框 27"/>
            <p:cNvSpPr txBox="1"/>
            <p:nvPr/>
          </p:nvSpPr>
          <p:spPr>
            <a:xfrm>
              <a:off x="5685620" y="2883409"/>
              <a:ext cx="139649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您的标题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7723881" y="2790650"/>
            <a:ext cx="1730847" cy="1730847"/>
            <a:chOff x="7723881" y="2790650"/>
            <a:chExt cx="1730847" cy="1730847"/>
          </a:xfrm>
        </p:grpSpPr>
        <p:sp>
          <p:nvSpPr>
            <p:cNvPr id="34" name="三十二角星 33"/>
            <p:cNvSpPr/>
            <p:nvPr/>
          </p:nvSpPr>
          <p:spPr>
            <a:xfrm>
              <a:off x="7723881" y="2790650"/>
              <a:ext cx="1730847" cy="1730847"/>
            </a:xfrm>
            <a:prstGeom prst="star32">
              <a:avLst>
                <a:gd name="adj" fmla="val 47712"/>
              </a:avLst>
            </a:prstGeom>
            <a:solidFill>
              <a:srgbClr val="C7F5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7919195" y="3429203"/>
              <a:ext cx="139649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您的标题</a:t>
              </a:r>
              <a:endParaRPr lang="zh-CN" altLang="en-US" sz="18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8944326" y="2463725"/>
            <a:ext cx="1396490" cy="1104834"/>
            <a:chOff x="8944326" y="2463725"/>
            <a:chExt cx="1396490" cy="1104834"/>
          </a:xfrm>
        </p:grpSpPr>
        <p:sp>
          <p:nvSpPr>
            <p:cNvPr id="33" name="三十二角星 32"/>
            <p:cNvSpPr/>
            <p:nvPr/>
          </p:nvSpPr>
          <p:spPr>
            <a:xfrm>
              <a:off x="9072941" y="2463725"/>
              <a:ext cx="1104834" cy="1104834"/>
            </a:xfrm>
            <a:prstGeom prst="star32">
              <a:avLst>
                <a:gd name="adj" fmla="val 47712"/>
              </a:avLst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8944326" y="2720309"/>
              <a:ext cx="139649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您的标题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3788922" y="3012077"/>
            <a:ext cx="2232248" cy="2232248"/>
            <a:chOff x="3788922" y="3012077"/>
            <a:chExt cx="2232248" cy="2232248"/>
          </a:xfrm>
        </p:grpSpPr>
        <p:sp>
          <p:nvSpPr>
            <p:cNvPr id="32" name="三十二角星 31"/>
            <p:cNvSpPr/>
            <p:nvPr/>
          </p:nvSpPr>
          <p:spPr>
            <a:xfrm>
              <a:off x="3788922" y="3012077"/>
              <a:ext cx="2232248" cy="2232248"/>
            </a:xfrm>
            <a:prstGeom prst="star32">
              <a:avLst>
                <a:gd name="adj" fmla="val 47712"/>
              </a:avLst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文本框 37"/>
            <p:cNvSpPr txBox="1"/>
            <p:nvPr/>
          </p:nvSpPr>
          <p:spPr>
            <a:xfrm>
              <a:off x="4206801" y="3943535"/>
              <a:ext cx="139649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您的标题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3170522" y="1770892"/>
            <a:ext cx="1789416" cy="1789416"/>
            <a:chOff x="3170522" y="1770892"/>
            <a:chExt cx="1789416" cy="1789416"/>
          </a:xfrm>
        </p:grpSpPr>
        <p:sp>
          <p:nvSpPr>
            <p:cNvPr id="31" name="三十二角星 30"/>
            <p:cNvSpPr/>
            <p:nvPr/>
          </p:nvSpPr>
          <p:spPr>
            <a:xfrm>
              <a:off x="3170522" y="1770892"/>
              <a:ext cx="1789416" cy="1789416"/>
            </a:xfrm>
            <a:prstGeom prst="star32">
              <a:avLst>
                <a:gd name="adj" fmla="val 47712"/>
              </a:avLst>
            </a:prstGeom>
            <a:solidFill>
              <a:srgbClr val="C7F5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3366985" y="2480934"/>
              <a:ext cx="139649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rgbClr val="38384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您的标题</a:t>
              </a:r>
              <a:endParaRPr lang="zh-CN" altLang="en-US" sz="1800" dirty="0">
                <a:solidFill>
                  <a:srgbClr val="383843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7121216" y="1615263"/>
            <a:ext cx="1903374" cy="1656894"/>
            <a:chOff x="8007350" y="4725988"/>
            <a:chExt cx="1544637" cy="1344612"/>
          </a:xfrm>
          <a:solidFill>
            <a:srgbClr val="383843"/>
          </a:solidFill>
        </p:grpSpPr>
        <p:sp>
          <p:nvSpPr>
            <p:cNvPr id="46" name="Freeform 69"/>
            <p:cNvSpPr>
              <a:spLocks noEditPoints="1"/>
            </p:cNvSpPr>
            <p:nvPr/>
          </p:nvSpPr>
          <p:spPr bwMode="auto">
            <a:xfrm>
              <a:off x="8007350" y="4725988"/>
              <a:ext cx="1341437" cy="1344612"/>
            </a:xfrm>
            <a:custGeom>
              <a:avLst/>
              <a:gdLst>
                <a:gd name="T0" fmla="*/ 327 w 483"/>
                <a:gd name="T1" fmla="*/ 452 h 484"/>
                <a:gd name="T2" fmla="*/ 323 w 483"/>
                <a:gd name="T3" fmla="*/ 425 h 484"/>
                <a:gd name="T4" fmla="*/ 371 w 483"/>
                <a:gd name="T5" fmla="*/ 397 h 484"/>
                <a:gd name="T6" fmla="*/ 392 w 483"/>
                <a:gd name="T7" fmla="*/ 412 h 484"/>
                <a:gd name="T8" fmla="*/ 416 w 483"/>
                <a:gd name="T9" fmla="*/ 408 h 484"/>
                <a:gd name="T10" fmla="*/ 456 w 483"/>
                <a:gd name="T11" fmla="*/ 350 h 484"/>
                <a:gd name="T12" fmla="*/ 452 w 483"/>
                <a:gd name="T13" fmla="*/ 326 h 484"/>
                <a:gd name="T14" fmla="*/ 435 w 483"/>
                <a:gd name="T15" fmla="*/ 314 h 484"/>
                <a:gd name="T16" fmla="*/ 449 w 483"/>
                <a:gd name="T17" fmla="*/ 262 h 484"/>
                <a:gd name="T18" fmla="*/ 468 w 483"/>
                <a:gd name="T19" fmla="*/ 259 h 484"/>
                <a:gd name="T20" fmla="*/ 482 w 483"/>
                <a:gd name="T21" fmla="*/ 240 h 484"/>
                <a:gd name="T22" fmla="*/ 471 w 483"/>
                <a:gd name="T23" fmla="*/ 170 h 484"/>
                <a:gd name="T24" fmla="*/ 452 w 483"/>
                <a:gd name="T25" fmla="*/ 156 h 484"/>
                <a:gd name="T26" fmla="*/ 437 w 483"/>
                <a:gd name="T27" fmla="*/ 158 h 484"/>
                <a:gd name="T28" fmla="*/ 404 w 483"/>
                <a:gd name="T29" fmla="*/ 101 h 484"/>
                <a:gd name="T30" fmla="*/ 411 w 483"/>
                <a:gd name="T31" fmla="*/ 91 h 484"/>
                <a:gd name="T32" fmla="*/ 407 w 483"/>
                <a:gd name="T33" fmla="*/ 68 h 484"/>
                <a:gd name="T34" fmla="*/ 349 w 483"/>
                <a:gd name="T35" fmla="*/ 27 h 484"/>
                <a:gd name="T36" fmla="*/ 325 w 483"/>
                <a:gd name="T37" fmla="*/ 31 h 484"/>
                <a:gd name="T38" fmla="*/ 319 w 483"/>
                <a:gd name="T39" fmla="*/ 40 h 484"/>
                <a:gd name="T40" fmla="*/ 260 w 483"/>
                <a:gd name="T41" fmla="*/ 27 h 484"/>
                <a:gd name="T42" fmla="*/ 258 w 483"/>
                <a:gd name="T43" fmla="*/ 16 h 484"/>
                <a:gd name="T44" fmla="*/ 239 w 483"/>
                <a:gd name="T45" fmla="*/ 2 h 484"/>
                <a:gd name="T46" fmla="*/ 169 w 483"/>
                <a:gd name="T47" fmla="*/ 13 h 484"/>
                <a:gd name="T48" fmla="*/ 155 w 483"/>
                <a:gd name="T49" fmla="*/ 32 h 484"/>
                <a:gd name="T50" fmla="*/ 157 w 483"/>
                <a:gd name="T51" fmla="*/ 45 h 484"/>
                <a:gd name="T52" fmla="*/ 103 w 483"/>
                <a:gd name="T53" fmla="*/ 81 h 484"/>
                <a:gd name="T54" fmla="*/ 90 w 483"/>
                <a:gd name="T55" fmla="*/ 73 h 484"/>
                <a:gd name="T56" fmla="*/ 67 w 483"/>
                <a:gd name="T57" fmla="*/ 77 h 484"/>
                <a:gd name="T58" fmla="*/ 26 w 483"/>
                <a:gd name="T59" fmla="*/ 135 h 484"/>
                <a:gd name="T60" fmla="*/ 30 w 483"/>
                <a:gd name="T61" fmla="*/ 158 h 484"/>
                <a:gd name="T62" fmla="*/ 46 w 483"/>
                <a:gd name="T63" fmla="*/ 169 h 484"/>
                <a:gd name="T64" fmla="*/ 36 w 483"/>
                <a:gd name="T65" fmla="*/ 222 h 484"/>
                <a:gd name="T66" fmla="*/ 15 w 483"/>
                <a:gd name="T67" fmla="*/ 225 h 484"/>
                <a:gd name="T68" fmla="*/ 1 w 483"/>
                <a:gd name="T69" fmla="*/ 244 h 484"/>
                <a:gd name="T70" fmla="*/ 12 w 483"/>
                <a:gd name="T71" fmla="*/ 314 h 484"/>
                <a:gd name="T72" fmla="*/ 31 w 483"/>
                <a:gd name="T73" fmla="*/ 328 h 484"/>
                <a:gd name="T74" fmla="*/ 57 w 483"/>
                <a:gd name="T75" fmla="*/ 324 h 484"/>
                <a:gd name="T76" fmla="*/ 88 w 483"/>
                <a:gd name="T77" fmla="*/ 370 h 484"/>
                <a:gd name="T78" fmla="*/ 72 w 483"/>
                <a:gd name="T79" fmla="*/ 393 h 484"/>
                <a:gd name="T80" fmla="*/ 76 w 483"/>
                <a:gd name="T81" fmla="*/ 416 h 484"/>
                <a:gd name="T82" fmla="*/ 134 w 483"/>
                <a:gd name="T83" fmla="*/ 457 h 484"/>
                <a:gd name="T84" fmla="*/ 157 w 483"/>
                <a:gd name="T85" fmla="*/ 453 h 484"/>
                <a:gd name="T86" fmla="*/ 174 w 483"/>
                <a:gd name="T87" fmla="*/ 429 h 484"/>
                <a:gd name="T88" fmla="*/ 220 w 483"/>
                <a:gd name="T89" fmla="*/ 440 h 484"/>
                <a:gd name="T90" fmla="*/ 224 w 483"/>
                <a:gd name="T91" fmla="*/ 469 h 484"/>
                <a:gd name="T92" fmla="*/ 243 w 483"/>
                <a:gd name="T93" fmla="*/ 483 h 484"/>
                <a:gd name="T94" fmla="*/ 314 w 483"/>
                <a:gd name="T95" fmla="*/ 471 h 484"/>
                <a:gd name="T96" fmla="*/ 327 w 483"/>
                <a:gd name="T97" fmla="*/ 452 h 484"/>
                <a:gd name="T98" fmla="*/ 77 w 483"/>
                <a:gd name="T99" fmla="*/ 260 h 484"/>
                <a:gd name="T100" fmla="*/ 217 w 483"/>
                <a:gd name="T101" fmla="*/ 66 h 484"/>
                <a:gd name="T102" fmla="*/ 411 w 483"/>
                <a:gd name="T103" fmla="*/ 207 h 484"/>
                <a:gd name="T104" fmla="*/ 270 w 483"/>
                <a:gd name="T105" fmla="*/ 400 h 484"/>
                <a:gd name="T106" fmla="*/ 77 w 483"/>
                <a:gd name="T107" fmla="*/ 26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3" h="484">
                  <a:moveTo>
                    <a:pt x="327" y="452"/>
                  </a:moveTo>
                  <a:cubicBezTo>
                    <a:pt x="323" y="425"/>
                    <a:pt x="323" y="425"/>
                    <a:pt x="323" y="425"/>
                  </a:cubicBezTo>
                  <a:cubicBezTo>
                    <a:pt x="341" y="418"/>
                    <a:pt x="357" y="408"/>
                    <a:pt x="371" y="397"/>
                  </a:cubicBezTo>
                  <a:cubicBezTo>
                    <a:pt x="392" y="412"/>
                    <a:pt x="392" y="412"/>
                    <a:pt x="392" y="412"/>
                  </a:cubicBezTo>
                  <a:cubicBezTo>
                    <a:pt x="400" y="417"/>
                    <a:pt x="410" y="415"/>
                    <a:pt x="416" y="408"/>
                  </a:cubicBezTo>
                  <a:cubicBezTo>
                    <a:pt x="456" y="350"/>
                    <a:pt x="456" y="350"/>
                    <a:pt x="456" y="350"/>
                  </a:cubicBezTo>
                  <a:cubicBezTo>
                    <a:pt x="462" y="342"/>
                    <a:pt x="460" y="332"/>
                    <a:pt x="452" y="326"/>
                  </a:cubicBezTo>
                  <a:cubicBezTo>
                    <a:pt x="435" y="314"/>
                    <a:pt x="435" y="314"/>
                    <a:pt x="435" y="314"/>
                  </a:cubicBezTo>
                  <a:cubicBezTo>
                    <a:pt x="442" y="298"/>
                    <a:pt x="447" y="280"/>
                    <a:pt x="449" y="262"/>
                  </a:cubicBezTo>
                  <a:cubicBezTo>
                    <a:pt x="468" y="259"/>
                    <a:pt x="468" y="259"/>
                    <a:pt x="468" y="259"/>
                  </a:cubicBezTo>
                  <a:cubicBezTo>
                    <a:pt x="477" y="258"/>
                    <a:pt x="483" y="249"/>
                    <a:pt x="482" y="240"/>
                  </a:cubicBezTo>
                  <a:cubicBezTo>
                    <a:pt x="471" y="170"/>
                    <a:pt x="471" y="170"/>
                    <a:pt x="471" y="170"/>
                  </a:cubicBezTo>
                  <a:cubicBezTo>
                    <a:pt x="469" y="161"/>
                    <a:pt x="461" y="155"/>
                    <a:pt x="452" y="156"/>
                  </a:cubicBezTo>
                  <a:cubicBezTo>
                    <a:pt x="437" y="158"/>
                    <a:pt x="437" y="158"/>
                    <a:pt x="437" y="158"/>
                  </a:cubicBezTo>
                  <a:cubicBezTo>
                    <a:pt x="429" y="138"/>
                    <a:pt x="418" y="118"/>
                    <a:pt x="404" y="101"/>
                  </a:cubicBezTo>
                  <a:cubicBezTo>
                    <a:pt x="411" y="91"/>
                    <a:pt x="411" y="91"/>
                    <a:pt x="411" y="91"/>
                  </a:cubicBezTo>
                  <a:cubicBezTo>
                    <a:pt x="416" y="84"/>
                    <a:pt x="414" y="73"/>
                    <a:pt x="407" y="68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41" y="22"/>
                    <a:pt x="331" y="24"/>
                    <a:pt x="325" y="31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01" y="33"/>
                    <a:pt x="281" y="28"/>
                    <a:pt x="260" y="27"/>
                  </a:cubicBezTo>
                  <a:cubicBezTo>
                    <a:pt x="258" y="16"/>
                    <a:pt x="258" y="16"/>
                    <a:pt x="258" y="16"/>
                  </a:cubicBezTo>
                  <a:cubicBezTo>
                    <a:pt x="257" y="7"/>
                    <a:pt x="249" y="0"/>
                    <a:pt x="239" y="2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0" y="14"/>
                    <a:pt x="154" y="23"/>
                    <a:pt x="155" y="3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37" y="54"/>
                    <a:pt x="119" y="66"/>
                    <a:pt x="103" y="81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83" y="67"/>
                    <a:pt x="72" y="69"/>
                    <a:pt x="67" y="77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1" y="142"/>
                    <a:pt x="23" y="153"/>
                    <a:pt x="30" y="15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1" y="186"/>
                    <a:pt x="37" y="204"/>
                    <a:pt x="36" y="222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6" y="227"/>
                    <a:pt x="0" y="235"/>
                    <a:pt x="1" y="244"/>
                  </a:cubicBezTo>
                  <a:cubicBezTo>
                    <a:pt x="12" y="314"/>
                    <a:pt x="12" y="314"/>
                    <a:pt x="12" y="314"/>
                  </a:cubicBezTo>
                  <a:cubicBezTo>
                    <a:pt x="14" y="323"/>
                    <a:pt x="22" y="330"/>
                    <a:pt x="31" y="328"/>
                  </a:cubicBezTo>
                  <a:cubicBezTo>
                    <a:pt x="57" y="324"/>
                    <a:pt x="57" y="324"/>
                    <a:pt x="57" y="324"/>
                  </a:cubicBezTo>
                  <a:cubicBezTo>
                    <a:pt x="65" y="341"/>
                    <a:pt x="76" y="357"/>
                    <a:pt x="88" y="370"/>
                  </a:cubicBezTo>
                  <a:cubicBezTo>
                    <a:pt x="72" y="393"/>
                    <a:pt x="72" y="393"/>
                    <a:pt x="72" y="393"/>
                  </a:cubicBezTo>
                  <a:cubicBezTo>
                    <a:pt x="67" y="401"/>
                    <a:pt x="68" y="411"/>
                    <a:pt x="76" y="416"/>
                  </a:cubicBezTo>
                  <a:cubicBezTo>
                    <a:pt x="134" y="457"/>
                    <a:pt x="134" y="457"/>
                    <a:pt x="134" y="457"/>
                  </a:cubicBezTo>
                  <a:cubicBezTo>
                    <a:pt x="142" y="463"/>
                    <a:pt x="152" y="461"/>
                    <a:pt x="157" y="453"/>
                  </a:cubicBezTo>
                  <a:cubicBezTo>
                    <a:pt x="174" y="429"/>
                    <a:pt x="174" y="429"/>
                    <a:pt x="174" y="429"/>
                  </a:cubicBezTo>
                  <a:cubicBezTo>
                    <a:pt x="189" y="434"/>
                    <a:pt x="204" y="438"/>
                    <a:pt x="220" y="440"/>
                  </a:cubicBezTo>
                  <a:cubicBezTo>
                    <a:pt x="224" y="469"/>
                    <a:pt x="224" y="469"/>
                    <a:pt x="224" y="469"/>
                  </a:cubicBezTo>
                  <a:cubicBezTo>
                    <a:pt x="226" y="478"/>
                    <a:pt x="234" y="484"/>
                    <a:pt x="243" y="483"/>
                  </a:cubicBezTo>
                  <a:cubicBezTo>
                    <a:pt x="314" y="471"/>
                    <a:pt x="314" y="471"/>
                    <a:pt x="314" y="471"/>
                  </a:cubicBezTo>
                  <a:cubicBezTo>
                    <a:pt x="323" y="470"/>
                    <a:pt x="329" y="462"/>
                    <a:pt x="327" y="452"/>
                  </a:cubicBezTo>
                  <a:close/>
                  <a:moveTo>
                    <a:pt x="77" y="260"/>
                  </a:moveTo>
                  <a:cubicBezTo>
                    <a:pt x="62" y="168"/>
                    <a:pt x="125" y="81"/>
                    <a:pt x="217" y="66"/>
                  </a:cubicBezTo>
                  <a:cubicBezTo>
                    <a:pt x="310" y="52"/>
                    <a:pt x="396" y="115"/>
                    <a:pt x="411" y="207"/>
                  </a:cubicBezTo>
                  <a:cubicBezTo>
                    <a:pt x="425" y="299"/>
                    <a:pt x="362" y="386"/>
                    <a:pt x="270" y="400"/>
                  </a:cubicBezTo>
                  <a:cubicBezTo>
                    <a:pt x="178" y="415"/>
                    <a:pt x="91" y="352"/>
                    <a:pt x="77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70"/>
            <p:cNvSpPr>
              <a:spLocks noEditPoints="1"/>
            </p:cNvSpPr>
            <p:nvPr/>
          </p:nvSpPr>
          <p:spPr bwMode="auto">
            <a:xfrm>
              <a:off x="9185275" y="4770438"/>
              <a:ext cx="366712" cy="366712"/>
            </a:xfrm>
            <a:custGeom>
              <a:avLst/>
              <a:gdLst>
                <a:gd name="T0" fmla="*/ 106 w 132"/>
                <a:gd name="T1" fmla="*/ 114 h 132"/>
                <a:gd name="T2" fmla="*/ 103 w 132"/>
                <a:gd name="T3" fmla="*/ 107 h 132"/>
                <a:gd name="T4" fmla="*/ 113 w 132"/>
                <a:gd name="T5" fmla="*/ 96 h 132"/>
                <a:gd name="T6" fmla="*/ 120 w 132"/>
                <a:gd name="T7" fmla="*/ 98 h 132"/>
                <a:gd name="T8" fmla="*/ 125 w 132"/>
                <a:gd name="T9" fmla="*/ 95 h 132"/>
                <a:gd name="T10" fmla="*/ 131 w 132"/>
                <a:gd name="T11" fmla="*/ 76 h 132"/>
                <a:gd name="T12" fmla="*/ 128 w 132"/>
                <a:gd name="T13" fmla="*/ 70 h 132"/>
                <a:gd name="T14" fmla="*/ 123 w 132"/>
                <a:gd name="T15" fmla="*/ 69 h 132"/>
                <a:gd name="T16" fmla="*/ 122 w 132"/>
                <a:gd name="T17" fmla="*/ 54 h 132"/>
                <a:gd name="T18" fmla="*/ 127 w 132"/>
                <a:gd name="T19" fmla="*/ 52 h 132"/>
                <a:gd name="T20" fmla="*/ 129 w 132"/>
                <a:gd name="T21" fmla="*/ 46 h 132"/>
                <a:gd name="T22" fmla="*/ 120 w 132"/>
                <a:gd name="T23" fmla="*/ 28 h 132"/>
                <a:gd name="T24" fmla="*/ 114 w 132"/>
                <a:gd name="T25" fmla="*/ 26 h 132"/>
                <a:gd name="T26" fmla="*/ 110 w 132"/>
                <a:gd name="T27" fmla="*/ 28 h 132"/>
                <a:gd name="T28" fmla="*/ 97 w 132"/>
                <a:gd name="T29" fmla="*/ 16 h 132"/>
                <a:gd name="T30" fmla="*/ 98 w 132"/>
                <a:gd name="T31" fmla="*/ 12 h 132"/>
                <a:gd name="T32" fmla="*/ 95 w 132"/>
                <a:gd name="T33" fmla="*/ 7 h 132"/>
                <a:gd name="T34" fmla="*/ 77 w 132"/>
                <a:gd name="T35" fmla="*/ 1 h 132"/>
                <a:gd name="T36" fmla="*/ 71 w 132"/>
                <a:gd name="T37" fmla="*/ 4 h 132"/>
                <a:gd name="T38" fmla="*/ 70 w 132"/>
                <a:gd name="T39" fmla="*/ 7 h 132"/>
                <a:gd name="T40" fmla="*/ 53 w 132"/>
                <a:gd name="T41" fmla="*/ 8 h 132"/>
                <a:gd name="T42" fmla="*/ 52 w 132"/>
                <a:gd name="T43" fmla="*/ 5 h 132"/>
                <a:gd name="T44" fmla="*/ 46 w 132"/>
                <a:gd name="T45" fmla="*/ 3 h 132"/>
                <a:gd name="T46" fmla="*/ 29 w 132"/>
                <a:gd name="T47" fmla="*/ 12 h 132"/>
                <a:gd name="T48" fmla="*/ 26 w 132"/>
                <a:gd name="T49" fmla="*/ 18 h 132"/>
                <a:gd name="T50" fmla="*/ 28 w 132"/>
                <a:gd name="T51" fmla="*/ 21 h 132"/>
                <a:gd name="T52" fmla="*/ 17 w 132"/>
                <a:gd name="T53" fmla="*/ 35 h 132"/>
                <a:gd name="T54" fmla="*/ 13 w 132"/>
                <a:gd name="T55" fmla="*/ 34 h 132"/>
                <a:gd name="T56" fmla="*/ 7 w 132"/>
                <a:gd name="T57" fmla="*/ 37 h 132"/>
                <a:gd name="T58" fmla="*/ 1 w 132"/>
                <a:gd name="T59" fmla="*/ 56 h 132"/>
                <a:gd name="T60" fmla="*/ 4 w 132"/>
                <a:gd name="T61" fmla="*/ 61 h 132"/>
                <a:gd name="T62" fmla="*/ 9 w 132"/>
                <a:gd name="T63" fmla="*/ 63 h 132"/>
                <a:gd name="T64" fmla="*/ 11 w 132"/>
                <a:gd name="T65" fmla="*/ 77 h 132"/>
                <a:gd name="T66" fmla="*/ 6 w 132"/>
                <a:gd name="T67" fmla="*/ 80 h 132"/>
                <a:gd name="T68" fmla="*/ 4 w 132"/>
                <a:gd name="T69" fmla="*/ 86 h 132"/>
                <a:gd name="T70" fmla="*/ 12 w 132"/>
                <a:gd name="T71" fmla="*/ 104 h 132"/>
                <a:gd name="T72" fmla="*/ 18 w 132"/>
                <a:gd name="T73" fmla="*/ 106 h 132"/>
                <a:gd name="T74" fmla="*/ 25 w 132"/>
                <a:gd name="T75" fmla="*/ 102 h 132"/>
                <a:gd name="T76" fmla="*/ 37 w 132"/>
                <a:gd name="T77" fmla="*/ 112 h 132"/>
                <a:gd name="T78" fmla="*/ 34 w 132"/>
                <a:gd name="T79" fmla="*/ 119 h 132"/>
                <a:gd name="T80" fmla="*/ 37 w 132"/>
                <a:gd name="T81" fmla="*/ 125 h 132"/>
                <a:gd name="T82" fmla="*/ 56 w 132"/>
                <a:gd name="T83" fmla="*/ 131 h 132"/>
                <a:gd name="T84" fmla="*/ 62 w 132"/>
                <a:gd name="T85" fmla="*/ 128 h 132"/>
                <a:gd name="T86" fmla="*/ 64 w 132"/>
                <a:gd name="T87" fmla="*/ 120 h 132"/>
                <a:gd name="T88" fmla="*/ 77 w 132"/>
                <a:gd name="T89" fmla="*/ 119 h 132"/>
                <a:gd name="T90" fmla="*/ 80 w 132"/>
                <a:gd name="T91" fmla="*/ 126 h 132"/>
                <a:gd name="T92" fmla="*/ 87 w 132"/>
                <a:gd name="T93" fmla="*/ 129 h 132"/>
                <a:gd name="T94" fmla="*/ 104 w 132"/>
                <a:gd name="T95" fmla="*/ 120 h 132"/>
                <a:gd name="T96" fmla="*/ 106 w 132"/>
                <a:gd name="T97" fmla="*/ 114 h 132"/>
                <a:gd name="T98" fmla="*/ 39 w 132"/>
                <a:gd name="T99" fmla="*/ 77 h 132"/>
                <a:gd name="T100" fmla="*/ 53 w 132"/>
                <a:gd name="T101" fmla="*/ 36 h 132"/>
                <a:gd name="T102" fmla="*/ 93 w 132"/>
                <a:gd name="T103" fmla="*/ 50 h 132"/>
                <a:gd name="T104" fmla="*/ 80 w 132"/>
                <a:gd name="T105" fmla="*/ 91 h 132"/>
                <a:gd name="T106" fmla="*/ 39 w 132"/>
                <a:gd name="T107" fmla="*/ 7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06" y="114"/>
                  </a:moveTo>
                  <a:cubicBezTo>
                    <a:pt x="103" y="107"/>
                    <a:pt x="103" y="107"/>
                    <a:pt x="103" y="107"/>
                  </a:cubicBezTo>
                  <a:cubicBezTo>
                    <a:pt x="107" y="104"/>
                    <a:pt x="110" y="100"/>
                    <a:pt x="113" y="96"/>
                  </a:cubicBezTo>
                  <a:cubicBezTo>
                    <a:pt x="120" y="98"/>
                    <a:pt x="120" y="98"/>
                    <a:pt x="120" y="98"/>
                  </a:cubicBezTo>
                  <a:cubicBezTo>
                    <a:pt x="122" y="98"/>
                    <a:pt x="125" y="97"/>
                    <a:pt x="125" y="95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2" y="74"/>
                    <a:pt x="131" y="71"/>
                    <a:pt x="128" y="70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4"/>
                    <a:pt x="123" y="59"/>
                    <a:pt x="122" y="54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9" y="51"/>
                    <a:pt x="130" y="48"/>
                    <a:pt x="129" y="4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19" y="26"/>
                    <a:pt x="116" y="25"/>
                    <a:pt x="114" y="26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07" y="23"/>
                    <a:pt x="102" y="19"/>
                    <a:pt x="97" y="16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9" y="10"/>
                    <a:pt x="98" y="7"/>
                    <a:pt x="95" y="7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4" y="0"/>
                    <a:pt x="72" y="1"/>
                    <a:pt x="71" y="4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4" y="6"/>
                    <a:pt x="59" y="7"/>
                    <a:pt x="53" y="8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3"/>
                    <a:pt x="48" y="2"/>
                    <a:pt x="46" y="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6" y="13"/>
                    <a:pt x="25" y="16"/>
                    <a:pt x="26" y="1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3" y="25"/>
                    <a:pt x="20" y="30"/>
                    <a:pt x="17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0" y="33"/>
                    <a:pt x="8" y="35"/>
                    <a:pt x="7" y="3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58"/>
                    <a:pt x="2" y="61"/>
                    <a:pt x="4" y="61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8"/>
                    <a:pt x="10" y="73"/>
                    <a:pt x="11" y="77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3" y="81"/>
                    <a:pt x="3" y="84"/>
                    <a:pt x="4" y="86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3" y="106"/>
                    <a:pt x="16" y="107"/>
                    <a:pt x="1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8" y="106"/>
                    <a:pt x="32" y="109"/>
                    <a:pt x="37" y="112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22"/>
                    <a:pt x="35" y="124"/>
                    <a:pt x="37" y="125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8" y="132"/>
                    <a:pt x="61" y="130"/>
                    <a:pt x="62" y="128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8" y="120"/>
                    <a:pt x="73" y="120"/>
                    <a:pt x="77" y="119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2" y="129"/>
                    <a:pt x="84" y="130"/>
                    <a:pt x="87" y="129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6" y="119"/>
                    <a:pt x="107" y="116"/>
                    <a:pt x="106" y="114"/>
                  </a:cubicBezTo>
                  <a:close/>
                  <a:moveTo>
                    <a:pt x="39" y="77"/>
                  </a:moveTo>
                  <a:cubicBezTo>
                    <a:pt x="31" y="62"/>
                    <a:pt x="37" y="44"/>
                    <a:pt x="53" y="36"/>
                  </a:cubicBezTo>
                  <a:cubicBezTo>
                    <a:pt x="68" y="29"/>
                    <a:pt x="86" y="35"/>
                    <a:pt x="93" y="50"/>
                  </a:cubicBezTo>
                  <a:cubicBezTo>
                    <a:pt x="101" y="65"/>
                    <a:pt x="95" y="83"/>
                    <a:pt x="80" y="91"/>
                  </a:cubicBezTo>
                  <a:cubicBezTo>
                    <a:pt x="65" y="98"/>
                    <a:pt x="46" y="92"/>
                    <a:pt x="39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71"/>
            <p:cNvSpPr>
              <a:spLocks noEditPoints="1"/>
            </p:cNvSpPr>
            <p:nvPr/>
          </p:nvSpPr>
          <p:spPr bwMode="auto">
            <a:xfrm>
              <a:off x="9267825" y="5767388"/>
              <a:ext cx="233362" cy="233362"/>
            </a:xfrm>
            <a:custGeom>
              <a:avLst/>
              <a:gdLst>
                <a:gd name="T0" fmla="*/ 67 w 84"/>
                <a:gd name="T1" fmla="*/ 73 h 84"/>
                <a:gd name="T2" fmla="*/ 65 w 84"/>
                <a:gd name="T3" fmla="*/ 69 h 84"/>
                <a:gd name="T4" fmla="*/ 72 w 84"/>
                <a:gd name="T5" fmla="*/ 61 h 84"/>
                <a:gd name="T6" fmla="*/ 76 w 84"/>
                <a:gd name="T7" fmla="*/ 63 h 84"/>
                <a:gd name="T8" fmla="*/ 80 w 84"/>
                <a:gd name="T9" fmla="*/ 61 h 84"/>
                <a:gd name="T10" fmla="*/ 84 w 84"/>
                <a:gd name="T11" fmla="*/ 49 h 84"/>
                <a:gd name="T12" fmla="*/ 82 w 84"/>
                <a:gd name="T13" fmla="*/ 45 h 84"/>
                <a:gd name="T14" fmla="*/ 78 w 84"/>
                <a:gd name="T15" fmla="*/ 44 h 84"/>
                <a:gd name="T16" fmla="*/ 78 w 84"/>
                <a:gd name="T17" fmla="*/ 35 h 84"/>
                <a:gd name="T18" fmla="*/ 81 w 84"/>
                <a:gd name="T19" fmla="*/ 33 h 84"/>
                <a:gd name="T20" fmla="*/ 82 w 84"/>
                <a:gd name="T21" fmla="*/ 29 h 84"/>
                <a:gd name="T22" fmla="*/ 76 w 84"/>
                <a:gd name="T23" fmla="*/ 18 h 84"/>
                <a:gd name="T24" fmla="*/ 73 w 84"/>
                <a:gd name="T25" fmla="*/ 17 h 84"/>
                <a:gd name="T26" fmla="*/ 70 w 84"/>
                <a:gd name="T27" fmla="*/ 18 h 84"/>
                <a:gd name="T28" fmla="*/ 62 w 84"/>
                <a:gd name="T29" fmla="*/ 10 h 84"/>
                <a:gd name="T30" fmla="*/ 62 w 84"/>
                <a:gd name="T31" fmla="*/ 8 h 84"/>
                <a:gd name="T32" fmla="*/ 60 w 84"/>
                <a:gd name="T33" fmla="*/ 5 h 84"/>
                <a:gd name="T34" fmla="*/ 49 w 84"/>
                <a:gd name="T35" fmla="*/ 1 h 84"/>
                <a:gd name="T36" fmla="*/ 45 w 84"/>
                <a:gd name="T37" fmla="*/ 3 h 84"/>
                <a:gd name="T38" fmla="*/ 44 w 84"/>
                <a:gd name="T39" fmla="*/ 5 h 84"/>
                <a:gd name="T40" fmla="*/ 34 w 84"/>
                <a:gd name="T41" fmla="*/ 5 h 84"/>
                <a:gd name="T42" fmla="*/ 33 w 84"/>
                <a:gd name="T43" fmla="*/ 4 h 84"/>
                <a:gd name="T44" fmla="*/ 29 w 84"/>
                <a:gd name="T45" fmla="*/ 2 h 84"/>
                <a:gd name="T46" fmla="*/ 18 w 84"/>
                <a:gd name="T47" fmla="*/ 8 h 84"/>
                <a:gd name="T48" fmla="*/ 17 w 84"/>
                <a:gd name="T49" fmla="*/ 12 h 84"/>
                <a:gd name="T50" fmla="*/ 18 w 84"/>
                <a:gd name="T51" fmla="*/ 14 h 84"/>
                <a:gd name="T52" fmla="*/ 10 w 84"/>
                <a:gd name="T53" fmla="*/ 23 h 84"/>
                <a:gd name="T54" fmla="*/ 8 w 84"/>
                <a:gd name="T55" fmla="*/ 22 h 84"/>
                <a:gd name="T56" fmla="*/ 4 w 84"/>
                <a:gd name="T57" fmla="*/ 24 h 84"/>
                <a:gd name="T58" fmla="*/ 0 w 84"/>
                <a:gd name="T59" fmla="*/ 36 h 84"/>
                <a:gd name="T60" fmla="*/ 2 w 84"/>
                <a:gd name="T61" fmla="*/ 39 h 84"/>
                <a:gd name="T62" fmla="*/ 6 w 84"/>
                <a:gd name="T63" fmla="*/ 41 h 84"/>
                <a:gd name="T64" fmla="*/ 7 w 84"/>
                <a:gd name="T65" fmla="*/ 50 h 84"/>
                <a:gd name="T66" fmla="*/ 3 w 84"/>
                <a:gd name="T67" fmla="*/ 51 h 84"/>
                <a:gd name="T68" fmla="*/ 2 w 84"/>
                <a:gd name="T69" fmla="*/ 55 h 84"/>
                <a:gd name="T70" fmla="*/ 7 w 84"/>
                <a:gd name="T71" fmla="*/ 67 h 84"/>
                <a:gd name="T72" fmla="*/ 11 w 84"/>
                <a:gd name="T73" fmla="*/ 68 h 84"/>
                <a:gd name="T74" fmla="*/ 15 w 84"/>
                <a:gd name="T75" fmla="*/ 66 h 84"/>
                <a:gd name="T76" fmla="*/ 23 w 84"/>
                <a:gd name="T77" fmla="*/ 72 h 84"/>
                <a:gd name="T78" fmla="*/ 22 w 84"/>
                <a:gd name="T79" fmla="*/ 77 h 84"/>
                <a:gd name="T80" fmla="*/ 23 w 84"/>
                <a:gd name="T81" fmla="*/ 80 h 84"/>
                <a:gd name="T82" fmla="*/ 35 w 84"/>
                <a:gd name="T83" fmla="*/ 84 h 84"/>
                <a:gd name="T84" fmla="*/ 39 w 84"/>
                <a:gd name="T85" fmla="*/ 82 h 84"/>
                <a:gd name="T86" fmla="*/ 41 w 84"/>
                <a:gd name="T87" fmla="*/ 77 h 84"/>
                <a:gd name="T88" fmla="*/ 49 w 84"/>
                <a:gd name="T89" fmla="*/ 77 h 84"/>
                <a:gd name="T90" fmla="*/ 51 w 84"/>
                <a:gd name="T91" fmla="*/ 81 h 84"/>
                <a:gd name="T92" fmla="*/ 55 w 84"/>
                <a:gd name="T93" fmla="*/ 82 h 84"/>
                <a:gd name="T94" fmla="*/ 66 w 84"/>
                <a:gd name="T95" fmla="*/ 77 h 84"/>
                <a:gd name="T96" fmla="*/ 67 w 84"/>
                <a:gd name="T97" fmla="*/ 73 h 84"/>
                <a:gd name="T98" fmla="*/ 24 w 84"/>
                <a:gd name="T99" fmla="*/ 50 h 84"/>
                <a:gd name="T100" fmla="*/ 33 w 84"/>
                <a:gd name="T101" fmla="*/ 23 h 84"/>
                <a:gd name="T102" fmla="*/ 59 w 84"/>
                <a:gd name="T103" fmla="*/ 32 h 84"/>
                <a:gd name="T104" fmla="*/ 51 w 84"/>
                <a:gd name="T105" fmla="*/ 58 h 84"/>
                <a:gd name="T106" fmla="*/ 24 w 84"/>
                <a:gd name="T107" fmla="*/ 5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" h="84">
                  <a:moveTo>
                    <a:pt x="67" y="73"/>
                  </a:moveTo>
                  <a:cubicBezTo>
                    <a:pt x="65" y="69"/>
                    <a:pt x="65" y="69"/>
                    <a:pt x="65" y="69"/>
                  </a:cubicBezTo>
                  <a:cubicBezTo>
                    <a:pt x="68" y="67"/>
                    <a:pt x="70" y="64"/>
                    <a:pt x="72" y="61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8" y="63"/>
                    <a:pt x="79" y="62"/>
                    <a:pt x="80" y="61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4" y="47"/>
                    <a:pt x="83" y="46"/>
                    <a:pt x="82" y="45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41"/>
                    <a:pt x="78" y="38"/>
                    <a:pt x="78" y="35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3" y="31"/>
                    <a:pt x="82" y="2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7"/>
                    <a:pt x="74" y="16"/>
                    <a:pt x="73" y="17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68" y="15"/>
                    <a:pt x="65" y="12"/>
                    <a:pt x="62" y="10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3" y="7"/>
                    <a:pt x="62" y="5"/>
                    <a:pt x="60" y="5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7" y="0"/>
                    <a:pt x="45" y="1"/>
                    <a:pt x="45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1" y="4"/>
                    <a:pt x="37" y="5"/>
                    <a:pt x="34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2"/>
                    <a:pt x="30" y="2"/>
                    <a:pt x="29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10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5" y="16"/>
                    <a:pt x="12" y="19"/>
                    <a:pt x="10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22"/>
                    <a:pt x="5" y="22"/>
                    <a:pt x="4" y="2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1" y="39"/>
                    <a:pt x="2" y="39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4"/>
                    <a:pt x="6" y="47"/>
                    <a:pt x="7" y="50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" y="52"/>
                    <a:pt x="1" y="54"/>
                    <a:pt x="2" y="5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8" y="68"/>
                    <a:pt x="10" y="69"/>
                    <a:pt x="11" y="68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8" y="68"/>
                    <a:pt x="20" y="70"/>
                    <a:pt x="23" y="72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1" y="78"/>
                    <a:pt x="22" y="80"/>
                    <a:pt x="23" y="80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7" y="84"/>
                    <a:pt x="39" y="84"/>
                    <a:pt x="39" y="82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3" y="77"/>
                    <a:pt x="46" y="77"/>
                    <a:pt x="49" y="77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2" y="83"/>
                    <a:pt x="54" y="83"/>
                    <a:pt x="55" y="8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6"/>
                    <a:pt x="68" y="74"/>
                    <a:pt x="67" y="73"/>
                  </a:cubicBezTo>
                  <a:close/>
                  <a:moveTo>
                    <a:pt x="24" y="50"/>
                  </a:moveTo>
                  <a:cubicBezTo>
                    <a:pt x="20" y="40"/>
                    <a:pt x="23" y="28"/>
                    <a:pt x="33" y="23"/>
                  </a:cubicBezTo>
                  <a:cubicBezTo>
                    <a:pt x="43" y="19"/>
                    <a:pt x="55" y="22"/>
                    <a:pt x="59" y="32"/>
                  </a:cubicBezTo>
                  <a:cubicBezTo>
                    <a:pt x="64" y="42"/>
                    <a:pt x="60" y="54"/>
                    <a:pt x="51" y="58"/>
                  </a:cubicBezTo>
                  <a:cubicBezTo>
                    <a:pt x="41" y="63"/>
                    <a:pt x="29" y="59"/>
                    <a:pt x="24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72"/>
            <p:cNvSpPr>
              <a:spLocks/>
            </p:cNvSpPr>
            <p:nvPr/>
          </p:nvSpPr>
          <p:spPr bwMode="auto">
            <a:xfrm>
              <a:off x="8537575" y="5759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73"/>
            <p:cNvSpPr>
              <a:spLocks/>
            </p:cNvSpPr>
            <p:nvPr/>
          </p:nvSpPr>
          <p:spPr bwMode="auto">
            <a:xfrm>
              <a:off x="8537575" y="5759450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74"/>
            <p:cNvSpPr>
              <a:spLocks noEditPoints="1"/>
            </p:cNvSpPr>
            <p:nvPr/>
          </p:nvSpPr>
          <p:spPr bwMode="auto">
            <a:xfrm>
              <a:off x="8380413" y="4922838"/>
              <a:ext cx="630237" cy="903287"/>
            </a:xfrm>
            <a:custGeom>
              <a:avLst/>
              <a:gdLst>
                <a:gd name="T0" fmla="*/ 190 w 227"/>
                <a:gd name="T1" fmla="*/ 248 h 325"/>
                <a:gd name="T2" fmla="*/ 189 w 227"/>
                <a:gd name="T3" fmla="*/ 181 h 325"/>
                <a:gd name="T4" fmla="*/ 134 w 227"/>
                <a:gd name="T5" fmla="*/ 140 h 325"/>
                <a:gd name="T6" fmla="*/ 150 w 227"/>
                <a:gd name="T7" fmla="*/ 72 h 325"/>
                <a:gd name="T8" fmla="*/ 159 w 227"/>
                <a:gd name="T9" fmla="*/ 36 h 325"/>
                <a:gd name="T10" fmla="*/ 158 w 227"/>
                <a:gd name="T11" fmla="*/ 16 h 325"/>
                <a:gd name="T12" fmla="*/ 142 w 227"/>
                <a:gd name="T13" fmla="*/ 4 h 325"/>
                <a:gd name="T14" fmla="*/ 144 w 227"/>
                <a:gd name="T15" fmla="*/ 21 h 325"/>
                <a:gd name="T16" fmla="*/ 140 w 227"/>
                <a:gd name="T17" fmla="*/ 44 h 325"/>
                <a:gd name="T18" fmla="*/ 123 w 227"/>
                <a:gd name="T19" fmla="*/ 59 h 325"/>
                <a:gd name="T20" fmla="*/ 105 w 227"/>
                <a:gd name="T21" fmla="*/ 57 h 325"/>
                <a:gd name="T22" fmla="*/ 101 w 227"/>
                <a:gd name="T23" fmla="*/ 28 h 325"/>
                <a:gd name="T24" fmla="*/ 85 w 227"/>
                <a:gd name="T25" fmla="*/ 1 h 325"/>
                <a:gd name="T26" fmla="*/ 67 w 227"/>
                <a:gd name="T27" fmla="*/ 38 h 325"/>
                <a:gd name="T28" fmla="*/ 60 w 227"/>
                <a:gd name="T29" fmla="*/ 51 h 325"/>
                <a:gd name="T30" fmla="*/ 38 w 227"/>
                <a:gd name="T31" fmla="*/ 74 h 325"/>
                <a:gd name="T32" fmla="*/ 27 w 227"/>
                <a:gd name="T33" fmla="*/ 162 h 325"/>
                <a:gd name="T34" fmla="*/ 32 w 227"/>
                <a:gd name="T35" fmla="*/ 173 h 325"/>
                <a:gd name="T36" fmla="*/ 4 w 227"/>
                <a:gd name="T37" fmla="*/ 179 h 325"/>
                <a:gd name="T38" fmla="*/ 73 w 227"/>
                <a:gd name="T39" fmla="*/ 244 h 325"/>
                <a:gd name="T40" fmla="*/ 85 w 227"/>
                <a:gd name="T41" fmla="*/ 188 h 325"/>
                <a:gd name="T42" fmla="*/ 117 w 227"/>
                <a:gd name="T43" fmla="*/ 238 h 325"/>
                <a:gd name="T44" fmla="*/ 111 w 227"/>
                <a:gd name="T45" fmla="*/ 245 h 325"/>
                <a:gd name="T46" fmla="*/ 78 w 227"/>
                <a:gd name="T47" fmla="*/ 303 h 325"/>
                <a:gd name="T48" fmla="*/ 91 w 227"/>
                <a:gd name="T49" fmla="*/ 324 h 325"/>
                <a:gd name="T50" fmla="*/ 129 w 227"/>
                <a:gd name="T51" fmla="*/ 321 h 325"/>
                <a:gd name="T52" fmla="*/ 120 w 227"/>
                <a:gd name="T53" fmla="*/ 315 h 325"/>
                <a:gd name="T54" fmla="*/ 114 w 227"/>
                <a:gd name="T55" fmla="*/ 299 h 325"/>
                <a:gd name="T56" fmla="*/ 132 w 227"/>
                <a:gd name="T57" fmla="*/ 186 h 325"/>
                <a:gd name="T58" fmla="*/ 163 w 227"/>
                <a:gd name="T59" fmla="*/ 198 h 325"/>
                <a:gd name="T60" fmla="*/ 171 w 227"/>
                <a:gd name="T61" fmla="*/ 261 h 325"/>
                <a:gd name="T62" fmla="*/ 193 w 227"/>
                <a:gd name="T63" fmla="*/ 272 h 325"/>
                <a:gd name="T64" fmla="*/ 226 w 227"/>
                <a:gd name="T65" fmla="*/ 252 h 325"/>
                <a:gd name="T66" fmla="*/ 26 w 227"/>
                <a:gd name="T67" fmla="*/ 179 h 325"/>
                <a:gd name="T68" fmla="*/ 40 w 227"/>
                <a:gd name="T69" fmla="*/ 177 h 325"/>
                <a:gd name="T70" fmla="*/ 53 w 227"/>
                <a:gd name="T71" fmla="*/ 177 h 325"/>
                <a:gd name="T72" fmla="*/ 53 w 227"/>
                <a:gd name="T73" fmla="*/ 151 h 325"/>
                <a:gd name="T74" fmla="*/ 49 w 227"/>
                <a:gd name="T75" fmla="*/ 159 h 325"/>
                <a:gd name="T76" fmla="*/ 44 w 227"/>
                <a:gd name="T77" fmla="*/ 142 h 325"/>
                <a:gd name="T78" fmla="*/ 37 w 227"/>
                <a:gd name="T79" fmla="*/ 120 h 325"/>
                <a:gd name="T80" fmla="*/ 57 w 227"/>
                <a:gd name="T81" fmla="*/ 111 h 325"/>
                <a:gd name="T82" fmla="*/ 93 w 227"/>
                <a:gd name="T83" fmla="*/ 115 h 325"/>
                <a:gd name="T84" fmla="*/ 66 w 227"/>
                <a:gd name="T85" fmla="*/ 39 h 325"/>
                <a:gd name="T86" fmla="*/ 96 w 227"/>
                <a:gd name="T87" fmla="*/ 66 h 325"/>
                <a:gd name="T88" fmla="*/ 84 w 227"/>
                <a:gd name="T89" fmla="*/ 62 h 325"/>
                <a:gd name="T90" fmla="*/ 96 w 227"/>
                <a:gd name="T91" fmla="*/ 88 h 325"/>
                <a:gd name="T92" fmla="*/ 118 w 227"/>
                <a:gd name="T93" fmla="*/ 143 h 325"/>
                <a:gd name="T94" fmla="*/ 121 w 227"/>
                <a:gd name="T95" fmla="*/ 1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7" h="325">
                  <a:moveTo>
                    <a:pt x="223" y="249"/>
                  </a:moveTo>
                  <a:cubicBezTo>
                    <a:pt x="215" y="253"/>
                    <a:pt x="215" y="253"/>
                    <a:pt x="215" y="253"/>
                  </a:cubicBezTo>
                  <a:cubicBezTo>
                    <a:pt x="195" y="257"/>
                    <a:pt x="190" y="248"/>
                    <a:pt x="190" y="248"/>
                  </a:cubicBezTo>
                  <a:cubicBezTo>
                    <a:pt x="203" y="243"/>
                    <a:pt x="203" y="243"/>
                    <a:pt x="203" y="243"/>
                  </a:cubicBezTo>
                  <a:cubicBezTo>
                    <a:pt x="203" y="243"/>
                    <a:pt x="197" y="218"/>
                    <a:pt x="195" y="209"/>
                  </a:cubicBezTo>
                  <a:cubicBezTo>
                    <a:pt x="193" y="200"/>
                    <a:pt x="190" y="191"/>
                    <a:pt x="189" y="181"/>
                  </a:cubicBezTo>
                  <a:cubicBezTo>
                    <a:pt x="188" y="170"/>
                    <a:pt x="184" y="166"/>
                    <a:pt x="184" y="166"/>
                  </a:cubicBezTo>
                  <a:cubicBezTo>
                    <a:pt x="180" y="161"/>
                    <a:pt x="146" y="150"/>
                    <a:pt x="146" y="150"/>
                  </a:cubicBezTo>
                  <a:cubicBezTo>
                    <a:pt x="148" y="148"/>
                    <a:pt x="138" y="142"/>
                    <a:pt x="134" y="140"/>
                  </a:cubicBezTo>
                  <a:cubicBezTo>
                    <a:pt x="131" y="137"/>
                    <a:pt x="127" y="132"/>
                    <a:pt x="126" y="128"/>
                  </a:cubicBezTo>
                  <a:cubicBezTo>
                    <a:pt x="124" y="124"/>
                    <a:pt x="113" y="81"/>
                    <a:pt x="113" y="81"/>
                  </a:cubicBezTo>
                  <a:cubicBezTo>
                    <a:pt x="127" y="82"/>
                    <a:pt x="150" y="72"/>
                    <a:pt x="150" y="72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3" y="40"/>
                    <a:pt x="160" y="44"/>
                    <a:pt x="162" y="41"/>
                  </a:cubicBezTo>
                  <a:cubicBezTo>
                    <a:pt x="163" y="38"/>
                    <a:pt x="159" y="36"/>
                    <a:pt x="159" y="36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2" y="26"/>
                    <a:pt x="156" y="24"/>
                    <a:pt x="156" y="24"/>
                  </a:cubicBezTo>
                  <a:cubicBezTo>
                    <a:pt x="156" y="23"/>
                    <a:pt x="158" y="18"/>
                    <a:pt x="158" y="16"/>
                  </a:cubicBezTo>
                  <a:cubicBezTo>
                    <a:pt x="159" y="14"/>
                    <a:pt x="158" y="7"/>
                    <a:pt x="158" y="7"/>
                  </a:cubicBezTo>
                  <a:cubicBezTo>
                    <a:pt x="157" y="4"/>
                    <a:pt x="147" y="3"/>
                    <a:pt x="147" y="3"/>
                  </a:cubicBezTo>
                  <a:cubicBezTo>
                    <a:pt x="145" y="2"/>
                    <a:pt x="142" y="4"/>
                    <a:pt x="142" y="4"/>
                  </a:cubicBezTo>
                  <a:cubicBezTo>
                    <a:pt x="141" y="4"/>
                    <a:pt x="140" y="6"/>
                    <a:pt x="140" y="6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7" y="14"/>
                    <a:pt x="144" y="21"/>
                    <a:pt x="144" y="21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3" y="24"/>
                    <a:pt x="143" y="32"/>
                    <a:pt x="143" y="32"/>
                  </a:cubicBezTo>
                  <a:cubicBezTo>
                    <a:pt x="141" y="35"/>
                    <a:pt x="142" y="42"/>
                    <a:pt x="140" y="44"/>
                  </a:cubicBezTo>
                  <a:cubicBezTo>
                    <a:pt x="137" y="46"/>
                    <a:pt x="137" y="54"/>
                    <a:pt x="135" y="55"/>
                  </a:cubicBezTo>
                  <a:cubicBezTo>
                    <a:pt x="132" y="56"/>
                    <a:pt x="131" y="58"/>
                    <a:pt x="129" y="58"/>
                  </a:cubicBezTo>
                  <a:cubicBezTo>
                    <a:pt x="127" y="59"/>
                    <a:pt x="127" y="59"/>
                    <a:pt x="123" y="59"/>
                  </a:cubicBezTo>
                  <a:cubicBezTo>
                    <a:pt x="119" y="59"/>
                    <a:pt x="116" y="58"/>
                    <a:pt x="114" y="58"/>
                  </a:cubicBezTo>
                  <a:cubicBezTo>
                    <a:pt x="112" y="58"/>
                    <a:pt x="113" y="59"/>
                    <a:pt x="110" y="57"/>
                  </a:cubicBezTo>
                  <a:cubicBezTo>
                    <a:pt x="108" y="56"/>
                    <a:pt x="105" y="57"/>
                    <a:pt x="105" y="57"/>
                  </a:cubicBezTo>
                  <a:cubicBezTo>
                    <a:pt x="102" y="52"/>
                    <a:pt x="94" y="47"/>
                    <a:pt x="94" y="47"/>
                  </a:cubicBezTo>
                  <a:cubicBezTo>
                    <a:pt x="93" y="46"/>
                    <a:pt x="97" y="41"/>
                    <a:pt x="97" y="41"/>
                  </a:cubicBezTo>
                  <a:cubicBezTo>
                    <a:pt x="100" y="37"/>
                    <a:pt x="101" y="28"/>
                    <a:pt x="101" y="28"/>
                  </a:cubicBezTo>
                  <a:cubicBezTo>
                    <a:pt x="101" y="28"/>
                    <a:pt x="101" y="24"/>
                    <a:pt x="101" y="24"/>
                  </a:cubicBezTo>
                  <a:cubicBezTo>
                    <a:pt x="100" y="23"/>
                    <a:pt x="101" y="16"/>
                    <a:pt x="101" y="16"/>
                  </a:cubicBezTo>
                  <a:cubicBezTo>
                    <a:pt x="99" y="2"/>
                    <a:pt x="85" y="1"/>
                    <a:pt x="85" y="1"/>
                  </a:cubicBezTo>
                  <a:cubicBezTo>
                    <a:pt x="68" y="0"/>
                    <a:pt x="66" y="20"/>
                    <a:pt x="66" y="20"/>
                  </a:cubicBezTo>
                  <a:cubicBezTo>
                    <a:pt x="64" y="21"/>
                    <a:pt x="67" y="32"/>
                    <a:pt x="67" y="32"/>
                  </a:cubicBezTo>
                  <a:cubicBezTo>
                    <a:pt x="68" y="33"/>
                    <a:pt x="67" y="38"/>
                    <a:pt x="67" y="38"/>
                  </a:cubicBezTo>
                  <a:cubicBezTo>
                    <a:pt x="59" y="39"/>
                    <a:pt x="60" y="47"/>
                    <a:pt x="60" y="47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0" y="51"/>
                  </a:cubicBezTo>
                  <a:cubicBezTo>
                    <a:pt x="58" y="52"/>
                    <a:pt x="52" y="54"/>
                    <a:pt x="45" y="57"/>
                  </a:cubicBezTo>
                  <a:cubicBezTo>
                    <a:pt x="38" y="60"/>
                    <a:pt x="42" y="67"/>
                    <a:pt x="41" y="69"/>
                  </a:cubicBezTo>
                  <a:cubicBezTo>
                    <a:pt x="40" y="71"/>
                    <a:pt x="41" y="72"/>
                    <a:pt x="38" y="74"/>
                  </a:cubicBezTo>
                  <a:cubicBezTo>
                    <a:pt x="36" y="76"/>
                    <a:pt x="35" y="77"/>
                    <a:pt x="30" y="81"/>
                  </a:cubicBezTo>
                  <a:cubicBezTo>
                    <a:pt x="25" y="84"/>
                    <a:pt x="11" y="103"/>
                    <a:pt x="11" y="103"/>
                  </a:cubicBezTo>
                  <a:cubicBezTo>
                    <a:pt x="7" y="111"/>
                    <a:pt x="27" y="162"/>
                    <a:pt x="27" y="162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1" y="166"/>
                    <a:pt x="32" y="173"/>
                    <a:pt x="32" y="173"/>
                  </a:cubicBezTo>
                  <a:cubicBezTo>
                    <a:pt x="29" y="174"/>
                    <a:pt x="23" y="178"/>
                    <a:pt x="23" y="178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4" y="176"/>
                    <a:pt x="4" y="179"/>
                    <a:pt x="4" y="179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8"/>
                    <a:pt x="5" y="241"/>
                    <a:pt x="5" y="241"/>
                  </a:cubicBezTo>
                  <a:cubicBezTo>
                    <a:pt x="73" y="244"/>
                    <a:pt x="73" y="244"/>
                    <a:pt x="73" y="244"/>
                  </a:cubicBezTo>
                  <a:cubicBezTo>
                    <a:pt x="76" y="244"/>
                    <a:pt x="77" y="241"/>
                    <a:pt x="77" y="241"/>
                  </a:cubicBezTo>
                  <a:cubicBezTo>
                    <a:pt x="82" y="189"/>
                    <a:pt x="82" y="189"/>
                    <a:pt x="82" y="189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4" y="189"/>
                    <a:pt x="91" y="192"/>
                    <a:pt x="91" y="192"/>
                  </a:cubicBezTo>
                  <a:cubicBezTo>
                    <a:pt x="99" y="215"/>
                    <a:pt x="114" y="233"/>
                    <a:pt x="116" y="235"/>
                  </a:cubicBezTo>
                  <a:cubicBezTo>
                    <a:pt x="117" y="237"/>
                    <a:pt x="116" y="237"/>
                    <a:pt x="117" y="238"/>
                  </a:cubicBezTo>
                  <a:cubicBezTo>
                    <a:pt x="118" y="240"/>
                    <a:pt x="119" y="240"/>
                    <a:pt x="118" y="241"/>
                  </a:cubicBezTo>
                  <a:cubicBezTo>
                    <a:pt x="118" y="242"/>
                    <a:pt x="116" y="241"/>
                    <a:pt x="115" y="242"/>
                  </a:cubicBezTo>
                  <a:cubicBezTo>
                    <a:pt x="115" y="243"/>
                    <a:pt x="115" y="244"/>
                    <a:pt x="111" y="245"/>
                  </a:cubicBezTo>
                  <a:cubicBezTo>
                    <a:pt x="106" y="246"/>
                    <a:pt x="100" y="259"/>
                    <a:pt x="98" y="265"/>
                  </a:cubicBezTo>
                  <a:cubicBezTo>
                    <a:pt x="96" y="271"/>
                    <a:pt x="91" y="279"/>
                    <a:pt x="88" y="284"/>
                  </a:cubicBezTo>
                  <a:cubicBezTo>
                    <a:pt x="85" y="289"/>
                    <a:pt x="78" y="303"/>
                    <a:pt x="78" y="303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3" y="304"/>
                    <a:pt x="73" y="320"/>
                    <a:pt x="73" y="323"/>
                  </a:cubicBezTo>
                  <a:cubicBezTo>
                    <a:pt x="76" y="324"/>
                    <a:pt x="91" y="324"/>
                    <a:pt x="91" y="324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91" y="321"/>
                    <a:pt x="91" y="323"/>
                    <a:pt x="96" y="324"/>
                  </a:cubicBezTo>
                  <a:cubicBezTo>
                    <a:pt x="101" y="325"/>
                    <a:pt x="127" y="322"/>
                    <a:pt x="129" y="321"/>
                  </a:cubicBezTo>
                  <a:cubicBezTo>
                    <a:pt x="132" y="319"/>
                    <a:pt x="128" y="319"/>
                    <a:pt x="128" y="319"/>
                  </a:cubicBezTo>
                  <a:cubicBezTo>
                    <a:pt x="128" y="319"/>
                    <a:pt x="128" y="319"/>
                    <a:pt x="127" y="316"/>
                  </a:cubicBezTo>
                  <a:cubicBezTo>
                    <a:pt x="125" y="313"/>
                    <a:pt x="125" y="315"/>
                    <a:pt x="120" y="315"/>
                  </a:cubicBezTo>
                  <a:cubicBezTo>
                    <a:pt x="114" y="314"/>
                    <a:pt x="109" y="310"/>
                    <a:pt x="109" y="310"/>
                  </a:cubicBezTo>
                  <a:cubicBezTo>
                    <a:pt x="109" y="310"/>
                    <a:pt x="109" y="310"/>
                    <a:pt x="110" y="307"/>
                  </a:cubicBezTo>
                  <a:cubicBezTo>
                    <a:pt x="111" y="303"/>
                    <a:pt x="111" y="302"/>
                    <a:pt x="114" y="299"/>
                  </a:cubicBezTo>
                  <a:cubicBezTo>
                    <a:pt x="118" y="296"/>
                    <a:pt x="116" y="296"/>
                    <a:pt x="118" y="292"/>
                  </a:cubicBezTo>
                  <a:cubicBezTo>
                    <a:pt x="120" y="288"/>
                    <a:pt x="145" y="245"/>
                    <a:pt x="145" y="245"/>
                  </a:cubicBezTo>
                  <a:cubicBezTo>
                    <a:pt x="150" y="234"/>
                    <a:pt x="132" y="186"/>
                    <a:pt x="132" y="186"/>
                  </a:cubicBezTo>
                  <a:cubicBezTo>
                    <a:pt x="138" y="189"/>
                    <a:pt x="162" y="189"/>
                    <a:pt x="162" y="189"/>
                  </a:cubicBezTo>
                  <a:cubicBezTo>
                    <a:pt x="160" y="190"/>
                    <a:pt x="162" y="191"/>
                    <a:pt x="162" y="191"/>
                  </a:cubicBezTo>
                  <a:cubicBezTo>
                    <a:pt x="165" y="191"/>
                    <a:pt x="164" y="196"/>
                    <a:pt x="163" y="198"/>
                  </a:cubicBezTo>
                  <a:cubicBezTo>
                    <a:pt x="161" y="199"/>
                    <a:pt x="163" y="210"/>
                    <a:pt x="165" y="215"/>
                  </a:cubicBezTo>
                  <a:cubicBezTo>
                    <a:pt x="168" y="221"/>
                    <a:pt x="169" y="242"/>
                    <a:pt x="171" y="248"/>
                  </a:cubicBezTo>
                  <a:cubicBezTo>
                    <a:pt x="173" y="254"/>
                    <a:pt x="171" y="261"/>
                    <a:pt x="171" y="261"/>
                  </a:cubicBezTo>
                  <a:cubicBezTo>
                    <a:pt x="168" y="261"/>
                    <a:pt x="172" y="275"/>
                    <a:pt x="172" y="275"/>
                  </a:cubicBezTo>
                  <a:cubicBezTo>
                    <a:pt x="175" y="280"/>
                    <a:pt x="175" y="280"/>
                    <a:pt x="175" y="280"/>
                  </a:cubicBezTo>
                  <a:cubicBezTo>
                    <a:pt x="177" y="281"/>
                    <a:pt x="193" y="272"/>
                    <a:pt x="193" y="272"/>
                  </a:cubicBezTo>
                  <a:cubicBezTo>
                    <a:pt x="192" y="269"/>
                    <a:pt x="192" y="269"/>
                    <a:pt x="192" y="269"/>
                  </a:cubicBezTo>
                  <a:cubicBezTo>
                    <a:pt x="193" y="268"/>
                    <a:pt x="205" y="267"/>
                    <a:pt x="205" y="267"/>
                  </a:cubicBezTo>
                  <a:cubicBezTo>
                    <a:pt x="219" y="263"/>
                    <a:pt x="226" y="252"/>
                    <a:pt x="226" y="252"/>
                  </a:cubicBezTo>
                  <a:cubicBezTo>
                    <a:pt x="227" y="250"/>
                    <a:pt x="223" y="249"/>
                    <a:pt x="223" y="249"/>
                  </a:cubicBezTo>
                  <a:close/>
                  <a:moveTo>
                    <a:pt x="53" y="181"/>
                  </a:moveTo>
                  <a:cubicBezTo>
                    <a:pt x="26" y="179"/>
                    <a:pt x="26" y="179"/>
                    <a:pt x="26" y="179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3" y="180"/>
                    <a:pt x="37" y="177"/>
                    <a:pt x="37" y="177"/>
                  </a:cubicBezTo>
                  <a:cubicBezTo>
                    <a:pt x="37" y="178"/>
                    <a:pt x="40" y="177"/>
                    <a:pt x="40" y="177"/>
                  </a:cubicBezTo>
                  <a:cubicBezTo>
                    <a:pt x="41" y="179"/>
                    <a:pt x="44" y="178"/>
                    <a:pt x="44" y="178"/>
                  </a:cubicBezTo>
                  <a:cubicBezTo>
                    <a:pt x="48" y="181"/>
                    <a:pt x="51" y="175"/>
                    <a:pt x="51" y="175"/>
                  </a:cubicBezTo>
                  <a:cubicBezTo>
                    <a:pt x="53" y="177"/>
                    <a:pt x="53" y="177"/>
                    <a:pt x="53" y="177"/>
                  </a:cubicBezTo>
                  <a:lnTo>
                    <a:pt x="53" y="181"/>
                  </a:lnTo>
                  <a:close/>
                  <a:moveTo>
                    <a:pt x="55" y="141"/>
                  </a:moveTo>
                  <a:cubicBezTo>
                    <a:pt x="55" y="141"/>
                    <a:pt x="54" y="150"/>
                    <a:pt x="53" y="151"/>
                  </a:cubicBezTo>
                  <a:cubicBezTo>
                    <a:pt x="52" y="151"/>
                    <a:pt x="54" y="152"/>
                    <a:pt x="54" y="152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3" y="166"/>
                    <a:pt x="49" y="159"/>
                    <a:pt x="49" y="159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6"/>
                    <a:pt x="48" y="155"/>
                    <a:pt x="48" y="153"/>
                  </a:cubicBezTo>
                  <a:cubicBezTo>
                    <a:pt x="47" y="150"/>
                    <a:pt x="44" y="144"/>
                    <a:pt x="44" y="142"/>
                  </a:cubicBezTo>
                  <a:cubicBezTo>
                    <a:pt x="43" y="139"/>
                    <a:pt x="43" y="137"/>
                    <a:pt x="41" y="135"/>
                  </a:cubicBezTo>
                  <a:cubicBezTo>
                    <a:pt x="40" y="133"/>
                    <a:pt x="41" y="130"/>
                    <a:pt x="40" y="127"/>
                  </a:cubicBezTo>
                  <a:cubicBezTo>
                    <a:pt x="39" y="124"/>
                    <a:pt x="37" y="123"/>
                    <a:pt x="37" y="120"/>
                  </a:cubicBezTo>
                  <a:cubicBezTo>
                    <a:pt x="36" y="118"/>
                    <a:pt x="37" y="110"/>
                    <a:pt x="37" y="110"/>
                  </a:cubicBezTo>
                  <a:cubicBezTo>
                    <a:pt x="41" y="109"/>
                    <a:pt x="50" y="96"/>
                    <a:pt x="50" y="96"/>
                  </a:cubicBezTo>
                  <a:cubicBezTo>
                    <a:pt x="50" y="98"/>
                    <a:pt x="56" y="109"/>
                    <a:pt x="57" y="111"/>
                  </a:cubicBezTo>
                  <a:cubicBezTo>
                    <a:pt x="59" y="113"/>
                    <a:pt x="55" y="141"/>
                    <a:pt x="55" y="141"/>
                  </a:cubicBezTo>
                  <a:close/>
                  <a:moveTo>
                    <a:pt x="93" y="146"/>
                  </a:moveTo>
                  <a:cubicBezTo>
                    <a:pt x="93" y="146"/>
                    <a:pt x="96" y="123"/>
                    <a:pt x="93" y="115"/>
                  </a:cubicBezTo>
                  <a:cubicBezTo>
                    <a:pt x="93" y="115"/>
                    <a:pt x="89" y="79"/>
                    <a:pt x="89" y="75"/>
                  </a:cubicBezTo>
                  <a:cubicBezTo>
                    <a:pt x="88" y="72"/>
                    <a:pt x="80" y="52"/>
                    <a:pt x="65" y="43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80" y="58"/>
                    <a:pt x="90" y="5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4" y="65"/>
                    <a:pt x="93" y="64"/>
                  </a:cubicBezTo>
                  <a:cubicBezTo>
                    <a:pt x="93" y="64"/>
                    <a:pt x="91" y="57"/>
                    <a:pt x="89" y="57"/>
                  </a:cubicBezTo>
                  <a:cubicBezTo>
                    <a:pt x="89" y="57"/>
                    <a:pt x="83" y="60"/>
                    <a:pt x="84" y="62"/>
                  </a:cubicBezTo>
                  <a:cubicBezTo>
                    <a:pt x="84" y="62"/>
                    <a:pt x="88" y="66"/>
                    <a:pt x="89" y="67"/>
                  </a:cubicBezTo>
                  <a:cubicBezTo>
                    <a:pt x="90" y="68"/>
                    <a:pt x="89" y="69"/>
                    <a:pt x="89" y="70"/>
                  </a:cubicBezTo>
                  <a:cubicBezTo>
                    <a:pt x="89" y="70"/>
                    <a:pt x="92" y="80"/>
                    <a:pt x="96" y="88"/>
                  </a:cubicBezTo>
                  <a:cubicBezTo>
                    <a:pt x="100" y="96"/>
                    <a:pt x="104" y="107"/>
                    <a:pt x="105" y="110"/>
                  </a:cubicBezTo>
                  <a:cubicBezTo>
                    <a:pt x="106" y="113"/>
                    <a:pt x="110" y="133"/>
                    <a:pt x="110" y="135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21" y="134"/>
                    <a:pt x="121" y="142"/>
                  </a:cubicBezTo>
                  <a:cubicBezTo>
                    <a:pt x="121" y="142"/>
                    <a:pt x="100" y="149"/>
                    <a:pt x="93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42" name="文本框 41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43" name="组合 42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44" name="组合 43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53" name="组合 52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60" name="组合 59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62" name="椭圆 61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63" name="空心弧 62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61" name="空心弧 60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4" name="组合 53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55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6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52" name="直接连接符 51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4089303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-2381" y="3213770"/>
            <a:ext cx="12192794" cy="2880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71" name="矩形 12670"/>
          <p:cNvSpPr/>
          <p:nvPr/>
        </p:nvSpPr>
        <p:spPr>
          <a:xfrm>
            <a:off x="-1944" y="3383643"/>
            <a:ext cx="12192358" cy="118159"/>
          </a:xfrm>
          <a:prstGeom prst="rect">
            <a:avLst/>
          </a:prstGeom>
          <a:solidFill>
            <a:srgbClr val="009D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1812332" y="2592686"/>
            <a:ext cx="1652981" cy="1656894"/>
            <a:chOff x="7121216" y="1572933"/>
            <a:chExt cx="1652981" cy="1656894"/>
          </a:xfrm>
        </p:grpSpPr>
        <p:sp>
          <p:nvSpPr>
            <p:cNvPr id="25" name="Freeform 69"/>
            <p:cNvSpPr>
              <a:spLocks noEditPoints="1"/>
            </p:cNvSpPr>
            <p:nvPr/>
          </p:nvSpPr>
          <p:spPr bwMode="auto">
            <a:xfrm>
              <a:off x="7121216" y="1572933"/>
              <a:ext cx="1652981" cy="1656894"/>
            </a:xfrm>
            <a:custGeom>
              <a:avLst/>
              <a:gdLst>
                <a:gd name="T0" fmla="*/ 327 w 483"/>
                <a:gd name="T1" fmla="*/ 452 h 484"/>
                <a:gd name="T2" fmla="*/ 323 w 483"/>
                <a:gd name="T3" fmla="*/ 425 h 484"/>
                <a:gd name="T4" fmla="*/ 371 w 483"/>
                <a:gd name="T5" fmla="*/ 397 h 484"/>
                <a:gd name="T6" fmla="*/ 392 w 483"/>
                <a:gd name="T7" fmla="*/ 412 h 484"/>
                <a:gd name="T8" fmla="*/ 416 w 483"/>
                <a:gd name="T9" fmla="*/ 408 h 484"/>
                <a:gd name="T10" fmla="*/ 456 w 483"/>
                <a:gd name="T11" fmla="*/ 350 h 484"/>
                <a:gd name="T12" fmla="*/ 452 w 483"/>
                <a:gd name="T13" fmla="*/ 326 h 484"/>
                <a:gd name="T14" fmla="*/ 435 w 483"/>
                <a:gd name="T15" fmla="*/ 314 h 484"/>
                <a:gd name="T16" fmla="*/ 449 w 483"/>
                <a:gd name="T17" fmla="*/ 262 h 484"/>
                <a:gd name="T18" fmla="*/ 468 w 483"/>
                <a:gd name="T19" fmla="*/ 259 h 484"/>
                <a:gd name="T20" fmla="*/ 482 w 483"/>
                <a:gd name="T21" fmla="*/ 240 h 484"/>
                <a:gd name="T22" fmla="*/ 471 w 483"/>
                <a:gd name="T23" fmla="*/ 170 h 484"/>
                <a:gd name="T24" fmla="*/ 452 w 483"/>
                <a:gd name="T25" fmla="*/ 156 h 484"/>
                <a:gd name="T26" fmla="*/ 437 w 483"/>
                <a:gd name="T27" fmla="*/ 158 h 484"/>
                <a:gd name="T28" fmla="*/ 404 w 483"/>
                <a:gd name="T29" fmla="*/ 101 h 484"/>
                <a:gd name="T30" fmla="*/ 411 w 483"/>
                <a:gd name="T31" fmla="*/ 91 h 484"/>
                <a:gd name="T32" fmla="*/ 407 w 483"/>
                <a:gd name="T33" fmla="*/ 68 h 484"/>
                <a:gd name="T34" fmla="*/ 349 w 483"/>
                <a:gd name="T35" fmla="*/ 27 h 484"/>
                <a:gd name="T36" fmla="*/ 325 w 483"/>
                <a:gd name="T37" fmla="*/ 31 h 484"/>
                <a:gd name="T38" fmla="*/ 319 w 483"/>
                <a:gd name="T39" fmla="*/ 40 h 484"/>
                <a:gd name="T40" fmla="*/ 260 w 483"/>
                <a:gd name="T41" fmla="*/ 27 h 484"/>
                <a:gd name="T42" fmla="*/ 258 w 483"/>
                <a:gd name="T43" fmla="*/ 16 h 484"/>
                <a:gd name="T44" fmla="*/ 239 w 483"/>
                <a:gd name="T45" fmla="*/ 2 h 484"/>
                <a:gd name="T46" fmla="*/ 169 w 483"/>
                <a:gd name="T47" fmla="*/ 13 h 484"/>
                <a:gd name="T48" fmla="*/ 155 w 483"/>
                <a:gd name="T49" fmla="*/ 32 h 484"/>
                <a:gd name="T50" fmla="*/ 157 w 483"/>
                <a:gd name="T51" fmla="*/ 45 h 484"/>
                <a:gd name="T52" fmla="*/ 103 w 483"/>
                <a:gd name="T53" fmla="*/ 81 h 484"/>
                <a:gd name="T54" fmla="*/ 90 w 483"/>
                <a:gd name="T55" fmla="*/ 73 h 484"/>
                <a:gd name="T56" fmla="*/ 67 w 483"/>
                <a:gd name="T57" fmla="*/ 77 h 484"/>
                <a:gd name="T58" fmla="*/ 26 w 483"/>
                <a:gd name="T59" fmla="*/ 135 h 484"/>
                <a:gd name="T60" fmla="*/ 30 w 483"/>
                <a:gd name="T61" fmla="*/ 158 h 484"/>
                <a:gd name="T62" fmla="*/ 46 w 483"/>
                <a:gd name="T63" fmla="*/ 169 h 484"/>
                <a:gd name="T64" fmla="*/ 36 w 483"/>
                <a:gd name="T65" fmla="*/ 222 h 484"/>
                <a:gd name="T66" fmla="*/ 15 w 483"/>
                <a:gd name="T67" fmla="*/ 225 h 484"/>
                <a:gd name="T68" fmla="*/ 1 w 483"/>
                <a:gd name="T69" fmla="*/ 244 h 484"/>
                <a:gd name="T70" fmla="*/ 12 w 483"/>
                <a:gd name="T71" fmla="*/ 314 h 484"/>
                <a:gd name="T72" fmla="*/ 31 w 483"/>
                <a:gd name="T73" fmla="*/ 328 h 484"/>
                <a:gd name="T74" fmla="*/ 57 w 483"/>
                <a:gd name="T75" fmla="*/ 324 h 484"/>
                <a:gd name="T76" fmla="*/ 88 w 483"/>
                <a:gd name="T77" fmla="*/ 370 h 484"/>
                <a:gd name="T78" fmla="*/ 72 w 483"/>
                <a:gd name="T79" fmla="*/ 393 h 484"/>
                <a:gd name="T80" fmla="*/ 76 w 483"/>
                <a:gd name="T81" fmla="*/ 416 h 484"/>
                <a:gd name="T82" fmla="*/ 134 w 483"/>
                <a:gd name="T83" fmla="*/ 457 h 484"/>
                <a:gd name="T84" fmla="*/ 157 w 483"/>
                <a:gd name="T85" fmla="*/ 453 h 484"/>
                <a:gd name="T86" fmla="*/ 174 w 483"/>
                <a:gd name="T87" fmla="*/ 429 h 484"/>
                <a:gd name="T88" fmla="*/ 220 w 483"/>
                <a:gd name="T89" fmla="*/ 440 h 484"/>
                <a:gd name="T90" fmla="*/ 224 w 483"/>
                <a:gd name="T91" fmla="*/ 469 h 484"/>
                <a:gd name="T92" fmla="*/ 243 w 483"/>
                <a:gd name="T93" fmla="*/ 483 h 484"/>
                <a:gd name="T94" fmla="*/ 314 w 483"/>
                <a:gd name="T95" fmla="*/ 471 h 484"/>
                <a:gd name="T96" fmla="*/ 327 w 483"/>
                <a:gd name="T97" fmla="*/ 452 h 484"/>
                <a:gd name="T98" fmla="*/ 77 w 483"/>
                <a:gd name="T99" fmla="*/ 260 h 484"/>
                <a:gd name="T100" fmla="*/ 217 w 483"/>
                <a:gd name="T101" fmla="*/ 66 h 484"/>
                <a:gd name="T102" fmla="*/ 411 w 483"/>
                <a:gd name="T103" fmla="*/ 207 h 484"/>
                <a:gd name="T104" fmla="*/ 270 w 483"/>
                <a:gd name="T105" fmla="*/ 400 h 484"/>
                <a:gd name="T106" fmla="*/ 77 w 483"/>
                <a:gd name="T107" fmla="*/ 26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3" h="484">
                  <a:moveTo>
                    <a:pt x="327" y="452"/>
                  </a:moveTo>
                  <a:cubicBezTo>
                    <a:pt x="323" y="425"/>
                    <a:pt x="323" y="425"/>
                    <a:pt x="323" y="425"/>
                  </a:cubicBezTo>
                  <a:cubicBezTo>
                    <a:pt x="341" y="418"/>
                    <a:pt x="357" y="408"/>
                    <a:pt x="371" y="397"/>
                  </a:cubicBezTo>
                  <a:cubicBezTo>
                    <a:pt x="392" y="412"/>
                    <a:pt x="392" y="412"/>
                    <a:pt x="392" y="412"/>
                  </a:cubicBezTo>
                  <a:cubicBezTo>
                    <a:pt x="400" y="417"/>
                    <a:pt x="410" y="415"/>
                    <a:pt x="416" y="408"/>
                  </a:cubicBezTo>
                  <a:cubicBezTo>
                    <a:pt x="456" y="350"/>
                    <a:pt x="456" y="350"/>
                    <a:pt x="456" y="350"/>
                  </a:cubicBezTo>
                  <a:cubicBezTo>
                    <a:pt x="462" y="342"/>
                    <a:pt x="460" y="332"/>
                    <a:pt x="452" y="326"/>
                  </a:cubicBezTo>
                  <a:cubicBezTo>
                    <a:pt x="435" y="314"/>
                    <a:pt x="435" y="314"/>
                    <a:pt x="435" y="314"/>
                  </a:cubicBezTo>
                  <a:cubicBezTo>
                    <a:pt x="442" y="298"/>
                    <a:pt x="447" y="280"/>
                    <a:pt x="449" y="262"/>
                  </a:cubicBezTo>
                  <a:cubicBezTo>
                    <a:pt x="468" y="259"/>
                    <a:pt x="468" y="259"/>
                    <a:pt x="468" y="259"/>
                  </a:cubicBezTo>
                  <a:cubicBezTo>
                    <a:pt x="477" y="258"/>
                    <a:pt x="483" y="249"/>
                    <a:pt x="482" y="240"/>
                  </a:cubicBezTo>
                  <a:cubicBezTo>
                    <a:pt x="471" y="170"/>
                    <a:pt x="471" y="170"/>
                    <a:pt x="471" y="170"/>
                  </a:cubicBezTo>
                  <a:cubicBezTo>
                    <a:pt x="469" y="161"/>
                    <a:pt x="461" y="155"/>
                    <a:pt x="452" y="156"/>
                  </a:cubicBezTo>
                  <a:cubicBezTo>
                    <a:pt x="437" y="158"/>
                    <a:pt x="437" y="158"/>
                    <a:pt x="437" y="158"/>
                  </a:cubicBezTo>
                  <a:cubicBezTo>
                    <a:pt x="429" y="138"/>
                    <a:pt x="418" y="118"/>
                    <a:pt x="404" y="101"/>
                  </a:cubicBezTo>
                  <a:cubicBezTo>
                    <a:pt x="411" y="91"/>
                    <a:pt x="411" y="91"/>
                    <a:pt x="411" y="91"/>
                  </a:cubicBezTo>
                  <a:cubicBezTo>
                    <a:pt x="416" y="84"/>
                    <a:pt x="414" y="73"/>
                    <a:pt x="407" y="68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41" y="22"/>
                    <a:pt x="331" y="24"/>
                    <a:pt x="325" y="31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01" y="33"/>
                    <a:pt x="281" y="28"/>
                    <a:pt x="260" y="27"/>
                  </a:cubicBezTo>
                  <a:cubicBezTo>
                    <a:pt x="258" y="16"/>
                    <a:pt x="258" y="16"/>
                    <a:pt x="258" y="16"/>
                  </a:cubicBezTo>
                  <a:cubicBezTo>
                    <a:pt x="257" y="7"/>
                    <a:pt x="249" y="0"/>
                    <a:pt x="239" y="2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0" y="14"/>
                    <a:pt x="154" y="23"/>
                    <a:pt x="155" y="3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37" y="54"/>
                    <a:pt x="119" y="66"/>
                    <a:pt x="103" y="81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83" y="67"/>
                    <a:pt x="72" y="69"/>
                    <a:pt x="67" y="77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1" y="142"/>
                    <a:pt x="23" y="153"/>
                    <a:pt x="30" y="15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1" y="186"/>
                    <a:pt x="37" y="204"/>
                    <a:pt x="36" y="222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6" y="227"/>
                    <a:pt x="0" y="235"/>
                    <a:pt x="1" y="244"/>
                  </a:cubicBezTo>
                  <a:cubicBezTo>
                    <a:pt x="12" y="314"/>
                    <a:pt x="12" y="314"/>
                    <a:pt x="12" y="314"/>
                  </a:cubicBezTo>
                  <a:cubicBezTo>
                    <a:pt x="14" y="323"/>
                    <a:pt x="22" y="330"/>
                    <a:pt x="31" y="328"/>
                  </a:cubicBezTo>
                  <a:cubicBezTo>
                    <a:pt x="57" y="324"/>
                    <a:pt x="57" y="324"/>
                    <a:pt x="57" y="324"/>
                  </a:cubicBezTo>
                  <a:cubicBezTo>
                    <a:pt x="65" y="341"/>
                    <a:pt x="76" y="357"/>
                    <a:pt x="88" y="370"/>
                  </a:cubicBezTo>
                  <a:cubicBezTo>
                    <a:pt x="72" y="393"/>
                    <a:pt x="72" y="393"/>
                    <a:pt x="72" y="393"/>
                  </a:cubicBezTo>
                  <a:cubicBezTo>
                    <a:pt x="67" y="401"/>
                    <a:pt x="68" y="411"/>
                    <a:pt x="76" y="416"/>
                  </a:cubicBezTo>
                  <a:cubicBezTo>
                    <a:pt x="134" y="457"/>
                    <a:pt x="134" y="457"/>
                    <a:pt x="134" y="457"/>
                  </a:cubicBezTo>
                  <a:cubicBezTo>
                    <a:pt x="142" y="463"/>
                    <a:pt x="152" y="461"/>
                    <a:pt x="157" y="453"/>
                  </a:cubicBezTo>
                  <a:cubicBezTo>
                    <a:pt x="174" y="429"/>
                    <a:pt x="174" y="429"/>
                    <a:pt x="174" y="429"/>
                  </a:cubicBezTo>
                  <a:cubicBezTo>
                    <a:pt x="189" y="434"/>
                    <a:pt x="204" y="438"/>
                    <a:pt x="220" y="440"/>
                  </a:cubicBezTo>
                  <a:cubicBezTo>
                    <a:pt x="224" y="469"/>
                    <a:pt x="224" y="469"/>
                    <a:pt x="224" y="469"/>
                  </a:cubicBezTo>
                  <a:cubicBezTo>
                    <a:pt x="226" y="478"/>
                    <a:pt x="234" y="484"/>
                    <a:pt x="243" y="483"/>
                  </a:cubicBezTo>
                  <a:cubicBezTo>
                    <a:pt x="314" y="471"/>
                    <a:pt x="314" y="471"/>
                    <a:pt x="314" y="471"/>
                  </a:cubicBezTo>
                  <a:cubicBezTo>
                    <a:pt x="323" y="470"/>
                    <a:pt x="329" y="462"/>
                    <a:pt x="327" y="452"/>
                  </a:cubicBezTo>
                  <a:close/>
                  <a:moveTo>
                    <a:pt x="77" y="260"/>
                  </a:moveTo>
                  <a:cubicBezTo>
                    <a:pt x="62" y="168"/>
                    <a:pt x="125" y="81"/>
                    <a:pt x="217" y="66"/>
                  </a:cubicBezTo>
                  <a:cubicBezTo>
                    <a:pt x="310" y="52"/>
                    <a:pt x="396" y="115"/>
                    <a:pt x="411" y="207"/>
                  </a:cubicBezTo>
                  <a:cubicBezTo>
                    <a:pt x="425" y="299"/>
                    <a:pt x="362" y="386"/>
                    <a:pt x="270" y="400"/>
                  </a:cubicBezTo>
                  <a:cubicBezTo>
                    <a:pt x="178" y="415"/>
                    <a:pt x="91" y="352"/>
                    <a:pt x="77" y="260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72"/>
            <p:cNvSpPr>
              <a:spLocks/>
            </p:cNvSpPr>
            <p:nvPr/>
          </p:nvSpPr>
          <p:spPr bwMode="auto">
            <a:xfrm>
              <a:off x="7774584" y="2846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73"/>
            <p:cNvSpPr>
              <a:spLocks/>
            </p:cNvSpPr>
            <p:nvPr/>
          </p:nvSpPr>
          <p:spPr bwMode="auto">
            <a:xfrm>
              <a:off x="7774584" y="2846413"/>
              <a:ext cx="3912" cy="391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74"/>
            <p:cNvSpPr>
              <a:spLocks noEditPoints="1"/>
            </p:cNvSpPr>
            <p:nvPr/>
          </p:nvSpPr>
          <p:spPr bwMode="auto">
            <a:xfrm rot="2244554">
              <a:off x="7580922" y="1815501"/>
              <a:ext cx="776608" cy="1113073"/>
            </a:xfrm>
            <a:custGeom>
              <a:avLst/>
              <a:gdLst>
                <a:gd name="T0" fmla="*/ 190 w 227"/>
                <a:gd name="T1" fmla="*/ 248 h 325"/>
                <a:gd name="T2" fmla="*/ 189 w 227"/>
                <a:gd name="T3" fmla="*/ 181 h 325"/>
                <a:gd name="T4" fmla="*/ 134 w 227"/>
                <a:gd name="T5" fmla="*/ 140 h 325"/>
                <a:gd name="T6" fmla="*/ 150 w 227"/>
                <a:gd name="T7" fmla="*/ 72 h 325"/>
                <a:gd name="T8" fmla="*/ 159 w 227"/>
                <a:gd name="T9" fmla="*/ 36 h 325"/>
                <a:gd name="T10" fmla="*/ 158 w 227"/>
                <a:gd name="T11" fmla="*/ 16 h 325"/>
                <a:gd name="T12" fmla="*/ 142 w 227"/>
                <a:gd name="T13" fmla="*/ 4 h 325"/>
                <a:gd name="T14" fmla="*/ 144 w 227"/>
                <a:gd name="T15" fmla="*/ 21 h 325"/>
                <a:gd name="T16" fmla="*/ 140 w 227"/>
                <a:gd name="T17" fmla="*/ 44 h 325"/>
                <a:gd name="T18" fmla="*/ 123 w 227"/>
                <a:gd name="T19" fmla="*/ 59 h 325"/>
                <a:gd name="T20" fmla="*/ 105 w 227"/>
                <a:gd name="T21" fmla="*/ 57 h 325"/>
                <a:gd name="T22" fmla="*/ 101 w 227"/>
                <a:gd name="T23" fmla="*/ 28 h 325"/>
                <a:gd name="T24" fmla="*/ 85 w 227"/>
                <a:gd name="T25" fmla="*/ 1 h 325"/>
                <a:gd name="T26" fmla="*/ 67 w 227"/>
                <a:gd name="T27" fmla="*/ 38 h 325"/>
                <a:gd name="T28" fmla="*/ 60 w 227"/>
                <a:gd name="T29" fmla="*/ 51 h 325"/>
                <a:gd name="T30" fmla="*/ 38 w 227"/>
                <a:gd name="T31" fmla="*/ 74 h 325"/>
                <a:gd name="T32" fmla="*/ 27 w 227"/>
                <a:gd name="T33" fmla="*/ 162 h 325"/>
                <a:gd name="T34" fmla="*/ 32 w 227"/>
                <a:gd name="T35" fmla="*/ 173 h 325"/>
                <a:gd name="T36" fmla="*/ 4 w 227"/>
                <a:gd name="T37" fmla="*/ 179 h 325"/>
                <a:gd name="T38" fmla="*/ 73 w 227"/>
                <a:gd name="T39" fmla="*/ 244 h 325"/>
                <a:gd name="T40" fmla="*/ 85 w 227"/>
                <a:gd name="T41" fmla="*/ 188 h 325"/>
                <a:gd name="T42" fmla="*/ 117 w 227"/>
                <a:gd name="T43" fmla="*/ 238 h 325"/>
                <a:gd name="T44" fmla="*/ 111 w 227"/>
                <a:gd name="T45" fmla="*/ 245 h 325"/>
                <a:gd name="T46" fmla="*/ 78 w 227"/>
                <a:gd name="T47" fmla="*/ 303 h 325"/>
                <a:gd name="T48" fmla="*/ 91 w 227"/>
                <a:gd name="T49" fmla="*/ 324 h 325"/>
                <a:gd name="T50" fmla="*/ 129 w 227"/>
                <a:gd name="T51" fmla="*/ 321 h 325"/>
                <a:gd name="T52" fmla="*/ 120 w 227"/>
                <a:gd name="T53" fmla="*/ 315 h 325"/>
                <a:gd name="T54" fmla="*/ 114 w 227"/>
                <a:gd name="T55" fmla="*/ 299 h 325"/>
                <a:gd name="T56" fmla="*/ 132 w 227"/>
                <a:gd name="T57" fmla="*/ 186 h 325"/>
                <a:gd name="T58" fmla="*/ 163 w 227"/>
                <a:gd name="T59" fmla="*/ 198 h 325"/>
                <a:gd name="T60" fmla="*/ 171 w 227"/>
                <a:gd name="T61" fmla="*/ 261 h 325"/>
                <a:gd name="T62" fmla="*/ 193 w 227"/>
                <a:gd name="T63" fmla="*/ 272 h 325"/>
                <a:gd name="T64" fmla="*/ 226 w 227"/>
                <a:gd name="T65" fmla="*/ 252 h 325"/>
                <a:gd name="T66" fmla="*/ 26 w 227"/>
                <a:gd name="T67" fmla="*/ 179 h 325"/>
                <a:gd name="T68" fmla="*/ 40 w 227"/>
                <a:gd name="T69" fmla="*/ 177 h 325"/>
                <a:gd name="T70" fmla="*/ 53 w 227"/>
                <a:gd name="T71" fmla="*/ 177 h 325"/>
                <a:gd name="T72" fmla="*/ 53 w 227"/>
                <a:gd name="T73" fmla="*/ 151 h 325"/>
                <a:gd name="T74" fmla="*/ 49 w 227"/>
                <a:gd name="T75" fmla="*/ 159 h 325"/>
                <a:gd name="T76" fmla="*/ 44 w 227"/>
                <a:gd name="T77" fmla="*/ 142 h 325"/>
                <a:gd name="T78" fmla="*/ 37 w 227"/>
                <a:gd name="T79" fmla="*/ 120 h 325"/>
                <a:gd name="T80" fmla="*/ 57 w 227"/>
                <a:gd name="T81" fmla="*/ 111 h 325"/>
                <a:gd name="T82" fmla="*/ 93 w 227"/>
                <a:gd name="T83" fmla="*/ 115 h 325"/>
                <a:gd name="T84" fmla="*/ 66 w 227"/>
                <a:gd name="T85" fmla="*/ 39 h 325"/>
                <a:gd name="T86" fmla="*/ 96 w 227"/>
                <a:gd name="T87" fmla="*/ 66 h 325"/>
                <a:gd name="T88" fmla="*/ 84 w 227"/>
                <a:gd name="T89" fmla="*/ 62 h 325"/>
                <a:gd name="T90" fmla="*/ 96 w 227"/>
                <a:gd name="T91" fmla="*/ 88 h 325"/>
                <a:gd name="T92" fmla="*/ 118 w 227"/>
                <a:gd name="T93" fmla="*/ 143 h 325"/>
                <a:gd name="T94" fmla="*/ 121 w 227"/>
                <a:gd name="T95" fmla="*/ 1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7" h="325">
                  <a:moveTo>
                    <a:pt x="223" y="249"/>
                  </a:moveTo>
                  <a:cubicBezTo>
                    <a:pt x="215" y="253"/>
                    <a:pt x="215" y="253"/>
                    <a:pt x="215" y="253"/>
                  </a:cubicBezTo>
                  <a:cubicBezTo>
                    <a:pt x="195" y="257"/>
                    <a:pt x="190" y="248"/>
                    <a:pt x="190" y="248"/>
                  </a:cubicBezTo>
                  <a:cubicBezTo>
                    <a:pt x="203" y="243"/>
                    <a:pt x="203" y="243"/>
                    <a:pt x="203" y="243"/>
                  </a:cubicBezTo>
                  <a:cubicBezTo>
                    <a:pt x="203" y="243"/>
                    <a:pt x="197" y="218"/>
                    <a:pt x="195" y="209"/>
                  </a:cubicBezTo>
                  <a:cubicBezTo>
                    <a:pt x="193" y="200"/>
                    <a:pt x="190" y="191"/>
                    <a:pt x="189" y="181"/>
                  </a:cubicBezTo>
                  <a:cubicBezTo>
                    <a:pt x="188" y="170"/>
                    <a:pt x="184" y="166"/>
                    <a:pt x="184" y="166"/>
                  </a:cubicBezTo>
                  <a:cubicBezTo>
                    <a:pt x="180" y="161"/>
                    <a:pt x="146" y="150"/>
                    <a:pt x="146" y="150"/>
                  </a:cubicBezTo>
                  <a:cubicBezTo>
                    <a:pt x="148" y="148"/>
                    <a:pt x="138" y="142"/>
                    <a:pt x="134" y="140"/>
                  </a:cubicBezTo>
                  <a:cubicBezTo>
                    <a:pt x="131" y="137"/>
                    <a:pt x="127" y="132"/>
                    <a:pt x="126" y="128"/>
                  </a:cubicBezTo>
                  <a:cubicBezTo>
                    <a:pt x="124" y="124"/>
                    <a:pt x="113" y="81"/>
                    <a:pt x="113" y="81"/>
                  </a:cubicBezTo>
                  <a:cubicBezTo>
                    <a:pt x="127" y="82"/>
                    <a:pt x="150" y="72"/>
                    <a:pt x="150" y="72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3" y="40"/>
                    <a:pt x="160" y="44"/>
                    <a:pt x="162" y="41"/>
                  </a:cubicBezTo>
                  <a:cubicBezTo>
                    <a:pt x="163" y="38"/>
                    <a:pt x="159" y="36"/>
                    <a:pt x="159" y="36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2" y="26"/>
                    <a:pt x="156" y="24"/>
                    <a:pt x="156" y="24"/>
                  </a:cubicBezTo>
                  <a:cubicBezTo>
                    <a:pt x="156" y="23"/>
                    <a:pt x="158" y="18"/>
                    <a:pt x="158" y="16"/>
                  </a:cubicBezTo>
                  <a:cubicBezTo>
                    <a:pt x="159" y="14"/>
                    <a:pt x="158" y="7"/>
                    <a:pt x="158" y="7"/>
                  </a:cubicBezTo>
                  <a:cubicBezTo>
                    <a:pt x="157" y="4"/>
                    <a:pt x="147" y="3"/>
                    <a:pt x="147" y="3"/>
                  </a:cubicBezTo>
                  <a:cubicBezTo>
                    <a:pt x="145" y="2"/>
                    <a:pt x="142" y="4"/>
                    <a:pt x="142" y="4"/>
                  </a:cubicBezTo>
                  <a:cubicBezTo>
                    <a:pt x="141" y="4"/>
                    <a:pt x="140" y="6"/>
                    <a:pt x="140" y="6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7" y="14"/>
                    <a:pt x="144" y="21"/>
                    <a:pt x="144" y="21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3" y="24"/>
                    <a:pt x="143" y="32"/>
                    <a:pt x="143" y="32"/>
                  </a:cubicBezTo>
                  <a:cubicBezTo>
                    <a:pt x="141" y="35"/>
                    <a:pt x="142" y="42"/>
                    <a:pt x="140" y="44"/>
                  </a:cubicBezTo>
                  <a:cubicBezTo>
                    <a:pt x="137" y="46"/>
                    <a:pt x="137" y="54"/>
                    <a:pt x="135" y="55"/>
                  </a:cubicBezTo>
                  <a:cubicBezTo>
                    <a:pt x="132" y="56"/>
                    <a:pt x="131" y="58"/>
                    <a:pt x="129" y="58"/>
                  </a:cubicBezTo>
                  <a:cubicBezTo>
                    <a:pt x="127" y="59"/>
                    <a:pt x="127" y="59"/>
                    <a:pt x="123" y="59"/>
                  </a:cubicBezTo>
                  <a:cubicBezTo>
                    <a:pt x="119" y="59"/>
                    <a:pt x="116" y="58"/>
                    <a:pt x="114" y="58"/>
                  </a:cubicBezTo>
                  <a:cubicBezTo>
                    <a:pt x="112" y="58"/>
                    <a:pt x="113" y="59"/>
                    <a:pt x="110" y="57"/>
                  </a:cubicBezTo>
                  <a:cubicBezTo>
                    <a:pt x="108" y="56"/>
                    <a:pt x="105" y="57"/>
                    <a:pt x="105" y="57"/>
                  </a:cubicBezTo>
                  <a:cubicBezTo>
                    <a:pt x="102" y="52"/>
                    <a:pt x="94" y="47"/>
                    <a:pt x="94" y="47"/>
                  </a:cubicBezTo>
                  <a:cubicBezTo>
                    <a:pt x="93" y="46"/>
                    <a:pt x="97" y="41"/>
                    <a:pt x="97" y="41"/>
                  </a:cubicBezTo>
                  <a:cubicBezTo>
                    <a:pt x="100" y="37"/>
                    <a:pt x="101" y="28"/>
                    <a:pt x="101" y="28"/>
                  </a:cubicBezTo>
                  <a:cubicBezTo>
                    <a:pt x="101" y="28"/>
                    <a:pt x="101" y="24"/>
                    <a:pt x="101" y="24"/>
                  </a:cubicBezTo>
                  <a:cubicBezTo>
                    <a:pt x="100" y="23"/>
                    <a:pt x="101" y="16"/>
                    <a:pt x="101" y="16"/>
                  </a:cubicBezTo>
                  <a:cubicBezTo>
                    <a:pt x="99" y="2"/>
                    <a:pt x="85" y="1"/>
                    <a:pt x="85" y="1"/>
                  </a:cubicBezTo>
                  <a:cubicBezTo>
                    <a:pt x="68" y="0"/>
                    <a:pt x="66" y="20"/>
                    <a:pt x="66" y="20"/>
                  </a:cubicBezTo>
                  <a:cubicBezTo>
                    <a:pt x="64" y="21"/>
                    <a:pt x="67" y="32"/>
                    <a:pt x="67" y="32"/>
                  </a:cubicBezTo>
                  <a:cubicBezTo>
                    <a:pt x="68" y="33"/>
                    <a:pt x="67" y="38"/>
                    <a:pt x="67" y="38"/>
                  </a:cubicBezTo>
                  <a:cubicBezTo>
                    <a:pt x="59" y="39"/>
                    <a:pt x="60" y="47"/>
                    <a:pt x="60" y="47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0" y="51"/>
                  </a:cubicBezTo>
                  <a:cubicBezTo>
                    <a:pt x="58" y="52"/>
                    <a:pt x="52" y="54"/>
                    <a:pt x="45" y="57"/>
                  </a:cubicBezTo>
                  <a:cubicBezTo>
                    <a:pt x="38" y="60"/>
                    <a:pt x="42" y="67"/>
                    <a:pt x="41" y="69"/>
                  </a:cubicBezTo>
                  <a:cubicBezTo>
                    <a:pt x="40" y="71"/>
                    <a:pt x="41" y="72"/>
                    <a:pt x="38" y="74"/>
                  </a:cubicBezTo>
                  <a:cubicBezTo>
                    <a:pt x="36" y="76"/>
                    <a:pt x="35" y="77"/>
                    <a:pt x="30" y="81"/>
                  </a:cubicBezTo>
                  <a:cubicBezTo>
                    <a:pt x="25" y="84"/>
                    <a:pt x="11" y="103"/>
                    <a:pt x="11" y="103"/>
                  </a:cubicBezTo>
                  <a:cubicBezTo>
                    <a:pt x="7" y="111"/>
                    <a:pt x="27" y="162"/>
                    <a:pt x="27" y="162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1" y="166"/>
                    <a:pt x="32" y="173"/>
                    <a:pt x="32" y="173"/>
                  </a:cubicBezTo>
                  <a:cubicBezTo>
                    <a:pt x="29" y="174"/>
                    <a:pt x="23" y="178"/>
                    <a:pt x="23" y="178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4" y="176"/>
                    <a:pt x="4" y="179"/>
                    <a:pt x="4" y="179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8"/>
                    <a:pt x="5" y="241"/>
                    <a:pt x="5" y="241"/>
                  </a:cubicBezTo>
                  <a:cubicBezTo>
                    <a:pt x="73" y="244"/>
                    <a:pt x="73" y="244"/>
                    <a:pt x="73" y="244"/>
                  </a:cubicBezTo>
                  <a:cubicBezTo>
                    <a:pt x="76" y="244"/>
                    <a:pt x="77" y="241"/>
                    <a:pt x="77" y="241"/>
                  </a:cubicBezTo>
                  <a:cubicBezTo>
                    <a:pt x="82" y="189"/>
                    <a:pt x="82" y="189"/>
                    <a:pt x="82" y="189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4" y="189"/>
                    <a:pt x="91" y="192"/>
                    <a:pt x="91" y="192"/>
                  </a:cubicBezTo>
                  <a:cubicBezTo>
                    <a:pt x="99" y="215"/>
                    <a:pt x="114" y="233"/>
                    <a:pt x="116" y="235"/>
                  </a:cubicBezTo>
                  <a:cubicBezTo>
                    <a:pt x="117" y="237"/>
                    <a:pt x="116" y="237"/>
                    <a:pt x="117" y="238"/>
                  </a:cubicBezTo>
                  <a:cubicBezTo>
                    <a:pt x="118" y="240"/>
                    <a:pt x="119" y="240"/>
                    <a:pt x="118" y="241"/>
                  </a:cubicBezTo>
                  <a:cubicBezTo>
                    <a:pt x="118" y="242"/>
                    <a:pt x="116" y="241"/>
                    <a:pt x="115" y="242"/>
                  </a:cubicBezTo>
                  <a:cubicBezTo>
                    <a:pt x="115" y="243"/>
                    <a:pt x="115" y="244"/>
                    <a:pt x="111" y="245"/>
                  </a:cubicBezTo>
                  <a:cubicBezTo>
                    <a:pt x="106" y="246"/>
                    <a:pt x="100" y="259"/>
                    <a:pt x="98" y="265"/>
                  </a:cubicBezTo>
                  <a:cubicBezTo>
                    <a:pt x="96" y="271"/>
                    <a:pt x="91" y="279"/>
                    <a:pt x="88" y="284"/>
                  </a:cubicBezTo>
                  <a:cubicBezTo>
                    <a:pt x="85" y="289"/>
                    <a:pt x="78" y="303"/>
                    <a:pt x="78" y="303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3" y="304"/>
                    <a:pt x="73" y="320"/>
                    <a:pt x="73" y="323"/>
                  </a:cubicBezTo>
                  <a:cubicBezTo>
                    <a:pt x="76" y="324"/>
                    <a:pt x="91" y="324"/>
                    <a:pt x="91" y="324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91" y="321"/>
                    <a:pt x="91" y="323"/>
                    <a:pt x="96" y="324"/>
                  </a:cubicBezTo>
                  <a:cubicBezTo>
                    <a:pt x="101" y="325"/>
                    <a:pt x="127" y="322"/>
                    <a:pt x="129" y="321"/>
                  </a:cubicBezTo>
                  <a:cubicBezTo>
                    <a:pt x="132" y="319"/>
                    <a:pt x="128" y="319"/>
                    <a:pt x="128" y="319"/>
                  </a:cubicBezTo>
                  <a:cubicBezTo>
                    <a:pt x="128" y="319"/>
                    <a:pt x="128" y="319"/>
                    <a:pt x="127" y="316"/>
                  </a:cubicBezTo>
                  <a:cubicBezTo>
                    <a:pt x="125" y="313"/>
                    <a:pt x="125" y="315"/>
                    <a:pt x="120" y="315"/>
                  </a:cubicBezTo>
                  <a:cubicBezTo>
                    <a:pt x="114" y="314"/>
                    <a:pt x="109" y="310"/>
                    <a:pt x="109" y="310"/>
                  </a:cubicBezTo>
                  <a:cubicBezTo>
                    <a:pt x="109" y="310"/>
                    <a:pt x="109" y="310"/>
                    <a:pt x="110" y="307"/>
                  </a:cubicBezTo>
                  <a:cubicBezTo>
                    <a:pt x="111" y="303"/>
                    <a:pt x="111" y="302"/>
                    <a:pt x="114" y="299"/>
                  </a:cubicBezTo>
                  <a:cubicBezTo>
                    <a:pt x="118" y="296"/>
                    <a:pt x="116" y="296"/>
                    <a:pt x="118" y="292"/>
                  </a:cubicBezTo>
                  <a:cubicBezTo>
                    <a:pt x="120" y="288"/>
                    <a:pt x="145" y="245"/>
                    <a:pt x="145" y="245"/>
                  </a:cubicBezTo>
                  <a:cubicBezTo>
                    <a:pt x="150" y="234"/>
                    <a:pt x="132" y="186"/>
                    <a:pt x="132" y="186"/>
                  </a:cubicBezTo>
                  <a:cubicBezTo>
                    <a:pt x="138" y="189"/>
                    <a:pt x="162" y="189"/>
                    <a:pt x="162" y="189"/>
                  </a:cubicBezTo>
                  <a:cubicBezTo>
                    <a:pt x="160" y="190"/>
                    <a:pt x="162" y="191"/>
                    <a:pt x="162" y="191"/>
                  </a:cubicBezTo>
                  <a:cubicBezTo>
                    <a:pt x="165" y="191"/>
                    <a:pt x="164" y="196"/>
                    <a:pt x="163" y="198"/>
                  </a:cubicBezTo>
                  <a:cubicBezTo>
                    <a:pt x="161" y="199"/>
                    <a:pt x="163" y="210"/>
                    <a:pt x="165" y="215"/>
                  </a:cubicBezTo>
                  <a:cubicBezTo>
                    <a:pt x="168" y="221"/>
                    <a:pt x="169" y="242"/>
                    <a:pt x="171" y="248"/>
                  </a:cubicBezTo>
                  <a:cubicBezTo>
                    <a:pt x="173" y="254"/>
                    <a:pt x="171" y="261"/>
                    <a:pt x="171" y="261"/>
                  </a:cubicBezTo>
                  <a:cubicBezTo>
                    <a:pt x="168" y="261"/>
                    <a:pt x="172" y="275"/>
                    <a:pt x="172" y="275"/>
                  </a:cubicBezTo>
                  <a:cubicBezTo>
                    <a:pt x="175" y="280"/>
                    <a:pt x="175" y="280"/>
                    <a:pt x="175" y="280"/>
                  </a:cubicBezTo>
                  <a:cubicBezTo>
                    <a:pt x="177" y="281"/>
                    <a:pt x="193" y="272"/>
                    <a:pt x="193" y="272"/>
                  </a:cubicBezTo>
                  <a:cubicBezTo>
                    <a:pt x="192" y="269"/>
                    <a:pt x="192" y="269"/>
                    <a:pt x="192" y="269"/>
                  </a:cubicBezTo>
                  <a:cubicBezTo>
                    <a:pt x="193" y="268"/>
                    <a:pt x="205" y="267"/>
                    <a:pt x="205" y="267"/>
                  </a:cubicBezTo>
                  <a:cubicBezTo>
                    <a:pt x="219" y="263"/>
                    <a:pt x="226" y="252"/>
                    <a:pt x="226" y="252"/>
                  </a:cubicBezTo>
                  <a:cubicBezTo>
                    <a:pt x="227" y="250"/>
                    <a:pt x="223" y="249"/>
                    <a:pt x="223" y="249"/>
                  </a:cubicBezTo>
                  <a:close/>
                  <a:moveTo>
                    <a:pt x="53" y="181"/>
                  </a:moveTo>
                  <a:cubicBezTo>
                    <a:pt x="26" y="179"/>
                    <a:pt x="26" y="179"/>
                    <a:pt x="26" y="179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3" y="180"/>
                    <a:pt x="37" y="177"/>
                    <a:pt x="37" y="177"/>
                  </a:cubicBezTo>
                  <a:cubicBezTo>
                    <a:pt x="37" y="178"/>
                    <a:pt x="40" y="177"/>
                    <a:pt x="40" y="177"/>
                  </a:cubicBezTo>
                  <a:cubicBezTo>
                    <a:pt x="41" y="179"/>
                    <a:pt x="44" y="178"/>
                    <a:pt x="44" y="178"/>
                  </a:cubicBezTo>
                  <a:cubicBezTo>
                    <a:pt x="48" y="181"/>
                    <a:pt x="51" y="175"/>
                    <a:pt x="51" y="175"/>
                  </a:cubicBezTo>
                  <a:cubicBezTo>
                    <a:pt x="53" y="177"/>
                    <a:pt x="53" y="177"/>
                    <a:pt x="53" y="177"/>
                  </a:cubicBezTo>
                  <a:lnTo>
                    <a:pt x="53" y="181"/>
                  </a:lnTo>
                  <a:close/>
                  <a:moveTo>
                    <a:pt x="55" y="141"/>
                  </a:moveTo>
                  <a:cubicBezTo>
                    <a:pt x="55" y="141"/>
                    <a:pt x="54" y="150"/>
                    <a:pt x="53" y="151"/>
                  </a:cubicBezTo>
                  <a:cubicBezTo>
                    <a:pt x="52" y="151"/>
                    <a:pt x="54" y="152"/>
                    <a:pt x="54" y="152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3" y="166"/>
                    <a:pt x="49" y="159"/>
                    <a:pt x="49" y="159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6"/>
                    <a:pt x="48" y="155"/>
                    <a:pt x="48" y="153"/>
                  </a:cubicBezTo>
                  <a:cubicBezTo>
                    <a:pt x="47" y="150"/>
                    <a:pt x="44" y="144"/>
                    <a:pt x="44" y="142"/>
                  </a:cubicBezTo>
                  <a:cubicBezTo>
                    <a:pt x="43" y="139"/>
                    <a:pt x="43" y="137"/>
                    <a:pt x="41" y="135"/>
                  </a:cubicBezTo>
                  <a:cubicBezTo>
                    <a:pt x="40" y="133"/>
                    <a:pt x="41" y="130"/>
                    <a:pt x="40" y="127"/>
                  </a:cubicBezTo>
                  <a:cubicBezTo>
                    <a:pt x="39" y="124"/>
                    <a:pt x="37" y="123"/>
                    <a:pt x="37" y="120"/>
                  </a:cubicBezTo>
                  <a:cubicBezTo>
                    <a:pt x="36" y="118"/>
                    <a:pt x="37" y="110"/>
                    <a:pt x="37" y="110"/>
                  </a:cubicBezTo>
                  <a:cubicBezTo>
                    <a:pt x="41" y="109"/>
                    <a:pt x="50" y="96"/>
                    <a:pt x="50" y="96"/>
                  </a:cubicBezTo>
                  <a:cubicBezTo>
                    <a:pt x="50" y="98"/>
                    <a:pt x="56" y="109"/>
                    <a:pt x="57" y="111"/>
                  </a:cubicBezTo>
                  <a:cubicBezTo>
                    <a:pt x="59" y="113"/>
                    <a:pt x="55" y="141"/>
                    <a:pt x="55" y="141"/>
                  </a:cubicBezTo>
                  <a:close/>
                  <a:moveTo>
                    <a:pt x="93" y="146"/>
                  </a:moveTo>
                  <a:cubicBezTo>
                    <a:pt x="93" y="146"/>
                    <a:pt x="96" y="123"/>
                    <a:pt x="93" y="115"/>
                  </a:cubicBezTo>
                  <a:cubicBezTo>
                    <a:pt x="93" y="115"/>
                    <a:pt x="89" y="79"/>
                    <a:pt x="89" y="75"/>
                  </a:cubicBezTo>
                  <a:cubicBezTo>
                    <a:pt x="88" y="72"/>
                    <a:pt x="80" y="52"/>
                    <a:pt x="65" y="43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80" y="58"/>
                    <a:pt x="90" y="5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4" y="65"/>
                    <a:pt x="93" y="64"/>
                  </a:cubicBezTo>
                  <a:cubicBezTo>
                    <a:pt x="93" y="64"/>
                    <a:pt x="91" y="57"/>
                    <a:pt x="89" y="57"/>
                  </a:cubicBezTo>
                  <a:cubicBezTo>
                    <a:pt x="89" y="57"/>
                    <a:pt x="83" y="60"/>
                    <a:pt x="84" y="62"/>
                  </a:cubicBezTo>
                  <a:cubicBezTo>
                    <a:pt x="84" y="62"/>
                    <a:pt x="88" y="66"/>
                    <a:pt x="89" y="67"/>
                  </a:cubicBezTo>
                  <a:cubicBezTo>
                    <a:pt x="90" y="68"/>
                    <a:pt x="89" y="69"/>
                    <a:pt x="89" y="70"/>
                  </a:cubicBezTo>
                  <a:cubicBezTo>
                    <a:pt x="89" y="70"/>
                    <a:pt x="92" y="80"/>
                    <a:pt x="96" y="88"/>
                  </a:cubicBezTo>
                  <a:cubicBezTo>
                    <a:pt x="100" y="96"/>
                    <a:pt x="104" y="107"/>
                    <a:pt x="105" y="110"/>
                  </a:cubicBezTo>
                  <a:cubicBezTo>
                    <a:pt x="106" y="113"/>
                    <a:pt x="110" y="133"/>
                    <a:pt x="110" y="135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21" y="134"/>
                    <a:pt x="121" y="142"/>
                  </a:cubicBezTo>
                  <a:cubicBezTo>
                    <a:pt x="121" y="142"/>
                    <a:pt x="100" y="149"/>
                    <a:pt x="93" y="146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283015" y="4305852"/>
            <a:ext cx="2711614" cy="1472245"/>
            <a:chOff x="1439376" y="2938137"/>
            <a:chExt cx="2711614" cy="1472245"/>
          </a:xfrm>
        </p:grpSpPr>
        <p:sp>
          <p:nvSpPr>
            <p:cNvPr id="43" name="文本框 42"/>
            <p:cNvSpPr txBox="1"/>
            <p:nvPr/>
          </p:nvSpPr>
          <p:spPr>
            <a:xfrm>
              <a:off x="1439376" y="3357786"/>
              <a:ext cx="2711614" cy="10525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  <a:endParaRPr lang="en-US" altLang="zh-CN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1871278" y="2938137"/>
              <a:ext cx="180049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/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</a:t>
              </a:r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</a:t>
              </a:r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5268716" y="2592686"/>
            <a:ext cx="1652981" cy="1656894"/>
            <a:chOff x="7121216" y="1572933"/>
            <a:chExt cx="1652981" cy="1656894"/>
          </a:xfrm>
        </p:grpSpPr>
        <p:sp>
          <p:nvSpPr>
            <p:cNvPr id="32" name="Freeform 69"/>
            <p:cNvSpPr>
              <a:spLocks noEditPoints="1"/>
            </p:cNvSpPr>
            <p:nvPr/>
          </p:nvSpPr>
          <p:spPr bwMode="auto">
            <a:xfrm>
              <a:off x="7121216" y="1572933"/>
              <a:ext cx="1652981" cy="1656894"/>
            </a:xfrm>
            <a:custGeom>
              <a:avLst/>
              <a:gdLst>
                <a:gd name="T0" fmla="*/ 327 w 483"/>
                <a:gd name="T1" fmla="*/ 452 h 484"/>
                <a:gd name="T2" fmla="*/ 323 w 483"/>
                <a:gd name="T3" fmla="*/ 425 h 484"/>
                <a:gd name="T4" fmla="*/ 371 w 483"/>
                <a:gd name="T5" fmla="*/ 397 h 484"/>
                <a:gd name="T6" fmla="*/ 392 w 483"/>
                <a:gd name="T7" fmla="*/ 412 h 484"/>
                <a:gd name="T8" fmla="*/ 416 w 483"/>
                <a:gd name="T9" fmla="*/ 408 h 484"/>
                <a:gd name="T10" fmla="*/ 456 w 483"/>
                <a:gd name="T11" fmla="*/ 350 h 484"/>
                <a:gd name="T12" fmla="*/ 452 w 483"/>
                <a:gd name="T13" fmla="*/ 326 h 484"/>
                <a:gd name="T14" fmla="*/ 435 w 483"/>
                <a:gd name="T15" fmla="*/ 314 h 484"/>
                <a:gd name="T16" fmla="*/ 449 w 483"/>
                <a:gd name="T17" fmla="*/ 262 h 484"/>
                <a:gd name="T18" fmla="*/ 468 w 483"/>
                <a:gd name="T19" fmla="*/ 259 h 484"/>
                <a:gd name="T20" fmla="*/ 482 w 483"/>
                <a:gd name="T21" fmla="*/ 240 h 484"/>
                <a:gd name="T22" fmla="*/ 471 w 483"/>
                <a:gd name="T23" fmla="*/ 170 h 484"/>
                <a:gd name="T24" fmla="*/ 452 w 483"/>
                <a:gd name="T25" fmla="*/ 156 h 484"/>
                <a:gd name="T26" fmla="*/ 437 w 483"/>
                <a:gd name="T27" fmla="*/ 158 h 484"/>
                <a:gd name="T28" fmla="*/ 404 w 483"/>
                <a:gd name="T29" fmla="*/ 101 h 484"/>
                <a:gd name="T30" fmla="*/ 411 w 483"/>
                <a:gd name="T31" fmla="*/ 91 h 484"/>
                <a:gd name="T32" fmla="*/ 407 w 483"/>
                <a:gd name="T33" fmla="*/ 68 h 484"/>
                <a:gd name="T34" fmla="*/ 349 w 483"/>
                <a:gd name="T35" fmla="*/ 27 h 484"/>
                <a:gd name="T36" fmla="*/ 325 w 483"/>
                <a:gd name="T37" fmla="*/ 31 h 484"/>
                <a:gd name="T38" fmla="*/ 319 w 483"/>
                <a:gd name="T39" fmla="*/ 40 h 484"/>
                <a:gd name="T40" fmla="*/ 260 w 483"/>
                <a:gd name="T41" fmla="*/ 27 h 484"/>
                <a:gd name="T42" fmla="*/ 258 w 483"/>
                <a:gd name="T43" fmla="*/ 16 h 484"/>
                <a:gd name="T44" fmla="*/ 239 w 483"/>
                <a:gd name="T45" fmla="*/ 2 h 484"/>
                <a:gd name="T46" fmla="*/ 169 w 483"/>
                <a:gd name="T47" fmla="*/ 13 h 484"/>
                <a:gd name="T48" fmla="*/ 155 w 483"/>
                <a:gd name="T49" fmla="*/ 32 h 484"/>
                <a:gd name="T50" fmla="*/ 157 w 483"/>
                <a:gd name="T51" fmla="*/ 45 h 484"/>
                <a:gd name="T52" fmla="*/ 103 w 483"/>
                <a:gd name="T53" fmla="*/ 81 h 484"/>
                <a:gd name="T54" fmla="*/ 90 w 483"/>
                <a:gd name="T55" fmla="*/ 73 h 484"/>
                <a:gd name="T56" fmla="*/ 67 w 483"/>
                <a:gd name="T57" fmla="*/ 77 h 484"/>
                <a:gd name="T58" fmla="*/ 26 w 483"/>
                <a:gd name="T59" fmla="*/ 135 h 484"/>
                <a:gd name="T60" fmla="*/ 30 w 483"/>
                <a:gd name="T61" fmla="*/ 158 h 484"/>
                <a:gd name="T62" fmla="*/ 46 w 483"/>
                <a:gd name="T63" fmla="*/ 169 h 484"/>
                <a:gd name="T64" fmla="*/ 36 w 483"/>
                <a:gd name="T65" fmla="*/ 222 h 484"/>
                <a:gd name="T66" fmla="*/ 15 w 483"/>
                <a:gd name="T67" fmla="*/ 225 h 484"/>
                <a:gd name="T68" fmla="*/ 1 w 483"/>
                <a:gd name="T69" fmla="*/ 244 h 484"/>
                <a:gd name="T70" fmla="*/ 12 w 483"/>
                <a:gd name="T71" fmla="*/ 314 h 484"/>
                <a:gd name="T72" fmla="*/ 31 w 483"/>
                <a:gd name="T73" fmla="*/ 328 h 484"/>
                <a:gd name="T74" fmla="*/ 57 w 483"/>
                <a:gd name="T75" fmla="*/ 324 h 484"/>
                <a:gd name="T76" fmla="*/ 88 w 483"/>
                <a:gd name="T77" fmla="*/ 370 h 484"/>
                <a:gd name="T78" fmla="*/ 72 w 483"/>
                <a:gd name="T79" fmla="*/ 393 h 484"/>
                <a:gd name="T80" fmla="*/ 76 w 483"/>
                <a:gd name="T81" fmla="*/ 416 h 484"/>
                <a:gd name="T82" fmla="*/ 134 w 483"/>
                <a:gd name="T83" fmla="*/ 457 h 484"/>
                <a:gd name="T84" fmla="*/ 157 w 483"/>
                <a:gd name="T85" fmla="*/ 453 h 484"/>
                <a:gd name="T86" fmla="*/ 174 w 483"/>
                <a:gd name="T87" fmla="*/ 429 h 484"/>
                <a:gd name="T88" fmla="*/ 220 w 483"/>
                <a:gd name="T89" fmla="*/ 440 h 484"/>
                <a:gd name="T90" fmla="*/ 224 w 483"/>
                <a:gd name="T91" fmla="*/ 469 h 484"/>
                <a:gd name="T92" fmla="*/ 243 w 483"/>
                <a:gd name="T93" fmla="*/ 483 h 484"/>
                <a:gd name="T94" fmla="*/ 314 w 483"/>
                <a:gd name="T95" fmla="*/ 471 h 484"/>
                <a:gd name="T96" fmla="*/ 327 w 483"/>
                <a:gd name="T97" fmla="*/ 452 h 484"/>
                <a:gd name="T98" fmla="*/ 77 w 483"/>
                <a:gd name="T99" fmla="*/ 260 h 484"/>
                <a:gd name="T100" fmla="*/ 217 w 483"/>
                <a:gd name="T101" fmla="*/ 66 h 484"/>
                <a:gd name="T102" fmla="*/ 411 w 483"/>
                <a:gd name="T103" fmla="*/ 207 h 484"/>
                <a:gd name="T104" fmla="*/ 270 w 483"/>
                <a:gd name="T105" fmla="*/ 400 h 484"/>
                <a:gd name="T106" fmla="*/ 77 w 483"/>
                <a:gd name="T107" fmla="*/ 26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3" h="484">
                  <a:moveTo>
                    <a:pt x="327" y="452"/>
                  </a:moveTo>
                  <a:cubicBezTo>
                    <a:pt x="323" y="425"/>
                    <a:pt x="323" y="425"/>
                    <a:pt x="323" y="425"/>
                  </a:cubicBezTo>
                  <a:cubicBezTo>
                    <a:pt x="341" y="418"/>
                    <a:pt x="357" y="408"/>
                    <a:pt x="371" y="397"/>
                  </a:cubicBezTo>
                  <a:cubicBezTo>
                    <a:pt x="392" y="412"/>
                    <a:pt x="392" y="412"/>
                    <a:pt x="392" y="412"/>
                  </a:cubicBezTo>
                  <a:cubicBezTo>
                    <a:pt x="400" y="417"/>
                    <a:pt x="410" y="415"/>
                    <a:pt x="416" y="408"/>
                  </a:cubicBezTo>
                  <a:cubicBezTo>
                    <a:pt x="456" y="350"/>
                    <a:pt x="456" y="350"/>
                    <a:pt x="456" y="350"/>
                  </a:cubicBezTo>
                  <a:cubicBezTo>
                    <a:pt x="462" y="342"/>
                    <a:pt x="460" y="332"/>
                    <a:pt x="452" y="326"/>
                  </a:cubicBezTo>
                  <a:cubicBezTo>
                    <a:pt x="435" y="314"/>
                    <a:pt x="435" y="314"/>
                    <a:pt x="435" y="314"/>
                  </a:cubicBezTo>
                  <a:cubicBezTo>
                    <a:pt x="442" y="298"/>
                    <a:pt x="447" y="280"/>
                    <a:pt x="449" y="262"/>
                  </a:cubicBezTo>
                  <a:cubicBezTo>
                    <a:pt x="468" y="259"/>
                    <a:pt x="468" y="259"/>
                    <a:pt x="468" y="259"/>
                  </a:cubicBezTo>
                  <a:cubicBezTo>
                    <a:pt x="477" y="258"/>
                    <a:pt x="483" y="249"/>
                    <a:pt x="482" y="240"/>
                  </a:cubicBezTo>
                  <a:cubicBezTo>
                    <a:pt x="471" y="170"/>
                    <a:pt x="471" y="170"/>
                    <a:pt x="471" y="170"/>
                  </a:cubicBezTo>
                  <a:cubicBezTo>
                    <a:pt x="469" y="161"/>
                    <a:pt x="461" y="155"/>
                    <a:pt x="452" y="156"/>
                  </a:cubicBezTo>
                  <a:cubicBezTo>
                    <a:pt x="437" y="158"/>
                    <a:pt x="437" y="158"/>
                    <a:pt x="437" y="158"/>
                  </a:cubicBezTo>
                  <a:cubicBezTo>
                    <a:pt x="429" y="138"/>
                    <a:pt x="418" y="118"/>
                    <a:pt x="404" y="101"/>
                  </a:cubicBezTo>
                  <a:cubicBezTo>
                    <a:pt x="411" y="91"/>
                    <a:pt x="411" y="91"/>
                    <a:pt x="411" y="91"/>
                  </a:cubicBezTo>
                  <a:cubicBezTo>
                    <a:pt x="416" y="84"/>
                    <a:pt x="414" y="73"/>
                    <a:pt x="407" y="68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41" y="22"/>
                    <a:pt x="331" y="24"/>
                    <a:pt x="325" y="31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01" y="33"/>
                    <a:pt x="281" y="28"/>
                    <a:pt x="260" y="27"/>
                  </a:cubicBezTo>
                  <a:cubicBezTo>
                    <a:pt x="258" y="16"/>
                    <a:pt x="258" y="16"/>
                    <a:pt x="258" y="16"/>
                  </a:cubicBezTo>
                  <a:cubicBezTo>
                    <a:pt x="257" y="7"/>
                    <a:pt x="249" y="0"/>
                    <a:pt x="239" y="2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0" y="14"/>
                    <a:pt x="154" y="23"/>
                    <a:pt x="155" y="3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37" y="54"/>
                    <a:pt x="119" y="66"/>
                    <a:pt x="103" y="81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83" y="67"/>
                    <a:pt x="72" y="69"/>
                    <a:pt x="67" y="77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1" y="142"/>
                    <a:pt x="23" y="153"/>
                    <a:pt x="30" y="15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1" y="186"/>
                    <a:pt x="37" y="204"/>
                    <a:pt x="36" y="222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6" y="227"/>
                    <a:pt x="0" y="235"/>
                    <a:pt x="1" y="244"/>
                  </a:cubicBezTo>
                  <a:cubicBezTo>
                    <a:pt x="12" y="314"/>
                    <a:pt x="12" y="314"/>
                    <a:pt x="12" y="314"/>
                  </a:cubicBezTo>
                  <a:cubicBezTo>
                    <a:pt x="14" y="323"/>
                    <a:pt x="22" y="330"/>
                    <a:pt x="31" y="328"/>
                  </a:cubicBezTo>
                  <a:cubicBezTo>
                    <a:pt x="57" y="324"/>
                    <a:pt x="57" y="324"/>
                    <a:pt x="57" y="324"/>
                  </a:cubicBezTo>
                  <a:cubicBezTo>
                    <a:pt x="65" y="341"/>
                    <a:pt x="76" y="357"/>
                    <a:pt x="88" y="370"/>
                  </a:cubicBezTo>
                  <a:cubicBezTo>
                    <a:pt x="72" y="393"/>
                    <a:pt x="72" y="393"/>
                    <a:pt x="72" y="393"/>
                  </a:cubicBezTo>
                  <a:cubicBezTo>
                    <a:pt x="67" y="401"/>
                    <a:pt x="68" y="411"/>
                    <a:pt x="76" y="416"/>
                  </a:cubicBezTo>
                  <a:cubicBezTo>
                    <a:pt x="134" y="457"/>
                    <a:pt x="134" y="457"/>
                    <a:pt x="134" y="457"/>
                  </a:cubicBezTo>
                  <a:cubicBezTo>
                    <a:pt x="142" y="463"/>
                    <a:pt x="152" y="461"/>
                    <a:pt x="157" y="453"/>
                  </a:cubicBezTo>
                  <a:cubicBezTo>
                    <a:pt x="174" y="429"/>
                    <a:pt x="174" y="429"/>
                    <a:pt x="174" y="429"/>
                  </a:cubicBezTo>
                  <a:cubicBezTo>
                    <a:pt x="189" y="434"/>
                    <a:pt x="204" y="438"/>
                    <a:pt x="220" y="440"/>
                  </a:cubicBezTo>
                  <a:cubicBezTo>
                    <a:pt x="224" y="469"/>
                    <a:pt x="224" y="469"/>
                    <a:pt x="224" y="469"/>
                  </a:cubicBezTo>
                  <a:cubicBezTo>
                    <a:pt x="226" y="478"/>
                    <a:pt x="234" y="484"/>
                    <a:pt x="243" y="483"/>
                  </a:cubicBezTo>
                  <a:cubicBezTo>
                    <a:pt x="314" y="471"/>
                    <a:pt x="314" y="471"/>
                    <a:pt x="314" y="471"/>
                  </a:cubicBezTo>
                  <a:cubicBezTo>
                    <a:pt x="323" y="470"/>
                    <a:pt x="329" y="462"/>
                    <a:pt x="327" y="452"/>
                  </a:cubicBezTo>
                  <a:close/>
                  <a:moveTo>
                    <a:pt x="77" y="260"/>
                  </a:moveTo>
                  <a:cubicBezTo>
                    <a:pt x="62" y="168"/>
                    <a:pt x="125" y="81"/>
                    <a:pt x="217" y="66"/>
                  </a:cubicBezTo>
                  <a:cubicBezTo>
                    <a:pt x="310" y="52"/>
                    <a:pt x="396" y="115"/>
                    <a:pt x="411" y="207"/>
                  </a:cubicBezTo>
                  <a:cubicBezTo>
                    <a:pt x="425" y="299"/>
                    <a:pt x="362" y="386"/>
                    <a:pt x="270" y="400"/>
                  </a:cubicBezTo>
                  <a:cubicBezTo>
                    <a:pt x="178" y="415"/>
                    <a:pt x="91" y="352"/>
                    <a:pt x="77" y="260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72"/>
            <p:cNvSpPr>
              <a:spLocks/>
            </p:cNvSpPr>
            <p:nvPr/>
          </p:nvSpPr>
          <p:spPr bwMode="auto">
            <a:xfrm>
              <a:off x="7774584" y="2846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73"/>
            <p:cNvSpPr>
              <a:spLocks/>
            </p:cNvSpPr>
            <p:nvPr/>
          </p:nvSpPr>
          <p:spPr bwMode="auto">
            <a:xfrm>
              <a:off x="7774584" y="2846413"/>
              <a:ext cx="3912" cy="391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74"/>
            <p:cNvSpPr>
              <a:spLocks noEditPoints="1"/>
            </p:cNvSpPr>
            <p:nvPr/>
          </p:nvSpPr>
          <p:spPr bwMode="auto">
            <a:xfrm rot="692822">
              <a:off x="7580922" y="1815501"/>
              <a:ext cx="776608" cy="1113073"/>
            </a:xfrm>
            <a:custGeom>
              <a:avLst/>
              <a:gdLst>
                <a:gd name="T0" fmla="*/ 190 w 227"/>
                <a:gd name="T1" fmla="*/ 248 h 325"/>
                <a:gd name="T2" fmla="*/ 189 w 227"/>
                <a:gd name="T3" fmla="*/ 181 h 325"/>
                <a:gd name="T4" fmla="*/ 134 w 227"/>
                <a:gd name="T5" fmla="*/ 140 h 325"/>
                <a:gd name="T6" fmla="*/ 150 w 227"/>
                <a:gd name="T7" fmla="*/ 72 h 325"/>
                <a:gd name="T8" fmla="*/ 159 w 227"/>
                <a:gd name="T9" fmla="*/ 36 h 325"/>
                <a:gd name="T10" fmla="*/ 158 w 227"/>
                <a:gd name="T11" fmla="*/ 16 h 325"/>
                <a:gd name="T12" fmla="*/ 142 w 227"/>
                <a:gd name="T13" fmla="*/ 4 h 325"/>
                <a:gd name="T14" fmla="*/ 144 w 227"/>
                <a:gd name="T15" fmla="*/ 21 h 325"/>
                <a:gd name="T16" fmla="*/ 140 w 227"/>
                <a:gd name="T17" fmla="*/ 44 h 325"/>
                <a:gd name="T18" fmla="*/ 123 w 227"/>
                <a:gd name="T19" fmla="*/ 59 h 325"/>
                <a:gd name="T20" fmla="*/ 105 w 227"/>
                <a:gd name="T21" fmla="*/ 57 h 325"/>
                <a:gd name="T22" fmla="*/ 101 w 227"/>
                <a:gd name="T23" fmla="*/ 28 h 325"/>
                <a:gd name="T24" fmla="*/ 85 w 227"/>
                <a:gd name="T25" fmla="*/ 1 h 325"/>
                <a:gd name="T26" fmla="*/ 67 w 227"/>
                <a:gd name="T27" fmla="*/ 38 h 325"/>
                <a:gd name="T28" fmla="*/ 60 w 227"/>
                <a:gd name="T29" fmla="*/ 51 h 325"/>
                <a:gd name="T30" fmla="*/ 38 w 227"/>
                <a:gd name="T31" fmla="*/ 74 h 325"/>
                <a:gd name="T32" fmla="*/ 27 w 227"/>
                <a:gd name="T33" fmla="*/ 162 h 325"/>
                <a:gd name="T34" fmla="*/ 32 w 227"/>
                <a:gd name="T35" fmla="*/ 173 h 325"/>
                <a:gd name="T36" fmla="*/ 4 w 227"/>
                <a:gd name="T37" fmla="*/ 179 h 325"/>
                <a:gd name="T38" fmla="*/ 73 w 227"/>
                <a:gd name="T39" fmla="*/ 244 h 325"/>
                <a:gd name="T40" fmla="*/ 85 w 227"/>
                <a:gd name="T41" fmla="*/ 188 h 325"/>
                <a:gd name="T42" fmla="*/ 117 w 227"/>
                <a:gd name="T43" fmla="*/ 238 h 325"/>
                <a:gd name="T44" fmla="*/ 111 w 227"/>
                <a:gd name="T45" fmla="*/ 245 h 325"/>
                <a:gd name="T46" fmla="*/ 78 w 227"/>
                <a:gd name="T47" fmla="*/ 303 h 325"/>
                <a:gd name="T48" fmla="*/ 91 w 227"/>
                <a:gd name="T49" fmla="*/ 324 h 325"/>
                <a:gd name="T50" fmla="*/ 129 w 227"/>
                <a:gd name="T51" fmla="*/ 321 h 325"/>
                <a:gd name="T52" fmla="*/ 120 w 227"/>
                <a:gd name="T53" fmla="*/ 315 h 325"/>
                <a:gd name="T54" fmla="*/ 114 w 227"/>
                <a:gd name="T55" fmla="*/ 299 h 325"/>
                <a:gd name="T56" fmla="*/ 132 w 227"/>
                <a:gd name="T57" fmla="*/ 186 h 325"/>
                <a:gd name="T58" fmla="*/ 163 w 227"/>
                <a:gd name="T59" fmla="*/ 198 h 325"/>
                <a:gd name="T60" fmla="*/ 171 w 227"/>
                <a:gd name="T61" fmla="*/ 261 h 325"/>
                <a:gd name="T62" fmla="*/ 193 w 227"/>
                <a:gd name="T63" fmla="*/ 272 h 325"/>
                <a:gd name="T64" fmla="*/ 226 w 227"/>
                <a:gd name="T65" fmla="*/ 252 h 325"/>
                <a:gd name="T66" fmla="*/ 26 w 227"/>
                <a:gd name="T67" fmla="*/ 179 h 325"/>
                <a:gd name="T68" fmla="*/ 40 w 227"/>
                <a:gd name="T69" fmla="*/ 177 h 325"/>
                <a:gd name="T70" fmla="*/ 53 w 227"/>
                <a:gd name="T71" fmla="*/ 177 h 325"/>
                <a:gd name="T72" fmla="*/ 53 w 227"/>
                <a:gd name="T73" fmla="*/ 151 h 325"/>
                <a:gd name="T74" fmla="*/ 49 w 227"/>
                <a:gd name="T75" fmla="*/ 159 h 325"/>
                <a:gd name="T76" fmla="*/ 44 w 227"/>
                <a:gd name="T77" fmla="*/ 142 h 325"/>
                <a:gd name="T78" fmla="*/ 37 w 227"/>
                <a:gd name="T79" fmla="*/ 120 h 325"/>
                <a:gd name="T80" fmla="*/ 57 w 227"/>
                <a:gd name="T81" fmla="*/ 111 h 325"/>
                <a:gd name="T82" fmla="*/ 93 w 227"/>
                <a:gd name="T83" fmla="*/ 115 h 325"/>
                <a:gd name="T84" fmla="*/ 66 w 227"/>
                <a:gd name="T85" fmla="*/ 39 h 325"/>
                <a:gd name="T86" fmla="*/ 96 w 227"/>
                <a:gd name="T87" fmla="*/ 66 h 325"/>
                <a:gd name="T88" fmla="*/ 84 w 227"/>
                <a:gd name="T89" fmla="*/ 62 h 325"/>
                <a:gd name="T90" fmla="*/ 96 w 227"/>
                <a:gd name="T91" fmla="*/ 88 h 325"/>
                <a:gd name="T92" fmla="*/ 118 w 227"/>
                <a:gd name="T93" fmla="*/ 143 h 325"/>
                <a:gd name="T94" fmla="*/ 121 w 227"/>
                <a:gd name="T95" fmla="*/ 1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7" h="325">
                  <a:moveTo>
                    <a:pt x="223" y="249"/>
                  </a:moveTo>
                  <a:cubicBezTo>
                    <a:pt x="215" y="253"/>
                    <a:pt x="215" y="253"/>
                    <a:pt x="215" y="253"/>
                  </a:cubicBezTo>
                  <a:cubicBezTo>
                    <a:pt x="195" y="257"/>
                    <a:pt x="190" y="248"/>
                    <a:pt x="190" y="248"/>
                  </a:cubicBezTo>
                  <a:cubicBezTo>
                    <a:pt x="203" y="243"/>
                    <a:pt x="203" y="243"/>
                    <a:pt x="203" y="243"/>
                  </a:cubicBezTo>
                  <a:cubicBezTo>
                    <a:pt x="203" y="243"/>
                    <a:pt x="197" y="218"/>
                    <a:pt x="195" y="209"/>
                  </a:cubicBezTo>
                  <a:cubicBezTo>
                    <a:pt x="193" y="200"/>
                    <a:pt x="190" y="191"/>
                    <a:pt x="189" y="181"/>
                  </a:cubicBezTo>
                  <a:cubicBezTo>
                    <a:pt x="188" y="170"/>
                    <a:pt x="184" y="166"/>
                    <a:pt x="184" y="166"/>
                  </a:cubicBezTo>
                  <a:cubicBezTo>
                    <a:pt x="180" y="161"/>
                    <a:pt x="146" y="150"/>
                    <a:pt x="146" y="150"/>
                  </a:cubicBezTo>
                  <a:cubicBezTo>
                    <a:pt x="148" y="148"/>
                    <a:pt x="138" y="142"/>
                    <a:pt x="134" y="140"/>
                  </a:cubicBezTo>
                  <a:cubicBezTo>
                    <a:pt x="131" y="137"/>
                    <a:pt x="127" y="132"/>
                    <a:pt x="126" y="128"/>
                  </a:cubicBezTo>
                  <a:cubicBezTo>
                    <a:pt x="124" y="124"/>
                    <a:pt x="113" y="81"/>
                    <a:pt x="113" y="81"/>
                  </a:cubicBezTo>
                  <a:cubicBezTo>
                    <a:pt x="127" y="82"/>
                    <a:pt x="150" y="72"/>
                    <a:pt x="150" y="72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3" y="40"/>
                    <a:pt x="160" y="44"/>
                    <a:pt x="162" y="41"/>
                  </a:cubicBezTo>
                  <a:cubicBezTo>
                    <a:pt x="163" y="38"/>
                    <a:pt x="159" y="36"/>
                    <a:pt x="159" y="36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2" y="26"/>
                    <a:pt x="156" y="24"/>
                    <a:pt x="156" y="24"/>
                  </a:cubicBezTo>
                  <a:cubicBezTo>
                    <a:pt x="156" y="23"/>
                    <a:pt x="158" y="18"/>
                    <a:pt x="158" y="16"/>
                  </a:cubicBezTo>
                  <a:cubicBezTo>
                    <a:pt x="159" y="14"/>
                    <a:pt x="158" y="7"/>
                    <a:pt x="158" y="7"/>
                  </a:cubicBezTo>
                  <a:cubicBezTo>
                    <a:pt x="157" y="4"/>
                    <a:pt x="147" y="3"/>
                    <a:pt x="147" y="3"/>
                  </a:cubicBezTo>
                  <a:cubicBezTo>
                    <a:pt x="145" y="2"/>
                    <a:pt x="142" y="4"/>
                    <a:pt x="142" y="4"/>
                  </a:cubicBezTo>
                  <a:cubicBezTo>
                    <a:pt x="141" y="4"/>
                    <a:pt x="140" y="6"/>
                    <a:pt x="140" y="6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7" y="14"/>
                    <a:pt x="144" y="21"/>
                    <a:pt x="144" y="21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3" y="24"/>
                    <a:pt x="143" y="32"/>
                    <a:pt x="143" y="32"/>
                  </a:cubicBezTo>
                  <a:cubicBezTo>
                    <a:pt x="141" y="35"/>
                    <a:pt x="142" y="42"/>
                    <a:pt x="140" y="44"/>
                  </a:cubicBezTo>
                  <a:cubicBezTo>
                    <a:pt x="137" y="46"/>
                    <a:pt x="137" y="54"/>
                    <a:pt x="135" y="55"/>
                  </a:cubicBezTo>
                  <a:cubicBezTo>
                    <a:pt x="132" y="56"/>
                    <a:pt x="131" y="58"/>
                    <a:pt x="129" y="58"/>
                  </a:cubicBezTo>
                  <a:cubicBezTo>
                    <a:pt x="127" y="59"/>
                    <a:pt x="127" y="59"/>
                    <a:pt x="123" y="59"/>
                  </a:cubicBezTo>
                  <a:cubicBezTo>
                    <a:pt x="119" y="59"/>
                    <a:pt x="116" y="58"/>
                    <a:pt x="114" y="58"/>
                  </a:cubicBezTo>
                  <a:cubicBezTo>
                    <a:pt x="112" y="58"/>
                    <a:pt x="113" y="59"/>
                    <a:pt x="110" y="57"/>
                  </a:cubicBezTo>
                  <a:cubicBezTo>
                    <a:pt x="108" y="56"/>
                    <a:pt x="105" y="57"/>
                    <a:pt x="105" y="57"/>
                  </a:cubicBezTo>
                  <a:cubicBezTo>
                    <a:pt x="102" y="52"/>
                    <a:pt x="94" y="47"/>
                    <a:pt x="94" y="47"/>
                  </a:cubicBezTo>
                  <a:cubicBezTo>
                    <a:pt x="93" y="46"/>
                    <a:pt x="97" y="41"/>
                    <a:pt x="97" y="41"/>
                  </a:cubicBezTo>
                  <a:cubicBezTo>
                    <a:pt x="100" y="37"/>
                    <a:pt x="101" y="28"/>
                    <a:pt x="101" y="28"/>
                  </a:cubicBezTo>
                  <a:cubicBezTo>
                    <a:pt x="101" y="28"/>
                    <a:pt x="101" y="24"/>
                    <a:pt x="101" y="24"/>
                  </a:cubicBezTo>
                  <a:cubicBezTo>
                    <a:pt x="100" y="23"/>
                    <a:pt x="101" y="16"/>
                    <a:pt x="101" y="16"/>
                  </a:cubicBezTo>
                  <a:cubicBezTo>
                    <a:pt x="99" y="2"/>
                    <a:pt x="85" y="1"/>
                    <a:pt x="85" y="1"/>
                  </a:cubicBezTo>
                  <a:cubicBezTo>
                    <a:pt x="68" y="0"/>
                    <a:pt x="66" y="20"/>
                    <a:pt x="66" y="20"/>
                  </a:cubicBezTo>
                  <a:cubicBezTo>
                    <a:pt x="64" y="21"/>
                    <a:pt x="67" y="32"/>
                    <a:pt x="67" y="32"/>
                  </a:cubicBezTo>
                  <a:cubicBezTo>
                    <a:pt x="68" y="33"/>
                    <a:pt x="67" y="38"/>
                    <a:pt x="67" y="38"/>
                  </a:cubicBezTo>
                  <a:cubicBezTo>
                    <a:pt x="59" y="39"/>
                    <a:pt x="60" y="47"/>
                    <a:pt x="60" y="47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0" y="51"/>
                  </a:cubicBezTo>
                  <a:cubicBezTo>
                    <a:pt x="58" y="52"/>
                    <a:pt x="52" y="54"/>
                    <a:pt x="45" y="57"/>
                  </a:cubicBezTo>
                  <a:cubicBezTo>
                    <a:pt x="38" y="60"/>
                    <a:pt x="42" y="67"/>
                    <a:pt x="41" y="69"/>
                  </a:cubicBezTo>
                  <a:cubicBezTo>
                    <a:pt x="40" y="71"/>
                    <a:pt x="41" y="72"/>
                    <a:pt x="38" y="74"/>
                  </a:cubicBezTo>
                  <a:cubicBezTo>
                    <a:pt x="36" y="76"/>
                    <a:pt x="35" y="77"/>
                    <a:pt x="30" y="81"/>
                  </a:cubicBezTo>
                  <a:cubicBezTo>
                    <a:pt x="25" y="84"/>
                    <a:pt x="11" y="103"/>
                    <a:pt x="11" y="103"/>
                  </a:cubicBezTo>
                  <a:cubicBezTo>
                    <a:pt x="7" y="111"/>
                    <a:pt x="27" y="162"/>
                    <a:pt x="27" y="162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1" y="166"/>
                    <a:pt x="32" y="173"/>
                    <a:pt x="32" y="173"/>
                  </a:cubicBezTo>
                  <a:cubicBezTo>
                    <a:pt x="29" y="174"/>
                    <a:pt x="23" y="178"/>
                    <a:pt x="23" y="178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4" y="176"/>
                    <a:pt x="4" y="179"/>
                    <a:pt x="4" y="179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8"/>
                    <a:pt x="5" y="241"/>
                    <a:pt x="5" y="241"/>
                  </a:cubicBezTo>
                  <a:cubicBezTo>
                    <a:pt x="73" y="244"/>
                    <a:pt x="73" y="244"/>
                    <a:pt x="73" y="244"/>
                  </a:cubicBezTo>
                  <a:cubicBezTo>
                    <a:pt x="76" y="244"/>
                    <a:pt x="77" y="241"/>
                    <a:pt x="77" y="241"/>
                  </a:cubicBezTo>
                  <a:cubicBezTo>
                    <a:pt x="82" y="189"/>
                    <a:pt x="82" y="189"/>
                    <a:pt x="82" y="189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4" y="189"/>
                    <a:pt x="91" y="192"/>
                    <a:pt x="91" y="192"/>
                  </a:cubicBezTo>
                  <a:cubicBezTo>
                    <a:pt x="99" y="215"/>
                    <a:pt x="114" y="233"/>
                    <a:pt x="116" y="235"/>
                  </a:cubicBezTo>
                  <a:cubicBezTo>
                    <a:pt x="117" y="237"/>
                    <a:pt x="116" y="237"/>
                    <a:pt x="117" y="238"/>
                  </a:cubicBezTo>
                  <a:cubicBezTo>
                    <a:pt x="118" y="240"/>
                    <a:pt x="119" y="240"/>
                    <a:pt x="118" y="241"/>
                  </a:cubicBezTo>
                  <a:cubicBezTo>
                    <a:pt x="118" y="242"/>
                    <a:pt x="116" y="241"/>
                    <a:pt x="115" y="242"/>
                  </a:cubicBezTo>
                  <a:cubicBezTo>
                    <a:pt x="115" y="243"/>
                    <a:pt x="115" y="244"/>
                    <a:pt x="111" y="245"/>
                  </a:cubicBezTo>
                  <a:cubicBezTo>
                    <a:pt x="106" y="246"/>
                    <a:pt x="100" y="259"/>
                    <a:pt x="98" y="265"/>
                  </a:cubicBezTo>
                  <a:cubicBezTo>
                    <a:pt x="96" y="271"/>
                    <a:pt x="91" y="279"/>
                    <a:pt x="88" y="284"/>
                  </a:cubicBezTo>
                  <a:cubicBezTo>
                    <a:pt x="85" y="289"/>
                    <a:pt x="78" y="303"/>
                    <a:pt x="78" y="303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3" y="304"/>
                    <a:pt x="73" y="320"/>
                    <a:pt x="73" y="323"/>
                  </a:cubicBezTo>
                  <a:cubicBezTo>
                    <a:pt x="76" y="324"/>
                    <a:pt x="91" y="324"/>
                    <a:pt x="91" y="324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91" y="321"/>
                    <a:pt x="91" y="323"/>
                    <a:pt x="96" y="324"/>
                  </a:cubicBezTo>
                  <a:cubicBezTo>
                    <a:pt x="101" y="325"/>
                    <a:pt x="127" y="322"/>
                    <a:pt x="129" y="321"/>
                  </a:cubicBezTo>
                  <a:cubicBezTo>
                    <a:pt x="132" y="319"/>
                    <a:pt x="128" y="319"/>
                    <a:pt x="128" y="319"/>
                  </a:cubicBezTo>
                  <a:cubicBezTo>
                    <a:pt x="128" y="319"/>
                    <a:pt x="128" y="319"/>
                    <a:pt x="127" y="316"/>
                  </a:cubicBezTo>
                  <a:cubicBezTo>
                    <a:pt x="125" y="313"/>
                    <a:pt x="125" y="315"/>
                    <a:pt x="120" y="315"/>
                  </a:cubicBezTo>
                  <a:cubicBezTo>
                    <a:pt x="114" y="314"/>
                    <a:pt x="109" y="310"/>
                    <a:pt x="109" y="310"/>
                  </a:cubicBezTo>
                  <a:cubicBezTo>
                    <a:pt x="109" y="310"/>
                    <a:pt x="109" y="310"/>
                    <a:pt x="110" y="307"/>
                  </a:cubicBezTo>
                  <a:cubicBezTo>
                    <a:pt x="111" y="303"/>
                    <a:pt x="111" y="302"/>
                    <a:pt x="114" y="299"/>
                  </a:cubicBezTo>
                  <a:cubicBezTo>
                    <a:pt x="118" y="296"/>
                    <a:pt x="116" y="296"/>
                    <a:pt x="118" y="292"/>
                  </a:cubicBezTo>
                  <a:cubicBezTo>
                    <a:pt x="120" y="288"/>
                    <a:pt x="145" y="245"/>
                    <a:pt x="145" y="245"/>
                  </a:cubicBezTo>
                  <a:cubicBezTo>
                    <a:pt x="150" y="234"/>
                    <a:pt x="132" y="186"/>
                    <a:pt x="132" y="186"/>
                  </a:cubicBezTo>
                  <a:cubicBezTo>
                    <a:pt x="138" y="189"/>
                    <a:pt x="162" y="189"/>
                    <a:pt x="162" y="189"/>
                  </a:cubicBezTo>
                  <a:cubicBezTo>
                    <a:pt x="160" y="190"/>
                    <a:pt x="162" y="191"/>
                    <a:pt x="162" y="191"/>
                  </a:cubicBezTo>
                  <a:cubicBezTo>
                    <a:pt x="165" y="191"/>
                    <a:pt x="164" y="196"/>
                    <a:pt x="163" y="198"/>
                  </a:cubicBezTo>
                  <a:cubicBezTo>
                    <a:pt x="161" y="199"/>
                    <a:pt x="163" y="210"/>
                    <a:pt x="165" y="215"/>
                  </a:cubicBezTo>
                  <a:cubicBezTo>
                    <a:pt x="168" y="221"/>
                    <a:pt x="169" y="242"/>
                    <a:pt x="171" y="248"/>
                  </a:cubicBezTo>
                  <a:cubicBezTo>
                    <a:pt x="173" y="254"/>
                    <a:pt x="171" y="261"/>
                    <a:pt x="171" y="261"/>
                  </a:cubicBezTo>
                  <a:cubicBezTo>
                    <a:pt x="168" y="261"/>
                    <a:pt x="172" y="275"/>
                    <a:pt x="172" y="275"/>
                  </a:cubicBezTo>
                  <a:cubicBezTo>
                    <a:pt x="175" y="280"/>
                    <a:pt x="175" y="280"/>
                    <a:pt x="175" y="280"/>
                  </a:cubicBezTo>
                  <a:cubicBezTo>
                    <a:pt x="177" y="281"/>
                    <a:pt x="193" y="272"/>
                    <a:pt x="193" y="272"/>
                  </a:cubicBezTo>
                  <a:cubicBezTo>
                    <a:pt x="192" y="269"/>
                    <a:pt x="192" y="269"/>
                    <a:pt x="192" y="269"/>
                  </a:cubicBezTo>
                  <a:cubicBezTo>
                    <a:pt x="193" y="268"/>
                    <a:pt x="205" y="267"/>
                    <a:pt x="205" y="267"/>
                  </a:cubicBezTo>
                  <a:cubicBezTo>
                    <a:pt x="219" y="263"/>
                    <a:pt x="226" y="252"/>
                    <a:pt x="226" y="252"/>
                  </a:cubicBezTo>
                  <a:cubicBezTo>
                    <a:pt x="227" y="250"/>
                    <a:pt x="223" y="249"/>
                    <a:pt x="223" y="249"/>
                  </a:cubicBezTo>
                  <a:close/>
                  <a:moveTo>
                    <a:pt x="53" y="181"/>
                  </a:moveTo>
                  <a:cubicBezTo>
                    <a:pt x="26" y="179"/>
                    <a:pt x="26" y="179"/>
                    <a:pt x="26" y="179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3" y="180"/>
                    <a:pt x="37" y="177"/>
                    <a:pt x="37" y="177"/>
                  </a:cubicBezTo>
                  <a:cubicBezTo>
                    <a:pt x="37" y="178"/>
                    <a:pt x="40" y="177"/>
                    <a:pt x="40" y="177"/>
                  </a:cubicBezTo>
                  <a:cubicBezTo>
                    <a:pt x="41" y="179"/>
                    <a:pt x="44" y="178"/>
                    <a:pt x="44" y="178"/>
                  </a:cubicBezTo>
                  <a:cubicBezTo>
                    <a:pt x="48" y="181"/>
                    <a:pt x="51" y="175"/>
                    <a:pt x="51" y="175"/>
                  </a:cubicBezTo>
                  <a:cubicBezTo>
                    <a:pt x="53" y="177"/>
                    <a:pt x="53" y="177"/>
                    <a:pt x="53" y="177"/>
                  </a:cubicBezTo>
                  <a:lnTo>
                    <a:pt x="53" y="181"/>
                  </a:lnTo>
                  <a:close/>
                  <a:moveTo>
                    <a:pt x="55" y="141"/>
                  </a:moveTo>
                  <a:cubicBezTo>
                    <a:pt x="55" y="141"/>
                    <a:pt x="54" y="150"/>
                    <a:pt x="53" y="151"/>
                  </a:cubicBezTo>
                  <a:cubicBezTo>
                    <a:pt x="52" y="151"/>
                    <a:pt x="54" y="152"/>
                    <a:pt x="54" y="152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3" y="166"/>
                    <a:pt x="49" y="159"/>
                    <a:pt x="49" y="159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6"/>
                    <a:pt x="48" y="155"/>
                    <a:pt x="48" y="153"/>
                  </a:cubicBezTo>
                  <a:cubicBezTo>
                    <a:pt x="47" y="150"/>
                    <a:pt x="44" y="144"/>
                    <a:pt x="44" y="142"/>
                  </a:cubicBezTo>
                  <a:cubicBezTo>
                    <a:pt x="43" y="139"/>
                    <a:pt x="43" y="137"/>
                    <a:pt x="41" y="135"/>
                  </a:cubicBezTo>
                  <a:cubicBezTo>
                    <a:pt x="40" y="133"/>
                    <a:pt x="41" y="130"/>
                    <a:pt x="40" y="127"/>
                  </a:cubicBezTo>
                  <a:cubicBezTo>
                    <a:pt x="39" y="124"/>
                    <a:pt x="37" y="123"/>
                    <a:pt x="37" y="120"/>
                  </a:cubicBezTo>
                  <a:cubicBezTo>
                    <a:pt x="36" y="118"/>
                    <a:pt x="37" y="110"/>
                    <a:pt x="37" y="110"/>
                  </a:cubicBezTo>
                  <a:cubicBezTo>
                    <a:pt x="41" y="109"/>
                    <a:pt x="50" y="96"/>
                    <a:pt x="50" y="96"/>
                  </a:cubicBezTo>
                  <a:cubicBezTo>
                    <a:pt x="50" y="98"/>
                    <a:pt x="56" y="109"/>
                    <a:pt x="57" y="111"/>
                  </a:cubicBezTo>
                  <a:cubicBezTo>
                    <a:pt x="59" y="113"/>
                    <a:pt x="55" y="141"/>
                    <a:pt x="55" y="141"/>
                  </a:cubicBezTo>
                  <a:close/>
                  <a:moveTo>
                    <a:pt x="93" y="146"/>
                  </a:moveTo>
                  <a:cubicBezTo>
                    <a:pt x="93" y="146"/>
                    <a:pt x="96" y="123"/>
                    <a:pt x="93" y="115"/>
                  </a:cubicBezTo>
                  <a:cubicBezTo>
                    <a:pt x="93" y="115"/>
                    <a:pt x="89" y="79"/>
                    <a:pt x="89" y="75"/>
                  </a:cubicBezTo>
                  <a:cubicBezTo>
                    <a:pt x="88" y="72"/>
                    <a:pt x="80" y="52"/>
                    <a:pt x="65" y="43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80" y="58"/>
                    <a:pt x="90" y="5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4" y="65"/>
                    <a:pt x="93" y="64"/>
                  </a:cubicBezTo>
                  <a:cubicBezTo>
                    <a:pt x="93" y="64"/>
                    <a:pt x="91" y="57"/>
                    <a:pt x="89" y="57"/>
                  </a:cubicBezTo>
                  <a:cubicBezTo>
                    <a:pt x="89" y="57"/>
                    <a:pt x="83" y="60"/>
                    <a:pt x="84" y="62"/>
                  </a:cubicBezTo>
                  <a:cubicBezTo>
                    <a:pt x="84" y="62"/>
                    <a:pt x="88" y="66"/>
                    <a:pt x="89" y="67"/>
                  </a:cubicBezTo>
                  <a:cubicBezTo>
                    <a:pt x="90" y="68"/>
                    <a:pt x="89" y="69"/>
                    <a:pt x="89" y="70"/>
                  </a:cubicBezTo>
                  <a:cubicBezTo>
                    <a:pt x="89" y="70"/>
                    <a:pt x="92" y="80"/>
                    <a:pt x="96" y="88"/>
                  </a:cubicBezTo>
                  <a:cubicBezTo>
                    <a:pt x="100" y="96"/>
                    <a:pt x="104" y="107"/>
                    <a:pt x="105" y="110"/>
                  </a:cubicBezTo>
                  <a:cubicBezTo>
                    <a:pt x="106" y="113"/>
                    <a:pt x="110" y="133"/>
                    <a:pt x="110" y="135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21" y="134"/>
                    <a:pt x="121" y="142"/>
                  </a:cubicBezTo>
                  <a:cubicBezTo>
                    <a:pt x="121" y="142"/>
                    <a:pt x="100" y="149"/>
                    <a:pt x="93" y="146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4739399" y="1081492"/>
            <a:ext cx="2711614" cy="1472245"/>
            <a:chOff x="1439376" y="2938137"/>
            <a:chExt cx="2711614" cy="1472245"/>
          </a:xfrm>
        </p:grpSpPr>
        <p:sp>
          <p:nvSpPr>
            <p:cNvPr id="46" name="文本框 45"/>
            <p:cNvSpPr txBox="1"/>
            <p:nvPr/>
          </p:nvSpPr>
          <p:spPr>
            <a:xfrm>
              <a:off x="1439376" y="3357786"/>
              <a:ext cx="2711614" cy="10525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  <a:endParaRPr lang="en-US" altLang="zh-CN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1871278" y="2938137"/>
              <a:ext cx="180049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/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</a:t>
              </a:r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</a:t>
              </a:r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8725100" y="2592686"/>
            <a:ext cx="1652981" cy="1656894"/>
            <a:chOff x="7121216" y="1572933"/>
            <a:chExt cx="1652981" cy="1656894"/>
          </a:xfrm>
        </p:grpSpPr>
        <p:sp>
          <p:nvSpPr>
            <p:cNvPr id="37" name="Freeform 69"/>
            <p:cNvSpPr>
              <a:spLocks noEditPoints="1"/>
            </p:cNvSpPr>
            <p:nvPr/>
          </p:nvSpPr>
          <p:spPr bwMode="auto">
            <a:xfrm>
              <a:off x="7121216" y="1572933"/>
              <a:ext cx="1652981" cy="1656894"/>
            </a:xfrm>
            <a:custGeom>
              <a:avLst/>
              <a:gdLst>
                <a:gd name="T0" fmla="*/ 327 w 483"/>
                <a:gd name="T1" fmla="*/ 452 h 484"/>
                <a:gd name="T2" fmla="*/ 323 w 483"/>
                <a:gd name="T3" fmla="*/ 425 h 484"/>
                <a:gd name="T4" fmla="*/ 371 w 483"/>
                <a:gd name="T5" fmla="*/ 397 h 484"/>
                <a:gd name="T6" fmla="*/ 392 w 483"/>
                <a:gd name="T7" fmla="*/ 412 h 484"/>
                <a:gd name="T8" fmla="*/ 416 w 483"/>
                <a:gd name="T9" fmla="*/ 408 h 484"/>
                <a:gd name="T10" fmla="*/ 456 w 483"/>
                <a:gd name="T11" fmla="*/ 350 h 484"/>
                <a:gd name="T12" fmla="*/ 452 w 483"/>
                <a:gd name="T13" fmla="*/ 326 h 484"/>
                <a:gd name="T14" fmla="*/ 435 w 483"/>
                <a:gd name="T15" fmla="*/ 314 h 484"/>
                <a:gd name="T16" fmla="*/ 449 w 483"/>
                <a:gd name="T17" fmla="*/ 262 h 484"/>
                <a:gd name="T18" fmla="*/ 468 w 483"/>
                <a:gd name="T19" fmla="*/ 259 h 484"/>
                <a:gd name="T20" fmla="*/ 482 w 483"/>
                <a:gd name="T21" fmla="*/ 240 h 484"/>
                <a:gd name="T22" fmla="*/ 471 w 483"/>
                <a:gd name="T23" fmla="*/ 170 h 484"/>
                <a:gd name="T24" fmla="*/ 452 w 483"/>
                <a:gd name="T25" fmla="*/ 156 h 484"/>
                <a:gd name="T26" fmla="*/ 437 w 483"/>
                <a:gd name="T27" fmla="*/ 158 h 484"/>
                <a:gd name="T28" fmla="*/ 404 w 483"/>
                <a:gd name="T29" fmla="*/ 101 h 484"/>
                <a:gd name="T30" fmla="*/ 411 w 483"/>
                <a:gd name="T31" fmla="*/ 91 h 484"/>
                <a:gd name="T32" fmla="*/ 407 w 483"/>
                <a:gd name="T33" fmla="*/ 68 h 484"/>
                <a:gd name="T34" fmla="*/ 349 w 483"/>
                <a:gd name="T35" fmla="*/ 27 h 484"/>
                <a:gd name="T36" fmla="*/ 325 w 483"/>
                <a:gd name="T37" fmla="*/ 31 h 484"/>
                <a:gd name="T38" fmla="*/ 319 w 483"/>
                <a:gd name="T39" fmla="*/ 40 h 484"/>
                <a:gd name="T40" fmla="*/ 260 w 483"/>
                <a:gd name="T41" fmla="*/ 27 h 484"/>
                <a:gd name="T42" fmla="*/ 258 w 483"/>
                <a:gd name="T43" fmla="*/ 16 h 484"/>
                <a:gd name="T44" fmla="*/ 239 w 483"/>
                <a:gd name="T45" fmla="*/ 2 h 484"/>
                <a:gd name="T46" fmla="*/ 169 w 483"/>
                <a:gd name="T47" fmla="*/ 13 h 484"/>
                <a:gd name="T48" fmla="*/ 155 w 483"/>
                <a:gd name="T49" fmla="*/ 32 h 484"/>
                <a:gd name="T50" fmla="*/ 157 w 483"/>
                <a:gd name="T51" fmla="*/ 45 h 484"/>
                <a:gd name="T52" fmla="*/ 103 w 483"/>
                <a:gd name="T53" fmla="*/ 81 h 484"/>
                <a:gd name="T54" fmla="*/ 90 w 483"/>
                <a:gd name="T55" fmla="*/ 73 h 484"/>
                <a:gd name="T56" fmla="*/ 67 w 483"/>
                <a:gd name="T57" fmla="*/ 77 h 484"/>
                <a:gd name="T58" fmla="*/ 26 w 483"/>
                <a:gd name="T59" fmla="*/ 135 h 484"/>
                <a:gd name="T60" fmla="*/ 30 w 483"/>
                <a:gd name="T61" fmla="*/ 158 h 484"/>
                <a:gd name="T62" fmla="*/ 46 w 483"/>
                <a:gd name="T63" fmla="*/ 169 h 484"/>
                <a:gd name="T64" fmla="*/ 36 w 483"/>
                <a:gd name="T65" fmla="*/ 222 h 484"/>
                <a:gd name="T66" fmla="*/ 15 w 483"/>
                <a:gd name="T67" fmla="*/ 225 h 484"/>
                <a:gd name="T68" fmla="*/ 1 w 483"/>
                <a:gd name="T69" fmla="*/ 244 h 484"/>
                <a:gd name="T70" fmla="*/ 12 w 483"/>
                <a:gd name="T71" fmla="*/ 314 h 484"/>
                <a:gd name="T72" fmla="*/ 31 w 483"/>
                <a:gd name="T73" fmla="*/ 328 h 484"/>
                <a:gd name="T74" fmla="*/ 57 w 483"/>
                <a:gd name="T75" fmla="*/ 324 h 484"/>
                <a:gd name="T76" fmla="*/ 88 w 483"/>
                <a:gd name="T77" fmla="*/ 370 h 484"/>
                <a:gd name="T78" fmla="*/ 72 w 483"/>
                <a:gd name="T79" fmla="*/ 393 h 484"/>
                <a:gd name="T80" fmla="*/ 76 w 483"/>
                <a:gd name="T81" fmla="*/ 416 h 484"/>
                <a:gd name="T82" fmla="*/ 134 w 483"/>
                <a:gd name="T83" fmla="*/ 457 h 484"/>
                <a:gd name="T84" fmla="*/ 157 w 483"/>
                <a:gd name="T85" fmla="*/ 453 h 484"/>
                <a:gd name="T86" fmla="*/ 174 w 483"/>
                <a:gd name="T87" fmla="*/ 429 h 484"/>
                <a:gd name="T88" fmla="*/ 220 w 483"/>
                <a:gd name="T89" fmla="*/ 440 h 484"/>
                <a:gd name="T90" fmla="*/ 224 w 483"/>
                <a:gd name="T91" fmla="*/ 469 h 484"/>
                <a:gd name="T92" fmla="*/ 243 w 483"/>
                <a:gd name="T93" fmla="*/ 483 h 484"/>
                <a:gd name="T94" fmla="*/ 314 w 483"/>
                <a:gd name="T95" fmla="*/ 471 h 484"/>
                <a:gd name="T96" fmla="*/ 327 w 483"/>
                <a:gd name="T97" fmla="*/ 452 h 484"/>
                <a:gd name="T98" fmla="*/ 77 w 483"/>
                <a:gd name="T99" fmla="*/ 260 h 484"/>
                <a:gd name="T100" fmla="*/ 217 w 483"/>
                <a:gd name="T101" fmla="*/ 66 h 484"/>
                <a:gd name="T102" fmla="*/ 411 w 483"/>
                <a:gd name="T103" fmla="*/ 207 h 484"/>
                <a:gd name="T104" fmla="*/ 270 w 483"/>
                <a:gd name="T105" fmla="*/ 400 h 484"/>
                <a:gd name="T106" fmla="*/ 77 w 483"/>
                <a:gd name="T107" fmla="*/ 26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3" h="484">
                  <a:moveTo>
                    <a:pt x="327" y="452"/>
                  </a:moveTo>
                  <a:cubicBezTo>
                    <a:pt x="323" y="425"/>
                    <a:pt x="323" y="425"/>
                    <a:pt x="323" y="425"/>
                  </a:cubicBezTo>
                  <a:cubicBezTo>
                    <a:pt x="341" y="418"/>
                    <a:pt x="357" y="408"/>
                    <a:pt x="371" y="397"/>
                  </a:cubicBezTo>
                  <a:cubicBezTo>
                    <a:pt x="392" y="412"/>
                    <a:pt x="392" y="412"/>
                    <a:pt x="392" y="412"/>
                  </a:cubicBezTo>
                  <a:cubicBezTo>
                    <a:pt x="400" y="417"/>
                    <a:pt x="410" y="415"/>
                    <a:pt x="416" y="408"/>
                  </a:cubicBezTo>
                  <a:cubicBezTo>
                    <a:pt x="456" y="350"/>
                    <a:pt x="456" y="350"/>
                    <a:pt x="456" y="350"/>
                  </a:cubicBezTo>
                  <a:cubicBezTo>
                    <a:pt x="462" y="342"/>
                    <a:pt x="460" y="332"/>
                    <a:pt x="452" y="326"/>
                  </a:cubicBezTo>
                  <a:cubicBezTo>
                    <a:pt x="435" y="314"/>
                    <a:pt x="435" y="314"/>
                    <a:pt x="435" y="314"/>
                  </a:cubicBezTo>
                  <a:cubicBezTo>
                    <a:pt x="442" y="298"/>
                    <a:pt x="447" y="280"/>
                    <a:pt x="449" y="262"/>
                  </a:cubicBezTo>
                  <a:cubicBezTo>
                    <a:pt x="468" y="259"/>
                    <a:pt x="468" y="259"/>
                    <a:pt x="468" y="259"/>
                  </a:cubicBezTo>
                  <a:cubicBezTo>
                    <a:pt x="477" y="258"/>
                    <a:pt x="483" y="249"/>
                    <a:pt x="482" y="240"/>
                  </a:cubicBezTo>
                  <a:cubicBezTo>
                    <a:pt x="471" y="170"/>
                    <a:pt x="471" y="170"/>
                    <a:pt x="471" y="170"/>
                  </a:cubicBezTo>
                  <a:cubicBezTo>
                    <a:pt x="469" y="161"/>
                    <a:pt x="461" y="155"/>
                    <a:pt x="452" y="156"/>
                  </a:cubicBezTo>
                  <a:cubicBezTo>
                    <a:pt x="437" y="158"/>
                    <a:pt x="437" y="158"/>
                    <a:pt x="437" y="158"/>
                  </a:cubicBezTo>
                  <a:cubicBezTo>
                    <a:pt x="429" y="138"/>
                    <a:pt x="418" y="118"/>
                    <a:pt x="404" y="101"/>
                  </a:cubicBezTo>
                  <a:cubicBezTo>
                    <a:pt x="411" y="91"/>
                    <a:pt x="411" y="91"/>
                    <a:pt x="411" y="91"/>
                  </a:cubicBezTo>
                  <a:cubicBezTo>
                    <a:pt x="416" y="84"/>
                    <a:pt x="414" y="73"/>
                    <a:pt x="407" y="68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41" y="22"/>
                    <a:pt x="331" y="24"/>
                    <a:pt x="325" y="31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01" y="33"/>
                    <a:pt x="281" y="28"/>
                    <a:pt x="260" y="27"/>
                  </a:cubicBezTo>
                  <a:cubicBezTo>
                    <a:pt x="258" y="16"/>
                    <a:pt x="258" y="16"/>
                    <a:pt x="258" y="16"/>
                  </a:cubicBezTo>
                  <a:cubicBezTo>
                    <a:pt x="257" y="7"/>
                    <a:pt x="249" y="0"/>
                    <a:pt x="239" y="2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0" y="14"/>
                    <a:pt x="154" y="23"/>
                    <a:pt x="155" y="3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37" y="54"/>
                    <a:pt x="119" y="66"/>
                    <a:pt x="103" y="81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83" y="67"/>
                    <a:pt x="72" y="69"/>
                    <a:pt x="67" y="77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1" y="142"/>
                    <a:pt x="23" y="153"/>
                    <a:pt x="30" y="15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1" y="186"/>
                    <a:pt x="37" y="204"/>
                    <a:pt x="36" y="222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6" y="227"/>
                    <a:pt x="0" y="235"/>
                    <a:pt x="1" y="244"/>
                  </a:cubicBezTo>
                  <a:cubicBezTo>
                    <a:pt x="12" y="314"/>
                    <a:pt x="12" y="314"/>
                    <a:pt x="12" y="314"/>
                  </a:cubicBezTo>
                  <a:cubicBezTo>
                    <a:pt x="14" y="323"/>
                    <a:pt x="22" y="330"/>
                    <a:pt x="31" y="328"/>
                  </a:cubicBezTo>
                  <a:cubicBezTo>
                    <a:pt x="57" y="324"/>
                    <a:pt x="57" y="324"/>
                    <a:pt x="57" y="324"/>
                  </a:cubicBezTo>
                  <a:cubicBezTo>
                    <a:pt x="65" y="341"/>
                    <a:pt x="76" y="357"/>
                    <a:pt x="88" y="370"/>
                  </a:cubicBezTo>
                  <a:cubicBezTo>
                    <a:pt x="72" y="393"/>
                    <a:pt x="72" y="393"/>
                    <a:pt x="72" y="393"/>
                  </a:cubicBezTo>
                  <a:cubicBezTo>
                    <a:pt x="67" y="401"/>
                    <a:pt x="68" y="411"/>
                    <a:pt x="76" y="416"/>
                  </a:cubicBezTo>
                  <a:cubicBezTo>
                    <a:pt x="134" y="457"/>
                    <a:pt x="134" y="457"/>
                    <a:pt x="134" y="457"/>
                  </a:cubicBezTo>
                  <a:cubicBezTo>
                    <a:pt x="142" y="463"/>
                    <a:pt x="152" y="461"/>
                    <a:pt x="157" y="453"/>
                  </a:cubicBezTo>
                  <a:cubicBezTo>
                    <a:pt x="174" y="429"/>
                    <a:pt x="174" y="429"/>
                    <a:pt x="174" y="429"/>
                  </a:cubicBezTo>
                  <a:cubicBezTo>
                    <a:pt x="189" y="434"/>
                    <a:pt x="204" y="438"/>
                    <a:pt x="220" y="440"/>
                  </a:cubicBezTo>
                  <a:cubicBezTo>
                    <a:pt x="224" y="469"/>
                    <a:pt x="224" y="469"/>
                    <a:pt x="224" y="469"/>
                  </a:cubicBezTo>
                  <a:cubicBezTo>
                    <a:pt x="226" y="478"/>
                    <a:pt x="234" y="484"/>
                    <a:pt x="243" y="483"/>
                  </a:cubicBezTo>
                  <a:cubicBezTo>
                    <a:pt x="314" y="471"/>
                    <a:pt x="314" y="471"/>
                    <a:pt x="314" y="471"/>
                  </a:cubicBezTo>
                  <a:cubicBezTo>
                    <a:pt x="323" y="470"/>
                    <a:pt x="329" y="462"/>
                    <a:pt x="327" y="452"/>
                  </a:cubicBezTo>
                  <a:close/>
                  <a:moveTo>
                    <a:pt x="77" y="260"/>
                  </a:moveTo>
                  <a:cubicBezTo>
                    <a:pt x="62" y="168"/>
                    <a:pt x="125" y="81"/>
                    <a:pt x="217" y="66"/>
                  </a:cubicBezTo>
                  <a:cubicBezTo>
                    <a:pt x="310" y="52"/>
                    <a:pt x="396" y="115"/>
                    <a:pt x="411" y="207"/>
                  </a:cubicBezTo>
                  <a:cubicBezTo>
                    <a:pt x="425" y="299"/>
                    <a:pt x="362" y="386"/>
                    <a:pt x="270" y="400"/>
                  </a:cubicBezTo>
                  <a:cubicBezTo>
                    <a:pt x="178" y="415"/>
                    <a:pt x="91" y="352"/>
                    <a:pt x="77" y="260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72"/>
            <p:cNvSpPr>
              <a:spLocks/>
            </p:cNvSpPr>
            <p:nvPr/>
          </p:nvSpPr>
          <p:spPr bwMode="auto">
            <a:xfrm>
              <a:off x="7774584" y="2846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73"/>
            <p:cNvSpPr>
              <a:spLocks/>
            </p:cNvSpPr>
            <p:nvPr/>
          </p:nvSpPr>
          <p:spPr bwMode="auto">
            <a:xfrm>
              <a:off x="7774584" y="2846413"/>
              <a:ext cx="3912" cy="391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74"/>
            <p:cNvSpPr>
              <a:spLocks noEditPoints="1"/>
            </p:cNvSpPr>
            <p:nvPr/>
          </p:nvSpPr>
          <p:spPr bwMode="auto">
            <a:xfrm rot="20919095">
              <a:off x="7580922" y="1815501"/>
              <a:ext cx="776608" cy="1113073"/>
            </a:xfrm>
            <a:custGeom>
              <a:avLst/>
              <a:gdLst>
                <a:gd name="T0" fmla="*/ 190 w 227"/>
                <a:gd name="T1" fmla="*/ 248 h 325"/>
                <a:gd name="T2" fmla="*/ 189 w 227"/>
                <a:gd name="T3" fmla="*/ 181 h 325"/>
                <a:gd name="T4" fmla="*/ 134 w 227"/>
                <a:gd name="T5" fmla="*/ 140 h 325"/>
                <a:gd name="T6" fmla="*/ 150 w 227"/>
                <a:gd name="T7" fmla="*/ 72 h 325"/>
                <a:gd name="T8" fmla="*/ 159 w 227"/>
                <a:gd name="T9" fmla="*/ 36 h 325"/>
                <a:gd name="T10" fmla="*/ 158 w 227"/>
                <a:gd name="T11" fmla="*/ 16 h 325"/>
                <a:gd name="T12" fmla="*/ 142 w 227"/>
                <a:gd name="T13" fmla="*/ 4 h 325"/>
                <a:gd name="T14" fmla="*/ 144 w 227"/>
                <a:gd name="T15" fmla="*/ 21 h 325"/>
                <a:gd name="T16" fmla="*/ 140 w 227"/>
                <a:gd name="T17" fmla="*/ 44 h 325"/>
                <a:gd name="T18" fmla="*/ 123 w 227"/>
                <a:gd name="T19" fmla="*/ 59 h 325"/>
                <a:gd name="T20" fmla="*/ 105 w 227"/>
                <a:gd name="T21" fmla="*/ 57 h 325"/>
                <a:gd name="T22" fmla="*/ 101 w 227"/>
                <a:gd name="T23" fmla="*/ 28 h 325"/>
                <a:gd name="T24" fmla="*/ 85 w 227"/>
                <a:gd name="T25" fmla="*/ 1 h 325"/>
                <a:gd name="T26" fmla="*/ 67 w 227"/>
                <a:gd name="T27" fmla="*/ 38 h 325"/>
                <a:gd name="T28" fmla="*/ 60 w 227"/>
                <a:gd name="T29" fmla="*/ 51 h 325"/>
                <a:gd name="T30" fmla="*/ 38 w 227"/>
                <a:gd name="T31" fmla="*/ 74 h 325"/>
                <a:gd name="T32" fmla="*/ 27 w 227"/>
                <a:gd name="T33" fmla="*/ 162 h 325"/>
                <a:gd name="T34" fmla="*/ 32 w 227"/>
                <a:gd name="T35" fmla="*/ 173 h 325"/>
                <a:gd name="T36" fmla="*/ 4 w 227"/>
                <a:gd name="T37" fmla="*/ 179 h 325"/>
                <a:gd name="T38" fmla="*/ 73 w 227"/>
                <a:gd name="T39" fmla="*/ 244 h 325"/>
                <a:gd name="T40" fmla="*/ 85 w 227"/>
                <a:gd name="T41" fmla="*/ 188 h 325"/>
                <a:gd name="T42" fmla="*/ 117 w 227"/>
                <a:gd name="T43" fmla="*/ 238 h 325"/>
                <a:gd name="T44" fmla="*/ 111 w 227"/>
                <a:gd name="T45" fmla="*/ 245 h 325"/>
                <a:gd name="T46" fmla="*/ 78 w 227"/>
                <a:gd name="T47" fmla="*/ 303 h 325"/>
                <a:gd name="T48" fmla="*/ 91 w 227"/>
                <a:gd name="T49" fmla="*/ 324 h 325"/>
                <a:gd name="T50" fmla="*/ 129 w 227"/>
                <a:gd name="T51" fmla="*/ 321 h 325"/>
                <a:gd name="T52" fmla="*/ 120 w 227"/>
                <a:gd name="T53" fmla="*/ 315 h 325"/>
                <a:gd name="T54" fmla="*/ 114 w 227"/>
                <a:gd name="T55" fmla="*/ 299 h 325"/>
                <a:gd name="T56" fmla="*/ 132 w 227"/>
                <a:gd name="T57" fmla="*/ 186 h 325"/>
                <a:gd name="T58" fmla="*/ 163 w 227"/>
                <a:gd name="T59" fmla="*/ 198 h 325"/>
                <a:gd name="T60" fmla="*/ 171 w 227"/>
                <a:gd name="T61" fmla="*/ 261 h 325"/>
                <a:gd name="T62" fmla="*/ 193 w 227"/>
                <a:gd name="T63" fmla="*/ 272 h 325"/>
                <a:gd name="T64" fmla="*/ 226 w 227"/>
                <a:gd name="T65" fmla="*/ 252 h 325"/>
                <a:gd name="T66" fmla="*/ 26 w 227"/>
                <a:gd name="T67" fmla="*/ 179 h 325"/>
                <a:gd name="T68" fmla="*/ 40 w 227"/>
                <a:gd name="T69" fmla="*/ 177 h 325"/>
                <a:gd name="T70" fmla="*/ 53 w 227"/>
                <a:gd name="T71" fmla="*/ 177 h 325"/>
                <a:gd name="T72" fmla="*/ 53 w 227"/>
                <a:gd name="T73" fmla="*/ 151 h 325"/>
                <a:gd name="T74" fmla="*/ 49 w 227"/>
                <a:gd name="T75" fmla="*/ 159 h 325"/>
                <a:gd name="T76" fmla="*/ 44 w 227"/>
                <a:gd name="T77" fmla="*/ 142 h 325"/>
                <a:gd name="T78" fmla="*/ 37 w 227"/>
                <a:gd name="T79" fmla="*/ 120 h 325"/>
                <a:gd name="T80" fmla="*/ 57 w 227"/>
                <a:gd name="T81" fmla="*/ 111 h 325"/>
                <a:gd name="T82" fmla="*/ 93 w 227"/>
                <a:gd name="T83" fmla="*/ 115 h 325"/>
                <a:gd name="T84" fmla="*/ 66 w 227"/>
                <a:gd name="T85" fmla="*/ 39 h 325"/>
                <a:gd name="T86" fmla="*/ 96 w 227"/>
                <a:gd name="T87" fmla="*/ 66 h 325"/>
                <a:gd name="T88" fmla="*/ 84 w 227"/>
                <a:gd name="T89" fmla="*/ 62 h 325"/>
                <a:gd name="T90" fmla="*/ 96 w 227"/>
                <a:gd name="T91" fmla="*/ 88 h 325"/>
                <a:gd name="T92" fmla="*/ 118 w 227"/>
                <a:gd name="T93" fmla="*/ 143 h 325"/>
                <a:gd name="T94" fmla="*/ 121 w 227"/>
                <a:gd name="T95" fmla="*/ 1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7" h="325">
                  <a:moveTo>
                    <a:pt x="223" y="249"/>
                  </a:moveTo>
                  <a:cubicBezTo>
                    <a:pt x="215" y="253"/>
                    <a:pt x="215" y="253"/>
                    <a:pt x="215" y="253"/>
                  </a:cubicBezTo>
                  <a:cubicBezTo>
                    <a:pt x="195" y="257"/>
                    <a:pt x="190" y="248"/>
                    <a:pt x="190" y="248"/>
                  </a:cubicBezTo>
                  <a:cubicBezTo>
                    <a:pt x="203" y="243"/>
                    <a:pt x="203" y="243"/>
                    <a:pt x="203" y="243"/>
                  </a:cubicBezTo>
                  <a:cubicBezTo>
                    <a:pt x="203" y="243"/>
                    <a:pt x="197" y="218"/>
                    <a:pt x="195" y="209"/>
                  </a:cubicBezTo>
                  <a:cubicBezTo>
                    <a:pt x="193" y="200"/>
                    <a:pt x="190" y="191"/>
                    <a:pt x="189" y="181"/>
                  </a:cubicBezTo>
                  <a:cubicBezTo>
                    <a:pt x="188" y="170"/>
                    <a:pt x="184" y="166"/>
                    <a:pt x="184" y="166"/>
                  </a:cubicBezTo>
                  <a:cubicBezTo>
                    <a:pt x="180" y="161"/>
                    <a:pt x="146" y="150"/>
                    <a:pt x="146" y="150"/>
                  </a:cubicBezTo>
                  <a:cubicBezTo>
                    <a:pt x="148" y="148"/>
                    <a:pt x="138" y="142"/>
                    <a:pt x="134" y="140"/>
                  </a:cubicBezTo>
                  <a:cubicBezTo>
                    <a:pt x="131" y="137"/>
                    <a:pt x="127" y="132"/>
                    <a:pt x="126" y="128"/>
                  </a:cubicBezTo>
                  <a:cubicBezTo>
                    <a:pt x="124" y="124"/>
                    <a:pt x="113" y="81"/>
                    <a:pt x="113" y="81"/>
                  </a:cubicBezTo>
                  <a:cubicBezTo>
                    <a:pt x="127" y="82"/>
                    <a:pt x="150" y="72"/>
                    <a:pt x="150" y="72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3" y="40"/>
                    <a:pt x="160" y="44"/>
                    <a:pt x="162" y="41"/>
                  </a:cubicBezTo>
                  <a:cubicBezTo>
                    <a:pt x="163" y="38"/>
                    <a:pt x="159" y="36"/>
                    <a:pt x="159" y="36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2" y="26"/>
                    <a:pt x="156" y="24"/>
                    <a:pt x="156" y="24"/>
                  </a:cubicBezTo>
                  <a:cubicBezTo>
                    <a:pt x="156" y="23"/>
                    <a:pt x="158" y="18"/>
                    <a:pt x="158" y="16"/>
                  </a:cubicBezTo>
                  <a:cubicBezTo>
                    <a:pt x="159" y="14"/>
                    <a:pt x="158" y="7"/>
                    <a:pt x="158" y="7"/>
                  </a:cubicBezTo>
                  <a:cubicBezTo>
                    <a:pt x="157" y="4"/>
                    <a:pt x="147" y="3"/>
                    <a:pt x="147" y="3"/>
                  </a:cubicBezTo>
                  <a:cubicBezTo>
                    <a:pt x="145" y="2"/>
                    <a:pt x="142" y="4"/>
                    <a:pt x="142" y="4"/>
                  </a:cubicBezTo>
                  <a:cubicBezTo>
                    <a:pt x="141" y="4"/>
                    <a:pt x="140" y="6"/>
                    <a:pt x="140" y="6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7" y="14"/>
                    <a:pt x="144" y="21"/>
                    <a:pt x="144" y="21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3" y="24"/>
                    <a:pt x="143" y="32"/>
                    <a:pt x="143" y="32"/>
                  </a:cubicBezTo>
                  <a:cubicBezTo>
                    <a:pt x="141" y="35"/>
                    <a:pt x="142" y="42"/>
                    <a:pt x="140" y="44"/>
                  </a:cubicBezTo>
                  <a:cubicBezTo>
                    <a:pt x="137" y="46"/>
                    <a:pt x="137" y="54"/>
                    <a:pt x="135" y="55"/>
                  </a:cubicBezTo>
                  <a:cubicBezTo>
                    <a:pt x="132" y="56"/>
                    <a:pt x="131" y="58"/>
                    <a:pt x="129" y="58"/>
                  </a:cubicBezTo>
                  <a:cubicBezTo>
                    <a:pt x="127" y="59"/>
                    <a:pt x="127" y="59"/>
                    <a:pt x="123" y="59"/>
                  </a:cubicBezTo>
                  <a:cubicBezTo>
                    <a:pt x="119" y="59"/>
                    <a:pt x="116" y="58"/>
                    <a:pt x="114" y="58"/>
                  </a:cubicBezTo>
                  <a:cubicBezTo>
                    <a:pt x="112" y="58"/>
                    <a:pt x="113" y="59"/>
                    <a:pt x="110" y="57"/>
                  </a:cubicBezTo>
                  <a:cubicBezTo>
                    <a:pt x="108" y="56"/>
                    <a:pt x="105" y="57"/>
                    <a:pt x="105" y="57"/>
                  </a:cubicBezTo>
                  <a:cubicBezTo>
                    <a:pt x="102" y="52"/>
                    <a:pt x="94" y="47"/>
                    <a:pt x="94" y="47"/>
                  </a:cubicBezTo>
                  <a:cubicBezTo>
                    <a:pt x="93" y="46"/>
                    <a:pt x="97" y="41"/>
                    <a:pt x="97" y="41"/>
                  </a:cubicBezTo>
                  <a:cubicBezTo>
                    <a:pt x="100" y="37"/>
                    <a:pt x="101" y="28"/>
                    <a:pt x="101" y="28"/>
                  </a:cubicBezTo>
                  <a:cubicBezTo>
                    <a:pt x="101" y="28"/>
                    <a:pt x="101" y="24"/>
                    <a:pt x="101" y="24"/>
                  </a:cubicBezTo>
                  <a:cubicBezTo>
                    <a:pt x="100" y="23"/>
                    <a:pt x="101" y="16"/>
                    <a:pt x="101" y="16"/>
                  </a:cubicBezTo>
                  <a:cubicBezTo>
                    <a:pt x="99" y="2"/>
                    <a:pt x="85" y="1"/>
                    <a:pt x="85" y="1"/>
                  </a:cubicBezTo>
                  <a:cubicBezTo>
                    <a:pt x="68" y="0"/>
                    <a:pt x="66" y="20"/>
                    <a:pt x="66" y="20"/>
                  </a:cubicBezTo>
                  <a:cubicBezTo>
                    <a:pt x="64" y="21"/>
                    <a:pt x="67" y="32"/>
                    <a:pt x="67" y="32"/>
                  </a:cubicBezTo>
                  <a:cubicBezTo>
                    <a:pt x="68" y="33"/>
                    <a:pt x="67" y="38"/>
                    <a:pt x="67" y="38"/>
                  </a:cubicBezTo>
                  <a:cubicBezTo>
                    <a:pt x="59" y="39"/>
                    <a:pt x="60" y="47"/>
                    <a:pt x="60" y="47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0" y="51"/>
                  </a:cubicBezTo>
                  <a:cubicBezTo>
                    <a:pt x="58" y="52"/>
                    <a:pt x="52" y="54"/>
                    <a:pt x="45" y="57"/>
                  </a:cubicBezTo>
                  <a:cubicBezTo>
                    <a:pt x="38" y="60"/>
                    <a:pt x="42" y="67"/>
                    <a:pt x="41" y="69"/>
                  </a:cubicBezTo>
                  <a:cubicBezTo>
                    <a:pt x="40" y="71"/>
                    <a:pt x="41" y="72"/>
                    <a:pt x="38" y="74"/>
                  </a:cubicBezTo>
                  <a:cubicBezTo>
                    <a:pt x="36" y="76"/>
                    <a:pt x="35" y="77"/>
                    <a:pt x="30" y="81"/>
                  </a:cubicBezTo>
                  <a:cubicBezTo>
                    <a:pt x="25" y="84"/>
                    <a:pt x="11" y="103"/>
                    <a:pt x="11" y="103"/>
                  </a:cubicBezTo>
                  <a:cubicBezTo>
                    <a:pt x="7" y="111"/>
                    <a:pt x="27" y="162"/>
                    <a:pt x="27" y="162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1" y="166"/>
                    <a:pt x="32" y="173"/>
                    <a:pt x="32" y="173"/>
                  </a:cubicBezTo>
                  <a:cubicBezTo>
                    <a:pt x="29" y="174"/>
                    <a:pt x="23" y="178"/>
                    <a:pt x="23" y="178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4" y="176"/>
                    <a:pt x="4" y="179"/>
                    <a:pt x="4" y="179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8"/>
                    <a:pt x="5" y="241"/>
                    <a:pt x="5" y="241"/>
                  </a:cubicBezTo>
                  <a:cubicBezTo>
                    <a:pt x="73" y="244"/>
                    <a:pt x="73" y="244"/>
                    <a:pt x="73" y="244"/>
                  </a:cubicBezTo>
                  <a:cubicBezTo>
                    <a:pt x="76" y="244"/>
                    <a:pt x="77" y="241"/>
                    <a:pt x="77" y="241"/>
                  </a:cubicBezTo>
                  <a:cubicBezTo>
                    <a:pt x="82" y="189"/>
                    <a:pt x="82" y="189"/>
                    <a:pt x="82" y="189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4" y="189"/>
                    <a:pt x="91" y="192"/>
                    <a:pt x="91" y="192"/>
                  </a:cubicBezTo>
                  <a:cubicBezTo>
                    <a:pt x="99" y="215"/>
                    <a:pt x="114" y="233"/>
                    <a:pt x="116" y="235"/>
                  </a:cubicBezTo>
                  <a:cubicBezTo>
                    <a:pt x="117" y="237"/>
                    <a:pt x="116" y="237"/>
                    <a:pt x="117" y="238"/>
                  </a:cubicBezTo>
                  <a:cubicBezTo>
                    <a:pt x="118" y="240"/>
                    <a:pt x="119" y="240"/>
                    <a:pt x="118" y="241"/>
                  </a:cubicBezTo>
                  <a:cubicBezTo>
                    <a:pt x="118" y="242"/>
                    <a:pt x="116" y="241"/>
                    <a:pt x="115" y="242"/>
                  </a:cubicBezTo>
                  <a:cubicBezTo>
                    <a:pt x="115" y="243"/>
                    <a:pt x="115" y="244"/>
                    <a:pt x="111" y="245"/>
                  </a:cubicBezTo>
                  <a:cubicBezTo>
                    <a:pt x="106" y="246"/>
                    <a:pt x="100" y="259"/>
                    <a:pt x="98" y="265"/>
                  </a:cubicBezTo>
                  <a:cubicBezTo>
                    <a:pt x="96" y="271"/>
                    <a:pt x="91" y="279"/>
                    <a:pt x="88" y="284"/>
                  </a:cubicBezTo>
                  <a:cubicBezTo>
                    <a:pt x="85" y="289"/>
                    <a:pt x="78" y="303"/>
                    <a:pt x="78" y="303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3" y="304"/>
                    <a:pt x="73" y="320"/>
                    <a:pt x="73" y="323"/>
                  </a:cubicBezTo>
                  <a:cubicBezTo>
                    <a:pt x="76" y="324"/>
                    <a:pt x="91" y="324"/>
                    <a:pt x="91" y="324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91" y="321"/>
                    <a:pt x="91" y="323"/>
                    <a:pt x="96" y="324"/>
                  </a:cubicBezTo>
                  <a:cubicBezTo>
                    <a:pt x="101" y="325"/>
                    <a:pt x="127" y="322"/>
                    <a:pt x="129" y="321"/>
                  </a:cubicBezTo>
                  <a:cubicBezTo>
                    <a:pt x="132" y="319"/>
                    <a:pt x="128" y="319"/>
                    <a:pt x="128" y="319"/>
                  </a:cubicBezTo>
                  <a:cubicBezTo>
                    <a:pt x="128" y="319"/>
                    <a:pt x="128" y="319"/>
                    <a:pt x="127" y="316"/>
                  </a:cubicBezTo>
                  <a:cubicBezTo>
                    <a:pt x="125" y="313"/>
                    <a:pt x="125" y="315"/>
                    <a:pt x="120" y="315"/>
                  </a:cubicBezTo>
                  <a:cubicBezTo>
                    <a:pt x="114" y="314"/>
                    <a:pt x="109" y="310"/>
                    <a:pt x="109" y="310"/>
                  </a:cubicBezTo>
                  <a:cubicBezTo>
                    <a:pt x="109" y="310"/>
                    <a:pt x="109" y="310"/>
                    <a:pt x="110" y="307"/>
                  </a:cubicBezTo>
                  <a:cubicBezTo>
                    <a:pt x="111" y="303"/>
                    <a:pt x="111" y="302"/>
                    <a:pt x="114" y="299"/>
                  </a:cubicBezTo>
                  <a:cubicBezTo>
                    <a:pt x="118" y="296"/>
                    <a:pt x="116" y="296"/>
                    <a:pt x="118" y="292"/>
                  </a:cubicBezTo>
                  <a:cubicBezTo>
                    <a:pt x="120" y="288"/>
                    <a:pt x="145" y="245"/>
                    <a:pt x="145" y="245"/>
                  </a:cubicBezTo>
                  <a:cubicBezTo>
                    <a:pt x="150" y="234"/>
                    <a:pt x="132" y="186"/>
                    <a:pt x="132" y="186"/>
                  </a:cubicBezTo>
                  <a:cubicBezTo>
                    <a:pt x="138" y="189"/>
                    <a:pt x="162" y="189"/>
                    <a:pt x="162" y="189"/>
                  </a:cubicBezTo>
                  <a:cubicBezTo>
                    <a:pt x="160" y="190"/>
                    <a:pt x="162" y="191"/>
                    <a:pt x="162" y="191"/>
                  </a:cubicBezTo>
                  <a:cubicBezTo>
                    <a:pt x="165" y="191"/>
                    <a:pt x="164" y="196"/>
                    <a:pt x="163" y="198"/>
                  </a:cubicBezTo>
                  <a:cubicBezTo>
                    <a:pt x="161" y="199"/>
                    <a:pt x="163" y="210"/>
                    <a:pt x="165" y="215"/>
                  </a:cubicBezTo>
                  <a:cubicBezTo>
                    <a:pt x="168" y="221"/>
                    <a:pt x="169" y="242"/>
                    <a:pt x="171" y="248"/>
                  </a:cubicBezTo>
                  <a:cubicBezTo>
                    <a:pt x="173" y="254"/>
                    <a:pt x="171" y="261"/>
                    <a:pt x="171" y="261"/>
                  </a:cubicBezTo>
                  <a:cubicBezTo>
                    <a:pt x="168" y="261"/>
                    <a:pt x="172" y="275"/>
                    <a:pt x="172" y="275"/>
                  </a:cubicBezTo>
                  <a:cubicBezTo>
                    <a:pt x="175" y="280"/>
                    <a:pt x="175" y="280"/>
                    <a:pt x="175" y="280"/>
                  </a:cubicBezTo>
                  <a:cubicBezTo>
                    <a:pt x="177" y="281"/>
                    <a:pt x="193" y="272"/>
                    <a:pt x="193" y="272"/>
                  </a:cubicBezTo>
                  <a:cubicBezTo>
                    <a:pt x="192" y="269"/>
                    <a:pt x="192" y="269"/>
                    <a:pt x="192" y="269"/>
                  </a:cubicBezTo>
                  <a:cubicBezTo>
                    <a:pt x="193" y="268"/>
                    <a:pt x="205" y="267"/>
                    <a:pt x="205" y="267"/>
                  </a:cubicBezTo>
                  <a:cubicBezTo>
                    <a:pt x="219" y="263"/>
                    <a:pt x="226" y="252"/>
                    <a:pt x="226" y="252"/>
                  </a:cubicBezTo>
                  <a:cubicBezTo>
                    <a:pt x="227" y="250"/>
                    <a:pt x="223" y="249"/>
                    <a:pt x="223" y="249"/>
                  </a:cubicBezTo>
                  <a:close/>
                  <a:moveTo>
                    <a:pt x="53" y="181"/>
                  </a:moveTo>
                  <a:cubicBezTo>
                    <a:pt x="26" y="179"/>
                    <a:pt x="26" y="179"/>
                    <a:pt x="26" y="179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3" y="180"/>
                    <a:pt x="37" y="177"/>
                    <a:pt x="37" y="177"/>
                  </a:cubicBezTo>
                  <a:cubicBezTo>
                    <a:pt x="37" y="178"/>
                    <a:pt x="40" y="177"/>
                    <a:pt x="40" y="177"/>
                  </a:cubicBezTo>
                  <a:cubicBezTo>
                    <a:pt x="41" y="179"/>
                    <a:pt x="44" y="178"/>
                    <a:pt x="44" y="178"/>
                  </a:cubicBezTo>
                  <a:cubicBezTo>
                    <a:pt x="48" y="181"/>
                    <a:pt x="51" y="175"/>
                    <a:pt x="51" y="175"/>
                  </a:cubicBezTo>
                  <a:cubicBezTo>
                    <a:pt x="53" y="177"/>
                    <a:pt x="53" y="177"/>
                    <a:pt x="53" y="177"/>
                  </a:cubicBezTo>
                  <a:lnTo>
                    <a:pt x="53" y="181"/>
                  </a:lnTo>
                  <a:close/>
                  <a:moveTo>
                    <a:pt x="55" y="141"/>
                  </a:moveTo>
                  <a:cubicBezTo>
                    <a:pt x="55" y="141"/>
                    <a:pt x="54" y="150"/>
                    <a:pt x="53" y="151"/>
                  </a:cubicBezTo>
                  <a:cubicBezTo>
                    <a:pt x="52" y="151"/>
                    <a:pt x="54" y="152"/>
                    <a:pt x="54" y="152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3" y="166"/>
                    <a:pt x="49" y="159"/>
                    <a:pt x="49" y="159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6"/>
                    <a:pt x="48" y="155"/>
                    <a:pt x="48" y="153"/>
                  </a:cubicBezTo>
                  <a:cubicBezTo>
                    <a:pt x="47" y="150"/>
                    <a:pt x="44" y="144"/>
                    <a:pt x="44" y="142"/>
                  </a:cubicBezTo>
                  <a:cubicBezTo>
                    <a:pt x="43" y="139"/>
                    <a:pt x="43" y="137"/>
                    <a:pt x="41" y="135"/>
                  </a:cubicBezTo>
                  <a:cubicBezTo>
                    <a:pt x="40" y="133"/>
                    <a:pt x="41" y="130"/>
                    <a:pt x="40" y="127"/>
                  </a:cubicBezTo>
                  <a:cubicBezTo>
                    <a:pt x="39" y="124"/>
                    <a:pt x="37" y="123"/>
                    <a:pt x="37" y="120"/>
                  </a:cubicBezTo>
                  <a:cubicBezTo>
                    <a:pt x="36" y="118"/>
                    <a:pt x="37" y="110"/>
                    <a:pt x="37" y="110"/>
                  </a:cubicBezTo>
                  <a:cubicBezTo>
                    <a:pt x="41" y="109"/>
                    <a:pt x="50" y="96"/>
                    <a:pt x="50" y="96"/>
                  </a:cubicBezTo>
                  <a:cubicBezTo>
                    <a:pt x="50" y="98"/>
                    <a:pt x="56" y="109"/>
                    <a:pt x="57" y="111"/>
                  </a:cubicBezTo>
                  <a:cubicBezTo>
                    <a:pt x="59" y="113"/>
                    <a:pt x="55" y="141"/>
                    <a:pt x="55" y="141"/>
                  </a:cubicBezTo>
                  <a:close/>
                  <a:moveTo>
                    <a:pt x="93" y="146"/>
                  </a:moveTo>
                  <a:cubicBezTo>
                    <a:pt x="93" y="146"/>
                    <a:pt x="96" y="123"/>
                    <a:pt x="93" y="115"/>
                  </a:cubicBezTo>
                  <a:cubicBezTo>
                    <a:pt x="93" y="115"/>
                    <a:pt x="89" y="79"/>
                    <a:pt x="89" y="75"/>
                  </a:cubicBezTo>
                  <a:cubicBezTo>
                    <a:pt x="88" y="72"/>
                    <a:pt x="80" y="52"/>
                    <a:pt x="65" y="43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80" y="58"/>
                    <a:pt x="90" y="5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4" y="65"/>
                    <a:pt x="93" y="64"/>
                  </a:cubicBezTo>
                  <a:cubicBezTo>
                    <a:pt x="93" y="64"/>
                    <a:pt x="91" y="57"/>
                    <a:pt x="89" y="57"/>
                  </a:cubicBezTo>
                  <a:cubicBezTo>
                    <a:pt x="89" y="57"/>
                    <a:pt x="83" y="60"/>
                    <a:pt x="84" y="62"/>
                  </a:cubicBezTo>
                  <a:cubicBezTo>
                    <a:pt x="84" y="62"/>
                    <a:pt x="88" y="66"/>
                    <a:pt x="89" y="67"/>
                  </a:cubicBezTo>
                  <a:cubicBezTo>
                    <a:pt x="90" y="68"/>
                    <a:pt x="89" y="69"/>
                    <a:pt x="89" y="70"/>
                  </a:cubicBezTo>
                  <a:cubicBezTo>
                    <a:pt x="89" y="70"/>
                    <a:pt x="92" y="80"/>
                    <a:pt x="96" y="88"/>
                  </a:cubicBezTo>
                  <a:cubicBezTo>
                    <a:pt x="100" y="96"/>
                    <a:pt x="104" y="107"/>
                    <a:pt x="105" y="110"/>
                  </a:cubicBezTo>
                  <a:cubicBezTo>
                    <a:pt x="106" y="113"/>
                    <a:pt x="110" y="133"/>
                    <a:pt x="110" y="135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21" y="134"/>
                    <a:pt x="121" y="142"/>
                  </a:cubicBezTo>
                  <a:cubicBezTo>
                    <a:pt x="121" y="142"/>
                    <a:pt x="100" y="149"/>
                    <a:pt x="93" y="146"/>
                  </a:cubicBezTo>
                  <a:close/>
                </a:path>
              </a:pathLst>
            </a:custGeom>
            <a:solidFill>
              <a:srgbClr val="383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8195783" y="4305852"/>
            <a:ext cx="2711614" cy="1472245"/>
            <a:chOff x="1439376" y="2938137"/>
            <a:chExt cx="2711614" cy="1472245"/>
          </a:xfrm>
        </p:grpSpPr>
        <p:sp>
          <p:nvSpPr>
            <p:cNvPr id="49" name="文本框 48"/>
            <p:cNvSpPr txBox="1"/>
            <p:nvPr/>
          </p:nvSpPr>
          <p:spPr>
            <a:xfrm>
              <a:off x="1439376" y="3357786"/>
              <a:ext cx="2711614" cy="10525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</a:t>
              </a:r>
              <a:endParaRPr lang="en-US" altLang="zh-CN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1871278" y="2938137"/>
              <a:ext cx="180049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/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</a:t>
              </a:r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</a:t>
              </a:r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51" name="文本框 50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52" name="组合 51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53" name="组合 52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55" name="组合 54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62" name="组合 61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64" name="椭圆 63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65" name="空心弧 64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63" name="空心弧 62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6" name="组合 55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57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54" name="直接连接符 53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940514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3214166" y="1894623"/>
            <a:ext cx="5844960" cy="3070342"/>
            <a:chOff x="732" y="1680"/>
            <a:chExt cx="4161" cy="2106"/>
          </a:xfrm>
          <a:solidFill>
            <a:schemeClr val="bg1"/>
          </a:solidFill>
        </p:grpSpPr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732" y="1717"/>
              <a:ext cx="2770" cy="2069"/>
              <a:chOff x="2189" y="1764"/>
              <a:chExt cx="2770" cy="2069"/>
            </a:xfrm>
            <a:grpFill/>
          </p:grpSpPr>
          <p:sp>
            <p:nvSpPr>
              <p:cNvPr id="37" name="Freeform 5"/>
              <p:cNvSpPr>
                <a:spLocks/>
              </p:cNvSpPr>
              <p:nvPr/>
            </p:nvSpPr>
            <p:spPr bwMode="gray">
              <a:xfrm>
                <a:off x="2624" y="1783"/>
                <a:ext cx="159" cy="63"/>
              </a:xfrm>
              <a:custGeom>
                <a:avLst/>
                <a:gdLst>
                  <a:gd name="T0" fmla="*/ 191 w 206"/>
                  <a:gd name="T1" fmla="*/ 7 h 85"/>
                  <a:gd name="T2" fmla="*/ 103 w 206"/>
                  <a:gd name="T3" fmla="*/ 9 h 85"/>
                  <a:gd name="T4" fmla="*/ 109 w 206"/>
                  <a:gd name="T5" fmla="*/ 25 h 85"/>
                  <a:gd name="T6" fmla="*/ 107 w 206"/>
                  <a:gd name="T7" fmla="*/ 33 h 85"/>
                  <a:gd name="T8" fmla="*/ 89 w 206"/>
                  <a:gd name="T9" fmla="*/ 27 h 85"/>
                  <a:gd name="T10" fmla="*/ 77 w 206"/>
                  <a:gd name="T11" fmla="*/ 19 h 85"/>
                  <a:gd name="T12" fmla="*/ 23 w 206"/>
                  <a:gd name="T13" fmla="*/ 27 h 85"/>
                  <a:gd name="T14" fmla="*/ 31 w 206"/>
                  <a:gd name="T15" fmla="*/ 49 h 85"/>
                  <a:gd name="T16" fmla="*/ 55 w 206"/>
                  <a:gd name="T17" fmla="*/ 53 h 85"/>
                  <a:gd name="T18" fmla="*/ 75 w 206"/>
                  <a:gd name="T19" fmla="*/ 73 h 85"/>
                  <a:gd name="T20" fmla="*/ 89 w 206"/>
                  <a:gd name="T21" fmla="*/ 85 h 85"/>
                  <a:gd name="T22" fmla="*/ 109 w 206"/>
                  <a:gd name="T23" fmla="*/ 67 h 85"/>
                  <a:gd name="T24" fmla="*/ 121 w 206"/>
                  <a:gd name="T25" fmla="*/ 59 h 85"/>
                  <a:gd name="T26" fmla="*/ 127 w 206"/>
                  <a:gd name="T27" fmla="*/ 47 h 85"/>
                  <a:gd name="T28" fmla="*/ 167 w 206"/>
                  <a:gd name="T29" fmla="*/ 35 h 85"/>
                  <a:gd name="T30" fmla="*/ 187 w 206"/>
                  <a:gd name="T31" fmla="*/ 31 h 85"/>
                  <a:gd name="T32" fmla="*/ 199 w 206"/>
                  <a:gd name="T33" fmla="*/ 27 h 85"/>
                  <a:gd name="T34" fmla="*/ 191 w 206"/>
                  <a:gd name="T35" fmla="*/ 7 h 8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06"/>
                  <a:gd name="T55" fmla="*/ 0 h 85"/>
                  <a:gd name="T56" fmla="*/ 206 w 206"/>
                  <a:gd name="T57" fmla="*/ 85 h 8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06" h="85">
                    <a:moveTo>
                      <a:pt x="191" y="7"/>
                    </a:moveTo>
                    <a:cubicBezTo>
                      <a:pt x="165" y="6"/>
                      <a:pt x="130" y="0"/>
                      <a:pt x="103" y="9"/>
                    </a:cubicBezTo>
                    <a:cubicBezTo>
                      <a:pt x="100" y="18"/>
                      <a:pt x="101" y="20"/>
                      <a:pt x="109" y="25"/>
                    </a:cubicBezTo>
                    <a:cubicBezTo>
                      <a:pt x="111" y="28"/>
                      <a:pt x="118" y="34"/>
                      <a:pt x="107" y="33"/>
                    </a:cubicBezTo>
                    <a:cubicBezTo>
                      <a:pt x="101" y="32"/>
                      <a:pt x="89" y="27"/>
                      <a:pt x="89" y="27"/>
                    </a:cubicBezTo>
                    <a:cubicBezTo>
                      <a:pt x="86" y="24"/>
                      <a:pt x="82" y="18"/>
                      <a:pt x="77" y="19"/>
                    </a:cubicBezTo>
                    <a:cubicBezTo>
                      <a:pt x="52" y="22"/>
                      <a:pt x="57" y="25"/>
                      <a:pt x="23" y="27"/>
                    </a:cubicBezTo>
                    <a:cubicBezTo>
                      <a:pt x="0" y="31"/>
                      <a:pt x="18" y="45"/>
                      <a:pt x="31" y="49"/>
                    </a:cubicBezTo>
                    <a:cubicBezTo>
                      <a:pt x="43" y="53"/>
                      <a:pt x="35" y="51"/>
                      <a:pt x="55" y="53"/>
                    </a:cubicBezTo>
                    <a:cubicBezTo>
                      <a:pt x="63" y="59"/>
                      <a:pt x="66" y="67"/>
                      <a:pt x="75" y="73"/>
                    </a:cubicBezTo>
                    <a:cubicBezTo>
                      <a:pt x="78" y="81"/>
                      <a:pt x="81" y="82"/>
                      <a:pt x="89" y="85"/>
                    </a:cubicBezTo>
                    <a:cubicBezTo>
                      <a:pt x="104" y="81"/>
                      <a:pt x="99" y="75"/>
                      <a:pt x="109" y="67"/>
                    </a:cubicBezTo>
                    <a:cubicBezTo>
                      <a:pt x="113" y="64"/>
                      <a:pt x="121" y="59"/>
                      <a:pt x="121" y="59"/>
                    </a:cubicBezTo>
                    <a:cubicBezTo>
                      <a:pt x="123" y="55"/>
                      <a:pt x="124" y="50"/>
                      <a:pt x="127" y="47"/>
                    </a:cubicBezTo>
                    <a:cubicBezTo>
                      <a:pt x="132" y="41"/>
                      <a:pt x="158" y="37"/>
                      <a:pt x="167" y="35"/>
                    </a:cubicBezTo>
                    <a:cubicBezTo>
                      <a:pt x="174" y="34"/>
                      <a:pt x="181" y="33"/>
                      <a:pt x="187" y="31"/>
                    </a:cubicBezTo>
                    <a:cubicBezTo>
                      <a:pt x="191" y="30"/>
                      <a:pt x="199" y="27"/>
                      <a:pt x="199" y="27"/>
                    </a:cubicBezTo>
                    <a:cubicBezTo>
                      <a:pt x="206" y="16"/>
                      <a:pt x="199" y="15"/>
                      <a:pt x="191" y="7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8" name="Freeform 6"/>
              <p:cNvSpPr>
                <a:spLocks/>
              </p:cNvSpPr>
              <p:nvPr/>
            </p:nvSpPr>
            <p:spPr bwMode="gray">
              <a:xfrm>
                <a:off x="2724" y="1816"/>
                <a:ext cx="49" cy="21"/>
              </a:xfrm>
              <a:custGeom>
                <a:avLst/>
                <a:gdLst>
                  <a:gd name="T0" fmla="*/ 36 w 64"/>
                  <a:gd name="T1" fmla="*/ 6 h 28"/>
                  <a:gd name="T2" fmla="*/ 8 w 64"/>
                  <a:gd name="T3" fmla="*/ 4 h 28"/>
                  <a:gd name="T4" fmla="*/ 24 w 64"/>
                  <a:gd name="T5" fmla="*/ 28 h 28"/>
                  <a:gd name="T6" fmla="*/ 54 w 64"/>
                  <a:gd name="T7" fmla="*/ 14 h 28"/>
                  <a:gd name="T8" fmla="*/ 36 w 64"/>
                  <a:gd name="T9" fmla="*/ 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6" y="6"/>
                    </a:moveTo>
                    <a:cubicBezTo>
                      <a:pt x="32" y="18"/>
                      <a:pt x="19" y="0"/>
                      <a:pt x="8" y="4"/>
                    </a:cubicBezTo>
                    <a:cubicBezTo>
                      <a:pt x="0" y="16"/>
                      <a:pt x="14" y="27"/>
                      <a:pt x="24" y="28"/>
                    </a:cubicBezTo>
                    <a:cubicBezTo>
                      <a:pt x="30" y="27"/>
                      <a:pt x="48" y="16"/>
                      <a:pt x="54" y="14"/>
                    </a:cubicBezTo>
                    <a:cubicBezTo>
                      <a:pt x="64" y="10"/>
                      <a:pt x="36" y="9"/>
                      <a:pt x="36" y="6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9" name="Freeform 7"/>
              <p:cNvSpPr>
                <a:spLocks/>
              </p:cNvSpPr>
              <p:nvPr/>
            </p:nvSpPr>
            <p:spPr bwMode="gray">
              <a:xfrm>
                <a:off x="2424" y="2087"/>
                <a:ext cx="112" cy="131"/>
              </a:xfrm>
              <a:custGeom>
                <a:avLst/>
                <a:gdLst>
                  <a:gd name="T0" fmla="*/ 24 w 146"/>
                  <a:gd name="T1" fmla="*/ 19 h 176"/>
                  <a:gd name="T2" fmla="*/ 0 w 146"/>
                  <a:gd name="T3" fmla="*/ 25 h 176"/>
                  <a:gd name="T4" fmla="*/ 14 w 146"/>
                  <a:gd name="T5" fmla="*/ 43 h 176"/>
                  <a:gd name="T6" fmla="*/ 34 w 146"/>
                  <a:gd name="T7" fmla="*/ 87 h 176"/>
                  <a:gd name="T8" fmla="*/ 52 w 146"/>
                  <a:gd name="T9" fmla="*/ 91 h 176"/>
                  <a:gd name="T10" fmla="*/ 50 w 146"/>
                  <a:gd name="T11" fmla="*/ 107 h 176"/>
                  <a:gd name="T12" fmla="*/ 28 w 146"/>
                  <a:gd name="T13" fmla="*/ 113 h 176"/>
                  <a:gd name="T14" fmla="*/ 16 w 146"/>
                  <a:gd name="T15" fmla="*/ 131 h 176"/>
                  <a:gd name="T16" fmla="*/ 18 w 146"/>
                  <a:gd name="T17" fmla="*/ 137 h 176"/>
                  <a:gd name="T18" fmla="*/ 30 w 146"/>
                  <a:gd name="T19" fmla="*/ 141 h 176"/>
                  <a:gd name="T20" fmla="*/ 18 w 146"/>
                  <a:gd name="T21" fmla="*/ 169 h 176"/>
                  <a:gd name="T22" fmla="*/ 20 w 146"/>
                  <a:gd name="T23" fmla="*/ 175 h 176"/>
                  <a:gd name="T24" fmla="*/ 34 w 146"/>
                  <a:gd name="T25" fmla="*/ 171 h 176"/>
                  <a:gd name="T26" fmla="*/ 58 w 146"/>
                  <a:gd name="T27" fmla="*/ 169 h 176"/>
                  <a:gd name="T28" fmla="*/ 92 w 146"/>
                  <a:gd name="T29" fmla="*/ 171 h 176"/>
                  <a:gd name="T30" fmla="*/ 110 w 146"/>
                  <a:gd name="T31" fmla="*/ 169 h 176"/>
                  <a:gd name="T32" fmla="*/ 122 w 146"/>
                  <a:gd name="T33" fmla="*/ 165 h 176"/>
                  <a:gd name="T34" fmla="*/ 128 w 146"/>
                  <a:gd name="T35" fmla="*/ 141 h 176"/>
                  <a:gd name="T36" fmla="*/ 146 w 146"/>
                  <a:gd name="T37" fmla="*/ 133 h 176"/>
                  <a:gd name="T38" fmla="*/ 110 w 146"/>
                  <a:gd name="T39" fmla="*/ 109 h 176"/>
                  <a:gd name="T40" fmla="*/ 88 w 146"/>
                  <a:gd name="T41" fmla="*/ 83 h 176"/>
                  <a:gd name="T42" fmla="*/ 82 w 146"/>
                  <a:gd name="T43" fmla="*/ 69 h 176"/>
                  <a:gd name="T44" fmla="*/ 64 w 146"/>
                  <a:gd name="T45" fmla="*/ 61 h 176"/>
                  <a:gd name="T46" fmla="*/ 86 w 146"/>
                  <a:gd name="T47" fmla="*/ 45 h 176"/>
                  <a:gd name="T48" fmla="*/ 64 w 146"/>
                  <a:gd name="T49" fmla="*/ 31 h 176"/>
                  <a:gd name="T50" fmla="*/ 70 w 146"/>
                  <a:gd name="T51" fmla="*/ 13 h 176"/>
                  <a:gd name="T52" fmla="*/ 46 w 146"/>
                  <a:gd name="T53" fmla="*/ 1 h 176"/>
                  <a:gd name="T54" fmla="*/ 30 w 146"/>
                  <a:gd name="T55" fmla="*/ 9 h 176"/>
                  <a:gd name="T56" fmla="*/ 24 w 146"/>
                  <a:gd name="T57" fmla="*/ 19 h 17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46"/>
                  <a:gd name="T88" fmla="*/ 0 h 176"/>
                  <a:gd name="T89" fmla="*/ 146 w 146"/>
                  <a:gd name="T90" fmla="*/ 176 h 17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46" h="176">
                    <a:moveTo>
                      <a:pt x="24" y="19"/>
                    </a:moveTo>
                    <a:cubicBezTo>
                      <a:pt x="13" y="23"/>
                      <a:pt x="7" y="15"/>
                      <a:pt x="0" y="25"/>
                    </a:cubicBezTo>
                    <a:cubicBezTo>
                      <a:pt x="2" y="32"/>
                      <a:pt x="14" y="43"/>
                      <a:pt x="14" y="43"/>
                    </a:cubicBezTo>
                    <a:cubicBezTo>
                      <a:pt x="19" y="58"/>
                      <a:pt x="20" y="78"/>
                      <a:pt x="34" y="87"/>
                    </a:cubicBezTo>
                    <a:cubicBezTo>
                      <a:pt x="42" y="84"/>
                      <a:pt x="45" y="86"/>
                      <a:pt x="52" y="91"/>
                    </a:cubicBezTo>
                    <a:cubicBezTo>
                      <a:pt x="57" y="105"/>
                      <a:pt x="60" y="101"/>
                      <a:pt x="50" y="107"/>
                    </a:cubicBezTo>
                    <a:cubicBezTo>
                      <a:pt x="38" y="105"/>
                      <a:pt x="32" y="101"/>
                      <a:pt x="28" y="113"/>
                    </a:cubicBezTo>
                    <a:cubicBezTo>
                      <a:pt x="32" y="129"/>
                      <a:pt x="33" y="128"/>
                      <a:pt x="16" y="131"/>
                    </a:cubicBezTo>
                    <a:cubicBezTo>
                      <a:pt x="17" y="133"/>
                      <a:pt x="16" y="136"/>
                      <a:pt x="18" y="137"/>
                    </a:cubicBezTo>
                    <a:cubicBezTo>
                      <a:pt x="21" y="139"/>
                      <a:pt x="30" y="141"/>
                      <a:pt x="30" y="141"/>
                    </a:cubicBezTo>
                    <a:cubicBezTo>
                      <a:pt x="28" y="152"/>
                      <a:pt x="21" y="159"/>
                      <a:pt x="18" y="169"/>
                    </a:cubicBezTo>
                    <a:cubicBezTo>
                      <a:pt x="19" y="171"/>
                      <a:pt x="18" y="174"/>
                      <a:pt x="20" y="175"/>
                    </a:cubicBezTo>
                    <a:cubicBezTo>
                      <a:pt x="22" y="176"/>
                      <a:pt x="32" y="171"/>
                      <a:pt x="34" y="171"/>
                    </a:cubicBezTo>
                    <a:cubicBezTo>
                      <a:pt x="42" y="170"/>
                      <a:pt x="50" y="170"/>
                      <a:pt x="58" y="169"/>
                    </a:cubicBezTo>
                    <a:cubicBezTo>
                      <a:pt x="70" y="167"/>
                      <a:pt x="80" y="167"/>
                      <a:pt x="92" y="171"/>
                    </a:cubicBezTo>
                    <a:cubicBezTo>
                      <a:pt x="98" y="170"/>
                      <a:pt x="104" y="170"/>
                      <a:pt x="110" y="169"/>
                    </a:cubicBezTo>
                    <a:cubicBezTo>
                      <a:pt x="114" y="168"/>
                      <a:pt x="122" y="165"/>
                      <a:pt x="122" y="165"/>
                    </a:cubicBezTo>
                    <a:cubicBezTo>
                      <a:pt x="124" y="158"/>
                      <a:pt x="123" y="147"/>
                      <a:pt x="128" y="141"/>
                    </a:cubicBezTo>
                    <a:cubicBezTo>
                      <a:pt x="132" y="136"/>
                      <a:pt x="146" y="133"/>
                      <a:pt x="146" y="133"/>
                    </a:cubicBezTo>
                    <a:cubicBezTo>
                      <a:pt x="142" y="105"/>
                      <a:pt x="143" y="111"/>
                      <a:pt x="110" y="109"/>
                    </a:cubicBezTo>
                    <a:cubicBezTo>
                      <a:pt x="102" y="97"/>
                      <a:pt x="103" y="88"/>
                      <a:pt x="88" y="83"/>
                    </a:cubicBezTo>
                    <a:cubicBezTo>
                      <a:pt x="85" y="79"/>
                      <a:pt x="86" y="72"/>
                      <a:pt x="82" y="69"/>
                    </a:cubicBezTo>
                    <a:cubicBezTo>
                      <a:pt x="77" y="65"/>
                      <a:pt x="69" y="65"/>
                      <a:pt x="64" y="61"/>
                    </a:cubicBezTo>
                    <a:cubicBezTo>
                      <a:pt x="52" y="43"/>
                      <a:pt x="67" y="47"/>
                      <a:pt x="86" y="45"/>
                    </a:cubicBezTo>
                    <a:cubicBezTo>
                      <a:pt x="93" y="25"/>
                      <a:pt x="83" y="29"/>
                      <a:pt x="64" y="31"/>
                    </a:cubicBezTo>
                    <a:cubicBezTo>
                      <a:pt x="62" y="25"/>
                      <a:pt x="70" y="13"/>
                      <a:pt x="70" y="13"/>
                    </a:cubicBezTo>
                    <a:cubicBezTo>
                      <a:pt x="64" y="4"/>
                      <a:pt x="56" y="3"/>
                      <a:pt x="46" y="1"/>
                    </a:cubicBezTo>
                    <a:cubicBezTo>
                      <a:pt x="35" y="3"/>
                      <a:pt x="34" y="0"/>
                      <a:pt x="30" y="9"/>
                    </a:cubicBezTo>
                    <a:cubicBezTo>
                      <a:pt x="25" y="21"/>
                      <a:pt x="29" y="24"/>
                      <a:pt x="24" y="19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0" name="Freeform 8"/>
              <p:cNvSpPr>
                <a:spLocks/>
              </p:cNvSpPr>
              <p:nvPr/>
            </p:nvSpPr>
            <p:spPr bwMode="gray">
              <a:xfrm>
                <a:off x="2369" y="2134"/>
                <a:ext cx="71" cy="68"/>
              </a:xfrm>
              <a:custGeom>
                <a:avLst/>
                <a:gdLst>
                  <a:gd name="T0" fmla="*/ 58 w 92"/>
                  <a:gd name="T1" fmla="*/ 6 h 92"/>
                  <a:gd name="T2" fmla="*/ 82 w 92"/>
                  <a:gd name="T3" fmla="*/ 8 h 92"/>
                  <a:gd name="T4" fmla="*/ 92 w 92"/>
                  <a:gd name="T5" fmla="*/ 26 h 92"/>
                  <a:gd name="T6" fmla="*/ 78 w 92"/>
                  <a:gd name="T7" fmla="*/ 48 h 92"/>
                  <a:gd name="T8" fmla="*/ 46 w 92"/>
                  <a:gd name="T9" fmla="*/ 76 h 92"/>
                  <a:gd name="T10" fmla="*/ 18 w 92"/>
                  <a:gd name="T11" fmla="*/ 92 h 92"/>
                  <a:gd name="T12" fmla="*/ 8 w 92"/>
                  <a:gd name="T13" fmla="*/ 72 h 92"/>
                  <a:gd name="T14" fmla="*/ 20 w 92"/>
                  <a:gd name="T15" fmla="*/ 64 h 92"/>
                  <a:gd name="T16" fmla="*/ 14 w 92"/>
                  <a:gd name="T17" fmla="*/ 46 h 92"/>
                  <a:gd name="T18" fmla="*/ 40 w 92"/>
                  <a:gd name="T19" fmla="*/ 28 h 92"/>
                  <a:gd name="T20" fmla="*/ 58 w 92"/>
                  <a:gd name="T21" fmla="*/ 6 h 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2"/>
                  <a:gd name="T34" fmla="*/ 0 h 92"/>
                  <a:gd name="T35" fmla="*/ 92 w 92"/>
                  <a:gd name="T36" fmla="*/ 92 h 9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2" h="92">
                    <a:moveTo>
                      <a:pt x="58" y="6"/>
                    </a:moveTo>
                    <a:cubicBezTo>
                      <a:pt x="67" y="0"/>
                      <a:pt x="73" y="2"/>
                      <a:pt x="82" y="8"/>
                    </a:cubicBezTo>
                    <a:cubicBezTo>
                      <a:pt x="91" y="22"/>
                      <a:pt x="88" y="15"/>
                      <a:pt x="92" y="26"/>
                    </a:cubicBezTo>
                    <a:cubicBezTo>
                      <a:pt x="89" y="36"/>
                      <a:pt x="82" y="37"/>
                      <a:pt x="78" y="48"/>
                    </a:cubicBezTo>
                    <a:cubicBezTo>
                      <a:pt x="85" y="69"/>
                      <a:pt x="60" y="71"/>
                      <a:pt x="46" y="76"/>
                    </a:cubicBezTo>
                    <a:cubicBezTo>
                      <a:pt x="40" y="86"/>
                      <a:pt x="28" y="86"/>
                      <a:pt x="18" y="92"/>
                    </a:cubicBezTo>
                    <a:cubicBezTo>
                      <a:pt x="9" y="90"/>
                      <a:pt x="0" y="84"/>
                      <a:pt x="8" y="72"/>
                    </a:cubicBezTo>
                    <a:cubicBezTo>
                      <a:pt x="11" y="68"/>
                      <a:pt x="20" y="64"/>
                      <a:pt x="20" y="64"/>
                    </a:cubicBezTo>
                    <a:cubicBezTo>
                      <a:pt x="23" y="55"/>
                      <a:pt x="21" y="53"/>
                      <a:pt x="14" y="46"/>
                    </a:cubicBezTo>
                    <a:cubicBezTo>
                      <a:pt x="18" y="30"/>
                      <a:pt x="28" y="36"/>
                      <a:pt x="40" y="28"/>
                    </a:cubicBezTo>
                    <a:cubicBezTo>
                      <a:pt x="56" y="17"/>
                      <a:pt x="50" y="24"/>
                      <a:pt x="58" y="6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1" name="Freeform 9"/>
              <p:cNvSpPr>
                <a:spLocks/>
              </p:cNvSpPr>
              <p:nvPr/>
            </p:nvSpPr>
            <p:spPr bwMode="gray">
              <a:xfrm>
                <a:off x="4064" y="3266"/>
                <a:ext cx="486" cy="493"/>
              </a:xfrm>
              <a:custGeom>
                <a:avLst/>
                <a:gdLst>
                  <a:gd name="T0" fmla="*/ 212 w 633"/>
                  <a:gd name="T1" fmla="*/ 11 h 660"/>
                  <a:gd name="T2" fmla="*/ 176 w 633"/>
                  <a:gd name="T3" fmla="*/ 19 h 660"/>
                  <a:gd name="T4" fmla="*/ 144 w 633"/>
                  <a:gd name="T5" fmla="*/ 51 h 660"/>
                  <a:gd name="T6" fmla="*/ 104 w 633"/>
                  <a:gd name="T7" fmla="*/ 59 h 660"/>
                  <a:gd name="T8" fmla="*/ 84 w 633"/>
                  <a:gd name="T9" fmla="*/ 75 h 660"/>
                  <a:gd name="T10" fmla="*/ 68 w 633"/>
                  <a:gd name="T11" fmla="*/ 115 h 660"/>
                  <a:gd name="T12" fmla="*/ 36 w 633"/>
                  <a:gd name="T13" fmla="*/ 167 h 660"/>
                  <a:gd name="T14" fmla="*/ 0 w 633"/>
                  <a:gd name="T15" fmla="*/ 179 h 660"/>
                  <a:gd name="T16" fmla="*/ 72 w 633"/>
                  <a:gd name="T17" fmla="*/ 323 h 660"/>
                  <a:gd name="T18" fmla="*/ 120 w 633"/>
                  <a:gd name="T19" fmla="*/ 427 h 660"/>
                  <a:gd name="T20" fmla="*/ 144 w 633"/>
                  <a:gd name="T21" fmla="*/ 443 h 660"/>
                  <a:gd name="T22" fmla="*/ 168 w 633"/>
                  <a:gd name="T23" fmla="*/ 451 h 660"/>
                  <a:gd name="T24" fmla="*/ 228 w 633"/>
                  <a:gd name="T25" fmla="*/ 431 h 660"/>
                  <a:gd name="T26" fmla="*/ 252 w 633"/>
                  <a:gd name="T27" fmla="*/ 423 h 660"/>
                  <a:gd name="T28" fmla="*/ 300 w 633"/>
                  <a:gd name="T29" fmla="*/ 451 h 660"/>
                  <a:gd name="T30" fmla="*/ 324 w 633"/>
                  <a:gd name="T31" fmla="*/ 527 h 660"/>
                  <a:gd name="T32" fmla="*/ 336 w 633"/>
                  <a:gd name="T33" fmla="*/ 523 h 660"/>
                  <a:gd name="T34" fmla="*/ 344 w 633"/>
                  <a:gd name="T35" fmla="*/ 511 h 660"/>
                  <a:gd name="T36" fmla="*/ 368 w 633"/>
                  <a:gd name="T37" fmla="*/ 547 h 660"/>
                  <a:gd name="T38" fmla="*/ 404 w 633"/>
                  <a:gd name="T39" fmla="*/ 571 h 660"/>
                  <a:gd name="T40" fmla="*/ 436 w 633"/>
                  <a:gd name="T41" fmla="*/ 603 h 660"/>
                  <a:gd name="T42" fmla="*/ 444 w 633"/>
                  <a:gd name="T43" fmla="*/ 615 h 660"/>
                  <a:gd name="T44" fmla="*/ 456 w 633"/>
                  <a:gd name="T45" fmla="*/ 623 h 660"/>
                  <a:gd name="T46" fmla="*/ 484 w 633"/>
                  <a:gd name="T47" fmla="*/ 655 h 660"/>
                  <a:gd name="T48" fmla="*/ 492 w 633"/>
                  <a:gd name="T49" fmla="*/ 631 h 660"/>
                  <a:gd name="T50" fmla="*/ 540 w 633"/>
                  <a:gd name="T51" fmla="*/ 659 h 660"/>
                  <a:gd name="T52" fmla="*/ 588 w 633"/>
                  <a:gd name="T53" fmla="*/ 655 h 660"/>
                  <a:gd name="T54" fmla="*/ 616 w 633"/>
                  <a:gd name="T55" fmla="*/ 531 h 660"/>
                  <a:gd name="T56" fmla="*/ 632 w 633"/>
                  <a:gd name="T57" fmla="*/ 463 h 660"/>
                  <a:gd name="T58" fmla="*/ 620 w 633"/>
                  <a:gd name="T59" fmla="*/ 367 h 660"/>
                  <a:gd name="T60" fmla="*/ 536 w 633"/>
                  <a:gd name="T61" fmla="*/ 271 h 660"/>
                  <a:gd name="T62" fmla="*/ 528 w 633"/>
                  <a:gd name="T63" fmla="*/ 235 h 660"/>
                  <a:gd name="T64" fmla="*/ 460 w 633"/>
                  <a:gd name="T65" fmla="*/ 179 h 660"/>
                  <a:gd name="T66" fmla="*/ 472 w 633"/>
                  <a:gd name="T67" fmla="*/ 155 h 660"/>
                  <a:gd name="T68" fmla="*/ 456 w 633"/>
                  <a:gd name="T69" fmla="*/ 131 h 660"/>
                  <a:gd name="T70" fmla="*/ 416 w 633"/>
                  <a:gd name="T71" fmla="*/ 79 h 660"/>
                  <a:gd name="T72" fmla="*/ 392 w 633"/>
                  <a:gd name="T73" fmla="*/ 31 h 660"/>
                  <a:gd name="T74" fmla="*/ 388 w 633"/>
                  <a:gd name="T75" fmla="*/ 19 h 660"/>
                  <a:gd name="T76" fmla="*/ 364 w 633"/>
                  <a:gd name="T77" fmla="*/ 151 h 660"/>
                  <a:gd name="T78" fmla="*/ 324 w 633"/>
                  <a:gd name="T79" fmla="*/ 115 h 660"/>
                  <a:gd name="T80" fmla="*/ 292 w 633"/>
                  <a:gd name="T81" fmla="*/ 111 h 660"/>
                  <a:gd name="T82" fmla="*/ 272 w 633"/>
                  <a:gd name="T83" fmla="*/ 87 h 660"/>
                  <a:gd name="T84" fmla="*/ 264 w 633"/>
                  <a:gd name="T85" fmla="*/ 63 h 660"/>
                  <a:gd name="T86" fmla="*/ 276 w 633"/>
                  <a:gd name="T87" fmla="*/ 55 h 660"/>
                  <a:gd name="T88" fmla="*/ 240 w 633"/>
                  <a:gd name="T89" fmla="*/ 19 h 660"/>
                  <a:gd name="T90" fmla="*/ 216 w 633"/>
                  <a:gd name="T91" fmla="*/ 11 h 660"/>
                  <a:gd name="T92" fmla="*/ 204 w 633"/>
                  <a:gd name="T93" fmla="*/ 7 h 660"/>
                  <a:gd name="T94" fmla="*/ 212 w 633"/>
                  <a:gd name="T95" fmla="*/ 11 h 66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3"/>
                  <a:gd name="T145" fmla="*/ 0 h 660"/>
                  <a:gd name="T146" fmla="*/ 633 w 633"/>
                  <a:gd name="T147" fmla="*/ 660 h 66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3" h="660">
                    <a:moveTo>
                      <a:pt x="212" y="11"/>
                    </a:moveTo>
                    <a:cubicBezTo>
                      <a:pt x="195" y="0"/>
                      <a:pt x="187" y="2"/>
                      <a:pt x="176" y="19"/>
                    </a:cubicBezTo>
                    <a:cubicBezTo>
                      <a:pt x="171" y="61"/>
                      <a:pt x="181" y="88"/>
                      <a:pt x="144" y="51"/>
                    </a:cubicBezTo>
                    <a:cubicBezTo>
                      <a:pt x="131" y="53"/>
                      <a:pt x="115" y="51"/>
                      <a:pt x="104" y="59"/>
                    </a:cubicBezTo>
                    <a:cubicBezTo>
                      <a:pt x="78" y="80"/>
                      <a:pt x="114" y="65"/>
                      <a:pt x="84" y="75"/>
                    </a:cubicBezTo>
                    <a:cubicBezTo>
                      <a:pt x="78" y="94"/>
                      <a:pt x="92" y="107"/>
                      <a:pt x="68" y="115"/>
                    </a:cubicBezTo>
                    <a:cubicBezTo>
                      <a:pt x="55" y="135"/>
                      <a:pt x="59" y="159"/>
                      <a:pt x="36" y="167"/>
                    </a:cubicBezTo>
                    <a:cubicBezTo>
                      <a:pt x="16" y="163"/>
                      <a:pt x="7" y="158"/>
                      <a:pt x="0" y="179"/>
                    </a:cubicBezTo>
                    <a:cubicBezTo>
                      <a:pt x="9" y="232"/>
                      <a:pt x="43" y="279"/>
                      <a:pt x="72" y="323"/>
                    </a:cubicBezTo>
                    <a:cubicBezTo>
                      <a:pt x="82" y="371"/>
                      <a:pt x="85" y="392"/>
                      <a:pt x="120" y="427"/>
                    </a:cubicBezTo>
                    <a:cubicBezTo>
                      <a:pt x="127" y="434"/>
                      <a:pt x="136" y="438"/>
                      <a:pt x="144" y="443"/>
                    </a:cubicBezTo>
                    <a:cubicBezTo>
                      <a:pt x="151" y="448"/>
                      <a:pt x="168" y="451"/>
                      <a:pt x="168" y="451"/>
                    </a:cubicBezTo>
                    <a:cubicBezTo>
                      <a:pt x="188" y="444"/>
                      <a:pt x="208" y="438"/>
                      <a:pt x="228" y="431"/>
                    </a:cubicBezTo>
                    <a:cubicBezTo>
                      <a:pt x="236" y="428"/>
                      <a:pt x="252" y="423"/>
                      <a:pt x="252" y="423"/>
                    </a:cubicBezTo>
                    <a:cubicBezTo>
                      <a:pt x="271" y="429"/>
                      <a:pt x="281" y="445"/>
                      <a:pt x="300" y="451"/>
                    </a:cubicBezTo>
                    <a:cubicBezTo>
                      <a:pt x="320" y="471"/>
                      <a:pt x="315" y="500"/>
                      <a:pt x="324" y="527"/>
                    </a:cubicBezTo>
                    <a:cubicBezTo>
                      <a:pt x="328" y="526"/>
                      <a:pt x="333" y="526"/>
                      <a:pt x="336" y="523"/>
                    </a:cubicBezTo>
                    <a:cubicBezTo>
                      <a:pt x="340" y="520"/>
                      <a:pt x="339" y="511"/>
                      <a:pt x="344" y="511"/>
                    </a:cubicBezTo>
                    <a:cubicBezTo>
                      <a:pt x="358" y="511"/>
                      <a:pt x="362" y="541"/>
                      <a:pt x="368" y="547"/>
                    </a:cubicBezTo>
                    <a:cubicBezTo>
                      <a:pt x="378" y="557"/>
                      <a:pt x="392" y="563"/>
                      <a:pt x="404" y="571"/>
                    </a:cubicBezTo>
                    <a:cubicBezTo>
                      <a:pt x="418" y="580"/>
                      <a:pt x="422" y="594"/>
                      <a:pt x="436" y="603"/>
                    </a:cubicBezTo>
                    <a:cubicBezTo>
                      <a:pt x="439" y="607"/>
                      <a:pt x="441" y="612"/>
                      <a:pt x="444" y="615"/>
                    </a:cubicBezTo>
                    <a:cubicBezTo>
                      <a:pt x="447" y="618"/>
                      <a:pt x="453" y="619"/>
                      <a:pt x="456" y="623"/>
                    </a:cubicBezTo>
                    <a:cubicBezTo>
                      <a:pt x="489" y="660"/>
                      <a:pt x="457" y="637"/>
                      <a:pt x="484" y="655"/>
                    </a:cubicBezTo>
                    <a:cubicBezTo>
                      <a:pt x="487" y="647"/>
                      <a:pt x="485" y="626"/>
                      <a:pt x="492" y="631"/>
                    </a:cubicBezTo>
                    <a:cubicBezTo>
                      <a:pt x="509" y="642"/>
                      <a:pt x="522" y="653"/>
                      <a:pt x="540" y="659"/>
                    </a:cubicBezTo>
                    <a:cubicBezTo>
                      <a:pt x="557" y="642"/>
                      <a:pt x="567" y="648"/>
                      <a:pt x="588" y="655"/>
                    </a:cubicBezTo>
                    <a:cubicBezTo>
                      <a:pt x="611" y="621"/>
                      <a:pt x="573" y="560"/>
                      <a:pt x="616" y="531"/>
                    </a:cubicBezTo>
                    <a:cubicBezTo>
                      <a:pt x="632" y="507"/>
                      <a:pt x="629" y="496"/>
                      <a:pt x="632" y="463"/>
                    </a:cubicBezTo>
                    <a:cubicBezTo>
                      <a:pt x="630" y="440"/>
                      <a:pt x="633" y="390"/>
                      <a:pt x="620" y="367"/>
                    </a:cubicBezTo>
                    <a:cubicBezTo>
                      <a:pt x="600" y="332"/>
                      <a:pt x="565" y="300"/>
                      <a:pt x="536" y="271"/>
                    </a:cubicBezTo>
                    <a:cubicBezTo>
                      <a:pt x="532" y="259"/>
                      <a:pt x="532" y="247"/>
                      <a:pt x="528" y="235"/>
                    </a:cubicBezTo>
                    <a:cubicBezTo>
                      <a:pt x="525" y="225"/>
                      <a:pt x="474" y="188"/>
                      <a:pt x="460" y="179"/>
                    </a:cubicBezTo>
                    <a:cubicBezTo>
                      <a:pt x="463" y="171"/>
                      <a:pt x="471" y="164"/>
                      <a:pt x="472" y="155"/>
                    </a:cubicBezTo>
                    <a:cubicBezTo>
                      <a:pt x="474" y="144"/>
                      <a:pt x="461" y="137"/>
                      <a:pt x="456" y="131"/>
                    </a:cubicBezTo>
                    <a:cubicBezTo>
                      <a:pt x="435" y="106"/>
                      <a:pt x="451" y="88"/>
                      <a:pt x="416" y="79"/>
                    </a:cubicBezTo>
                    <a:cubicBezTo>
                      <a:pt x="395" y="48"/>
                      <a:pt x="403" y="64"/>
                      <a:pt x="392" y="31"/>
                    </a:cubicBezTo>
                    <a:cubicBezTo>
                      <a:pt x="391" y="27"/>
                      <a:pt x="388" y="19"/>
                      <a:pt x="388" y="19"/>
                    </a:cubicBezTo>
                    <a:cubicBezTo>
                      <a:pt x="362" y="58"/>
                      <a:pt x="379" y="107"/>
                      <a:pt x="364" y="151"/>
                    </a:cubicBezTo>
                    <a:cubicBezTo>
                      <a:pt x="344" y="144"/>
                      <a:pt x="344" y="120"/>
                      <a:pt x="324" y="115"/>
                    </a:cubicBezTo>
                    <a:cubicBezTo>
                      <a:pt x="314" y="112"/>
                      <a:pt x="303" y="112"/>
                      <a:pt x="292" y="111"/>
                    </a:cubicBezTo>
                    <a:cubicBezTo>
                      <a:pt x="284" y="103"/>
                      <a:pt x="276" y="97"/>
                      <a:pt x="272" y="87"/>
                    </a:cubicBezTo>
                    <a:cubicBezTo>
                      <a:pt x="269" y="79"/>
                      <a:pt x="264" y="63"/>
                      <a:pt x="264" y="63"/>
                    </a:cubicBezTo>
                    <a:cubicBezTo>
                      <a:pt x="268" y="60"/>
                      <a:pt x="273" y="58"/>
                      <a:pt x="276" y="55"/>
                    </a:cubicBezTo>
                    <a:cubicBezTo>
                      <a:pt x="300" y="31"/>
                      <a:pt x="256" y="24"/>
                      <a:pt x="240" y="19"/>
                    </a:cubicBezTo>
                    <a:cubicBezTo>
                      <a:pt x="232" y="16"/>
                      <a:pt x="224" y="14"/>
                      <a:pt x="216" y="11"/>
                    </a:cubicBezTo>
                    <a:cubicBezTo>
                      <a:pt x="212" y="10"/>
                      <a:pt x="200" y="5"/>
                      <a:pt x="204" y="7"/>
                    </a:cubicBezTo>
                    <a:cubicBezTo>
                      <a:pt x="207" y="8"/>
                      <a:pt x="209" y="10"/>
                      <a:pt x="212" y="11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2" name="Freeform 10"/>
              <p:cNvSpPr>
                <a:spLocks/>
              </p:cNvSpPr>
              <p:nvPr/>
            </p:nvSpPr>
            <p:spPr bwMode="gray">
              <a:xfrm>
                <a:off x="4215" y="3006"/>
                <a:ext cx="327" cy="209"/>
              </a:xfrm>
              <a:custGeom>
                <a:avLst/>
                <a:gdLst>
                  <a:gd name="T0" fmla="*/ 84 w 426"/>
                  <a:gd name="T1" fmla="*/ 60 h 280"/>
                  <a:gd name="T2" fmla="*/ 68 w 426"/>
                  <a:gd name="T3" fmla="*/ 36 h 280"/>
                  <a:gd name="T4" fmla="*/ 64 w 426"/>
                  <a:gd name="T5" fmla="*/ 16 h 280"/>
                  <a:gd name="T6" fmla="*/ 52 w 426"/>
                  <a:gd name="T7" fmla="*/ 12 h 280"/>
                  <a:gd name="T8" fmla="*/ 16 w 426"/>
                  <a:gd name="T9" fmla="*/ 16 h 280"/>
                  <a:gd name="T10" fmla="*/ 44 w 426"/>
                  <a:gd name="T11" fmla="*/ 40 h 280"/>
                  <a:gd name="T12" fmla="*/ 48 w 426"/>
                  <a:gd name="T13" fmla="*/ 52 h 280"/>
                  <a:gd name="T14" fmla="*/ 24 w 426"/>
                  <a:gd name="T15" fmla="*/ 68 h 280"/>
                  <a:gd name="T16" fmla="*/ 88 w 426"/>
                  <a:gd name="T17" fmla="*/ 92 h 280"/>
                  <a:gd name="T18" fmla="*/ 124 w 426"/>
                  <a:gd name="T19" fmla="*/ 112 h 280"/>
                  <a:gd name="T20" fmla="*/ 128 w 426"/>
                  <a:gd name="T21" fmla="*/ 124 h 280"/>
                  <a:gd name="T22" fmla="*/ 140 w 426"/>
                  <a:gd name="T23" fmla="*/ 132 h 280"/>
                  <a:gd name="T24" fmla="*/ 148 w 426"/>
                  <a:gd name="T25" fmla="*/ 156 h 280"/>
                  <a:gd name="T26" fmla="*/ 132 w 426"/>
                  <a:gd name="T27" fmla="*/ 196 h 280"/>
                  <a:gd name="T28" fmla="*/ 180 w 426"/>
                  <a:gd name="T29" fmla="*/ 188 h 280"/>
                  <a:gd name="T30" fmla="*/ 192 w 426"/>
                  <a:gd name="T31" fmla="*/ 216 h 280"/>
                  <a:gd name="T32" fmla="*/ 216 w 426"/>
                  <a:gd name="T33" fmla="*/ 224 h 280"/>
                  <a:gd name="T34" fmla="*/ 228 w 426"/>
                  <a:gd name="T35" fmla="*/ 228 h 280"/>
                  <a:gd name="T36" fmla="*/ 252 w 426"/>
                  <a:gd name="T37" fmla="*/ 224 h 280"/>
                  <a:gd name="T38" fmla="*/ 276 w 426"/>
                  <a:gd name="T39" fmla="*/ 196 h 280"/>
                  <a:gd name="T40" fmla="*/ 336 w 426"/>
                  <a:gd name="T41" fmla="*/ 252 h 280"/>
                  <a:gd name="T42" fmla="*/ 364 w 426"/>
                  <a:gd name="T43" fmla="*/ 280 h 280"/>
                  <a:gd name="T44" fmla="*/ 360 w 426"/>
                  <a:gd name="T45" fmla="*/ 224 h 280"/>
                  <a:gd name="T46" fmla="*/ 336 w 426"/>
                  <a:gd name="T47" fmla="*/ 200 h 280"/>
                  <a:gd name="T48" fmla="*/ 372 w 426"/>
                  <a:gd name="T49" fmla="*/ 168 h 280"/>
                  <a:gd name="T50" fmla="*/ 408 w 426"/>
                  <a:gd name="T51" fmla="*/ 156 h 280"/>
                  <a:gd name="T52" fmla="*/ 420 w 426"/>
                  <a:gd name="T53" fmla="*/ 152 h 280"/>
                  <a:gd name="T54" fmla="*/ 424 w 426"/>
                  <a:gd name="T55" fmla="*/ 140 h 280"/>
                  <a:gd name="T56" fmla="*/ 356 w 426"/>
                  <a:gd name="T57" fmla="*/ 148 h 280"/>
                  <a:gd name="T58" fmla="*/ 304 w 426"/>
                  <a:gd name="T59" fmla="*/ 140 h 280"/>
                  <a:gd name="T60" fmla="*/ 300 w 426"/>
                  <a:gd name="T61" fmla="*/ 128 h 280"/>
                  <a:gd name="T62" fmla="*/ 292 w 426"/>
                  <a:gd name="T63" fmla="*/ 116 h 280"/>
                  <a:gd name="T64" fmla="*/ 220 w 426"/>
                  <a:gd name="T65" fmla="*/ 80 h 280"/>
                  <a:gd name="T66" fmla="*/ 160 w 426"/>
                  <a:gd name="T67" fmla="*/ 60 h 280"/>
                  <a:gd name="T68" fmla="*/ 136 w 426"/>
                  <a:gd name="T69" fmla="*/ 52 h 280"/>
                  <a:gd name="T70" fmla="*/ 80 w 426"/>
                  <a:gd name="T71" fmla="*/ 52 h 280"/>
                  <a:gd name="T72" fmla="*/ 68 w 426"/>
                  <a:gd name="T73" fmla="*/ 32 h 280"/>
                  <a:gd name="T74" fmla="*/ 68 w 426"/>
                  <a:gd name="T75" fmla="*/ 0 h 28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26"/>
                  <a:gd name="T115" fmla="*/ 0 h 280"/>
                  <a:gd name="T116" fmla="*/ 426 w 426"/>
                  <a:gd name="T117" fmla="*/ 280 h 28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26" h="280">
                    <a:moveTo>
                      <a:pt x="84" y="60"/>
                    </a:moveTo>
                    <a:cubicBezTo>
                      <a:pt x="79" y="52"/>
                      <a:pt x="70" y="45"/>
                      <a:pt x="68" y="36"/>
                    </a:cubicBezTo>
                    <a:cubicBezTo>
                      <a:pt x="67" y="29"/>
                      <a:pt x="68" y="22"/>
                      <a:pt x="64" y="16"/>
                    </a:cubicBezTo>
                    <a:cubicBezTo>
                      <a:pt x="62" y="12"/>
                      <a:pt x="56" y="13"/>
                      <a:pt x="52" y="12"/>
                    </a:cubicBezTo>
                    <a:cubicBezTo>
                      <a:pt x="40" y="13"/>
                      <a:pt x="27" y="11"/>
                      <a:pt x="16" y="16"/>
                    </a:cubicBezTo>
                    <a:cubicBezTo>
                      <a:pt x="0" y="24"/>
                      <a:pt x="43" y="40"/>
                      <a:pt x="44" y="40"/>
                    </a:cubicBezTo>
                    <a:cubicBezTo>
                      <a:pt x="45" y="44"/>
                      <a:pt x="50" y="49"/>
                      <a:pt x="48" y="52"/>
                    </a:cubicBezTo>
                    <a:cubicBezTo>
                      <a:pt x="42" y="60"/>
                      <a:pt x="24" y="68"/>
                      <a:pt x="24" y="68"/>
                    </a:cubicBezTo>
                    <a:cubicBezTo>
                      <a:pt x="38" y="88"/>
                      <a:pt x="65" y="89"/>
                      <a:pt x="88" y="92"/>
                    </a:cubicBezTo>
                    <a:cubicBezTo>
                      <a:pt x="101" y="96"/>
                      <a:pt x="124" y="112"/>
                      <a:pt x="124" y="112"/>
                    </a:cubicBezTo>
                    <a:cubicBezTo>
                      <a:pt x="125" y="116"/>
                      <a:pt x="125" y="121"/>
                      <a:pt x="128" y="124"/>
                    </a:cubicBezTo>
                    <a:cubicBezTo>
                      <a:pt x="131" y="128"/>
                      <a:pt x="137" y="128"/>
                      <a:pt x="140" y="132"/>
                    </a:cubicBezTo>
                    <a:cubicBezTo>
                      <a:pt x="144" y="139"/>
                      <a:pt x="148" y="156"/>
                      <a:pt x="148" y="156"/>
                    </a:cubicBezTo>
                    <a:cubicBezTo>
                      <a:pt x="144" y="171"/>
                      <a:pt x="137" y="181"/>
                      <a:pt x="132" y="196"/>
                    </a:cubicBezTo>
                    <a:cubicBezTo>
                      <a:pt x="151" y="209"/>
                      <a:pt x="167" y="207"/>
                      <a:pt x="180" y="188"/>
                    </a:cubicBezTo>
                    <a:cubicBezTo>
                      <a:pt x="182" y="196"/>
                      <a:pt x="184" y="211"/>
                      <a:pt x="192" y="216"/>
                    </a:cubicBezTo>
                    <a:cubicBezTo>
                      <a:pt x="199" y="220"/>
                      <a:pt x="208" y="221"/>
                      <a:pt x="216" y="224"/>
                    </a:cubicBezTo>
                    <a:cubicBezTo>
                      <a:pt x="220" y="225"/>
                      <a:pt x="228" y="228"/>
                      <a:pt x="228" y="228"/>
                    </a:cubicBezTo>
                    <a:cubicBezTo>
                      <a:pt x="236" y="227"/>
                      <a:pt x="245" y="228"/>
                      <a:pt x="252" y="224"/>
                    </a:cubicBezTo>
                    <a:cubicBezTo>
                      <a:pt x="269" y="216"/>
                      <a:pt x="252" y="204"/>
                      <a:pt x="276" y="196"/>
                    </a:cubicBezTo>
                    <a:cubicBezTo>
                      <a:pt x="296" y="209"/>
                      <a:pt x="322" y="231"/>
                      <a:pt x="336" y="252"/>
                    </a:cubicBezTo>
                    <a:cubicBezTo>
                      <a:pt x="354" y="280"/>
                      <a:pt x="343" y="273"/>
                      <a:pt x="364" y="280"/>
                    </a:cubicBezTo>
                    <a:cubicBezTo>
                      <a:pt x="376" y="262"/>
                      <a:pt x="375" y="241"/>
                      <a:pt x="360" y="224"/>
                    </a:cubicBezTo>
                    <a:cubicBezTo>
                      <a:pt x="352" y="216"/>
                      <a:pt x="336" y="200"/>
                      <a:pt x="336" y="200"/>
                    </a:cubicBezTo>
                    <a:cubicBezTo>
                      <a:pt x="323" y="162"/>
                      <a:pt x="322" y="174"/>
                      <a:pt x="372" y="168"/>
                    </a:cubicBezTo>
                    <a:cubicBezTo>
                      <a:pt x="384" y="164"/>
                      <a:pt x="396" y="160"/>
                      <a:pt x="408" y="156"/>
                    </a:cubicBezTo>
                    <a:cubicBezTo>
                      <a:pt x="412" y="155"/>
                      <a:pt x="420" y="152"/>
                      <a:pt x="420" y="152"/>
                    </a:cubicBezTo>
                    <a:cubicBezTo>
                      <a:pt x="421" y="148"/>
                      <a:pt x="426" y="144"/>
                      <a:pt x="424" y="140"/>
                    </a:cubicBezTo>
                    <a:cubicBezTo>
                      <a:pt x="420" y="131"/>
                      <a:pt x="365" y="146"/>
                      <a:pt x="356" y="148"/>
                    </a:cubicBezTo>
                    <a:cubicBezTo>
                      <a:pt x="339" y="146"/>
                      <a:pt x="316" y="152"/>
                      <a:pt x="304" y="140"/>
                    </a:cubicBezTo>
                    <a:cubicBezTo>
                      <a:pt x="301" y="137"/>
                      <a:pt x="302" y="132"/>
                      <a:pt x="300" y="128"/>
                    </a:cubicBezTo>
                    <a:cubicBezTo>
                      <a:pt x="298" y="124"/>
                      <a:pt x="296" y="119"/>
                      <a:pt x="292" y="116"/>
                    </a:cubicBezTo>
                    <a:cubicBezTo>
                      <a:pt x="272" y="98"/>
                      <a:pt x="244" y="91"/>
                      <a:pt x="220" y="80"/>
                    </a:cubicBezTo>
                    <a:cubicBezTo>
                      <a:pt x="201" y="72"/>
                      <a:pt x="180" y="67"/>
                      <a:pt x="160" y="60"/>
                    </a:cubicBezTo>
                    <a:cubicBezTo>
                      <a:pt x="152" y="57"/>
                      <a:pt x="136" y="52"/>
                      <a:pt x="136" y="52"/>
                    </a:cubicBezTo>
                    <a:cubicBezTo>
                      <a:pt x="113" y="55"/>
                      <a:pt x="98" y="64"/>
                      <a:pt x="80" y="52"/>
                    </a:cubicBezTo>
                    <a:cubicBezTo>
                      <a:pt x="70" y="38"/>
                      <a:pt x="74" y="44"/>
                      <a:pt x="68" y="32"/>
                    </a:cubicBezTo>
                    <a:lnTo>
                      <a:pt x="68" y="0"/>
                    </a:lnTo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3" name="Freeform 11"/>
              <p:cNvSpPr>
                <a:spLocks/>
              </p:cNvSpPr>
              <p:nvPr/>
            </p:nvSpPr>
            <p:spPr bwMode="gray">
              <a:xfrm>
                <a:off x="4224" y="3008"/>
                <a:ext cx="319" cy="210"/>
              </a:xfrm>
              <a:custGeom>
                <a:avLst/>
                <a:gdLst>
                  <a:gd name="T0" fmla="*/ 0 w 416"/>
                  <a:gd name="T1" fmla="*/ 1 h 282"/>
                  <a:gd name="T2" fmla="*/ 20 w 416"/>
                  <a:gd name="T3" fmla="*/ 37 h 282"/>
                  <a:gd name="T4" fmla="*/ 28 w 416"/>
                  <a:gd name="T5" fmla="*/ 49 h 282"/>
                  <a:gd name="T6" fmla="*/ 84 w 416"/>
                  <a:gd name="T7" fmla="*/ 89 h 282"/>
                  <a:gd name="T8" fmla="*/ 120 w 416"/>
                  <a:gd name="T9" fmla="*/ 113 h 282"/>
                  <a:gd name="T10" fmla="*/ 132 w 416"/>
                  <a:gd name="T11" fmla="*/ 121 h 282"/>
                  <a:gd name="T12" fmla="*/ 136 w 416"/>
                  <a:gd name="T13" fmla="*/ 169 h 282"/>
                  <a:gd name="T14" fmla="*/ 116 w 416"/>
                  <a:gd name="T15" fmla="*/ 201 h 282"/>
                  <a:gd name="T16" fmla="*/ 136 w 416"/>
                  <a:gd name="T17" fmla="*/ 197 h 282"/>
                  <a:gd name="T18" fmla="*/ 148 w 416"/>
                  <a:gd name="T19" fmla="*/ 189 h 282"/>
                  <a:gd name="T20" fmla="*/ 160 w 416"/>
                  <a:gd name="T21" fmla="*/ 201 h 282"/>
                  <a:gd name="T22" fmla="*/ 184 w 416"/>
                  <a:gd name="T23" fmla="*/ 217 h 282"/>
                  <a:gd name="T24" fmla="*/ 208 w 416"/>
                  <a:gd name="T25" fmla="*/ 233 h 282"/>
                  <a:gd name="T26" fmla="*/ 240 w 416"/>
                  <a:gd name="T27" fmla="*/ 221 h 282"/>
                  <a:gd name="T28" fmla="*/ 248 w 416"/>
                  <a:gd name="T29" fmla="*/ 197 h 282"/>
                  <a:gd name="T30" fmla="*/ 268 w 416"/>
                  <a:gd name="T31" fmla="*/ 201 h 282"/>
                  <a:gd name="T32" fmla="*/ 292 w 416"/>
                  <a:gd name="T33" fmla="*/ 209 h 282"/>
                  <a:gd name="T34" fmla="*/ 340 w 416"/>
                  <a:gd name="T35" fmla="*/ 281 h 282"/>
                  <a:gd name="T36" fmla="*/ 356 w 416"/>
                  <a:gd name="T37" fmla="*/ 277 h 282"/>
                  <a:gd name="T38" fmla="*/ 352 w 416"/>
                  <a:gd name="T39" fmla="*/ 253 h 282"/>
                  <a:gd name="T40" fmla="*/ 316 w 416"/>
                  <a:gd name="T41" fmla="*/ 197 h 282"/>
                  <a:gd name="T42" fmla="*/ 360 w 416"/>
                  <a:gd name="T43" fmla="*/ 173 h 282"/>
                  <a:gd name="T44" fmla="*/ 408 w 416"/>
                  <a:gd name="T45" fmla="*/ 145 h 282"/>
                  <a:gd name="T46" fmla="*/ 409 w 416"/>
                  <a:gd name="T47" fmla="*/ 120 h 282"/>
                  <a:gd name="T48" fmla="*/ 367 w 416"/>
                  <a:gd name="T49" fmla="*/ 138 h 282"/>
                  <a:gd name="T50" fmla="*/ 308 w 416"/>
                  <a:gd name="T51" fmla="*/ 137 h 282"/>
                  <a:gd name="T52" fmla="*/ 264 w 416"/>
                  <a:gd name="T53" fmla="*/ 97 h 282"/>
                  <a:gd name="T54" fmla="*/ 180 w 416"/>
                  <a:gd name="T55" fmla="*/ 61 h 282"/>
                  <a:gd name="T56" fmla="*/ 132 w 416"/>
                  <a:gd name="T57" fmla="*/ 33 h 282"/>
                  <a:gd name="T58" fmla="*/ 92 w 416"/>
                  <a:gd name="T59" fmla="*/ 41 h 282"/>
                  <a:gd name="T60" fmla="*/ 76 w 416"/>
                  <a:gd name="T61" fmla="*/ 57 h 282"/>
                  <a:gd name="T62" fmla="*/ 56 w 416"/>
                  <a:gd name="T63" fmla="*/ 17 h 282"/>
                  <a:gd name="T64" fmla="*/ 0 w 416"/>
                  <a:gd name="T65" fmla="*/ 1 h 2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16"/>
                  <a:gd name="T100" fmla="*/ 0 h 282"/>
                  <a:gd name="T101" fmla="*/ 416 w 416"/>
                  <a:gd name="T102" fmla="*/ 282 h 28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16" h="282">
                    <a:moveTo>
                      <a:pt x="0" y="1"/>
                    </a:moveTo>
                    <a:cubicBezTo>
                      <a:pt x="7" y="22"/>
                      <a:pt x="2" y="9"/>
                      <a:pt x="20" y="37"/>
                    </a:cubicBezTo>
                    <a:cubicBezTo>
                      <a:pt x="23" y="41"/>
                      <a:pt x="28" y="49"/>
                      <a:pt x="28" y="49"/>
                    </a:cubicBezTo>
                    <a:cubicBezTo>
                      <a:pt x="5" y="84"/>
                      <a:pt x="65" y="78"/>
                      <a:pt x="84" y="89"/>
                    </a:cubicBezTo>
                    <a:cubicBezTo>
                      <a:pt x="97" y="96"/>
                      <a:pt x="108" y="105"/>
                      <a:pt x="120" y="113"/>
                    </a:cubicBezTo>
                    <a:cubicBezTo>
                      <a:pt x="124" y="116"/>
                      <a:pt x="132" y="121"/>
                      <a:pt x="132" y="121"/>
                    </a:cubicBezTo>
                    <a:cubicBezTo>
                      <a:pt x="138" y="138"/>
                      <a:pt x="132" y="151"/>
                      <a:pt x="136" y="169"/>
                    </a:cubicBezTo>
                    <a:cubicBezTo>
                      <a:pt x="107" y="188"/>
                      <a:pt x="110" y="176"/>
                      <a:pt x="116" y="201"/>
                    </a:cubicBezTo>
                    <a:cubicBezTo>
                      <a:pt x="123" y="200"/>
                      <a:pt x="130" y="199"/>
                      <a:pt x="136" y="197"/>
                    </a:cubicBezTo>
                    <a:cubicBezTo>
                      <a:pt x="141" y="195"/>
                      <a:pt x="143" y="188"/>
                      <a:pt x="148" y="189"/>
                    </a:cubicBezTo>
                    <a:cubicBezTo>
                      <a:pt x="154" y="190"/>
                      <a:pt x="156" y="198"/>
                      <a:pt x="160" y="201"/>
                    </a:cubicBezTo>
                    <a:cubicBezTo>
                      <a:pt x="168" y="207"/>
                      <a:pt x="176" y="212"/>
                      <a:pt x="184" y="217"/>
                    </a:cubicBezTo>
                    <a:cubicBezTo>
                      <a:pt x="192" y="222"/>
                      <a:pt x="208" y="233"/>
                      <a:pt x="208" y="233"/>
                    </a:cubicBezTo>
                    <a:cubicBezTo>
                      <a:pt x="216" y="231"/>
                      <a:pt x="234" y="230"/>
                      <a:pt x="240" y="221"/>
                    </a:cubicBezTo>
                    <a:cubicBezTo>
                      <a:pt x="244" y="214"/>
                      <a:pt x="248" y="197"/>
                      <a:pt x="248" y="197"/>
                    </a:cubicBezTo>
                    <a:cubicBezTo>
                      <a:pt x="255" y="198"/>
                      <a:pt x="261" y="199"/>
                      <a:pt x="268" y="201"/>
                    </a:cubicBezTo>
                    <a:cubicBezTo>
                      <a:pt x="276" y="203"/>
                      <a:pt x="292" y="209"/>
                      <a:pt x="292" y="209"/>
                    </a:cubicBezTo>
                    <a:cubicBezTo>
                      <a:pt x="298" y="242"/>
                      <a:pt x="306" y="270"/>
                      <a:pt x="340" y="281"/>
                    </a:cubicBezTo>
                    <a:cubicBezTo>
                      <a:pt x="345" y="280"/>
                      <a:pt x="354" y="282"/>
                      <a:pt x="356" y="277"/>
                    </a:cubicBezTo>
                    <a:cubicBezTo>
                      <a:pt x="359" y="270"/>
                      <a:pt x="355" y="260"/>
                      <a:pt x="352" y="253"/>
                    </a:cubicBezTo>
                    <a:cubicBezTo>
                      <a:pt x="346" y="238"/>
                      <a:pt x="329" y="206"/>
                      <a:pt x="316" y="197"/>
                    </a:cubicBezTo>
                    <a:cubicBezTo>
                      <a:pt x="307" y="170"/>
                      <a:pt x="339" y="175"/>
                      <a:pt x="360" y="173"/>
                    </a:cubicBezTo>
                    <a:cubicBezTo>
                      <a:pt x="383" y="165"/>
                      <a:pt x="391" y="162"/>
                      <a:pt x="408" y="145"/>
                    </a:cubicBezTo>
                    <a:cubicBezTo>
                      <a:pt x="412" y="140"/>
                      <a:pt x="416" y="121"/>
                      <a:pt x="409" y="120"/>
                    </a:cubicBezTo>
                    <a:cubicBezTo>
                      <a:pt x="402" y="119"/>
                      <a:pt x="384" y="135"/>
                      <a:pt x="367" y="138"/>
                    </a:cubicBezTo>
                    <a:cubicBezTo>
                      <a:pt x="350" y="141"/>
                      <a:pt x="325" y="144"/>
                      <a:pt x="308" y="137"/>
                    </a:cubicBezTo>
                    <a:cubicBezTo>
                      <a:pt x="286" y="130"/>
                      <a:pt x="284" y="111"/>
                      <a:pt x="264" y="97"/>
                    </a:cubicBezTo>
                    <a:cubicBezTo>
                      <a:pt x="238" y="80"/>
                      <a:pt x="203" y="76"/>
                      <a:pt x="180" y="61"/>
                    </a:cubicBezTo>
                    <a:cubicBezTo>
                      <a:pt x="163" y="50"/>
                      <a:pt x="150" y="39"/>
                      <a:pt x="132" y="33"/>
                    </a:cubicBezTo>
                    <a:cubicBezTo>
                      <a:pt x="119" y="35"/>
                      <a:pt x="102" y="31"/>
                      <a:pt x="92" y="41"/>
                    </a:cubicBezTo>
                    <a:cubicBezTo>
                      <a:pt x="71" y="62"/>
                      <a:pt x="108" y="46"/>
                      <a:pt x="76" y="57"/>
                    </a:cubicBezTo>
                    <a:cubicBezTo>
                      <a:pt x="52" y="49"/>
                      <a:pt x="67" y="38"/>
                      <a:pt x="56" y="17"/>
                    </a:cubicBezTo>
                    <a:cubicBezTo>
                      <a:pt x="48" y="0"/>
                      <a:pt x="16" y="1"/>
                      <a:pt x="0" y="1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4" name="Freeform 12"/>
              <p:cNvSpPr>
                <a:spLocks/>
              </p:cNvSpPr>
              <p:nvPr/>
            </p:nvSpPr>
            <p:spPr bwMode="gray">
              <a:xfrm>
                <a:off x="4460" y="3775"/>
                <a:ext cx="46" cy="58"/>
              </a:xfrm>
              <a:custGeom>
                <a:avLst/>
                <a:gdLst>
                  <a:gd name="T0" fmla="*/ 32 w 60"/>
                  <a:gd name="T1" fmla="*/ 18 h 78"/>
                  <a:gd name="T2" fmla="*/ 0 w 60"/>
                  <a:gd name="T3" fmla="*/ 18 h 78"/>
                  <a:gd name="T4" fmla="*/ 20 w 60"/>
                  <a:gd name="T5" fmla="*/ 42 h 78"/>
                  <a:gd name="T6" fmla="*/ 28 w 60"/>
                  <a:gd name="T7" fmla="*/ 66 h 78"/>
                  <a:gd name="T8" fmla="*/ 32 w 60"/>
                  <a:gd name="T9" fmla="*/ 78 h 78"/>
                  <a:gd name="T10" fmla="*/ 60 w 60"/>
                  <a:gd name="T11" fmla="*/ 50 h 78"/>
                  <a:gd name="T12" fmla="*/ 32 w 60"/>
                  <a:gd name="T13" fmla="*/ 1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78"/>
                  <a:gd name="T23" fmla="*/ 60 w 60"/>
                  <a:gd name="T24" fmla="*/ 78 h 7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78">
                    <a:moveTo>
                      <a:pt x="32" y="18"/>
                    </a:moveTo>
                    <a:cubicBezTo>
                      <a:pt x="16" y="7"/>
                      <a:pt x="12" y="0"/>
                      <a:pt x="0" y="18"/>
                    </a:cubicBezTo>
                    <a:cubicBezTo>
                      <a:pt x="6" y="27"/>
                      <a:pt x="15" y="33"/>
                      <a:pt x="20" y="42"/>
                    </a:cubicBezTo>
                    <a:cubicBezTo>
                      <a:pt x="24" y="49"/>
                      <a:pt x="25" y="58"/>
                      <a:pt x="28" y="66"/>
                    </a:cubicBezTo>
                    <a:cubicBezTo>
                      <a:pt x="29" y="70"/>
                      <a:pt x="32" y="78"/>
                      <a:pt x="32" y="78"/>
                    </a:cubicBezTo>
                    <a:cubicBezTo>
                      <a:pt x="52" y="73"/>
                      <a:pt x="54" y="69"/>
                      <a:pt x="60" y="50"/>
                    </a:cubicBezTo>
                    <a:cubicBezTo>
                      <a:pt x="54" y="32"/>
                      <a:pt x="50" y="27"/>
                      <a:pt x="32" y="18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5" name="Freeform 13"/>
              <p:cNvSpPr>
                <a:spLocks/>
              </p:cNvSpPr>
              <p:nvPr/>
            </p:nvSpPr>
            <p:spPr bwMode="gray">
              <a:xfrm>
                <a:off x="4599" y="3686"/>
                <a:ext cx="168" cy="84"/>
              </a:xfrm>
              <a:custGeom>
                <a:avLst/>
                <a:gdLst>
                  <a:gd name="T0" fmla="*/ 47 w 219"/>
                  <a:gd name="T1" fmla="*/ 73 h 113"/>
                  <a:gd name="T2" fmla="*/ 39 w 219"/>
                  <a:gd name="T3" fmla="*/ 61 h 113"/>
                  <a:gd name="T4" fmla="*/ 15 w 219"/>
                  <a:gd name="T5" fmla="*/ 69 h 113"/>
                  <a:gd name="T6" fmla="*/ 39 w 219"/>
                  <a:gd name="T7" fmla="*/ 113 h 113"/>
                  <a:gd name="T8" fmla="*/ 123 w 219"/>
                  <a:gd name="T9" fmla="*/ 89 h 113"/>
                  <a:gd name="T10" fmla="*/ 147 w 219"/>
                  <a:gd name="T11" fmla="*/ 73 h 113"/>
                  <a:gd name="T12" fmla="*/ 171 w 219"/>
                  <a:gd name="T13" fmla="*/ 65 h 113"/>
                  <a:gd name="T14" fmla="*/ 219 w 219"/>
                  <a:gd name="T15" fmla="*/ 19 h 113"/>
                  <a:gd name="T16" fmla="*/ 210 w 219"/>
                  <a:gd name="T17" fmla="*/ 0 h 113"/>
                  <a:gd name="T18" fmla="*/ 179 w 219"/>
                  <a:gd name="T19" fmla="*/ 17 h 113"/>
                  <a:gd name="T20" fmla="*/ 107 w 219"/>
                  <a:gd name="T21" fmla="*/ 41 h 113"/>
                  <a:gd name="T22" fmla="*/ 83 w 219"/>
                  <a:gd name="T23" fmla="*/ 45 h 113"/>
                  <a:gd name="T24" fmla="*/ 59 w 219"/>
                  <a:gd name="T25" fmla="*/ 53 h 113"/>
                  <a:gd name="T26" fmla="*/ 47 w 219"/>
                  <a:gd name="T27" fmla="*/ 73 h 1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9"/>
                  <a:gd name="T43" fmla="*/ 0 h 113"/>
                  <a:gd name="T44" fmla="*/ 219 w 219"/>
                  <a:gd name="T45" fmla="*/ 113 h 1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9" h="113">
                    <a:moveTo>
                      <a:pt x="47" y="73"/>
                    </a:moveTo>
                    <a:cubicBezTo>
                      <a:pt x="44" y="69"/>
                      <a:pt x="44" y="62"/>
                      <a:pt x="39" y="61"/>
                    </a:cubicBezTo>
                    <a:cubicBezTo>
                      <a:pt x="31" y="60"/>
                      <a:pt x="15" y="69"/>
                      <a:pt x="15" y="69"/>
                    </a:cubicBezTo>
                    <a:cubicBezTo>
                      <a:pt x="0" y="91"/>
                      <a:pt x="20" y="101"/>
                      <a:pt x="39" y="113"/>
                    </a:cubicBezTo>
                    <a:cubicBezTo>
                      <a:pt x="67" y="107"/>
                      <a:pt x="96" y="98"/>
                      <a:pt x="123" y="89"/>
                    </a:cubicBezTo>
                    <a:cubicBezTo>
                      <a:pt x="132" y="86"/>
                      <a:pt x="139" y="78"/>
                      <a:pt x="147" y="73"/>
                    </a:cubicBezTo>
                    <a:cubicBezTo>
                      <a:pt x="154" y="68"/>
                      <a:pt x="171" y="65"/>
                      <a:pt x="171" y="65"/>
                    </a:cubicBezTo>
                    <a:cubicBezTo>
                      <a:pt x="186" y="50"/>
                      <a:pt x="207" y="36"/>
                      <a:pt x="219" y="19"/>
                    </a:cubicBezTo>
                    <a:cubicBezTo>
                      <a:pt x="215" y="16"/>
                      <a:pt x="215" y="0"/>
                      <a:pt x="210" y="0"/>
                    </a:cubicBezTo>
                    <a:cubicBezTo>
                      <a:pt x="205" y="0"/>
                      <a:pt x="183" y="15"/>
                      <a:pt x="179" y="17"/>
                    </a:cubicBezTo>
                    <a:cubicBezTo>
                      <a:pt x="159" y="26"/>
                      <a:pt x="129" y="37"/>
                      <a:pt x="107" y="41"/>
                    </a:cubicBezTo>
                    <a:cubicBezTo>
                      <a:pt x="99" y="42"/>
                      <a:pt x="91" y="43"/>
                      <a:pt x="83" y="45"/>
                    </a:cubicBezTo>
                    <a:cubicBezTo>
                      <a:pt x="75" y="47"/>
                      <a:pt x="59" y="53"/>
                      <a:pt x="59" y="53"/>
                    </a:cubicBezTo>
                    <a:cubicBezTo>
                      <a:pt x="49" y="67"/>
                      <a:pt x="53" y="61"/>
                      <a:pt x="47" y="73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6" name="Freeform 14"/>
              <p:cNvSpPr>
                <a:spLocks/>
              </p:cNvSpPr>
              <p:nvPr/>
            </p:nvSpPr>
            <p:spPr bwMode="gray">
              <a:xfrm>
                <a:off x="4773" y="3636"/>
                <a:ext cx="107" cy="91"/>
              </a:xfrm>
              <a:custGeom>
                <a:avLst/>
                <a:gdLst>
                  <a:gd name="T0" fmla="*/ 12 w 139"/>
                  <a:gd name="T1" fmla="*/ 60 h 122"/>
                  <a:gd name="T2" fmla="*/ 8 w 139"/>
                  <a:gd name="T3" fmla="*/ 84 h 122"/>
                  <a:gd name="T4" fmla="*/ 0 w 139"/>
                  <a:gd name="T5" fmla="*/ 108 h 122"/>
                  <a:gd name="T6" fmla="*/ 36 w 139"/>
                  <a:gd name="T7" fmla="*/ 116 h 122"/>
                  <a:gd name="T8" fmla="*/ 52 w 139"/>
                  <a:gd name="T9" fmla="*/ 96 h 122"/>
                  <a:gd name="T10" fmla="*/ 124 w 139"/>
                  <a:gd name="T11" fmla="*/ 68 h 122"/>
                  <a:gd name="T12" fmla="*/ 136 w 139"/>
                  <a:gd name="T13" fmla="*/ 44 h 122"/>
                  <a:gd name="T14" fmla="*/ 112 w 139"/>
                  <a:gd name="T15" fmla="*/ 28 h 122"/>
                  <a:gd name="T16" fmla="*/ 100 w 139"/>
                  <a:gd name="T17" fmla="*/ 20 h 122"/>
                  <a:gd name="T18" fmla="*/ 64 w 139"/>
                  <a:gd name="T19" fmla="*/ 12 h 122"/>
                  <a:gd name="T20" fmla="*/ 52 w 139"/>
                  <a:gd name="T21" fmla="*/ 36 h 122"/>
                  <a:gd name="T22" fmla="*/ 12 w 139"/>
                  <a:gd name="T23" fmla="*/ 60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9"/>
                  <a:gd name="T37" fmla="*/ 0 h 122"/>
                  <a:gd name="T38" fmla="*/ 139 w 139"/>
                  <a:gd name="T39" fmla="*/ 122 h 1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9" h="122">
                    <a:moveTo>
                      <a:pt x="12" y="60"/>
                    </a:moveTo>
                    <a:cubicBezTo>
                      <a:pt x="11" y="68"/>
                      <a:pt x="10" y="76"/>
                      <a:pt x="8" y="84"/>
                    </a:cubicBezTo>
                    <a:cubicBezTo>
                      <a:pt x="6" y="92"/>
                      <a:pt x="0" y="108"/>
                      <a:pt x="0" y="108"/>
                    </a:cubicBezTo>
                    <a:cubicBezTo>
                      <a:pt x="14" y="118"/>
                      <a:pt x="19" y="122"/>
                      <a:pt x="36" y="116"/>
                    </a:cubicBezTo>
                    <a:cubicBezTo>
                      <a:pt x="46" y="86"/>
                      <a:pt x="31" y="122"/>
                      <a:pt x="52" y="96"/>
                    </a:cubicBezTo>
                    <a:cubicBezTo>
                      <a:pt x="83" y="57"/>
                      <a:pt x="30" y="74"/>
                      <a:pt x="124" y="68"/>
                    </a:cubicBezTo>
                    <a:cubicBezTo>
                      <a:pt x="125" y="67"/>
                      <a:pt x="139" y="48"/>
                      <a:pt x="136" y="44"/>
                    </a:cubicBezTo>
                    <a:cubicBezTo>
                      <a:pt x="130" y="36"/>
                      <a:pt x="120" y="33"/>
                      <a:pt x="112" y="28"/>
                    </a:cubicBezTo>
                    <a:cubicBezTo>
                      <a:pt x="108" y="25"/>
                      <a:pt x="100" y="20"/>
                      <a:pt x="100" y="20"/>
                    </a:cubicBezTo>
                    <a:cubicBezTo>
                      <a:pt x="89" y="4"/>
                      <a:pt x="92" y="0"/>
                      <a:pt x="64" y="12"/>
                    </a:cubicBezTo>
                    <a:cubicBezTo>
                      <a:pt x="57" y="15"/>
                      <a:pt x="55" y="30"/>
                      <a:pt x="52" y="36"/>
                    </a:cubicBezTo>
                    <a:cubicBezTo>
                      <a:pt x="46" y="49"/>
                      <a:pt x="26" y="60"/>
                      <a:pt x="12" y="6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7" name="Freeform 15"/>
              <p:cNvSpPr>
                <a:spLocks/>
              </p:cNvSpPr>
              <p:nvPr/>
            </p:nvSpPr>
            <p:spPr bwMode="gray">
              <a:xfrm>
                <a:off x="4830" y="3595"/>
                <a:ext cx="38" cy="26"/>
              </a:xfrm>
              <a:custGeom>
                <a:avLst/>
                <a:gdLst>
                  <a:gd name="T0" fmla="*/ 29 w 49"/>
                  <a:gd name="T1" fmla="*/ 0 h 35"/>
                  <a:gd name="T2" fmla="*/ 8 w 49"/>
                  <a:gd name="T3" fmla="*/ 11 h 35"/>
                  <a:gd name="T4" fmla="*/ 24 w 49"/>
                  <a:gd name="T5" fmla="*/ 35 h 35"/>
                  <a:gd name="T6" fmla="*/ 39 w 49"/>
                  <a:gd name="T7" fmla="*/ 26 h 35"/>
                  <a:gd name="T8" fmla="*/ 29 w 49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35"/>
                  <a:gd name="T17" fmla="*/ 49 w 49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35">
                    <a:moveTo>
                      <a:pt x="29" y="0"/>
                    </a:moveTo>
                    <a:cubicBezTo>
                      <a:pt x="25" y="12"/>
                      <a:pt x="19" y="7"/>
                      <a:pt x="8" y="11"/>
                    </a:cubicBezTo>
                    <a:cubicBezTo>
                      <a:pt x="0" y="23"/>
                      <a:pt x="14" y="34"/>
                      <a:pt x="24" y="35"/>
                    </a:cubicBezTo>
                    <a:cubicBezTo>
                      <a:pt x="30" y="34"/>
                      <a:pt x="33" y="28"/>
                      <a:pt x="39" y="26"/>
                    </a:cubicBezTo>
                    <a:cubicBezTo>
                      <a:pt x="49" y="22"/>
                      <a:pt x="29" y="3"/>
                      <a:pt x="29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8" name="Freeform 16"/>
              <p:cNvSpPr>
                <a:spLocks/>
              </p:cNvSpPr>
              <p:nvPr/>
            </p:nvSpPr>
            <p:spPr bwMode="gray">
              <a:xfrm>
                <a:off x="3097" y="3118"/>
                <a:ext cx="126" cy="200"/>
              </a:xfrm>
              <a:custGeom>
                <a:avLst/>
                <a:gdLst>
                  <a:gd name="T0" fmla="*/ 128 w 164"/>
                  <a:gd name="T1" fmla="*/ 0 h 268"/>
                  <a:gd name="T2" fmla="*/ 104 w 164"/>
                  <a:gd name="T3" fmla="*/ 28 h 268"/>
                  <a:gd name="T4" fmla="*/ 88 w 164"/>
                  <a:gd name="T5" fmla="*/ 64 h 268"/>
                  <a:gd name="T6" fmla="*/ 36 w 164"/>
                  <a:gd name="T7" fmla="*/ 84 h 268"/>
                  <a:gd name="T8" fmla="*/ 28 w 164"/>
                  <a:gd name="T9" fmla="*/ 96 h 268"/>
                  <a:gd name="T10" fmla="*/ 16 w 164"/>
                  <a:gd name="T11" fmla="*/ 100 h 268"/>
                  <a:gd name="T12" fmla="*/ 20 w 164"/>
                  <a:gd name="T13" fmla="*/ 132 h 268"/>
                  <a:gd name="T14" fmla="*/ 28 w 164"/>
                  <a:gd name="T15" fmla="*/ 156 h 268"/>
                  <a:gd name="T16" fmla="*/ 0 w 164"/>
                  <a:gd name="T17" fmla="*/ 200 h 268"/>
                  <a:gd name="T18" fmla="*/ 28 w 164"/>
                  <a:gd name="T19" fmla="*/ 260 h 268"/>
                  <a:gd name="T20" fmla="*/ 52 w 164"/>
                  <a:gd name="T21" fmla="*/ 268 h 268"/>
                  <a:gd name="T22" fmla="*/ 88 w 164"/>
                  <a:gd name="T23" fmla="*/ 216 h 268"/>
                  <a:gd name="T24" fmla="*/ 104 w 164"/>
                  <a:gd name="T25" fmla="*/ 192 h 268"/>
                  <a:gd name="T26" fmla="*/ 128 w 164"/>
                  <a:gd name="T27" fmla="*/ 116 h 268"/>
                  <a:gd name="T28" fmla="*/ 140 w 164"/>
                  <a:gd name="T29" fmla="*/ 76 h 268"/>
                  <a:gd name="T30" fmla="*/ 164 w 164"/>
                  <a:gd name="T31" fmla="*/ 72 h 268"/>
                  <a:gd name="T32" fmla="*/ 128 w 164"/>
                  <a:gd name="T33" fmla="*/ 0 h 2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4"/>
                  <a:gd name="T52" fmla="*/ 0 h 268"/>
                  <a:gd name="T53" fmla="*/ 164 w 164"/>
                  <a:gd name="T54" fmla="*/ 268 h 2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4" h="268">
                    <a:moveTo>
                      <a:pt x="128" y="0"/>
                    </a:moveTo>
                    <a:cubicBezTo>
                      <a:pt x="123" y="16"/>
                      <a:pt x="120" y="23"/>
                      <a:pt x="104" y="28"/>
                    </a:cubicBezTo>
                    <a:cubicBezTo>
                      <a:pt x="102" y="35"/>
                      <a:pt x="97" y="57"/>
                      <a:pt x="88" y="64"/>
                    </a:cubicBezTo>
                    <a:cubicBezTo>
                      <a:pt x="75" y="75"/>
                      <a:pt x="51" y="74"/>
                      <a:pt x="36" y="84"/>
                    </a:cubicBezTo>
                    <a:cubicBezTo>
                      <a:pt x="33" y="88"/>
                      <a:pt x="32" y="93"/>
                      <a:pt x="28" y="96"/>
                    </a:cubicBezTo>
                    <a:cubicBezTo>
                      <a:pt x="25" y="99"/>
                      <a:pt x="17" y="96"/>
                      <a:pt x="16" y="100"/>
                    </a:cubicBezTo>
                    <a:cubicBezTo>
                      <a:pt x="14" y="110"/>
                      <a:pt x="18" y="121"/>
                      <a:pt x="20" y="132"/>
                    </a:cubicBezTo>
                    <a:cubicBezTo>
                      <a:pt x="22" y="140"/>
                      <a:pt x="28" y="156"/>
                      <a:pt x="28" y="156"/>
                    </a:cubicBezTo>
                    <a:cubicBezTo>
                      <a:pt x="13" y="166"/>
                      <a:pt x="6" y="183"/>
                      <a:pt x="0" y="200"/>
                    </a:cubicBezTo>
                    <a:cubicBezTo>
                      <a:pt x="3" y="210"/>
                      <a:pt x="19" y="254"/>
                      <a:pt x="28" y="260"/>
                    </a:cubicBezTo>
                    <a:cubicBezTo>
                      <a:pt x="35" y="264"/>
                      <a:pt x="52" y="268"/>
                      <a:pt x="52" y="268"/>
                    </a:cubicBezTo>
                    <a:cubicBezTo>
                      <a:pt x="85" y="261"/>
                      <a:pt x="79" y="244"/>
                      <a:pt x="88" y="216"/>
                    </a:cubicBezTo>
                    <a:cubicBezTo>
                      <a:pt x="91" y="207"/>
                      <a:pt x="99" y="200"/>
                      <a:pt x="104" y="192"/>
                    </a:cubicBezTo>
                    <a:cubicBezTo>
                      <a:pt x="116" y="174"/>
                      <a:pt x="121" y="136"/>
                      <a:pt x="128" y="116"/>
                    </a:cubicBezTo>
                    <a:cubicBezTo>
                      <a:pt x="131" y="108"/>
                      <a:pt x="134" y="79"/>
                      <a:pt x="140" y="76"/>
                    </a:cubicBezTo>
                    <a:cubicBezTo>
                      <a:pt x="147" y="72"/>
                      <a:pt x="156" y="73"/>
                      <a:pt x="164" y="72"/>
                    </a:cubicBezTo>
                    <a:cubicBezTo>
                      <a:pt x="158" y="19"/>
                      <a:pt x="161" y="33"/>
                      <a:pt x="128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49" name="Freeform 17"/>
              <p:cNvSpPr>
                <a:spLocks/>
              </p:cNvSpPr>
              <p:nvPr/>
            </p:nvSpPr>
            <p:spPr bwMode="gray">
              <a:xfrm>
                <a:off x="3642" y="2807"/>
                <a:ext cx="50" cy="61"/>
              </a:xfrm>
              <a:custGeom>
                <a:avLst/>
                <a:gdLst>
                  <a:gd name="T0" fmla="*/ 29 w 66"/>
                  <a:gd name="T1" fmla="*/ 0 h 81"/>
                  <a:gd name="T2" fmla="*/ 25 w 66"/>
                  <a:gd name="T3" fmla="*/ 60 h 81"/>
                  <a:gd name="T4" fmla="*/ 29 w 66"/>
                  <a:gd name="T5" fmla="*/ 76 h 81"/>
                  <a:gd name="T6" fmla="*/ 41 w 66"/>
                  <a:gd name="T7" fmla="*/ 80 h 81"/>
                  <a:gd name="T8" fmla="*/ 57 w 66"/>
                  <a:gd name="T9" fmla="*/ 76 h 81"/>
                  <a:gd name="T10" fmla="*/ 29 w 66"/>
                  <a:gd name="T11" fmla="*/ 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81"/>
                  <a:gd name="T20" fmla="*/ 66 w 66"/>
                  <a:gd name="T21" fmla="*/ 81 h 8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81">
                    <a:moveTo>
                      <a:pt x="29" y="0"/>
                    </a:moveTo>
                    <a:cubicBezTo>
                      <a:pt x="0" y="10"/>
                      <a:pt x="20" y="38"/>
                      <a:pt x="25" y="60"/>
                    </a:cubicBezTo>
                    <a:cubicBezTo>
                      <a:pt x="26" y="65"/>
                      <a:pt x="26" y="72"/>
                      <a:pt x="29" y="76"/>
                    </a:cubicBezTo>
                    <a:cubicBezTo>
                      <a:pt x="32" y="79"/>
                      <a:pt x="37" y="79"/>
                      <a:pt x="41" y="80"/>
                    </a:cubicBezTo>
                    <a:cubicBezTo>
                      <a:pt x="46" y="79"/>
                      <a:pt x="55" y="81"/>
                      <a:pt x="57" y="76"/>
                    </a:cubicBezTo>
                    <a:cubicBezTo>
                      <a:pt x="66" y="53"/>
                      <a:pt x="45" y="16"/>
                      <a:pt x="29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0" name="Freeform 18"/>
              <p:cNvSpPr>
                <a:spLocks/>
              </p:cNvSpPr>
              <p:nvPr/>
            </p:nvSpPr>
            <p:spPr bwMode="gray">
              <a:xfrm>
                <a:off x="3950" y="2866"/>
                <a:ext cx="114" cy="182"/>
              </a:xfrm>
              <a:custGeom>
                <a:avLst/>
                <a:gdLst>
                  <a:gd name="T0" fmla="*/ 96 w 148"/>
                  <a:gd name="T1" fmla="*/ 0 h 244"/>
                  <a:gd name="T2" fmla="*/ 60 w 148"/>
                  <a:gd name="T3" fmla="*/ 84 h 244"/>
                  <a:gd name="T4" fmla="*/ 36 w 148"/>
                  <a:gd name="T5" fmla="*/ 92 h 244"/>
                  <a:gd name="T6" fmla="*/ 12 w 148"/>
                  <a:gd name="T7" fmla="*/ 108 h 244"/>
                  <a:gd name="T8" fmla="*/ 40 w 148"/>
                  <a:gd name="T9" fmla="*/ 188 h 244"/>
                  <a:gd name="T10" fmla="*/ 52 w 148"/>
                  <a:gd name="T11" fmla="*/ 224 h 244"/>
                  <a:gd name="T12" fmla="*/ 60 w 148"/>
                  <a:gd name="T13" fmla="*/ 236 h 244"/>
                  <a:gd name="T14" fmla="*/ 84 w 148"/>
                  <a:gd name="T15" fmla="*/ 244 h 244"/>
                  <a:gd name="T16" fmla="*/ 96 w 148"/>
                  <a:gd name="T17" fmla="*/ 196 h 244"/>
                  <a:gd name="T18" fmla="*/ 124 w 148"/>
                  <a:gd name="T19" fmla="*/ 168 h 244"/>
                  <a:gd name="T20" fmla="*/ 112 w 148"/>
                  <a:gd name="T21" fmla="*/ 68 h 244"/>
                  <a:gd name="T22" fmla="*/ 140 w 148"/>
                  <a:gd name="T23" fmla="*/ 48 h 244"/>
                  <a:gd name="T24" fmla="*/ 112 w 148"/>
                  <a:gd name="T25" fmla="*/ 20 h 244"/>
                  <a:gd name="T26" fmla="*/ 96 w 148"/>
                  <a:gd name="T27" fmla="*/ 0 h 2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8"/>
                  <a:gd name="T43" fmla="*/ 0 h 244"/>
                  <a:gd name="T44" fmla="*/ 148 w 148"/>
                  <a:gd name="T45" fmla="*/ 244 h 2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8" h="244">
                    <a:moveTo>
                      <a:pt x="96" y="0"/>
                    </a:moveTo>
                    <a:cubicBezTo>
                      <a:pt x="86" y="29"/>
                      <a:pt x="70" y="55"/>
                      <a:pt x="60" y="84"/>
                    </a:cubicBezTo>
                    <a:cubicBezTo>
                      <a:pt x="57" y="92"/>
                      <a:pt x="43" y="87"/>
                      <a:pt x="36" y="92"/>
                    </a:cubicBezTo>
                    <a:cubicBezTo>
                      <a:pt x="28" y="97"/>
                      <a:pt x="12" y="108"/>
                      <a:pt x="12" y="108"/>
                    </a:cubicBezTo>
                    <a:cubicBezTo>
                      <a:pt x="0" y="144"/>
                      <a:pt x="30" y="158"/>
                      <a:pt x="40" y="188"/>
                    </a:cubicBezTo>
                    <a:cubicBezTo>
                      <a:pt x="44" y="200"/>
                      <a:pt x="45" y="213"/>
                      <a:pt x="52" y="224"/>
                    </a:cubicBezTo>
                    <a:cubicBezTo>
                      <a:pt x="55" y="228"/>
                      <a:pt x="56" y="233"/>
                      <a:pt x="60" y="236"/>
                    </a:cubicBezTo>
                    <a:cubicBezTo>
                      <a:pt x="67" y="240"/>
                      <a:pt x="84" y="244"/>
                      <a:pt x="84" y="244"/>
                    </a:cubicBezTo>
                    <a:cubicBezTo>
                      <a:pt x="111" y="235"/>
                      <a:pt x="103" y="218"/>
                      <a:pt x="96" y="196"/>
                    </a:cubicBezTo>
                    <a:cubicBezTo>
                      <a:pt x="100" y="183"/>
                      <a:pt x="124" y="168"/>
                      <a:pt x="124" y="168"/>
                    </a:cubicBezTo>
                    <a:cubicBezTo>
                      <a:pt x="148" y="132"/>
                      <a:pt x="123" y="101"/>
                      <a:pt x="112" y="68"/>
                    </a:cubicBezTo>
                    <a:cubicBezTo>
                      <a:pt x="140" y="59"/>
                      <a:pt x="133" y="68"/>
                      <a:pt x="140" y="48"/>
                    </a:cubicBezTo>
                    <a:cubicBezTo>
                      <a:pt x="136" y="35"/>
                      <a:pt x="112" y="20"/>
                      <a:pt x="112" y="20"/>
                    </a:cubicBezTo>
                    <a:cubicBezTo>
                      <a:pt x="102" y="5"/>
                      <a:pt x="107" y="11"/>
                      <a:pt x="96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1" name="Freeform 19"/>
              <p:cNvSpPr>
                <a:spLocks/>
              </p:cNvSpPr>
              <p:nvPr/>
            </p:nvSpPr>
            <p:spPr bwMode="gray">
              <a:xfrm>
                <a:off x="3854" y="2809"/>
                <a:ext cx="74" cy="136"/>
              </a:xfrm>
              <a:custGeom>
                <a:avLst/>
                <a:gdLst>
                  <a:gd name="T0" fmla="*/ 48 w 96"/>
                  <a:gd name="T1" fmla="*/ 2 h 183"/>
                  <a:gd name="T2" fmla="*/ 51 w 96"/>
                  <a:gd name="T3" fmla="*/ 35 h 183"/>
                  <a:gd name="T4" fmla="*/ 60 w 96"/>
                  <a:gd name="T5" fmla="*/ 62 h 183"/>
                  <a:gd name="T6" fmla="*/ 62 w 96"/>
                  <a:gd name="T7" fmla="*/ 92 h 183"/>
                  <a:gd name="T8" fmla="*/ 68 w 96"/>
                  <a:gd name="T9" fmla="*/ 105 h 183"/>
                  <a:gd name="T10" fmla="*/ 71 w 96"/>
                  <a:gd name="T11" fmla="*/ 126 h 183"/>
                  <a:gd name="T12" fmla="*/ 57 w 96"/>
                  <a:gd name="T13" fmla="*/ 93 h 183"/>
                  <a:gd name="T14" fmla="*/ 35 w 96"/>
                  <a:gd name="T15" fmla="*/ 78 h 183"/>
                  <a:gd name="T16" fmla="*/ 5 w 96"/>
                  <a:gd name="T17" fmla="*/ 83 h 183"/>
                  <a:gd name="T18" fmla="*/ 8 w 96"/>
                  <a:gd name="T19" fmla="*/ 102 h 183"/>
                  <a:gd name="T20" fmla="*/ 41 w 96"/>
                  <a:gd name="T21" fmla="*/ 114 h 183"/>
                  <a:gd name="T22" fmla="*/ 57 w 96"/>
                  <a:gd name="T23" fmla="*/ 135 h 183"/>
                  <a:gd name="T24" fmla="*/ 71 w 96"/>
                  <a:gd name="T25" fmla="*/ 135 h 183"/>
                  <a:gd name="T26" fmla="*/ 78 w 96"/>
                  <a:gd name="T27" fmla="*/ 150 h 183"/>
                  <a:gd name="T28" fmla="*/ 96 w 96"/>
                  <a:gd name="T29" fmla="*/ 179 h 183"/>
                  <a:gd name="T30" fmla="*/ 81 w 96"/>
                  <a:gd name="T31" fmla="*/ 126 h 183"/>
                  <a:gd name="T32" fmla="*/ 80 w 96"/>
                  <a:gd name="T33" fmla="*/ 93 h 183"/>
                  <a:gd name="T34" fmla="*/ 71 w 96"/>
                  <a:gd name="T35" fmla="*/ 63 h 183"/>
                  <a:gd name="T36" fmla="*/ 63 w 96"/>
                  <a:gd name="T37" fmla="*/ 41 h 183"/>
                  <a:gd name="T38" fmla="*/ 57 w 96"/>
                  <a:gd name="T39" fmla="*/ 20 h 183"/>
                  <a:gd name="T40" fmla="*/ 48 w 96"/>
                  <a:gd name="T41" fmla="*/ 2 h 1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6"/>
                  <a:gd name="T64" fmla="*/ 0 h 183"/>
                  <a:gd name="T65" fmla="*/ 96 w 96"/>
                  <a:gd name="T66" fmla="*/ 183 h 1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6" h="183">
                    <a:moveTo>
                      <a:pt x="48" y="2"/>
                    </a:moveTo>
                    <a:cubicBezTo>
                      <a:pt x="47" y="4"/>
                      <a:pt x="49" y="25"/>
                      <a:pt x="51" y="35"/>
                    </a:cubicBezTo>
                    <a:cubicBezTo>
                      <a:pt x="53" y="45"/>
                      <a:pt x="58" y="53"/>
                      <a:pt x="60" y="62"/>
                    </a:cubicBezTo>
                    <a:cubicBezTo>
                      <a:pt x="62" y="71"/>
                      <a:pt x="61" y="85"/>
                      <a:pt x="62" y="92"/>
                    </a:cubicBezTo>
                    <a:cubicBezTo>
                      <a:pt x="63" y="99"/>
                      <a:pt x="67" y="99"/>
                      <a:pt x="68" y="105"/>
                    </a:cubicBezTo>
                    <a:cubicBezTo>
                      <a:pt x="69" y="111"/>
                      <a:pt x="73" y="128"/>
                      <a:pt x="71" y="126"/>
                    </a:cubicBezTo>
                    <a:cubicBezTo>
                      <a:pt x="69" y="124"/>
                      <a:pt x="63" y="101"/>
                      <a:pt x="57" y="93"/>
                    </a:cubicBezTo>
                    <a:cubicBezTo>
                      <a:pt x="51" y="85"/>
                      <a:pt x="44" y="80"/>
                      <a:pt x="35" y="78"/>
                    </a:cubicBezTo>
                    <a:cubicBezTo>
                      <a:pt x="26" y="76"/>
                      <a:pt x="10" y="79"/>
                      <a:pt x="5" y="83"/>
                    </a:cubicBezTo>
                    <a:cubicBezTo>
                      <a:pt x="0" y="87"/>
                      <a:pt x="2" y="97"/>
                      <a:pt x="8" y="102"/>
                    </a:cubicBezTo>
                    <a:cubicBezTo>
                      <a:pt x="14" y="107"/>
                      <a:pt x="33" y="109"/>
                      <a:pt x="41" y="114"/>
                    </a:cubicBezTo>
                    <a:cubicBezTo>
                      <a:pt x="49" y="119"/>
                      <a:pt x="52" y="132"/>
                      <a:pt x="57" y="135"/>
                    </a:cubicBezTo>
                    <a:cubicBezTo>
                      <a:pt x="62" y="138"/>
                      <a:pt x="68" y="133"/>
                      <a:pt x="71" y="135"/>
                    </a:cubicBezTo>
                    <a:cubicBezTo>
                      <a:pt x="74" y="137"/>
                      <a:pt x="74" y="143"/>
                      <a:pt x="78" y="150"/>
                    </a:cubicBezTo>
                    <a:cubicBezTo>
                      <a:pt x="82" y="157"/>
                      <a:pt x="96" y="183"/>
                      <a:pt x="96" y="179"/>
                    </a:cubicBezTo>
                    <a:cubicBezTo>
                      <a:pt x="96" y="175"/>
                      <a:pt x="84" y="140"/>
                      <a:pt x="81" y="126"/>
                    </a:cubicBezTo>
                    <a:cubicBezTo>
                      <a:pt x="78" y="112"/>
                      <a:pt x="82" y="104"/>
                      <a:pt x="80" y="93"/>
                    </a:cubicBezTo>
                    <a:cubicBezTo>
                      <a:pt x="78" y="82"/>
                      <a:pt x="74" y="72"/>
                      <a:pt x="71" y="63"/>
                    </a:cubicBezTo>
                    <a:cubicBezTo>
                      <a:pt x="68" y="54"/>
                      <a:pt x="65" y="48"/>
                      <a:pt x="63" y="41"/>
                    </a:cubicBezTo>
                    <a:cubicBezTo>
                      <a:pt x="61" y="34"/>
                      <a:pt x="59" y="26"/>
                      <a:pt x="57" y="20"/>
                    </a:cubicBezTo>
                    <a:cubicBezTo>
                      <a:pt x="55" y="14"/>
                      <a:pt x="49" y="0"/>
                      <a:pt x="48" y="2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2" name="Freeform 20"/>
              <p:cNvSpPr>
                <a:spLocks/>
              </p:cNvSpPr>
              <p:nvPr/>
            </p:nvSpPr>
            <p:spPr bwMode="gray">
              <a:xfrm>
                <a:off x="3904" y="2918"/>
                <a:ext cx="41" cy="131"/>
              </a:xfrm>
              <a:custGeom>
                <a:avLst/>
                <a:gdLst>
                  <a:gd name="T0" fmla="*/ 6 w 54"/>
                  <a:gd name="T1" fmla="*/ 0 h 175"/>
                  <a:gd name="T2" fmla="*/ 0 w 54"/>
                  <a:gd name="T3" fmla="*/ 25 h 175"/>
                  <a:gd name="T4" fmla="*/ 9 w 54"/>
                  <a:gd name="T5" fmla="*/ 54 h 175"/>
                  <a:gd name="T6" fmla="*/ 18 w 54"/>
                  <a:gd name="T7" fmla="*/ 94 h 175"/>
                  <a:gd name="T8" fmla="*/ 34 w 54"/>
                  <a:gd name="T9" fmla="*/ 129 h 175"/>
                  <a:gd name="T10" fmla="*/ 54 w 54"/>
                  <a:gd name="T11" fmla="*/ 175 h 175"/>
                  <a:gd name="T12" fmla="*/ 40 w 54"/>
                  <a:gd name="T13" fmla="*/ 115 h 175"/>
                  <a:gd name="T14" fmla="*/ 34 w 54"/>
                  <a:gd name="T15" fmla="*/ 93 h 175"/>
                  <a:gd name="T16" fmla="*/ 28 w 54"/>
                  <a:gd name="T17" fmla="*/ 61 h 175"/>
                  <a:gd name="T18" fmla="*/ 25 w 54"/>
                  <a:gd name="T19" fmla="*/ 46 h 175"/>
                  <a:gd name="T20" fmla="*/ 16 w 54"/>
                  <a:gd name="T21" fmla="*/ 37 h 175"/>
                  <a:gd name="T22" fmla="*/ 6 w 54"/>
                  <a:gd name="T23" fmla="*/ 0 h 1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4"/>
                  <a:gd name="T37" fmla="*/ 0 h 175"/>
                  <a:gd name="T38" fmla="*/ 54 w 54"/>
                  <a:gd name="T39" fmla="*/ 175 h 17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4" h="175">
                    <a:moveTo>
                      <a:pt x="6" y="0"/>
                    </a:moveTo>
                    <a:lnTo>
                      <a:pt x="0" y="25"/>
                    </a:lnTo>
                    <a:cubicBezTo>
                      <a:pt x="3" y="48"/>
                      <a:pt x="3" y="40"/>
                      <a:pt x="9" y="54"/>
                    </a:cubicBezTo>
                    <a:cubicBezTo>
                      <a:pt x="10" y="66"/>
                      <a:pt x="12" y="83"/>
                      <a:pt x="18" y="94"/>
                    </a:cubicBezTo>
                    <a:cubicBezTo>
                      <a:pt x="21" y="109"/>
                      <a:pt x="25" y="117"/>
                      <a:pt x="34" y="129"/>
                    </a:cubicBezTo>
                    <a:cubicBezTo>
                      <a:pt x="35" y="143"/>
                      <a:pt x="35" y="171"/>
                      <a:pt x="54" y="175"/>
                    </a:cubicBezTo>
                    <a:cubicBezTo>
                      <a:pt x="52" y="133"/>
                      <a:pt x="53" y="141"/>
                      <a:pt x="40" y="115"/>
                    </a:cubicBezTo>
                    <a:cubicBezTo>
                      <a:pt x="39" y="108"/>
                      <a:pt x="37" y="100"/>
                      <a:pt x="34" y="93"/>
                    </a:cubicBezTo>
                    <a:cubicBezTo>
                      <a:pt x="33" y="82"/>
                      <a:pt x="30" y="72"/>
                      <a:pt x="28" y="61"/>
                    </a:cubicBezTo>
                    <a:cubicBezTo>
                      <a:pt x="28" y="58"/>
                      <a:pt x="28" y="50"/>
                      <a:pt x="25" y="46"/>
                    </a:cubicBezTo>
                    <a:cubicBezTo>
                      <a:pt x="22" y="43"/>
                      <a:pt x="16" y="37"/>
                      <a:pt x="16" y="37"/>
                    </a:cubicBezTo>
                    <a:cubicBezTo>
                      <a:pt x="14" y="25"/>
                      <a:pt x="13" y="9"/>
                      <a:pt x="6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3" name="Freeform 21"/>
              <p:cNvSpPr>
                <a:spLocks/>
              </p:cNvSpPr>
              <p:nvPr/>
            </p:nvSpPr>
            <p:spPr bwMode="gray">
              <a:xfrm>
                <a:off x="3950" y="3055"/>
                <a:ext cx="67" cy="54"/>
              </a:xfrm>
              <a:custGeom>
                <a:avLst/>
                <a:gdLst>
                  <a:gd name="T0" fmla="*/ 2 w 86"/>
                  <a:gd name="T1" fmla="*/ 0 h 73"/>
                  <a:gd name="T2" fmla="*/ 8 w 86"/>
                  <a:gd name="T3" fmla="*/ 34 h 73"/>
                  <a:gd name="T4" fmla="*/ 23 w 86"/>
                  <a:gd name="T5" fmla="*/ 43 h 73"/>
                  <a:gd name="T6" fmla="*/ 48 w 86"/>
                  <a:gd name="T7" fmla="*/ 49 h 73"/>
                  <a:gd name="T8" fmla="*/ 62 w 86"/>
                  <a:gd name="T9" fmla="*/ 57 h 73"/>
                  <a:gd name="T10" fmla="*/ 74 w 86"/>
                  <a:gd name="T11" fmla="*/ 66 h 73"/>
                  <a:gd name="T12" fmla="*/ 86 w 86"/>
                  <a:gd name="T13" fmla="*/ 69 h 73"/>
                  <a:gd name="T14" fmla="*/ 72 w 86"/>
                  <a:gd name="T15" fmla="*/ 39 h 73"/>
                  <a:gd name="T16" fmla="*/ 63 w 86"/>
                  <a:gd name="T17" fmla="*/ 22 h 73"/>
                  <a:gd name="T18" fmla="*/ 36 w 86"/>
                  <a:gd name="T19" fmla="*/ 24 h 73"/>
                  <a:gd name="T20" fmla="*/ 24 w 86"/>
                  <a:gd name="T21" fmla="*/ 19 h 73"/>
                  <a:gd name="T22" fmla="*/ 6 w 86"/>
                  <a:gd name="T23" fmla="*/ 0 h 73"/>
                  <a:gd name="T24" fmla="*/ 2 w 86"/>
                  <a:gd name="T25" fmla="*/ 0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73"/>
                  <a:gd name="T41" fmla="*/ 86 w 86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73">
                    <a:moveTo>
                      <a:pt x="2" y="0"/>
                    </a:moveTo>
                    <a:cubicBezTo>
                      <a:pt x="3" y="17"/>
                      <a:pt x="0" y="23"/>
                      <a:pt x="8" y="34"/>
                    </a:cubicBezTo>
                    <a:cubicBezTo>
                      <a:pt x="10" y="43"/>
                      <a:pt x="14" y="42"/>
                      <a:pt x="23" y="43"/>
                    </a:cubicBezTo>
                    <a:cubicBezTo>
                      <a:pt x="30" y="47"/>
                      <a:pt x="40" y="48"/>
                      <a:pt x="48" y="49"/>
                    </a:cubicBezTo>
                    <a:cubicBezTo>
                      <a:pt x="53" y="51"/>
                      <a:pt x="57" y="54"/>
                      <a:pt x="62" y="57"/>
                    </a:cubicBezTo>
                    <a:cubicBezTo>
                      <a:pt x="66" y="62"/>
                      <a:pt x="68" y="64"/>
                      <a:pt x="74" y="66"/>
                    </a:cubicBezTo>
                    <a:cubicBezTo>
                      <a:pt x="78" y="72"/>
                      <a:pt x="79" y="73"/>
                      <a:pt x="86" y="69"/>
                    </a:cubicBezTo>
                    <a:cubicBezTo>
                      <a:pt x="83" y="53"/>
                      <a:pt x="80" y="52"/>
                      <a:pt x="72" y="39"/>
                    </a:cubicBezTo>
                    <a:cubicBezTo>
                      <a:pt x="68" y="34"/>
                      <a:pt x="63" y="22"/>
                      <a:pt x="63" y="22"/>
                    </a:cubicBezTo>
                    <a:cubicBezTo>
                      <a:pt x="52" y="26"/>
                      <a:pt x="48" y="26"/>
                      <a:pt x="36" y="24"/>
                    </a:cubicBezTo>
                    <a:cubicBezTo>
                      <a:pt x="24" y="15"/>
                      <a:pt x="43" y="29"/>
                      <a:pt x="24" y="19"/>
                    </a:cubicBezTo>
                    <a:cubicBezTo>
                      <a:pt x="15" y="15"/>
                      <a:pt x="16" y="2"/>
                      <a:pt x="6" y="0"/>
                    </a:cubicBezTo>
                    <a:cubicBezTo>
                      <a:pt x="1" y="4"/>
                      <a:pt x="2" y="5"/>
                      <a:pt x="2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4" name="Freeform 22"/>
              <p:cNvSpPr>
                <a:spLocks/>
              </p:cNvSpPr>
              <p:nvPr/>
            </p:nvSpPr>
            <p:spPr bwMode="gray">
              <a:xfrm>
                <a:off x="4057" y="2960"/>
                <a:ext cx="85" cy="117"/>
              </a:xfrm>
              <a:custGeom>
                <a:avLst/>
                <a:gdLst>
                  <a:gd name="T0" fmla="*/ 98 w 111"/>
                  <a:gd name="T1" fmla="*/ 0 h 156"/>
                  <a:gd name="T2" fmla="*/ 75 w 111"/>
                  <a:gd name="T3" fmla="*/ 10 h 156"/>
                  <a:gd name="T4" fmla="*/ 23 w 111"/>
                  <a:gd name="T5" fmla="*/ 15 h 156"/>
                  <a:gd name="T6" fmla="*/ 14 w 111"/>
                  <a:gd name="T7" fmla="*/ 33 h 156"/>
                  <a:gd name="T8" fmla="*/ 11 w 111"/>
                  <a:gd name="T9" fmla="*/ 61 h 156"/>
                  <a:gd name="T10" fmla="*/ 14 w 111"/>
                  <a:gd name="T11" fmla="*/ 75 h 156"/>
                  <a:gd name="T12" fmla="*/ 3 w 111"/>
                  <a:gd name="T13" fmla="*/ 88 h 156"/>
                  <a:gd name="T14" fmla="*/ 14 w 111"/>
                  <a:gd name="T15" fmla="*/ 109 h 156"/>
                  <a:gd name="T16" fmla="*/ 23 w 111"/>
                  <a:gd name="T17" fmla="*/ 124 h 156"/>
                  <a:gd name="T18" fmla="*/ 15 w 111"/>
                  <a:gd name="T19" fmla="*/ 144 h 156"/>
                  <a:gd name="T20" fmla="*/ 24 w 111"/>
                  <a:gd name="T21" fmla="*/ 156 h 156"/>
                  <a:gd name="T22" fmla="*/ 42 w 111"/>
                  <a:gd name="T23" fmla="*/ 144 h 156"/>
                  <a:gd name="T24" fmla="*/ 50 w 111"/>
                  <a:gd name="T25" fmla="*/ 93 h 156"/>
                  <a:gd name="T26" fmla="*/ 56 w 111"/>
                  <a:gd name="T27" fmla="*/ 126 h 156"/>
                  <a:gd name="T28" fmla="*/ 65 w 111"/>
                  <a:gd name="T29" fmla="*/ 145 h 156"/>
                  <a:gd name="T30" fmla="*/ 62 w 111"/>
                  <a:gd name="T31" fmla="*/ 112 h 156"/>
                  <a:gd name="T32" fmla="*/ 72 w 111"/>
                  <a:gd name="T33" fmla="*/ 73 h 156"/>
                  <a:gd name="T34" fmla="*/ 69 w 111"/>
                  <a:gd name="T35" fmla="*/ 51 h 156"/>
                  <a:gd name="T36" fmla="*/ 54 w 111"/>
                  <a:gd name="T37" fmla="*/ 60 h 156"/>
                  <a:gd name="T38" fmla="*/ 35 w 111"/>
                  <a:gd name="T39" fmla="*/ 54 h 156"/>
                  <a:gd name="T40" fmla="*/ 41 w 111"/>
                  <a:gd name="T41" fmla="*/ 36 h 156"/>
                  <a:gd name="T42" fmla="*/ 62 w 111"/>
                  <a:gd name="T43" fmla="*/ 34 h 156"/>
                  <a:gd name="T44" fmla="*/ 78 w 111"/>
                  <a:gd name="T45" fmla="*/ 39 h 156"/>
                  <a:gd name="T46" fmla="*/ 98 w 111"/>
                  <a:gd name="T47" fmla="*/ 30 h 156"/>
                  <a:gd name="T48" fmla="*/ 111 w 111"/>
                  <a:gd name="T49" fmla="*/ 13 h 156"/>
                  <a:gd name="T50" fmla="*/ 98 w 111"/>
                  <a:gd name="T51" fmla="*/ 0 h 1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1"/>
                  <a:gd name="T79" fmla="*/ 0 h 156"/>
                  <a:gd name="T80" fmla="*/ 111 w 111"/>
                  <a:gd name="T81" fmla="*/ 156 h 15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1" h="156">
                    <a:moveTo>
                      <a:pt x="98" y="0"/>
                    </a:moveTo>
                    <a:cubicBezTo>
                      <a:pt x="75" y="2"/>
                      <a:pt x="87" y="8"/>
                      <a:pt x="75" y="10"/>
                    </a:cubicBezTo>
                    <a:cubicBezTo>
                      <a:pt x="72" y="10"/>
                      <a:pt x="25" y="3"/>
                      <a:pt x="23" y="15"/>
                    </a:cubicBezTo>
                    <a:cubicBezTo>
                      <a:pt x="25" y="26"/>
                      <a:pt x="23" y="27"/>
                      <a:pt x="14" y="33"/>
                    </a:cubicBezTo>
                    <a:cubicBezTo>
                      <a:pt x="15" y="43"/>
                      <a:pt x="20" y="54"/>
                      <a:pt x="11" y="61"/>
                    </a:cubicBezTo>
                    <a:cubicBezTo>
                      <a:pt x="8" y="68"/>
                      <a:pt x="10" y="69"/>
                      <a:pt x="14" y="75"/>
                    </a:cubicBezTo>
                    <a:cubicBezTo>
                      <a:pt x="16" y="84"/>
                      <a:pt x="12" y="86"/>
                      <a:pt x="3" y="88"/>
                    </a:cubicBezTo>
                    <a:cubicBezTo>
                      <a:pt x="1" y="99"/>
                      <a:pt x="0" y="106"/>
                      <a:pt x="14" y="109"/>
                    </a:cubicBezTo>
                    <a:cubicBezTo>
                      <a:pt x="21" y="112"/>
                      <a:pt x="20" y="118"/>
                      <a:pt x="23" y="124"/>
                    </a:cubicBezTo>
                    <a:cubicBezTo>
                      <a:pt x="25" y="133"/>
                      <a:pt x="23" y="139"/>
                      <a:pt x="15" y="144"/>
                    </a:cubicBezTo>
                    <a:cubicBezTo>
                      <a:pt x="17" y="150"/>
                      <a:pt x="18" y="153"/>
                      <a:pt x="24" y="156"/>
                    </a:cubicBezTo>
                    <a:cubicBezTo>
                      <a:pt x="31" y="154"/>
                      <a:pt x="36" y="148"/>
                      <a:pt x="42" y="144"/>
                    </a:cubicBezTo>
                    <a:cubicBezTo>
                      <a:pt x="41" y="128"/>
                      <a:pt x="33" y="103"/>
                      <a:pt x="50" y="93"/>
                    </a:cubicBezTo>
                    <a:cubicBezTo>
                      <a:pt x="52" y="105"/>
                      <a:pt x="46" y="116"/>
                      <a:pt x="56" y="126"/>
                    </a:cubicBezTo>
                    <a:cubicBezTo>
                      <a:pt x="57" y="134"/>
                      <a:pt x="58" y="141"/>
                      <a:pt x="65" y="145"/>
                    </a:cubicBezTo>
                    <a:cubicBezTo>
                      <a:pt x="70" y="134"/>
                      <a:pt x="64" y="123"/>
                      <a:pt x="62" y="112"/>
                    </a:cubicBezTo>
                    <a:cubicBezTo>
                      <a:pt x="65" y="97"/>
                      <a:pt x="55" y="81"/>
                      <a:pt x="72" y="73"/>
                    </a:cubicBezTo>
                    <a:cubicBezTo>
                      <a:pt x="79" y="64"/>
                      <a:pt x="75" y="59"/>
                      <a:pt x="69" y="51"/>
                    </a:cubicBezTo>
                    <a:cubicBezTo>
                      <a:pt x="61" y="52"/>
                      <a:pt x="61" y="56"/>
                      <a:pt x="54" y="60"/>
                    </a:cubicBezTo>
                    <a:cubicBezTo>
                      <a:pt x="37" y="57"/>
                      <a:pt x="43" y="60"/>
                      <a:pt x="35" y="54"/>
                    </a:cubicBezTo>
                    <a:cubicBezTo>
                      <a:pt x="31" y="45"/>
                      <a:pt x="28" y="39"/>
                      <a:pt x="41" y="36"/>
                    </a:cubicBezTo>
                    <a:cubicBezTo>
                      <a:pt x="49" y="32"/>
                      <a:pt x="53" y="33"/>
                      <a:pt x="62" y="34"/>
                    </a:cubicBezTo>
                    <a:cubicBezTo>
                      <a:pt x="67" y="36"/>
                      <a:pt x="73" y="36"/>
                      <a:pt x="78" y="39"/>
                    </a:cubicBezTo>
                    <a:cubicBezTo>
                      <a:pt x="85" y="36"/>
                      <a:pt x="90" y="31"/>
                      <a:pt x="98" y="30"/>
                    </a:cubicBezTo>
                    <a:cubicBezTo>
                      <a:pt x="104" y="26"/>
                      <a:pt x="107" y="19"/>
                      <a:pt x="111" y="13"/>
                    </a:cubicBezTo>
                    <a:cubicBezTo>
                      <a:pt x="107" y="8"/>
                      <a:pt x="102" y="4"/>
                      <a:pt x="98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5" name="Freeform 23"/>
              <p:cNvSpPr>
                <a:spLocks/>
              </p:cNvSpPr>
              <p:nvPr/>
            </p:nvSpPr>
            <p:spPr bwMode="gray">
              <a:xfrm>
                <a:off x="4061" y="2551"/>
                <a:ext cx="23" cy="71"/>
              </a:xfrm>
              <a:custGeom>
                <a:avLst/>
                <a:gdLst>
                  <a:gd name="T0" fmla="*/ 12 w 30"/>
                  <a:gd name="T1" fmla="*/ 0 h 94"/>
                  <a:gd name="T2" fmla="*/ 0 w 30"/>
                  <a:gd name="T3" fmla="*/ 16 h 94"/>
                  <a:gd name="T4" fmla="*/ 6 w 30"/>
                  <a:gd name="T5" fmla="*/ 37 h 94"/>
                  <a:gd name="T6" fmla="*/ 1 w 30"/>
                  <a:gd name="T7" fmla="*/ 61 h 94"/>
                  <a:gd name="T8" fmla="*/ 16 w 30"/>
                  <a:gd name="T9" fmla="*/ 94 h 94"/>
                  <a:gd name="T10" fmla="*/ 30 w 30"/>
                  <a:gd name="T11" fmla="*/ 82 h 94"/>
                  <a:gd name="T12" fmla="*/ 22 w 30"/>
                  <a:gd name="T13" fmla="*/ 61 h 94"/>
                  <a:gd name="T14" fmla="*/ 12 w 30"/>
                  <a:gd name="T15" fmla="*/ 0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94"/>
                  <a:gd name="T26" fmla="*/ 30 w 30"/>
                  <a:gd name="T27" fmla="*/ 94 h 9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94">
                    <a:moveTo>
                      <a:pt x="12" y="0"/>
                    </a:moveTo>
                    <a:cubicBezTo>
                      <a:pt x="9" y="6"/>
                      <a:pt x="4" y="11"/>
                      <a:pt x="0" y="16"/>
                    </a:cubicBezTo>
                    <a:cubicBezTo>
                      <a:pt x="1" y="23"/>
                      <a:pt x="3" y="30"/>
                      <a:pt x="6" y="37"/>
                    </a:cubicBezTo>
                    <a:cubicBezTo>
                      <a:pt x="3" y="45"/>
                      <a:pt x="4" y="53"/>
                      <a:pt x="1" y="61"/>
                    </a:cubicBezTo>
                    <a:cubicBezTo>
                      <a:pt x="3" y="81"/>
                      <a:pt x="2" y="83"/>
                      <a:pt x="16" y="94"/>
                    </a:cubicBezTo>
                    <a:cubicBezTo>
                      <a:pt x="24" y="92"/>
                      <a:pt x="27" y="90"/>
                      <a:pt x="30" y="82"/>
                    </a:cubicBezTo>
                    <a:cubicBezTo>
                      <a:pt x="28" y="73"/>
                      <a:pt x="26" y="69"/>
                      <a:pt x="22" y="61"/>
                    </a:cubicBezTo>
                    <a:cubicBezTo>
                      <a:pt x="19" y="40"/>
                      <a:pt x="18" y="20"/>
                      <a:pt x="12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6" name="Freeform 24"/>
              <p:cNvSpPr>
                <a:spLocks/>
              </p:cNvSpPr>
              <p:nvPr/>
            </p:nvSpPr>
            <p:spPr bwMode="gray">
              <a:xfrm>
                <a:off x="4076" y="2669"/>
                <a:ext cx="62" cy="118"/>
              </a:xfrm>
              <a:custGeom>
                <a:avLst/>
                <a:gdLst>
                  <a:gd name="T0" fmla="*/ 12 w 81"/>
                  <a:gd name="T1" fmla="*/ 2 h 158"/>
                  <a:gd name="T2" fmla="*/ 0 w 81"/>
                  <a:gd name="T3" fmla="*/ 20 h 158"/>
                  <a:gd name="T4" fmla="*/ 8 w 81"/>
                  <a:gd name="T5" fmla="*/ 49 h 158"/>
                  <a:gd name="T6" fmla="*/ 6 w 81"/>
                  <a:gd name="T7" fmla="*/ 107 h 158"/>
                  <a:gd name="T8" fmla="*/ 17 w 81"/>
                  <a:gd name="T9" fmla="*/ 103 h 158"/>
                  <a:gd name="T10" fmla="*/ 20 w 81"/>
                  <a:gd name="T11" fmla="*/ 115 h 158"/>
                  <a:gd name="T12" fmla="*/ 29 w 81"/>
                  <a:gd name="T13" fmla="*/ 122 h 158"/>
                  <a:gd name="T14" fmla="*/ 38 w 81"/>
                  <a:gd name="T15" fmla="*/ 140 h 158"/>
                  <a:gd name="T16" fmla="*/ 48 w 81"/>
                  <a:gd name="T17" fmla="*/ 128 h 158"/>
                  <a:gd name="T18" fmla="*/ 65 w 81"/>
                  <a:gd name="T19" fmla="*/ 134 h 158"/>
                  <a:gd name="T20" fmla="*/ 63 w 81"/>
                  <a:gd name="T21" fmla="*/ 109 h 158"/>
                  <a:gd name="T22" fmla="*/ 48 w 81"/>
                  <a:gd name="T23" fmla="*/ 104 h 158"/>
                  <a:gd name="T24" fmla="*/ 39 w 81"/>
                  <a:gd name="T25" fmla="*/ 91 h 158"/>
                  <a:gd name="T26" fmla="*/ 33 w 81"/>
                  <a:gd name="T27" fmla="*/ 73 h 158"/>
                  <a:gd name="T28" fmla="*/ 41 w 81"/>
                  <a:gd name="T29" fmla="*/ 53 h 158"/>
                  <a:gd name="T30" fmla="*/ 35 w 81"/>
                  <a:gd name="T31" fmla="*/ 35 h 158"/>
                  <a:gd name="T32" fmla="*/ 42 w 81"/>
                  <a:gd name="T33" fmla="*/ 20 h 158"/>
                  <a:gd name="T34" fmla="*/ 29 w 81"/>
                  <a:gd name="T35" fmla="*/ 4 h 158"/>
                  <a:gd name="T36" fmla="*/ 18 w 81"/>
                  <a:gd name="T37" fmla="*/ 7 h 158"/>
                  <a:gd name="T38" fmla="*/ 12 w 81"/>
                  <a:gd name="T39" fmla="*/ 2 h 1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158"/>
                  <a:gd name="T62" fmla="*/ 81 w 81"/>
                  <a:gd name="T63" fmla="*/ 158 h 15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158">
                    <a:moveTo>
                      <a:pt x="12" y="2"/>
                    </a:moveTo>
                    <a:cubicBezTo>
                      <a:pt x="8" y="8"/>
                      <a:pt x="3" y="13"/>
                      <a:pt x="0" y="20"/>
                    </a:cubicBezTo>
                    <a:cubicBezTo>
                      <a:pt x="5" y="31"/>
                      <a:pt x="6" y="35"/>
                      <a:pt x="8" y="49"/>
                    </a:cubicBezTo>
                    <a:cubicBezTo>
                      <a:pt x="7" y="69"/>
                      <a:pt x="4" y="87"/>
                      <a:pt x="6" y="107"/>
                    </a:cubicBezTo>
                    <a:cubicBezTo>
                      <a:pt x="8" y="106"/>
                      <a:pt x="14" y="101"/>
                      <a:pt x="17" y="103"/>
                    </a:cubicBezTo>
                    <a:cubicBezTo>
                      <a:pt x="20" y="105"/>
                      <a:pt x="17" y="112"/>
                      <a:pt x="20" y="115"/>
                    </a:cubicBezTo>
                    <a:cubicBezTo>
                      <a:pt x="22" y="118"/>
                      <a:pt x="29" y="122"/>
                      <a:pt x="29" y="122"/>
                    </a:cubicBezTo>
                    <a:cubicBezTo>
                      <a:pt x="29" y="133"/>
                      <a:pt x="27" y="158"/>
                      <a:pt x="38" y="140"/>
                    </a:cubicBezTo>
                    <a:cubicBezTo>
                      <a:pt x="39" y="133"/>
                      <a:pt x="41" y="131"/>
                      <a:pt x="48" y="128"/>
                    </a:cubicBezTo>
                    <a:cubicBezTo>
                      <a:pt x="55" y="130"/>
                      <a:pt x="59" y="133"/>
                      <a:pt x="65" y="134"/>
                    </a:cubicBezTo>
                    <a:cubicBezTo>
                      <a:pt x="81" y="131"/>
                      <a:pt x="76" y="112"/>
                      <a:pt x="63" y="109"/>
                    </a:cubicBezTo>
                    <a:cubicBezTo>
                      <a:pt x="58" y="107"/>
                      <a:pt x="53" y="106"/>
                      <a:pt x="48" y="104"/>
                    </a:cubicBezTo>
                    <a:cubicBezTo>
                      <a:pt x="45" y="100"/>
                      <a:pt x="42" y="95"/>
                      <a:pt x="39" y="91"/>
                    </a:cubicBezTo>
                    <a:cubicBezTo>
                      <a:pt x="38" y="85"/>
                      <a:pt x="36" y="79"/>
                      <a:pt x="33" y="73"/>
                    </a:cubicBezTo>
                    <a:cubicBezTo>
                      <a:pt x="31" y="64"/>
                      <a:pt x="33" y="58"/>
                      <a:pt x="41" y="53"/>
                    </a:cubicBezTo>
                    <a:cubicBezTo>
                      <a:pt x="48" y="44"/>
                      <a:pt x="47" y="38"/>
                      <a:pt x="35" y="35"/>
                    </a:cubicBezTo>
                    <a:cubicBezTo>
                      <a:pt x="36" y="28"/>
                      <a:pt x="39" y="26"/>
                      <a:pt x="42" y="20"/>
                    </a:cubicBezTo>
                    <a:cubicBezTo>
                      <a:pt x="41" y="13"/>
                      <a:pt x="35" y="8"/>
                      <a:pt x="29" y="4"/>
                    </a:cubicBezTo>
                    <a:cubicBezTo>
                      <a:pt x="25" y="9"/>
                      <a:pt x="23" y="13"/>
                      <a:pt x="18" y="7"/>
                    </a:cubicBezTo>
                    <a:cubicBezTo>
                      <a:pt x="17" y="0"/>
                      <a:pt x="19" y="2"/>
                      <a:pt x="12" y="2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7" name="Freeform 25"/>
              <p:cNvSpPr>
                <a:spLocks/>
              </p:cNvSpPr>
              <p:nvPr/>
            </p:nvSpPr>
            <p:spPr bwMode="gray">
              <a:xfrm>
                <a:off x="4087" y="2818"/>
                <a:ext cx="65" cy="79"/>
              </a:xfrm>
              <a:custGeom>
                <a:avLst/>
                <a:gdLst>
                  <a:gd name="T0" fmla="*/ 52 w 85"/>
                  <a:gd name="T1" fmla="*/ 0 h 105"/>
                  <a:gd name="T2" fmla="*/ 44 w 85"/>
                  <a:gd name="T3" fmla="*/ 18 h 105"/>
                  <a:gd name="T4" fmla="*/ 32 w 85"/>
                  <a:gd name="T5" fmla="*/ 30 h 105"/>
                  <a:gd name="T6" fmla="*/ 16 w 85"/>
                  <a:gd name="T7" fmla="*/ 35 h 105"/>
                  <a:gd name="T8" fmla="*/ 8 w 85"/>
                  <a:gd name="T9" fmla="*/ 48 h 105"/>
                  <a:gd name="T10" fmla="*/ 4 w 85"/>
                  <a:gd name="T11" fmla="*/ 74 h 105"/>
                  <a:gd name="T12" fmla="*/ 13 w 85"/>
                  <a:gd name="T13" fmla="*/ 71 h 105"/>
                  <a:gd name="T14" fmla="*/ 25 w 85"/>
                  <a:gd name="T15" fmla="*/ 62 h 105"/>
                  <a:gd name="T16" fmla="*/ 34 w 85"/>
                  <a:gd name="T17" fmla="*/ 69 h 105"/>
                  <a:gd name="T18" fmla="*/ 58 w 85"/>
                  <a:gd name="T19" fmla="*/ 99 h 105"/>
                  <a:gd name="T20" fmla="*/ 71 w 85"/>
                  <a:gd name="T21" fmla="*/ 72 h 105"/>
                  <a:gd name="T22" fmla="*/ 85 w 85"/>
                  <a:gd name="T23" fmla="*/ 68 h 105"/>
                  <a:gd name="T24" fmla="*/ 74 w 85"/>
                  <a:gd name="T25" fmla="*/ 39 h 105"/>
                  <a:gd name="T26" fmla="*/ 52 w 85"/>
                  <a:gd name="T27" fmla="*/ 0 h 10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5"/>
                  <a:gd name="T43" fmla="*/ 0 h 105"/>
                  <a:gd name="T44" fmla="*/ 85 w 85"/>
                  <a:gd name="T45" fmla="*/ 105 h 10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5" h="105">
                    <a:moveTo>
                      <a:pt x="52" y="0"/>
                    </a:moveTo>
                    <a:cubicBezTo>
                      <a:pt x="50" y="6"/>
                      <a:pt x="47" y="12"/>
                      <a:pt x="44" y="18"/>
                    </a:cubicBezTo>
                    <a:cubicBezTo>
                      <a:pt x="43" y="28"/>
                      <a:pt x="42" y="28"/>
                      <a:pt x="32" y="30"/>
                    </a:cubicBezTo>
                    <a:cubicBezTo>
                      <a:pt x="27" y="33"/>
                      <a:pt x="21" y="33"/>
                      <a:pt x="16" y="35"/>
                    </a:cubicBezTo>
                    <a:cubicBezTo>
                      <a:pt x="13" y="39"/>
                      <a:pt x="11" y="44"/>
                      <a:pt x="8" y="48"/>
                    </a:cubicBezTo>
                    <a:cubicBezTo>
                      <a:pt x="4" y="66"/>
                      <a:pt x="0" y="42"/>
                      <a:pt x="4" y="74"/>
                    </a:cubicBezTo>
                    <a:cubicBezTo>
                      <a:pt x="7" y="73"/>
                      <a:pt x="10" y="73"/>
                      <a:pt x="13" y="71"/>
                    </a:cubicBezTo>
                    <a:cubicBezTo>
                      <a:pt x="19" y="67"/>
                      <a:pt x="17" y="64"/>
                      <a:pt x="25" y="62"/>
                    </a:cubicBezTo>
                    <a:cubicBezTo>
                      <a:pt x="32" y="59"/>
                      <a:pt x="31" y="64"/>
                      <a:pt x="34" y="69"/>
                    </a:cubicBezTo>
                    <a:cubicBezTo>
                      <a:pt x="37" y="82"/>
                      <a:pt x="44" y="96"/>
                      <a:pt x="58" y="99"/>
                    </a:cubicBezTo>
                    <a:cubicBezTo>
                      <a:pt x="70" y="105"/>
                      <a:pt x="60" y="78"/>
                      <a:pt x="71" y="72"/>
                    </a:cubicBezTo>
                    <a:cubicBezTo>
                      <a:pt x="78" y="74"/>
                      <a:pt x="80" y="74"/>
                      <a:pt x="85" y="68"/>
                    </a:cubicBezTo>
                    <a:cubicBezTo>
                      <a:pt x="82" y="56"/>
                      <a:pt x="80" y="49"/>
                      <a:pt x="74" y="39"/>
                    </a:cubicBezTo>
                    <a:cubicBezTo>
                      <a:pt x="73" y="6"/>
                      <a:pt x="80" y="6"/>
                      <a:pt x="52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8" name="Freeform 26"/>
              <p:cNvSpPr>
                <a:spLocks/>
              </p:cNvSpPr>
              <p:nvPr/>
            </p:nvSpPr>
            <p:spPr bwMode="gray">
              <a:xfrm>
                <a:off x="4165" y="2958"/>
                <a:ext cx="29" cy="49"/>
              </a:xfrm>
              <a:custGeom>
                <a:avLst/>
                <a:gdLst>
                  <a:gd name="T0" fmla="*/ 6 w 38"/>
                  <a:gd name="T1" fmla="*/ 27 h 66"/>
                  <a:gd name="T2" fmla="*/ 26 w 38"/>
                  <a:gd name="T3" fmla="*/ 66 h 66"/>
                  <a:gd name="T4" fmla="*/ 30 w 38"/>
                  <a:gd name="T5" fmla="*/ 52 h 66"/>
                  <a:gd name="T6" fmla="*/ 38 w 38"/>
                  <a:gd name="T7" fmla="*/ 40 h 66"/>
                  <a:gd name="T8" fmla="*/ 30 w 38"/>
                  <a:gd name="T9" fmla="*/ 25 h 66"/>
                  <a:gd name="T10" fmla="*/ 20 w 38"/>
                  <a:gd name="T11" fmla="*/ 13 h 66"/>
                  <a:gd name="T12" fmla="*/ 11 w 38"/>
                  <a:gd name="T13" fmla="*/ 1 h 66"/>
                  <a:gd name="T14" fmla="*/ 2 w 38"/>
                  <a:gd name="T15" fmla="*/ 12 h 66"/>
                  <a:gd name="T16" fmla="*/ 6 w 38"/>
                  <a:gd name="T17" fmla="*/ 27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66"/>
                  <a:gd name="T29" fmla="*/ 38 w 38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66">
                    <a:moveTo>
                      <a:pt x="6" y="27"/>
                    </a:moveTo>
                    <a:cubicBezTo>
                      <a:pt x="8" y="52"/>
                      <a:pt x="5" y="58"/>
                      <a:pt x="26" y="66"/>
                    </a:cubicBezTo>
                    <a:cubicBezTo>
                      <a:pt x="36" y="63"/>
                      <a:pt x="33" y="61"/>
                      <a:pt x="30" y="52"/>
                    </a:cubicBezTo>
                    <a:cubicBezTo>
                      <a:pt x="28" y="41"/>
                      <a:pt x="34" y="49"/>
                      <a:pt x="38" y="40"/>
                    </a:cubicBezTo>
                    <a:cubicBezTo>
                      <a:pt x="34" y="35"/>
                      <a:pt x="33" y="30"/>
                      <a:pt x="30" y="25"/>
                    </a:cubicBezTo>
                    <a:cubicBezTo>
                      <a:pt x="29" y="14"/>
                      <a:pt x="30" y="0"/>
                      <a:pt x="20" y="13"/>
                    </a:cubicBezTo>
                    <a:cubicBezTo>
                      <a:pt x="14" y="9"/>
                      <a:pt x="12" y="8"/>
                      <a:pt x="11" y="1"/>
                    </a:cubicBezTo>
                    <a:cubicBezTo>
                      <a:pt x="5" y="4"/>
                      <a:pt x="3" y="5"/>
                      <a:pt x="2" y="12"/>
                    </a:cubicBezTo>
                    <a:cubicBezTo>
                      <a:pt x="3" y="25"/>
                      <a:pt x="0" y="21"/>
                      <a:pt x="6" y="27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59" name="Freeform 27"/>
              <p:cNvSpPr>
                <a:spLocks/>
              </p:cNvSpPr>
              <p:nvPr/>
            </p:nvSpPr>
            <p:spPr bwMode="gray">
              <a:xfrm>
                <a:off x="4148" y="3040"/>
                <a:ext cx="19" cy="17"/>
              </a:xfrm>
              <a:custGeom>
                <a:avLst/>
                <a:gdLst>
                  <a:gd name="T0" fmla="*/ 0 w 24"/>
                  <a:gd name="T1" fmla="*/ 0 h 23"/>
                  <a:gd name="T2" fmla="*/ 6 w 24"/>
                  <a:gd name="T3" fmla="*/ 23 h 23"/>
                  <a:gd name="T4" fmla="*/ 24 w 24"/>
                  <a:gd name="T5" fmla="*/ 11 h 23"/>
                  <a:gd name="T6" fmla="*/ 0 w 24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23"/>
                  <a:gd name="T14" fmla="*/ 24 w 24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23">
                    <a:moveTo>
                      <a:pt x="0" y="0"/>
                    </a:moveTo>
                    <a:cubicBezTo>
                      <a:pt x="1" y="8"/>
                      <a:pt x="3" y="16"/>
                      <a:pt x="6" y="23"/>
                    </a:cubicBezTo>
                    <a:cubicBezTo>
                      <a:pt x="19" y="20"/>
                      <a:pt x="19" y="22"/>
                      <a:pt x="24" y="11"/>
                    </a:cubicBezTo>
                    <a:cubicBezTo>
                      <a:pt x="20" y="0"/>
                      <a:pt x="4" y="8"/>
                      <a:pt x="0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0" name="Freeform 28"/>
              <p:cNvSpPr>
                <a:spLocks/>
              </p:cNvSpPr>
              <p:nvPr/>
            </p:nvSpPr>
            <p:spPr bwMode="gray">
              <a:xfrm>
                <a:off x="4176" y="3030"/>
                <a:ext cx="46" cy="37"/>
              </a:xfrm>
              <a:custGeom>
                <a:avLst/>
                <a:gdLst>
                  <a:gd name="T0" fmla="*/ 9 w 60"/>
                  <a:gd name="T1" fmla="*/ 0 h 49"/>
                  <a:gd name="T2" fmla="*/ 0 w 60"/>
                  <a:gd name="T3" fmla="*/ 18 h 49"/>
                  <a:gd name="T4" fmla="*/ 28 w 60"/>
                  <a:gd name="T5" fmla="*/ 33 h 49"/>
                  <a:gd name="T6" fmla="*/ 42 w 60"/>
                  <a:gd name="T7" fmla="*/ 46 h 49"/>
                  <a:gd name="T8" fmla="*/ 60 w 60"/>
                  <a:gd name="T9" fmla="*/ 42 h 49"/>
                  <a:gd name="T10" fmla="*/ 49 w 60"/>
                  <a:gd name="T11" fmla="*/ 24 h 49"/>
                  <a:gd name="T12" fmla="*/ 28 w 60"/>
                  <a:gd name="T13" fmla="*/ 3 h 49"/>
                  <a:gd name="T14" fmla="*/ 19 w 60"/>
                  <a:gd name="T15" fmla="*/ 16 h 49"/>
                  <a:gd name="T16" fmla="*/ 9 w 60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49"/>
                  <a:gd name="T29" fmla="*/ 60 w 60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49">
                    <a:moveTo>
                      <a:pt x="9" y="0"/>
                    </a:moveTo>
                    <a:cubicBezTo>
                      <a:pt x="8" y="7"/>
                      <a:pt x="0" y="18"/>
                      <a:pt x="0" y="18"/>
                    </a:cubicBezTo>
                    <a:cubicBezTo>
                      <a:pt x="2" y="36"/>
                      <a:pt x="9" y="31"/>
                      <a:pt x="28" y="33"/>
                    </a:cubicBezTo>
                    <a:cubicBezTo>
                      <a:pt x="33" y="40"/>
                      <a:pt x="33" y="44"/>
                      <a:pt x="42" y="46"/>
                    </a:cubicBezTo>
                    <a:cubicBezTo>
                      <a:pt x="49" y="49"/>
                      <a:pt x="56" y="49"/>
                      <a:pt x="60" y="42"/>
                    </a:cubicBezTo>
                    <a:cubicBezTo>
                      <a:pt x="58" y="32"/>
                      <a:pt x="59" y="26"/>
                      <a:pt x="49" y="24"/>
                    </a:cubicBezTo>
                    <a:cubicBezTo>
                      <a:pt x="47" y="12"/>
                      <a:pt x="41" y="5"/>
                      <a:pt x="28" y="3"/>
                    </a:cubicBezTo>
                    <a:cubicBezTo>
                      <a:pt x="23" y="10"/>
                      <a:pt x="30" y="23"/>
                      <a:pt x="19" y="16"/>
                    </a:cubicBezTo>
                    <a:cubicBezTo>
                      <a:pt x="17" y="6"/>
                      <a:pt x="20" y="0"/>
                      <a:pt x="9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1" name="Freeform 29"/>
              <p:cNvSpPr>
                <a:spLocks/>
              </p:cNvSpPr>
              <p:nvPr/>
            </p:nvSpPr>
            <p:spPr bwMode="gray">
              <a:xfrm>
                <a:off x="4247" y="3100"/>
                <a:ext cx="24" cy="33"/>
              </a:xfrm>
              <a:custGeom>
                <a:avLst/>
                <a:gdLst>
                  <a:gd name="T0" fmla="*/ 28 w 32"/>
                  <a:gd name="T1" fmla="*/ 0 h 44"/>
                  <a:gd name="T2" fmla="*/ 10 w 32"/>
                  <a:gd name="T3" fmla="*/ 11 h 44"/>
                  <a:gd name="T4" fmla="*/ 12 w 32"/>
                  <a:gd name="T5" fmla="*/ 32 h 44"/>
                  <a:gd name="T6" fmla="*/ 24 w 32"/>
                  <a:gd name="T7" fmla="*/ 36 h 44"/>
                  <a:gd name="T8" fmla="*/ 28 w 3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44"/>
                  <a:gd name="T17" fmla="*/ 32 w 3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44">
                    <a:moveTo>
                      <a:pt x="28" y="0"/>
                    </a:moveTo>
                    <a:cubicBezTo>
                      <a:pt x="32" y="10"/>
                      <a:pt x="18" y="9"/>
                      <a:pt x="10" y="11"/>
                    </a:cubicBezTo>
                    <a:cubicBezTo>
                      <a:pt x="0" y="18"/>
                      <a:pt x="7" y="24"/>
                      <a:pt x="12" y="32"/>
                    </a:cubicBezTo>
                    <a:cubicBezTo>
                      <a:pt x="14" y="44"/>
                      <a:pt x="15" y="41"/>
                      <a:pt x="24" y="36"/>
                    </a:cubicBezTo>
                    <a:cubicBezTo>
                      <a:pt x="32" y="25"/>
                      <a:pt x="29" y="14"/>
                      <a:pt x="28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2" name="Freeform 30"/>
              <p:cNvSpPr>
                <a:spLocks/>
              </p:cNvSpPr>
              <p:nvPr/>
            </p:nvSpPr>
            <p:spPr bwMode="gray">
              <a:xfrm>
                <a:off x="4520" y="3058"/>
                <a:ext cx="47" cy="47"/>
              </a:xfrm>
              <a:custGeom>
                <a:avLst/>
                <a:gdLst>
                  <a:gd name="T0" fmla="*/ 7 w 61"/>
                  <a:gd name="T1" fmla="*/ 0 h 63"/>
                  <a:gd name="T2" fmla="*/ 0 w 61"/>
                  <a:gd name="T3" fmla="*/ 14 h 63"/>
                  <a:gd name="T4" fmla="*/ 24 w 61"/>
                  <a:gd name="T5" fmla="*/ 35 h 63"/>
                  <a:gd name="T6" fmla="*/ 36 w 61"/>
                  <a:gd name="T7" fmla="*/ 54 h 63"/>
                  <a:gd name="T8" fmla="*/ 46 w 61"/>
                  <a:gd name="T9" fmla="*/ 63 h 63"/>
                  <a:gd name="T10" fmla="*/ 61 w 61"/>
                  <a:gd name="T11" fmla="*/ 56 h 63"/>
                  <a:gd name="T12" fmla="*/ 33 w 61"/>
                  <a:gd name="T13" fmla="*/ 17 h 63"/>
                  <a:gd name="T14" fmla="*/ 7 w 61"/>
                  <a:gd name="T15" fmla="*/ 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63"/>
                  <a:gd name="T26" fmla="*/ 61 w 61"/>
                  <a:gd name="T27" fmla="*/ 63 h 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63">
                    <a:moveTo>
                      <a:pt x="7" y="0"/>
                    </a:moveTo>
                    <a:cubicBezTo>
                      <a:pt x="6" y="6"/>
                      <a:pt x="3" y="9"/>
                      <a:pt x="0" y="14"/>
                    </a:cubicBezTo>
                    <a:cubicBezTo>
                      <a:pt x="7" y="23"/>
                      <a:pt x="13" y="31"/>
                      <a:pt x="24" y="35"/>
                    </a:cubicBezTo>
                    <a:cubicBezTo>
                      <a:pt x="27" y="42"/>
                      <a:pt x="31" y="48"/>
                      <a:pt x="36" y="54"/>
                    </a:cubicBezTo>
                    <a:cubicBezTo>
                      <a:pt x="37" y="61"/>
                      <a:pt x="40" y="59"/>
                      <a:pt x="46" y="63"/>
                    </a:cubicBezTo>
                    <a:cubicBezTo>
                      <a:pt x="54" y="62"/>
                      <a:pt x="56" y="62"/>
                      <a:pt x="61" y="56"/>
                    </a:cubicBezTo>
                    <a:cubicBezTo>
                      <a:pt x="59" y="46"/>
                      <a:pt x="42" y="23"/>
                      <a:pt x="33" y="17"/>
                    </a:cubicBezTo>
                    <a:cubicBezTo>
                      <a:pt x="23" y="10"/>
                      <a:pt x="14" y="9"/>
                      <a:pt x="7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3" name="Freeform 31"/>
              <p:cNvSpPr>
                <a:spLocks/>
              </p:cNvSpPr>
              <p:nvPr/>
            </p:nvSpPr>
            <p:spPr bwMode="gray">
              <a:xfrm>
                <a:off x="4113" y="3117"/>
                <a:ext cx="47" cy="50"/>
              </a:xfrm>
              <a:custGeom>
                <a:avLst/>
                <a:gdLst>
                  <a:gd name="T0" fmla="*/ 28 w 61"/>
                  <a:gd name="T1" fmla="*/ 7 h 67"/>
                  <a:gd name="T2" fmla="*/ 30 w 61"/>
                  <a:gd name="T3" fmla="*/ 34 h 67"/>
                  <a:gd name="T4" fmla="*/ 16 w 61"/>
                  <a:gd name="T5" fmla="*/ 43 h 67"/>
                  <a:gd name="T6" fmla="*/ 22 w 61"/>
                  <a:gd name="T7" fmla="*/ 67 h 67"/>
                  <a:gd name="T8" fmla="*/ 48 w 61"/>
                  <a:gd name="T9" fmla="*/ 58 h 67"/>
                  <a:gd name="T10" fmla="*/ 60 w 61"/>
                  <a:gd name="T11" fmla="*/ 47 h 67"/>
                  <a:gd name="T12" fmla="*/ 51 w 61"/>
                  <a:gd name="T13" fmla="*/ 28 h 67"/>
                  <a:gd name="T14" fmla="*/ 57 w 61"/>
                  <a:gd name="T15" fmla="*/ 14 h 67"/>
                  <a:gd name="T16" fmla="*/ 55 w 61"/>
                  <a:gd name="T17" fmla="*/ 2 h 67"/>
                  <a:gd name="T18" fmla="*/ 46 w 61"/>
                  <a:gd name="T19" fmla="*/ 4 h 67"/>
                  <a:gd name="T20" fmla="*/ 51 w 61"/>
                  <a:gd name="T21" fmla="*/ 5 h 67"/>
                  <a:gd name="T22" fmla="*/ 49 w 61"/>
                  <a:gd name="T23" fmla="*/ 16 h 67"/>
                  <a:gd name="T24" fmla="*/ 43 w 61"/>
                  <a:gd name="T25" fmla="*/ 23 h 67"/>
                  <a:gd name="T26" fmla="*/ 28 w 61"/>
                  <a:gd name="T27" fmla="*/ 7 h 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67"/>
                  <a:gd name="T44" fmla="*/ 61 w 61"/>
                  <a:gd name="T45" fmla="*/ 67 h 6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67">
                    <a:moveTo>
                      <a:pt x="28" y="7"/>
                    </a:moveTo>
                    <a:cubicBezTo>
                      <a:pt x="17" y="15"/>
                      <a:pt x="24" y="25"/>
                      <a:pt x="30" y="34"/>
                    </a:cubicBezTo>
                    <a:cubicBezTo>
                      <a:pt x="27" y="44"/>
                      <a:pt x="26" y="44"/>
                      <a:pt x="16" y="43"/>
                    </a:cubicBezTo>
                    <a:cubicBezTo>
                      <a:pt x="0" y="46"/>
                      <a:pt x="13" y="63"/>
                      <a:pt x="22" y="67"/>
                    </a:cubicBezTo>
                    <a:cubicBezTo>
                      <a:pt x="31" y="65"/>
                      <a:pt x="39" y="60"/>
                      <a:pt x="48" y="58"/>
                    </a:cubicBezTo>
                    <a:cubicBezTo>
                      <a:pt x="51" y="52"/>
                      <a:pt x="54" y="50"/>
                      <a:pt x="60" y="47"/>
                    </a:cubicBezTo>
                    <a:cubicBezTo>
                      <a:pt x="61" y="40"/>
                      <a:pt x="51" y="28"/>
                      <a:pt x="51" y="28"/>
                    </a:cubicBezTo>
                    <a:cubicBezTo>
                      <a:pt x="52" y="22"/>
                      <a:pt x="55" y="19"/>
                      <a:pt x="57" y="14"/>
                    </a:cubicBezTo>
                    <a:cubicBezTo>
                      <a:pt x="56" y="10"/>
                      <a:pt x="58" y="5"/>
                      <a:pt x="55" y="2"/>
                    </a:cubicBezTo>
                    <a:cubicBezTo>
                      <a:pt x="53" y="0"/>
                      <a:pt x="48" y="2"/>
                      <a:pt x="46" y="4"/>
                    </a:cubicBezTo>
                    <a:cubicBezTo>
                      <a:pt x="45" y="5"/>
                      <a:pt x="49" y="5"/>
                      <a:pt x="51" y="5"/>
                    </a:cubicBezTo>
                    <a:cubicBezTo>
                      <a:pt x="57" y="10"/>
                      <a:pt x="52" y="9"/>
                      <a:pt x="49" y="16"/>
                    </a:cubicBezTo>
                    <a:cubicBezTo>
                      <a:pt x="58" y="23"/>
                      <a:pt x="50" y="22"/>
                      <a:pt x="43" y="23"/>
                    </a:cubicBezTo>
                    <a:cubicBezTo>
                      <a:pt x="34" y="22"/>
                      <a:pt x="31" y="16"/>
                      <a:pt x="28" y="7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4" name="Freeform 32"/>
              <p:cNvSpPr>
                <a:spLocks/>
              </p:cNvSpPr>
              <p:nvPr/>
            </p:nvSpPr>
            <p:spPr bwMode="gray">
              <a:xfrm>
                <a:off x="4063" y="3136"/>
                <a:ext cx="33" cy="27"/>
              </a:xfrm>
              <a:custGeom>
                <a:avLst/>
                <a:gdLst>
                  <a:gd name="T0" fmla="*/ 21 w 43"/>
                  <a:gd name="T1" fmla="*/ 3 h 36"/>
                  <a:gd name="T2" fmla="*/ 6 w 43"/>
                  <a:gd name="T3" fmla="*/ 6 h 36"/>
                  <a:gd name="T4" fmla="*/ 33 w 43"/>
                  <a:gd name="T5" fmla="*/ 36 h 36"/>
                  <a:gd name="T6" fmla="*/ 42 w 43"/>
                  <a:gd name="T7" fmla="*/ 30 h 36"/>
                  <a:gd name="T8" fmla="*/ 21 w 43"/>
                  <a:gd name="T9" fmla="*/ 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36"/>
                  <a:gd name="T17" fmla="*/ 43 w 43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36">
                    <a:moveTo>
                      <a:pt x="21" y="3"/>
                    </a:moveTo>
                    <a:cubicBezTo>
                      <a:pt x="14" y="0"/>
                      <a:pt x="12" y="2"/>
                      <a:pt x="6" y="6"/>
                    </a:cubicBezTo>
                    <a:cubicBezTo>
                      <a:pt x="0" y="17"/>
                      <a:pt x="23" y="32"/>
                      <a:pt x="33" y="36"/>
                    </a:cubicBezTo>
                    <a:cubicBezTo>
                      <a:pt x="36" y="35"/>
                      <a:pt x="42" y="34"/>
                      <a:pt x="42" y="30"/>
                    </a:cubicBezTo>
                    <a:cubicBezTo>
                      <a:pt x="43" y="24"/>
                      <a:pt x="27" y="3"/>
                      <a:pt x="21" y="3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5" name="Freeform 33"/>
              <p:cNvSpPr>
                <a:spLocks/>
              </p:cNvSpPr>
              <p:nvPr/>
            </p:nvSpPr>
            <p:spPr bwMode="gray">
              <a:xfrm>
                <a:off x="4042" y="3107"/>
                <a:ext cx="24" cy="31"/>
              </a:xfrm>
              <a:custGeom>
                <a:avLst/>
                <a:gdLst>
                  <a:gd name="T0" fmla="*/ 21 w 32"/>
                  <a:gd name="T1" fmla="*/ 0 h 41"/>
                  <a:gd name="T2" fmla="*/ 0 w 32"/>
                  <a:gd name="T3" fmla="*/ 26 h 41"/>
                  <a:gd name="T4" fmla="*/ 16 w 32"/>
                  <a:gd name="T5" fmla="*/ 24 h 41"/>
                  <a:gd name="T6" fmla="*/ 19 w 32"/>
                  <a:gd name="T7" fmla="*/ 29 h 41"/>
                  <a:gd name="T8" fmla="*/ 16 w 32"/>
                  <a:gd name="T9" fmla="*/ 35 h 41"/>
                  <a:gd name="T10" fmla="*/ 30 w 32"/>
                  <a:gd name="T11" fmla="*/ 21 h 41"/>
                  <a:gd name="T12" fmla="*/ 24 w 32"/>
                  <a:gd name="T13" fmla="*/ 9 h 41"/>
                  <a:gd name="T14" fmla="*/ 21 w 32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2"/>
                  <a:gd name="T25" fmla="*/ 0 h 41"/>
                  <a:gd name="T26" fmla="*/ 32 w 32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2" h="41">
                    <a:moveTo>
                      <a:pt x="21" y="0"/>
                    </a:moveTo>
                    <a:cubicBezTo>
                      <a:pt x="15" y="10"/>
                      <a:pt x="6" y="16"/>
                      <a:pt x="0" y="26"/>
                    </a:cubicBezTo>
                    <a:cubicBezTo>
                      <a:pt x="7" y="27"/>
                      <a:pt x="10" y="27"/>
                      <a:pt x="16" y="24"/>
                    </a:cubicBezTo>
                    <a:cubicBezTo>
                      <a:pt x="17" y="26"/>
                      <a:pt x="19" y="27"/>
                      <a:pt x="19" y="29"/>
                    </a:cubicBezTo>
                    <a:cubicBezTo>
                      <a:pt x="19" y="31"/>
                      <a:pt x="15" y="33"/>
                      <a:pt x="16" y="35"/>
                    </a:cubicBezTo>
                    <a:cubicBezTo>
                      <a:pt x="19" y="41"/>
                      <a:pt x="29" y="23"/>
                      <a:pt x="30" y="21"/>
                    </a:cubicBezTo>
                    <a:cubicBezTo>
                      <a:pt x="32" y="9"/>
                      <a:pt x="26" y="19"/>
                      <a:pt x="24" y="9"/>
                    </a:cubicBezTo>
                    <a:cubicBezTo>
                      <a:pt x="25" y="1"/>
                      <a:pt x="27" y="4"/>
                      <a:pt x="21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6" name="Freeform 34"/>
              <p:cNvSpPr>
                <a:spLocks/>
              </p:cNvSpPr>
              <p:nvPr/>
            </p:nvSpPr>
            <p:spPr bwMode="gray">
              <a:xfrm>
                <a:off x="4076" y="3118"/>
                <a:ext cx="35" cy="24"/>
              </a:xfrm>
              <a:custGeom>
                <a:avLst/>
                <a:gdLst>
                  <a:gd name="T0" fmla="*/ 21 w 45"/>
                  <a:gd name="T1" fmla="*/ 0 h 32"/>
                  <a:gd name="T2" fmla="*/ 0 w 45"/>
                  <a:gd name="T3" fmla="*/ 7 h 32"/>
                  <a:gd name="T4" fmla="*/ 27 w 45"/>
                  <a:gd name="T5" fmla="*/ 31 h 32"/>
                  <a:gd name="T6" fmla="*/ 45 w 45"/>
                  <a:gd name="T7" fmla="*/ 24 h 32"/>
                  <a:gd name="T8" fmla="*/ 22 w 45"/>
                  <a:gd name="T9" fmla="*/ 10 h 32"/>
                  <a:gd name="T10" fmla="*/ 21 w 45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32"/>
                  <a:gd name="T20" fmla="*/ 45 w 45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32">
                    <a:moveTo>
                      <a:pt x="21" y="0"/>
                    </a:moveTo>
                    <a:cubicBezTo>
                      <a:pt x="10" y="1"/>
                      <a:pt x="8" y="1"/>
                      <a:pt x="0" y="7"/>
                    </a:cubicBezTo>
                    <a:cubicBezTo>
                      <a:pt x="3" y="20"/>
                      <a:pt x="15" y="29"/>
                      <a:pt x="27" y="31"/>
                    </a:cubicBezTo>
                    <a:cubicBezTo>
                      <a:pt x="36" y="30"/>
                      <a:pt x="41" y="32"/>
                      <a:pt x="45" y="24"/>
                    </a:cubicBezTo>
                    <a:cubicBezTo>
                      <a:pt x="32" y="16"/>
                      <a:pt x="30" y="23"/>
                      <a:pt x="22" y="10"/>
                    </a:cubicBezTo>
                    <a:cubicBezTo>
                      <a:pt x="21" y="2"/>
                      <a:pt x="21" y="5"/>
                      <a:pt x="21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7" name="Freeform 35"/>
              <p:cNvSpPr>
                <a:spLocks/>
              </p:cNvSpPr>
              <p:nvPr/>
            </p:nvSpPr>
            <p:spPr bwMode="gray">
              <a:xfrm>
                <a:off x="4026" y="2787"/>
                <a:ext cx="28" cy="55"/>
              </a:xfrm>
              <a:custGeom>
                <a:avLst/>
                <a:gdLst>
                  <a:gd name="T0" fmla="*/ 30 w 35"/>
                  <a:gd name="T1" fmla="*/ 0 h 74"/>
                  <a:gd name="T2" fmla="*/ 21 w 35"/>
                  <a:gd name="T3" fmla="*/ 15 h 74"/>
                  <a:gd name="T4" fmla="*/ 9 w 35"/>
                  <a:gd name="T5" fmla="*/ 36 h 74"/>
                  <a:gd name="T6" fmla="*/ 0 w 35"/>
                  <a:gd name="T7" fmla="*/ 59 h 74"/>
                  <a:gd name="T8" fmla="*/ 8 w 35"/>
                  <a:gd name="T9" fmla="*/ 74 h 74"/>
                  <a:gd name="T10" fmla="*/ 20 w 35"/>
                  <a:gd name="T11" fmla="*/ 59 h 74"/>
                  <a:gd name="T12" fmla="*/ 35 w 35"/>
                  <a:gd name="T13" fmla="*/ 32 h 74"/>
                  <a:gd name="T14" fmla="*/ 30 w 3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"/>
                  <a:gd name="T25" fmla="*/ 0 h 74"/>
                  <a:gd name="T26" fmla="*/ 35 w 3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" h="74">
                    <a:moveTo>
                      <a:pt x="30" y="0"/>
                    </a:moveTo>
                    <a:cubicBezTo>
                      <a:pt x="33" y="8"/>
                      <a:pt x="29" y="14"/>
                      <a:pt x="21" y="15"/>
                    </a:cubicBezTo>
                    <a:cubicBezTo>
                      <a:pt x="19" y="27"/>
                      <a:pt x="24" y="33"/>
                      <a:pt x="9" y="36"/>
                    </a:cubicBezTo>
                    <a:cubicBezTo>
                      <a:pt x="13" y="50"/>
                      <a:pt x="12" y="52"/>
                      <a:pt x="0" y="59"/>
                    </a:cubicBezTo>
                    <a:cubicBezTo>
                      <a:pt x="3" y="64"/>
                      <a:pt x="5" y="69"/>
                      <a:pt x="8" y="74"/>
                    </a:cubicBezTo>
                    <a:cubicBezTo>
                      <a:pt x="15" y="71"/>
                      <a:pt x="16" y="65"/>
                      <a:pt x="20" y="59"/>
                    </a:cubicBezTo>
                    <a:cubicBezTo>
                      <a:pt x="22" y="47"/>
                      <a:pt x="28" y="41"/>
                      <a:pt x="35" y="32"/>
                    </a:cubicBezTo>
                    <a:cubicBezTo>
                      <a:pt x="34" y="26"/>
                      <a:pt x="30" y="8"/>
                      <a:pt x="30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8" name="Freeform 36"/>
              <p:cNvSpPr>
                <a:spLocks/>
              </p:cNvSpPr>
              <p:nvPr/>
            </p:nvSpPr>
            <p:spPr bwMode="gray">
              <a:xfrm>
                <a:off x="4078" y="2778"/>
                <a:ext cx="20" cy="55"/>
              </a:xfrm>
              <a:custGeom>
                <a:avLst/>
                <a:gdLst>
                  <a:gd name="T0" fmla="*/ 13 w 25"/>
                  <a:gd name="T1" fmla="*/ 7 h 73"/>
                  <a:gd name="T2" fmla="*/ 4 w 25"/>
                  <a:gd name="T3" fmla="*/ 8 h 73"/>
                  <a:gd name="T4" fmla="*/ 0 w 25"/>
                  <a:gd name="T5" fmla="*/ 22 h 73"/>
                  <a:gd name="T6" fmla="*/ 15 w 25"/>
                  <a:gd name="T7" fmla="*/ 41 h 73"/>
                  <a:gd name="T8" fmla="*/ 25 w 25"/>
                  <a:gd name="T9" fmla="*/ 56 h 73"/>
                  <a:gd name="T10" fmla="*/ 16 w 25"/>
                  <a:gd name="T11" fmla="*/ 20 h 73"/>
                  <a:gd name="T12" fmla="*/ 13 w 25"/>
                  <a:gd name="T13" fmla="*/ 7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73"/>
                  <a:gd name="T23" fmla="*/ 25 w 25"/>
                  <a:gd name="T24" fmla="*/ 73 h 7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73">
                    <a:moveTo>
                      <a:pt x="13" y="7"/>
                    </a:moveTo>
                    <a:cubicBezTo>
                      <a:pt x="9" y="0"/>
                      <a:pt x="7" y="2"/>
                      <a:pt x="4" y="8"/>
                    </a:cubicBezTo>
                    <a:cubicBezTo>
                      <a:pt x="3" y="13"/>
                      <a:pt x="1" y="17"/>
                      <a:pt x="0" y="22"/>
                    </a:cubicBezTo>
                    <a:cubicBezTo>
                      <a:pt x="1" y="35"/>
                      <a:pt x="6" y="33"/>
                      <a:pt x="15" y="41"/>
                    </a:cubicBezTo>
                    <a:cubicBezTo>
                      <a:pt x="16" y="52"/>
                      <a:pt x="15" y="73"/>
                      <a:pt x="25" y="56"/>
                    </a:cubicBezTo>
                    <a:cubicBezTo>
                      <a:pt x="24" y="33"/>
                      <a:pt x="23" y="36"/>
                      <a:pt x="16" y="20"/>
                    </a:cubicBezTo>
                    <a:cubicBezTo>
                      <a:pt x="15" y="11"/>
                      <a:pt x="16" y="15"/>
                      <a:pt x="13" y="7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69" name="Freeform 37"/>
              <p:cNvSpPr>
                <a:spLocks/>
              </p:cNvSpPr>
              <p:nvPr/>
            </p:nvSpPr>
            <p:spPr bwMode="gray">
              <a:xfrm>
                <a:off x="4101" y="2761"/>
                <a:ext cx="10" cy="25"/>
              </a:xfrm>
              <a:custGeom>
                <a:avLst/>
                <a:gdLst>
                  <a:gd name="T0" fmla="*/ 11 w 14"/>
                  <a:gd name="T1" fmla="*/ 0 h 33"/>
                  <a:gd name="T2" fmla="*/ 1 w 14"/>
                  <a:gd name="T3" fmla="*/ 10 h 33"/>
                  <a:gd name="T4" fmla="*/ 11 w 14"/>
                  <a:gd name="T5" fmla="*/ 25 h 33"/>
                  <a:gd name="T6" fmla="*/ 11 w 14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33"/>
                  <a:gd name="T14" fmla="*/ 14 w 14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33">
                    <a:moveTo>
                      <a:pt x="11" y="0"/>
                    </a:moveTo>
                    <a:cubicBezTo>
                      <a:pt x="7" y="3"/>
                      <a:pt x="5" y="7"/>
                      <a:pt x="1" y="10"/>
                    </a:cubicBezTo>
                    <a:cubicBezTo>
                      <a:pt x="2" y="18"/>
                      <a:pt x="0" y="33"/>
                      <a:pt x="11" y="25"/>
                    </a:cubicBezTo>
                    <a:cubicBezTo>
                      <a:pt x="14" y="15"/>
                      <a:pt x="5" y="4"/>
                      <a:pt x="11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0" name="Freeform 38"/>
              <p:cNvSpPr>
                <a:spLocks/>
              </p:cNvSpPr>
              <p:nvPr/>
            </p:nvSpPr>
            <p:spPr bwMode="gray">
              <a:xfrm>
                <a:off x="4111" y="2773"/>
                <a:ext cx="22" cy="48"/>
              </a:xfrm>
              <a:custGeom>
                <a:avLst/>
                <a:gdLst>
                  <a:gd name="T0" fmla="*/ 5 w 28"/>
                  <a:gd name="T1" fmla="*/ 0 h 64"/>
                  <a:gd name="T2" fmla="*/ 11 w 28"/>
                  <a:gd name="T3" fmla="*/ 14 h 64"/>
                  <a:gd name="T4" fmla="*/ 20 w 28"/>
                  <a:gd name="T5" fmla="*/ 21 h 64"/>
                  <a:gd name="T6" fmla="*/ 8 w 28"/>
                  <a:gd name="T7" fmla="*/ 39 h 64"/>
                  <a:gd name="T8" fmla="*/ 0 w 28"/>
                  <a:gd name="T9" fmla="*/ 56 h 64"/>
                  <a:gd name="T10" fmla="*/ 11 w 28"/>
                  <a:gd name="T11" fmla="*/ 57 h 64"/>
                  <a:gd name="T12" fmla="*/ 26 w 28"/>
                  <a:gd name="T13" fmla="*/ 26 h 64"/>
                  <a:gd name="T14" fmla="*/ 5 w 28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64"/>
                  <a:gd name="T26" fmla="*/ 28 w 28"/>
                  <a:gd name="T27" fmla="*/ 64 h 6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64">
                    <a:moveTo>
                      <a:pt x="5" y="0"/>
                    </a:moveTo>
                    <a:cubicBezTo>
                      <a:pt x="6" y="5"/>
                      <a:pt x="7" y="10"/>
                      <a:pt x="11" y="14"/>
                    </a:cubicBezTo>
                    <a:cubicBezTo>
                      <a:pt x="14" y="17"/>
                      <a:pt x="20" y="21"/>
                      <a:pt x="20" y="21"/>
                    </a:cubicBezTo>
                    <a:cubicBezTo>
                      <a:pt x="9" y="27"/>
                      <a:pt x="0" y="23"/>
                      <a:pt x="8" y="39"/>
                    </a:cubicBezTo>
                    <a:cubicBezTo>
                      <a:pt x="6" y="47"/>
                      <a:pt x="4" y="50"/>
                      <a:pt x="0" y="56"/>
                    </a:cubicBezTo>
                    <a:cubicBezTo>
                      <a:pt x="4" y="62"/>
                      <a:pt x="7" y="64"/>
                      <a:pt x="11" y="57"/>
                    </a:cubicBezTo>
                    <a:cubicBezTo>
                      <a:pt x="13" y="43"/>
                      <a:pt x="10" y="29"/>
                      <a:pt x="26" y="26"/>
                    </a:cubicBezTo>
                    <a:cubicBezTo>
                      <a:pt x="28" y="15"/>
                      <a:pt x="14" y="4"/>
                      <a:pt x="5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1" name="Freeform 39"/>
              <p:cNvSpPr>
                <a:spLocks/>
              </p:cNvSpPr>
              <p:nvPr/>
            </p:nvSpPr>
            <p:spPr bwMode="gray">
              <a:xfrm>
                <a:off x="3836" y="2842"/>
                <a:ext cx="12" cy="27"/>
              </a:xfrm>
              <a:custGeom>
                <a:avLst/>
                <a:gdLst>
                  <a:gd name="T0" fmla="*/ 14 w 16"/>
                  <a:gd name="T1" fmla="*/ 3 h 36"/>
                  <a:gd name="T2" fmla="*/ 0 w 16"/>
                  <a:gd name="T3" fmla="*/ 7 h 36"/>
                  <a:gd name="T4" fmla="*/ 8 w 16"/>
                  <a:gd name="T5" fmla="*/ 22 h 36"/>
                  <a:gd name="T6" fmla="*/ 14 w 16"/>
                  <a:gd name="T7" fmla="*/ 3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6"/>
                  <a:gd name="T14" fmla="*/ 16 w 16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6">
                    <a:moveTo>
                      <a:pt x="14" y="3"/>
                    </a:moveTo>
                    <a:cubicBezTo>
                      <a:pt x="7" y="0"/>
                      <a:pt x="4" y="1"/>
                      <a:pt x="0" y="7"/>
                    </a:cubicBezTo>
                    <a:cubicBezTo>
                      <a:pt x="3" y="14"/>
                      <a:pt x="2" y="17"/>
                      <a:pt x="8" y="22"/>
                    </a:cubicBezTo>
                    <a:cubicBezTo>
                      <a:pt x="16" y="36"/>
                      <a:pt x="11" y="7"/>
                      <a:pt x="14" y="3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2" name="Freeform 40"/>
              <p:cNvSpPr>
                <a:spLocks/>
              </p:cNvSpPr>
              <p:nvPr/>
            </p:nvSpPr>
            <p:spPr bwMode="gray">
              <a:xfrm>
                <a:off x="3825" y="2819"/>
                <a:ext cx="11" cy="15"/>
              </a:xfrm>
              <a:custGeom>
                <a:avLst/>
                <a:gdLst>
                  <a:gd name="T0" fmla="*/ 10 w 13"/>
                  <a:gd name="T1" fmla="*/ 5 h 20"/>
                  <a:gd name="T2" fmla="*/ 1 w 13"/>
                  <a:gd name="T3" fmla="*/ 11 h 20"/>
                  <a:gd name="T4" fmla="*/ 9 w 13"/>
                  <a:gd name="T5" fmla="*/ 20 h 20"/>
                  <a:gd name="T6" fmla="*/ 10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0"/>
                  <a:gd name="T14" fmla="*/ 13 w 13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3" name="Freeform 41"/>
              <p:cNvSpPr>
                <a:spLocks/>
              </p:cNvSpPr>
              <p:nvPr/>
            </p:nvSpPr>
            <p:spPr bwMode="gray">
              <a:xfrm>
                <a:off x="3821" y="2801"/>
                <a:ext cx="12" cy="14"/>
              </a:xfrm>
              <a:custGeom>
                <a:avLst/>
                <a:gdLst>
                  <a:gd name="T0" fmla="*/ 10 w 16"/>
                  <a:gd name="T1" fmla="*/ 5 h 19"/>
                  <a:gd name="T2" fmla="*/ 0 w 16"/>
                  <a:gd name="T3" fmla="*/ 10 h 19"/>
                  <a:gd name="T4" fmla="*/ 12 w 16"/>
                  <a:gd name="T5" fmla="*/ 19 h 19"/>
                  <a:gd name="T6" fmla="*/ 10 w 16"/>
                  <a:gd name="T7" fmla="*/ 5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9"/>
                  <a:gd name="T14" fmla="*/ 16 w 16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9">
                    <a:moveTo>
                      <a:pt x="10" y="5"/>
                    </a:moveTo>
                    <a:cubicBezTo>
                      <a:pt x="4" y="0"/>
                      <a:pt x="1" y="3"/>
                      <a:pt x="0" y="10"/>
                    </a:cubicBezTo>
                    <a:cubicBezTo>
                      <a:pt x="4" y="15"/>
                      <a:pt x="7" y="16"/>
                      <a:pt x="12" y="19"/>
                    </a:cubicBezTo>
                    <a:cubicBezTo>
                      <a:pt x="16" y="12"/>
                      <a:pt x="14" y="12"/>
                      <a:pt x="10" y="5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4" name="Freeform 42"/>
              <p:cNvSpPr>
                <a:spLocks/>
              </p:cNvSpPr>
              <p:nvPr/>
            </p:nvSpPr>
            <p:spPr bwMode="gray">
              <a:xfrm>
                <a:off x="3842" y="2768"/>
                <a:ext cx="11" cy="19"/>
              </a:xfrm>
              <a:custGeom>
                <a:avLst/>
                <a:gdLst>
                  <a:gd name="T0" fmla="*/ 6 w 14"/>
                  <a:gd name="T1" fmla="*/ 0 h 25"/>
                  <a:gd name="T2" fmla="*/ 0 w 14"/>
                  <a:gd name="T3" fmla="*/ 13 h 25"/>
                  <a:gd name="T4" fmla="*/ 12 w 14"/>
                  <a:gd name="T5" fmla="*/ 24 h 25"/>
                  <a:gd name="T6" fmla="*/ 6 w 14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5"/>
                  <a:gd name="T14" fmla="*/ 14 w 14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5">
                    <a:moveTo>
                      <a:pt x="6" y="0"/>
                    </a:moveTo>
                    <a:cubicBezTo>
                      <a:pt x="4" y="5"/>
                      <a:pt x="3" y="9"/>
                      <a:pt x="0" y="13"/>
                    </a:cubicBezTo>
                    <a:cubicBezTo>
                      <a:pt x="1" y="24"/>
                      <a:pt x="1" y="25"/>
                      <a:pt x="12" y="24"/>
                    </a:cubicBezTo>
                    <a:cubicBezTo>
                      <a:pt x="14" y="12"/>
                      <a:pt x="8" y="10"/>
                      <a:pt x="6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5" name="Freeform 43"/>
              <p:cNvSpPr>
                <a:spLocks/>
              </p:cNvSpPr>
              <p:nvPr/>
            </p:nvSpPr>
            <p:spPr bwMode="gray">
              <a:xfrm>
                <a:off x="3811" y="2786"/>
                <a:ext cx="16" cy="13"/>
              </a:xfrm>
              <a:custGeom>
                <a:avLst/>
                <a:gdLst>
                  <a:gd name="T0" fmla="*/ 13 w 22"/>
                  <a:gd name="T1" fmla="*/ 0 h 18"/>
                  <a:gd name="T2" fmla="*/ 19 w 22"/>
                  <a:gd name="T3" fmla="*/ 18 h 18"/>
                  <a:gd name="T4" fmla="*/ 14 w 22"/>
                  <a:gd name="T5" fmla="*/ 6 h 18"/>
                  <a:gd name="T6" fmla="*/ 13 w 2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8"/>
                  <a:gd name="T14" fmla="*/ 22 w 22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8">
                    <a:moveTo>
                      <a:pt x="13" y="0"/>
                    </a:moveTo>
                    <a:cubicBezTo>
                      <a:pt x="0" y="8"/>
                      <a:pt x="9" y="12"/>
                      <a:pt x="19" y="18"/>
                    </a:cubicBezTo>
                    <a:cubicBezTo>
                      <a:pt x="20" y="11"/>
                      <a:pt x="22" y="8"/>
                      <a:pt x="14" y="6"/>
                    </a:cubicBezTo>
                    <a:cubicBezTo>
                      <a:pt x="9" y="3"/>
                      <a:pt x="9" y="5"/>
                      <a:pt x="13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6" name="Freeform 44"/>
              <p:cNvSpPr>
                <a:spLocks/>
              </p:cNvSpPr>
              <p:nvPr/>
            </p:nvSpPr>
            <p:spPr bwMode="gray">
              <a:xfrm>
                <a:off x="4668" y="3407"/>
                <a:ext cx="46" cy="59"/>
              </a:xfrm>
              <a:custGeom>
                <a:avLst/>
                <a:gdLst>
                  <a:gd name="T0" fmla="*/ 10 w 60"/>
                  <a:gd name="T1" fmla="*/ 7 h 81"/>
                  <a:gd name="T2" fmla="*/ 3 w 60"/>
                  <a:gd name="T3" fmla="*/ 18 h 81"/>
                  <a:gd name="T4" fmla="*/ 15 w 60"/>
                  <a:gd name="T5" fmla="*/ 39 h 81"/>
                  <a:gd name="T6" fmla="*/ 27 w 60"/>
                  <a:gd name="T7" fmla="*/ 54 h 81"/>
                  <a:gd name="T8" fmla="*/ 40 w 60"/>
                  <a:gd name="T9" fmla="*/ 63 h 81"/>
                  <a:gd name="T10" fmla="*/ 51 w 60"/>
                  <a:gd name="T11" fmla="*/ 81 h 81"/>
                  <a:gd name="T12" fmla="*/ 52 w 60"/>
                  <a:gd name="T13" fmla="*/ 57 h 81"/>
                  <a:gd name="T14" fmla="*/ 43 w 60"/>
                  <a:gd name="T15" fmla="*/ 37 h 81"/>
                  <a:gd name="T16" fmla="*/ 25 w 60"/>
                  <a:gd name="T17" fmla="*/ 18 h 81"/>
                  <a:gd name="T18" fmla="*/ 10 w 60"/>
                  <a:gd name="T19" fmla="*/ 7 h 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81"/>
                  <a:gd name="T32" fmla="*/ 60 w 60"/>
                  <a:gd name="T33" fmla="*/ 81 h 8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81">
                    <a:moveTo>
                      <a:pt x="10" y="7"/>
                    </a:moveTo>
                    <a:cubicBezTo>
                      <a:pt x="0" y="0"/>
                      <a:pt x="0" y="9"/>
                      <a:pt x="3" y="18"/>
                    </a:cubicBezTo>
                    <a:cubicBezTo>
                      <a:pt x="5" y="25"/>
                      <a:pt x="12" y="32"/>
                      <a:pt x="15" y="39"/>
                    </a:cubicBezTo>
                    <a:cubicBezTo>
                      <a:pt x="16" y="51"/>
                      <a:pt x="17" y="51"/>
                      <a:pt x="27" y="54"/>
                    </a:cubicBezTo>
                    <a:cubicBezTo>
                      <a:pt x="31" y="57"/>
                      <a:pt x="36" y="60"/>
                      <a:pt x="40" y="63"/>
                    </a:cubicBezTo>
                    <a:cubicBezTo>
                      <a:pt x="43" y="70"/>
                      <a:pt x="45" y="77"/>
                      <a:pt x="51" y="81"/>
                    </a:cubicBezTo>
                    <a:cubicBezTo>
                      <a:pt x="60" y="75"/>
                      <a:pt x="56" y="66"/>
                      <a:pt x="52" y="57"/>
                    </a:cubicBezTo>
                    <a:cubicBezTo>
                      <a:pt x="51" y="49"/>
                      <a:pt x="50" y="41"/>
                      <a:pt x="43" y="37"/>
                    </a:cubicBezTo>
                    <a:cubicBezTo>
                      <a:pt x="37" y="30"/>
                      <a:pt x="33" y="23"/>
                      <a:pt x="25" y="18"/>
                    </a:cubicBezTo>
                    <a:cubicBezTo>
                      <a:pt x="20" y="12"/>
                      <a:pt x="17" y="9"/>
                      <a:pt x="10" y="7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7" name="Freeform 45"/>
              <p:cNvSpPr>
                <a:spLocks/>
              </p:cNvSpPr>
              <p:nvPr/>
            </p:nvSpPr>
            <p:spPr bwMode="gray">
              <a:xfrm>
                <a:off x="4905" y="3358"/>
                <a:ext cx="54" cy="46"/>
              </a:xfrm>
              <a:custGeom>
                <a:avLst/>
                <a:gdLst>
                  <a:gd name="T0" fmla="*/ 28 w 71"/>
                  <a:gd name="T1" fmla="*/ 23 h 61"/>
                  <a:gd name="T2" fmla="*/ 13 w 71"/>
                  <a:gd name="T3" fmla="*/ 32 h 61"/>
                  <a:gd name="T4" fmla="*/ 1 w 71"/>
                  <a:gd name="T5" fmla="*/ 44 h 61"/>
                  <a:gd name="T6" fmla="*/ 13 w 71"/>
                  <a:gd name="T7" fmla="*/ 59 h 61"/>
                  <a:gd name="T8" fmla="*/ 28 w 71"/>
                  <a:gd name="T9" fmla="*/ 44 h 61"/>
                  <a:gd name="T10" fmla="*/ 40 w 71"/>
                  <a:gd name="T11" fmla="*/ 23 h 61"/>
                  <a:gd name="T12" fmla="*/ 55 w 71"/>
                  <a:gd name="T13" fmla="*/ 0 h 61"/>
                  <a:gd name="T14" fmla="*/ 71 w 71"/>
                  <a:gd name="T15" fmla="*/ 11 h 61"/>
                  <a:gd name="T16" fmla="*/ 35 w 71"/>
                  <a:gd name="T17" fmla="*/ 23 h 61"/>
                  <a:gd name="T18" fmla="*/ 28 w 71"/>
                  <a:gd name="T19" fmla="*/ 23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1"/>
                  <a:gd name="T31" fmla="*/ 0 h 61"/>
                  <a:gd name="T32" fmla="*/ 71 w 71"/>
                  <a:gd name="T33" fmla="*/ 61 h 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1" h="61">
                    <a:moveTo>
                      <a:pt x="28" y="23"/>
                    </a:moveTo>
                    <a:cubicBezTo>
                      <a:pt x="25" y="33"/>
                      <a:pt x="25" y="33"/>
                      <a:pt x="13" y="32"/>
                    </a:cubicBezTo>
                    <a:cubicBezTo>
                      <a:pt x="2" y="33"/>
                      <a:pt x="3" y="34"/>
                      <a:pt x="1" y="44"/>
                    </a:cubicBezTo>
                    <a:cubicBezTo>
                      <a:pt x="2" y="60"/>
                      <a:pt x="0" y="61"/>
                      <a:pt x="13" y="59"/>
                    </a:cubicBezTo>
                    <a:cubicBezTo>
                      <a:pt x="19" y="54"/>
                      <a:pt x="21" y="48"/>
                      <a:pt x="28" y="44"/>
                    </a:cubicBezTo>
                    <a:cubicBezTo>
                      <a:pt x="30" y="33"/>
                      <a:pt x="28" y="25"/>
                      <a:pt x="40" y="23"/>
                    </a:cubicBezTo>
                    <a:cubicBezTo>
                      <a:pt x="42" y="12"/>
                      <a:pt x="44" y="4"/>
                      <a:pt x="55" y="0"/>
                    </a:cubicBezTo>
                    <a:cubicBezTo>
                      <a:pt x="65" y="2"/>
                      <a:pt x="69" y="1"/>
                      <a:pt x="71" y="11"/>
                    </a:cubicBezTo>
                    <a:cubicBezTo>
                      <a:pt x="63" y="22"/>
                      <a:pt x="48" y="21"/>
                      <a:pt x="35" y="23"/>
                    </a:cubicBezTo>
                    <a:cubicBezTo>
                      <a:pt x="30" y="27"/>
                      <a:pt x="32" y="27"/>
                      <a:pt x="28" y="23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8" name="Freeform 46"/>
              <p:cNvSpPr>
                <a:spLocks/>
              </p:cNvSpPr>
              <p:nvPr/>
            </p:nvSpPr>
            <p:spPr bwMode="gray">
              <a:xfrm>
                <a:off x="4741" y="3333"/>
                <a:ext cx="17" cy="23"/>
              </a:xfrm>
              <a:custGeom>
                <a:avLst/>
                <a:gdLst>
                  <a:gd name="T0" fmla="*/ 9 w 23"/>
                  <a:gd name="T1" fmla="*/ 0 h 30"/>
                  <a:gd name="T2" fmla="*/ 0 w 23"/>
                  <a:gd name="T3" fmla="*/ 14 h 30"/>
                  <a:gd name="T4" fmla="*/ 12 w 23"/>
                  <a:gd name="T5" fmla="*/ 30 h 30"/>
                  <a:gd name="T6" fmla="*/ 9 w 23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30"/>
                  <a:gd name="T14" fmla="*/ 23 w 23"/>
                  <a:gd name="T15" fmla="*/ 30 h 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30">
                    <a:moveTo>
                      <a:pt x="9" y="0"/>
                    </a:moveTo>
                    <a:cubicBezTo>
                      <a:pt x="8" y="7"/>
                      <a:pt x="3" y="8"/>
                      <a:pt x="0" y="14"/>
                    </a:cubicBezTo>
                    <a:cubicBezTo>
                      <a:pt x="3" y="21"/>
                      <a:pt x="8" y="24"/>
                      <a:pt x="12" y="30"/>
                    </a:cubicBezTo>
                    <a:cubicBezTo>
                      <a:pt x="23" y="15"/>
                      <a:pt x="4" y="9"/>
                      <a:pt x="9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79" name="Freeform 47"/>
              <p:cNvSpPr>
                <a:spLocks/>
              </p:cNvSpPr>
              <p:nvPr/>
            </p:nvSpPr>
            <p:spPr bwMode="gray">
              <a:xfrm>
                <a:off x="4732" y="3311"/>
                <a:ext cx="21" cy="17"/>
              </a:xfrm>
              <a:custGeom>
                <a:avLst/>
                <a:gdLst>
                  <a:gd name="T0" fmla="*/ 19 w 26"/>
                  <a:gd name="T1" fmla="*/ 0 h 23"/>
                  <a:gd name="T2" fmla="*/ 0 w 26"/>
                  <a:gd name="T3" fmla="*/ 14 h 23"/>
                  <a:gd name="T4" fmla="*/ 21 w 26"/>
                  <a:gd name="T5" fmla="*/ 20 h 23"/>
                  <a:gd name="T6" fmla="*/ 19 w 26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3"/>
                  <a:gd name="T14" fmla="*/ 26 w 26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3">
                    <a:moveTo>
                      <a:pt x="19" y="0"/>
                    </a:moveTo>
                    <a:cubicBezTo>
                      <a:pt x="17" y="12"/>
                      <a:pt x="10" y="11"/>
                      <a:pt x="0" y="14"/>
                    </a:cubicBezTo>
                    <a:cubicBezTo>
                      <a:pt x="5" y="23"/>
                      <a:pt x="11" y="22"/>
                      <a:pt x="21" y="20"/>
                    </a:cubicBezTo>
                    <a:cubicBezTo>
                      <a:pt x="26" y="12"/>
                      <a:pt x="23" y="7"/>
                      <a:pt x="19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0" name="Freeform 48"/>
              <p:cNvSpPr>
                <a:spLocks/>
              </p:cNvSpPr>
              <p:nvPr/>
            </p:nvSpPr>
            <p:spPr bwMode="gray">
              <a:xfrm>
                <a:off x="4576" y="3118"/>
                <a:ext cx="24" cy="33"/>
              </a:xfrm>
              <a:custGeom>
                <a:avLst/>
                <a:gdLst>
                  <a:gd name="T0" fmla="*/ 28 w 32"/>
                  <a:gd name="T1" fmla="*/ 0 h 44"/>
                  <a:gd name="T2" fmla="*/ 10 w 32"/>
                  <a:gd name="T3" fmla="*/ 11 h 44"/>
                  <a:gd name="T4" fmla="*/ 12 w 32"/>
                  <a:gd name="T5" fmla="*/ 32 h 44"/>
                  <a:gd name="T6" fmla="*/ 24 w 32"/>
                  <a:gd name="T7" fmla="*/ 36 h 44"/>
                  <a:gd name="T8" fmla="*/ 28 w 3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44"/>
                  <a:gd name="T17" fmla="*/ 32 w 3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44">
                    <a:moveTo>
                      <a:pt x="28" y="0"/>
                    </a:moveTo>
                    <a:cubicBezTo>
                      <a:pt x="32" y="10"/>
                      <a:pt x="18" y="9"/>
                      <a:pt x="10" y="11"/>
                    </a:cubicBezTo>
                    <a:cubicBezTo>
                      <a:pt x="0" y="18"/>
                      <a:pt x="7" y="24"/>
                      <a:pt x="12" y="32"/>
                    </a:cubicBezTo>
                    <a:cubicBezTo>
                      <a:pt x="14" y="44"/>
                      <a:pt x="15" y="41"/>
                      <a:pt x="24" y="36"/>
                    </a:cubicBezTo>
                    <a:cubicBezTo>
                      <a:pt x="32" y="25"/>
                      <a:pt x="29" y="14"/>
                      <a:pt x="28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1" name="Freeform 49"/>
              <p:cNvSpPr>
                <a:spLocks/>
              </p:cNvSpPr>
              <p:nvPr/>
            </p:nvSpPr>
            <p:spPr bwMode="gray">
              <a:xfrm>
                <a:off x="4610" y="3161"/>
                <a:ext cx="27" cy="32"/>
              </a:xfrm>
              <a:custGeom>
                <a:avLst/>
                <a:gdLst>
                  <a:gd name="T0" fmla="*/ 30 w 34"/>
                  <a:gd name="T1" fmla="*/ 0 h 44"/>
                  <a:gd name="T2" fmla="*/ 10 w 34"/>
                  <a:gd name="T3" fmla="*/ 9 h 44"/>
                  <a:gd name="T4" fmla="*/ 14 w 34"/>
                  <a:gd name="T5" fmla="*/ 32 h 44"/>
                  <a:gd name="T6" fmla="*/ 26 w 34"/>
                  <a:gd name="T7" fmla="*/ 36 h 44"/>
                  <a:gd name="T8" fmla="*/ 30 w 3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44"/>
                  <a:gd name="T17" fmla="*/ 34 w 3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44">
                    <a:moveTo>
                      <a:pt x="30" y="0"/>
                    </a:moveTo>
                    <a:cubicBezTo>
                      <a:pt x="34" y="10"/>
                      <a:pt x="18" y="7"/>
                      <a:pt x="10" y="9"/>
                    </a:cubicBezTo>
                    <a:cubicBezTo>
                      <a:pt x="0" y="16"/>
                      <a:pt x="9" y="24"/>
                      <a:pt x="14" y="32"/>
                    </a:cubicBezTo>
                    <a:cubicBezTo>
                      <a:pt x="16" y="44"/>
                      <a:pt x="17" y="41"/>
                      <a:pt x="26" y="36"/>
                    </a:cubicBezTo>
                    <a:cubicBezTo>
                      <a:pt x="34" y="25"/>
                      <a:pt x="31" y="14"/>
                      <a:pt x="30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2" name="Freeform 50"/>
              <p:cNvSpPr>
                <a:spLocks/>
              </p:cNvSpPr>
              <p:nvPr/>
            </p:nvSpPr>
            <p:spPr bwMode="gray">
              <a:xfrm>
                <a:off x="4638" y="3223"/>
                <a:ext cx="29" cy="28"/>
              </a:xfrm>
              <a:custGeom>
                <a:avLst/>
                <a:gdLst>
                  <a:gd name="T0" fmla="*/ 34 w 38"/>
                  <a:gd name="T1" fmla="*/ 2 h 37"/>
                  <a:gd name="T2" fmla="*/ 10 w 38"/>
                  <a:gd name="T3" fmla="*/ 2 h 37"/>
                  <a:gd name="T4" fmla="*/ 14 w 38"/>
                  <a:gd name="T5" fmla="*/ 25 h 37"/>
                  <a:gd name="T6" fmla="*/ 26 w 38"/>
                  <a:gd name="T7" fmla="*/ 29 h 37"/>
                  <a:gd name="T8" fmla="*/ 34 w 38"/>
                  <a:gd name="T9" fmla="*/ 2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7"/>
                  <a:gd name="T17" fmla="*/ 38 w 3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7">
                    <a:moveTo>
                      <a:pt x="34" y="2"/>
                    </a:moveTo>
                    <a:cubicBezTo>
                      <a:pt x="38" y="12"/>
                      <a:pt x="18" y="0"/>
                      <a:pt x="10" y="2"/>
                    </a:cubicBezTo>
                    <a:cubicBezTo>
                      <a:pt x="0" y="9"/>
                      <a:pt x="9" y="17"/>
                      <a:pt x="14" y="25"/>
                    </a:cubicBezTo>
                    <a:cubicBezTo>
                      <a:pt x="16" y="37"/>
                      <a:pt x="17" y="34"/>
                      <a:pt x="26" y="29"/>
                    </a:cubicBezTo>
                    <a:cubicBezTo>
                      <a:pt x="34" y="18"/>
                      <a:pt x="35" y="16"/>
                      <a:pt x="34" y="2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3" name="Freeform 51"/>
              <p:cNvSpPr>
                <a:spLocks/>
              </p:cNvSpPr>
              <p:nvPr/>
            </p:nvSpPr>
            <p:spPr bwMode="gray">
              <a:xfrm>
                <a:off x="4673" y="3213"/>
                <a:ext cx="29" cy="26"/>
              </a:xfrm>
              <a:custGeom>
                <a:avLst/>
                <a:gdLst>
                  <a:gd name="T0" fmla="*/ 34 w 38"/>
                  <a:gd name="T1" fmla="*/ 2 h 34"/>
                  <a:gd name="T2" fmla="*/ 10 w 38"/>
                  <a:gd name="T3" fmla="*/ 2 h 34"/>
                  <a:gd name="T4" fmla="*/ 16 w 38"/>
                  <a:gd name="T5" fmla="*/ 22 h 34"/>
                  <a:gd name="T6" fmla="*/ 27 w 38"/>
                  <a:gd name="T7" fmla="*/ 22 h 34"/>
                  <a:gd name="T8" fmla="*/ 34 w 38"/>
                  <a:gd name="T9" fmla="*/ 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4"/>
                  <a:gd name="T17" fmla="*/ 38 w 3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4">
                    <a:moveTo>
                      <a:pt x="34" y="2"/>
                    </a:moveTo>
                    <a:cubicBezTo>
                      <a:pt x="38" y="12"/>
                      <a:pt x="18" y="0"/>
                      <a:pt x="10" y="2"/>
                    </a:cubicBezTo>
                    <a:cubicBezTo>
                      <a:pt x="0" y="9"/>
                      <a:pt x="11" y="14"/>
                      <a:pt x="16" y="22"/>
                    </a:cubicBezTo>
                    <a:cubicBezTo>
                      <a:pt x="18" y="34"/>
                      <a:pt x="18" y="27"/>
                      <a:pt x="27" y="22"/>
                    </a:cubicBezTo>
                    <a:cubicBezTo>
                      <a:pt x="35" y="11"/>
                      <a:pt x="35" y="16"/>
                      <a:pt x="34" y="2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4" name="Freeform 52"/>
              <p:cNvSpPr>
                <a:spLocks/>
              </p:cNvSpPr>
              <p:nvPr/>
            </p:nvSpPr>
            <p:spPr bwMode="gray">
              <a:xfrm>
                <a:off x="4663" y="3177"/>
                <a:ext cx="26" cy="20"/>
              </a:xfrm>
              <a:custGeom>
                <a:avLst/>
                <a:gdLst>
                  <a:gd name="T0" fmla="*/ 31 w 35"/>
                  <a:gd name="T1" fmla="*/ 1 h 27"/>
                  <a:gd name="T2" fmla="*/ 10 w 35"/>
                  <a:gd name="T3" fmla="*/ 2 h 27"/>
                  <a:gd name="T4" fmla="*/ 13 w 35"/>
                  <a:gd name="T5" fmla="*/ 15 h 27"/>
                  <a:gd name="T6" fmla="*/ 25 w 35"/>
                  <a:gd name="T7" fmla="*/ 19 h 27"/>
                  <a:gd name="T8" fmla="*/ 31 w 35"/>
                  <a:gd name="T9" fmla="*/ 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7"/>
                  <a:gd name="T17" fmla="*/ 35 w 35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7">
                    <a:moveTo>
                      <a:pt x="31" y="1"/>
                    </a:moveTo>
                    <a:cubicBezTo>
                      <a:pt x="35" y="11"/>
                      <a:pt x="18" y="0"/>
                      <a:pt x="10" y="2"/>
                    </a:cubicBezTo>
                    <a:cubicBezTo>
                      <a:pt x="0" y="9"/>
                      <a:pt x="8" y="7"/>
                      <a:pt x="13" y="15"/>
                    </a:cubicBezTo>
                    <a:cubicBezTo>
                      <a:pt x="15" y="27"/>
                      <a:pt x="16" y="24"/>
                      <a:pt x="25" y="19"/>
                    </a:cubicBezTo>
                    <a:cubicBezTo>
                      <a:pt x="33" y="8"/>
                      <a:pt x="32" y="15"/>
                      <a:pt x="31" y="1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5" name="Freeform 53"/>
              <p:cNvSpPr>
                <a:spLocks/>
              </p:cNvSpPr>
              <p:nvPr/>
            </p:nvSpPr>
            <p:spPr bwMode="gray">
              <a:xfrm>
                <a:off x="4636" y="3153"/>
                <a:ext cx="27" cy="34"/>
              </a:xfrm>
              <a:custGeom>
                <a:avLst/>
                <a:gdLst>
                  <a:gd name="T0" fmla="*/ 28 w 35"/>
                  <a:gd name="T1" fmla="*/ 16 h 47"/>
                  <a:gd name="T2" fmla="*/ 19 w 35"/>
                  <a:gd name="T3" fmla="*/ 2 h 47"/>
                  <a:gd name="T4" fmla="*/ 10 w 35"/>
                  <a:gd name="T5" fmla="*/ 25 h 47"/>
                  <a:gd name="T6" fmla="*/ 19 w 35"/>
                  <a:gd name="T7" fmla="*/ 35 h 47"/>
                  <a:gd name="T8" fmla="*/ 27 w 35"/>
                  <a:gd name="T9" fmla="*/ 29 h 47"/>
                  <a:gd name="T10" fmla="*/ 28 w 35"/>
                  <a:gd name="T11" fmla="*/ 16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7"/>
                  <a:gd name="T20" fmla="*/ 35 w 35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7">
                    <a:moveTo>
                      <a:pt x="28" y="16"/>
                    </a:moveTo>
                    <a:cubicBezTo>
                      <a:pt x="27" y="13"/>
                      <a:pt x="22" y="0"/>
                      <a:pt x="19" y="2"/>
                    </a:cubicBezTo>
                    <a:cubicBezTo>
                      <a:pt x="16" y="4"/>
                      <a:pt x="10" y="20"/>
                      <a:pt x="10" y="25"/>
                    </a:cubicBezTo>
                    <a:cubicBezTo>
                      <a:pt x="0" y="32"/>
                      <a:pt x="14" y="27"/>
                      <a:pt x="19" y="35"/>
                    </a:cubicBezTo>
                    <a:cubicBezTo>
                      <a:pt x="21" y="47"/>
                      <a:pt x="18" y="34"/>
                      <a:pt x="27" y="29"/>
                    </a:cubicBezTo>
                    <a:cubicBezTo>
                      <a:pt x="35" y="18"/>
                      <a:pt x="29" y="30"/>
                      <a:pt x="28" y="16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6" name="Freeform 54"/>
              <p:cNvSpPr>
                <a:spLocks/>
              </p:cNvSpPr>
              <p:nvPr/>
            </p:nvSpPr>
            <p:spPr bwMode="gray">
              <a:xfrm>
                <a:off x="4603" y="3137"/>
                <a:ext cx="25" cy="26"/>
              </a:xfrm>
              <a:custGeom>
                <a:avLst/>
                <a:gdLst>
                  <a:gd name="T0" fmla="*/ 22 w 32"/>
                  <a:gd name="T1" fmla="*/ 10 h 35"/>
                  <a:gd name="T2" fmla="*/ 10 w 32"/>
                  <a:gd name="T3" fmla="*/ 2 h 35"/>
                  <a:gd name="T4" fmla="*/ 12 w 32"/>
                  <a:gd name="T5" fmla="*/ 23 h 35"/>
                  <a:gd name="T6" fmla="*/ 24 w 32"/>
                  <a:gd name="T7" fmla="*/ 27 h 35"/>
                  <a:gd name="T8" fmla="*/ 22 w 32"/>
                  <a:gd name="T9" fmla="*/ 1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35"/>
                  <a:gd name="T17" fmla="*/ 32 w 32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35">
                    <a:moveTo>
                      <a:pt x="22" y="10"/>
                    </a:moveTo>
                    <a:cubicBezTo>
                      <a:pt x="26" y="20"/>
                      <a:pt x="18" y="0"/>
                      <a:pt x="10" y="2"/>
                    </a:cubicBezTo>
                    <a:cubicBezTo>
                      <a:pt x="0" y="9"/>
                      <a:pt x="7" y="15"/>
                      <a:pt x="12" y="23"/>
                    </a:cubicBezTo>
                    <a:cubicBezTo>
                      <a:pt x="14" y="35"/>
                      <a:pt x="15" y="32"/>
                      <a:pt x="24" y="27"/>
                    </a:cubicBezTo>
                    <a:cubicBezTo>
                      <a:pt x="32" y="16"/>
                      <a:pt x="23" y="24"/>
                      <a:pt x="22" y="1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7" name="Freeform 55"/>
              <p:cNvSpPr>
                <a:spLocks/>
              </p:cNvSpPr>
              <p:nvPr/>
            </p:nvSpPr>
            <p:spPr bwMode="gray">
              <a:xfrm>
                <a:off x="4644" y="3189"/>
                <a:ext cx="25" cy="26"/>
              </a:xfrm>
              <a:custGeom>
                <a:avLst/>
                <a:gdLst>
                  <a:gd name="T0" fmla="*/ 22 w 32"/>
                  <a:gd name="T1" fmla="*/ 10 h 35"/>
                  <a:gd name="T2" fmla="*/ 10 w 32"/>
                  <a:gd name="T3" fmla="*/ 2 h 35"/>
                  <a:gd name="T4" fmla="*/ 12 w 32"/>
                  <a:gd name="T5" fmla="*/ 23 h 35"/>
                  <a:gd name="T6" fmla="*/ 24 w 32"/>
                  <a:gd name="T7" fmla="*/ 27 h 35"/>
                  <a:gd name="T8" fmla="*/ 22 w 32"/>
                  <a:gd name="T9" fmla="*/ 1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35"/>
                  <a:gd name="T17" fmla="*/ 32 w 32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35">
                    <a:moveTo>
                      <a:pt x="22" y="10"/>
                    </a:moveTo>
                    <a:cubicBezTo>
                      <a:pt x="26" y="20"/>
                      <a:pt x="18" y="0"/>
                      <a:pt x="10" y="2"/>
                    </a:cubicBezTo>
                    <a:cubicBezTo>
                      <a:pt x="0" y="9"/>
                      <a:pt x="7" y="15"/>
                      <a:pt x="12" y="23"/>
                    </a:cubicBezTo>
                    <a:cubicBezTo>
                      <a:pt x="14" y="35"/>
                      <a:pt x="15" y="32"/>
                      <a:pt x="24" y="27"/>
                    </a:cubicBezTo>
                    <a:cubicBezTo>
                      <a:pt x="32" y="16"/>
                      <a:pt x="23" y="24"/>
                      <a:pt x="22" y="1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8" name="Freeform 56"/>
              <p:cNvSpPr>
                <a:spLocks/>
              </p:cNvSpPr>
              <p:nvPr/>
            </p:nvSpPr>
            <p:spPr bwMode="gray">
              <a:xfrm>
                <a:off x="3027" y="1828"/>
                <a:ext cx="144" cy="107"/>
              </a:xfrm>
              <a:custGeom>
                <a:avLst/>
                <a:gdLst>
                  <a:gd name="T0" fmla="*/ 171 w 189"/>
                  <a:gd name="T1" fmla="*/ 4 h 144"/>
                  <a:gd name="T2" fmla="*/ 185 w 189"/>
                  <a:gd name="T3" fmla="*/ 4 h 144"/>
                  <a:gd name="T4" fmla="*/ 189 w 189"/>
                  <a:gd name="T5" fmla="*/ 16 h 144"/>
                  <a:gd name="T6" fmla="*/ 187 w 189"/>
                  <a:gd name="T7" fmla="*/ 24 h 144"/>
                  <a:gd name="T8" fmla="*/ 131 w 189"/>
                  <a:gd name="T9" fmla="*/ 44 h 144"/>
                  <a:gd name="T10" fmla="*/ 109 w 189"/>
                  <a:gd name="T11" fmla="*/ 58 h 144"/>
                  <a:gd name="T12" fmla="*/ 97 w 189"/>
                  <a:gd name="T13" fmla="*/ 62 h 144"/>
                  <a:gd name="T14" fmla="*/ 71 w 189"/>
                  <a:gd name="T15" fmla="*/ 82 h 144"/>
                  <a:gd name="T16" fmla="*/ 75 w 189"/>
                  <a:gd name="T17" fmla="*/ 92 h 144"/>
                  <a:gd name="T18" fmla="*/ 83 w 189"/>
                  <a:gd name="T19" fmla="*/ 116 h 144"/>
                  <a:gd name="T20" fmla="*/ 107 w 189"/>
                  <a:gd name="T21" fmla="*/ 126 h 144"/>
                  <a:gd name="T22" fmla="*/ 93 w 189"/>
                  <a:gd name="T23" fmla="*/ 140 h 144"/>
                  <a:gd name="T24" fmla="*/ 83 w 189"/>
                  <a:gd name="T25" fmla="*/ 130 h 144"/>
                  <a:gd name="T26" fmla="*/ 71 w 189"/>
                  <a:gd name="T27" fmla="*/ 134 h 144"/>
                  <a:gd name="T28" fmla="*/ 21 w 189"/>
                  <a:gd name="T29" fmla="*/ 122 h 144"/>
                  <a:gd name="T30" fmla="*/ 19 w 189"/>
                  <a:gd name="T31" fmla="*/ 106 h 144"/>
                  <a:gd name="T32" fmla="*/ 47 w 189"/>
                  <a:gd name="T33" fmla="*/ 90 h 144"/>
                  <a:gd name="T34" fmla="*/ 51 w 189"/>
                  <a:gd name="T35" fmla="*/ 76 h 144"/>
                  <a:gd name="T36" fmla="*/ 47 w 189"/>
                  <a:gd name="T37" fmla="*/ 64 h 144"/>
                  <a:gd name="T38" fmla="*/ 73 w 189"/>
                  <a:gd name="T39" fmla="*/ 46 h 144"/>
                  <a:gd name="T40" fmla="*/ 97 w 189"/>
                  <a:gd name="T41" fmla="*/ 36 h 144"/>
                  <a:gd name="T42" fmla="*/ 113 w 189"/>
                  <a:gd name="T43" fmla="*/ 24 h 144"/>
                  <a:gd name="T44" fmla="*/ 171 w 189"/>
                  <a:gd name="T45" fmla="*/ 4 h 1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9"/>
                  <a:gd name="T70" fmla="*/ 0 h 144"/>
                  <a:gd name="T71" fmla="*/ 189 w 189"/>
                  <a:gd name="T72" fmla="*/ 144 h 14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9" h="144">
                    <a:moveTo>
                      <a:pt x="171" y="4"/>
                    </a:moveTo>
                    <a:cubicBezTo>
                      <a:pt x="174" y="3"/>
                      <a:pt x="182" y="0"/>
                      <a:pt x="185" y="4"/>
                    </a:cubicBezTo>
                    <a:cubicBezTo>
                      <a:pt x="187" y="7"/>
                      <a:pt x="189" y="16"/>
                      <a:pt x="189" y="16"/>
                    </a:cubicBezTo>
                    <a:cubicBezTo>
                      <a:pt x="188" y="19"/>
                      <a:pt x="189" y="22"/>
                      <a:pt x="187" y="24"/>
                    </a:cubicBezTo>
                    <a:cubicBezTo>
                      <a:pt x="175" y="34"/>
                      <a:pt x="146" y="34"/>
                      <a:pt x="131" y="44"/>
                    </a:cubicBezTo>
                    <a:cubicBezTo>
                      <a:pt x="125" y="53"/>
                      <a:pt x="120" y="54"/>
                      <a:pt x="109" y="58"/>
                    </a:cubicBezTo>
                    <a:cubicBezTo>
                      <a:pt x="105" y="59"/>
                      <a:pt x="97" y="62"/>
                      <a:pt x="97" y="62"/>
                    </a:cubicBezTo>
                    <a:cubicBezTo>
                      <a:pt x="88" y="76"/>
                      <a:pt x="83" y="74"/>
                      <a:pt x="71" y="82"/>
                    </a:cubicBezTo>
                    <a:cubicBezTo>
                      <a:pt x="66" y="98"/>
                      <a:pt x="70" y="78"/>
                      <a:pt x="75" y="92"/>
                    </a:cubicBezTo>
                    <a:cubicBezTo>
                      <a:pt x="81" y="108"/>
                      <a:pt x="71" y="108"/>
                      <a:pt x="83" y="116"/>
                    </a:cubicBezTo>
                    <a:cubicBezTo>
                      <a:pt x="90" y="121"/>
                      <a:pt x="107" y="126"/>
                      <a:pt x="107" y="126"/>
                    </a:cubicBezTo>
                    <a:cubicBezTo>
                      <a:pt x="105" y="139"/>
                      <a:pt x="106" y="144"/>
                      <a:pt x="93" y="140"/>
                    </a:cubicBezTo>
                    <a:cubicBezTo>
                      <a:pt x="91" y="137"/>
                      <a:pt x="87" y="130"/>
                      <a:pt x="83" y="130"/>
                    </a:cubicBezTo>
                    <a:cubicBezTo>
                      <a:pt x="79" y="130"/>
                      <a:pt x="71" y="134"/>
                      <a:pt x="71" y="134"/>
                    </a:cubicBezTo>
                    <a:cubicBezTo>
                      <a:pt x="52" y="129"/>
                      <a:pt x="42" y="124"/>
                      <a:pt x="21" y="122"/>
                    </a:cubicBezTo>
                    <a:cubicBezTo>
                      <a:pt x="14" y="115"/>
                      <a:pt x="0" y="102"/>
                      <a:pt x="19" y="106"/>
                    </a:cubicBezTo>
                    <a:cubicBezTo>
                      <a:pt x="29" y="91"/>
                      <a:pt x="26" y="93"/>
                      <a:pt x="47" y="90"/>
                    </a:cubicBezTo>
                    <a:cubicBezTo>
                      <a:pt x="55" y="84"/>
                      <a:pt x="54" y="88"/>
                      <a:pt x="51" y="76"/>
                    </a:cubicBezTo>
                    <a:cubicBezTo>
                      <a:pt x="50" y="72"/>
                      <a:pt x="47" y="64"/>
                      <a:pt x="47" y="64"/>
                    </a:cubicBezTo>
                    <a:cubicBezTo>
                      <a:pt x="50" y="41"/>
                      <a:pt x="50" y="43"/>
                      <a:pt x="73" y="46"/>
                    </a:cubicBezTo>
                    <a:cubicBezTo>
                      <a:pt x="82" y="45"/>
                      <a:pt x="97" y="36"/>
                      <a:pt x="97" y="36"/>
                    </a:cubicBezTo>
                    <a:cubicBezTo>
                      <a:pt x="102" y="29"/>
                      <a:pt x="105" y="27"/>
                      <a:pt x="113" y="24"/>
                    </a:cubicBezTo>
                    <a:cubicBezTo>
                      <a:pt x="134" y="27"/>
                      <a:pt x="161" y="25"/>
                      <a:pt x="171" y="4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9" name="Freeform 57"/>
              <p:cNvSpPr>
                <a:spLocks/>
              </p:cNvSpPr>
              <p:nvPr/>
            </p:nvSpPr>
            <p:spPr bwMode="gray">
              <a:xfrm>
                <a:off x="3113" y="1931"/>
                <a:ext cx="41" cy="12"/>
              </a:xfrm>
              <a:custGeom>
                <a:avLst/>
                <a:gdLst>
                  <a:gd name="T0" fmla="*/ 24 w 53"/>
                  <a:gd name="T1" fmla="*/ 0 h 17"/>
                  <a:gd name="T2" fmla="*/ 12 w 53"/>
                  <a:gd name="T3" fmla="*/ 2 h 17"/>
                  <a:gd name="T4" fmla="*/ 32 w 53"/>
                  <a:gd name="T5" fmla="*/ 16 h 17"/>
                  <a:gd name="T6" fmla="*/ 44 w 53"/>
                  <a:gd name="T7" fmla="*/ 14 h 17"/>
                  <a:gd name="T8" fmla="*/ 24 w 5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17"/>
                  <a:gd name="T17" fmla="*/ 53 w 5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17">
                    <a:moveTo>
                      <a:pt x="24" y="0"/>
                    </a:moveTo>
                    <a:cubicBezTo>
                      <a:pt x="20" y="1"/>
                      <a:pt x="16" y="0"/>
                      <a:pt x="12" y="2"/>
                    </a:cubicBezTo>
                    <a:cubicBezTo>
                      <a:pt x="0" y="9"/>
                      <a:pt x="30" y="15"/>
                      <a:pt x="32" y="16"/>
                    </a:cubicBezTo>
                    <a:cubicBezTo>
                      <a:pt x="36" y="15"/>
                      <a:pt x="41" y="17"/>
                      <a:pt x="44" y="14"/>
                    </a:cubicBezTo>
                    <a:cubicBezTo>
                      <a:pt x="53" y="3"/>
                      <a:pt x="30" y="0"/>
                      <a:pt x="24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0" name="Freeform 58"/>
              <p:cNvSpPr>
                <a:spLocks/>
              </p:cNvSpPr>
              <p:nvPr/>
            </p:nvSpPr>
            <p:spPr bwMode="gray">
              <a:xfrm>
                <a:off x="3323" y="1776"/>
                <a:ext cx="43" cy="28"/>
              </a:xfrm>
              <a:custGeom>
                <a:avLst/>
                <a:gdLst>
                  <a:gd name="T0" fmla="*/ 57 w 57"/>
                  <a:gd name="T1" fmla="*/ 4 h 37"/>
                  <a:gd name="T2" fmla="*/ 25 w 57"/>
                  <a:gd name="T3" fmla="*/ 24 h 37"/>
                  <a:gd name="T4" fmla="*/ 11 w 57"/>
                  <a:gd name="T5" fmla="*/ 34 h 37"/>
                  <a:gd name="T6" fmla="*/ 9 w 57"/>
                  <a:gd name="T7" fmla="*/ 4 h 37"/>
                  <a:gd name="T8" fmla="*/ 21 w 57"/>
                  <a:gd name="T9" fmla="*/ 0 h 37"/>
                  <a:gd name="T10" fmla="*/ 57 w 57"/>
                  <a:gd name="T11" fmla="*/ 4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37"/>
                  <a:gd name="T20" fmla="*/ 57 w 5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37">
                    <a:moveTo>
                      <a:pt x="57" y="4"/>
                    </a:moveTo>
                    <a:cubicBezTo>
                      <a:pt x="53" y="16"/>
                      <a:pt x="35" y="17"/>
                      <a:pt x="25" y="24"/>
                    </a:cubicBezTo>
                    <a:cubicBezTo>
                      <a:pt x="22" y="34"/>
                      <a:pt x="22" y="37"/>
                      <a:pt x="11" y="34"/>
                    </a:cubicBezTo>
                    <a:cubicBezTo>
                      <a:pt x="6" y="27"/>
                      <a:pt x="0" y="10"/>
                      <a:pt x="9" y="4"/>
                    </a:cubicBezTo>
                    <a:cubicBezTo>
                      <a:pt x="12" y="2"/>
                      <a:pt x="21" y="0"/>
                      <a:pt x="21" y="0"/>
                    </a:cubicBezTo>
                    <a:cubicBezTo>
                      <a:pt x="33" y="2"/>
                      <a:pt x="45" y="4"/>
                      <a:pt x="57" y="4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1" name="Freeform 59"/>
              <p:cNvSpPr>
                <a:spLocks/>
              </p:cNvSpPr>
              <p:nvPr/>
            </p:nvSpPr>
            <p:spPr bwMode="gray">
              <a:xfrm>
                <a:off x="3354" y="1789"/>
                <a:ext cx="51" cy="20"/>
              </a:xfrm>
              <a:custGeom>
                <a:avLst/>
                <a:gdLst>
                  <a:gd name="T0" fmla="*/ 29 w 68"/>
                  <a:gd name="T1" fmla="*/ 0 h 26"/>
                  <a:gd name="T2" fmla="*/ 11 w 68"/>
                  <a:gd name="T3" fmla="*/ 6 h 26"/>
                  <a:gd name="T4" fmla="*/ 57 w 68"/>
                  <a:gd name="T5" fmla="*/ 26 h 26"/>
                  <a:gd name="T6" fmla="*/ 63 w 68"/>
                  <a:gd name="T7" fmla="*/ 24 h 26"/>
                  <a:gd name="T8" fmla="*/ 29 w 6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26"/>
                  <a:gd name="T17" fmla="*/ 68 w 6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26">
                    <a:moveTo>
                      <a:pt x="29" y="0"/>
                    </a:moveTo>
                    <a:cubicBezTo>
                      <a:pt x="23" y="2"/>
                      <a:pt x="11" y="6"/>
                      <a:pt x="11" y="6"/>
                    </a:cubicBezTo>
                    <a:cubicBezTo>
                      <a:pt x="0" y="23"/>
                      <a:pt x="47" y="24"/>
                      <a:pt x="57" y="26"/>
                    </a:cubicBezTo>
                    <a:cubicBezTo>
                      <a:pt x="59" y="25"/>
                      <a:pt x="62" y="26"/>
                      <a:pt x="63" y="24"/>
                    </a:cubicBezTo>
                    <a:cubicBezTo>
                      <a:pt x="68" y="3"/>
                      <a:pt x="42" y="3"/>
                      <a:pt x="29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2" name="Freeform 60"/>
              <p:cNvSpPr>
                <a:spLocks/>
              </p:cNvSpPr>
              <p:nvPr/>
            </p:nvSpPr>
            <p:spPr bwMode="gray">
              <a:xfrm>
                <a:off x="3409" y="1792"/>
                <a:ext cx="52" cy="32"/>
              </a:xfrm>
              <a:custGeom>
                <a:avLst/>
                <a:gdLst>
                  <a:gd name="T0" fmla="*/ 50 w 66"/>
                  <a:gd name="T1" fmla="*/ 9 h 43"/>
                  <a:gd name="T2" fmla="*/ 26 w 66"/>
                  <a:gd name="T3" fmla="*/ 9 h 43"/>
                  <a:gd name="T4" fmla="*/ 10 w 66"/>
                  <a:gd name="T5" fmla="*/ 9 h 43"/>
                  <a:gd name="T6" fmla="*/ 8 w 66"/>
                  <a:gd name="T7" fmla="*/ 35 h 43"/>
                  <a:gd name="T8" fmla="*/ 32 w 66"/>
                  <a:gd name="T9" fmla="*/ 43 h 43"/>
                  <a:gd name="T10" fmla="*/ 62 w 66"/>
                  <a:gd name="T11" fmla="*/ 27 h 43"/>
                  <a:gd name="T12" fmla="*/ 50 w 66"/>
                  <a:gd name="T13" fmla="*/ 9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43"/>
                  <a:gd name="T23" fmla="*/ 66 w 66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43">
                    <a:moveTo>
                      <a:pt x="50" y="9"/>
                    </a:moveTo>
                    <a:cubicBezTo>
                      <a:pt x="40" y="16"/>
                      <a:pt x="36" y="16"/>
                      <a:pt x="26" y="9"/>
                    </a:cubicBezTo>
                    <a:cubicBezTo>
                      <a:pt x="20" y="0"/>
                      <a:pt x="18" y="4"/>
                      <a:pt x="10" y="9"/>
                    </a:cubicBezTo>
                    <a:cubicBezTo>
                      <a:pt x="4" y="17"/>
                      <a:pt x="0" y="21"/>
                      <a:pt x="8" y="35"/>
                    </a:cubicBezTo>
                    <a:cubicBezTo>
                      <a:pt x="12" y="42"/>
                      <a:pt x="32" y="43"/>
                      <a:pt x="32" y="43"/>
                    </a:cubicBezTo>
                    <a:cubicBezTo>
                      <a:pt x="41" y="40"/>
                      <a:pt x="54" y="33"/>
                      <a:pt x="62" y="27"/>
                    </a:cubicBezTo>
                    <a:cubicBezTo>
                      <a:pt x="66" y="15"/>
                      <a:pt x="61" y="15"/>
                      <a:pt x="50" y="9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3" name="Freeform 61"/>
              <p:cNvSpPr>
                <a:spLocks/>
              </p:cNvSpPr>
              <p:nvPr/>
            </p:nvSpPr>
            <p:spPr bwMode="gray">
              <a:xfrm>
                <a:off x="3767" y="1819"/>
                <a:ext cx="90" cy="31"/>
              </a:xfrm>
              <a:custGeom>
                <a:avLst/>
                <a:gdLst>
                  <a:gd name="T0" fmla="*/ 14 w 117"/>
                  <a:gd name="T1" fmla="*/ 0 h 41"/>
                  <a:gd name="T2" fmla="*/ 8 w 117"/>
                  <a:gd name="T3" fmla="*/ 16 h 41"/>
                  <a:gd name="T4" fmla="*/ 50 w 117"/>
                  <a:gd name="T5" fmla="*/ 30 h 41"/>
                  <a:gd name="T6" fmla="*/ 76 w 117"/>
                  <a:gd name="T7" fmla="*/ 36 h 41"/>
                  <a:gd name="T8" fmla="*/ 112 w 117"/>
                  <a:gd name="T9" fmla="*/ 22 h 41"/>
                  <a:gd name="T10" fmla="*/ 78 w 117"/>
                  <a:gd name="T11" fmla="*/ 4 h 41"/>
                  <a:gd name="T12" fmla="*/ 14 w 117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1"/>
                  <a:gd name="T23" fmla="*/ 117 w 117"/>
                  <a:gd name="T24" fmla="*/ 41 h 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1">
                    <a:moveTo>
                      <a:pt x="14" y="0"/>
                    </a:moveTo>
                    <a:cubicBezTo>
                      <a:pt x="8" y="4"/>
                      <a:pt x="0" y="9"/>
                      <a:pt x="8" y="16"/>
                    </a:cubicBezTo>
                    <a:cubicBezTo>
                      <a:pt x="21" y="27"/>
                      <a:pt x="34" y="28"/>
                      <a:pt x="50" y="30"/>
                    </a:cubicBezTo>
                    <a:cubicBezTo>
                      <a:pt x="66" y="41"/>
                      <a:pt x="57" y="39"/>
                      <a:pt x="76" y="36"/>
                    </a:cubicBezTo>
                    <a:cubicBezTo>
                      <a:pt x="88" y="32"/>
                      <a:pt x="101" y="29"/>
                      <a:pt x="112" y="22"/>
                    </a:cubicBezTo>
                    <a:cubicBezTo>
                      <a:pt x="117" y="6"/>
                      <a:pt x="87" y="5"/>
                      <a:pt x="78" y="4"/>
                    </a:cubicBezTo>
                    <a:cubicBezTo>
                      <a:pt x="17" y="6"/>
                      <a:pt x="34" y="20"/>
                      <a:pt x="14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4" name="Freeform 62"/>
              <p:cNvSpPr>
                <a:spLocks/>
              </p:cNvSpPr>
              <p:nvPr/>
            </p:nvSpPr>
            <p:spPr bwMode="gray">
              <a:xfrm>
                <a:off x="3859" y="1818"/>
                <a:ext cx="47" cy="24"/>
              </a:xfrm>
              <a:custGeom>
                <a:avLst/>
                <a:gdLst>
                  <a:gd name="T0" fmla="*/ 32 w 62"/>
                  <a:gd name="T1" fmla="*/ 4 h 32"/>
                  <a:gd name="T2" fmla="*/ 62 w 62"/>
                  <a:gd name="T3" fmla="*/ 10 h 32"/>
                  <a:gd name="T4" fmla="*/ 30 w 62"/>
                  <a:gd name="T5" fmla="*/ 32 h 32"/>
                  <a:gd name="T6" fmla="*/ 6 w 62"/>
                  <a:gd name="T7" fmla="*/ 22 h 32"/>
                  <a:gd name="T8" fmla="*/ 32 w 62"/>
                  <a:gd name="T9" fmla="*/ 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2"/>
                  <a:gd name="T17" fmla="*/ 62 w 6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2">
                    <a:moveTo>
                      <a:pt x="32" y="4"/>
                    </a:moveTo>
                    <a:cubicBezTo>
                      <a:pt x="44" y="0"/>
                      <a:pt x="53" y="1"/>
                      <a:pt x="62" y="10"/>
                    </a:cubicBezTo>
                    <a:cubicBezTo>
                      <a:pt x="59" y="23"/>
                      <a:pt x="42" y="28"/>
                      <a:pt x="30" y="32"/>
                    </a:cubicBezTo>
                    <a:cubicBezTo>
                      <a:pt x="15" y="22"/>
                      <a:pt x="23" y="25"/>
                      <a:pt x="6" y="22"/>
                    </a:cubicBezTo>
                    <a:cubicBezTo>
                      <a:pt x="0" y="4"/>
                      <a:pt x="14" y="8"/>
                      <a:pt x="32" y="4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5" name="Freeform 63"/>
              <p:cNvSpPr>
                <a:spLocks/>
              </p:cNvSpPr>
              <p:nvPr/>
            </p:nvSpPr>
            <p:spPr bwMode="gray">
              <a:xfrm>
                <a:off x="3838" y="1847"/>
                <a:ext cx="38" cy="16"/>
              </a:xfrm>
              <a:custGeom>
                <a:avLst/>
                <a:gdLst>
                  <a:gd name="T0" fmla="*/ 20 w 49"/>
                  <a:gd name="T1" fmla="*/ 1 h 23"/>
                  <a:gd name="T2" fmla="*/ 6 w 49"/>
                  <a:gd name="T3" fmla="*/ 5 h 23"/>
                  <a:gd name="T4" fmla="*/ 38 w 49"/>
                  <a:gd name="T5" fmla="*/ 23 h 23"/>
                  <a:gd name="T6" fmla="*/ 20 w 49"/>
                  <a:gd name="T7" fmla="*/ 1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9"/>
                  <a:gd name="T13" fmla="*/ 0 h 23"/>
                  <a:gd name="T14" fmla="*/ 49 w 49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9" h="23">
                    <a:moveTo>
                      <a:pt x="20" y="1"/>
                    </a:moveTo>
                    <a:cubicBezTo>
                      <a:pt x="15" y="2"/>
                      <a:pt x="8" y="0"/>
                      <a:pt x="6" y="5"/>
                    </a:cubicBezTo>
                    <a:cubicBezTo>
                      <a:pt x="0" y="19"/>
                      <a:pt x="32" y="21"/>
                      <a:pt x="38" y="23"/>
                    </a:cubicBezTo>
                    <a:cubicBezTo>
                      <a:pt x="49" y="6"/>
                      <a:pt x="35" y="3"/>
                      <a:pt x="20" y="1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6" name="Freeform 64"/>
              <p:cNvSpPr>
                <a:spLocks/>
              </p:cNvSpPr>
              <p:nvPr/>
            </p:nvSpPr>
            <p:spPr bwMode="gray">
              <a:xfrm>
                <a:off x="4096" y="2070"/>
                <a:ext cx="78" cy="113"/>
              </a:xfrm>
              <a:custGeom>
                <a:avLst/>
                <a:gdLst>
                  <a:gd name="T0" fmla="*/ 6 w 102"/>
                  <a:gd name="T1" fmla="*/ 0 h 152"/>
                  <a:gd name="T2" fmla="*/ 0 w 102"/>
                  <a:gd name="T3" fmla="*/ 18 h 152"/>
                  <a:gd name="T4" fmla="*/ 14 w 102"/>
                  <a:gd name="T5" fmla="*/ 42 h 152"/>
                  <a:gd name="T6" fmla="*/ 32 w 102"/>
                  <a:gd name="T7" fmla="*/ 72 h 152"/>
                  <a:gd name="T8" fmla="*/ 36 w 102"/>
                  <a:gd name="T9" fmla="*/ 104 h 152"/>
                  <a:gd name="T10" fmla="*/ 80 w 102"/>
                  <a:gd name="T11" fmla="*/ 152 h 152"/>
                  <a:gd name="T12" fmla="*/ 86 w 102"/>
                  <a:gd name="T13" fmla="*/ 124 h 152"/>
                  <a:gd name="T14" fmla="*/ 74 w 102"/>
                  <a:gd name="T15" fmla="*/ 102 h 152"/>
                  <a:gd name="T16" fmla="*/ 62 w 102"/>
                  <a:gd name="T17" fmla="*/ 92 h 152"/>
                  <a:gd name="T18" fmla="*/ 52 w 102"/>
                  <a:gd name="T19" fmla="*/ 74 h 152"/>
                  <a:gd name="T20" fmla="*/ 42 w 102"/>
                  <a:gd name="T21" fmla="*/ 44 h 152"/>
                  <a:gd name="T22" fmla="*/ 4 w 102"/>
                  <a:gd name="T23" fmla="*/ 12 h 152"/>
                  <a:gd name="T24" fmla="*/ 6 w 102"/>
                  <a:gd name="T25" fmla="*/ 0 h 1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2"/>
                  <a:gd name="T40" fmla="*/ 0 h 152"/>
                  <a:gd name="T41" fmla="*/ 102 w 102"/>
                  <a:gd name="T42" fmla="*/ 152 h 1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2" h="152">
                    <a:moveTo>
                      <a:pt x="6" y="0"/>
                    </a:moveTo>
                    <a:cubicBezTo>
                      <a:pt x="4" y="6"/>
                      <a:pt x="0" y="18"/>
                      <a:pt x="0" y="18"/>
                    </a:cubicBezTo>
                    <a:cubicBezTo>
                      <a:pt x="3" y="26"/>
                      <a:pt x="9" y="35"/>
                      <a:pt x="14" y="42"/>
                    </a:cubicBezTo>
                    <a:cubicBezTo>
                      <a:pt x="17" y="58"/>
                      <a:pt x="16" y="69"/>
                      <a:pt x="32" y="72"/>
                    </a:cubicBezTo>
                    <a:cubicBezTo>
                      <a:pt x="44" y="80"/>
                      <a:pt x="40" y="91"/>
                      <a:pt x="36" y="104"/>
                    </a:cubicBezTo>
                    <a:cubicBezTo>
                      <a:pt x="57" y="118"/>
                      <a:pt x="60" y="139"/>
                      <a:pt x="80" y="152"/>
                    </a:cubicBezTo>
                    <a:cubicBezTo>
                      <a:pt x="95" y="148"/>
                      <a:pt x="102" y="135"/>
                      <a:pt x="86" y="124"/>
                    </a:cubicBezTo>
                    <a:cubicBezTo>
                      <a:pt x="72" y="129"/>
                      <a:pt x="78" y="110"/>
                      <a:pt x="74" y="102"/>
                    </a:cubicBezTo>
                    <a:cubicBezTo>
                      <a:pt x="72" y="98"/>
                      <a:pt x="65" y="94"/>
                      <a:pt x="62" y="92"/>
                    </a:cubicBezTo>
                    <a:cubicBezTo>
                      <a:pt x="59" y="82"/>
                      <a:pt x="65" y="65"/>
                      <a:pt x="52" y="74"/>
                    </a:cubicBezTo>
                    <a:cubicBezTo>
                      <a:pt x="46" y="65"/>
                      <a:pt x="47" y="54"/>
                      <a:pt x="42" y="44"/>
                    </a:cubicBezTo>
                    <a:cubicBezTo>
                      <a:pt x="36" y="32"/>
                      <a:pt x="16" y="18"/>
                      <a:pt x="4" y="12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7" name="Freeform 65"/>
              <p:cNvSpPr>
                <a:spLocks/>
              </p:cNvSpPr>
              <p:nvPr/>
            </p:nvSpPr>
            <p:spPr bwMode="gray">
              <a:xfrm>
                <a:off x="4159" y="2187"/>
                <a:ext cx="56" cy="78"/>
              </a:xfrm>
              <a:custGeom>
                <a:avLst/>
                <a:gdLst>
                  <a:gd name="T0" fmla="*/ 64 w 74"/>
                  <a:gd name="T1" fmla="*/ 22 h 103"/>
                  <a:gd name="T2" fmla="*/ 74 w 74"/>
                  <a:gd name="T3" fmla="*/ 40 h 103"/>
                  <a:gd name="T4" fmla="*/ 30 w 74"/>
                  <a:gd name="T5" fmla="*/ 84 h 103"/>
                  <a:gd name="T6" fmla="*/ 32 w 74"/>
                  <a:gd name="T7" fmla="*/ 100 h 103"/>
                  <a:gd name="T8" fmla="*/ 20 w 74"/>
                  <a:gd name="T9" fmla="*/ 94 h 103"/>
                  <a:gd name="T10" fmla="*/ 6 w 74"/>
                  <a:gd name="T11" fmla="*/ 84 h 103"/>
                  <a:gd name="T12" fmla="*/ 0 w 74"/>
                  <a:gd name="T13" fmla="*/ 82 h 103"/>
                  <a:gd name="T14" fmla="*/ 10 w 74"/>
                  <a:gd name="T15" fmla="*/ 58 h 103"/>
                  <a:gd name="T16" fmla="*/ 12 w 74"/>
                  <a:gd name="T17" fmla="*/ 52 h 103"/>
                  <a:gd name="T18" fmla="*/ 2 w 74"/>
                  <a:gd name="T19" fmla="*/ 24 h 103"/>
                  <a:gd name="T20" fmla="*/ 4 w 74"/>
                  <a:gd name="T21" fmla="*/ 14 h 103"/>
                  <a:gd name="T22" fmla="*/ 26 w 74"/>
                  <a:gd name="T23" fmla="*/ 22 h 103"/>
                  <a:gd name="T24" fmla="*/ 36 w 74"/>
                  <a:gd name="T25" fmla="*/ 36 h 103"/>
                  <a:gd name="T26" fmla="*/ 64 w 74"/>
                  <a:gd name="T27" fmla="*/ 22 h 1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4"/>
                  <a:gd name="T43" fmla="*/ 0 h 103"/>
                  <a:gd name="T44" fmla="*/ 74 w 74"/>
                  <a:gd name="T45" fmla="*/ 103 h 10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4" h="103">
                    <a:moveTo>
                      <a:pt x="64" y="22"/>
                    </a:moveTo>
                    <a:cubicBezTo>
                      <a:pt x="73" y="36"/>
                      <a:pt x="70" y="29"/>
                      <a:pt x="74" y="40"/>
                    </a:cubicBezTo>
                    <a:cubicBezTo>
                      <a:pt x="70" y="77"/>
                      <a:pt x="68" y="81"/>
                      <a:pt x="30" y="84"/>
                    </a:cubicBezTo>
                    <a:cubicBezTo>
                      <a:pt x="33" y="88"/>
                      <a:pt x="39" y="95"/>
                      <a:pt x="32" y="100"/>
                    </a:cubicBezTo>
                    <a:cubicBezTo>
                      <a:pt x="28" y="103"/>
                      <a:pt x="24" y="95"/>
                      <a:pt x="20" y="94"/>
                    </a:cubicBezTo>
                    <a:cubicBezTo>
                      <a:pt x="17" y="84"/>
                      <a:pt x="20" y="89"/>
                      <a:pt x="6" y="84"/>
                    </a:cubicBezTo>
                    <a:cubicBezTo>
                      <a:pt x="4" y="83"/>
                      <a:pt x="0" y="82"/>
                      <a:pt x="0" y="82"/>
                    </a:cubicBezTo>
                    <a:cubicBezTo>
                      <a:pt x="3" y="73"/>
                      <a:pt x="7" y="67"/>
                      <a:pt x="10" y="58"/>
                    </a:cubicBezTo>
                    <a:cubicBezTo>
                      <a:pt x="11" y="56"/>
                      <a:pt x="12" y="52"/>
                      <a:pt x="12" y="52"/>
                    </a:cubicBezTo>
                    <a:cubicBezTo>
                      <a:pt x="10" y="42"/>
                      <a:pt x="8" y="33"/>
                      <a:pt x="2" y="24"/>
                    </a:cubicBezTo>
                    <a:cubicBezTo>
                      <a:pt x="3" y="21"/>
                      <a:pt x="2" y="17"/>
                      <a:pt x="4" y="14"/>
                    </a:cubicBezTo>
                    <a:cubicBezTo>
                      <a:pt x="11" y="0"/>
                      <a:pt x="18" y="19"/>
                      <a:pt x="26" y="22"/>
                    </a:cubicBezTo>
                    <a:cubicBezTo>
                      <a:pt x="31" y="36"/>
                      <a:pt x="26" y="33"/>
                      <a:pt x="36" y="36"/>
                    </a:cubicBezTo>
                    <a:cubicBezTo>
                      <a:pt x="45" y="30"/>
                      <a:pt x="55" y="28"/>
                      <a:pt x="64" y="22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8" name="Freeform 66"/>
              <p:cNvSpPr>
                <a:spLocks/>
              </p:cNvSpPr>
              <p:nvPr/>
            </p:nvSpPr>
            <p:spPr bwMode="gray">
              <a:xfrm>
                <a:off x="4122" y="2267"/>
                <a:ext cx="111" cy="188"/>
              </a:xfrm>
              <a:custGeom>
                <a:avLst/>
                <a:gdLst>
                  <a:gd name="T0" fmla="*/ 82 w 146"/>
                  <a:gd name="T1" fmla="*/ 100 h 252"/>
                  <a:gd name="T2" fmla="*/ 66 w 146"/>
                  <a:gd name="T3" fmla="*/ 106 h 252"/>
                  <a:gd name="T4" fmla="*/ 64 w 146"/>
                  <a:gd name="T5" fmla="*/ 132 h 252"/>
                  <a:gd name="T6" fmla="*/ 22 w 146"/>
                  <a:gd name="T7" fmla="*/ 146 h 252"/>
                  <a:gd name="T8" fmla="*/ 8 w 146"/>
                  <a:gd name="T9" fmla="*/ 168 h 252"/>
                  <a:gd name="T10" fmla="*/ 20 w 146"/>
                  <a:gd name="T11" fmla="*/ 182 h 252"/>
                  <a:gd name="T12" fmla="*/ 8 w 146"/>
                  <a:gd name="T13" fmla="*/ 198 h 252"/>
                  <a:gd name="T14" fmla="*/ 24 w 146"/>
                  <a:gd name="T15" fmla="*/ 252 h 252"/>
                  <a:gd name="T16" fmla="*/ 28 w 146"/>
                  <a:gd name="T17" fmla="*/ 214 h 252"/>
                  <a:gd name="T18" fmla="*/ 22 w 146"/>
                  <a:gd name="T19" fmla="*/ 192 h 252"/>
                  <a:gd name="T20" fmla="*/ 42 w 146"/>
                  <a:gd name="T21" fmla="*/ 176 h 252"/>
                  <a:gd name="T22" fmla="*/ 52 w 146"/>
                  <a:gd name="T23" fmla="*/ 158 h 252"/>
                  <a:gd name="T24" fmla="*/ 66 w 146"/>
                  <a:gd name="T25" fmla="*/ 174 h 252"/>
                  <a:gd name="T26" fmla="*/ 44 w 146"/>
                  <a:gd name="T27" fmla="*/ 190 h 252"/>
                  <a:gd name="T28" fmla="*/ 56 w 146"/>
                  <a:gd name="T29" fmla="*/ 200 h 252"/>
                  <a:gd name="T30" fmla="*/ 68 w 146"/>
                  <a:gd name="T31" fmla="*/ 178 h 252"/>
                  <a:gd name="T32" fmla="*/ 84 w 146"/>
                  <a:gd name="T33" fmla="*/ 184 h 252"/>
                  <a:gd name="T34" fmla="*/ 104 w 146"/>
                  <a:gd name="T35" fmla="*/ 148 h 252"/>
                  <a:gd name="T36" fmla="*/ 114 w 146"/>
                  <a:gd name="T37" fmla="*/ 156 h 252"/>
                  <a:gd name="T38" fmla="*/ 136 w 146"/>
                  <a:gd name="T39" fmla="*/ 148 h 252"/>
                  <a:gd name="T40" fmla="*/ 146 w 146"/>
                  <a:gd name="T41" fmla="*/ 130 h 252"/>
                  <a:gd name="T42" fmla="*/ 142 w 146"/>
                  <a:gd name="T43" fmla="*/ 110 h 252"/>
                  <a:gd name="T44" fmla="*/ 134 w 146"/>
                  <a:gd name="T45" fmla="*/ 98 h 252"/>
                  <a:gd name="T46" fmla="*/ 122 w 146"/>
                  <a:gd name="T47" fmla="*/ 40 h 252"/>
                  <a:gd name="T48" fmla="*/ 94 w 146"/>
                  <a:gd name="T49" fmla="*/ 0 h 252"/>
                  <a:gd name="T50" fmla="*/ 78 w 146"/>
                  <a:gd name="T51" fmla="*/ 12 h 252"/>
                  <a:gd name="T52" fmla="*/ 96 w 146"/>
                  <a:gd name="T53" fmla="*/ 34 h 252"/>
                  <a:gd name="T54" fmla="*/ 96 w 146"/>
                  <a:gd name="T55" fmla="*/ 64 h 252"/>
                  <a:gd name="T56" fmla="*/ 82 w 146"/>
                  <a:gd name="T57" fmla="*/ 100 h 25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46"/>
                  <a:gd name="T88" fmla="*/ 0 h 252"/>
                  <a:gd name="T89" fmla="*/ 146 w 146"/>
                  <a:gd name="T90" fmla="*/ 252 h 25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46" h="252">
                    <a:moveTo>
                      <a:pt x="82" y="100"/>
                    </a:moveTo>
                    <a:cubicBezTo>
                      <a:pt x="70" y="88"/>
                      <a:pt x="69" y="92"/>
                      <a:pt x="66" y="106"/>
                    </a:cubicBezTo>
                    <a:cubicBezTo>
                      <a:pt x="65" y="115"/>
                      <a:pt x="68" y="124"/>
                      <a:pt x="64" y="132"/>
                    </a:cubicBezTo>
                    <a:cubicBezTo>
                      <a:pt x="63" y="133"/>
                      <a:pt x="28" y="142"/>
                      <a:pt x="22" y="146"/>
                    </a:cubicBezTo>
                    <a:cubicBezTo>
                      <a:pt x="18" y="157"/>
                      <a:pt x="18" y="162"/>
                      <a:pt x="8" y="168"/>
                    </a:cubicBezTo>
                    <a:cubicBezTo>
                      <a:pt x="0" y="180"/>
                      <a:pt x="7" y="180"/>
                      <a:pt x="20" y="182"/>
                    </a:cubicBezTo>
                    <a:cubicBezTo>
                      <a:pt x="17" y="190"/>
                      <a:pt x="15" y="193"/>
                      <a:pt x="8" y="198"/>
                    </a:cubicBezTo>
                    <a:cubicBezTo>
                      <a:pt x="10" y="214"/>
                      <a:pt x="9" y="242"/>
                      <a:pt x="24" y="252"/>
                    </a:cubicBezTo>
                    <a:cubicBezTo>
                      <a:pt x="42" y="246"/>
                      <a:pt x="31" y="227"/>
                      <a:pt x="28" y="214"/>
                    </a:cubicBezTo>
                    <a:cubicBezTo>
                      <a:pt x="26" y="207"/>
                      <a:pt x="22" y="192"/>
                      <a:pt x="22" y="192"/>
                    </a:cubicBezTo>
                    <a:cubicBezTo>
                      <a:pt x="25" y="180"/>
                      <a:pt x="33" y="182"/>
                      <a:pt x="42" y="176"/>
                    </a:cubicBezTo>
                    <a:cubicBezTo>
                      <a:pt x="44" y="169"/>
                      <a:pt x="52" y="158"/>
                      <a:pt x="52" y="158"/>
                    </a:cubicBezTo>
                    <a:cubicBezTo>
                      <a:pt x="58" y="164"/>
                      <a:pt x="63" y="166"/>
                      <a:pt x="66" y="174"/>
                    </a:cubicBezTo>
                    <a:cubicBezTo>
                      <a:pt x="59" y="178"/>
                      <a:pt x="51" y="188"/>
                      <a:pt x="44" y="190"/>
                    </a:cubicBezTo>
                    <a:cubicBezTo>
                      <a:pt x="36" y="202"/>
                      <a:pt x="46" y="202"/>
                      <a:pt x="56" y="200"/>
                    </a:cubicBezTo>
                    <a:cubicBezTo>
                      <a:pt x="60" y="189"/>
                      <a:pt x="59" y="184"/>
                      <a:pt x="68" y="178"/>
                    </a:cubicBezTo>
                    <a:cubicBezTo>
                      <a:pt x="77" y="181"/>
                      <a:pt x="75" y="187"/>
                      <a:pt x="84" y="184"/>
                    </a:cubicBezTo>
                    <a:cubicBezTo>
                      <a:pt x="92" y="171"/>
                      <a:pt x="91" y="157"/>
                      <a:pt x="104" y="148"/>
                    </a:cubicBezTo>
                    <a:cubicBezTo>
                      <a:pt x="108" y="149"/>
                      <a:pt x="110" y="155"/>
                      <a:pt x="114" y="156"/>
                    </a:cubicBezTo>
                    <a:cubicBezTo>
                      <a:pt x="120" y="158"/>
                      <a:pt x="131" y="151"/>
                      <a:pt x="136" y="148"/>
                    </a:cubicBezTo>
                    <a:cubicBezTo>
                      <a:pt x="145" y="134"/>
                      <a:pt x="142" y="141"/>
                      <a:pt x="146" y="130"/>
                    </a:cubicBezTo>
                    <a:cubicBezTo>
                      <a:pt x="146" y="127"/>
                      <a:pt x="145" y="115"/>
                      <a:pt x="142" y="110"/>
                    </a:cubicBezTo>
                    <a:cubicBezTo>
                      <a:pt x="140" y="106"/>
                      <a:pt x="134" y="98"/>
                      <a:pt x="134" y="98"/>
                    </a:cubicBezTo>
                    <a:cubicBezTo>
                      <a:pt x="131" y="78"/>
                      <a:pt x="142" y="53"/>
                      <a:pt x="122" y="40"/>
                    </a:cubicBezTo>
                    <a:cubicBezTo>
                      <a:pt x="112" y="26"/>
                      <a:pt x="109" y="10"/>
                      <a:pt x="94" y="0"/>
                    </a:cubicBezTo>
                    <a:cubicBezTo>
                      <a:pt x="87" y="4"/>
                      <a:pt x="86" y="9"/>
                      <a:pt x="78" y="12"/>
                    </a:cubicBezTo>
                    <a:cubicBezTo>
                      <a:pt x="67" y="29"/>
                      <a:pt x="80" y="31"/>
                      <a:pt x="96" y="34"/>
                    </a:cubicBezTo>
                    <a:cubicBezTo>
                      <a:pt x="103" y="44"/>
                      <a:pt x="100" y="53"/>
                      <a:pt x="96" y="64"/>
                    </a:cubicBezTo>
                    <a:cubicBezTo>
                      <a:pt x="96" y="68"/>
                      <a:pt x="95" y="106"/>
                      <a:pt x="82" y="10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9" name="Freeform 67"/>
              <p:cNvSpPr>
                <a:spLocks/>
              </p:cNvSpPr>
              <p:nvPr/>
            </p:nvSpPr>
            <p:spPr bwMode="gray">
              <a:xfrm>
                <a:off x="3034" y="1765"/>
                <a:ext cx="53" cy="30"/>
              </a:xfrm>
              <a:custGeom>
                <a:avLst/>
                <a:gdLst>
                  <a:gd name="T0" fmla="*/ 59 w 70"/>
                  <a:gd name="T1" fmla="*/ 0 h 40"/>
                  <a:gd name="T2" fmla="*/ 65 w 70"/>
                  <a:gd name="T3" fmla="*/ 20 h 40"/>
                  <a:gd name="T4" fmla="*/ 41 w 70"/>
                  <a:gd name="T5" fmla="*/ 24 h 40"/>
                  <a:gd name="T6" fmla="*/ 31 w 70"/>
                  <a:gd name="T7" fmla="*/ 40 h 40"/>
                  <a:gd name="T8" fmla="*/ 7 w 70"/>
                  <a:gd name="T9" fmla="*/ 38 h 40"/>
                  <a:gd name="T10" fmla="*/ 1 w 70"/>
                  <a:gd name="T11" fmla="*/ 36 h 40"/>
                  <a:gd name="T12" fmla="*/ 33 w 70"/>
                  <a:gd name="T13" fmla="*/ 20 h 40"/>
                  <a:gd name="T14" fmla="*/ 59 w 70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0"/>
                  <a:gd name="T25" fmla="*/ 0 h 40"/>
                  <a:gd name="T26" fmla="*/ 70 w 70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0" h="40">
                    <a:moveTo>
                      <a:pt x="59" y="0"/>
                    </a:moveTo>
                    <a:cubicBezTo>
                      <a:pt x="68" y="3"/>
                      <a:pt x="70" y="10"/>
                      <a:pt x="65" y="20"/>
                    </a:cubicBezTo>
                    <a:cubicBezTo>
                      <a:pt x="61" y="27"/>
                      <a:pt x="49" y="23"/>
                      <a:pt x="41" y="24"/>
                    </a:cubicBezTo>
                    <a:cubicBezTo>
                      <a:pt x="36" y="38"/>
                      <a:pt x="41" y="34"/>
                      <a:pt x="31" y="40"/>
                    </a:cubicBezTo>
                    <a:cubicBezTo>
                      <a:pt x="23" y="39"/>
                      <a:pt x="15" y="39"/>
                      <a:pt x="7" y="38"/>
                    </a:cubicBezTo>
                    <a:cubicBezTo>
                      <a:pt x="5" y="38"/>
                      <a:pt x="0" y="38"/>
                      <a:pt x="1" y="36"/>
                    </a:cubicBezTo>
                    <a:cubicBezTo>
                      <a:pt x="7" y="26"/>
                      <a:pt x="23" y="23"/>
                      <a:pt x="33" y="20"/>
                    </a:cubicBezTo>
                    <a:cubicBezTo>
                      <a:pt x="39" y="11"/>
                      <a:pt x="51" y="8"/>
                      <a:pt x="59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0" name="Freeform 68"/>
              <p:cNvSpPr>
                <a:spLocks/>
              </p:cNvSpPr>
              <p:nvPr/>
            </p:nvSpPr>
            <p:spPr bwMode="gray">
              <a:xfrm>
                <a:off x="2924" y="1774"/>
                <a:ext cx="20" cy="22"/>
              </a:xfrm>
              <a:custGeom>
                <a:avLst/>
                <a:gdLst>
                  <a:gd name="T0" fmla="*/ 18 w 26"/>
                  <a:gd name="T1" fmla="*/ 0 h 29"/>
                  <a:gd name="T2" fmla="*/ 0 w 26"/>
                  <a:gd name="T3" fmla="*/ 18 h 29"/>
                  <a:gd name="T4" fmla="*/ 18 w 26"/>
                  <a:gd name="T5" fmla="*/ 26 h 29"/>
                  <a:gd name="T6" fmla="*/ 18 w 26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9"/>
                  <a:gd name="T14" fmla="*/ 26 w 26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9">
                    <a:moveTo>
                      <a:pt x="18" y="0"/>
                    </a:moveTo>
                    <a:cubicBezTo>
                      <a:pt x="9" y="6"/>
                      <a:pt x="4" y="7"/>
                      <a:pt x="0" y="18"/>
                    </a:cubicBezTo>
                    <a:cubicBezTo>
                      <a:pt x="7" y="25"/>
                      <a:pt x="9" y="29"/>
                      <a:pt x="18" y="26"/>
                    </a:cubicBezTo>
                    <a:cubicBezTo>
                      <a:pt x="22" y="14"/>
                      <a:pt x="26" y="12"/>
                      <a:pt x="18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1" name="Freeform 69"/>
              <p:cNvSpPr>
                <a:spLocks/>
              </p:cNvSpPr>
              <p:nvPr/>
            </p:nvSpPr>
            <p:spPr bwMode="gray">
              <a:xfrm>
                <a:off x="2949" y="1773"/>
                <a:ext cx="38" cy="27"/>
              </a:xfrm>
              <a:custGeom>
                <a:avLst/>
                <a:gdLst>
                  <a:gd name="T0" fmla="*/ 14 w 49"/>
                  <a:gd name="T1" fmla="*/ 6 h 36"/>
                  <a:gd name="T2" fmla="*/ 0 w 49"/>
                  <a:gd name="T3" fmla="*/ 18 h 36"/>
                  <a:gd name="T4" fmla="*/ 6 w 49"/>
                  <a:gd name="T5" fmla="*/ 32 h 36"/>
                  <a:gd name="T6" fmla="*/ 18 w 49"/>
                  <a:gd name="T7" fmla="*/ 36 h 36"/>
                  <a:gd name="T8" fmla="*/ 40 w 49"/>
                  <a:gd name="T9" fmla="*/ 26 h 36"/>
                  <a:gd name="T10" fmla="*/ 14 w 49"/>
                  <a:gd name="T11" fmla="*/ 6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36"/>
                  <a:gd name="T20" fmla="*/ 49 w 49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36">
                    <a:moveTo>
                      <a:pt x="14" y="6"/>
                    </a:moveTo>
                    <a:cubicBezTo>
                      <a:pt x="11" y="14"/>
                      <a:pt x="7" y="13"/>
                      <a:pt x="0" y="18"/>
                    </a:cubicBezTo>
                    <a:cubicBezTo>
                      <a:pt x="1" y="22"/>
                      <a:pt x="2" y="29"/>
                      <a:pt x="6" y="32"/>
                    </a:cubicBezTo>
                    <a:cubicBezTo>
                      <a:pt x="10" y="34"/>
                      <a:pt x="18" y="36"/>
                      <a:pt x="18" y="36"/>
                    </a:cubicBezTo>
                    <a:cubicBezTo>
                      <a:pt x="24" y="27"/>
                      <a:pt x="30" y="28"/>
                      <a:pt x="40" y="26"/>
                    </a:cubicBezTo>
                    <a:cubicBezTo>
                      <a:pt x="49" y="0"/>
                      <a:pt x="26" y="18"/>
                      <a:pt x="14" y="6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2" name="Freeform 70"/>
              <p:cNvSpPr>
                <a:spLocks/>
              </p:cNvSpPr>
              <p:nvPr/>
            </p:nvSpPr>
            <p:spPr bwMode="gray">
              <a:xfrm>
                <a:off x="3012" y="1764"/>
                <a:ext cx="20" cy="16"/>
              </a:xfrm>
              <a:custGeom>
                <a:avLst/>
                <a:gdLst>
                  <a:gd name="T0" fmla="*/ 11 w 27"/>
                  <a:gd name="T1" fmla="*/ 0 h 22"/>
                  <a:gd name="T2" fmla="*/ 3 w 27"/>
                  <a:gd name="T3" fmla="*/ 12 h 22"/>
                  <a:gd name="T4" fmla="*/ 19 w 27"/>
                  <a:gd name="T5" fmla="*/ 22 h 22"/>
                  <a:gd name="T6" fmla="*/ 11 w 2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2"/>
                  <a:gd name="T14" fmla="*/ 27 w 27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2">
                    <a:moveTo>
                      <a:pt x="11" y="0"/>
                    </a:moveTo>
                    <a:cubicBezTo>
                      <a:pt x="8" y="4"/>
                      <a:pt x="0" y="8"/>
                      <a:pt x="3" y="12"/>
                    </a:cubicBezTo>
                    <a:cubicBezTo>
                      <a:pt x="6" y="17"/>
                      <a:pt x="19" y="22"/>
                      <a:pt x="19" y="22"/>
                    </a:cubicBezTo>
                    <a:cubicBezTo>
                      <a:pt x="27" y="10"/>
                      <a:pt x="15" y="11"/>
                      <a:pt x="11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3" name="Freeform 71"/>
              <p:cNvSpPr>
                <a:spLocks/>
              </p:cNvSpPr>
              <p:nvPr/>
            </p:nvSpPr>
            <p:spPr bwMode="gray">
              <a:xfrm>
                <a:off x="2993" y="1782"/>
                <a:ext cx="15" cy="13"/>
              </a:xfrm>
              <a:custGeom>
                <a:avLst/>
                <a:gdLst>
                  <a:gd name="T0" fmla="*/ 11 w 20"/>
                  <a:gd name="T1" fmla="*/ 0 h 18"/>
                  <a:gd name="T2" fmla="*/ 9 w 20"/>
                  <a:gd name="T3" fmla="*/ 18 h 18"/>
                  <a:gd name="T4" fmla="*/ 11 w 20"/>
                  <a:gd name="T5" fmla="*/ 0 h 18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18"/>
                  <a:gd name="T11" fmla="*/ 20 w 20"/>
                  <a:gd name="T12" fmla="*/ 18 h 1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18">
                    <a:moveTo>
                      <a:pt x="11" y="0"/>
                    </a:moveTo>
                    <a:cubicBezTo>
                      <a:pt x="1" y="14"/>
                      <a:pt x="0" y="9"/>
                      <a:pt x="9" y="18"/>
                    </a:cubicBezTo>
                    <a:cubicBezTo>
                      <a:pt x="20" y="14"/>
                      <a:pt x="16" y="18"/>
                      <a:pt x="11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4" name="Freeform 72"/>
              <p:cNvSpPr>
                <a:spLocks/>
              </p:cNvSpPr>
              <p:nvPr/>
            </p:nvSpPr>
            <p:spPr bwMode="gray">
              <a:xfrm>
                <a:off x="4162" y="1798"/>
                <a:ext cx="18" cy="33"/>
              </a:xfrm>
              <a:custGeom>
                <a:avLst/>
                <a:gdLst>
                  <a:gd name="T0" fmla="*/ 24 w 24"/>
                  <a:gd name="T1" fmla="*/ 0 h 44"/>
                  <a:gd name="T2" fmla="*/ 8 w 24"/>
                  <a:gd name="T3" fmla="*/ 16 h 44"/>
                  <a:gd name="T4" fmla="*/ 0 w 24"/>
                  <a:gd name="T5" fmla="*/ 34 h 44"/>
                  <a:gd name="T6" fmla="*/ 16 w 24"/>
                  <a:gd name="T7" fmla="*/ 40 h 44"/>
                  <a:gd name="T8" fmla="*/ 24 w 2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44"/>
                  <a:gd name="T17" fmla="*/ 24 w 2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44">
                    <a:moveTo>
                      <a:pt x="24" y="0"/>
                    </a:moveTo>
                    <a:cubicBezTo>
                      <a:pt x="19" y="7"/>
                      <a:pt x="15" y="11"/>
                      <a:pt x="8" y="16"/>
                    </a:cubicBezTo>
                    <a:cubicBezTo>
                      <a:pt x="4" y="21"/>
                      <a:pt x="0" y="34"/>
                      <a:pt x="0" y="34"/>
                    </a:cubicBezTo>
                    <a:cubicBezTo>
                      <a:pt x="3" y="44"/>
                      <a:pt x="7" y="42"/>
                      <a:pt x="16" y="40"/>
                    </a:cubicBezTo>
                    <a:cubicBezTo>
                      <a:pt x="20" y="27"/>
                      <a:pt x="24" y="14"/>
                      <a:pt x="24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5" name="Freeform 73"/>
              <p:cNvSpPr>
                <a:spLocks/>
              </p:cNvSpPr>
              <p:nvPr/>
            </p:nvSpPr>
            <p:spPr bwMode="gray">
              <a:xfrm>
                <a:off x="3256" y="3244"/>
                <a:ext cx="31" cy="18"/>
              </a:xfrm>
              <a:custGeom>
                <a:avLst/>
                <a:gdLst>
                  <a:gd name="T0" fmla="*/ 30 w 41"/>
                  <a:gd name="T1" fmla="*/ 0 h 24"/>
                  <a:gd name="T2" fmla="*/ 26 w 41"/>
                  <a:gd name="T3" fmla="*/ 24 h 24"/>
                  <a:gd name="T4" fmla="*/ 30 w 41"/>
                  <a:gd name="T5" fmla="*/ 0 h 24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24"/>
                  <a:gd name="T11" fmla="*/ 41 w 41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24">
                    <a:moveTo>
                      <a:pt x="30" y="0"/>
                    </a:moveTo>
                    <a:cubicBezTo>
                      <a:pt x="4" y="4"/>
                      <a:pt x="0" y="17"/>
                      <a:pt x="26" y="24"/>
                    </a:cubicBezTo>
                    <a:cubicBezTo>
                      <a:pt x="41" y="19"/>
                      <a:pt x="38" y="10"/>
                      <a:pt x="30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6" name="Freeform 74"/>
              <p:cNvSpPr>
                <a:spLocks/>
              </p:cNvSpPr>
              <p:nvPr/>
            </p:nvSpPr>
            <p:spPr bwMode="gray">
              <a:xfrm>
                <a:off x="3297" y="3237"/>
                <a:ext cx="10" cy="15"/>
              </a:xfrm>
              <a:custGeom>
                <a:avLst/>
                <a:gdLst>
                  <a:gd name="T0" fmla="*/ 10 w 13"/>
                  <a:gd name="T1" fmla="*/ 5 h 20"/>
                  <a:gd name="T2" fmla="*/ 1 w 13"/>
                  <a:gd name="T3" fmla="*/ 11 h 20"/>
                  <a:gd name="T4" fmla="*/ 9 w 13"/>
                  <a:gd name="T5" fmla="*/ 20 h 20"/>
                  <a:gd name="T6" fmla="*/ 10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0"/>
                  <a:gd name="T14" fmla="*/ 13 w 13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7" name="Freeform 75"/>
              <p:cNvSpPr>
                <a:spLocks/>
              </p:cNvSpPr>
              <p:nvPr/>
            </p:nvSpPr>
            <p:spPr bwMode="gray">
              <a:xfrm>
                <a:off x="3228" y="3084"/>
                <a:ext cx="9" cy="15"/>
              </a:xfrm>
              <a:custGeom>
                <a:avLst/>
                <a:gdLst>
                  <a:gd name="T0" fmla="*/ 10 w 13"/>
                  <a:gd name="T1" fmla="*/ 5 h 20"/>
                  <a:gd name="T2" fmla="*/ 1 w 13"/>
                  <a:gd name="T3" fmla="*/ 11 h 20"/>
                  <a:gd name="T4" fmla="*/ 9 w 13"/>
                  <a:gd name="T5" fmla="*/ 20 h 20"/>
                  <a:gd name="T6" fmla="*/ 10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0"/>
                  <a:gd name="T14" fmla="*/ 13 w 13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8" name="Freeform 76"/>
              <p:cNvSpPr>
                <a:spLocks/>
              </p:cNvSpPr>
              <p:nvPr/>
            </p:nvSpPr>
            <p:spPr bwMode="gray">
              <a:xfrm>
                <a:off x="3289" y="3011"/>
                <a:ext cx="12" cy="19"/>
              </a:xfrm>
              <a:custGeom>
                <a:avLst/>
                <a:gdLst>
                  <a:gd name="T0" fmla="*/ 6 w 14"/>
                  <a:gd name="T1" fmla="*/ 0 h 25"/>
                  <a:gd name="T2" fmla="*/ 0 w 14"/>
                  <a:gd name="T3" fmla="*/ 13 h 25"/>
                  <a:gd name="T4" fmla="*/ 12 w 14"/>
                  <a:gd name="T5" fmla="*/ 24 h 25"/>
                  <a:gd name="T6" fmla="*/ 6 w 14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5"/>
                  <a:gd name="T14" fmla="*/ 14 w 14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5">
                    <a:moveTo>
                      <a:pt x="6" y="0"/>
                    </a:moveTo>
                    <a:cubicBezTo>
                      <a:pt x="4" y="5"/>
                      <a:pt x="3" y="9"/>
                      <a:pt x="0" y="13"/>
                    </a:cubicBezTo>
                    <a:cubicBezTo>
                      <a:pt x="1" y="24"/>
                      <a:pt x="1" y="25"/>
                      <a:pt x="12" y="24"/>
                    </a:cubicBezTo>
                    <a:cubicBezTo>
                      <a:pt x="14" y="12"/>
                      <a:pt x="8" y="10"/>
                      <a:pt x="6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9" name="Freeform 77"/>
              <p:cNvSpPr>
                <a:spLocks/>
              </p:cNvSpPr>
              <p:nvPr/>
            </p:nvSpPr>
            <p:spPr bwMode="gray">
              <a:xfrm>
                <a:off x="3265" y="3010"/>
                <a:ext cx="11" cy="19"/>
              </a:xfrm>
              <a:custGeom>
                <a:avLst/>
                <a:gdLst>
                  <a:gd name="T0" fmla="*/ 6 w 14"/>
                  <a:gd name="T1" fmla="*/ 0 h 25"/>
                  <a:gd name="T2" fmla="*/ 0 w 14"/>
                  <a:gd name="T3" fmla="*/ 13 h 25"/>
                  <a:gd name="T4" fmla="*/ 12 w 14"/>
                  <a:gd name="T5" fmla="*/ 24 h 25"/>
                  <a:gd name="T6" fmla="*/ 6 w 14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5"/>
                  <a:gd name="T14" fmla="*/ 14 w 14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5">
                    <a:moveTo>
                      <a:pt x="6" y="0"/>
                    </a:moveTo>
                    <a:cubicBezTo>
                      <a:pt x="4" y="5"/>
                      <a:pt x="3" y="9"/>
                      <a:pt x="0" y="13"/>
                    </a:cubicBezTo>
                    <a:cubicBezTo>
                      <a:pt x="1" y="24"/>
                      <a:pt x="1" y="25"/>
                      <a:pt x="12" y="24"/>
                    </a:cubicBezTo>
                    <a:cubicBezTo>
                      <a:pt x="14" y="12"/>
                      <a:pt x="8" y="10"/>
                      <a:pt x="6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10" name="Freeform 78"/>
              <p:cNvSpPr>
                <a:spLocks/>
              </p:cNvSpPr>
              <p:nvPr/>
            </p:nvSpPr>
            <p:spPr bwMode="gray">
              <a:xfrm>
                <a:off x="3253" y="3032"/>
                <a:ext cx="11" cy="15"/>
              </a:xfrm>
              <a:custGeom>
                <a:avLst/>
                <a:gdLst>
                  <a:gd name="T0" fmla="*/ 10 w 13"/>
                  <a:gd name="T1" fmla="*/ 5 h 20"/>
                  <a:gd name="T2" fmla="*/ 1 w 13"/>
                  <a:gd name="T3" fmla="*/ 11 h 20"/>
                  <a:gd name="T4" fmla="*/ 9 w 13"/>
                  <a:gd name="T5" fmla="*/ 20 h 20"/>
                  <a:gd name="T6" fmla="*/ 10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0"/>
                  <a:gd name="T14" fmla="*/ 13 w 13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11" name="Freeform 79"/>
              <p:cNvSpPr>
                <a:spLocks/>
              </p:cNvSpPr>
              <p:nvPr/>
            </p:nvSpPr>
            <p:spPr bwMode="gray">
              <a:xfrm>
                <a:off x="3228" y="3066"/>
                <a:ext cx="9" cy="15"/>
              </a:xfrm>
              <a:custGeom>
                <a:avLst/>
                <a:gdLst>
                  <a:gd name="T0" fmla="*/ 10 w 13"/>
                  <a:gd name="T1" fmla="*/ 5 h 20"/>
                  <a:gd name="T2" fmla="*/ 1 w 13"/>
                  <a:gd name="T3" fmla="*/ 11 h 20"/>
                  <a:gd name="T4" fmla="*/ 9 w 13"/>
                  <a:gd name="T5" fmla="*/ 20 h 20"/>
                  <a:gd name="T6" fmla="*/ 10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0"/>
                  <a:gd name="T14" fmla="*/ 13 w 13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12" name="Freeform 80"/>
              <p:cNvSpPr>
                <a:spLocks/>
              </p:cNvSpPr>
              <p:nvPr/>
            </p:nvSpPr>
            <p:spPr bwMode="gray">
              <a:xfrm>
                <a:off x="3247" y="3053"/>
                <a:ext cx="11" cy="15"/>
              </a:xfrm>
              <a:custGeom>
                <a:avLst/>
                <a:gdLst>
                  <a:gd name="T0" fmla="*/ 10 w 13"/>
                  <a:gd name="T1" fmla="*/ 5 h 20"/>
                  <a:gd name="T2" fmla="*/ 1 w 13"/>
                  <a:gd name="T3" fmla="*/ 11 h 20"/>
                  <a:gd name="T4" fmla="*/ 9 w 13"/>
                  <a:gd name="T5" fmla="*/ 20 h 20"/>
                  <a:gd name="T6" fmla="*/ 10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0"/>
                  <a:gd name="T14" fmla="*/ 13 w 13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13" name="Freeform 81"/>
              <p:cNvSpPr>
                <a:spLocks/>
              </p:cNvSpPr>
              <p:nvPr/>
            </p:nvSpPr>
            <p:spPr bwMode="gray">
              <a:xfrm>
                <a:off x="2496" y="2069"/>
                <a:ext cx="10" cy="15"/>
              </a:xfrm>
              <a:custGeom>
                <a:avLst/>
                <a:gdLst>
                  <a:gd name="T0" fmla="*/ 10 w 13"/>
                  <a:gd name="T1" fmla="*/ 5 h 20"/>
                  <a:gd name="T2" fmla="*/ 1 w 13"/>
                  <a:gd name="T3" fmla="*/ 11 h 20"/>
                  <a:gd name="T4" fmla="*/ 9 w 13"/>
                  <a:gd name="T5" fmla="*/ 20 h 20"/>
                  <a:gd name="T6" fmla="*/ 10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0"/>
                  <a:gd name="T14" fmla="*/ 13 w 13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14" name="Freeform 82"/>
              <p:cNvSpPr>
                <a:spLocks/>
              </p:cNvSpPr>
              <p:nvPr/>
            </p:nvSpPr>
            <p:spPr bwMode="gray">
              <a:xfrm>
                <a:off x="2189" y="1819"/>
                <a:ext cx="2112" cy="1637"/>
              </a:xfrm>
              <a:custGeom>
                <a:avLst/>
                <a:gdLst>
                  <a:gd name="T0" fmla="*/ 452 w 2060"/>
                  <a:gd name="T1" fmla="*/ 653 h 1644"/>
                  <a:gd name="T2" fmla="*/ 333 w 2060"/>
                  <a:gd name="T3" fmla="*/ 595 h 1644"/>
                  <a:gd name="T4" fmla="*/ 158 w 2060"/>
                  <a:gd name="T5" fmla="*/ 645 h 1644"/>
                  <a:gd name="T6" fmla="*/ 46 w 2060"/>
                  <a:gd name="T7" fmla="*/ 759 h 1644"/>
                  <a:gd name="T8" fmla="*/ 12 w 2060"/>
                  <a:gd name="T9" fmla="*/ 941 h 1644"/>
                  <a:gd name="T10" fmla="*/ 146 w 2060"/>
                  <a:gd name="T11" fmla="*/ 1059 h 1644"/>
                  <a:gd name="T12" fmla="*/ 308 w 2060"/>
                  <a:gd name="T13" fmla="*/ 1041 h 1644"/>
                  <a:gd name="T14" fmla="*/ 396 w 2060"/>
                  <a:gd name="T15" fmla="*/ 1138 h 1644"/>
                  <a:gd name="T16" fmla="*/ 452 w 2060"/>
                  <a:gd name="T17" fmla="*/ 1447 h 1644"/>
                  <a:gd name="T18" fmla="*/ 497 w 2060"/>
                  <a:gd name="T19" fmla="*/ 1628 h 1644"/>
                  <a:gd name="T20" fmla="*/ 704 w 2060"/>
                  <a:gd name="T21" fmla="*/ 1574 h 1644"/>
                  <a:gd name="T22" fmla="*/ 817 w 2060"/>
                  <a:gd name="T23" fmla="*/ 1380 h 1644"/>
                  <a:gd name="T24" fmla="*/ 885 w 2060"/>
                  <a:gd name="T25" fmla="*/ 1153 h 1644"/>
                  <a:gd name="T26" fmla="*/ 998 w 2060"/>
                  <a:gd name="T27" fmla="*/ 999 h 1644"/>
                  <a:gd name="T28" fmla="*/ 796 w 2060"/>
                  <a:gd name="T29" fmla="*/ 856 h 1644"/>
                  <a:gd name="T30" fmla="*/ 817 w 2060"/>
                  <a:gd name="T31" fmla="*/ 819 h 1644"/>
                  <a:gd name="T32" fmla="*/ 1003 w 2060"/>
                  <a:gd name="T33" fmla="*/ 916 h 1644"/>
                  <a:gd name="T34" fmla="*/ 1098 w 2060"/>
                  <a:gd name="T35" fmla="*/ 792 h 1644"/>
                  <a:gd name="T36" fmla="*/ 1046 w 2060"/>
                  <a:gd name="T37" fmla="*/ 763 h 1644"/>
                  <a:gd name="T38" fmla="*/ 929 w 2060"/>
                  <a:gd name="T39" fmla="*/ 716 h 1644"/>
                  <a:gd name="T40" fmla="*/ 1141 w 2060"/>
                  <a:gd name="T41" fmla="*/ 761 h 1644"/>
                  <a:gd name="T42" fmla="*/ 1296 w 2060"/>
                  <a:gd name="T43" fmla="*/ 852 h 1644"/>
                  <a:gd name="T44" fmla="*/ 1373 w 2060"/>
                  <a:gd name="T45" fmla="*/ 1033 h 1644"/>
                  <a:gd name="T46" fmla="*/ 1608 w 2060"/>
                  <a:gd name="T47" fmla="*/ 847 h 1644"/>
                  <a:gd name="T48" fmla="*/ 1704 w 2060"/>
                  <a:gd name="T49" fmla="*/ 1030 h 1644"/>
                  <a:gd name="T50" fmla="*/ 1707 w 2060"/>
                  <a:gd name="T51" fmla="*/ 874 h 1644"/>
                  <a:gd name="T52" fmla="*/ 1759 w 2060"/>
                  <a:gd name="T53" fmla="*/ 800 h 1644"/>
                  <a:gd name="T54" fmla="*/ 1783 w 2060"/>
                  <a:gd name="T55" fmla="*/ 544 h 1644"/>
                  <a:gd name="T56" fmla="*/ 1824 w 2060"/>
                  <a:gd name="T57" fmla="*/ 528 h 1644"/>
                  <a:gd name="T58" fmla="*/ 1844 w 2060"/>
                  <a:gd name="T59" fmla="*/ 427 h 1644"/>
                  <a:gd name="T60" fmla="*/ 1805 w 2060"/>
                  <a:gd name="T61" fmla="*/ 226 h 1644"/>
                  <a:gd name="T62" fmla="*/ 1899 w 2060"/>
                  <a:gd name="T63" fmla="*/ 108 h 1644"/>
                  <a:gd name="T64" fmla="*/ 1947 w 2060"/>
                  <a:gd name="T65" fmla="*/ 209 h 1644"/>
                  <a:gd name="T66" fmla="*/ 1943 w 2060"/>
                  <a:gd name="T67" fmla="*/ 123 h 1644"/>
                  <a:gd name="T68" fmla="*/ 1975 w 2060"/>
                  <a:gd name="T69" fmla="*/ 51 h 1644"/>
                  <a:gd name="T70" fmla="*/ 2038 w 2060"/>
                  <a:gd name="T71" fmla="*/ 0 h 1644"/>
                  <a:gd name="T72" fmla="*/ 1820 w 2060"/>
                  <a:gd name="T73" fmla="*/ 63 h 1644"/>
                  <a:gd name="T74" fmla="*/ 1583 w 2060"/>
                  <a:gd name="T75" fmla="*/ 83 h 1644"/>
                  <a:gd name="T76" fmla="*/ 1349 w 2060"/>
                  <a:gd name="T77" fmla="*/ 30 h 1644"/>
                  <a:gd name="T78" fmla="*/ 1132 w 2060"/>
                  <a:gd name="T79" fmla="*/ 65 h 1644"/>
                  <a:gd name="T80" fmla="*/ 1040 w 2060"/>
                  <a:gd name="T81" fmla="*/ 170 h 1644"/>
                  <a:gd name="T82" fmla="*/ 926 w 2060"/>
                  <a:gd name="T83" fmla="*/ 137 h 1644"/>
                  <a:gd name="T84" fmla="*/ 758 w 2060"/>
                  <a:gd name="T85" fmla="*/ 183 h 1644"/>
                  <a:gd name="T86" fmla="*/ 667 w 2060"/>
                  <a:gd name="T87" fmla="*/ 140 h 1644"/>
                  <a:gd name="T88" fmla="*/ 364 w 2060"/>
                  <a:gd name="T89" fmla="*/ 248 h 1644"/>
                  <a:gd name="T90" fmla="*/ 535 w 2060"/>
                  <a:gd name="T91" fmla="*/ 213 h 1644"/>
                  <a:gd name="T92" fmla="*/ 638 w 2060"/>
                  <a:gd name="T93" fmla="*/ 276 h 1644"/>
                  <a:gd name="T94" fmla="*/ 443 w 2060"/>
                  <a:gd name="T95" fmla="*/ 357 h 1644"/>
                  <a:gd name="T96" fmla="*/ 275 w 2060"/>
                  <a:gd name="T97" fmla="*/ 416 h 1644"/>
                  <a:gd name="T98" fmla="*/ 167 w 2060"/>
                  <a:gd name="T99" fmla="*/ 537 h 1644"/>
                  <a:gd name="T100" fmla="*/ 283 w 2060"/>
                  <a:gd name="T101" fmla="*/ 552 h 1644"/>
                  <a:gd name="T102" fmla="*/ 381 w 2060"/>
                  <a:gd name="T103" fmla="*/ 573 h 1644"/>
                  <a:gd name="T104" fmla="*/ 493 w 2060"/>
                  <a:gd name="T105" fmla="*/ 590 h 1644"/>
                  <a:gd name="T106" fmla="*/ 487 w 2060"/>
                  <a:gd name="T107" fmla="*/ 512 h 1644"/>
                  <a:gd name="T108" fmla="*/ 592 w 2060"/>
                  <a:gd name="T109" fmla="*/ 548 h 1644"/>
                  <a:gd name="T110" fmla="*/ 686 w 2060"/>
                  <a:gd name="T111" fmla="*/ 470 h 1644"/>
                  <a:gd name="T112" fmla="*/ 772 w 2060"/>
                  <a:gd name="T113" fmla="*/ 480 h 1644"/>
                  <a:gd name="T114" fmla="*/ 639 w 2060"/>
                  <a:gd name="T115" fmla="*/ 598 h 164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60"/>
                  <a:gd name="T175" fmla="*/ 0 h 1644"/>
                  <a:gd name="T176" fmla="*/ 2060 w 2060"/>
                  <a:gd name="T177" fmla="*/ 1644 h 164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60" h="1644">
                    <a:moveTo>
                      <a:pt x="697" y="677"/>
                    </a:moveTo>
                    <a:cubicBezTo>
                      <a:pt x="659" y="675"/>
                      <a:pt x="652" y="669"/>
                      <a:pt x="618" y="667"/>
                    </a:cubicBezTo>
                    <a:cubicBezTo>
                      <a:pt x="607" y="666"/>
                      <a:pt x="594" y="661"/>
                      <a:pt x="582" y="658"/>
                    </a:cubicBezTo>
                    <a:cubicBezTo>
                      <a:pt x="577" y="655"/>
                      <a:pt x="568" y="650"/>
                      <a:pt x="568" y="650"/>
                    </a:cubicBezTo>
                    <a:cubicBezTo>
                      <a:pt x="551" y="652"/>
                      <a:pt x="557" y="655"/>
                      <a:pt x="546" y="658"/>
                    </a:cubicBezTo>
                    <a:cubicBezTo>
                      <a:pt x="540" y="667"/>
                      <a:pt x="542" y="669"/>
                      <a:pt x="546" y="677"/>
                    </a:cubicBezTo>
                    <a:cubicBezTo>
                      <a:pt x="548" y="680"/>
                      <a:pt x="550" y="686"/>
                      <a:pt x="550" y="686"/>
                    </a:cubicBezTo>
                    <a:cubicBezTo>
                      <a:pt x="526" y="694"/>
                      <a:pt x="506" y="678"/>
                      <a:pt x="488" y="670"/>
                    </a:cubicBezTo>
                    <a:cubicBezTo>
                      <a:pt x="481" y="653"/>
                      <a:pt x="472" y="655"/>
                      <a:pt x="452" y="653"/>
                    </a:cubicBezTo>
                    <a:cubicBezTo>
                      <a:pt x="446" y="648"/>
                      <a:pt x="444" y="648"/>
                      <a:pt x="437" y="650"/>
                    </a:cubicBezTo>
                    <a:cubicBezTo>
                      <a:pt x="427" y="647"/>
                      <a:pt x="433" y="648"/>
                      <a:pt x="423" y="642"/>
                    </a:cubicBezTo>
                    <a:cubicBezTo>
                      <a:pt x="421" y="641"/>
                      <a:pt x="418" y="639"/>
                      <a:pt x="418" y="639"/>
                    </a:cubicBezTo>
                    <a:cubicBezTo>
                      <a:pt x="416" y="638"/>
                      <a:pt x="413" y="633"/>
                      <a:pt x="413" y="630"/>
                    </a:cubicBezTo>
                    <a:cubicBezTo>
                      <a:pt x="415" y="625"/>
                      <a:pt x="418" y="616"/>
                      <a:pt x="418" y="616"/>
                    </a:cubicBezTo>
                    <a:cubicBezTo>
                      <a:pt x="416" y="592"/>
                      <a:pt x="421" y="588"/>
                      <a:pt x="398" y="591"/>
                    </a:cubicBezTo>
                    <a:cubicBezTo>
                      <a:pt x="390" y="598"/>
                      <a:pt x="390" y="595"/>
                      <a:pt x="381" y="592"/>
                    </a:cubicBezTo>
                    <a:cubicBezTo>
                      <a:pt x="370" y="592"/>
                      <a:pt x="361" y="595"/>
                      <a:pt x="348" y="597"/>
                    </a:cubicBezTo>
                    <a:cubicBezTo>
                      <a:pt x="344" y="595"/>
                      <a:pt x="337" y="597"/>
                      <a:pt x="333" y="595"/>
                    </a:cubicBezTo>
                    <a:cubicBezTo>
                      <a:pt x="331" y="594"/>
                      <a:pt x="330" y="592"/>
                      <a:pt x="328" y="592"/>
                    </a:cubicBezTo>
                    <a:cubicBezTo>
                      <a:pt x="314" y="591"/>
                      <a:pt x="296" y="597"/>
                      <a:pt x="283" y="602"/>
                    </a:cubicBezTo>
                    <a:cubicBezTo>
                      <a:pt x="276" y="603"/>
                      <a:pt x="268" y="606"/>
                      <a:pt x="260" y="608"/>
                    </a:cubicBezTo>
                    <a:cubicBezTo>
                      <a:pt x="255" y="609"/>
                      <a:pt x="246" y="613"/>
                      <a:pt x="246" y="613"/>
                    </a:cubicBezTo>
                    <a:cubicBezTo>
                      <a:pt x="228" y="611"/>
                      <a:pt x="209" y="609"/>
                      <a:pt x="189" y="611"/>
                    </a:cubicBezTo>
                    <a:cubicBezTo>
                      <a:pt x="184" y="613"/>
                      <a:pt x="180" y="614"/>
                      <a:pt x="175" y="617"/>
                    </a:cubicBezTo>
                    <a:cubicBezTo>
                      <a:pt x="173" y="619"/>
                      <a:pt x="173" y="620"/>
                      <a:pt x="173" y="622"/>
                    </a:cubicBezTo>
                    <a:cubicBezTo>
                      <a:pt x="172" y="623"/>
                      <a:pt x="169" y="623"/>
                      <a:pt x="169" y="625"/>
                    </a:cubicBezTo>
                    <a:cubicBezTo>
                      <a:pt x="163" y="634"/>
                      <a:pt x="167" y="641"/>
                      <a:pt x="158" y="645"/>
                    </a:cubicBezTo>
                    <a:cubicBezTo>
                      <a:pt x="153" y="648"/>
                      <a:pt x="149" y="652"/>
                      <a:pt x="144" y="655"/>
                    </a:cubicBezTo>
                    <a:cubicBezTo>
                      <a:pt x="141" y="656"/>
                      <a:pt x="135" y="659"/>
                      <a:pt x="135" y="659"/>
                    </a:cubicBezTo>
                    <a:cubicBezTo>
                      <a:pt x="133" y="664"/>
                      <a:pt x="130" y="666"/>
                      <a:pt x="130" y="669"/>
                    </a:cubicBezTo>
                    <a:cubicBezTo>
                      <a:pt x="128" y="677"/>
                      <a:pt x="132" y="691"/>
                      <a:pt x="124" y="698"/>
                    </a:cubicBezTo>
                    <a:cubicBezTo>
                      <a:pt x="118" y="703"/>
                      <a:pt x="108" y="709"/>
                      <a:pt x="101" y="711"/>
                    </a:cubicBezTo>
                    <a:cubicBezTo>
                      <a:pt x="101" y="711"/>
                      <a:pt x="90" y="716"/>
                      <a:pt x="87" y="716"/>
                    </a:cubicBezTo>
                    <a:cubicBezTo>
                      <a:pt x="85" y="717"/>
                      <a:pt x="82" y="717"/>
                      <a:pt x="82" y="717"/>
                    </a:cubicBezTo>
                    <a:cubicBezTo>
                      <a:pt x="76" y="725"/>
                      <a:pt x="68" y="733"/>
                      <a:pt x="60" y="738"/>
                    </a:cubicBezTo>
                    <a:cubicBezTo>
                      <a:pt x="56" y="745"/>
                      <a:pt x="53" y="755"/>
                      <a:pt x="46" y="759"/>
                    </a:cubicBezTo>
                    <a:cubicBezTo>
                      <a:pt x="43" y="764"/>
                      <a:pt x="37" y="767"/>
                      <a:pt x="31" y="773"/>
                    </a:cubicBezTo>
                    <a:cubicBezTo>
                      <a:pt x="26" y="780"/>
                      <a:pt x="25" y="789"/>
                      <a:pt x="23" y="797"/>
                    </a:cubicBezTo>
                    <a:cubicBezTo>
                      <a:pt x="20" y="803"/>
                      <a:pt x="19" y="809"/>
                      <a:pt x="17" y="816"/>
                    </a:cubicBezTo>
                    <a:cubicBezTo>
                      <a:pt x="15" y="817"/>
                      <a:pt x="14" y="824"/>
                      <a:pt x="14" y="824"/>
                    </a:cubicBezTo>
                    <a:cubicBezTo>
                      <a:pt x="15" y="831"/>
                      <a:pt x="26" y="842"/>
                      <a:pt x="26" y="842"/>
                    </a:cubicBezTo>
                    <a:cubicBezTo>
                      <a:pt x="26" y="847"/>
                      <a:pt x="17" y="855"/>
                      <a:pt x="17" y="855"/>
                    </a:cubicBezTo>
                    <a:cubicBezTo>
                      <a:pt x="14" y="863"/>
                      <a:pt x="17" y="867"/>
                      <a:pt x="25" y="870"/>
                    </a:cubicBezTo>
                    <a:cubicBezTo>
                      <a:pt x="28" y="884"/>
                      <a:pt x="17" y="902"/>
                      <a:pt x="6" y="909"/>
                    </a:cubicBezTo>
                    <a:cubicBezTo>
                      <a:pt x="0" y="927"/>
                      <a:pt x="5" y="927"/>
                      <a:pt x="12" y="941"/>
                    </a:cubicBezTo>
                    <a:cubicBezTo>
                      <a:pt x="23" y="963"/>
                      <a:pt x="29" y="969"/>
                      <a:pt x="53" y="977"/>
                    </a:cubicBezTo>
                    <a:cubicBezTo>
                      <a:pt x="60" y="986"/>
                      <a:pt x="56" y="983"/>
                      <a:pt x="63" y="989"/>
                    </a:cubicBezTo>
                    <a:cubicBezTo>
                      <a:pt x="62" y="994"/>
                      <a:pt x="59" y="997"/>
                      <a:pt x="59" y="1002"/>
                    </a:cubicBezTo>
                    <a:cubicBezTo>
                      <a:pt x="57" y="1009"/>
                      <a:pt x="70" y="1020"/>
                      <a:pt x="74" y="1027"/>
                    </a:cubicBezTo>
                    <a:cubicBezTo>
                      <a:pt x="77" y="1031"/>
                      <a:pt x="91" y="1036"/>
                      <a:pt x="91" y="1036"/>
                    </a:cubicBezTo>
                    <a:cubicBezTo>
                      <a:pt x="94" y="1036"/>
                      <a:pt x="96" y="1036"/>
                      <a:pt x="98" y="1034"/>
                    </a:cubicBezTo>
                    <a:cubicBezTo>
                      <a:pt x="99" y="1034"/>
                      <a:pt x="98" y="1031"/>
                      <a:pt x="99" y="1030"/>
                    </a:cubicBezTo>
                    <a:cubicBezTo>
                      <a:pt x="101" y="1030"/>
                      <a:pt x="107" y="1038"/>
                      <a:pt x="108" y="1038"/>
                    </a:cubicBezTo>
                    <a:cubicBezTo>
                      <a:pt x="119" y="1047"/>
                      <a:pt x="133" y="1055"/>
                      <a:pt x="146" y="1059"/>
                    </a:cubicBezTo>
                    <a:cubicBezTo>
                      <a:pt x="149" y="1067"/>
                      <a:pt x="152" y="1066"/>
                      <a:pt x="159" y="1064"/>
                    </a:cubicBezTo>
                    <a:cubicBezTo>
                      <a:pt x="163" y="1061"/>
                      <a:pt x="166" y="1059"/>
                      <a:pt x="169" y="1058"/>
                    </a:cubicBezTo>
                    <a:cubicBezTo>
                      <a:pt x="172" y="1056"/>
                      <a:pt x="178" y="1055"/>
                      <a:pt x="178" y="1055"/>
                    </a:cubicBezTo>
                    <a:cubicBezTo>
                      <a:pt x="192" y="1059"/>
                      <a:pt x="209" y="1061"/>
                      <a:pt x="224" y="1063"/>
                    </a:cubicBezTo>
                    <a:cubicBezTo>
                      <a:pt x="231" y="1067"/>
                      <a:pt x="229" y="1070"/>
                      <a:pt x="238" y="1069"/>
                    </a:cubicBezTo>
                    <a:cubicBezTo>
                      <a:pt x="238" y="1063"/>
                      <a:pt x="238" y="1056"/>
                      <a:pt x="238" y="1050"/>
                    </a:cubicBezTo>
                    <a:cubicBezTo>
                      <a:pt x="241" y="1041"/>
                      <a:pt x="257" y="1059"/>
                      <a:pt x="260" y="1061"/>
                    </a:cubicBezTo>
                    <a:cubicBezTo>
                      <a:pt x="266" y="1050"/>
                      <a:pt x="279" y="1052"/>
                      <a:pt x="291" y="1050"/>
                    </a:cubicBezTo>
                    <a:cubicBezTo>
                      <a:pt x="297" y="1049"/>
                      <a:pt x="302" y="1044"/>
                      <a:pt x="308" y="1041"/>
                    </a:cubicBezTo>
                    <a:cubicBezTo>
                      <a:pt x="319" y="1042"/>
                      <a:pt x="330" y="1045"/>
                      <a:pt x="341" y="1049"/>
                    </a:cubicBezTo>
                    <a:cubicBezTo>
                      <a:pt x="342" y="1050"/>
                      <a:pt x="344" y="1055"/>
                      <a:pt x="344" y="1058"/>
                    </a:cubicBezTo>
                    <a:cubicBezTo>
                      <a:pt x="344" y="1061"/>
                      <a:pt x="342" y="1067"/>
                      <a:pt x="342" y="1067"/>
                    </a:cubicBezTo>
                    <a:cubicBezTo>
                      <a:pt x="347" y="1070"/>
                      <a:pt x="355" y="1072"/>
                      <a:pt x="361" y="1075"/>
                    </a:cubicBezTo>
                    <a:cubicBezTo>
                      <a:pt x="362" y="1075"/>
                      <a:pt x="365" y="1077"/>
                      <a:pt x="365" y="1077"/>
                    </a:cubicBezTo>
                    <a:cubicBezTo>
                      <a:pt x="375" y="1074"/>
                      <a:pt x="384" y="1074"/>
                      <a:pt x="393" y="1080"/>
                    </a:cubicBezTo>
                    <a:cubicBezTo>
                      <a:pt x="396" y="1083"/>
                      <a:pt x="398" y="1088"/>
                      <a:pt x="401" y="1092"/>
                    </a:cubicBezTo>
                    <a:cubicBezTo>
                      <a:pt x="404" y="1095"/>
                      <a:pt x="407" y="1102"/>
                      <a:pt x="407" y="1102"/>
                    </a:cubicBezTo>
                    <a:cubicBezTo>
                      <a:pt x="404" y="1114"/>
                      <a:pt x="399" y="1127"/>
                      <a:pt x="396" y="1138"/>
                    </a:cubicBezTo>
                    <a:cubicBezTo>
                      <a:pt x="393" y="1147"/>
                      <a:pt x="395" y="1141"/>
                      <a:pt x="389" y="1152"/>
                    </a:cubicBezTo>
                    <a:cubicBezTo>
                      <a:pt x="387" y="1153"/>
                      <a:pt x="385" y="1156"/>
                      <a:pt x="385" y="1156"/>
                    </a:cubicBezTo>
                    <a:cubicBezTo>
                      <a:pt x="389" y="1185"/>
                      <a:pt x="396" y="1180"/>
                      <a:pt x="410" y="1197"/>
                    </a:cubicBezTo>
                    <a:cubicBezTo>
                      <a:pt x="427" y="1219"/>
                      <a:pt x="440" y="1239"/>
                      <a:pt x="447" y="1266"/>
                    </a:cubicBezTo>
                    <a:cubicBezTo>
                      <a:pt x="446" y="1280"/>
                      <a:pt x="452" y="1314"/>
                      <a:pt x="435" y="1325"/>
                    </a:cubicBezTo>
                    <a:cubicBezTo>
                      <a:pt x="427" y="1347"/>
                      <a:pt x="433" y="1325"/>
                      <a:pt x="430" y="1367"/>
                    </a:cubicBezTo>
                    <a:cubicBezTo>
                      <a:pt x="429" y="1377"/>
                      <a:pt x="421" y="1381"/>
                      <a:pt x="418" y="1391"/>
                    </a:cubicBezTo>
                    <a:cubicBezTo>
                      <a:pt x="421" y="1413"/>
                      <a:pt x="430" y="1422"/>
                      <a:pt x="446" y="1438"/>
                    </a:cubicBezTo>
                    <a:cubicBezTo>
                      <a:pt x="449" y="1441"/>
                      <a:pt x="450" y="1442"/>
                      <a:pt x="452" y="1447"/>
                    </a:cubicBezTo>
                    <a:cubicBezTo>
                      <a:pt x="454" y="1450"/>
                      <a:pt x="455" y="1456"/>
                      <a:pt x="455" y="1456"/>
                    </a:cubicBezTo>
                    <a:cubicBezTo>
                      <a:pt x="457" y="1475"/>
                      <a:pt x="458" y="1488"/>
                      <a:pt x="460" y="1505"/>
                    </a:cubicBezTo>
                    <a:cubicBezTo>
                      <a:pt x="461" y="1514"/>
                      <a:pt x="461" y="1511"/>
                      <a:pt x="464" y="1522"/>
                    </a:cubicBezTo>
                    <a:cubicBezTo>
                      <a:pt x="466" y="1524"/>
                      <a:pt x="466" y="1527"/>
                      <a:pt x="466" y="1527"/>
                    </a:cubicBezTo>
                    <a:cubicBezTo>
                      <a:pt x="468" y="1542"/>
                      <a:pt x="469" y="1552"/>
                      <a:pt x="481" y="1561"/>
                    </a:cubicBezTo>
                    <a:cubicBezTo>
                      <a:pt x="485" y="1566"/>
                      <a:pt x="488" y="1569"/>
                      <a:pt x="494" y="1572"/>
                    </a:cubicBezTo>
                    <a:cubicBezTo>
                      <a:pt x="497" y="1585"/>
                      <a:pt x="503" y="1597"/>
                      <a:pt x="506" y="1610"/>
                    </a:cubicBezTo>
                    <a:cubicBezTo>
                      <a:pt x="506" y="1614"/>
                      <a:pt x="508" y="1619"/>
                      <a:pt x="505" y="1622"/>
                    </a:cubicBezTo>
                    <a:cubicBezTo>
                      <a:pt x="503" y="1625"/>
                      <a:pt x="497" y="1628"/>
                      <a:pt x="497" y="1628"/>
                    </a:cubicBezTo>
                    <a:cubicBezTo>
                      <a:pt x="488" y="1642"/>
                      <a:pt x="509" y="1644"/>
                      <a:pt x="517" y="1644"/>
                    </a:cubicBezTo>
                    <a:cubicBezTo>
                      <a:pt x="539" y="1639"/>
                      <a:pt x="557" y="1635"/>
                      <a:pt x="579" y="1633"/>
                    </a:cubicBezTo>
                    <a:cubicBezTo>
                      <a:pt x="598" y="1630"/>
                      <a:pt x="613" y="1627"/>
                      <a:pt x="632" y="1624"/>
                    </a:cubicBezTo>
                    <a:cubicBezTo>
                      <a:pt x="635" y="1624"/>
                      <a:pt x="638" y="1622"/>
                      <a:pt x="641" y="1621"/>
                    </a:cubicBezTo>
                    <a:cubicBezTo>
                      <a:pt x="642" y="1621"/>
                      <a:pt x="644" y="1619"/>
                      <a:pt x="646" y="1617"/>
                    </a:cubicBezTo>
                    <a:cubicBezTo>
                      <a:pt x="649" y="1617"/>
                      <a:pt x="655" y="1616"/>
                      <a:pt x="655" y="1616"/>
                    </a:cubicBezTo>
                    <a:cubicBezTo>
                      <a:pt x="659" y="1610"/>
                      <a:pt x="664" y="1603"/>
                      <a:pt x="670" y="1600"/>
                    </a:cubicBezTo>
                    <a:cubicBezTo>
                      <a:pt x="675" y="1594"/>
                      <a:pt x="678" y="1591"/>
                      <a:pt x="683" y="1588"/>
                    </a:cubicBezTo>
                    <a:cubicBezTo>
                      <a:pt x="687" y="1581"/>
                      <a:pt x="697" y="1577"/>
                      <a:pt x="704" y="1574"/>
                    </a:cubicBezTo>
                    <a:cubicBezTo>
                      <a:pt x="715" y="1563"/>
                      <a:pt x="726" y="1550"/>
                      <a:pt x="731" y="1535"/>
                    </a:cubicBezTo>
                    <a:cubicBezTo>
                      <a:pt x="731" y="1531"/>
                      <a:pt x="729" y="1528"/>
                      <a:pt x="729" y="1525"/>
                    </a:cubicBezTo>
                    <a:cubicBezTo>
                      <a:pt x="729" y="1494"/>
                      <a:pt x="737" y="1505"/>
                      <a:pt x="754" y="1494"/>
                    </a:cubicBezTo>
                    <a:cubicBezTo>
                      <a:pt x="759" y="1488"/>
                      <a:pt x="762" y="1483"/>
                      <a:pt x="765" y="1475"/>
                    </a:cubicBezTo>
                    <a:cubicBezTo>
                      <a:pt x="763" y="1458"/>
                      <a:pt x="765" y="1439"/>
                      <a:pt x="755" y="1424"/>
                    </a:cubicBezTo>
                    <a:cubicBezTo>
                      <a:pt x="759" y="1413"/>
                      <a:pt x="771" y="1419"/>
                      <a:pt x="779" y="1422"/>
                    </a:cubicBezTo>
                    <a:cubicBezTo>
                      <a:pt x="782" y="1427"/>
                      <a:pt x="782" y="1435"/>
                      <a:pt x="785" y="1427"/>
                    </a:cubicBezTo>
                    <a:cubicBezTo>
                      <a:pt x="786" y="1416"/>
                      <a:pt x="786" y="1405"/>
                      <a:pt x="786" y="1396"/>
                    </a:cubicBezTo>
                    <a:cubicBezTo>
                      <a:pt x="788" y="1386"/>
                      <a:pt x="810" y="1385"/>
                      <a:pt x="817" y="1380"/>
                    </a:cubicBezTo>
                    <a:cubicBezTo>
                      <a:pt x="820" y="1374"/>
                      <a:pt x="831" y="1367"/>
                      <a:pt x="837" y="1363"/>
                    </a:cubicBezTo>
                    <a:cubicBezTo>
                      <a:pt x="841" y="1361"/>
                      <a:pt x="847" y="1356"/>
                      <a:pt x="847" y="1356"/>
                    </a:cubicBezTo>
                    <a:cubicBezTo>
                      <a:pt x="855" y="1345"/>
                      <a:pt x="845" y="1333"/>
                      <a:pt x="844" y="1320"/>
                    </a:cubicBezTo>
                    <a:cubicBezTo>
                      <a:pt x="845" y="1310"/>
                      <a:pt x="847" y="1308"/>
                      <a:pt x="850" y="1299"/>
                    </a:cubicBezTo>
                    <a:cubicBezTo>
                      <a:pt x="847" y="1288"/>
                      <a:pt x="842" y="1288"/>
                      <a:pt x="834" y="1280"/>
                    </a:cubicBezTo>
                    <a:cubicBezTo>
                      <a:pt x="833" y="1275"/>
                      <a:pt x="830" y="1266"/>
                      <a:pt x="830" y="1266"/>
                    </a:cubicBezTo>
                    <a:cubicBezTo>
                      <a:pt x="831" y="1250"/>
                      <a:pt x="831" y="1236"/>
                      <a:pt x="831" y="1220"/>
                    </a:cubicBezTo>
                    <a:cubicBezTo>
                      <a:pt x="833" y="1192"/>
                      <a:pt x="861" y="1183"/>
                      <a:pt x="876" y="1166"/>
                    </a:cubicBezTo>
                    <a:cubicBezTo>
                      <a:pt x="879" y="1160"/>
                      <a:pt x="884" y="1160"/>
                      <a:pt x="885" y="1153"/>
                    </a:cubicBezTo>
                    <a:cubicBezTo>
                      <a:pt x="890" y="1144"/>
                      <a:pt x="889" y="1142"/>
                      <a:pt x="895" y="1136"/>
                    </a:cubicBezTo>
                    <a:cubicBezTo>
                      <a:pt x="898" y="1127"/>
                      <a:pt x="906" y="1114"/>
                      <a:pt x="915" y="1111"/>
                    </a:cubicBezTo>
                    <a:cubicBezTo>
                      <a:pt x="920" y="1105"/>
                      <a:pt x="924" y="1099"/>
                      <a:pt x="930" y="1094"/>
                    </a:cubicBezTo>
                    <a:cubicBezTo>
                      <a:pt x="935" y="1089"/>
                      <a:pt x="938" y="1089"/>
                      <a:pt x="943" y="1084"/>
                    </a:cubicBezTo>
                    <a:cubicBezTo>
                      <a:pt x="947" y="1080"/>
                      <a:pt x="949" y="1078"/>
                      <a:pt x="955" y="1077"/>
                    </a:cubicBezTo>
                    <a:cubicBezTo>
                      <a:pt x="961" y="1066"/>
                      <a:pt x="958" y="1069"/>
                      <a:pt x="966" y="1064"/>
                    </a:cubicBezTo>
                    <a:cubicBezTo>
                      <a:pt x="972" y="1055"/>
                      <a:pt x="978" y="1045"/>
                      <a:pt x="983" y="1036"/>
                    </a:cubicBezTo>
                    <a:cubicBezTo>
                      <a:pt x="988" y="1030"/>
                      <a:pt x="989" y="1019"/>
                      <a:pt x="991" y="1013"/>
                    </a:cubicBezTo>
                    <a:cubicBezTo>
                      <a:pt x="994" y="1003"/>
                      <a:pt x="992" y="1009"/>
                      <a:pt x="998" y="999"/>
                    </a:cubicBezTo>
                    <a:cubicBezTo>
                      <a:pt x="1003" y="992"/>
                      <a:pt x="1003" y="984"/>
                      <a:pt x="1005" y="977"/>
                    </a:cubicBezTo>
                    <a:cubicBezTo>
                      <a:pt x="1003" y="966"/>
                      <a:pt x="1000" y="970"/>
                      <a:pt x="989" y="974"/>
                    </a:cubicBezTo>
                    <a:cubicBezTo>
                      <a:pt x="971" y="986"/>
                      <a:pt x="941" y="983"/>
                      <a:pt x="921" y="983"/>
                    </a:cubicBezTo>
                    <a:cubicBezTo>
                      <a:pt x="892" y="981"/>
                      <a:pt x="895" y="977"/>
                      <a:pt x="878" y="961"/>
                    </a:cubicBezTo>
                    <a:cubicBezTo>
                      <a:pt x="875" y="949"/>
                      <a:pt x="867" y="944"/>
                      <a:pt x="858" y="936"/>
                    </a:cubicBezTo>
                    <a:cubicBezTo>
                      <a:pt x="853" y="933"/>
                      <a:pt x="844" y="930"/>
                      <a:pt x="844" y="930"/>
                    </a:cubicBezTo>
                    <a:cubicBezTo>
                      <a:pt x="837" y="909"/>
                      <a:pt x="828" y="891"/>
                      <a:pt x="817" y="872"/>
                    </a:cubicBezTo>
                    <a:cubicBezTo>
                      <a:pt x="811" y="866"/>
                      <a:pt x="816" y="869"/>
                      <a:pt x="805" y="863"/>
                    </a:cubicBezTo>
                    <a:cubicBezTo>
                      <a:pt x="802" y="859"/>
                      <a:pt x="796" y="856"/>
                      <a:pt x="796" y="856"/>
                    </a:cubicBezTo>
                    <a:cubicBezTo>
                      <a:pt x="786" y="842"/>
                      <a:pt x="794" y="825"/>
                      <a:pt x="785" y="813"/>
                    </a:cubicBezTo>
                    <a:cubicBezTo>
                      <a:pt x="774" y="794"/>
                      <a:pt x="759" y="772"/>
                      <a:pt x="745" y="758"/>
                    </a:cubicBezTo>
                    <a:cubicBezTo>
                      <a:pt x="742" y="744"/>
                      <a:pt x="737" y="736"/>
                      <a:pt x="729" y="723"/>
                    </a:cubicBezTo>
                    <a:cubicBezTo>
                      <a:pt x="726" y="720"/>
                      <a:pt x="723" y="709"/>
                      <a:pt x="723" y="709"/>
                    </a:cubicBezTo>
                    <a:cubicBezTo>
                      <a:pt x="740" y="705"/>
                      <a:pt x="757" y="733"/>
                      <a:pt x="766" y="744"/>
                    </a:cubicBezTo>
                    <a:cubicBezTo>
                      <a:pt x="771" y="758"/>
                      <a:pt x="771" y="759"/>
                      <a:pt x="786" y="764"/>
                    </a:cubicBezTo>
                    <a:cubicBezTo>
                      <a:pt x="793" y="766"/>
                      <a:pt x="800" y="773"/>
                      <a:pt x="800" y="773"/>
                    </a:cubicBezTo>
                    <a:cubicBezTo>
                      <a:pt x="803" y="780"/>
                      <a:pt x="808" y="784"/>
                      <a:pt x="813" y="791"/>
                    </a:cubicBezTo>
                    <a:cubicBezTo>
                      <a:pt x="813" y="803"/>
                      <a:pt x="814" y="809"/>
                      <a:pt x="817" y="819"/>
                    </a:cubicBezTo>
                    <a:cubicBezTo>
                      <a:pt x="819" y="842"/>
                      <a:pt x="820" y="841"/>
                      <a:pt x="839" y="847"/>
                    </a:cubicBezTo>
                    <a:cubicBezTo>
                      <a:pt x="844" y="852"/>
                      <a:pt x="847" y="856"/>
                      <a:pt x="851" y="861"/>
                    </a:cubicBezTo>
                    <a:cubicBezTo>
                      <a:pt x="851" y="863"/>
                      <a:pt x="853" y="864"/>
                      <a:pt x="853" y="866"/>
                    </a:cubicBezTo>
                    <a:cubicBezTo>
                      <a:pt x="853" y="869"/>
                      <a:pt x="853" y="874"/>
                      <a:pt x="855" y="877"/>
                    </a:cubicBezTo>
                    <a:cubicBezTo>
                      <a:pt x="856" y="884"/>
                      <a:pt x="870" y="889"/>
                      <a:pt x="875" y="894"/>
                    </a:cubicBezTo>
                    <a:cubicBezTo>
                      <a:pt x="887" y="927"/>
                      <a:pt x="870" y="945"/>
                      <a:pt x="910" y="955"/>
                    </a:cubicBezTo>
                    <a:cubicBezTo>
                      <a:pt x="921" y="953"/>
                      <a:pt x="926" y="955"/>
                      <a:pt x="933" y="949"/>
                    </a:cubicBezTo>
                    <a:cubicBezTo>
                      <a:pt x="938" y="942"/>
                      <a:pt x="944" y="941"/>
                      <a:pt x="951" y="936"/>
                    </a:cubicBezTo>
                    <a:cubicBezTo>
                      <a:pt x="972" y="924"/>
                      <a:pt x="978" y="920"/>
                      <a:pt x="1003" y="916"/>
                    </a:cubicBezTo>
                    <a:cubicBezTo>
                      <a:pt x="1009" y="914"/>
                      <a:pt x="1017" y="911"/>
                      <a:pt x="1025" y="909"/>
                    </a:cubicBezTo>
                    <a:cubicBezTo>
                      <a:pt x="1031" y="906"/>
                      <a:pt x="1036" y="899"/>
                      <a:pt x="1042" y="897"/>
                    </a:cubicBezTo>
                    <a:cubicBezTo>
                      <a:pt x="1051" y="894"/>
                      <a:pt x="1060" y="894"/>
                      <a:pt x="1068" y="888"/>
                    </a:cubicBezTo>
                    <a:cubicBezTo>
                      <a:pt x="1073" y="881"/>
                      <a:pt x="1079" y="877"/>
                      <a:pt x="1084" y="869"/>
                    </a:cubicBezTo>
                    <a:cubicBezTo>
                      <a:pt x="1087" y="861"/>
                      <a:pt x="1088" y="850"/>
                      <a:pt x="1098" y="844"/>
                    </a:cubicBezTo>
                    <a:cubicBezTo>
                      <a:pt x="1104" y="836"/>
                      <a:pt x="1105" y="825"/>
                      <a:pt x="1108" y="816"/>
                    </a:cubicBezTo>
                    <a:cubicBezTo>
                      <a:pt x="1110" y="811"/>
                      <a:pt x="1115" y="808"/>
                      <a:pt x="1116" y="803"/>
                    </a:cubicBezTo>
                    <a:cubicBezTo>
                      <a:pt x="1110" y="800"/>
                      <a:pt x="1110" y="805"/>
                      <a:pt x="1102" y="808"/>
                    </a:cubicBezTo>
                    <a:cubicBezTo>
                      <a:pt x="1099" y="802"/>
                      <a:pt x="1104" y="795"/>
                      <a:pt x="1098" y="792"/>
                    </a:cubicBezTo>
                    <a:cubicBezTo>
                      <a:pt x="1094" y="789"/>
                      <a:pt x="1084" y="788"/>
                      <a:pt x="1084" y="788"/>
                    </a:cubicBezTo>
                    <a:cubicBezTo>
                      <a:pt x="1077" y="780"/>
                      <a:pt x="1076" y="783"/>
                      <a:pt x="1067" y="786"/>
                    </a:cubicBezTo>
                    <a:cubicBezTo>
                      <a:pt x="1064" y="788"/>
                      <a:pt x="1057" y="789"/>
                      <a:pt x="1057" y="789"/>
                    </a:cubicBezTo>
                    <a:cubicBezTo>
                      <a:pt x="1054" y="789"/>
                      <a:pt x="1051" y="789"/>
                      <a:pt x="1048" y="788"/>
                    </a:cubicBezTo>
                    <a:cubicBezTo>
                      <a:pt x="1046" y="786"/>
                      <a:pt x="1045" y="778"/>
                      <a:pt x="1045" y="778"/>
                    </a:cubicBezTo>
                    <a:cubicBezTo>
                      <a:pt x="1046" y="778"/>
                      <a:pt x="1048" y="777"/>
                      <a:pt x="1050" y="775"/>
                    </a:cubicBezTo>
                    <a:cubicBezTo>
                      <a:pt x="1060" y="772"/>
                      <a:pt x="1067" y="778"/>
                      <a:pt x="1060" y="763"/>
                    </a:cubicBezTo>
                    <a:cubicBezTo>
                      <a:pt x="1059" y="763"/>
                      <a:pt x="1057" y="761"/>
                      <a:pt x="1056" y="761"/>
                    </a:cubicBezTo>
                    <a:cubicBezTo>
                      <a:pt x="1053" y="761"/>
                      <a:pt x="1048" y="761"/>
                      <a:pt x="1046" y="763"/>
                    </a:cubicBezTo>
                    <a:cubicBezTo>
                      <a:pt x="1046" y="764"/>
                      <a:pt x="1045" y="766"/>
                      <a:pt x="1043" y="767"/>
                    </a:cubicBezTo>
                    <a:cubicBezTo>
                      <a:pt x="1036" y="775"/>
                      <a:pt x="1025" y="777"/>
                      <a:pt x="1016" y="780"/>
                    </a:cubicBezTo>
                    <a:cubicBezTo>
                      <a:pt x="1011" y="780"/>
                      <a:pt x="1006" y="778"/>
                      <a:pt x="1003" y="777"/>
                    </a:cubicBezTo>
                    <a:cubicBezTo>
                      <a:pt x="1002" y="777"/>
                      <a:pt x="997" y="775"/>
                      <a:pt x="997" y="775"/>
                    </a:cubicBezTo>
                    <a:cubicBezTo>
                      <a:pt x="988" y="763"/>
                      <a:pt x="986" y="761"/>
                      <a:pt x="971" y="758"/>
                    </a:cubicBezTo>
                    <a:cubicBezTo>
                      <a:pt x="971" y="753"/>
                      <a:pt x="974" y="747"/>
                      <a:pt x="971" y="742"/>
                    </a:cubicBezTo>
                    <a:cubicBezTo>
                      <a:pt x="969" y="739"/>
                      <a:pt x="960" y="736"/>
                      <a:pt x="957" y="734"/>
                    </a:cubicBezTo>
                    <a:cubicBezTo>
                      <a:pt x="954" y="733"/>
                      <a:pt x="947" y="731"/>
                      <a:pt x="947" y="731"/>
                    </a:cubicBezTo>
                    <a:cubicBezTo>
                      <a:pt x="941" y="725"/>
                      <a:pt x="935" y="722"/>
                      <a:pt x="929" y="716"/>
                    </a:cubicBezTo>
                    <a:cubicBezTo>
                      <a:pt x="930" y="706"/>
                      <a:pt x="932" y="700"/>
                      <a:pt x="941" y="697"/>
                    </a:cubicBezTo>
                    <a:cubicBezTo>
                      <a:pt x="955" y="698"/>
                      <a:pt x="968" y="702"/>
                      <a:pt x="980" y="705"/>
                    </a:cubicBezTo>
                    <a:cubicBezTo>
                      <a:pt x="986" y="711"/>
                      <a:pt x="988" y="716"/>
                      <a:pt x="995" y="720"/>
                    </a:cubicBezTo>
                    <a:cubicBezTo>
                      <a:pt x="1005" y="734"/>
                      <a:pt x="1012" y="736"/>
                      <a:pt x="1025" y="744"/>
                    </a:cubicBezTo>
                    <a:cubicBezTo>
                      <a:pt x="1033" y="742"/>
                      <a:pt x="1045" y="747"/>
                      <a:pt x="1051" y="741"/>
                    </a:cubicBezTo>
                    <a:cubicBezTo>
                      <a:pt x="1060" y="733"/>
                      <a:pt x="1048" y="738"/>
                      <a:pt x="1059" y="734"/>
                    </a:cubicBezTo>
                    <a:cubicBezTo>
                      <a:pt x="1064" y="738"/>
                      <a:pt x="1068" y="739"/>
                      <a:pt x="1073" y="742"/>
                    </a:cubicBezTo>
                    <a:cubicBezTo>
                      <a:pt x="1079" y="752"/>
                      <a:pt x="1093" y="750"/>
                      <a:pt x="1104" y="753"/>
                    </a:cubicBezTo>
                    <a:cubicBezTo>
                      <a:pt x="1121" y="764"/>
                      <a:pt x="1110" y="759"/>
                      <a:pt x="1141" y="761"/>
                    </a:cubicBezTo>
                    <a:cubicBezTo>
                      <a:pt x="1152" y="763"/>
                      <a:pt x="1156" y="766"/>
                      <a:pt x="1163" y="775"/>
                    </a:cubicBezTo>
                    <a:cubicBezTo>
                      <a:pt x="1159" y="788"/>
                      <a:pt x="1167" y="781"/>
                      <a:pt x="1173" y="777"/>
                    </a:cubicBezTo>
                    <a:cubicBezTo>
                      <a:pt x="1175" y="770"/>
                      <a:pt x="1178" y="770"/>
                      <a:pt x="1181" y="764"/>
                    </a:cubicBezTo>
                    <a:cubicBezTo>
                      <a:pt x="1190" y="767"/>
                      <a:pt x="1189" y="772"/>
                      <a:pt x="1187" y="783"/>
                    </a:cubicBezTo>
                    <a:cubicBezTo>
                      <a:pt x="1195" y="789"/>
                      <a:pt x="1206" y="786"/>
                      <a:pt x="1215" y="789"/>
                    </a:cubicBezTo>
                    <a:cubicBezTo>
                      <a:pt x="1221" y="791"/>
                      <a:pt x="1226" y="797"/>
                      <a:pt x="1234" y="800"/>
                    </a:cubicBezTo>
                    <a:cubicBezTo>
                      <a:pt x="1245" y="803"/>
                      <a:pt x="1255" y="808"/>
                      <a:pt x="1265" y="816"/>
                    </a:cubicBezTo>
                    <a:cubicBezTo>
                      <a:pt x="1268" y="827"/>
                      <a:pt x="1272" y="831"/>
                      <a:pt x="1282" y="834"/>
                    </a:cubicBezTo>
                    <a:cubicBezTo>
                      <a:pt x="1286" y="842"/>
                      <a:pt x="1288" y="847"/>
                      <a:pt x="1296" y="852"/>
                    </a:cubicBezTo>
                    <a:cubicBezTo>
                      <a:pt x="1308" y="849"/>
                      <a:pt x="1302" y="850"/>
                      <a:pt x="1314" y="847"/>
                    </a:cubicBezTo>
                    <a:cubicBezTo>
                      <a:pt x="1316" y="845"/>
                      <a:pt x="1319" y="845"/>
                      <a:pt x="1319" y="845"/>
                    </a:cubicBezTo>
                    <a:cubicBezTo>
                      <a:pt x="1328" y="852"/>
                      <a:pt x="1322" y="842"/>
                      <a:pt x="1319" y="839"/>
                    </a:cubicBezTo>
                    <a:cubicBezTo>
                      <a:pt x="1316" y="844"/>
                      <a:pt x="1311" y="847"/>
                      <a:pt x="1310" y="853"/>
                    </a:cubicBezTo>
                    <a:cubicBezTo>
                      <a:pt x="1310" y="856"/>
                      <a:pt x="1307" y="863"/>
                      <a:pt x="1307" y="863"/>
                    </a:cubicBezTo>
                    <a:cubicBezTo>
                      <a:pt x="1308" y="869"/>
                      <a:pt x="1310" y="880"/>
                      <a:pt x="1319" y="880"/>
                    </a:cubicBezTo>
                    <a:lnTo>
                      <a:pt x="1320" y="916"/>
                    </a:lnTo>
                    <a:lnTo>
                      <a:pt x="1348" y="1005"/>
                    </a:lnTo>
                    <a:lnTo>
                      <a:pt x="1373" y="1033"/>
                    </a:lnTo>
                    <a:lnTo>
                      <a:pt x="1416" y="994"/>
                    </a:lnTo>
                    <a:lnTo>
                      <a:pt x="1413" y="967"/>
                    </a:lnTo>
                    <a:lnTo>
                      <a:pt x="1424" y="959"/>
                    </a:lnTo>
                    <a:lnTo>
                      <a:pt x="1423" y="925"/>
                    </a:lnTo>
                    <a:lnTo>
                      <a:pt x="1452" y="916"/>
                    </a:lnTo>
                    <a:lnTo>
                      <a:pt x="1520" y="855"/>
                    </a:lnTo>
                    <a:lnTo>
                      <a:pt x="1533" y="839"/>
                    </a:lnTo>
                    <a:lnTo>
                      <a:pt x="1588" y="824"/>
                    </a:lnTo>
                    <a:lnTo>
                      <a:pt x="1608" y="847"/>
                    </a:lnTo>
                    <a:lnTo>
                      <a:pt x="1602" y="858"/>
                    </a:lnTo>
                    <a:lnTo>
                      <a:pt x="1619" y="875"/>
                    </a:lnTo>
                    <a:lnTo>
                      <a:pt x="1624" y="899"/>
                    </a:lnTo>
                    <a:lnTo>
                      <a:pt x="1641" y="906"/>
                    </a:lnTo>
                    <a:lnTo>
                      <a:pt x="1677" y="892"/>
                    </a:lnTo>
                    <a:lnTo>
                      <a:pt x="1675" y="975"/>
                    </a:lnTo>
                    <a:lnTo>
                      <a:pt x="1684" y="956"/>
                    </a:lnTo>
                    <a:lnTo>
                      <a:pt x="1707" y="1000"/>
                    </a:lnTo>
                    <a:lnTo>
                      <a:pt x="1704" y="1030"/>
                    </a:lnTo>
                    <a:lnTo>
                      <a:pt x="1718" y="1013"/>
                    </a:lnTo>
                    <a:lnTo>
                      <a:pt x="1721" y="997"/>
                    </a:lnTo>
                    <a:lnTo>
                      <a:pt x="1738" y="972"/>
                    </a:lnTo>
                    <a:lnTo>
                      <a:pt x="1728" y="958"/>
                    </a:lnTo>
                    <a:lnTo>
                      <a:pt x="1737" y="942"/>
                    </a:lnTo>
                    <a:lnTo>
                      <a:pt x="1725" y="913"/>
                    </a:lnTo>
                    <a:lnTo>
                      <a:pt x="1732" y="889"/>
                    </a:lnTo>
                    <a:lnTo>
                      <a:pt x="1715" y="895"/>
                    </a:lnTo>
                    <a:lnTo>
                      <a:pt x="1707" y="874"/>
                    </a:lnTo>
                    <a:lnTo>
                      <a:pt x="1701" y="844"/>
                    </a:lnTo>
                    <a:lnTo>
                      <a:pt x="1714" y="816"/>
                    </a:lnTo>
                    <a:lnTo>
                      <a:pt x="1728" y="834"/>
                    </a:lnTo>
                    <a:lnTo>
                      <a:pt x="1721" y="880"/>
                    </a:lnTo>
                    <a:lnTo>
                      <a:pt x="1738" y="849"/>
                    </a:lnTo>
                    <a:lnTo>
                      <a:pt x="1732" y="824"/>
                    </a:lnTo>
                    <a:lnTo>
                      <a:pt x="1752" y="808"/>
                    </a:lnTo>
                    <a:lnTo>
                      <a:pt x="1752" y="797"/>
                    </a:lnTo>
                    <a:lnTo>
                      <a:pt x="1759" y="800"/>
                    </a:lnTo>
                    <a:lnTo>
                      <a:pt x="1796" y="756"/>
                    </a:lnTo>
                    <a:lnTo>
                      <a:pt x="1805" y="684"/>
                    </a:lnTo>
                    <a:lnTo>
                      <a:pt x="1810" y="655"/>
                    </a:lnTo>
                    <a:lnTo>
                      <a:pt x="1794" y="664"/>
                    </a:lnTo>
                    <a:lnTo>
                      <a:pt x="1788" y="655"/>
                    </a:lnTo>
                    <a:lnTo>
                      <a:pt x="1800" y="638"/>
                    </a:lnTo>
                    <a:lnTo>
                      <a:pt x="1776" y="592"/>
                    </a:lnTo>
                    <a:lnTo>
                      <a:pt x="1763" y="580"/>
                    </a:lnTo>
                    <a:lnTo>
                      <a:pt x="1783" y="544"/>
                    </a:lnTo>
                    <a:lnTo>
                      <a:pt x="1762" y="539"/>
                    </a:lnTo>
                    <a:lnTo>
                      <a:pt x="1743" y="531"/>
                    </a:lnTo>
                    <a:lnTo>
                      <a:pt x="1751" y="503"/>
                    </a:lnTo>
                    <a:lnTo>
                      <a:pt x="1763" y="487"/>
                    </a:lnTo>
                    <a:lnTo>
                      <a:pt x="1766" y="519"/>
                    </a:lnTo>
                    <a:lnTo>
                      <a:pt x="1788" y="498"/>
                    </a:lnTo>
                    <a:lnTo>
                      <a:pt x="1805" y="497"/>
                    </a:lnTo>
                    <a:lnTo>
                      <a:pt x="1797" y="519"/>
                    </a:lnTo>
                    <a:lnTo>
                      <a:pt x="1824" y="528"/>
                    </a:lnTo>
                    <a:lnTo>
                      <a:pt x="1816" y="545"/>
                    </a:lnTo>
                    <a:lnTo>
                      <a:pt x="1830" y="559"/>
                    </a:lnTo>
                    <a:lnTo>
                      <a:pt x="1830" y="588"/>
                    </a:lnTo>
                    <a:lnTo>
                      <a:pt x="1861" y="559"/>
                    </a:lnTo>
                    <a:lnTo>
                      <a:pt x="1850" y="531"/>
                    </a:lnTo>
                    <a:lnTo>
                      <a:pt x="1821" y="489"/>
                    </a:lnTo>
                    <a:lnTo>
                      <a:pt x="1830" y="473"/>
                    </a:lnTo>
                    <a:lnTo>
                      <a:pt x="1824" y="448"/>
                    </a:lnTo>
                    <a:lnTo>
                      <a:pt x="1844" y="427"/>
                    </a:lnTo>
                    <a:lnTo>
                      <a:pt x="1868" y="416"/>
                    </a:lnTo>
                    <a:lnTo>
                      <a:pt x="1867" y="367"/>
                    </a:lnTo>
                    <a:lnTo>
                      <a:pt x="1865" y="333"/>
                    </a:lnTo>
                    <a:lnTo>
                      <a:pt x="1858" y="302"/>
                    </a:lnTo>
                    <a:lnTo>
                      <a:pt x="1830" y="248"/>
                    </a:lnTo>
                    <a:lnTo>
                      <a:pt x="1825" y="275"/>
                    </a:lnTo>
                    <a:lnTo>
                      <a:pt x="1807" y="258"/>
                    </a:lnTo>
                    <a:lnTo>
                      <a:pt x="1790" y="266"/>
                    </a:lnTo>
                    <a:lnTo>
                      <a:pt x="1805" y="226"/>
                    </a:lnTo>
                    <a:lnTo>
                      <a:pt x="1821" y="192"/>
                    </a:lnTo>
                    <a:lnTo>
                      <a:pt x="1850" y="176"/>
                    </a:lnTo>
                    <a:lnTo>
                      <a:pt x="1853" y="161"/>
                    </a:lnTo>
                    <a:lnTo>
                      <a:pt x="1873" y="155"/>
                    </a:lnTo>
                    <a:lnTo>
                      <a:pt x="1873" y="170"/>
                    </a:lnTo>
                    <a:lnTo>
                      <a:pt x="1896" y="145"/>
                    </a:lnTo>
                    <a:lnTo>
                      <a:pt x="1882" y="139"/>
                    </a:lnTo>
                    <a:lnTo>
                      <a:pt x="1882" y="120"/>
                    </a:lnTo>
                    <a:lnTo>
                      <a:pt x="1899" y="108"/>
                    </a:lnTo>
                    <a:lnTo>
                      <a:pt x="1906" y="122"/>
                    </a:lnTo>
                    <a:lnTo>
                      <a:pt x="1929" y="100"/>
                    </a:lnTo>
                    <a:lnTo>
                      <a:pt x="1926" y="120"/>
                    </a:lnTo>
                    <a:lnTo>
                      <a:pt x="1927" y="136"/>
                    </a:lnTo>
                    <a:lnTo>
                      <a:pt x="1926" y="158"/>
                    </a:lnTo>
                    <a:lnTo>
                      <a:pt x="1918" y="175"/>
                    </a:lnTo>
                    <a:lnTo>
                      <a:pt x="1932" y="197"/>
                    </a:lnTo>
                    <a:lnTo>
                      <a:pt x="1938" y="212"/>
                    </a:lnTo>
                    <a:lnTo>
                      <a:pt x="1947" y="209"/>
                    </a:lnTo>
                    <a:lnTo>
                      <a:pt x="1992" y="256"/>
                    </a:lnTo>
                    <a:lnTo>
                      <a:pt x="2002" y="233"/>
                    </a:lnTo>
                    <a:lnTo>
                      <a:pt x="2014" y="216"/>
                    </a:lnTo>
                    <a:lnTo>
                      <a:pt x="1994" y="205"/>
                    </a:lnTo>
                    <a:lnTo>
                      <a:pt x="1999" y="184"/>
                    </a:lnTo>
                    <a:lnTo>
                      <a:pt x="1999" y="172"/>
                    </a:lnTo>
                    <a:lnTo>
                      <a:pt x="1978" y="150"/>
                    </a:lnTo>
                    <a:lnTo>
                      <a:pt x="1960" y="147"/>
                    </a:lnTo>
                    <a:lnTo>
                      <a:pt x="1943" y="123"/>
                    </a:lnTo>
                    <a:lnTo>
                      <a:pt x="1966" y="119"/>
                    </a:lnTo>
                    <a:lnTo>
                      <a:pt x="1977" y="100"/>
                    </a:lnTo>
                    <a:lnTo>
                      <a:pt x="1991" y="106"/>
                    </a:lnTo>
                    <a:lnTo>
                      <a:pt x="2005" y="98"/>
                    </a:lnTo>
                    <a:lnTo>
                      <a:pt x="1990" y="80"/>
                    </a:lnTo>
                    <a:lnTo>
                      <a:pt x="2002" y="69"/>
                    </a:lnTo>
                    <a:lnTo>
                      <a:pt x="2021" y="68"/>
                    </a:lnTo>
                    <a:lnTo>
                      <a:pt x="2000" y="53"/>
                    </a:lnTo>
                    <a:lnTo>
                      <a:pt x="1975" y="51"/>
                    </a:lnTo>
                    <a:lnTo>
                      <a:pt x="1990" y="32"/>
                    </a:lnTo>
                    <a:lnTo>
                      <a:pt x="1989" y="11"/>
                    </a:lnTo>
                    <a:lnTo>
                      <a:pt x="2005" y="27"/>
                    </a:lnTo>
                    <a:lnTo>
                      <a:pt x="2015" y="18"/>
                    </a:lnTo>
                    <a:lnTo>
                      <a:pt x="2024" y="21"/>
                    </a:lnTo>
                    <a:lnTo>
                      <a:pt x="2038" y="36"/>
                    </a:lnTo>
                    <a:lnTo>
                      <a:pt x="2060" y="33"/>
                    </a:lnTo>
                    <a:lnTo>
                      <a:pt x="2042" y="15"/>
                    </a:lnTo>
                    <a:lnTo>
                      <a:pt x="2038" y="0"/>
                    </a:lnTo>
                    <a:lnTo>
                      <a:pt x="2006" y="5"/>
                    </a:lnTo>
                    <a:lnTo>
                      <a:pt x="1994" y="0"/>
                    </a:lnTo>
                    <a:lnTo>
                      <a:pt x="1955" y="11"/>
                    </a:lnTo>
                    <a:lnTo>
                      <a:pt x="1913" y="18"/>
                    </a:lnTo>
                    <a:lnTo>
                      <a:pt x="1886" y="30"/>
                    </a:lnTo>
                    <a:lnTo>
                      <a:pt x="1885" y="47"/>
                    </a:lnTo>
                    <a:lnTo>
                      <a:pt x="1864" y="50"/>
                    </a:lnTo>
                    <a:cubicBezTo>
                      <a:pt x="1858" y="55"/>
                      <a:pt x="1854" y="75"/>
                      <a:pt x="1847" y="77"/>
                    </a:cubicBezTo>
                    <a:cubicBezTo>
                      <a:pt x="1839" y="82"/>
                      <a:pt x="1830" y="65"/>
                      <a:pt x="1820" y="63"/>
                    </a:cubicBezTo>
                    <a:lnTo>
                      <a:pt x="1786" y="66"/>
                    </a:lnTo>
                    <a:lnTo>
                      <a:pt x="1732" y="56"/>
                    </a:lnTo>
                    <a:lnTo>
                      <a:pt x="1709" y="62"/>
                    </a:lnTo>
                    <a:lnTo>
                      <a:pt x="1678" y="56"/>
                    </a:lnTo>
                    <a:lnTo>
                      <a:pt x="1666" y="47"/>
                    </a:lnTo>
                    <a:lnTo>
                      <a:pt x="1643" y="50"/>
                    </a:lnTo>
                    <a:cubicBezTo>
                      <a:pt x="1635" y="52"/>
                      <a:pt x="1626" y="57"/>
                      <a:pt x="1618" y="60"/>
                    </a:cubicBezTo>
                    <a:cubicBezTo>
                      <a:pt x="1610" y="63"/>
                      <a:pt x="1603" y="67"/>
                      <a:pt x="1597" y="71"/>
                    </a:cubicBezTo>
                    <a:cubicBezTo>
                      <a:pt x="1591" y="75"/>
                      <a:pt x="1587" y="84"/>
                      <a:pt x="1583" y="83"/>
                    </a:cubicBezTo>
                    <a:cubicBezTo>
                      <a:pt x="1571" y="90"/>
                      <a:pt x="1576" y="67"/>
                      <a:pt x="1571" y="65"/>
                    </a:cubicBezTo>
                    <a:lnTo>
                      <a:pt x="1553" y="69"/>
                    </a:lnTo>
                    <a:cubicBezTo>
                      <a:pt x="1544" y="66"/>
                      <a:pt x="1531" y="50"/>
                      <a:pt x="1517" y="47"/>
                    </a:cubicBezTo>
                    <a:cubicBezTo>
                      <a:pt x="1503" y="46"/>
                      <a:pt x="1479" y="45"/>
                      <a:pt x="1468" y="48"/>
                    </a:cubicBezTo>
                    <a:cubicBezTo>
                      <a:pt x="1457" y="51"/>
                      <a:pt x="1461" y="63"/>
                      <a:pt x="1451" y="63"/>
                    </a:cubicBezTo>
                    <a:cubicBezTo>
                      <a:pt x="1439" y="66"/>
                      <a:pt x="1419" y="48"/>
                      <a:pt x="1408" y="47"/>
                    </a:cubicBezTo>
                    <a:cubicBezTo>
                      <a:pt x="1397" y="46"/>
                      <a:pt x="1390" y="59"/>
                      <a:pt x="1382" y="59"/>
                    </a:cubicBezTo>
                    <a:cubicBezTo>
                      <a:pt x="1374" y="59"/>
                      <a:pt x="1362" y="52"/>
                      <a:pt x="1357" y="47"/>
                    </a:cubicBezTo>
                    <a:cubicBezTo>
                      <a:pt x="1352" y="42"/>
                      <a:pt x="1356" y="36"/>
                      <a:pt x="1349" y="30"/>
                    </a:cubicBezTo>
                    <a:cubicBezTo>
                      <a:pt x="1333" y="26"/>
                      <a:pt x="1330" y="13"/>
                      <a:pt x="1318" y="11"/>
                    </a:cubicBezTo>
                    <a:cubicBezTo>
                      <a:pt x="1306" y="9"/>
                      <a:pt x="1287" y="20"/>
                      <a:pt x="1277" y="20"/>
                    </a:cubicBezTo>
                    <a:cubicBezTo>
                      <a:pt x="1267" y="20"/>
                      <a:pt x="1268" y="10"/>
                      <a:pt x="1259" y="9"/>
                    </a:cubicBezTo>
                    <a:lnTo>
                      <a:pt x="1222" y="14"/>
                    </a:lnTo>
                    <a:lnTo>
                      <a:pt x="1210" y="32"/>
                    </a:lnTo>
                    <a:cubicBezTo>
                      <a:pt x="1203" y="35"/>
                      <a:pt x="1187" y="28"/>
                      <a:pt x="1178" y="29"/>
                    </a:cubicBezTo>
                    <a:cubicBezTo>
                      <a:pt x="1169" y="30"/>
                      <a:pt x="1164" y="36"/>
                      <a:pt x="1154" y="39"/>
                    </a:cubicBezTo>
                    <a:cubicBezTo>
                      <a:pt x="1144" y="42"/>
                      <a:pt x="1124" y="44"/>
                      <a:pt x="1120" y="48"/>
                    </a:cubicBezTo>
                    <a:cubicBezTo>
                      <a:pt x="1109" y="57"/>
                      <a:pt x="1132" y="61"/>
                      <a:pt x="1132" y="65"/>
                    </a:cubicBezTo>
                    <a:cubicBezTo>
                      <a:pt x="1132" y="69"/>
                      <a:pt x="1126" y="70"/>
                      <a:pt x="1118" y="72"/>
                    </a:cubicBezTo>
                    <a:cubicBezTo>
                      <a:pt x="1110" y="74"/>
                      <a:pt x="1084" y="72"/>
                      <a:pt x="1085" y="77"/>
                    </a:cubicBezTo>
                    <a:cubicBezTo>
                      <a:pt x="1085" y="86"/>
                      <a:pt x="1126" y="103"/>
                      <a:pt x="1127" y="105"/>
                    </a:cubicBezTo>
                    <a:lnTo>
                      <a:pt x="1090" y="90"/>
                    </a:lnTo>
                    <a:lnTo>
                      <a:pt x="1072" y="95"/>
                    </a:lnTo>
                    <a:cubicBezTo>
                      <a:pt x="1063" y="93"/>
                      <a:pt x="1039" y="65"/>
                      <a:pt x="1033" y="80"/>
                    </a:cubicBezTo>
                    <a:cubicBezTo>
                      <a:pt x="1027" y="95"/>
                      <a:pt x="1077" y="132"/>
                      <a:pt x="1084" y="147"/>
                    </a:cubicBezTo>
                    <a:lnTo>
                      <a:pt x="1075" y="171"/>
                    </a:lnTo>
                    <a:lnTo>
                      <a:pt x="1040" y="170"/>
                    </a:lnTo>
                    <a:cubicBezTo>
                      <a:pt x="1040" y="170"/>
                      <a:pt x="1061" y="164"/>
                      <a:pt x="1060" y="155"/>
                    </a:cubicBezTo>
                    <a:cubicBezTo>
                      <a:pt x="1059" y="146"/>
                      <a:pt x="1043" y="127"/>
                      <a:pt x="1031" y="113"/>
                    </a:cubicBezTo>
                    <a:cubicBezTo>
                      <a:pt x="1025" y="101"/>
                      <a:pt x="1030" y="84"/>
                      <a:pt x="1024" y="81"/>
                    </a:cubicBezTo>
                    <a:cubicBezTo>
                      <a:pt x="1018" y="78"/>
                      <a:pt x="997" y="65"/>
                      <a:pt x="989" y="71"/>
                    </a:cubicBezTo>
                    <a:cubicBezTo>
                      <a:pt x="968" y="74"/>
                      <a:pt x="970" y="107"/>
                      <a:pt x="974" y="116"/>
                    </a:cubicBezTo>
                    <a:cubicBezTo>
                      <a:pt x="978" y="125"/>
                      <a:pt x="1009" y="122"/>
                      <a:pt x="1012" y="125"/>
                    </a:cubicBezTo>
                    <a:cubicBezTo>
                      <a:pt x="1028" y="153"/>
                      <a:pt x="1005" y="143"/>
                      <a:pt x="989" y="134"/>
                    </a:cubicBezTo>
                    <a:cubicBezTo>
                      <a:pt x="973" y="125"/>
                      <a:pt x="968" y="128"/>
                      <a:pt x="958" y="128"/>
                    </a:cubicBezTo>
                    <a:cubicBezTo>
                      <a:pt x="948" y="128"/>
                      <a:pt x="931" y="133"/>
                      <a:pt x="926" y="137"/>
                    </a:cubicBezTo>
                    <a:cubicBezTo>
                      <a:pt x="921" y="141"/>
                      <a:pt x="939" y="157"/>
                      <a:pt x="926" y="152"/>
                    </a:cubicBezTo>
                    <a:cubicBezTo>
                      <a:pt x="913" y="147"/>
                      <a:pt x="899" y="149"/>
                      <a:pt x="886" y="147"/>
                    </a:cubicBezTo>
                    <a:cubicBezTo>
                      <a:pt x="873" y="145"/>
                      <a:pt x="863" y="136"/>
                      <a:pt x="847" y="140"/>
                    </a:cubicBezTo>
                    <a:cubicBezTo>
                      <a:pt x="825" y="147"/>
                      <a:pt x="794" y="185"/>
                      <a:pt x="787" y="171"/>
                    </a:cubicBezTo>
                    <a:cubicBezTo>
                      <a:pt x="780" y="157"/>
                      <a:pt x="800" y="155"/>
                      <a:pt x="800" y="150"/>
                    </a:cubicBezTo>
                    <a:cubicBezTo>
                      <a:pt x="800" y="145"/>
                      <a:pt x="796" y="138"/>
                      <a:pt x="790" y="138"/>
                    </a:cubicBezTo>
                    <a:cubicBezTo>
                      <a:pt x="784" y="138"/>
                      <a:pt x="764" y="144"/>
                      <a:pt x="763" y="152"/>
                    </a:cubicBezTo>
                    <a:cubicBezTo>
                      <a:pt x="761" y="163"/>
                      <a:pt x="783" y="181"/>
                      <a:pt x="782" y="186"/>
                    </a:cubicBezTo>
                    <a:cubicBezTo>
                      <a:pt x="781" y="191"/>
                      <a:pt x="765" y="180"/>
                      <a:pt x="758" y="183"/>
                    </a:cubicBezTo>
                    <a:cubicBezTo>
                      <a:pt x="751" y="186"/>
                      <a:pt x="746" y="207"/>
                      <a:pt x="742" y="203"/>
                    </a:cubicBezTo>
                    <a:lnTo>
                      <a:pt x="728" y="189"/>
                    </a:lnTo>
                    <a:lnTo>
                      <a:pt x="746" y="170"/>
                    </a:lnTo>
                    <a:lnTo>
                      <a:pt x="733" y="158"/>
                    </a:lnTo>
                    <a:cubicBezTo>
                      <a:pt x="727" y="155"/>
                      <a:pt x="718" y="150"/>
                      <a:pt x="712" y="149"/>
                    </a:cubicBezTo>
                    <a:cubicBezTo>
                      <a:pt x="706" y="148"/>
                      <a:pt x="701" y="154"/>
                      <a:pt x="698" y="152"/>
                    </a:cubicBezTo>
                    <a:cubicBezTo>
                      <a:pt x="695" y="150"/>
                      <a:pt x="698" y="139"/>
                      <a:pt x="695" y="138"/>
                    </a:cubicBezTo>
                    <a:cubicBezTo>
                      <a:pt x="692" y="137"/>
                      <a:pt x="685" y="146"/>
                      <a:pt x="680" y="146"/>
                    </a:cubicBezTo>
                    <a:cubicBezTo>
                      <a:pt x="675" y="146"/>
                      <a:pt x="677" y="142"/>
                      <a:pt x="667" y="140"/>
                    </a:cubicBezTo>
                    <a:cubicBezTo>
                      <a:pt x="657" y="138"/>
                      <a:pt x="632" y="139"/>
                      <a:pt x="622" y="135"/>
                    </a:cubicBezTo>
                    <a:cubicBezTo>
                      <a:pt x="612" y="131"/>
                      <a:pt x="632" y="117"/>
                      <a:pt x="608" y="113"/>
                    </a:cubicBezTo>
                    <a:cubicBezTo>
                      <a:pt x="584" y="109"/>
                      <a:pt x="590" y="119"/>
                      <a:pt x="583" y="119"/>
                    </a:cubicBezTo>
                    <a:lnTo>
                      <a:pt x="568" y="114"/>
                    </a:lnTo>
                    <a:cubicBezTo>
                      <a:pt x="555" y="116"/>
                      <a:pt x="521" y="125"/>
                      <a:pt x="505" y="131"/>
                    </a:cubicBezTo>
                    <a:cubicBezTo>
                      <a:pt x="482" y="140"/>
                      <a:pt x="485" y="140"/>
                      <a:pt x="472" y="152"/>
                    </a:cubicBezTo>
                    <a:cubicBezTo>
                      <a:pt x="459" y="164"/>
                      <a:pt x="443" y="192"/>
                      <a:pt x="428" y="204"/>
                    </a:cubicBezTo>
                    <a:cubicBezTo>
                      <a:pt x="410" y="223"/>
                      <a:pt x="393" y="217"/>
                      <a:pt x="382" y="224"/>
                    </a:cubicBezTo>
                    <a:lnTo>
                      <a:pt x="364" y="248"/>
                    </a:lnTo>
                    <a:lnTo>
                      <a:pt x="368" y="290"/>
                    </a:lnTo>
                    <a:lnTo>
                      <a:pt x="389" y="306"/>
                    </a:lnTo>
                    <a:lnTo>
                      <a:pt x="436" y="290"/>
                    </a:lnTo>
                    <a:cubicBezTo>
                      <a:pt x="447" y="296"/>
                      <a:pt x="448" y="335"/>
                      <a:pt x="457" y="341"/>
                    </a:cubicBezTo>
                    <a:cubicBezTo>
                      <a:pt x="468" y="348"/>
                      <a:pt x="486" y="330"/>
                      <a:pt x="491" y="324"/>
                    </a:cubicBezTo>
                    <a:lnTo>
                      <a:pt x="496" y="300"/>
                    </a:lnTo>
                    <a:lnTo>
                      <a:pt x="514" y="281"/>
                    </a:lnTo>
                    <a:cubicBezTo>
                      <a:pt x="515" y="270"/>
                      <a:pt x="499" y="245"/>
                      <a:pt x="502" y="234"/>
                    </a:cubicBezTo>
                    <a:cubicBezTo>
                      <a:pt x="505" y="225"/>
                      <a:pt x="526" y="220"/>
                      <a:pt x="535" y="213"/>
                    </a:cubicBezTo>
                    <a:cubicBezTo>
                      <a:pt x="544" y="206"/>
                      <a:pt x="546" y="192"/>
                      <a:pt x="554" y="191"/>
                    </a:cubicBezTo>
                    <a:cubicBezTo>
                      <a:pt x="567" y="190"/>
                      <a:pt x="580" y="200"/>
                      <a:pt x="581" y="204"/>
                    </a:cubicBezTo>
                    <a:cubicBezTo>
                      <a:pt x="581" y="208"/>
                      <a:pt x="560" y="200"/>
                      <a:pt x="557" y="215"/>
                    </a:cubicBezTo>
                    <a:cubicBezTo>
                      <a:pt x="554" y="230"/>
                      <a:pt x="535" y="233"/>
                      <a:pt x="533" y="242"/>
                    </a:cubicBezTo>
                    <a:lnTo>
                      <a:pt x="548" y="267"/>
                    </a:lnTo>
                    <a:lnTo>
                      <a:pt x="571" y="276"/>
                    </a:lnTo>
                    <a:lnTo>
                      <a:pt x="598" y="264"/>
                    </a:lnTo>
                    <a:lnTo>
                      <a:pt x="625" y="261"/>
                    </a:lnTo>
                    <a:cubicBezTo>
                      <a:pt x="632" y="263"/>
                      <a:pt x="645" y="271"/>
                      <a:pt x="638" y="276"/>
                    </a:cubicBezTo>
                    <a:cubicBezTo>
                      <a:pt x="631" y="281"/>
                      <a:pt x="593" y="287"/>
                      <a:pt x="584" y="293"/>
                    </a:cubicBezTo>
                    <a:cubicBezTo>
                      <a:pt x="575" y="299"/>
                      <a:pt x="587" y="309"/>
                      <a:pt x="581" y="311"/>
                    </a:cubicBezTo>
                    <a:cubicBezTo>
                      <a:pt x="567" y="319"/>
                      <a:pt x="556" y="301"/>
                      <a:pt x="550" y="303"/>
                    </a:cubicBezTo>
                    <a:lnTo>
                      <a:pt x="547" y="323"/>
                    </a:lnTo>
                    <a:lnTo>
                      <a:pt x="536" y="350"/>
                    </a:lnTo>
                    <a:lnTo>
                      <a:pt x="512" y="351"/>
                    </a:lnTo>
                    <a:lnTo>
                      <a:pt x="476" y="360"/>
                    </a:lnTo>
                    <a:lnTo>
                      <a:pt x="457" y="351"/>
                    </a:lnTo>
                    <a:lnTo>
                      <a:pt x="443" y="357"/>
                    </a:lnTo>
                    <a:lnTo>
                      <a:pt x="419" y="342"/>
                    </a:lnTo>
                    <a:cubicBezTo>
                      <a:pt x="417" y="335"/>
                      <a:pt x="433" y="329"/>
                      <a:pt x="428" y="317"/>
                    </a:cubicBezTo>
                    <a:cubicBezTo>
                      <a:pt x="423" y="305"/>
                      <a:pt x="396" y="313"/>
                      <a:pt x="392" y="321"/>
                    </a:cubicBezTo>
                    <a:lnTo>
                      <a:pt x="397" y="362"/>
                    </a:lnTo>
                    <a:lnTo>
                      <a:pt x="373" y="362"/>
                    </a:lnTo>
                    <a:cubicBezTo>
                      <a:pt x="365" y="366"/>
                      <a:pt x="355" y="380"/>
                      <a:pt x="347" y="386"/>
                    </a:cubicBezTo>
                    <a:cubicBezTo>
                      <a:pt x="339" y="392"/>
                      <a:pt x="332" y="379"/>
                      <a:pt x="322" y="399"/>
                    </a:cubicBezTo>
                    <a:cubicBezTo>
                      <a:pt x="312" y="419"/>
                      <a:pt x="301" y="411"/>
                      <a:pt x="293" y="414"/>
                    </a:cubicBezTo>
                    <a:cubicBezTo>
                      <a:pt x="285" y="417"/>
                      <a:pt x="280" y="414"/>
                      <a:pt x="275" y="416"/>
                    </a:cubicBezTo>
                    <a:cubicBezTo>
                      <a:pt x="270" y="418"/>
                      <a:pt x="267" y="426"/>
                      <a:pt x="260" y="426"/>
                    </a:cubicBezTo>
                    <a:cubicBezTo>
                      <a:pt x="253" y="426"/>
                      <a:pt x="238" y="417"/>
                      <a:pt x="232" y="419"/>
                    </a:cubicBezTo>
                    <a:cubicBezTo>
                      <a:pt x="226" y="421"/>
                      <a:pt x="221" y="432"/>
                      <a:pt x="226" y="437"/>
                    </a:cubicBezTo>
                    <a:lnTo>
                      <a:pt x="263" y="449"/>
                    </a:lnTo>
                    <a:lnTo>
                      <a:pt x="272" y="474"/>
                    </a:lnTo>
                    <a:lnTo>
                      <a:pt x="262" y="503"/>
                    </a:lnTo>
                    <a:cubicBezTo>
                      <a:pt x="251" y="507"/>
                      <a:pt x="223" y="499"/>
                      <a:pt x="206" y="498"/>
                    </a:cubicBezTo>
                    <a:cubicBezTo>
                      <a:pt x="189" y="497"/>
                      <a:pt x="164" y="492"/>
                      <a:pt x="158" y="498"/>
                    </a:cubicBezTo>
                    <a:cubicBezTo>
                      <a:pt x="152" y="504"/>
                      <a:pt x="167" y="527"/>
                      <a:pt x="167" y="537"/>
                    </a:cubicBezTo>
                    <a:cubicBezTo>
                      <a:pt x="167" y="547"/>
                      <a:pt x="159" y="551"/>
                      <a:pt x="157" y="557"/>
                    </a:cubicBezTo>
                    <a:cubicBezTo>
                      <a:pt x="155" y="563"/>
                      <a:pt x="161" y="569"/>
                      <a:pt x="157" y="576"/>
                    </a:cubicBezTo>
                    <a:cubicBezTo>
                      <a:pt x="153" y="583"/>
                      <a:pt x="127" y="594"/>
                      <a:pt x="130" y="597"/>
                    </a:cubicBezTo>
                    <a:cubicBezTo>
                      <a:pt x="139" y="606"/>
                      <a:pt x="160" y="592"/>
                      <a:pt x="176" y="592"/>
                    </a:cubicBezTo>
                    <a:lnTo>
                      <a:pt x="226" y="598"/>
                    </a:lnTo>
                    <a:lnTo>
                      <a:pt x="260" y="588"/>
                    </a:lnTo>
                    <a:lnTo>
                      <a:pt x="274" y="576"/>
                    </a:lnTo>
                    <a:cubicBezTo>
                      <a:pt x="282" y="573"/>
                      <a:pt x="306" y="573"/>
                      <a:pt x="307" y="569"/>
                    </a:cubicBezTo>
                    <a:cubicBezTo>
                      <a:pt x="321" y="557"/>
                      <a:pt x="283" y="559"/>
                      <a:pt x="283" y="552"/>
                    </a:cubicBezTo>
                    <a:cubicBezTo>
                      <a:pt x="283" y="545"/>
                      <a:pt x="300" y="533"/>
                      <a:pt x="307" y="528"/>
                    </a:cubicBezTo>
                    <a:lnTo>
                      <a:pt x="325" y="522"/>
                    </a:lnTo>
                    <a:lnTo>
                      <a:pt x="320" y="503"/>
                    </a:lnTo>
                    <a:cubicBezTo>
                      <a:pt x="323" y="499"/>
                      <a:pt x="336" y="495"/>
                      <a:pt x="342" y="495"/>
                    </a:cubicBezTo>
                    <a:cubicBezTo>
                      <a:pt x="348" y="495"/>
                      <a:pt x="350" y="506"/>
                      <a:pt x="358" y="505"/>
                    </a:cubicBezTo>
                    <a:cubicBezTo>
                      <a:pt x="366" y="504"/>
                      <a:pt x="384" y="490"/>
                      <a:pt x="393" y="491"/>
                    </a:cubicBezTo>
                    <a:lnTo>
                      <a:pt x="415" y="510"/>
                    </a:lnTo>
                    <a:cubicBezTo>
                      <a:pt x="416" y="517"/>
                      <a:pt x="407" y="520"/>
                      <a:pt x="401" y="530"/>
                    </a:cubicBezTo>
                    <a:lnTo>
                      <a:pt x="381" y="573"/>
                    </a:lnTo>
                    <a:lnTo>
                      <a:pt x="406" y="576"/>
                    </a:lnTo>
                    <a:lnTo>
                      <a:pt x="412" y="561"/>
                    </a:lnTo>
                    <a:lnTo>
                      <a:pt x="404" y="543"/>
                    </a:lnTo>
                    <a:cubicBezTo>
                      <a:pt x="406" y="539"/>
                      <a:pt x="417" y="541"/>
                      <a:pt x="423" y="538"/>
                    </a:cubicBezTo>
                    <a:cubicBezTo>
                      <a:pt x="430" y="537"/>
                      <a:pt x="435" y="526"/>
                      <a:pt x="441" y="527"/>
                    </a:cubicBezTo>
                    <a:cubicBezTo>
                      <a:pt x="447" y="528"/>
                      <a:pt x="453" y="542"/>
                      <a:pt x="460" y="547"/>
                    </a:cubicBezTo>
                    <a:lnTo>
                      <a:pt x="483" y="559"/>
                    </a:lnTo>
                    <a:lnTo>
                      <a:pt x="490" y="573"/>
                    </a:lnTo>
                    <a:lnTo>
                      <a:pt x="493" y="590"/>
                    </a:lnTo>
                    <a:lnTo>
                      <a:pt x="508" y="579"/>
                    </a:lnTo>
                    <a:cubicBezTo>
                      <a:pt x="508" y="579"/>
                      <a:pt x="507" y="566"/>
                      <a:pt x="509" y="564"/>
                    </a:cubicBezTo>
                    <a:cubicBezTo>
                      <a:pt x="513" y="561"/>
                      <a:pt x="512" y="581"/>
                      <a:pt x="521" y="569"/>
                    </a:cubicBezTo>
                    <a:cubicBezTo>
                      <a:pt x="530" y="557"/>
                      <a:pt x="525" y="556"/>
                      <a:pt x="515" y="549"/>
                    </a:cubicBezTo>
                    <a:lnTo>
                      <a:pt x="468" y="523"/>
                    </a:lnTo>
                    <a:lnTo>
                      <a:pt x="441" y="508"/>
                    </a:lnTo>
                    <a:lnTo>
                      <a:pt x="455" y="480"/>
                    </a:lnTo>
                    <a:lnTo>
                      <a:pt x="464" y="498"/>
                    </a:lnTo>
                    <a:lnTo>
                      <a:pt x="487" y="512"/>
                    </a:lnTo>
                    <a:lnTo>
                      <a:pt x="517" y="527"/>
                    </a:lnTo>
                    <a:cubicBezTo>
                      <a:pt x="526" y="535"/>
                      <a:pt x="529" y="546"/>
                      <a:pt x="539" y="559"/>
                    </a:cubicBezTo>
                    <a:cubicBezTo>
                      <a:pt x="549" y="572"/>
                      <a:pt x="570" y="602"/>
                      <a:pt x="579" y="608"/>
                    </a:cubicBezTo>
                    <a:cubicBezTo>
                      <a:pt x="588" y="614"/>
                      <a:pt x="588" y="598"/>
                      <a:pt x="592" y="597"/>
                    </a:cubicBezTo>
                    <a:cubicBezTo>
                      <a:pt x="596" y="594"/>
                      <a:pt x="604" y="602"/>
                      <a:pt x="604" y="599"/>
                    </a:cubicBezTo>
                    <a:cubicBezTo>
                      <a:pt x="604" y="596"/>
                      <a:pt x="596" y="583"/>
                      <a:pt x="593" y="578"/>
                    </a:cubicBezTo>
                    <a:cubicBezTo>
                      <a:pt x="589" y="574"/>
                      <a:pt x="590" y="568"/>
                      <a:pt x="587" y="567"/>
                    </a:cubicBezTo>
                    <a:cubicBezTo>
                      <a:pt x="585" y="563"/>
                      <a:pt x="583" y="558"/>
                      <a:pt x="584" y="555"/>
                    </a:cubicBezTo>
                    <a:cubicBezTo>
                      <a:pt x="585" y="552"/>
                      <a:pt x="589" y="550"/>
                      <a:pt x="592" y="548"/>
                    </a:cubicBezTo>
                    <a:lnTo>
                      <a:pt x="601" y="542"/>
                    </a:lnTo>
                    <a:cubicBezTo>
                      <a:pt x="607" y="541"/>
                      <a:pt x="621" y="541"/>
                      <a:pt x="627" y="541"/>
                    </a:cubicBezTo>
                    <a:cubicBezTo>
                      <a:pt x="633" y="541"/>
                      <a:pt x="636" y="541"/>
                      <a:pt x="640" y="539"/>
                    </a:cubicBezTo>
                    <a:cubicBezTo>
                      <a:pt x="644" y="537"/>
                      <a:pt x="648" y="532"/>
                      <a:pt x="650" y="528"/>
                    </a:cubicBezTo>
                    <a:lnTo>
                      <a:pt x="653" y="513"/>
                    </a:lnTo>
                    <a:lnTo>
                      <a:pt x="639" y="505"/>
                    </a:lnTo>
                    <a:cubicBezTo>
                      <a:pt x="639" y="503"/>
                      <a:pt x="650" y="505"/>
                      <a:pt x="655" y="501"/>
                    </a:cubicBezTo>
                    <a:cubicBezTo>
                      <a:pt x="660" y="497"/>
                      <a:pt x="665" y="488"/>
                      <a:pt x="670" y="483"/>
                    </a:cubicBezTo>
                    <a:cubicBezTo>
                      <a:pt x="675" y="478"/>
                      <a:pt x="681" y="471"/>
                      <a:pt x="686" y="470"/>
                    </a:cubicBezTo>
                    <a:lnTo>
                      <a:pt x="703" y="476"/>
                    </a:lnTo>
                    <a:lnTo>
                      <a:pt x="718" y="494"/>
                    </a:lnTo>
                    <a:cubicBezTo>
                      <a:pt x="723" y="498"/>
                      <a:pt x="727" y="503"/>
                      <a:pt x="731" y="501"/>
                    </a:cubicBezTo>
                    <a:cubicBezTo>
                      <a:pt x="735" y="499"/>
                      <a:pt x="742" y="488"/>
                      <a:pt x="742" y="482"/>
                    </a:cubicBezTo>
                    <a:lnTo>
                      <a:pt x="728" y="466"/>
                    </a:lnTo>
                    <a:cubicBezTo>
                      <a:pt x="730" y="462"/>
                      <a:pt x="746" y="463"/>
                      <a:pt x="755" y="459"/>
                    </a:cubicBezTo>
                    <a:cubicBezTo>
                      <a:pt x="764" y="455"/>
                      <a:pt x="777" y="444"/>
                      <a:pt x="782" y="444"/>
                    </a:cubicBezTo>
                    <a:cubicBezTo>
                      <a:pt x="787" y="444"/>
                      <a:pt x="786" y="452"/>
                      <a:pt x="784" y="458"/>
                    </a:cubicBezTo>
                    <a:cubicBezTo>
                      <a:pt x="782" y="464"/>
                      <a:pt x="765" y="469"/>
                      <a:pt x="772" y="480"/>
                    </a:cubicBezTo>
                    <a:cubicBezTo>
                      <a:pt x="779" y="491"/>
                      <a:pt x="820" y="516"/>
                      <a:pt x="824" y="525"/>
                    </a:cubicBezTo>
                    <a:cubicBezTo>
                      <a:pt x="828" y="534"/>
                      <a:pt x="808" y="535"/>
                      <a:pt x="796" y="537"/>
                    </a:cubicBezTo>
                    <a:cubicBezTo>
                      <a:pt x="784" y="539"/>
                      <a:pt x="763" y="541"/>
                      <a:pt x="751" y="539"/>
                    </a:cubicBezTo>
                    <a:cubicBezTo>
                      <a:pt x="739" y="537"/>
                      <a:pt x="739" y="524"/>
                      <a:pt x="722" y="524"/>
                    </a:cubicBezTo>
                    <a:cubicBezTo>
                      <a:pt x="705" y="524"/>
                      <a:pt x="707" y="533"/>
                      <a:pt x="697" y="537"/>
                    </a:cubicBezTo>
                    <a:lnTo>
                      <a:pt x="667" y="538"/>
                    </a:lnTo>
                    <a:lnTo>
                      <a:pt x="623" y="560"/>
                    </a:lnTo>
                    <a:lnTo>
                      <a:pt x="634" y="576"/>
                    </a:lnTo>
                    <a:lnTo>
                      <a:pt x="639" y="598"/>
                    </a:lnTo>
                    <a:lnTo>
                      <a:pt x="669" y="617"/>
                    </a:lnTo>
                    <a:lnTo>
                      <a:pt x="700" y="602"/>
                    </a:lnTo>
                    <a:lnTo>
                      <a:pt x="718" y="611"/>
                    </a:lnTo>
                    <a:lnTo>
                      <a:pt x="752" y="608"/>
                    </a:lnTo>
                    <a:lnTo>
                      <a:pt x="757" y="644"/>
                    </a:lnTo>
                    <a:lnTo>
                      <a:pt x="697" y="677"/>
                    </a:ln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grpSp>
          <p:nvGrpSpPr>
            <p:cNvPr id="6" name="Group 83"/>
            <p:cNvGrpSpPr>
              <a:grpSpLocks/>
            </p:cNvGrpSpPr>
            <p:nvPr/>
          </p:nvGrpSpPr>
          <p:grpSpPr bwMode="auto">
            <a:xfrm>
              <a:off x="3019" y="1680"/>
              <a:ext cx="1874" cy="2024"/>
              <a:chOff x="4383" y="1774"/>
              <a:chExt cx="1874" cy="2024"/>
            </a:xfrm>
            <a:grpFill/>
          </p:grpSpPr>
          <p:sp>
            <p:nvSpPr>
              <p:cNvPr id="7" name="Freeform 84"/>
              <p:cNvSpPr>
                <a:spLocks/>
              </p:cNvSpPr>
              <p:nvPr/>
            </p:nvSpPr>
            <p:spPr bwMode="gray">
              <a:xfrm>
                <a:off x="4464" y="1868"/>
                <a:ext cx="1299" cy="1930"/>
              </a:xfrm>
              <a:custGeom>
                <a:avLst/>
                <a:gdLst>
                  <a:gd name="T0" fmla="*/ 116 w 1692"/>
                  <a:gd name="T1" fmla="*/ 258 h 2586"/>
                  <a:gd name="T2" fmla="*/ 320 w 1692"/>
                  <a:gd name="T3" fmla="*/ 210 h 2586"/>
                  <a:gd name="T4" fmla="*/ 434 w 1692"/>
                  <a:gd name="T5" fmla="*/ 240 h 2586"/>
                  <a:gd name="T6" fmla="*/ 416 w 1692"/>
                  <a:gd name="T7" fmla="*/ 444 h 2586"/>
                  <a:gd name="T8" fmla="*/ 272 w 1692"/>
                  <a:gd name="T9" fmla="*/ 582 h 2586"/>
                  <a:gd name="T10" fmla="*/ 218 w 1692"/>
                  <a:gd name="T11" fmla="*/ 714 h 2586"/>
                  <a:gd name="T12" fmla="*/ 284 w 1692"/>
                  <a:gd name="T13" fmla="*/ 964 h 2586"/>
                  <a:gd name="T14" fmla="*/ 316 w 1692"/>
                  <a:gd name="T15" fmla="*/ 960 h 2586"/>
                  <a:gd name="T16" fmla="*/ 328 w 1692"/>
                  <a:gd name="T17" fmla="*/ 906 h 2586"/>
                  <a:gd name="T18" fmla="*/ 478 w 1692"/>
                  <a:gd name="T19" fmla="*/ 1154 h 2586"/>
                  <a:gd name="T20" fmla="*/ 650 w 1692"/>
                  <a:gd name="T21" fmla="*/ 1200 h 2586"/>
                  <a:gd name="T22" fmla="*/ 794 w 1692"/>
                  <a:gd name="T23" fmla="*/ 1350 h 2586"/>
                  <a:gd name="T24" fmla="*/ 854 w 1692"/>
                  <a:gd name="T25" fmla="*/ 1422 h 2586"/>
                  <a:gd name="T26" fmla="*/ 770 w 1692"/>
                  <a:gd name="T27" fmla="*/ 1608 h 2586"/>
                  <a:gd name="T28" fmla="*/ 916 w 1692"/>
                  <a:gd name="T29" fmla="*/ 1782 h 2586"/>
                  <a:gd name="T30" fmla="*/ 1034 w 1692"/>
                  <a:gd name="T31" fmla="*/ 2022 h 2586"/>
                  <a:gd name="T32" fmla="*/ 1094 w 1692"/>
                  <a:gd name="T33" fmla="*/ 2310 h 2586"/>
                  <a:gd name="T34" fmla="*/ 1194 w 1692"/>
                  <a:gd name="T35" fmla="*/ 2540 h 2586"/>
                  <a:gd name="T36" fmla="*/ 1280 w 1692"/>
                  <a:gd name="T37" fmla="*/ 2520 h 2586"/>
                  <a:gd name="T38" fmla="*/ 1244 w 1692"/>
                  <a:gd name="T39" fmla="*/ 2394 h 2586"/>
                  <a:gd name="T40" fmla="*/ 1288 w 1692"/>
                  <a:gd name="T41" fmla="*/ 2306 h 2586"/>
                  <a:gd name="T42" fmla="*/ 1368 w 1692"/>
                  <a:gd name="T43" fmla="*/ 2228 h 2586"/>
                  <a:gd name="T44" fmla="*/ 1448 w 1692"/>
                  <a:gd name="T45" fmla="*/ 2076 h 2586"/>
                  <a:gd name="T46" fmla="*/ 1568 w 1692"/>
                  <a:gd name="T47" fmla="*/ 1950 h 2586"/>
                  <a:gd name="T48" fmla="*/ 1622 w 1692"/>
                  <a:gd name="T49" fmla="*/ 1746 h 2586"/>
                  <a:gd name="T50" fmla="*/ 1552 w 1692"/>
                  <a:gd name="T51" fmla="*/ 1538 h 2586"/>
                  <a:gd name="T52" fmla="*/ 1376 w 1692"/>
                  <a:gd name="T53" fmla="*/ 1410 h 2586"/>
                  <a:gd name="T54" fmla="*/ 1104 w 1692"/>
                  <a:gd name="T55" fmla="*/ 1280 h 2586"/>
                  <a:gd name="T56" fmla="*/ 974 w 1692"/>
                  <a:gd name="T57" fmla="*/ 1260 h 2586"/>
                  <a:gd name="T58" fmla="*/ 904 w 1692"/>
                  <a:gd name="T59" fmla="*/ 1268 h 2586"/>
                  <a:gd name="T60" fmla="*/ 794 w 1692"/>
                  <a:gd name="T61" fmla="*/ 1308 h 2586"/>
                  <a:gd name="T62" fmla="*/ 758 w 1692"/>
                  <a:gd name="T63" fmla="*/ 1174 h 2586"/>
                  <a:gd name="T64" fmla="*/ 736 w 1692"/>
                  <a:gd name="T65" fmla="*/ 1062 h 2586"/>
                  <a:gd name="T66" fmla="*/ 632 w 1692"/>
                  <a:gd name="T67" fmla="*/ 1104 h 2586"/>
                  <a:gd name="T68" fmla="*/ 568 w 1692"/>
                  <a:gd name="T69" fmla="*/ 950 h 2586"/>
                  <a:gd name="T70" fmla="*/ 740 w 1692"/>
                  <a:gd name="T71" fmla="*/ 912 h 2586"/>
                  <a:gd name="T72" fmla="*/ 842 w 1692"/>
                  <a:gd name="T73" fmla="*/ 906 h 2586"/>
                  <a:gd name="T74" fmla="*/ 896 w 1692"/>
                  <a:gd name="T75" fmla="*/ 900 h 2586"/>
                  <a:gd name="T76" fmla="*/ 1058 w 1692"/>
                  <a:gd name="T77" fmla="*/ 750 h 2586"/>
                  <a:gd name="T78" fmla="*/ 1184 w 1692"/>
                  <a:gd name="T79" fmla="*/ 678 h 2586"/>
                  <a:gd name="T80" fmla="*/ 1278 w 1692"/>
                  <a:gd name="T81" fmla="*/ 636 h 2586"/>
                  <a:gd name="T82" fmla="*/ 1340 w 1692"/>
                  <a:gd name="T83" fmla="*/ 538 h 2586"/>
                  <a:gd name="T84" fmla="*/ 1288 w 1692"/>
                  <a:gd name="T85" fmla="*/ 512 h 2586"/>
                  <a:gd name="T86" fmla="*/ 1526 w 1692"/>
                  <a:gd name="T87" fmla="*/ 456 h 2586"/>
                  <a:gd name="T88" fmla="*/ 1406 w 1692"/>
                  <a:gd name="T89" fmla="*/ 342 h 2586"/>
                  <a:gd name="T90" fmla="*/ 1328 w 1692"/>
                  <a:gd name="T91" fmla="*/ 264 h 2586"/>
                  <a:gd name="T92" fmla="*/ 1222 w 1692"/>
                  <a:gd name="T93" fmla="*/ 364 h 2586"/>
                  <a:gd name="T94" fmla="*/ 1110 w 1692"/>
                  <a:gd name="T95" fmla="*/ 444 h 2586"/>
                  <a:gd name="T96" fmla="*/ 1022 w 1692"/>
                  <a:gd name="T97" fmla="*/ 304 h 2586"/>
                  <a:gd name="T98" fmla="*/ 1212 w 1692"/>
                  <a:gd name="T99" fmla="*/ 240 h 2586"/>
                  <a:gd name="T100" fmla="*/ 1266 w 1692"/>
                  <a:gd name="T101" fmla="*/ 198 h 2586"/>
                  <a:gd name="T102" fmla="*/ 1328 w 1692"/>
                  <a:gd name="T103" fmla="*/ 172 h 2586"/>
                  <a:gd name="T104" fmla="*/ 1286 w 1692"/>
                  <a:gd name="T105" fmla="*/ 144 h 2586"/>
                  <a:gd name="T106" fmla="*/ 1262 w 1692"/>
                  <a:gd name="T107" fmla="*/ 120 h 2586"/>
                  <a:gd name="T108" fmla="*/ 1202 w 1692"/>
                  <a:gd name="T109" fmla="*/ 102 h 2586"/>
                  <a:gd name="T110" fmla="*/ 1106 w 1692"/>
                  <a:gd name="T111" fmla="*/ 136 h 2586"/>
                  <a:gd name="T112" fmla="*/ 950 w 1692"/>
                  <a:gd name="T113" fmla="*/ 120 h 2586"/>
                  <a:gd name="T114" fmla="*/ 550 w 1692"/>
                  <a:gd name="T115" fmla="*/ 0 h 2586"/>
                  <a:gd name="T116" fmla="*/ 344 w 1692"/>
                  <a:gd name="T117" fmla="*/ 32 h 2586"/>
                  <a:gd name="T118" fmla="*/ 290 w 1692"/>
                  <a:gd name="T119" fmla="*/ 102 h 2586"/>
                  <a:gd name="T120" fmla="*/ 128 w 1692"/>
                  <a:gd name="T121" fmla="*/ 174 h 2586"/>
                  <a:gd name="T122" fmla="*/ 128 w 1692"/>
                  <a:gd name="T123" fmla="*/ 216 h 2586"/>
                  <a:gd name="T124" fmla="*/ 2 w 1692"/>
                  <a:gd name="T125" fmla="*/ 252 h 25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692"/>
                  <a:gd name="T190" fmla="*/ 0 h 2586"/>
                  <a:gd name="T191" fmla="*/ 1692 w 1692"/>
                  <a:gd name="T192" fmla="*/ 2586 h 258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692" h="2586">
                    <a:moveTo>
                      <a:pt x="2" y="252"/>
                    </a:moveTo>
                    <a:lnTo>
                      <a:pt x="68" y="264"/>
                    </a:lnTo>
                    <a:lnTo>
                      <a:pt x="116" y="258"/>
                    </a:lnTo>
                    <a:lnTo>
                      <a:pt x="188" y="216"/>
                    </a:lnTo>
                    <a:lnTo>
                      <a:pt x="236" y="210"/>
                    </a:lnTo>
                    <a:lnTo>
                      <a:pt x="320" y="210"/>
                    </a:lnTo>
                    <a:lnTo>
                      <a:pt x="368" y="216"/>
                    </a:lnTo>
                    <a:lnTo>
                      <a:pt x="398" y="246"/>
                    </a:lnTo>
                    <a:lnTo>
                      <a:pt x="434" y="240"/>
                    </a:lnTo>
                    <a:lnTo>
                      <a:pt x="422" y="294"/>
                    </a:lnTo>
                    <a:lnTo>
                      <a:pt x="404" y="354"/>
                    </a:lnTo>
                    <a:lnTo>
                      <a:pt x="416" y="444"/>
                    </a:lnTo>
                    <a:lnTo>
                      <a:pt x="408" y="480"/>
                    </a:lnTo>
                    <a:lnTo>
                      <a:pt x="380" y="474"/>
                    </a:lnTo>
                    <a:lnTo>
                      <a:pt x="272" y="582"/>
                    </a:lnTo>
                    <a:lnTo>
                      <a:pt x="236" y="628"/>
                    </a:lnTo>
                    <a:lnTo>
                      <a:pt x="242" y="672"/>
                    </a:lnTo>
                    <a:lnTo>
                      <a:pt x="218" y="714"/>
                    </a:lnTo>
                    <a:lnTo>
                      <a:pt x="268" y="774"/>
                    </a:lnTo>
                    <a:lnTo>
                      <a:pt x="262" y="844"/>
                    </a:lnTo>
                    <a:lnTo>
                      <a:pt x="284" y="964"/>
                    </a:lnTo>
                    <a:lnTo>
                      <a:pt x="320" y="1010"/>
                    </a:lnTo>
                    <a:lnTo>
                      <a:pt x="324" y="970"/>
                    </a:lnTo>
                    <a:lnTo>
                      <a:pt x="316" y="960"/>
                    </a:lnTo>
                    <a:lnTo>
                      <a:pt x="302" y="834"/>
                    </a:lnTo>
                    <a:lnTo>
                      <a:pt x="326" y="830"/>
                    </a:lnTo>
                    <a:lnTo>
                      <a:pt x="328" y="906"/>
                    </a:lnTo>
                    <a:lnTo>
                      <a:pt x="380" y="996"/>
                    </a:lnTo>
                    <a:lnTo>
                      <a:pt x="368" y="1074"/>
                    </a:lnTo>
                    <a:lnTo>
                      <a:pt x="478" y="1154"/>
                    </a:lnTo>
                    <a:lnTo>
                      <a:pt x="564" y="1164"/>
                    </a:lnTo>
                    <a:lnTo>
                      <a:pt x="612" y="1208"/>
                    </a:lnTo>
                    <a:lnTo>
                      <a:pt x="650" y="1200"/>
                    </a:lnTo>
                    <a:lnTo>
                      <a:pt x="680" y="1224"/>
                    </a:lnTo>
                    <a:lnTo>
                      <a:pt x="698" y="1272"/>
                    </a:lnTo>
                    <a:lnTo>
                      <a:pt x="794" y="1350"/>
                    </a:lnTo>
                    <a:lnTo>
                      <a:pt x="842" y="1308"/>
                    </a:lnTo>
                    <a:lnTo>
                      <a:pt x="848" y="1350"/>
                    </a:lnTo>
                    <a:lnTo>
                      <a:pt x="854" y="1422"/>
                    </a:lnTo>
                    <a:lnTo>
                      <a:pt x="786" y="1490"/>
                    </a:lnTo>
                    <a:lnTo>
                      <a:pt x="788" y="1542"/>
                    </a:lnTo>
                    <a:lnTo>
                      <a:pt x="770" y="1608"/>
                    </a:lnTo>
                    <a:lnTo>
                      <a:pt x="802" y="1634"/>
                    </a:lnTo>
                    <a:lnTo>
                      <a:pt x="848" y="1668"/>
                    </a:lnTo>
                    <a:lnTo>
                      <a:pt x="916" y="1782"/>
                    </a:lnTo>
                    <a:lnTo>
                      <a:pt x="956" y="1800"/>
                    </a:lnTo>
                    <a:lnTo>
                      <a:pt x="1010" y="1848"/>
                    </a:lnTo>
                    <a:lnTo>
                      <a:pt x="1034" y="2022"/>
                    </a:lnTo>
                    <a:lnTo>
                      <a:pt x="1058" y="2178"/>
                    </a:lnTo>
                    <a:lnTo>
                      <a:pt x="1046" y="2244"/>
                    </a:lnTo>
                    <a:lnTo>
                      <a:pt x="1094" y="2310"/>
                    </a:lnTo>
                    <a:lnTo>
                      <a:pt x="1118" y="2364"/>
                    </a:lnTo>
                    <a:lnTo>
                      <a:pt x="1138" y="2458"/>
                    </a:lnTo>
                    <a:lnTo>
                      <a:pt x="1194" y="2540"/>
                    </a:lnTo>
                    <a:lnTo>
                      <a:pt x="1286" y="2586"/>
                    </a:lnTo>
                    <a:lnTo>
                      <a:pt x="1382" y="2574"/>
                    </a:lnTo>
                    <a:lnTo>
                      <a:pt x="1280" y="2520"/>
                    </a:lnTo>
                    <a:lnTo>
                      <a:pt x="1266" y="2472"/>
                    </a:lnTo>
                    <a:lnTo>
                      <a:pt x="1288" y="2428"/>
                    </a:lnTo>
                    <a:lnTo>
                      <a:pt x="1244" y="2394"/>
                    </a:lnTo>
                    <a:lnTo>
                      <a:pt x="1284" y="2334"/>
                    </a:lnTo>
                    <a:lnTo>
                      <a:pt x="1244" y="2300"/>
                    </a:lnTo>
                    <a:lnTo>
                      <a:pt x="1288" y="2306"/>
                    </a:lnTo>
                    <a:lnTo>
                      <a:pt x="1286" y="2244"/>
                    </a:lnTo>
                    <a:lnTo>
                      <a:pt x="1330" y="2268"/>
                    </a:lnTo>
                    <a:lnTo>
                      <a:pt x="1368" y="2228"/>
                    </a:lnTo>
                    <a:lnTo>
                      <a:pt x="1334" y="2160"/>
                    </a:lnTo>
                    <a:lnTo>
                      <a:pt x="1382" y="2184"/>
                    </a:lnTo>
                    <a:lnTo>
                      <a:pt x="1448" y="2076"/>
                    </a:lnTo>
                    <a:lnTo>
                      <a:pt x="1468" y="2052"/>
                    </a:lnTo>
                    <a:lnTo>
                      <a:pt x="1476" y="1982"/>
                    </a:lnTo>
                    <a:lnTo>
                      <a:pt x="1568" y="1950"/>
                    </a:lnTo>
                    <a:lnTo>
                      <a:pt x="1612" y="1880"/>
                    </a:lnTo>
                    <a:lnTo>
                      <a:pt x="1628" y="1830"/>
                    </a:lnTo>
                    <a:lnTo>
                      <a:pt x="1622" y="1746"/>
                    </a:lnTo>
                    <a:lnTo>
                      <a:pt x="1692" y="1644"/>
                    </a:lnTo>
                    <a:lnTo>
                      <a:pt x="1652" y="1578"/>
                    </a:lnTo>
                    <a:lnTo>
                      <a:pt x="1552" y="1538"/>
                    </a:lnTo>
                    <a:lnTo>
                      <a:pt x="1448" y="1500"/>
                    </a:lnTo>
                    <a:lnTo>
                      <a:pt x="1376" y="1494"/>
                    </a:lnTo>
                    <a:lnTo>
                      <a:pt x="1376" y="1410"/>
                    </a:lnTo>
                    <a:lnTo>
                      <a:pt x="1262" y="1356"/>
                    </a:lnTo>
                    <a:lnTo>
                      <a:pt x="1166" y="1272"/>
                    </a:lnTo>
                    <a:lnTo>
                      <a:pt x="1104" y="1280"/>
                    </a:lnTo>
                    <a:lnTo>
                      <a:pt x="1048" y="1276"/>
                    </a:lnTo>
                    <a:lnTo>
                      <a:pt x="1020" y="1244"/>
                    </a:lnTo>
                    <a:lnTo>
                      <a:pt x="974" y="1260"/>
                    </a:lnTo>
                    <a:lnTo>
                      <a:pt x="984" y="1238"/>
                    </a:lnTo>
                    <a:lnTo>
                      <a:pt x="934" y="1268"/>
                    </a:lnTo>
                    <a:lnTo>
                      <a:pt x="904" y="1268"/>
                    </a:lnTo>
                    <a:lnTo>
                      <a:pt x="872" y="1314"/>
                    </a:lnTo>
                    <a:lnTo>
                      <a:pt x="836" y="1272"/>
                    </a:lnTo>
                    <a:lnTo>
                      <a:pt x="794" y="1308"/>
                    </a:lnTo>
                    <a:lnTo>
                      <a:pt x="748" y="1278"/>
                    </a:lnTo>
                    <a:lnTo>
                      <a:pt x="758" y="1242"/>
                    </a:lnTo>
                    <a:lnTo>
                      <a:pt x="758" y="1174"/>
                    </a:lnTo>
                    <a:lnTo>
                      <a:pt x="698" y="1176"/>
                    </a:lnTo>
                    <a:lnTo>
                      <a:pt x="668" y="1140"/>
                    </a:lnTo>
                    <a:lnTo>
                      <a:pt x="736" y="1062"/>
                    </a:lnTo>
                    <a:lnTo>
                      <a:pt x="712" y="1050"/>
                    </a:lnTo>
                    <a:lnTo>
                      <a:pt x="658" y="1062"/>
                    </a:lnTo>
                    <a:lnTo>
                      <a:pt x="632" y="1104"/>
                    </a:lnTo>
                    <a:lnTo>
                      <a:pt x="596" y="1110"/>
                    </a:lnTo>
                    <a:lnTo>
                      <a:pt x="538" y="1066"/>
                    </a:lnTo>
                    <a:lnTo>
                      <a:pt x="568" y="950"/>
                    </a:lnTo>
                    <a:lnTo>
                      <a:pt x="632" y="894"/>
                    </a:lnTo>
                    <a:lnTo>
                      <a:pt x="686" y="894"/>
                    </a:lnTo>
                    <a:lnTo>
                      <a:pt x="740" y="912"/>
                    </a:lnTo>
                    <a:lnTo>
                      <a:pt x="736" y="900"/>
                    </a:lnTo>
                    <a:lnTo>
                      <a:pt x="766" y="868"/>
                    </a:lnTo>
                    <a:lnTo>
                      <a:pt x="842" y="906"/>
                    </a:lnTo>
                    <a:lnTo>
                      <a:pt x="848" y="966"/>
                    </a:lnTo>
                    <a:lnTo>
                      <a:pt x="884" y="984"/>
                    </a:lnTo>
                    <a:lnTo>
                      <a:pt x="896" y="900"/>
                    </a:lnTo>
                    <a:lnTo>
                      <a:pt x="878" y="858"/>
                    </a:lnTo>
                    <a:lnTo>
                      <a:pt x="998" y="806"/>
                    </a:lnTo>
                    <a:lnTo>
                      <a:pt x="1058" y="750"/>
                    </a:lnTo>
                    <a:lnTo>
                      <a:pt x="1100" y="696"/>
                    </a:lnTo>
                    <a:lnTo>
                      <a:pt x="1130" y="672"/>
                    </a:lnTo>
                    <a:lnTo>
                      <a:pt x="1184" y="678"/>
                    </a:lnTo>
                    <a:lnTo>
                      <a:pt x="1190" y="636"/>
                    </a:lnTo>
                    <a:lnTo>
                      <a:pt x="1280" y="588"/>
                    </a:lnTo>
                    <a:lnTo>
                      <a:pt x="1278" y="636"/>
                    </a:lnTo>
                    <a:lnTo>
                      <a:pt x="1360" y="602"/>
                    </a:lnTo>
                    <a:lnTo>
                      <a:pt x="1322" y="570"/>
                    </a:lnTo>
                    <a:lnTo>
                      <a:pt x="1340" y="538"/>
                    </a:lnTo>
                    <a:lnTo>
                      <a:pt x="1320" y="522"/>
                    </a:lnTo>
                    <a:lnTo>
                      <a:pt x="1286" y="546"/>
                    </a:lnTo>
                    <a:lnTo>
                      <a:pt x="1288" y="512"/>
                    </a:lnTo>
                    <a:lnTo>
                      <a:pt x="1400" y="504"/>
                    </a:lnTo>
                    <a:lnTo>
                      <a:pt x="1490" y="480"/>
                    </a:lnTo>
                    <a:lnTo>
                      <a:pt x="1526" y="456"/>
                    </a:lnTo>
                    <a:lnTo>
                      <a:pt x="1484" y="394"/>
                    </a:lnTo>
                    <a:cubicBezTo>
                      <a:pt x="1474" y="370"/>
                      <a:pt x="1479" y="319"/>
                      <a:pt x="1466" y="310"/>
                    </a:cubicBezTo>
                    <a:cubicBezTo>
                      <a:pt x="1456" y="300"/>
                      <a:pt x="1423" y="343"/>
                      <a:pt x="1406" y="342"/>
                    </a:cubicBezTo>
                    <a:lnTo>
                      <a:pt x="1376" y="312"/>
                    </a:lnTo>
                    <a:lnTo>
                      <a:pt x="1376" y="270"/>
                    </a:lnTo>
                    <a:lnTo>
                      <a:pt x="1328" y="264"/>
                    </a:lnTo>
                    <a:lnTo>
                      <a:pt x="1312" y="252"/>
                    </a:lnTo>
                    <a:lnTo>
                      <a:pt x="1256" y="314"/>
                    </a:lnTo>
                    <a:lnTo>
                      <a:pt x="1222" y="364"/>
                    </a:lnTo>
                    <a:lnTo>
                      <a:pt x="1172" y="402"/>
                    </a:lnTo>
                    <a:lnTo>
                      <a:pt x="1136" y="474"/>
                    </a:lnTo>
                    <a:lnTo>
                      <a:pt x="1110" y="444"/>
                    </a:lnTo>
                    <a:lnTo>
                      <a:pt x="1128" y="394"/>
                    </a:lnTo>
                    <a:lnTo>
                      <a:pt x="1038" y="334"/>
                    </a:lnTo>
                    <a:lnTo>
                      <a:pt x="1022" y="304"/>
                    </a:lnTo>
                    <a:lnTo>
                      <a:pt x="1122" y="226"/>
                    </a:lnTo>
                    <a:lnTo>
                      <a:pt x="1184" y="222"/>
                    </a:lnTo>
                    <a:lnTo>
                      <a:pt x="1212" y="240"/>
                    </a:lnTo>
                    <a:lnTo>
                      <a:pt x="1248" y="220"/>
                    </a:lnTo>
                    <a:lnTo>
                      <a:pt x="1300" y="220"/>
                    </a:lnTo>
                    <a:lnTo>
                      <a:pt x="1266" y="198"/>
                    </a:lnTo>
                    <a:lnTo>
                      <a:pt x="1208" y="196"/>
                    </a:lnTo>
                    <a:lnTo>
                      <a:pt x="1250" y="174"/>
                    </a:lnTo>
                    <a:lnTo>
                      <a:pt x="1328" y="172"/>
                    </a:lnTo>
                    <a:lnTo>
                      <a:pt x="1364" y="132"/>
                    </a:lnTo>
                    <a:cubicBezTo>
                      <a:pt x="1346" y="124"/>
                      <a:pt x="1343" y="119"/>
                      <a:pt x="1324" y="122"/>
                    </a:cubicBezTo>
                    <a:cubicBezTo>
                      <a:pt x="1310" y="124"/>
                      <a:pt x="1294" y="132"/>
                      <a:pt x="1286" y="144"/>
                    </a:cubicBezTo>
                    <a:cubicBezTo>
                      <a:pt x="1282" y="149"/>
                      <a:pt x="1274" y="148"/>
                      <a:pt x="1268" y="150"/>
                    </a:cubicBezTo>
                    <a:cubicBezTo>
                      <a:pt x="1266" y="144"/>
                      <a:pt x="1259" y="138"/>
                      <a:pt x="1262" y="132"/>
                    </a:cubicBezTo>
                    <a:cubicBezTo>
                      <a:pt x="1269" y="118"/>
                      <a:pt x="1303" y="134"/>
                      <a:pt x="1262" y="120"/>
                    </a:cubicBezTo>
                    <a:cubicBezTo>
                      <a:pt x="1221" y="134"/>
                      <a:pt x="1252" y="105"/>
                      <a:pt x="1262" y="90"/>
                    </a:cubicBezTo>
                    <a:cubicBezTo>
                      <a:pt x="1260" y="84"/>
                      <a:pt x="1262" y="75"/>
                      <a:pt x="1256" y="72"/>
                    </a:cubicBezTo>
                    <a:cubicBezTo>
                      <a:pt x="1238" y="63"/>
                      <a:pt x="1202" y="102"/>
                      <a:pt x="1202" y="102"/>
                    </a:cubicBezTo>
                    <a:cubicBezTo>
                      <a:pt x="1198" y="108"/>
                      <a:pt x="1186" y="140"/>
                      <a:pt x="1180" y="144"/>
                    </a:cubicBezTo>
                    <a:cubicBezTo>
                      <a:pt x="1169" y="151"/>
                      <a:pt x="1148" y="122"/>
                      <a:pt x="1148" y="122"/>
                    </a:cubicBezTo>
                    <a:cubicBezTo>
                      <a:pt x="1138" y="123"/>
                      <a:pt x="1121" y="137"/>
                      <a:pt x="1106" y="136"/>
                    </a:cubicBezTo>
                    <a:cubicBezTo>
                      <a:pt x="1091" y="135"/>
                      <a:pt x="1074" y="117"/>
                      <a:pt x="1056" y="116"/>
                    </a:cubicBezTo>
                    <a:cubicBezTo>
                      <a:pt x="1038" y="115"/>
                      <a:pt x="1016" y="131"/>
                      <a:pt x="998" y="132"/>
                    </a:cubicBezTo>
                    <a:cubicBezTo>
                      <a:pt x="997" y="132"/>
                      <a:pt x="956" y="125"/>
                      <a:pt x="950" y="120"/>
                    </a:cubicBezTo>
                    <a:cubicBezTo>
                      <a:pt x="918" y="94"/>
                      <a:pt x="960" y="108"/>
                      <a:pt x="920" y="90"/>
                    </a:cubicBezTo>
                    <a:cubicBezTo>
                      <a:pt x="852" y="60"/>
                      <a:pt x="806" y="58"/>
                      <a:pt x="730" y="54"/>
                    </a:cubicBezTo>
                    <a:cubicBezTo>
                      <a:pt x="656" y="39"/>
                      <a:pt x="625" y="15"/>
                      <a:pt x="550" y="0"/>
                    </a:cubicBezTo>
                    <a:cubicBezTo>
                      <a:pt x="510" y="2"/>
                      <a:pt x="486" y="5"/>
                      <a:pt x="446" y="8"/>
                    </a:cubicBezTo>
                    <a:cubicBezTo>
                      <a:pt x="424" y="9"/>
                      <a:pt x="423" y="14"/>
                      <a:pt x="406" y="18"/>
                    </a:cubicBezTo>
                    <a:cubicBezTo>
                      <a:pt x="389" y="22"/>
                      <a:pt x="353" y="24"/>
                      <a:pt x="344" y="32"/>
                    </a:cubicBezTo>
                    <a:cubicBezTo>
                      <a:pt x="346" y="38"/>
                      <a:pt x="354" y="60"/>
                      <a:pt x="350" y="64"/>
                    </a:cubicBezTo>
                    <a:cubicBezTo>
                      <a:pt x="274" y="50"/>
                      <a:pt x="250" y="81"/>
                      <a:pt x="236" y="82"/>
                    </a:cubicBezTo>
                    <a:cubicBezTo>
                      <a:pt x="278" y="110"/>
                      <a:pt x="270" y="72"/>
                      <a:pt x="290" y="102"/>
                    </a:cubicBezTo>
                    <a:cubicBezTo>
                      <a:pt x="234" y="121"/>
                      <a:pt x="178" y="104"/>
                      <a:pt x="128" y="138"/>
                    </a:cubicBezTo>
                    <a:cubicBezTo>
                      <a:pt x="126" y="144"/>
                      <a:pt x="122" y="150"/>
                      <a:pt x="122" y="156"/>
                    </a:cubicBezTo>
                    <a:cubicBezTo>
                      <a:pt x="122" y="162"/>
                      <a:pt x="132" y="170"/>
                      <a:pt x="128" y="174"/>
                    </a:cubicBezTo>
                    <a:cubicBezTo>
                      <a:pt x="126" y="182"/>
                      <a:pt x="109" y="197"/>
                      <a:pt x="112" y="202"/>
                    </a:cubicBezTo>
                    <a:cubicBezTo>
                      <a:pt x="124" y="206"/>
                      <a:pt x="137" y="195"/>
                      <a:pt x="146" y="204"/>
                    </a:cubicBezTo>
                    <a:cubicBezTo>
                      <a:pt x="151" y="209"/>
                      <a:pt x="135" y="213"/>
                      <a:pt x="128" y="216"/>
                    </a:cubicBezTo>
                    <a:cubicBezTo>
                      <a:pt x="116" y="221"/>
                      <a:pt x="104" y="226"/>
                      <a:pt x="92" y="228"/>
                    </a:cubicBezTo>
                    <a:cubicBezTo>
                      <a:pt x="48" y="237"/>
                      <a:pt x="72" y="233"/>
                      <a:pt x="20" y="240"/>
                    </a:cubicBezTo>
                    <a:cubicBezTo>
                      <a:pt x="0" y="247"/>
                      <a:pt x="2" y="240"/>
                      <a:pt x="2" y="252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8" name="Freeform 85"/>
              <p:cNvSpPr>
                <a:spLocks/>
              </p:cNvSpPr>
              <p:nvPr/>
            </p:nvSpPr>
            <p:spPr bwMode="gray">
              <a:xfrm>
                <a:off x="4423" y="2052"/>
                <a:ext cx="35" cy="28"/>
              </a:xfrm>
              <a:custGeom>
                <a:avLst/>
                <a:gdLst>
                  <a:gd name="T0" fmla="*/ 16 w 46"/>
                  <a:gd name="T1" fmla="*/ 4 h 38"/>
                  <a:gd name="T2" fmla="*/ 0 w 46"/>
                  <a:gd name="T3" fmla="*/ 22 h 38"/>
                  <a:gd name="T4" fmla="*/ 22 w 46"/>
                  <a:gd name="T5" fmla="*/ 38 h 38"/>
                  <a:gd name="T6" fmla="*/ 46 w 46"/>
                  <a:gd name="T7" fmla="*/ 26 h 38"/>
                  <a:gd name="T8" fmla="*/ 30 w 46"/>
                  <a:gd name="T9" fmla="*/ 0 h 38"/>
                  <a:gd name="T10" fmla="*/ 16 w 46"/>
                  <a:gd name="T11" fmla="*/ 4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38"/>
                  <a:gd name="T20" fmla="*/ 46 w 46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38">
                    <a:moveTo>
                      <a:pt x="16" y="4"/>
                    </a:moveTo>
                    <a:lnTo>
                      <a:pt x="0" y="22"/>
                    </a:lnTo>
                    <a:lnTo>
                      <a:pt x="22" y="38"/>
                    </a:lnTo>
                    <a:lnTo>
                      <a:pt x="46" y="26"/>
                    </a:lnTo>
                    <a:lnTo>
                      <a:pt x="30" y="0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9" name="Freeform 86"/>
              <p:cNvSpPr>
                <a:spLocks/>
              </p:cNvSpPr>
              <p:nvPr/>
            </p:nvSpPr>
            <p:spPr bwMode="gray">
              <a:xfrm>
                <a:off x="4738" y="2174"/>
                <a:ext cx="40" cy="32"/>
              </a:xfrm>
              <a:custGeom>
                <a:avLst/>
                <a:gdLst>
                  <a:gd name="T0" fmla="*/ 12 w 52"/>
                  <a:gd name="T1" fmla="*/ 0 h 44"/>
                  <a:gd name="T2" fmla="*/ 26 w 52"/>
                  <a:gd name="T3" fmla="*/ 44 h 44"/>
                  <a:gd name="T4" fmla="*/ 42 w 52"/>
                  <a:gd name="T5" fmla="*/ 42 h 44"/>
                  <a:gd name="T6" fmla="*/ 38 w 52"/>
                  <a:gd name="T7" fmla="*/ 16 h 44"/>
                  <a:gd name="T8" fmla="*/ 26 w 52"/>
                  <a:gd name="T9" fmla="*/ 2 h 44"/>
                  <a:gd name="T10" fmla="*/ 12 w 52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2"/>
                  <a:gd name="T19" fmla="*/ 0 h 44"/>
                  <a:gd name="T20" fmla="*/ 52 w 52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2" h="44">
                    <a:moveTo>
                      <a:pt x="12" y="0"/>
                    </a:moveTo>
                    <a:cubicBezTo>
                      <a:pt x="16" y="14"/>
                      <a:pt x="18" y="32"/>
                      <a:pt x="26" y="44"/>
                    </a:cubicBezTo>
                    <a:cubicBezTo>
                      <a:pt x="31" y="43"/>
                      <a:pt x="37" y="44"/>
                      <a:pt x="42" y="42"/>
                    </a:cubicBezTo>
                    <a:cubicBezTo>
                      <a:pt x="52" y="38"/>
                      <a:pt x="48" y="19"/>
                      <a:pt x="38" y="16"/>
                    </a:cubicBezTo>
                    <a:cubicBezTo>
                      <a:pt x="33" y="9"/>
                      <a:pt x="34" y="5"/>
                      <a:pt x="26" y="2"/>
                    </a:cubicBezTo>
                    <a:cubicBezTo>
                      <a:pt x="4" y="4"/>
                      <a:pt x="0" y="8"/>
                      <a:pt x="12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0" name="Freeform 87"/>
              <p:cNvSpPr>
                <a:spLocks/>
              </p:cNvSpPr>
              <p:nvPr/>
            </p:nvSpPr>
            <p:spPr bwMode="gray">
              <a:xfrm>
                <a:off x="5539" y="2230"/>
                <a:ext cx="101" cy="74"/>
              </a:xfrm>
              <a:custGeom>
                <a:avLst/>
                <a:gdLst>
                  <a:gd name="T0" fmla="*/ 97 w 131"/>
                  <a:gd name="T1" fmla="*/ 0 h 98"/>
                  <a:gd name="T2" fmla="*/ 79 w 131"/>
                  <a:gd name="T3" fmla="*/ 8 h 98"/>
                  <a:gd name="T4" fmla="*/ 53 w 131"/>
                  <a:gd name="T5" fmla="*/ 24 h 98"/>
                  <a:gd name="T6" fmla="*/ 39 w 131"/>
                  <a:gd name="T7" fmla="*/ 40 h 98"/>
                  <a:gd name="T8" fmla="*/ 21 w 131"/>
                  <a:gd name="T9" fmla="*/ 52 h 98"/>
                  <a:gd name="T10" fmla="*/ 63 w 131"/>
                  <a:gd name="T11" fmla="*/ 82 h 98"/>
                  <a:gd name="T12" fmla="*/ 79 w 131"/>
                  <a:gd name="T13" fmla="*/ 94 h 98"/>
                  <a:gd name="T14" fmla="*/ 85 w 131"/>
                  <a:gd name="T15" fmla="*/ 92 h 98"/>
                  <a:gd name="T16" fmla="*/ 89 w 131"/>
                  <a:gd name="T17" fmla="*/ 86 h 98"/>
                  <a:gd name="T18" fmla="*/ 97 w 131"/>
                  <a:gd name="T19" fmla="*/ 98 h 98"/>
                  <a:gd name="T20" fmla="*/ 123 w 131"/>
                  <a:gd name="T21" fmla="*/ 86 h 98"/>
                  <a:gd name="T22" fmla="*/ 129 w 131"/>
                  <a:gd name="T23" fmla="*/ 74 h 98"/>
                  <a:gd name="T24" fmla="*/ 101 w 131"/>
                  <a:gd name="T25" fmla="*/ 40 h 98"/>
                  <a:gd name="T26" fmla="*/ 115 w 131"/>
                  <a:gd name="T27" fmla="*/ 24 h 98"/>
                  <a:gd name="T28" fmla="*/ 111 w 131"/>
                  <a:gd name="T29" fmla="*/ 4 h 98"/>
                  <a:gd name="T30" fmla="*/ 97 w 131"/>
                  <a:gd name="T31" fmla="*/ 0 h 9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1"/>
                  <a:gd name="T49" fmla="*/ 0 h 98"/>
                  <a:gd name="T50" fmla="*/ 131 w 131"/>
                  <a:gd name="T51" fmla="*/ 98 h 9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1" h="98">
                    <a:moveTo>
                      <a:pt x="97" y="0"/>
                    </a:moveTo>
                    <a:cubicBezTo>
                      <a:pt x="83" y="5"/>
                      <a:pt x="89" y="2"/>
                      <a:pt x="79" y="8"/>
                    </a:cubicBezTo>
                    <a:cubicBezTo>
                      <a:pt x="76" y="18"/>
                      <a:pt x="62" y="18"/>
                      <a:pt x="53" y="24"/>
                    </a:cubicBezTo>
                    <a:cubicBezTo>
                      <a:pt x="49" y="29"/>
                      <a:pt x="44" y="36"/>
                      <a:pt x="39" y="40"/>
                    </a:cubicBezTo>
                    <a:cubicBezTo>
                      <a:pt x="34" y="45"/>
                      <a:pt x="21" y="52"/>
                      <a:pt x="21" y="52"/>
                    </a:cubicBezTo>
                    <a:cubicBezTo>
                      <a:pt x="0" y="84"/>
                      <a:pt x="41" y="75"/>
                      <a:pt x="63" y="82"/>
                    </a:cubicBezTo>
                    <a:cubicBezTo>
                      <a:pt x="68" y="89"/>
                      <a:pt x="71" y="91"/>
                      <a:pt x="79" y="94"/>
                    </a:cubicBezTo>
                    <a:cubicBezTo>
                      <a:pt x="81" y="93"/>
                      <a:pt x="83" y="93"/>
                      <a:pt x="85" y="92"/>
                    </a:cubicBezTo>
                    <a:cubicBezTo>
                      <a:pt x="87" y="90"/>
                      <a:pt x="87" y="85"/>
                      <a:pt x="89" y="86"/>
                    </a:cubicBezTo>
                    <a:cubicBezTo>
                      <a:pt x="93" y="88"/>
                      <a:pt x="97" y="98"/>
                      <a:pt x="97" y="98"/>
                    </a:cubicBezTo>
                    <a:cubicBezTo>
                      <a:pt x="112" y="95"/>
                      <a:pt x="111" y="90"/>
                      <a:pt x="123" y="86"/>
                    </a:cubicBezTo>
                    <a:cubicBezTo>
                      <a:pt x="124" y="82"/>
                      <a:pt x="128" y="78"/>
                      <a:pt x="129" y="74"/>
                    </a:cubicBezTo>
                    <a:cubicBezTo>
                      <a:pt x="131" y="61"/>
                      <a:pt x="108" y="47"/>
                      <a:pt x="101" y="40"/>
                    </a:cubicBezTo>
                    <a:cubicBezTo>
                      <a:pt x="103" y="33"/>
                      <a:pt x="115" y="24"/>
                      <a:pt x="115" y="24"/>
                    </a:cubicBezTo>
                    <a:cubicBezTo>
                      <a:pt x="121" y="15"/>
                      <a:pt x="124" y="8"/>
                      <a:pt x="111" y="4"/>
                    </a:cubicBezTo>
                    <a:cubicBezTo>
                      <a:pt x="101" y="7"/>
                      <a:pt x="97" y="13"/>
                      <a:pt x="97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1" name="Freeform 88"/>
              <p:cNvSpPr>
                <a:spLocks/>
              </p:cNvSpPr>
              <p:nvPr/>
            </p:nvSpPr>
            <p:spPr bwMode="gray">
              <a:xfrm>
                <a:off x="5053" y="2613"/>
                <a:ext cx="162" cy="84"/>
              </a:xfrm>
              <a:custGeom>
                <a:avLst/>
                <a:gdLst>
                  <a:gd name="T0" fmla="*/ 47 w 212"/>
                  <a:gd name="T1" fmla="*/ 12 h 112"/>
                  <a:gd name="T2" fmla="*/ 17 w 212"/>
                  <a:gd name="T3" fmla="*/ 12 h 112"/>
                  <a:gd name="T4" fmla="*/ 5 w 212"/>
                  <a:gd name="T5" fmla="*/ 16 h 112"/>
                  <a:gd name="T6" fmla="*/ 25 w 212"/>
                  <a:gd name="T7" fmla="*/ 52 h 112"/>
                  <a:gd name="T8" fmla="*/ 51 w 212"/>
                  <a:gd name="T9" fmla="*/ 44 h 112"/>
                  <a:gd name="T10" fmla="*/ 93 w 212"/>
                  <a:gd name="T11" fmla="*/ 54 h 112"/>
                  <a:gd name="T12" fmla="*/ 111 w 212"/>
                  <a:gd name="T13" fmla="*/ 60 h 112"/>
                  <a:gd name="T14" fmla="*/ 133 w 212"/>
                  <a:gd name="T15" fmla="*/ 88 h 112"/>
                  <a:gd name="T16" fmla="*/ 141 w 212"/>
                  <a:gd name="T17" fmla="*/ 112 h 112"/>
                  <a:gd name="T18" fmla="*/ 157 w 212"/>
                  <a:gd name="T19" fmla="*/ 100 h 112"/>
                  <a:gd name="T20" fmla="*/ 169 w 212"/>
                  <a:gd name="T21" fmla="*/ 96 h 112"/>
                  <a:gd name="T22" fmla="*/ 187 w 212"/>
                  <a:gd name="T23" fmla="*/ 102 h 112"/>
                  <a:gd name="T24" fmla="*/ 195 w 212"/>
                  <a:gd name="T25" fmla="*/ 80 h 112"/>
                  <a:gd name="T26" fmla="*/ 153 w 212"/>
                  <a:gd name="T27" fmla="*/ 54 h 112"/>
                  <a:gd name="T28" fmla="*/ 105 w 212"/>
                  <a:gd name="T29" fmla="*/ 20 h 112"/>
                  <a:gd name="T30" fmla="*/ 53 w 212"/>
                  <a:gd name="T31" fmla="*/ 26 h 112"/>
                  <a:gd name="T32" fmla="*/ 47 w 212"/>
                  <a:gd name="T33" fmla="*/ 12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2"/>
                  <a:gd name="T52" fmla="*/ 0 h 112"/>
                  <a:gd name="T53" fmla="*/ 212 w 212"/>
                  <a:gd name="T54" fmla="*/ 112 h 1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2" h="112">
                    <a:moveTo>
                      <a:pt x="47" y="12"/>
                    </a:moveTo>
                    <a:cubicBezTo>
                      <a:pt x="39" y="0"/>
                      <a:pt x="28" y="7"/>
                      <a:pt x="17" y="12"/>
                    </a:cubicBezTo>
                    <a:cubicBezTo>
                      <a:pt x="13" y="14"/>
                      <a:pt x="5" y="16"/>
                      <a:pt x="5" y="16"/>
                    </a:cubicBezTo>
                    <a:cubicBezTo>
                      <a:pt x="0" y="31"/>
                      <a:pt x="10" y="48"/>
                      <a:pt x="25" y="52"/>
                    </a:cubicBezTo>
                    <a:cubicBezTo>
                      <a:pt x="37" y="50"/>
                      <a:pt x="41" y="47"/>
                      <a:pt x="51" y="44"/>
                    </a:cubicBezTo>
                    <a:cubicBezTo>
                      <a:pt x="65" y="53"/>
                      <a:pt x="76" y="53"/>
                      <a:pt x="93" y="54"/>
                    </a:cubicBezTo>
                    <a:cubicBezTo>
                      <a:pt x="99" y="56"/>
                      <a:pt x="111" y="60"/>
                      <a:pt x="111" y="60"/>
                    </a:cubicBezTo>
                    <a:cubicBezTo>
                      <a:pt x="120" y="69"/>
                      <a:pt x="129" y="75"/>
                      <a:pt x="133" y="88"/>
                    </a:cubicBezTo>
                    <a:cubicBezTo>
                      <a:pt x="125" y="100"/>
                      <a:pt x="126" y="107"/>
                      <a:pt x="141" y="112"/>
                    </a:cubicBezTo>
                    <a:cubicBezTo>
                      <a:pt x="145" y="106"/>
                      <a:pt x="150" y="103"/>
                      <a:pt x="157" y="100"/>
                    </a:cubicBezTo>
                    <a:cubicBezTo>
                      <a:pt x="161" y="98"/>
                      <a:pt x="169" y="96"/>
                      <a:pt x="169" y="96"/>
                    </a:cubicBezTo>
                    <a:cubicBezTo>
                      <a:pt x="175" y="98"/>
                      <a:pt x="187" y="102"/>
                      <a:pt x="187" y="102"/>
                    </a:cubicBezTo>
                    <a:cubicBezTo>
                      <a:pt x="203" y="100"/>
                      <a:pt x="212" y="94"/>
                      <a:pt x="195" y="80"/>
                    </a:cubicBezTo>
                    <a:cubicBezTo>
                      <a:pt x="183" y="70"/>
                      <a:pt x="165" y="66"/>
                      <a:pt x="153" y="54"/>
                    </a:cubicBezTo>
                    <a:cubicBezTo>
                      <a:pt x="141" y="42"/>
                      <a:pt x="122" y="26"/>
                      <a:pt x="105" y="20"/>
                    </a:cubicBezTo>
                    <a:cubicBezTo>
                      <a:pt x="85" y="21"/>
                      <a:pt x="71" y="20"/>
                      <a:pt x="53" y="26"/>
                    </a:cubicBezTo>
                    <a:cubicBezTo>
                      <a:pt x="47" y="24"/>
                      <a:pt x="33" y="12"/>
                      <a:pt x="47" y="12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2" name="Freeform 89"/>
              <p:cNvSpPr>
                <a:spLocks/>
              </p:cNvSpPr>
              <p:nvPr/>
            </p:nvSpPr>
            <p:spPr bwMode="gray">
              <a:xfrm>
                <a:off x="5187" y="2677"/>
                <a:ext cx="101" cy="40"/>
              </a:xfrm>
              <a:custGeom>
                <a:avLst/>
                <a:gdLst>
                  <a:gd name="T0" fmla="*/ 57 w 133"/>
                  <a:gd name="T1" fmla="*/ 0 h 54"/>
                  <a:gd name="T2" fmla="*/ 43 w 133"/>
                  <a:gd name="T3" fmla="*/ 6 h 54"/>
                  <a:gd name="T4" fmla="*/ 31 w 133"/>
                  <a:gd name="T5" fmla="*/ 30 h 54"/>
                  <a:gd name="T6" fmla="*/ 15 w 133"/>
                  <a:gd name="T7" fmla="*/ 34 h 54"/>
                  <a:gd name="T8" fmla="*/ 3 w 133"/>
                  <a:gd name="T9" fmla="*/ 42 h 54"/>
                  <a:gd name="T10" fmla="*/ 13 w 133"/>
                  <a:gd name="T11" fmla="*/ 54 h 54"/>
                  <a:gd name="T12" fmla="*/ 133 w 133"/>
                  <a:gd name="T13" fmla="*/ 34 h 54"/>
                  <a:gd name="T14" fmla="*/ 123 w 133"/>
                  <a:gd name="T15" fmla="*/ 16 h 54"/>
                  <a:gd name="T16" fmla="*/ 105 w 133"/>
                  <a:gd name="T17" fmla="*/ 8 h 54"/>
                  <a:gd name="T18" fmla="*/ 101 w 133"/>
                  <a:gd name="T19" fmla="*/ 24 h 54"/>
                  <a:gd name="T20" fmla="*/ 89 w 133"/>
                  <a:gd name="T21" fmla="*/ 18 h 54"/>
                  <a:gd name="T22" fmla="*/ 67 w 133"/>
                  <a:gd name="T23" fmla="*/ 14 h 54"/>
                  <a:gd name="T24" fmla="*/ 57 w 133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3"/>
                  <a:gd name="T40" fmla="*/ 0 h 54"/>
                  <a:gd name="T41" fmla="*/ 133 w 133"/>
                  <a:gd name="T42" fmla="*/ 54 h 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3" h="54">
                    <a:moveTo>
                      <a:pt x="57" y="0"/>
                    </a:moveTo>
                    <a:cubicBezTo>
                      <a:pt x="53" y="3"/>
                      <a:pt x="46" y="2"/>
                      <a:pt x="43" y="6"/>
                    </a:cubicBezTo>
                    <a:cubicBezTo>
                      <a:pt x="36" y="14"/>
                      <a:pt x="43" y="26"/>
                      <a:pt x="31" y="30"/>
                    </a:cubicBezTo>
                    <a:cubicBezTo>
                      <a:pt x="26" y="32"/>
                      <a:pt x="20" y="31"/>
                      <a:pt x="15" y="34"/>
                    </a:cubicBezTo>
                    <a:cubicBezTo>
                      <a:pt x="11" y="36"/>
                      <a:pt x="3" y="42"/>
                      <a:pt x="3" y="42"/>
                    </a:cubicBezTo>
                    <a:cubicBezTo>
                      <a:pt x="0" y="51"/>
                      <a:pt x="5" y="51"/>
                      <a:pt x="13" y="54"/>
                    </a:cubicBezTo>
                    <a:cubicBezTo>
                      <a:pt x="51" y="51"/>
                      <a:pt x="97" y="46"/>
                      <a:pt x="133" y="34"/>
                    </a:cubicBezTo>
                    <a:cubicBezTo>
                      <a:pt x="129" y="28"/>
                      <a:pt x="128" y="21"/>
                      <a:pt x="123" y="16"/>
                    </a:cubicBezTo>
                    <a:cubicBezTo>
                      <a:pt x="118" y="11"/>
                      <a:pt x="105" y="8"/>
                      <a:pt x="105" y="8"/>
                    </a:cubicBezTo>
                    <a:cubicBezTo>
                      <a:pt x="84" y="13"/>
                      <a:pt x="106" y="19"/>
                      <a:pt x="101" y="24"/>
                    </a:cubicBezTo>
                    <a:cubicBezTo>
                      <a:pt x="99" y="26"/>
                      <a:pt x="89" y="18"/>
                      <a:pt x="89" y="18"/>
                    </a:cubicBezTo>
                    <a:cubicBezTo>
                      <a:pt x="83" y="15"/>
                      <a:pt x="73" y="15"/>
                      <a:pt x="67" y="14"/>
                    </a:cubicBezTo>
                    <a:cubicBezTo>
                      <a:pt x="58" y="8"/>
                      <a:pt x="62" y="12"/>
                      <a:pt x="57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3" name="Freeform 90"/>
              <p:cNvSpPr>
                <a:spLocks/>
              </p:cNvSpPr>
              <p:nvPr/>
            </p:nvSpPr>
            <p:spPr bwMode="gray">
              <a:xfrm>
                <a:off x="5294" y="2702"/>
                <a:ext cx="39" cy="18"/>
              </a:xfrm>
              <a:custGeom>
                <a:avLst/>
                <a:gdLst>
                  <a:gd name="T0" fmla="*/ 13 w 51"/>
                  <a:gd name="T1" fmla="*/ 0 h 24"/>
                  <a:gd name="T2" fmla="*/ 7 w 51"/>
                  <a:gd name="T3" fmla="*/ 18 h 24"/>
                  <a:gd name="T4" fmla="*/ 27 w 51"/>
                  <a:gd name="T5" fmla="*/ 24 h 24"/>
                  <a:gd name="T6" fmla="*/ 33 w 51"/>
                  <a:gd name="T7" fmla="*/ 4 h 24"/>
                  <a:gd name="T8" fmla="*/ 13 w 5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24"/>
                  <a:gd name="T17" fmla="*/ 51 w 51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4" name="Freeform 91"/>
              <p:cNvSpPr>
                <a:spLocks/>
              </p:cNvSpPr>
              <p:nvPr/>
            </p:nvSpPr>
            <p:spPr bwMode="gray">
              <a:xfrm>
                <a:off x="5352" y="2705"/>
                <a:ext cx="12" cy="25"/>
              </a:xfrm>
              <a:custGeom>
                <a:avLst/>
                <a:gdLst>
                  <a:gd name="T0" fmla="*/ 14 w 16"/>
                  <a:gd name="T1" fmla="*/ 0 h 34"/>
                  <a:gd name="T2" fmla="*/ 0 w 16"/>
                  <a:gd name="T3" fmla="*/ 14 h 34"/>
                  <a:gd name="T4" fmla="*/ 16 w 16"/>
                  <a:gd name="T5" fmla="*/ 34 h 34"/>
                  <a:gd name="T6" fmla="*/ 12 w 16"/>
                  <a:gd name="T7" fmla="*/ 18 h 34"/>
                  <a:gd name="T8" fmla="*/ 16 w 16"/>
                  <a:gd name="T9" fmla="*/ 6 h 34"/>
                  <a:gd name="T10" fmla="*/ 14 w 16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4"/>
                  <a:gd name="T20" fmla="*/ 16 w 16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4">
                    <a:moveTo>
                      <a:pt x="14" y="0"/>
                    </a:moveTo>
                    <a:cubicBezTo>
                      <a:pt x="5" y="3"/>
                      <a:pt x="2" y="4"/>
                      <a:pt x="0" y="14"/>
                    </a:cubicBezTo>
                    <a:cubicBezTo>
                      <a:pt x="3" y="26"/>
                      <a:pt x="4" y="30"/>
                      <a:pt x="16" y="34"/>
                    </a:cubicBezTo>
                    <a:cubicBezTo>
                      <a:pt x="15" y="29"/>
                      <a:pt x="11" y="23"/>
                      <a:pt x="12" y="18"/>
                    </a:cubicBezTo>
                    <a:cubicBezTo>
                      <a:pt x="12" y="14"/>
                      <a:pt x="16" y="6"/>
                      <a:pt x="16" y="6"/>
                    </a:cubicBezTo>
                    <a:cubicBezTo>
                      <a:pt x="9" y="1"/>
                      <a:pt x="8" y="3"/>
                      <a:pt x="14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5" name="Freeform 92"/>
              <p:cNvSpPr>
                <a:spLocks/>
              </p:cNvSpPr>
              <p:nvPr/>
            </p:nvSpPr>
            <p:spPr bwMode="gray">
              <a:xfrm>
                <a:off x="5164" y="1863"/>
                <a:ext cx="185" cy="87"/>
              </a:xfrm>
              <a:custGeom>
                <a:avLst/>
                <a:gdLst>
                  <a:gd name="T0" fmla="*/ 64 w 240"/>
                  <a:gd name="T1" fmla="*/ 1 h 117"/>
                  <a:gd name="T2" fmla="*/ 24 w 240"/>
                  <a:gd name="T3" fmla="*/ 31 h 117"/>
                  <a:gd name="T4" fmla="*/ 6 w 240"/>
                  <a:gd name="T5" fmla="*/ 37 h 117"/>
                  <a:gd name="T6" fmla="*/ 0 w 240"/>
                  <a:gd name="T7" fmla="*/ 39 h 117"/>
                  <a:gd name="T8" fmla="*/ 26 w 240"/>
                  <a:gd name="T9" fmla="*/ 59 h 117"/>
                  <a:gd name="T10" fmla="*/ 38 w 240"/>
                  <a:gd name="T11" fmla="*/ 63 h 117"/>
                  <a:gd name="T12" fmla="*/ 68 w 240"/>
                  <a:gd name="T13" fmla="*/ 47 h 117"/>
                  <a:gd name="T14" fmla="*/ 80 w 240"/>
                  <a:gd name="T15" fmla="*/ 43 h 117"/>
                  <a:gd name="T16" fmla="*/ 82 w 240"/>
                  <a:gd name="T17" fmla="*/ 55 h 117"/>
                  <a:gd name="T18" fmla="*/ 64 w 240"/>
                  <a:gd name="T19" fmla="*/ 61 h 117"/>
                  <a:gd name="T20" fmla="*/ 72 w 240"/>
                  <a:gd name="T21" fmla="*/ 73 h 117"/>
                  <a:gd name="T22" fmla="*/ 40 w 240"/>
                  <a:gd name="T23" fmla="*/ 87 h 117"/>
                  <a:gd name="T24" fmla="*/ 70 w 240"/>
                  <a:gd name="T25" fmla="*/ 109 h 117"/>
                  <a:gd name="T26" fmla="*/ 82 w 240"/>
                  <a:gd name="T27" fmla="*/ 113 h 117"/>
                  <a:gd name="T28" fmla="*/ 118 w 240"/>
                  <a:gd name="T29" fmla="*/ 103 h 117"/>
                  <a:gd name="T30" fmla="*/ 150 w 240"/>
                  <a:gd name="T31" fmla="*/ 105 h 117"/>
                  <a:gd name="T32" fmla="*/ 168 w 240"/>
                  <a:gd name="T33" fmla="*/ 117 h 117"/>
                  <a:gd name="T34" fmla="*/ 204 w 240"/>
                  <a:gd name="T35" fmla="*/ 109 h 117"/>
                  <a:gd name="T36" fmla="*/ 224 w 240"/>
                  <a:gd name="T37" fmla="*/ 103 h 117"/>
                  <a:gd name="T38" fmla="*/ 222 w 240"/>
                  <a:gd name="T39" fmla="*/ 77 h 117"/>
                  <a:gd name="T40" fmla="*/ 234 w 240"/>
                  <a:gd name="T41" fmla="*/ 69 h 117"/>
                  <a:gd name="T42" fmla="*/ 238 w 240"/>
                  <a:gd name="T43" fmla="*/ 47 h 117"/>
                  <a:gd name="T44" fmla="*/ 210 w 240"/>
                  <a:gd name="T45" fmla="*/ 57 h 117"/>
                  <a:gd name="T46" fmla="*/ 200 w 240"/>
                  <a:gd name="T47" fmla="*/ 43 h 117"/>
                  <a:gd name="T48" fmla="*/ 172 w 240"/>
                  <a:gd name="T49" fmla="*/ 45 h 117"/>
                  <a:gd name="T50" fmla="*/ 134 w 240"/>
                  <a:gd name="T51" fmla="*/ 9 h 117"/>
                  <a:gd name="T52" fmla="*/ 94 w 240"/>
                  <a:gd name="T53" fmla="*/ 11 h 117"/>
                  <a:gd name="T54" fmla="*/ 82 w 240"/>
                  <a:gd name="T55" fmla="*/ 1 h 117"/>
                  <a:gd name="T56" fmla="*/ 64 w 240"/>
                  <a:gd name="T57" fmla="*/ 1 h 1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0"/>
                  <a:gd name="T88" fmla="*/ 0 h 117"/>
                  <a:gd name="T89" fmla="*/ 240 w 240"/>
                  <a:gd name="T90" fmla="*/ 117 h 1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0" h="117">
                    <a:moveTo>
                      <a:pt x="64" y="1"/>
                    </a:moveTo>
                    <a:cubicBezTo>
                      <a:pt x="57" y="21"/>
                      <a:pt x="44" y="24"/>
                      <a:pt x="24" y="31"/>
                    </a:cubicBezTo>
                    <a:cubicBezTo>
                      <a:pt x="18" y="33"/>
                      <a:pt x="12" y="35"/>
                      <a:pt x="6" y="37"/>
                    </a:cubicBezTo>
                    <a:cubicBezTo>
                      <a:pt x="4" y="38"/>
                      <a:pt x="0" y="39"/>
                      <a:pt x="0" y="39"/>
                    </a:cubicBezTo>
                    <a:cubicBezTo>
                      <a:pt x="3" y="55"/>
                      <a:pt x="12" y="54"/>
                      <a:pt x="26" y="59"/>
                    </a:cubicBezTo>
                    <a:cubicBezTo>
                      <a:pt x="30" y="60"/>
                      <a:pt x="38" y="63"/>
                      <a:pt x="38" y="63"/>
                    </a:cubicBezTo>
                    <a:cubicBezTo>
                      <a:pt x="50" y="59"/>
                      <a:pt x="57" y="54"/>
                      <a:pt x="68" y="47"/>
                    </a:cubicBezTo>
                    <a:cubicBezTo>
                      <a:pt x="72" y="45"/>
                      <a:pt x="80" y="43"/>
                      <a:pt x="80" y="43"/>
                    </a:cubicBezTo>
                    <a:cubicBezTo>
                      <a:pt x="82" y="46"/>
                      <a:pt x="88" y="51"/>
                      <a:pt x="82" y="55"/>
                    </a:cubicBezTo>
                    <a:cubicBezTo>
                      <a:pt x="77" y="59"/>
                      <a:pt x="64" y="61"/>
                      <a:pt x="64" y="61"/>
                    </a:cubicBezTo>
                    <a:cubicBezTo>
                      <a:pt x="58" y="70"/>
                      <a:pt x="63" y="70"/>
                      <a:pt x="72" y="73"/>
                    </a:cubicBezTo>
                    <a:cubicBezTo>
                      <a:pt x="77" y="88"/>
                      <a:pt x="50" y="86"/>
                      <a:pt x="40" y="87"/>
                    </a:cubicBezTo>
                    <a:cubicBezTo>
                      <a:pt x="47" y="94"/>
                      <a:pt x="60" y="106"/>
                      <a:pt x="70" y="109"/>
                    </a:cubicBezTo>
                    <a:cubicBezTo>
                      <a:pt x="74" y="110"/>
                      <a:pt x="82" y="113"/>
                      <a:pt x="82" y="113"/>
                    </a:cubicBezTo>
                    <a:cubicBezTo>
                      <a:pt x="99" y="111"/>
                      <a:pt x="104" y="108"/>
                      <a:pt x="118" y="103"/>
                    </a:cubicBezTo>
                    <a:cubicBezTo>
                      <a:pt x="129" y="104"/>
                      <a:pt x="140" y="103"/>
                      <a:pt x="150" y="105"/>
                    </a:cubicBezTo>
                    <a:cubicBezTo>
                      <a:pt x="157" y="107"/>
                      <a:pt x="168" y="117"/>
                      <a:pt x="168" y="117"/>
                    </a:cubicBezTo>
                    <a:cubicBezTo>
                      <a:pt x="193" y="115"/>
                      <a:pt x="188" y="116"/>
                      <a:pt x="204" y="109"/>
                    </a:cubicBezTo>
                    <a:cubicBezTo>
                      <a:pt x="210" y="106"/>
                      <a:pt x="224" y="103"/>
                      <a:pt x="224" y="103"/>
                    </a:cubicBezTo>
                    <a:cubicBezTo>
                      <a:pt x="223" y="98"/>
                      <a:pt x="217" y="82"/>
                      <a:pt x="222" y="77"/>
                    </a:cubicBezTo>
                    <a:cubicBezTo>
                      <a:pt x="225" y="73"/>
                      <a:pt x="234" y="69"/>
                      <a:pt x="234" y="69"/>
                    </a:cubicBezTo>
                    <a:cubicBezTo>
                      <a:pt x="237" y="59"/>
                      <a:pt x="240" y="59"/>
                      <a:pt x="238" y="47"/>
                    </a:cubicBezTo>
                    <a:cubicBezTo>
                      <a:pt x="228" y="49"/>
                      <a:pt x="219" y="51"/>
                      <a:pt x="210" y="57"/>
                    </a:cubicBezTo>
                    <a:cubicBezTo>
                      <a:pt x="201" y="71"/>
                      <a:pt x="201" y="50"/>
                      <a:pt x="200" y="43"/>
                    </a:cubicBezTo>
                    <a:cubicBezTo>
                      <a:pt x="189" y="45"/>
                      <a:pt x="182" y="48"/>
                      <a:pt x="172" y="45"/>
                    </a:cubicBezTo>
                    <a:cubicBezTo>
                      <a:pt x="161" y="34"/>
                      <a:pt x="148" y="14"/>
                      <a:pt x="134" y="9"/>
                    </a:cubicBezTo>
                    <a:cubicBezTo>
                      <a:pt x="119" y="11"/>
                      <a:pt x="108" y="13"/>
                      <a:pt x="94" y="11"/>
                    </a:cubicBezTo>
                    <a:cubicBezTo>
                      <a:pt x="92" y="9"/>
                      <a:pt x="85" y="2"/>
                      <a:pt x="82" y="1"/>
                    </a:cubicBezTo>
                    <a:cubicBezTo>
                      <a:pt x="74" y="0"/>
                      <a:pt x="72" y="9"/>
                      <a:pt x="64" y="1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6" name="Freeform 93"/>
              <p:cNvSpPr>
                <a:spLocks/>
              </p:cNvSpPr>
              <p:nvPr/>
            </p:nvSpPr>
            <p:spPr bwMode="gray">
              <a:xfrm>
                <a:off x="5246" y="1822"/>
                <a:ext cx="150" cy="60"/>
              </a:xfrm>
              <a:custGeom>
                <a:avLst/>
                <a:gdLst>
                  <a:gd name="T0" fmla="*/ 97 w 194"/>
                  <a:gd name="T1" fmla="*/ 10 h 80"/>
                  <a:gd name="T2" fmla="*/ 13 w 194"/>
                  <a:gd name="T3" fmla="*/ 24 h 80"/>
                  <a:gd name="T4" fmla="*/ 9 w 194"/>
                  <a:gd name="T5" fmla="*/ 34 h 80"/>
                  <a:gd name="T6" fmla="*/ 57 w 194"/>
                  <a:gd name="T7" fmla="*/ 52 h 80"/>
                  <a:gd name="T8" fmla="*/ 135 w 194"/>
                  <a:gd name="T9" fmla="*/ 74 h 80"/>
                  <a:gd name="T10" fmla="*/ 175 w 194"/>
                  <a:gd name="T11" fmla="*/ 68 h 80"/>
                  <a:gd name="T12" fmla="*/ 187 w 194"/>
                  <a:gd name="T13" fmla="*/ 64 h 80"/>
                  <a:gd name="T14" fmla="*/ 175 w 194"/>
                  <a:gd name="T15" fmla="*/ 44 h 80"/>
                  <a:gd name="T16" fmla="*/ 163 w 194"/>
                  <a:gd name="T17" fmla="*/ 36 h 80"/>
                  <a:gd name="T18" fmla="*/ 129 w 194"/>
                  <a:gd name="T19" fmla="*/ 26 h 80"/>
                  <a:gd name="T20" fmla="*/ 97 w 194"/>
                  <a:gd name="T21" fmla="*/ 10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4"/>
                  <a:gd name="T34" fmla="*/ 0 h 80"/>
                  <a:gd name="T35" fmla="*/ 194 w 194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4" h="80">
                    <a:moveTo>
                      <a:pt x="97" y="10"/>
                    </a:moveTo>
                    <a:cubicBezTo>
                      <a:pt x="70" y="19"/>
                      <a:pt x="42" y="22"/>
                      <a:pt x="13" y="24"/>
                    </a:cubicBezTo>
                    <a:cubicBezTo>
                      <a:pt x="9" y="25"/>
                      <a:pt x="0" y="26"/>
                      <a:pt x="9" y="34"/>
                    </a:cubicBezTo>
                    <a:cubicBezTo>
                      <a:pt x="21" y="44"/>
                      <a:pt x="43" y="43"/>
                      <a:pt x="57" y="52"/>
                    </a:cubicBezTo>
                    <a:cubicBezTo>
                      <a:pt x="75" y="80"/>
                      <a:pt x="104" y="73"/>
                      <a:pt x="135" y="74"/>
                    </a:cubicBezTo>
                    <a:cubicBezTo>
                      <a:pt x="153" y="73"/>
                      <a:pt x="159" y="73"/>
                      <a:pt x="175" y="68"/>
                    </a:cubicBezTo>
                    <a:cubicBezTo>
                      <a:pt x="179" y="67"/>
                      <a:pt x="187" y="64"/>
                      <a:pt x="187" y="64"/>
                    </a:cubicBezTo>
                    <a:cubicBezTo>
                      <a:pt x="194" y="53"/>
                      <a:pt x="184" y="49"/>
                      <a:pt x="175" y="44"/>
                    </a:cubicBezTo>
                    <a:cubicBezTo>
                      <a:pt x="171" y="42"/>
                      <a:pt x="163" y="36"/>
                      <a:pt x="163" y="36"/>
                    </a:cubicBezTo>
                    <a:cubicBezTo>
                      <a:pt x="140" y="41"/>
                      <a:pt x="147" y="38"/>
                      <a:pt x="129" y="26"/>
                    </a:cubicBezTo>
                    <a:cubicBezTo>
                      <a:pt x="123" y="17"/>
                      <a:pt x="107" y="0"/>
                      <a:pt x="97" y="1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7" name="Freeform 94"/>
              <p:cNvSpPr>
                <a:spLocks/>
              </p:cNvSpPr>
              <p:nvPr/>
            </p:nvSpPr>
            <p:spPr bwMode="gray">
              <a:xfrm>
                <a:off x="5456" y="1892"/>
                <a:ext cx="239" cy="189"/>
              </a:xfrm>
              <a:custGeom>
                <a:avLst/>
                <a:gdLst>
                  <a:gd name="T0" fmla="*/ 67 w 310"/>
                  <a:gd name="T1" fmla="*/ 9 h 254"/>
                  <a:gd name="T2" fmla="*/ 51 w 310"/>
                  <a:gd name="T3" fmla="*/ 23 h 254"/>
                  <a:gd name="T4" fmla="*/ 21 w 310"/>
                  <a:gd name="T5" fmla="*/ 39 h 254"/>
                  <a:gd name="T6" fmla="*/ 53 w 310"/>
                  <a:gd name="T7" fmla="*/ 77 h 254"/>
                  <a:gd name="T8" fmla="*/ 79 w 310"/>
                  <a:gd name="T9" fmla="*/ 85 h 254"/>
                  <a:gd name="T10" fmla="*/ 103 w 310"/>
                  <a:gd name="T11" fmla="*/ 99 h 254"/>
                  <a:gd name="T12" fmla="*/ 127 w 310"/>
                  <a:gd name="T13" fmla="*/ 85 h 254"/>
                  <a:gd name="T14" fmla="*/ 143 w 310"/>
                  <a:gd name="T15" fmla="*/ 101 h 254"/>
                  <a:gd name="T16" fmla="*/ 149 w 310"/>
                  <a:gd name="T17" fmla="*/ 127 h 254"/>
                  <a:gd name="T18" fmla="*/ 115 w 310"/>
                  <a:gd name="T19" fmla="*/ 151 h 254"/>
                  <a:gd name="T20" fmla="*/ 89 w 310"/>
                  <a:gd name="T21" fmla="*/ 173 h 254"/>
                  <a:gd name="T22" fmla="*/ 69 w 310"/>
                  <a:gd name="T23" fmla="*/ 169 h 254"/>
                  <a:gd name="T24" fmla="*/ 57 w 310"/>
                  <a:gd name="T25" fmla="*/ 165 h 254"/>
                  <a:gd name="T26" fmla="*/ 43 w 310"/>
                  <a:gd name="T27" fmla="*/ 187 h 254"/>
                  <a:gd name="T28" fmla="*/ 39 w 310"/>
                  <a:gd name="T29" fmla="*/ 199 h 254"/>
                  <a:gd name="T30" fmla="*/ 73 w 310"/>
                  <a:gd name="T31" fmla="*/ 205 h 254"/>
                  <a:gd name="T32" fmla="*/ 95 w 310"/>
                  <a:gd name="T33" fmla="*/ 203 h 254"/>
                  <a:gd name="T34" fmla="*/ 115 w 310"/>
                  <a:gd name="T35" fmla="*/ 231 h 254"/>
                  <a:gd name="T36" fmla="*/ 127 w 310"/>
                  <a:gd name="T37" fmla="*/ 235 h 254"/>
                  <a:gd name="T38" fmla="*/ 139 w 310"/>
                  <a:gd name="T39" fmla="*/ 239 h 254"/>
                  <a:gd name="T40" fmla="*/ 155 w 310"/>
                  <a:gd name="T41" fmla="*/ 251 h 254"/>
                  <a:gd name="T42" fmla="*/ 181 w 310"/>
                  <a:gd name="T43" fmla="*/ 237 h 254"/>
                  <a:gd name="T44" fmla="*/ 203 w 310"/>
                  <a:gd name="T45" fmla="*/ 235 h 254"/>
                  <a:gd name="T46" fmla="*/ 229 w 310"/>
                  <a:gd name="T47" fmla="*/ 213 h 254"/>
                  <a:gd name="T48" fmla="*/ 225 w 310"/>
                  <a:gd name="T49" fmla="*/ 185 h 254"/>
                  <a:gd name="T50" fmla="*/ 217 w 310"/>
                  <a:gd name="T51" fmla="*/ 173 h 254"/>
                  <a:gd name="T52" fmla="*/ 233 w 310"/>
                  <a:gd name="T53" fmla="*/ 167 h 254"/>
                  <a:gd name="T54" fmla="*/ 245 w 310"/>
                  <a:gd name="T55" fmla="*/ 183 h 254"/>
                  <a:gd name="T56" fmla="*/ 247 w 310"/>
                  <a:gd name="T57" fmla="*/ 197 h 254"/>
                  <a:gd name="T58" fmla="*/ 261 w 310"/>
                  <a:gd name="T59" fmla="*/ 193 h 254"/>
                  <a:gd name="T60" fmla="*/ 303 w 310"/>
                  <a:gd name="T61" fmla="*/ 169 h 254"/>
                  <a:gd name="T62" fmla="*/ 293 w 310"/>
                  <a:gd name="T63" fmla="*/ 147 h 254"/>
                  <a:gd name="T64" fmla="*/ 259 w 310"/>
                  <a:gd name="T65" fmla="*/ 123 h 254"/>
                  <a:gd name="T66" fmla="*/ 265 w 310"/>
                  <a:gd name="T67" fmla="*/ 107 h 254"/>
                  <a:gd name="T68" fmla="*/ 277 w 310"/>
                  <a:gd name="T69" fmla="*/ 103 h 254"/>
                  <a:gd name="T70" fmla="*/ 253 w 310"/>
                  <a:gd name="T71" fmla="*/ 63 h 254"/>
                  <a:gd name="T72" fmla="*/ 233 w 310"/>
                  <a:gd name="T73" fmla="*/ 59 h 254"/>
                  <a:gd name="T74" fmla="*/ 221 w 310"/>
                  <a:gd name="T75" fmla="*/ 55 h 254"/>
                  <a:gd name="T76" fmla="*/ 201 w 310"/>
                  <a:gd name="T77" fmla="*/ 33 h 254"/>
                  <a:gd name="T78" fmla="*/ 155 w 310"/>
                  <a:gd name="T79" fmla="*/ 45 h 254"/>
                  <a:gd name="T80" fmla="*/ 167 w 310"/>
                  <a:gd name="T81" fmla="*/ 25 h 254"/>
                  <a:gd name="T82" fmla="*/ 139 w 310"/>
                  <a:gd name="T83" fmla="*/ 17 h 254"/>
                  <a:gd name="T84" fmla="*/ 119 w 310"/>
                  <a:gd name="T85" fmla="*/ 19 h 254"/>
                  <a:gd name="T86" fmla="*/ 67 w 310"/>
                  <a:gd name="T87" fmla="*/ 9 h 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0"/>
                  <a:gd name="T133" fmla="*/ 0 h 254"/>
                  <a:gd name="T134" fmla="*/ 310 w 310"/>
                  <a:gd name="T135" fmla="*/ 254 h 2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0" h="254">
                    <a:moveTo>
                      <a:pt x="67" y="9"/>
                    </a:moveTo>
                    <a:cubicBezTo>
                      <a:pt x="63" y="15"/>
                      <a:pt x="51" y="23"/>
                      <a:pt x="51" y="23"/>
                    </a:cubicBezTo>
                    <a:cubicBezTo>
                      <a:pt x="43" y="34"/>
                      <a:pt x="33" y="35"/>
                      <a:pt x="21" y="39"/>
                    </a:cubicBezTo>
                    <a:cubicBezTo>
                      <a:pt x="0" y="71"/>
                      <a:pt x="30" y="74"/>
                      <a:pt x="53" y="77"/>
                    </a:cubicBezTo>
                    <a:cubicBezTo>
                      <a:pt x="61" y="89"/>
                      <a:pt x="63" y="87"/>
                      <a:pt x="79" y="85"/>
                    </a:cubicBezTo>
                    <a:cubicBezTo>
                      <a:pt x="88" y="88"/>
                      <a:pt x="93" y="96"/>
                      <a:pt x="103" y="99"/>
                    </a:cubicBezTo>
                    <a:cubicBezTo>
                      <a:pt x="117" y="96"/>
                      <a:pt x="116" y="89"/>
                      <a:pt x="127" y="85"/>
                    </a:cubicBezTo>
                    <a:cubicBezTo>
                      <a:pt x="134" y="90"/>
                      <a:pt x="138" y="94"/>
                      <a:pt x="143" y="101"/>
                    </a:cubicBezTo>
                    <a:cubicBezTo>
                      <a:pt x="140" y="116"/>
                      <a:pt x="134" y="117"/>
                      <a:pt x="149" y="127"/>
                    </a:cubicBezTo>
                    <a:cubicBezTo>
                      <a:pt x="161" y="144"/>
                      <a:pt x="126" y="147"/>
                      <a:pt x="115" y="151"/>
                    </a:cubicBezTo>
                    <a:cubicBezTo>
                      <a:pt x="109" y="160"/>
                      <a:pt x="100" y="169"/>
                      <a:pt x="89" y="173"/>
                    </a:cubicBezTo>
                    <a:cubicBezTo>
                      <a:pt x="81" y="172"/>
                      <a:pt x="76" y="171"/>
                      <a:pt x="69" y="169"/>
                    </a:cubicBezTo>
                    <a:cubicBezTo>
                      <a:pt x="65" y="168"/>
                      <a:pt x="57" y="165"/>
                      <a:pt x="57" y="165"/>
                    </a:cubicBezTo>
                    <a:cubicBezTo>
                      <a:pt x="46" y="169"/>
                      <a:pt x="46" y="177"/>
                      <a:pt x="43" y="187"/>
                    </a:cubicBezTo>
                    <a:cubicBezTo>
                      <a:pt x="42" y="191"/>
                      <a:pt x="39" y="199"/>
                      <a:pt x="39" y="199"/>
                    </a:cubicBezTo>
                    <a:cubicBezTo>
                      <a:pt x="50" y="203"/>
                      <a:pt x="61" y="204"/>
                      <a:pt x="73" y="205"/>
                    </a:cubicBezTo>
                    <a:cubicBezTo>
                      <a:pt x="82" y="203"/>
                      <a:pt x="86" y="201"/>
                      <a:pt x="95" y="203"/>
                    </a:cubicBezTo>
                    <a:cubicBezTo>
                      <a:pt x="107" y="211"/>
                      <a:pt x="111" y="218"/>
                      <a:pt x="115" y="231"/>
                    </a:cubicBezTo>
                    <a:cubicBezTo>
                      <a:pt x="116" y="235"/>
                      <a:pt x="123" y="234"/>
                      <a:pt x="127" y="235"/>
                    </a:cubicBezTo>
                    <a:cubicBezTo>
                      <a:pt x="131" y="236"/>
                      <a:pt x="139" y="239"/>
                      <a:pt x="139" y="239"/>
                    </a:cubicBezTo>
                    <a:cubicBezTo>
                      <a:pt x="144" y="246"/>
                      <a:pt x="147" y="248"/>
                      <a:pt x="155" y="251"/>
                    </a:cubicBezTo>
                    <a:cubicBezTo>
                      <a:pt x="169" y="250"/>
                      <a:pt x="187" y="254"/>
                      <a:pt x="181" y="237"/>
                    </a:cubicBezTo>
                    <a:cubicBezTo>
                      <a:pt x="184" y="220"/>
                      <a:pt x="192" y="228"/>
                      <a:pt x="203" y="235"/>
                    </a:cubicBezTo>
                    <a:cubicBezTo>
                      <a:pt x="224" y="233"/>
                      <a:pt x="224" y="232"/>
                      <a:pt x="229" y="213"/>
                    </a:cubicBezTo>
                    <a:cubicBezTo>
                      <a:pt x="229" y="211"/>
                      <a:pt x="229" y="192"/>
                      <a:pt x="225" y="185"/>
                    </a:cubicBezTo>
                    <a:cubicBezTo>
                      <a:pt x="223" y="181"/>
                      <a:pt x="217" y="173"/>
                      <a:pt x="217" y="173"/>
                    </a:cubicBezTo>
                    <a:cubicBezTo>
                      <a:pt x="220" y="163"/>
                      <a:pt x="224" y="165"/>
                      <a:pt x="233" y="167"/>
                    </a:cubicBezTo>
                    <a:cubicBezTo>
                      <a:pt x="240" y="172"/>
                      <a:pt x="242" y="175"/>
                      <a:pt x="245" y="183"/>
                    </a:cubicBezTo>
                    <a:cubicBezTo>
                      <a:pt x="246" y="188"/>
                      <a:pt x="244" y="193"/>
                      <a:pt x="247" y="197"/>
                    </a:cubicBezTo>
                    <a:cubicBezTo>
                      <a:pt x="250" y="201"/>
                      <a:pt x="256" y="194"/>
                      <a:pt x="261" y="193"/>
                    </a:cubicBezTo>
                    <a:cubicBezTo>
                      <a:pt x="276" y="188"/>
                      <a:pt x="290" y="178"/>
                      <a:pt x="303" y="169"/>
                    </a:cubicBezTo>
                    <a:cubicBezTo>
                      <a:pt x="310" y="158"/>
                      <a:pt x="302" y="153"/>
                      <a:pt x="293" y="147"/>
                    </a:cubicBezTo>
                    <a:cubicBezTo>
                      <a:pt x="281" y="129"/>
                      <a:pt x="283" y="126"/>
                      <a:pt x="259" y="123"/>
                    </a:cubicBezTo>
                    <a:cubicBezTo>
                      <a:pt x="256" y="115"/>
                      <a:pt x="257" y="111"/>
                      <a:pt x="265" y="107"/>
                    </a:cubicBezTo>
                    <a:cubicBezTo>
                      <a:pt x="269" y="105"/>
                      <a:pt x="277" y="103"/>
                      <a:pt x="277" y="103"/>
                    </a:cubicBezTo>
                    <a:cubicBezTo>
                      <a:pt x="287" y="88"/>
                      <a:pt x="269" y="66"/>
                      <a:pt x="253" y="63"/>
                    </a:cubicBezTo>
                    <a:cubicBezTo>
                      <a:pt x="239" y="60"/>
                      <a:pt x="244" y="62"/>
                      <a:pt x="233" y="59"/>
                    </a:cubicBezTo>
                    <a:cubicBezTo>
                      <a:pt x="229" y="58"/>
                      <a:pt x="221" y="55"/>
                      <a:pt x="221" y="55"/>
                    </a:cubicBezTo>
                    <a:cubicBezTo>
                      <a:pt x="200" y="60"/>
                      <a:pt x="217" y="38"/>
                      <a:pt x="201" y="33"/>
                    </a:cubicBezTo>
                    <a:cubicBezTo>
                      <a:pt x="185" y="35"/>
                      <a:pt x="169" y="36"/>
                      <a:pt x="155" y="45"/>
                    </a:cubicBezTo>
                    <a:cubicBezTo>
                      <a:pt x="145" y="30"/>
                      <a:pt x="152" y="30"/>
                      <a:pt x="167" y="25"/>
                    </a:cubicBezTo>
                    <a:cubicBezTo>
                      <a:pt x="163" y="10"/>
                      <a:pt x="155" y="15"/>
                      <a:pt x="139" y="17"/>
                    </a:cubicBezTo>
                    <a:cubicBezTo>
                      <a:pt x="131" y="20"/>
                      <a:pt x="127" y="22"/>
                      <a:pt x="119" y="19"/>
                    </a:cubicBezTo>
                    <a:cubicBezTo>
                      <a:pt x="106" y="0"/>
                      <a:pt x="74" y="29"/>
                      <a:pt x="67" y="9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8" name="Freeform 95"/>
              <p:cNvSpPr>
                <a:spLocks/>
              </p:cNvSpPr>
              <p:nvPr/>
            </p:nvSpPr>
            <p:spPr bwMode="gray">
              <a:xfrm>
                <a:off x="5454" y="1810"/>
                <a:ext cx="45" cy="37"/>
              </a:xfrm>
              <a:custGeom>
                <a:avLst/>
                <a:gdLst>
                  <a:gd name="T0" fmla="*/ 26 w 59"/>
                  <a:gd name="T1" fmla="*/ 0 h 50"/>
                  <a:gd name="T2" fmla="*/ 0 w 59"/>
                  <a:gd name="T3" fmla="*/ 10 h 50"/>
                  <a:gd name="T4" fmla="*/ 30 w 59"/>
                  <a:gd name="T5" fmla="*/ 40 h 50"/>
                  <a:gd name="T6" fmla="*/ 48 w 59"/>
                  <a:gd name="T7" fmla="*/ 50 h 50"/>
                  <a:gd name="T8" fmla="*/ 58 w 59"/>
                  <a:gd name="T9" fmla="*/ 28 h 50"/>
                  <a:gd name="T10" fmla="*/ 44 w 59"/>
                  <a:gd name="T11" fmla="*/ 8 h 50"/>
                  <a:gd name="T12" fmla="*/ 26 w 59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50"/>
                  <a:gd name="T23" fmla="*/ 59 w 59"/>
                  <a:gd name="T24" fmla="*/ 50 h 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50">
                    <a:moveTo>
                      <a:pt x="26" y="0"/>
                    </a:moveTo>
                    <a:cubicBezTo>
                      <a:pt x="13" y="2"/>
                      <a:pt x="7" y="0"/>
                      <a:pt x="0" y="10"/>
                    </a:cubicBezTo>
                    <a:cubicBezTo>
                      <a:pt x="4" y="22"/>
                      <a:pt x="18" y="36"/>
                      <a:pt x="30" y="40"/>
                    </a:cubicBezTo>
                    <a:cubicBezTo>
                      <a:pt x="37" y="42"/>
                      <a:pt x="48" y="50"/>
                      <a:pt x="48" y="50"/>
                    </a:cubicBezTo>
                    <a:cubicBezTo>
                      <a:pt x="57" y="44"/>
                      <a:pt x="55" y="37"/>
                      <a:pt x="58" y="28"/>
                    </a:cubicBezTo>
                    <a:cubicBezTo>
                      <a:pt x="55" y="11"/>
                      <a:pt x="59" y="18"/>
                      <a:pt x="44" y="8"/>
                    </a:cubicBezTo>
                    <a:cubicBezTo>
                      <a:pt x="42" y="6"/>
                      <a:pt x="26" y="5"/>
                      <a:pt x="26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" name="Freeform 96"/>
              <p:cNvSpPr>
                <a:spLocks/>
              </p:cNvSpPr>
              <p:nvPr/>
            </p:nvSpPr>
            <p:spPr bwMode="gray">
              <a:xfrm>
                <a:off x="5368" y="1880"/>
                <a:ext cx="67" cy="41"/>
              </a:xfrm>
              <a:custGeom>
                <a:avLst/>
                <a:gdLst>
                  <a:gd name="T0" fmla="*/ 44 w 86"/>
                  <a:gd name="T1" fmla="*/ 7 h 57"/>
                  <a:gd name="T2" fmla="*/ 24 w 86"/>
                  <a:gd name="T3" fmla="*/ 25 h 57"/>
                  <a:gd name="T4" fmla="*/ 4 w 86"/>
                  <a:gd name="T5" fmla="*/ 27 h 57"/>
                  <a:gd name="T6" fmla="*/ 16 w 86"/>
                  <a:gd name="T7" fmla="*/ 57 h 57"/>
                  <a:gd name="T8" fmla="*/ 74 w 86"/>
                  <a:gd name="T9" fmla="*/ 35 h 57"/>
                  <a:gd name="T10" fmla="*/ 86 w 86"/>
                  <a:gd name="T11" fmla="*/ 17 h 57"/>
                  <a:gd name="T12" fmla="*/ 56 w 86"/>
                  <a:gd name="T13" fmla="*/ 7 h 57"/>
                  <a:gd name="T14" fmla="*/ 44 w 86"/>
                  <a:gd name="T15" fmla="*/ 7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6"/>
                  <a:gd name="T25" fmla="*/ 0 h 57"/>
                  <a:gd name="T26" fmla="*/ 86 w 8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6" h="57">
                    <a:moveTo>
                      <a:pt x="44" y="7"/>
                    </a:moveTo>
                    <a:cubicBezTo>
                      <a:pt x="39" y="14"/>
                      <a:pt x="31" y="20"/>
                      <a:pt x="24" y="25"/>
                    </a:cubicBezTo>
                    <a:cubicBezTo>
                      <a:pt x="16" y="19"/>
                      <a:pt x="12" y="22"/>
                      <a:pt x="4" y="27"/>
                    </a:cubicBezTo>
                    <a:cubicBezTo>
                      <a:pt x="0" y="38"/>
                      <a:pt x="4" y="53"/>
                      <a:pt x="16" y="57"/>
                    </a:cubicBezTo>
                    <a:cubicBezTo>
                      <a:pt x="33" y="51"/>
                      <a:pt x="60" y="45"/>
                      <a:pt x="74" y="35"/>
                    </a:cubicBezTo>
                    <a:cubicBezTo>
                      <a:pt x="78" y="29"/>
                      <a:pt x="86" y="17"/>
                      <a:pt x="86" y="17"/>
                    </a:cubicBezTo>
                    <a:cubicBezTo>
                      <a:pt x="80" y="0"/>
                      <a:pt x="74" y="5"/>
                      <a:pt x="56" y="7"/>
                    </a:cubicBezTo>
                    <a:cubicBezTo>
                      <a:pt x="43" y="11"/>
                      <a:pt x="44" y="15"/>
                      <a:pt x="44" y="7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0" name="Freeform 97"/>
              <p:cNvSpPr>
                <a:spLocks/>
              </p:cNvSpPr>
              <p:nvPr/>
            </p:nvSpPr>
            <p:spPr bwMode="gray">
              <a:xfrm>
                <a:off x="5438" y="1888"/>
                <a:ext cx="55" cy="24"/>
              </a:xfrm>
              <a:custGeom>
                <a:avLst/>
                <a:gdLst>
                  <a:gd name="T0" fmla="*/ 40 w 73"/>
                  <a:gd name="T1" fmla="*/ 0 h 34"/>
                  <a:gd name="T2" fmla="*/ 10 w 73"/>
                  <a:gd name="T3" fmla="*/ 16 h 34"/>
                  <a:gd name="T4" fmla="*/ 24 w 73"/>
                  <a:gd name="T5" fmla="*/ 34 h 34"/>
                  <a:gd name="T6" fmla="*/ 52 w 73"/>
                  <a:gd name="T7" fmla="*/ 28 h 34"/>
                  <a:gd name="T8" fmla="*/ 64 w 73"/>
                  <a:gd name="T9" fmla="*/ 20 h 34"/>
                  <a:gd name="T10" fmla="*/ 40 w 73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34"/>
                  <a:gd name="T20" fmla="*/ 73 w 73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34">
                    <a:moveTo>
                      <a:pt x="40" y="0"/>
                    </a:moveTo>
                    <a:cubicBezTo>
                      <a:pt x="30" y="6"/>
                      <a:pt x="20" y="10"/>
                      <a:pt x="10" y="16"/>
                    </a:cubicBezTo>
                    <a:cubicBezTo>
                      <a:pt x="0" y="31"/>
                      <a:pt x="13" y="30"/>
                      <a:pt x="24" y="34"/>
                    </a:cubicBezTo>
                    <a:cubicBezTo>
                      <a:pt x="44" y="31"/>
                      <a:pt x="35" y="34"/>
                      <a:pt x="52" y="28"/>
                    </a:cubicBezTo>
                    <a:cubicBezTo>
                      <a:pt x="57" y="26"/>
                      <a:pt x="64" y="20"/>
                      <a:pt x="64" y="20"/>
                    </a:cubicBezTo>
                    <a:cubicBezTo>
                      <a:pt x="73" y="7"/>
                      <a:pt x="48" y="8"/>
                      <a:pt x="40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1" name="Freeform 98"/>
              <p:cNvSpPr>
                <a:spLocks/>
              </p:cNvSpPr>
              <p:nvPr/>
            </p:nvSpPr>
            <p:spPr bwMode="gray">
              <a:xfrm>
                <a:off x="5408" y="1852"/>
                <a:ext cx="66" cy="34"/>
              </a:xfrm>
              <a:custGeom>
                <a:avLst/>
                <a:gdLst>
                  <a:gd name="T0" fmla="*/ 58 w 85"/>
                  <a:gd name="T1" fmla="*/ 10 h 45"/>
                  <a:gd name="T2" fmla="*/ 28 w 85"/>
                  <a:gd name="T3" fmla="*/ 4 h 45"/>
                  <a:gd name="T4" fmla="*/ 0 w 85"/>
                  <a:gd name="T5" fmla="*/ 18 h 45"/>
                  <a:gd name="T6" fmla="*/ 40 w 85"/>
                  <a:gd name="T7" fmla="*/ 32 h 45"/>
                  <a:gd name="T8" fmla="*/ 64 w 85"/>
                  <a:gd name="T9" fmla="*/ 40 h 45"/>
                  <a:gd name="T10" fmla="*/ 84 w 85"/>
                  <a:gd name="T11" fmla="*/ 18 h 45"/>
                  <a:gd name="T12" fmla="*/ 82 w 85"/>
                  <a:gd name="T13" fmla="*/ 6 h 45"/>
                  <a:gd name="T14" fmla="*/ 64 w 85"/>
                  <a:gd name="T15" fmla="*/ 0 h 45"/>
                  <a:gd name="T16" fmla="*/ 58 w 85"/>
                  <a:gd name="T17" fmla="*/ 1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5"/>
                  <a:gd name="T29" fmla="*/ 85 w 85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5">
                    <a:moveTo>
                      <a:pt x="58" y="10"/>
                    </a:moveTo>
                    <a:cubicBezTo>
                      <a:pt x="39" y="16"/>
                      <a:pt x="45" y="10"/>
                      <a:pt x="28" y="4"/>
                    </a:cubicBezTo>
                    <a:cubicBezTo>
                      <a:pt x="7" y="6"/>
                      <a:pt x="5" y="2"/>
                      <a:pt x="0" y="18"/>
                    </a:cubicBezTo>
                    <a:cubicBezTo>
                      <a:pt x="5" y="34"/>
                      <a:pt x="26" y="31"/>
                      <a:pt x="40" y="32"/>
                    </a:cubicBezTo>
                    <a:cubicBezTo>
                      <a:pt x="50" y="42"/>
                      <a:pt x="49" y="45"/>
                      <a:pt x="64" y="40"/>
                    </a:cubicBezTo>
                    <a:cubicBezTo>
                      <a:pt x="69" y="32"/>
                      <a:pt x="77" y="25"/>
                      <a:pt x="84" y="18"/>
                    </a:cubicBezTo>
                    <a:cubicBezTo>
                      <a:pt x="83" y="14"/>
                      <a:pt x="85" y="9"/>
                      <a:pt x="82" y="6"/>
                    </a:cubicBezTo>
                    <a:cubicBezTo>
                      <a:pt x="78" y="1"/>
                      <a:pt x="64" y="0"/>
                      <a:pt x="64" y="0"/>
                    </a:cubicBezTo>
                    <a:cubicBezTo>
                      <a:pt x="56" y="3"/>
                      <a:pt x="47" y="21"/>
                      <a:pt x="58" y="1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2" name="Freeform 99"/>
              <p:cNvSpPr>
                <a:spLocks/>
              </p:cNvSpPr>
              <p:nvPr/>
            </p:nvSpPr>
            <p:spPr bwMode="gray">
              <a:xfrm>
                <a:off x="5380" y="1820"/>
                <a:ext cx="45" cy="24"/>
              </a:xfrm>
              <a:custGeom>
                <a:avLst/>
                <a:gdLst>
                  <a:gd name="T0" fmla="*/ 16 w 58"/>
                  <a:gd name="T1" fmla="*/ 4 h 31"/>
                  <a:gd name="T2" fmla="*/ 0 w 58"/>
                  <a:gd name="T3" fmla="*/ 18 h 31"/>
                  <a:gd name="T4" fmla="*/ 20 w 58"/>
                  <a:gd name="T5" fmla="*/ 28 h 31"/>
                  <a:gd name="T6" fmla="*/ 28 w 58"/>
                  <a:gd name="T7" fmla="*/ 20 h 31"/>
                  <a:gd name="T8" fmla="*/ 52 w 58"/>
                  <a:gd name="T9" fmla="*/ 12 h 31"/>
                  <a:gd name="T10" fmla="*/ 44 w 58"/>
                  <a:gd name="T11" fmla="*/ 0 h 31"/>
                  <a:gd name="T12" fmla="*/ 16 w 58"/>
                  <a:gd name="T13" fmla="*/ 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31"/>
                  <a:gd name="T23" fmla="*/ 58 w 58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31">
                    <a:moveTo>
                      <a:pt x="16" y="4"/>
                    </a:moveTo>
                    <a:cubicBezTo>
                      <a:pt x="2" y="13"/>
                      <a:pt x="7" y="8"/>
                      <a:pt x="0" y="18"/>
                    </a:cubicBezTo>
                    <a:cubicBezTo>
                      <a:pt x="5" y="26"/>
                      <a:pt x="11" y="25"/>
                      <a:pt x="20" y="28"/>
                    </a:cubicBezTo>
                    <a:cubicBezTo>
                      <a:pt x="36" y="23"/>
                      <a:pt x="17" y="31"/>
                      <a:pt x="28" y="20"/>
                    </a:cubicBezTo>
                    <a:cubicBezTo>
                      <a:pt x="33" y="15"/>
                      <a:pt x="46" y="13"/>
                      <a:pt x="52" y="12"/>
                    </a:cubicBezTo>
                    <a:cubicBezTo>
                      <a:pt x="58" y="3"/>
                      <a:pt x="53" y="3"/>
                      <a:pt x="44" y="0"/>
                    </a:cubicBezTo>
                    <a:cubicBezTo>
                      <a:pt x="38" y="1"/>
                      <a:pt x="20" y="8"/>
                      <a:pt x="16" y="4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3" name="Freeform 100"/>
              <p:cNvSpPr>
                <a:spLocks/>
              </p:cNvSpPr>
              <p:nvPr/>
            </p:nvSpPr>
            <p:spPr bwMode="gray">
              <a:xfrm>
                <a:off x="5497" y="1823"/>
                <a:ext cx="117" cy="77"/>
              </a:xfrm>
              <a:custGeom>
                <a:avLst/>
                <a:gdLst>
                  <a:gd name="T0" fmla="*/ 38 w 152"/>
                  <a:gd name="T1" fmla="*/ 0 h 102"/>
                  <a:gd name="T2" fmla="*/ 14 w 152"/>
                  <a:gd name="T3" fmla="*/ 6 h 102"/>
                  <a:gd name="T4" fmla="*/ 4 w 152"/>
                  <a:gd name="T5" fmla="*/ 38 h 102"/>
                  <a:gd name="T6" fmla="*/ 12 w 152"/>
                  <a:gd name="T7" fmla="*/ 56 h 102"/>
                  <a:gd name="T8" fmla="*/ 0 w 152"/>
                  <a:gd name="T9" fmla="*/ 72 h 102"/>
                  <a:gd name="T10" fmla="*/ 56 w 152"/>
                  <a:gd name="T11" fmla="*/ 86 h 102"/>
                  <a:gd name="T12" fmla="*/ 82 w 152"/>
                  <a:gd name="T13" fmla="*/ 92 h 102"/>
                  <a:gd name="T14" fmla="*/ 152 w 152"/>
                  <a:gd name="T15" fmla="*/ 86 h 102"/>
                  <a:gd name="T16" fmla="*/ 76 w 152"/>
                  <a:gd name="T17" fmla="*/ 70 h 102"/>
                  <a:gd name="T18" fmla="*/ 54 w 152"/>
                  <a:gd name="T19" fmla="*/ 62 h 102"/>
                  <a:gd name="T20" fmla="*/ 44 w 152"/>
                  <a:gd name="T21" fmla="*/ 52 h 102"/>
                  <a:gd name="T22" fmla="*/ 50 w 152"/>
                  <a:gd name="T23" fmla="*/ 34 h 102"/>
                  <a:gd name="T24" fmla="*/ 38 w 152"/>
                  <a:gd name="T25" fmla="*/ 0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2"/>
                  <a:gd name="T40" fmla="*/ 0 h 102"/>
                  <a:gd name="T41" fmla="*/ 152 w 152"/>
                  <a:gd name="T42" fmla="*/ 102 h 10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2" h="102">
                    <a:moveTo>
                      <a:pt x="38" y="0"/>
                    </a:moveTo>
                    <a:cubicBezTo>
                      <a:pt x="22" y="5"/>
                      <a:pt x="30" y="3"/>
                      <a:pt x="14" y="6"/>
                    </a:cubicBezTo>
                    <a:cubicBezTo>
                      <a:pt x="18" y="22"/>
                      <a:pt x="22" y="32"/>
                      <a:pt x="4" y="38"/>
                    </a:cubicBezTo>
                    <a:cubicBezTo>
                      <a:pt x="1" y="47"/>
                      <a:pt x="7" y="49"/>
                      <a:pt x="12" y="56"/>
                    </a:cubicBezTo>
                    <a:cubicBezTo>
                      <a:pt x="10" y="65"/>
                      <a:pt x="9" y="69"/>
                      <a:pt x="0" y="72"/>
                    </a:cubicBezTo>
                    <a:cubicBezTo>
                      <a:pt x="5" y="88"/>
                      <a:pt x="45" y="85"/>
                      <a:pt x="56" y="86"/>
                    </a:cubicBezTo>
                    <a:cubicBezTo>
                      <a:pt x="72" y="97"/>
                      <a:pt x="63" y="95"/>
                      <a:pt x="82" y="92"/>
                    </a:cubicBezTo>
                    <a:cubicBezTo>
                      <a:pt x="86" y="92"/>
                      <a:pt x="147" y="102"/>
                      <a:pt x="152" y="86"/>
                    </a:cubicBezTo>
                    <a:cubicBezTo>
                      <a:pt x="123" y="66"/>
                      <a:pt x="128" y="72"/>
                      <a:pt x="76" y="70"/>
                    </a:cubicBezTo>
                    <a:cubicBezTo>
                      <a:pt x="62" y="56"/>
                      <a:pt x="81" y="73"/>
                      <a:pt x="54" y="62"/>
                    </a:cubicBezTo>
                    <a:cubicBezTo>
                      <a:pt x="50" y="60"/>
                      <a:pt x="48" y="55"/>
                      <a:pt x="44" y="52"/>
                    </a:cubicBezTo>
                    <a:cubicBezTo>
                      <a:pt x="41" y="43"/>
                      <a:pt x="42" y="39"/>
                      <a:pt x="50" y="34"/>
                    </a:cubicBezTo>
                    <a:cubicBezTo>
                      <a:pt x="52" y="27"/>
                      <a:pt x="42" y="9"/>
                      <a:pt x="38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4" name="Freeform 101"/>
              <p:cNvSpPr>
                <a:spLocks/>
              </p:cNvSpPr>
              <p:nvPr/>
            </p:nvSpPr>
            <p:spPr bwMode="gray">
              <a:xfrm>
                <a:off x="4383" y="2067"/>
                <a:ext cx="26" cy="15"/>
              </a:xfrm>
              <a:custGeom>
                <a:avLst/>
                <a:gdLst>
                  <a:gd name="T0" fmla="*/ 34 w 34"/>
                  <a:gd name="T1" fmla="*/ 0 h 20"/>
                  <a:gd name="T2" fmla="*/ 24 w 34"/>
                  <a:gd name="T3" fmla="*/ 20 h 20"/>
                  <a:gd name="T4" fmla="*/ 4 w 34"/>
                  <a:gd name="T5" fmla="*/ 18 h 20"/>
                  <a:gd name="T6" fmla="*/ 4 w 34"/>
                  <a:gd name="T7" fmla="*/ 6 h 20"/>
                  <a:gd name="T8" fmla="*/ 34 w 3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0"/>
                  <a:gd name="T17" fmla="*/ 34 w 3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0">
                    <a:moveTo>
                      <a:pt x="34" y="0"/>
                    </a:moveTo>
                    <a:cubicBezTo>
                      <a:pt x="32" y="10"/>
                      <a:pt x="34" y="17"/>
                      <a:pt x="24" y="20"/>
                    </a:cubicBezTo>
                    <a:cubicBezTo>
                      <a:pt x="17" y="19"/>
                      <a:pt x="10" y="20"/>
                      <a:pt x="4" y="18"/>
                    </a:cubicBezTo>
                    <a:cubicBezTo>
                      <a:pt x="0" y="17"/>
                      <a:pt x="2" y="7"/>
                      <a:pt x="4" y="6"/>
                    </a:cubicBezTo>
                    <a:cubicBezTo>
                      <a:pt x="12" y="0"/>
                      <a:pt x="24" y="0"/>
                      <a:pt x="34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5" name="Freeform 102"/>
              <p:cNvSpPr>
                <a:spLocks/>
              </p:cNvSpPr>
              <p:nvPr/>
            </p:nvSpPr>
            <p:spPr bwMode="gray">
              <a:xfrm>
                <a:off x="5159" y="2576"/>
                <a:ext cx="16" cy="12"/>
              </a:xfrm>
              <a:custGeom>
                <a:avLst/>
                <a:gdLst>
                  <a:gd name="T0" fmla="*/ 3 w 21"/>
                  <a:gd name="T1" fmla="*/ 0 h 16"/>
                  <a:gd name="T2" fmla="*/ 13 w 21"/>
                  <a:gd name="T3" fmla="*/ 16 h 16"/>
                  <a:gd name="T4" fmla="*/ 3 w 21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16"/>
                  <a:gd name="T11" fmla="*/ 21 w 21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16">
                    <a:moveTo>
                      <a:pt x="3" y="0"/>
                    </a:moveTo>
                    <a:cubicBezTo>
                      <a:pt x="0" y="9"/>
                      <a:pt x="6" y="11"/>
                      <a:pt x="13" y="16"/>
                    </a:cubicBezTo>
                    <a:cubicBezTo>
                      <a:pt x="21" y="4"/>
                      <a:pt x="16" y="2"/>
                      <a:pt x="3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6" name="Freeform 103"/>
              <p:cNvSpPr>
                <a:spLocks/>
              </p:cNvSpPr>
              <p:nvPr/>
            </p:nvSpPr>
            <p:spPr bwMode="gray">
              <a:xfrm>
                <a:off x="5162" y="2601"/>
                <a:ext cx="16" cy="12"/>
              </a:xfrm>
              <a:custGeom>
                <a:avLst/>
                <a:gdLst>
                  <a:gd name="T0" fmla="*/ 3 w 21"/>
                  <a:gd name="T1" fmla="*/ 0 h 16"/>
                  <a:gd name="T2" fmla="*/ 13 w 21"/>
                  <a:gd name="T3" fmla="*/ 16 h 16"/>
                  <a:gd name="T4" fmla="*/ 3 w 21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16"/>
                  <a:gd name="T11" fmla="*/ 21 w 21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16">
                    <a:moveTo>
                      <a:pt x="3" y="0"/>
                    </a:moveTo>
                    <a:cubicBezTo>
                      <a:pt x="0" y="9"/>
                      <a:pt x="6" y="11"/>
                      <a:pt x="13" y="16"/>
                    </a:cubicBezTo>
                    <a:cubicBezTo>
                      <a:pt x="21" y="4"/>
                      <a:pt x="16" y="2"/>
                      <a:pt x="3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7" name="Freeform 104"/>
              <p:cNvSpPr>
                <a:spLocks/>
              </p:cNvSpPr>
              <p:nvPr/>
            </p:nvSpPr>
            <p:spPr bwMode="gray">
              <a:xfrm>
                <a:off x="5371" y="2732"/>
                <a:ext cx="16" cy="12"/>
              </a:xfrm>
              <a:custGeom>
                <a:avLst/>
                <a:gdLst>
                  <a:gd name="T0" fmla="*/ 3 w 21"/>
                  <a:gd name="T1" fmla="*/ 0 h 16"/>
                  <a:gd name="T2" fmla="*/ 13 w 21"/>
                  <a:gd name="T3" fmla="*/ 16 h 16"/>
                  <a:gd name="T4" fmla="*/ 3 w 21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16"/>
                  <a:gd name="T11" fmla="*/ 21 w 21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16">
                    <a:moveTo>
                      <a:pt x="3" y="0"/>
                    </a:moveTo>
                    <a:cubicBezTo>
                      <a:pt x="0" y="9"/>
                      <a:pt x="6" y="11"/>
                      <a:pt x="13" y="16"/>
                    </a:cubicBezTo>
                    <a:cubicBezTo>
                      <a:pt x="21" y="4"/>
                      <a:pt x="16" y="2"/>
                      <a:pt x="3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8" name="Freeform 105"/>
              <p:cNvSpPr>
                <a:spLocks/>
              </p:cNvSpPr>
              <p:nvPr/>
            </p:nvSpPr>
            <p:spPr bwMode="gray">
              <a:xfrm>
                <a:off x="5498" y="2250"/>
                <a:ext cx="39" cy="18"/>
              </a:xfrm>
              <a:custGeom>
                <a:avLst/>
                <a:gdLst>
                  <a:gd name="T0" fmla="*/ 13 w 51"/>
                  <a:gd name="T1" fmla="*/ 0 h 24"/>
                  <a:gd name="T2" fmla="*/ 7 w 51"/>
                  <a:gd name="T3" fmla="*/ 18 h 24"/>
                  <a:gd name="T4" fmla="*/ 27 w 51"/>
                  <a:gd name="T5" fmla="*/ 24 h 24"/>
                  <a:gd name="T6" fmla="*/ 33 w 51"/>
                  <a:gd name="T7" fmla="*/ 4 h 24"/>
                  <a:gd name="T8" fmla="*/ 13 w 5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24"/>
                  <a:gd name="T17" fmla="*/ 51 w 51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29" name="Freeform 106"/>
              <p:cNvSpPr>
                <a:spLocks/>
              </p:cNvSpPr>
              <p:nvPr/>
            </p:nvSpPr>
            <p:spPr bwMode="gray">
              <a:xfrm>
                <a:off x="5396" y="2046"/>
                <a:ext cx="39" cy="18"/>
              </a:xfrm>
              <a:custGeom>
                <a:avLst/>
                <a:gdLst>
                  <a:gd name="T0" fmla="*/ 13 w 51"/>
                  <a:gd name="T1" fmla="*/ 0 h 24"/>
                  <a:gd name="T2" fmla="*/ 7 w 51"/>
                  <a:gd name="T3" fmla="*/ 18 h 24"/>
                  <a:gd name="T4" fmla="*/ 27 w 51"/>
                  <a:gd name="T5" fmla="*/ 24 h 24"/>
                  <a:gd name="T6" fmla="*/ 33 w 51"/>
                  <a:gd name="T7" fmla="*/ 4 h 24"/>
                  <a:gd name="T8" fmla="*/ 13 w 5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24"/>
                  <a:gd name="T17" fmla="*/ 51 w 51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0" name="Freeform 107"/>
              <p:cNvSpPr>
                <a:spLocks/>
              </p:cNvSpPr>
              <p:nvPr/>
            </p:nvSpPr>
            <p:spPr bwMode="gray">
              <a:xfrm>
                <a:off x="5462" y="1868"/>
                <a:ext cx="40" cy="18"/>
              </a:xfrm>
              <a:custGeom>
                <a:avLst/>
                <a:gdLst>
                  <a:gd name="T0" fmla="*/ 13 w 51"/>
                  <a:gd name="T1" fmla="*/ 0 h 24"/>
                  <a:gd name="T2" fmla="*/ 7 w 51"/>
                  <a:gd name="T3" fmla="*/ 18 h 24"/>
                  <a:gd name="T4" fmla="*/ 27 w 51"/>
                  <a:gd name="T5" fmla="*/ 24 h 24"/>
                  <a:gd name="T6" fmla="*/ 33 w 51"/>
                  <a:gd name="T7" fmla="*/ 4 h 24"/>
                  <a:gd name="T8" fmla="*/ 13 w 5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24"/>
                  <a:gd name="T17" fmla="*/ 51 w 51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1" name="Freeform 108"/>
              <p:cNvSpPr>
                <a:spLocks/>
              </p:cNvSpPr>
              <p:nvPr/>
            </p:nvSpPr>
            <p:spPr bwMode="gray">
              <a:xfrm>
                <a:off x="5527" y="1975"/>
                <a:ext cx="39" cy="18"/>
              </a:xfrm>
              <a:custGeom>
                <a:avLst/>
                <a:gdLst>
                  <a:gd name="T0" fmla="*/ 13 w 51"/>
                  <a:gd name="T1" fmla="*/ 0 h 24"/>
                  <a:gd name="T2" fmla="*/ 7 w 51"/>
                  <a:gd name="T3" fmla="*/ 18 h 24"/>
                  <a:gd name="T4" fmla="*/ 27 w 51"/>
                  <a:gd name="T5" fmla="*/ 24 h 24"/>
                  <a:gd name="T6" fmla="*/ 33 w 51"/>
                  <a:gd name="T7" fmla="*/ 4 h 24"/>
                  <a:gd name="T8" fmla="*/ 13 w 5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24"/>
                  <a:gd name="T17" fmla="*/ 51 w 51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24">
                    <a:moveTo>
                      <a:pt x="13" y="0"/>
                    </a:moveTo>
                    <a:cubicBezTo>
                      <a:pt x="12" y="2"/>
                      <a:pt x="0" y="12"/>
                      <a:pt x="7" y="18"/>
                    </a:cubicBezTo>
                    <a:cubicBezTo>
                      <a:pt x="12" y="22"/>
                      <a:pt x="27" y="24"/>
                      <a:pt x="27" y="24"/>
                    </a:cubicBezTo>
                    <a:cubicBezTo>
                      <a:pt x="44" y="22"/>
                      <a:pt x="51" y="16"/>
                      <a:pt x="33" y="4"/>
                    </a:cubicBezTo>
                    <a:cubicBezTo>
                      <a:pt x="29" y="1"/>
                      <a:pt x="14" y="0"/>
                      <a:pt x="13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2" name="Freeform 109"/>
              <p:cNvSpPr>
                <a:spLocks/>
              </p:cNvSpPr>
              <p:nvPr/>
            </p:nvSpPr>
            <p:spPr bwMode="gray">
              <a:xfrm>
                <a:off x="5543" y="1774"/>
                <a:ext cx="714" cy="345"/>
              </a:xfrm>
              <a:custGeom>
                <a:avLst/>
                <a:gdLst>
                  <a:gd name="T0" fmla="*/ 28 w 929"/>
                  <a:gd name="T1" fmla="*/ 56 h 462"/>
                  <a:gd name="T2" fmla="*/ 6 w 929"/>
                  <a:gd name="T3" fmla="*/ 92 h 462"/>
                  <a:gd name="T4" fmla="*/ 36 w 929"/>
                  <a:gd name="T5" fmla="*/ 100 h 462"/>
                  <a:gd name="T6" fmla="*/ 16 w 929"/>
                  <a:gd name="T7" fmla="*/ 116 h 462"/>
                  <a:gd name="T8" fmla="*/ 104 w 929"/>
                  <a:gd name="T9" fmla="*/ 136 h 462"/>
                  <a:gd name="T10" fmla="*/ 142 w 929"/>
                  <a:gd name="T11" fmla="*/ 130 h 462"/>
                  <a:gd name="T12" fmla="*/ 250 w 929"/>
                  <a:gd name="T13" fmla="*/ 78 h 462"/>
                  <a:gd name="T14" fmla="*/ 300 w 929"/>
                  <a:gd name="T15" fmla="*/ 66 h 462"/>
                  <a:gd name="T16" fmla="*/ 324 w 929"/>
                  <a:gd name="T17" fmla="*/ 80 h 462"/>
                  <a:gd name="T18" fmla="*/ 272 w 929"/>
                  <a:gd name="T19" fmla="*/ 88 h 462"/>
                  <a:gd name="T20" fmla="*/ 242 w 929"/>
                  <a:gd name="T21" fmla="*/ 112 h 462"/>
                  <a:gd name="T22" fmla="*/ 254 w 929"/>
                  <a:gd name="T23" fmla="*/ 120 h 462"/>
                  <a:gd name="T24" fmla="*/ 260 w 929"/>
                  <a:gd name="T25" fmla="*/ 158 h 462"/>
                  <a:gd name="T26" fmla="*/ 350 w 929"/>
                  <a:gd name="T27" fmla="*/ 192 h 462"/>
                  <a:gd name="T28" fmla="*/ 336 w 929"/>
                  <a:gd name="T29" fmla="*/ 210 h 462"/>
                  <a:gd name="T30" fmla="*/ 368 w 929"/>
                  <a:gd name="T31" fmla="*/ 246 h 462"/>
                  <a:gd name="T32" fmla="*/ 348 w 929"/>
                  <a:gd name="T33" fmla="*/ 266 h 462"/>
                  <a:gd name="T34" fmla="*/ 324 w 929"/>
                  <a:gd name="T35" fmla="*/ 294 h 462"/>
                  <a:gd name="T36" fmla="*/ 294 w 929"/>
                  <a:gd name="T37" fmla="*/ 324 h 462"/>
                  <a:gd name="T38" fmla="*/ 292 w 929"/>
                  <a:gd name="T39" fmla="*/ 420 h 462"/>
                  <a:gd name="T40" fmla="*/ 332 w 929"/>
                  <a:gd name="T41" fmla="*/ 446 h 462"/>
                  <a:gd name="T42" fmla="*/ 388 w 929"/>
                  <a:gd name="T43" fmla="*/ 448 h 462"/>
                  <a:gd name="T44" fmla="*/ 412 w 929"/>
                  <a:gd name="T45" fmla="*/ 422 h 462"/>
                  <a:gd name="T46" fmla="*/ 506 w 929"/>
                  <a:gd name="T47" fmla="*/ 356 h 462"/>
                  <a:gd name="T48" fmla="*/ 572 w 929"/>
                  <a:gd name="T49" fmla="*/ 334 h 462"/>
                  <a:gd name="T50" fmla="*/ 646 w 929"/>
                  <a:gd name="T51" fmla="*/ 308 h 462"/>
                  <a:gd name="T52" fmla="*/ 720 w 929"/>
                  <a:gd name="T53" fmla="*/ 290 h 462"/>
                  <a:gd name="T54" fmla="*/ 762 w 929"/>
                  <a:gd name="T55" fmla="*/ 260 h 462"/>
                  <a:gd name="T56" fmla="*/ 800 w 929"/>
                  <a:gd name="T57" fmla="*/ 200 h 462"/>
                  <a:gd name="T58" fmla="*/ 802 w 929"/>
                  <a:gd name="T59" fmla="*/ 154 h 462"/>
                  <a:gd name="T60" fmla="*/ 802 w 929"/>
                  <a:gd name="T61" fmla="*/ 124 h 462"/>
                  <a:gd name="T62" fmla="*/ 832 w 929"/>
                  <a:gd name="T63" fmla="*/ 90 h 462"/>
                  <a:gd name="T64" fmla="*/ 876 w 929"/>
                  <a:gd name="T65" fmla="*/ 94 h 462"/>
                  <a:gd name="T66" fmla="*/ 922 w 929"/>
                  <a:gd name="T67" fmla="*/ 52 h 462"/>
                  <a:gd name="T68" fmla="*/ 888 w 929"/>
                  <a:gd name="T69" fmla="*/ 56 h 462"/>
                  <a:gd name="T70" fmla="*/ 848 w 929"/>
                  <a:gd name="T71" fmla="*/ 46 h 462"/>
                  <a:gd name="T72" fmla="*/ 794 w 929"/>
                  <a:gd name="T73" fmla="*/ 22 h 462"/>
                  <a:gd name="T74" fmla="*/ 642 w 929"/>
                  <a:gd name="T75" fmla="*/ 26 h 462"/>
                  <a:gd name="T76" fmla="*/ 584 w 929"/>
                  <a:gd name="T77" fmla="*/ 38 h 462"/>
                  <a:gd name="T78" fmla="*/ 556 w 929"/>
                  <a:gd name="T79" fmla="*/ 38 h 462"/>
                  <a:gd name="T80" fmla="*/ 516 w 929"/>
                  <a:gd name="T81" fmla="*/ 54 h 462"/>
                  <a:gd name="T82" fmla="*/ 478 w 929"/>
                  <a:gd name="T83" fmla="*/ 30 h 462"/>
                  <a:gd name="T84" fmla="*/ 432 w 929"/>
                  <a:gd name="T85" fmla="*/ 40 h 462"/>
                  <a:gd name="T86" fmla="*/ 366 w 929"/>
                  <a:gd name="T87" fmla="*/ 52 h 462"/>
                  <a:gd name="T88" fmla="*/ 410 w 929"/>
                  <a:gd name="T89" fmla="*/ 38 h 462"/>
                  <a:gd name="T90" fmla="*/ 352 w 929"/>
                  <a:gd name="T91" fmla="*/ 8 h 462"/>
                  <a:gd name="T92" fmla="*/ 334 w 929"/>
                  <a:gd name="T93" fmla="*/ 2 h 462"/>
                  <a:gd name="T94" fmla="*/ 314 w 929"/>
                  <a:gd name="T95" fmla="*/ 8 h 462"/>
                  <a:gd name="T96" fmla="*/ 240 w 929"/>
                  <a:gd name="T97" fmla="*/ 16 h 462"/>
                  <a:gd name="T98" fmla="*/ 160 w 929"/>
                  <a:gd name="T99" fmla="*/ 28 h 462"/>
                  <a:gd name="T100" fmla="*/ 108 w 929"/>
                  <a:gd name="T101" fmla="*/ 26 h 462"/>
                  <a:gd name="T102" fmla="*/ 114 w 929"/>
                  <a:gd name="T103" fmla="*/ 68 h 462"/>
                  <a:gd name="T104" fmla="*/ 104 w 929"/>
                  <a:gd name="T105" fmla="*/ 52 h 462"/>
                  <a:gd name="T106" fmla="*/ 60 w 929"/>
                  <a:gd name="T107" fmla="*/ 42 h 4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29"/>
                  <a:gd name="T163" fmla="*/ 0 h 462"/>
                  <a:gd name="T164" fmla="*/ 929 w 929"/>
                  <a:gd name="T165" fmla="*/ 462 h 4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29" h="462">
                    <a:moveTo>
                      <a:pt x="60" y="42"/>
                    </a:moveTo>
                    <a:cubicBezTo>
                      <a:pt x="40" y="45"/>
                      <a:pt x="42" y="46"/>
                      <a:pt x="28" y="56"/>
                    </a:cubicBezTo>
                    <a:cubicBezTo>
                      <a:pt x="26" y="74"/>
                      <a:pt x="27" y="75"/>
                      <a:pt x="10" y="78"/>
                    </a:cubicBezTo>
                    <a:cubicBezTo>
                      <a:pt x="4" y="82"/>
                      <a:pt x="0" y="82"/>
                      <a:pt x="6" y="92"/>
                    </a:cubicBezTo>
                    <a:cubicBezTo>
                      <a:pt x="10" y="98"/>
                      <a:pt x="21" y="96"/>
                      <a:pt x="28" y="98"/>
                    </a:cubicBezTo>
                    <a:cubicBezTo>
                      <a:pt x="31" y="99"/>
                      <a:pt x="36" y="100"/>
                      <a:pt x="36" y="100"/>
                    </a:cubicBezTo>
                    <a:cubicBezTo>
                      <a:pt x="47" y="99"/>
                      <a:pt x="69" y="97"/>
                      <a:pt x="50" y="110"/>
                    </a:cubicBezTo>
                    <a:cubicBezTo>
                      <a:pt x="37" y="108"/>
                      <a:pt x="24" y="104"/>
                      <a:pt x="16" y="116"/>
                    </a:cubicBezTo>
                    <a:cubicBezTo>
                      <a:pt x="24" y="141"/>
                      <a:pt x="68" y="125"/>
                      <a:pt x="94" y="126"/>
                    </a:cubicBezTo>
                    <a:cubicBezTo>
                      <a:pt x="98" y="129"/>
                      <a:pt x="100" y="134"/>
                      <a:pt x="104" y="136"/>
                    </a:cubicBezTo>
                    <a:cubicBezTo>
                      <a:pt x="108" y="138"/>
                      <a:pt x="116" y="140"/>
                      <a:pt x="116" y="140"/>
                    </a:cubicBezTo>
                    <a:cubicBezTo>
                      <a:pt x="129" y="138"/>
                      <a:pt x="133" y="139"/>
                      <a:pt x="142" y="130"/>
                    </a:cubicBezTo>
                    <a:cubicBezTo>
                      <a:pt x="151" y="104"/>
                      <a:pt x="179" y="110"/>
                      <a:pt x="202" y="102"/>
                    </a:cubicBezTo>
                    <a:cubicBezTo>
                      <a:pt x="219" y="96"/>
                      <a:pt x="233" y="84"/>
                      <a:pt x="250" y="78"/>
                    </a:cubicBezTo>
                    <a:cubicBezTo>
                      <a:pt x="260" y="75"/>
                      <a:pt x="269" y="74"/>
                      <a:pt x="280" y="72"/>
                    </a:cubicBezTo>
                    <a:cubicBezTo>
                      <a:pt x="287" y="71"/>
                      <a:pt x="300" y="66"/>
                      <a:pt x="300" y="66"/>
                    </a:cubicBezTo>
                    <a:cubicBezTo>
                      <a:pt x="311" y="49"/>
                      <a:pt x="336" y="54"/>
                      <a:pt x="354" y="60"/>
                    </a:cubicBezTo>
                    <a:cubicBezTo>
                      <a:pt x="367" y="79"/>
                      <a:pt x="335" y="79"/>
                      <a:pt x="324" y="80"/>
                    </a:cubicBezTo>
                    <a:cubicBezTo>
                      <a:pt x="312" y="83"/>
                      <a:pt x="306" y="93"/>
                      <a:pt x="292" y="96"/>
                    </a:cubicBezTo>
                    <a:cubicBezTo>
                      <a:pt x="284" y="94"/>
                      <a:pt x="279" y="90"/>
                      <a:pt x="272" y="88"/>
                    </a:cubicBezTo>
                    <a:cubicBezTo>
                      <a:pt x="253" y="91"/>
                      <a:pt x="232" y="96"/>
                      <a:pt x="214" y="102"/>
                    </a:cubicBezTo>
                    <a:cubicBezTo>
                      <a:pt x="223" y="108"/>
                      <a:pt x="231" y="109"/>
                      <a:pt x="242" y="112"/>
                    </a:cubicBezTo>
                    <a:cubicBezTo>
                      <a:pt x="245" y="113"/>
                      <a:pt x="250" y="114"/>
                      <a:pt x="250" y="114"/>
                    </a:cubicBezTo>
                    <a:cubicBezTo>
                      <a:pt x="251" y="116"/>
                      <a:pt x="255" y="118"/>
                      <a:pt x="254" y="120"/>
                    </a:cubicBezTo>
                    <a:cubicBezTo>
                      <a:pt x="252" y="124"/>
                      <a:pt x="242" y="128"/>
                      <a:pt x="242" y="128"/>
                    </a:cubicBezTo>
                    <a:cubicBezTo>
                      <a:pt x="233" y="141"/>
                      <a:pt x="247" y="154"/>
                      <a:pt x="260" y="158"/>
                    </a:cubicBezTo>
                    <a:cubicBezTo>
                      <a:pt x="282" y="155"/>
                      <a:pt x="295" y="151"/>
                      <a:pt x="318" y="150"/>
                    </a:cubicBezTo>
                    <a:cubicBezTo>
                      <a:pt x="334" y="155"/>
                      <a:pt x="345" y="176"/>
                      <a:pt x="350" y="192"/>
                    </a:cubicBezTo>
                    <a:cubicBezTo>
                      <a:pt x="349" y="195"/>
                      <a:pt x="350" y="199"/>
                      <a:pt x="348" y="202"/>
                    </a:cubicBezTo>
                    <a:cubicBezTo>
                      <a:pt x="345" y="206"/>
                      <a:pt x="336" y="210"/>
                      <a:pt x="336" y="210"/>
                    </a:cubicBezTo>
                    <a:cubicBezTo>
                      <a:pt x="327" y="224"/>
                      <a:pt x="332" y="235"/>
                      <a:pt x="348" y="240"/>
                    </a:cubicBezTo>
                    <a:cubicBezTo>
                      <a:pt x="358" y="237"/>
                      <a:pt x="362" y="237"/>
                      <a:pt x="368" y="246"/>
                    </a:cubicBezTo>
                    <a:cubicBezTo>
                      <a:pt x="360" y="252"/>
                      <a:pt x="346" y="246"/>
                      <a:pt x="338" y="252"/>
                    </a:cubicBezTo>
                    <a:cubicBezTo>
                      <a:pt x="326" y="260"/>
                      <a:pt x="346" y="265"/>
                      <a:pt x="348" y="266"/>
                    </a:cubicBezTo>
                    <a:cubicBezTo>
                      <a:pt x="352" y="278"/>
                      <a:pt x="347" y="279"/>
                      <a:pt x="336" y="286"/>
                    </a:cubicBezTo>
                    <a:cubicBezTo>
                      <a:pt x="332" y="289"/>
                      <a:pt x="324" y="294"/>
                      <a:pt x="324" y="294"/>
                    </a:cubicBezTo>
                    <a:cubicBezTo>
                      <a:pt x="315" y="308"/>
                      <a:pt x="320" y="303"/>
                      <a:pt x="310" y="310"/>
                    </a:cubicBezTo>
                    <a:cubicBezTo>
                      <a:pt x="306" y="316"/>
                      <a:pt x="294" y="324"/>
                      <a:pt x="294" y="324"/>
                    </a:cubicBezTo>
                    <a:cubicBezTo>
                      <a:pt x="285" y="338"/>
                      <a:pt x="288" y="331"/>
                      <a:pt x="284" y="342"/>
                    </a:cubicBezTo>
                    <a:cubicBezTo>
                      <a:pt x="285" y="374"/>
                      <a:pt x="283" y="393"/>
                      <a:pt x="292" y="420"/>
                    </a:cubicBezTo>
                    <a:cubicBezTo>
                      <a:pt x="295" y="429"/>
                      <a:pt x="307" y="435"/>
                      <a:pt x="314" y="440"/>
                    </a:cubicBezTo>
                    <a:cubicBezTo>
                      <a:pt x="319" y="444"/>
                      <a:pt x="332" y="446"/>
                      <a:pt x="332" y="446"/>
                    </a:cubicBezTo>
                    <a:cubicBezTo>
                      <a:pt x="340" y="457"/>
                      <a:pt x="345" y="459"/>
                      <a:pt x="358" y="462"/>
                    </a:cubicBezTo>
                    <a:cubicBezTo>
                      <a:pt x="376" y="459"/>
                      <a:pt x="375" y="457"/>
                      <a:pt x="388" y="448"/>
                    </a:cubicBezTo>
                    <a:cubicBezTo>
                      <a:pt x="390" y="441"/>
                      <a:pt x="394" y="435"/>
                      <a:pt x="400" y="430"/>
                    </a:cubicBezTo>
                    <a:cubicBezTo>
                      <a:pt x="404" y="427"/>
                      <a:pt x="412" y="422"/>
                      <a:pt x="412" y="422"/>
                    </a:cubicBezTo>
                    <a:cubicBezTo>
                      <a:pt x="417" y="415"/>
                      <a:pt x="451" y="367"/>
                      <a:pt x="458" y="364"/>
                    </a:cubicBezTo>
                    <a:cubicBezTo>
                      <a:pt x="475" y="356"/>
                      <a:pt x="486" y="357"/>
                      <a:pt x="506" y="356"/>
                    </a:cubicBezTo>
                    <a:cubicBezTo>
                      <a:pt x="525" y="350"/>
                      <a:pt x="533" y="342"/>
                      <a:pt x="554" y="340"/>
                    </a:cubicBezTo>
                    <a:cubicBezTo>
                      <a:pt x="560" y="338"/>
                      <a:pt x="566" y="336"/>
                      <a:pt x="572" y="334"/>
                    </a:cubicBezTo>
                    <a:cubicBezTo>
                      <a:pt x="576" y="333"/>
                      <a:pt x="584" y="330"/>
                      <a:pt x="584" y="330"/>
                    </a:cubicBezTo>
                    <a:cubicBezTo>
                      <a:pt x="603" y="311"/>
                      <a:pt x="618" y="310"/>
                      <a:pt x="646" y="308"/>
                    </a:cubicBezTo>
                    <a:cubicBezTo>
                      <a:pt x="665" y="304"/>
                      <a:pt x="684" y="303"/>
                      <a:pt x="704" y="302"/>
                    </a:cubicBezTo>
                    <a:cubicBezTo>
                      <a:pt x="712" y="299"/>
                      <a:pt x="712" y="293"/>
                      <a:pt x="720" y="290"/>
                    </a:cubicBezTo>
                    <a:cubicBezTo>
                      <a:pt x="732" y="285"/>
                      <a:pt x="743" y="285"/>
                      <a:pt x="754" y="278"/>
                    </a:cubicBezTo>
                    <a:cubicBezTo>
                      <a:pt x="756" y="271"/>
                      <a:pt x="760" y="267"/>
                      <a:pt x="762" y="260"/>
                    </a:cubicBezTo>
                    <a:cubicBezTo>
                      <a:pt x="763" y="247"/>
                      <a:pt x="762" y="233"/>
                      <a:pt x="764" y="220"/>
                    </a:cubicBezTo>
                    <a:cubicBezTo>
                      <a:pt x="764" y="219"/>
                      <a:pt x="794" y="204"/>
                      <a:pt x="800" y="200"/>
                    </a:cubicBezTo>
                    <a:cubicBezTo>
                      <a:pt x="807" y="189"/>
                      <a:pt x="808" y="186"/>
                      <a:pt x="820" y="182"/>
                    </a:cubicBezTo>
                    <a:cubicBezTo>
                      <a:pt x="825" y="166"/>
                      <a:pt x="814" y="162"/>
                      <a:pt x="802" y="154"/>
                    </a:cubicBezTo>
                    <a:cubicBezTo>
                      <a:pt x="797" y="151"/>
                      <a:pt x="790" y="142"/>
                      <a:pt x="790" y="142"/>
                    </a:cubicBezTo>
                    <a:cubicBezTo>
                      <a:pt x="786" y="131"/>
                      <a:pt x="792" y="127"/>
                      <a:pt x="802" y="124"/>
                    </a:cubicBezTo>
                    <a:cubicBezTo>
                      <a:pt x="810" y="116"/>
                      <a:pt x="813" y="98"/>
                      <a:pt x="820" y="94"/>
                    </a:cubicBezTo>
                    <a:cubicBezTo>
                      <a:pt x="824" y="92"/>
                      <a:pt x="832" y="90"/>
                      <a:pt x="832" y="90"/>
                    </a:cubicBezTo>
                    <a:cubicBezTo>
                      <a:pt x="844" y="92"/>
                      <a:pt x="848" y="92"/>
                      <a:pt x="856" y="100"/>
                    </a:cubicBezTo>
                    <a:cubicBezTo>
                      <a:pt x="863" y="98"/>
                      <a:pt x="876" y="94"/>
                      <a:pt x="876" y="94"/>
                    </a:cubicBezTo>
                    <a:cubicBezTo>
                      <a:pt x="889" y="81"/>
                      <a:pt x="906" y="77"/>
                      <a:pt x="924" y="74"/>
                    </a:cubicBezTo>
                    <a:cubicBezTo>
                      <a:pt x="929" y="67"/>
                      <a:pt x="929" y="58"/>
                      <a:pt x="922" y="52"/>
                    </a:cubicBezTo>
                    <a:cubicBezTo>
                      <a:pt x="918" y="49"/>
                      <a:pt x="910" y="44"/>
                      <a:pt x="910" y="44"/>
                    </a:cubicBezTo>
                    <a:cubicBezTo>
                      <a:pt x="894" y="47"/>
                      <a:pt x="899" y="49"/>
                      <a:pt x="888" y="56"/>
                    </a:cubicBezTo>
                    <a:cubicBezTo>
                      <a:pt x="884" y="58"/>
                      <a:pt x="876" y="60"/>
                      <a:pt x="876" y="60"/>
                    </a:cubicBezTo>
                    <a:cubicBezTo>
                      <a:pt x="853" y="59"/>
                      <a:pt x="810" y="59"/>
                      <a:pt x="848" y="46"/>
                    </a:cubicBezTo>
                    <a:cubicBezTo>
                      <a:pt x="844" y="33"/>
                      <a:pt x="831" y="37"/>
                      <a:pt x="818" y="36"/>
                    </a:cubicBezTo>
                    <a:cubicBezTo>
                      <a:pt x="809" y="33"/>
                      <a:pt x="802" y="27"/>
                      <a:pt x="794" y="22"/>
                    </a:cubicBezTo>
                    <a:cubicBezTo>
                      <a:pt x="790" y="20"/>
                      <a:pt x="782" y="18"/>
                      <a:pt x="782" y="18"/>
                    </a:cubicBezTo>
                    <a:cubicBezTo>
                      <a:pt x="727" y="19"/>
                      <a:pt x="688" y="11"/>
                      <a:pt x="642" y="26"/>
                    </a:cubicBezTo>
                    <a:cubicBezTo>
                      <a:pt x="635" y="16"/>
                      <a:pt x="632" y="18"/>
                      <a:pt x="620" y="20"/>
                    </a:cubicBezTo>
                    <a:cubicBezTo>
                      <a:pt x="611" y="34"/>
                      <a:pt x="600" y="36"/>
                      <a:pt x="584" y="38"/>
                    </a:cubicBezTo>
                    <a:cubicBezTo>
                      <a:pt x="575" y="44"/>
                      <a:pt x="581" y="46"/>
                      <a:pt x="578" y="56"/>
                    </a:cubicBezTo>
                    <a:cubicBezTo>
                      <a:pt x="572" y="47"/>
                      <a:pt x="566" y="41"/>
                      <a:pt x="556" y="38"/>
                    </a:cubicBezTo>
                    <a:cubicBezTo>
                      <a:pt x="553" y="38"/>
                      <a:pt x="539" y="39"/>
                      <a:pt x="534" y="42"/>
                    </a:cubicBezTo>
                    <a:cubicBezTo>
                      <a:pt x="528" y="46"/>
                      <a:pt x="516" y="54"/>
                      <a:pt x="516" y="54"/>
                    </a:cubicBezTo>
                    <a:cubicBezTo>
                      <a:pt x="507" y="52"/>
                      <a:pt x="503" y="51"/>
                      <a:pt x="500" y="42"/>
                    </a:cubicBezTo>
                    <a:cubicBezTo>
                      <a:pt x="505" y="28"/>
                      <a:pt x="488" y="31"/>
                      <a:pt x="478" y="30"/>
                    </a:cubicBezTo>
                    <a:cubicBezTo>
                      <a:pt x="469" y="33"/>
                      <a:pt x="473" y="37"/>
                      <a:pt x="464" y="40"/>
                    </a:cubicBezTo>
                    <a:cubicBezTo>
                      <a:pt x="447" y="34"/>
                      <a:pt x="451" y="27"/>
                      <a:pt x="432" y="40"/>
                    </a:cubicBezTo>
                    <a:cubicBezTo>
                      <a:pt x="427" y="54"/>
                      <a:pt x="427" y="52"/>
                      <a:pt x="410" y="50"/>
                    </a:cubicBezTo>
                    <a:cubicBezTo>
                      <a:pt x="391" y="52"/>
                      <a:pt x="385" y="54"/>
                      <a:pt x="366" y="52"/>
                    </a:cubicBezTo>
                    <a:cubicBezTo>
                      <a:pt x="357" y="49"/>
                      <a:pt x="356" y="46"/>
                      <a:pt x="364" y="40"/>
                    </a:cubicBezTo>
                    <a:cubicBezTo>
                      <a:pt x="380" y="42"/>
                      <a:pt x="395" y="43"/>
                      <a:pt x="410" y="38"/>
                    </a:cubicBezTo>
                    <a:cubicBezTo>
                      <a:pt x="426" y="15"/>
                      <a:pt x="386" y="21"/>
                      <a:pt x="370" y="20"/>
                    </a:cubicBezTo>
                    <a:cubicBezTo>
                      <a:pt x="364" y="16"/>
                      <a:pt x="358" y="12"/>
                      <a:pt x="352" y="8"/>
                    </a:cubicBezTo>
                    <a:cubicBezTo>
                      <a:pt x="348" y="5"/>
                      <a:pt x="340" y="0"/>
                      <a:pt x="340" y="0"/>
                    </a:cubicBezTo>
                    <a:cubicBezTo>
                      <a:pt x="338" y="1"/>
                      <a:pt x="336" y="1"/>
                      <a:pt x="334" y="2"/>
                    </a:cubicBezTo>
                    <a:cubicBezTo>
                      <a:pt x="331" y="3"/>
                      <a:pt x="329" y="3"/>
                      <a:pt x="326" y="4"/>
                    </a:cubicBezTo>
                    <a:cubicBezTo>
                      <a:pt x="322" y="5"/>
                      <a:pt x="314" y="8"/>
                      <a:pt x="314" y="8"/>
                    </a:cubicBezTo>
                    <a:cubicBezTo>
                      <a:pt x="305" y="22"/>
                      <a:pt x="288" y="6"/>
                      <a:pt x="276" y="2"/>
                    </a:cubicBezTo>
                    <a:cubicBezTo>
                      <a:pt x="270" y="3"/>
                      <a:pt x="241" y="16"/>
                      <a:pt x="240" y="16"/>
                    </a:cubicBezTo>
                    <a:cubicBezTo>
                      <a:pt x="226" y="17"/>
                      <a:pt x="212" y="17"/>
                      <a:pt x="198" y="18"/>
                    </a:cubicBezTo>
                    <a:cubicBezTo>
                      <a:pt x="183" y="19"/>
                      <a:pt x="172" y="20"/>
                      <a:pt x="160" y="28"/>
                    </a:cubicBezTo>
                    <a:cubicBezTo>
                      <a:pt x="146" y="26"/>
                      <a:pt x="141" y="27"/>
                      <a:pt x="130" y="20"/>
                    </a:cubicBezTo>
                    <a:cubicBezTo>
                      <a:pt x="123" y="22"/>
                      <a:pt x="115" y="24"/>
                      <a:pt x="108" y="26"/>
                    </a:cubicBezTo>
                    <a:cubicBezTo>
                      <a:pt x="102" y="35"/>
                      <a:pt x="113" y="41"/>
                      <a:pt x="122" y="44"/>
                    </a:cubicBezTo>
                    <a:cubicBezTo>
                      <a:pt x="125" y="52"/>
                      <a:pt x="114" y="68"/>
                      <a:pt x="114" y="68"/>
                    </a:cubicBezTo>
                    <a:cubicBezTo>
                      <a:pt x="112" y="79"/>
                      <a:pt x="111" y="82"/>
                      <a:pt x="100" y="78"/>
                    </a:cubicBezTo>
                    <a:cubicBezTo>
                      <a:pt x="93" y="67"/>
                      <a:pt x="100" y="63"/>
                      <a:pt x="104" y="52"/>
                    </a:cubicBezTo>
                    <a:cubicBezTo>
                      <a:pt x="96" y="44"/>
                      <a:pt x="91" y="36"/>
                      <a:pt x="80" y="32"/>
                    </a:cubicBezTo>
                    <a:cubicBezTo>
                      <a:pt x="73" y="34"/>
                      <a:pt x="67" y="39"/>
                      <a:pt x="60" y="42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3" name="Freeform 110"/>
              <p:cNvSpPr>
                <a:spLocks/>
              </p:cNvSpPr>
              <p:nvPr/>
            </p:nvSpPr>
            <p:spPr bwMode="gray">
              <a:xfrm>
                <a:off x="5762" y="1957"/>
                <a:ext cx="40" cy="24"/>
              </a:xfrm>
              <a:custGeom>
                <a:avLst/>
                <a:gdLst>
                  <a:gd name="T0" fmla="*/ 34 w 52"/>
                  <a:gd name="T1" fmla="*/ 0 h 32"/>
                  <a:gd name="T2" fmla="*/ 8 w 52"/>
                  <a:gd name="T3" fmla="*/ 20 h 32"/>
                  <a:gd name="T4" fmla="*/ 24 w 52"/>
                  <a:gd name="T5" fmla="*/ 32 h 32"/>
                  <a:gd name="T6" fmla="*/ 42 w 52"/>
                  <a:gd name="T7" fmla="*/ 30 h 32"/>
                  <a:gd name="T8" fmla="*/ 34 w 5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32"/>
                  <a:gd name="T17" fmla="*/ 52 w 5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32">
                    <a:moveTo>
                      <a:pt x="34" y="0"/>
                    </a:moveTo>
                    <a:cubicBezTo>
                      <a:pt x="30" y="12"/>
                      <a:pt x="19" y="16"/>
                      <a:pt x="8" y="20"/>
                    </a:cubicBezTo>
                    <a:cubicBezTo>
                      <a:pt x="0" y="32"/>
                      <a:pt x="14" y="31"/>
                      <a:pt x="24" y="32"/>
                    </a:cubicBezTo>
                    <a:cubicBezTo>
                      <a:pt x="30" y="31"/>
                      <a:pt x="36" y="32"/>
                      <a:pt x="42" y="30"/>
                    </a:cubicBezTo>
                    <a:cubicBezTo>
                      <a:pt x="52" y="26"/>
                      <a:pt x="34" y="3"/>
                      <a:pt x="34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4" name="Freeform 111"/>
              <p:cNvSpPr>
                <a:spLocks/>
              </p:cNvSpPr>
              <p:nvPr/>
            </p:nvSpPr>
            <p:spPr bwMode="gray">
              <a:xfrm>
                <a:off x="6052" y="2023"/>
                <a:ext cx="131" cy="54"/>
              </a:xfrm>
              <a:custGeom>
                <a:avLst/>
                <a:gdLst>
                  <a:gd name="T0" fmla="*/ 102 w 172"/>
                  <a:gd name="T1" fmla="*/ 8 h 72"/>
                  <a:gd name="T2" fmla="*/ 66 w 172"/>
                  <a:gd name="T3" fmla="*/ 4 h 72"/>
                  <a:gd name="T4" fmla="*/ 54 w 172"/>
                  <a:gd name="T5" fmla="*/ 0 h 72"/>
                  <a:gd name="T6" fmla="*/ 0 w 172"/>
                  <a:gd name="T7" fmla="*/ 28 h 72"/>
                  <a:gd name="T8" fmla="*/ 28 w 172"/>
                  <a:gd name="T9" fmla="*/ 40 h 72"/>
                  <a:gd name="T10" fmla="*/ 42 w 172"/>
                  <a:gd name="T11" fmla="*/ 60 h 72"/>
                  <a:gd name="T12" fmla="*/ 66 w 172"/>
                  <a:gd name="T13" fmla="*/ 68 h 72"/>
                  <a:gd name="T14" fmla="*/ 78 w 172"/>
                  <a:gd name="T15" fmla="*/ 72 h 72"/>
                  <a:gd name="T16" fmla="*/ 130 w 172"/>
                  <a:gd name="T17" fmla="*/ 60 h 72"/>
                  <a:gd name="T18" fmla="*/ 172 w 172"/>
                  <a:gd name="T19" fmla="*/ 44 h 72"/>
                  <a:gd name="T20" fmla="*/ 148 w 172"/>
                  <a:gd name="T21" fmla="*/ 18 h 72"/>
                  <a:gd name="T22" fmla="*/ 136 w 172"/>
                  <a:gd name="T23" fmla="*/ 4 h 72"/>
                  <a:gd name="T24" fmla="*/ 102 w 172"/>
                  <a:gd name="T25" fmla="*/ 8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2"/>
                  <a:gd name="T40" fmla="*/ 0 h 72"/>
                  <a:gd name="T41" fmla="*/ 172 w 172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2" h="72">
                    <a:moveTo>
                      <a:pt x="102" y="8"/>
                    </a:moveTo>
                    <a:cubicBezTo>
                      <a:pt x="89" y="12"/>
                      <a:pt x="78" y="8"/>
                      <a:pt x="66" y="4"/>
                    </a:cubicBezTo>
                    <a:cubicBezTo>
                      <a:pt x="62" y="3"/>
                      <a:pt x="54" y="0"/>
                      <a:pt x="54" y="0"/>
                    </a:cubicBezTo>
                    <a:cubicBezTo>
                      <a:pt x="38" y="5"/>
                      <a:pt x="12" y="16"/>
                      <a:pt x="0" y="28"/>
                    </a:cubicBezTo>
                    <a:cubicBezTo>
                      <a:pt x="4" y="39"/>
                      <a:pt x="18" y="39"/>
                      <a:pt x="28" y="40"/>
                    </a:cubicBezTo>
                    <a:cubicBezTo>
                      <a:pt x="39" y="44"/>
                      <a:pt x="41" y="60"/>
                      <a:pt x="42" y="60"/>
                    </a:cubicBezTo>
                    <a:cubicBezTo>
                      <a:pt x="50" y="63"/>
                      <a:pt x="58" y="65"/>
                      <a:pt x="66" y="68"/>
                    </a:cubicBezTo>
                    <a:cubicBezTo>
                      <a:pt x="70" y="69"/>
                      <a:pt x="78" y="72"/>
                      <a:pt x="78" y="72"/>
                    </a:cubicBezTo>
                    <a:cubicBezTo>
                      <a:pt x="92" y="71"/>
                      <a:pt x="117" y="69"/>
                      <a:pt x="130" y="60"/>
                    </a:cubicBezTo>
                    <a:cubicBezTo>
                      <a:pt x="148" y="48"/>
                      <a:pt x="150" y="46"/>
                      <a:pt x="172" y="44"/>
                    </a:cubicBezTo>
                    <a:cubicBezTo>
                      <a:pt x="169" y="29"/>
                      <a:pt x="162" y="23"/>
                      <a:pt x="148" y="18"/>
                    </a:cubicBezTo>
                    <a:cubicBezTo>
                      <a:pt x="145" y="10"/>
                      <a:pt x="144" y="7"/>
                      <a:pt x="136" y="4"/>
                    </a:cubicBezTo>
                    <a:cubicBezTo>
                      <a:pt x="134" y="4"/>
                      <a:pt x="105" y="11"/>
                      <a:pt x="102" y="8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5" name="Freeform 112"/>
              <p:cNvSpPr>
                <a:spLocks/>
              </p:cNvSpPr>
              <p:nvPr/>
            </p:nvSpPr>
            <p:spPr bwMode="gray">
              <a:xfrm>
                <a:off x="6155" y="1861"/>
                <a:ext cx="40" cy="24"/>
              </a:xfrm>
              <a:custGeom>
                <a:avLst/>
                <a:gdLst>
                  <a:gd name="T0" fmla="*/ 34 w 52"/>
                  <a:gd name="T1" fmla="*/ 0 h 32"/>
                  <a:gd name="T2" fmla="*/ 8 w 52"/>
                  <a:gd name="T3" fmla="*/ 20 h 32"/>
                  <a:gd name="T4" fmla="*/ 24 w 52"/>
                  <a:gd name="T5" fmla="*/ 32 h 32"/>
                  <a:gd name="T6" fmla="*/ 42 w 52"/>
                  <a:gd name="T7" fmla="*/ 30 h 32"/>
                  <a:gd name="T8" fmla="*/ 34 w 5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32"/>
                  <a:gd name="T17" fmla="*/ 52 w 5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32">
                    <a:moveTo>
                      <a:pt x="34" y="0"/>
                    </a:moveTo>
                    <a:cubicBezTo>
                      <a:pt x="30" y="12"/>
                      <a:pt x="19" y="16"/>
                      <a:pt x="8" y="20"/>
                    </a:cubicBezTo>
                    <a:cubicBezTo>
                      <a:pt x="0" y="32"/>
                      <a:pt x="14" y="31"/>
                      <a:pt x="24" y="32"/>
                    </a:cubicBezTo>
                    <a:cubicBezTo>
                      <a:pt x="30" y="31"/>
                      <a:pt x="36" y="32"/>
                      <a:pt x="42" y="30"/>
                    </a:cubicBezTo>
                    <a:cubicBezTo>
                      <a:pt x="52" y="26"/>
                      <a:pt x="34" y="3"/>
                      <a:pt x="34" y="0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6" name="Freeform 113"/>
              <p:cNvSpPr>
                <a:spLocks/>
              </p:cNvSpPr>
              <p:nvPr/>
            </p:nvSpPr>
            <p:spPr bwMode="gray">
              <a:xfrm>
                <a:off x="6240" y="2081"/>
                <a:ext cx="11" cy="15"/>
              </a:xfrm>
              <a:custGeom>
                <a:avLst/>
                <a:gdLst>
                  <a:gd name="T0" fmla="*/ 10 w 13"/>
                  <a:gd name="T1" fmla="*/ 5 h 20"/>
                  <a:gd name="T2" fmla="*/ 1 w 13"/>
                  <a:gd name="T3" fmla="*/ 11 h 20"/>
                  <a:gd name="T4" fmla="*/ 9 w 13"/>
                  <a:gd name="T5" fmla="*/ 20 h 20"/>
                  <a:gd name="T6" fmla="*/ 10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0"/>
                  <a:gd name="T14" fmla="*/ 13 w 13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0">
                    <a:moveTo>
                      <a:pt x="10" y="5"/>
                    </a:moveTo>
                    <a:cubicBezTo>
                      <a:pt x="3" y="0"/>
                      <a:pt x="5" y="6"/>
                      <a:pt x="1" y="11"/>
                    </a:cubicBezTo>
                    <a:cubicBezTo>
                      <a:pt x="0" y="18"/>
                      <a:pt x="2" y="19"/>
                      <a:pt x="9" y="20"/>
                    </a:cubicBezTo>
                    <a:cubicBezTo>
                      <a:pt x="13" y="14"/>
                      <a:pt x="10" y="12"/>
                      <a:pt x="10" y="5"/>
                    </a:cubicBezTo>
                    <a:close/>
                  </a:path>
                </a:pathLst>
              </a:custGeom>
              <a:grpFill/>
              <a:ln w="635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E1B40C"/>
                  </a:buClr>
                  <a:buFont typeface="微软雅黑" pitchFamily="34" charset="-122"/>
                  <a:buNone/>
                </a:pPr>
                <a:endParaRPr lang="zh-CN" altLang="en-US" sz="1400" b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115" name="组合 114"/>
          <p:cNvGrpSpPr/>
          <p:nvPr/>
        </p:nvGrpSpPr>
        <p:grpSpPr>
          <a:xfrm>
            <a:off x="921084" y="1873544"/>
            <a:ext cx="2437765" cy="1135817"/>
            <a:chOff x="6710246" y="1312524"/>
            <a:chExt cx="2437765" cy="1135817"/>
          </a:xfrm>
        </p:grpSpPr>
        <p:sp>
          <p:nvSpPr>
            <p:cNvPr id="116" name="TextBox 11"/>
            <p:cNvSpPr txBox="1"/>
            <p:nvPr/>
          </p:nvSpPr>
          <p:spPr>
            <a:xfrm>
              <a:off x="6710246" y="1312524"/>
              <a:ext cx="2437765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  <a:endParaRPr 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7" name="TextBox 12"/>
            <p:cNvSpPr txBox="1"/>
            <p:nvPr/>
          </p:nvSpPr>
          <p:spPr>
            <a:xfrm>
              <a:off x="6710246" y="1802010"/>
              <a:ext cx="24377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单击添加文字内容</a:t>
              </a:r>
              <a:endParaRPr lang="en-US" altLang="zh-CN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单击添加文字</a:t>
              </a:r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8831564" y="2283771"/>
            <a:ext cx="2437765" cy="1135817"/>
            <a:chOff x="6710246" y="1312524"/>
            <a:chExt cx="2437765" cy="1135817"/>
          </a:xfrm>
        </p:grpSpPr>
        <p:sp>
          <p:nvSpPr>
            <p:cNvPr id="119" name="TextBox 11"/>
            <p:cNvSpPr txBox="1"/>
            <p:nvPr/>
          </p:nvSpPr>
          <p:spPr>
            <a:xfrm>
              <a:off x="6710246" y="1312524"/>
              <a:ext cx="2437765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  <a:endParaRPr 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0" name="TextBox 12"/>
            <p:cNvSpPr txBox="1"/>
            <p:nvPr/>
          </p:nvSpPr>
          <p:spPr>
            <a:xfrm>
              <a:off x="6710246" y="1802010"/>
              <a:ext cx="24377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单击添加文字内容</a:t>
              </a:r>
              <a:endParaRPr lang="en-US" altLang="zh-CN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单击添加文字</a:t>
              </a:r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3451653" y="4750653"/>
            <a:ext cx="2437765" cy="1135817"/>
            <a:chOff x="6710246" y="1312524"/>
            <a:chExt cx="2437765" cy="1135817"/>
          </a:xfrm>
        </p:grpSpPr>
        <p:sp>
          <p:nvSpPr>
            <p:cNvPr id="122" name="TextBox 11"/>
            <p:cNvSpPr txBox="1"/>
            <p:nvPr/>
          </p:nvSpPr>
          <p:spPr>
            <a:xfrm>
              <a:off x="6710246" y="1312524"/>
              <a:ext cx="2437765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  <a:endParaRPr 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3" name="TextBox 12"/>
            <p:cNvSpPr txBox="1"/>
            <p:nvPr/>
          </p:nvSpPr>
          <p:spPr>
            <a:xfrm>
              <a:off x="6710246" y="1802010"/>
              <a:ext cx="24377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单击添加文字内容</a:t>
              </a:r>
              <a:endParaRPr lang="en-US" altLang="zh-CN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单击添加文字</a:t>
              </a:r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7467601" y="2313074"/>
            <a:ext cx="314064" cy="478170"/>
            <a:chOff x="1471009" y="446059"/>
            <a:chExt cx="193544" cy="294675"/>
          </a:xfrm>
        </p:grpSpPr>
        <p:sp>
          <p:nvSpPr>
            <p:cNvPr id="125" name="Oval 80"/>
            <p:cNvSpPr>
              <a:spLocks noChangeArrowheads="1"/>
            </p:cNvSpPr>
            <p:nvPr/>
          </p:nvSpPr>
          <p:spPr bwMode="auto">
            <a:xfrm>
              <a:off x="1510241" y="479188"/>
              <a:ext cx="115080" cy="1176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81"/>
            <p:cNvSpPr>
              <a:spLocks/>
            </p:cNvSpPr>
            <p:nvPr/>
          </p:nvSpPr>
          <p:spPr bwMode="auto">
            <a:xfrm>
              <a:off x="1522446" y="479188"/>
              <a:ext cx="107233" cy="88926"/>
            </a:xfrm>
            <a:custGeom>
              <a:avLst/>
              <a:gdLst>
                <a:gd name="T0" fmla="*/ 22 w 52"/>
                <a:gd name="T1" fmla="*/ 0 h 43"/>
                <a:gd name="T2" fmla="*/ 8 w 52"/>
                <a:gd name="T3" fmla="*/ 4 h 43"/>
                <a:gd name="T4" fmla="*/ 0 w 52"/>
                <a:gd name="T5" fmla="*/ 11 h 43"/>
                <a:gd name="T6" fmla="*/ 22 w 52"/>
                <a:gd name="T7" fmla="*/ 0 h 43"/>
                <a:gd name="T8" fmla="*/ 50 w 52"/>
                <a:gd name="T9" fmla="*/ 28 h 43"/>
                <a:gd name="T10" fmla="*/ 47 w 52"/>
                <a:gd name="T11" fmla="*/ 42 h 43"/>
                <a:gd name="T12" fmla="*/ 47 w 52"/>
                <a:gd name="T13" fmla="*/ 43 h 43"/>
                <a:gd name="T14" fmla="*/ 47 w 52"/>
                <a:gd name="T15" fmla="*/ 13 h 43"/>
                <a:gd name="T16" fmla="*/ 22 w 52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3">
                  <a:moveTo>
                    <a:pt x="22" y="0"/>
                  </a:moveTo>
                  <a:cubicBezTo>
                    <a:pt x="17" y="0"/>
                    <a:pt x="12" y="1"/>
                    <a:pt x="8" y="4"/>
                  </a:cubicBezTo>
                  <a:cubicBezTo>
                    <a:pt x="4" y="6"/>
                    <a:pt x="2" y="8"/>
                    <a:pt x="0" y="11"/>
                  </a:cubicBezTo>
                  <a:cubicBezTo>
                    <a:pt x="5" y="4"/>
                    <a:pt x="13" y="0"/>
                    <a:pt x="22" y="0"/>
                  </a:cubicBezTo>
                  <a:cubicBezTo>
                    <a:pt x="38" y="0"/>
                    <a:pt x="50" y="13"/>
                    <a:pt x="50" y="28"/>
                  </a:cubicBezTo>
                  <a:cubicBezTo>
                    <a:pt x="50" y="33"/>
                    <a:pt x="49" y="38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52" y="34"/>
                    <a:pt x="52" y="23"/>
                    <a:pt x="47" y="13"/>
                  </a:cubicBezTo>
                  <a:cubicBezTo>
                    <a:pt x="41" y="5"/>
                    <a:pt x="32" y="0"/>
                    <a:pt x="22" y="0"/>
                  </a:cubicBezTo>
                </a:path>
              </a:pathLst>
            </a:custGeom>
            <a:solidFill>
              <a:srgbClr val="807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82"/>
            <p:cNvSpPr>
              <a:spLocks/>
            </p:cNvSpPr>
            <p:nvPr/>
          </p:nvSpPr>
          <p:spPr bwMode="auto">
            <a:xfrm>
              <a:off x="1514600" y="479188"/>
              <a:ext cx="110721" cy="87182"/>
            </a:xfrm>
            <a:custGeom>
              <a:avLst/>
              <a:gdLst>
                <a:gd name="T0" fmla="*/ 26 w 54"/>
                <a:gd name="T1" fmla="*/ 0 h 42"/>
                <a:gd name="T2" fmla="*/ 4 w 54"/>
                <a:gd name="T3" fmla="*/ 11 h 42"/>
                <a:gd name="T4" fmla="*/ 0 w 54"/>
                <a:gd name="T5" fmla="*/ 17 h 42"/>
                <a:gd name="T6" fmla="*/ 10 w 54"/>
                <a:gd name="T7" fmla="*/ 8 h 42"/>
                <a:gd name="T8" fmla="*/ 24 w 54"/>
                <a:gd name="T9" fmla="*/ 3 h 42"/>
                <a:gd name="T10" fmla="*/ 49 w 54"/>
                <a:gd name="T11" fmla="*/ 17 h 42"/>
                <a:gd name="T12" fmla="*/ 51 w 54"/>
                <a:gd name="T13" fmla="*/ 42 h 42"/>
                <a:gd name="T14" fmla="*/ 54 w 54"/>
                <a:gd name="T15" fmla="*/ 28 h 42"/>
                <a:gd name="T16" fmla="*/ 26 w 54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2">
                  <a:moveTo>
                    <a:pt x="26" y="0"/>
                  </a:moveTo>
                  <a:cubicBezTo>
                    <a:pt x="17" y="0"/>
                    <a:pt x="9" y="4"/>
                    <a:pt x="4" y="11"/>
                  </a:cubicBezTo>
                  <a:cubicBezTo>
                    <a:pt x="2" y="13"/>
                    <a:pt x="1" y="15"/>
                    <a:pt x="0" y="17"/>
                  </a:cubicBezTo>
                  <a:cubicBezTo>
                    <a:pt x="2" y="13"/>
                    <a:pt x="6" y="10"/>
                    <a:pt x="10" y="8"/>
                  </a:cubicBezTo>
                  <a:cubicBezTo>
                    <a:pt x="14" y="5"/>
                    <a:pt x="19" y="3"/>
                    <a:pt x="24" y="3"/>
                  </a:cubicBezTo>
                  <a:cubicBezTo>
                    <a:pt x="34" y="3"/>
                    <a:pt x="43" y="8"/>
                    <a:pt x="49" y="17"/>
                  </a:cubicBezTo>
                  <a:cubicBezTo>
                    <a:pt x="53" y="25"/>
                    <a:pt x="54" y="34"/>
                    <a:pt x="51" y="42"/>
                  </a:cubicBezTo>
                  <a:cubicBezTo>
                    <a:pt x="53" y="38"/>
                    <a:pt x="54" y="33"/>
                    <a:pt x="54" y="28"/>
                  </a:cubicBezTo>
                  <a:cubicBezTo>
                    <a:pt x="54" y="13"/>
                    <a:pt x="42" y="0"/>
                    <a:pt x="26" y="0"/>
                  </a:cubicBezTo>
                </a:path>
              </a:pathLst>
            </a:custGeom>
            <a:solidFill>
              <a:srgbClr val="D9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3"/>
            <p:cNvSpPr>
              <a:spLocks noEditPoints="1"/>
            </p:cNvSpPr>
            <p:nvPr/>
          </p:nvSpPr>
          <p:spPr bwMode="auto">
            <a:xfrm>
              <a:off x="1471009" y="446059"/>
              <a:ext cx="193544" cy="294675"/>
            </a:xfrm>
            <a:custGeom>
              <a:avLst/>
              <a:gdLst>
                <a:gd name="T0" fmla="*/ 47 w 94"/>
                <a:gd name="T1" fmla="*/ 0 h 143"/>
                <a:gd name="T2" fmla="*/ 0 w 94"/>
                <a:gd name="T3" fmla="*/ 43 h 143"/>
                <a:gd name="T4" fmla="*/ 2 w 94"/>
                <a:gd name="T5" fmla="*/ 57 h 143"/>
                <a:gd name="T6" fmla="*/ 44 w 94"/>
                <a:gd name="T7" fmla="*/ 143 h 143"/>
                <a:gd name="T8" fmla="*/ 91 w 94"/>
                <a:gd name="T9" fmla="*/ 59 h 143"/>
                <a:gd name="T10" fmla="*/ 94 w 94"/>
                <a:gd name="T11" fmla="*/ 43 h 143"/>
                <a:gd name="T12" fmla="*/ 47 w 94"/>
                <a:gd name="T13" fmla="*/ 0 h 143"/>
                <a:gd name="T14" fmla="*/ 47 w 94"/>
                <a:gd name="T15" fmla="*/ 71 h 143"/>
                <a:gd name="T16" fmla="*/ 19 w 94"/>
                <a:gd name="T17" fmla="*/ 44 h 143"/>
                <a:gd name="T18" fmla="*/ 47 w 94"/>
                <a:gd name="T19" fmla="*/ 16 h 143"/>
                <a:gd name="T20" fmla="*/ 75 w 94"/>
                <a:gd name="T21" fmla="*/ 44 h 143"/>
                <a:gd name="T22" fmla="*/ 47 w 94"/>
                <a:gd name="T23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143">
                  <a:moveTo>
                    <a:pt x="47" y="0"/>
                  </a:moveTo>
                  <a:cubicBezTo>
                    <a:pt x="21" y="0"/>
                    <a:pt x="0" y="20"/>
                    <a:pt x="0" y="43"/>
                  </a:cubicBezTo>
                  <a:cubicBezTo>
                    <a:pt x="0" y="48"/>
                    <a:pt x="1" y="53"/>
                    <a:pt x="2" y="57"/>
                  </a:cubicBezTo>
                  <a:cubicBezTo>
                    <a:pt x="6" y="68"/>
                    <a:pt x="44" y="143"/>
                    <a:pt x="44" y="143"/>
                  </a:cubicBezTo>
                  <a:cubicBezTo>
                    <a:pt x="44" y="143"/>
                    <a:pt x="85" y="75"/>
                    <a:pt x="91" y="59"/>
                  </a:cubicBezTo>
                  <a:cubicBezTo>
                    <a:pt x="93" y="54"/>
                    <a:pt x="94" y="49"/>
                    <a:pt x="94" y="43"/>
                  </a:cubicBezTo>
                  <a:cubicBezTo>
                    <a:pt x="94" y="20"/>
                    <a:pt x="73" y="0"/>
                    <a:pt x="47" y="0"/>
                  </a:cubicBezTo>
                  <a:close/>
                  <a:moveTo>
                    <a:pt x="47" y="71"/>
                  </a:moveTo>
                  <a:cubicBezTo>
                    <a:pt x="31" y="71"/>
                    <a:pt x="19" y="59"/>
                    <a:pt x="19" y="44"/>
                  </a:cubicBezTo>
                  <a:cubicBezTo>
                    <a:pt x="19" y="29"/>
                    <a:pt x="31" y="16"/>
                    <a:pt x="47" y="16"/>
                  </a:cubicBezTo>
                  <a:cubicBezTo>
                    <a:pt x="63" y="16"/>
                    <a:pt x="75" y="29"/>
                    <a:pt x="75" y="44"/>
                  </a:cubicBezTo>
                  <a:cubicBezTo>
                    <a:pt x="75" y="59"/>
                    <a:pt x="63" y="71"/>
                    <a:pt x="47" y="71"/>
                  </a:cubicBezTo>
                  <a:close/>
                </a:path>
              </a:pathLst>
            </a:custGeom>
            <a:solidFill>
              <a:srgbClr val="EE26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4235564" y="2097564"/>
            <a:ext cx="314064" cy="478170"/>
            <a:chOff x="1471009" y="446059"/>
            <a:chExt cx="193544" cy="294675"/>
          </a:xfrm>
        </p:grpSpPr>
        <p:sp>
          <p:nvSpPr>
            <p:cNvPr id="130" name="Oval 80"/>
            <p:cNvSpPr>
              <a:spLocks noChangeArrowheads="1"/>
            </p:cNvSpPr>
            <p:nvPr/>
          </p:nvSpPr>
          <p:spPr bwMode="auto">
            <a:xfrm>
              <a:off x="1510241" y="479188"/>
              <a:ext cx="115080" cy="1176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81"/>
            <p:cNvSpPr>
              <a:spLocks/>
            </p:cNvSpPr>
            <p:nvPr/>
          </p:nvSpPr>
          <p:spPr bwMode="auto">
            <a:xfrm>
              <a:off x="1522446" y="479188"/>
              <a:ext cx="107233" cy="88926"/>
            </a:xfrm>
            <a:custGeom>
              <a:avLst/>
              <a:gdLst>
                <a:gd name="T0" fmla="*/ 22 w 52"/>
                <a:gd name="T1" fmla="*/ 0 h 43"/>
                <a:gd name="T2" fmla="*/ 8 w 52"/>
                <a:gd name="T3" fmla="*/ 4 h 43"/>
                <a:gd name="T4" fmla="*/ 0 w 52"/>
                <a:gd name="T5" fmla="*/ 11 h 43"/>
                <a:gd name="T6" fmla="*/ 22 w 52"/>
                <a:gd name="T7" fmla="*/ 0 h 43"/>
                <a:gd name="T8" fmla="*/ 50 w 52"/>
                <a:gd name="T9" fmla="*/ 28 h 43"/>
                <a:gd name="T10" fmla="*/ 47 w 52"/>
                <a:gd name="T11" fmla="*/ 42 h 43"/>
                <a:gd name="T12" fmla="*/ 47 w 52"/>
                <a:gd name="T13" fmla="*/ 43 h 43"/>
                <a:gd name="T14" fmla="*/ 47 w 52"/>
                <a:gd name="T15" fmla="*/ 13 h 43"/>
                <a:gd name="T16" fmla="*/ 22 w 52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3">
                  <a:moveTo>
                    <a:pt x="22" y="0"/>
                  </a:moveTo>
                  <a:cubicBezTo>
                    <a:pt x="17" y="0"/>
                    <a:pt x="12" y="1"/>
                    <a:pt x="8" y="4"/>
                  </a:cubicBezTo>
                  <a:cubicBezTo>
                    <a:pt x="4" y="6"/>
                    <a:pt x="2" y="8"/>
                    <a:pt x="0" y="11"/>
                  </a:cubicBezTo>
                  <a:cubicBezTo>
                    <a:pt x="5" y="4"/>
                    <a:pt x="13" y="0"/>
                    <a:pt x="22" y="0"/>
                  </a:cubicBezTo>
                  <a:cubicBezTo>
                    <a:pt x="38" y="0"/>
                    <a:pt x="50" y="13"/>
                    <a:pt x="50" y="28"/>
                  </a:cubicBezTo>
                  <a:cubicBezTo>
                    <a:pt x="50" y="33"/>
                    <a:pt x="49" y="38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52" y="34"/>
                    <a:pt x="52" y="23"/>
                    <a:pt x="47" y="13"/>
                  </a:cubicBezTo>
                  <a:cubicBezTo>
                    <a:pt x="41" y="5"/>
                    <a:pt x="32" y="0"/>
                    <a:pt x="22" y="0"/>
                  </a:cubicBezTo>
                </a:path>
              </a:pathLst>
            </a:custGeom>
            <a:solidFill>
              <a:srgbClr val="807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82"/>
            <p:cNvSpPr>
              <a:spLocks/>
            </p:cNvSpPr>
            <p:nvPr/>
          </p:nvSpPr>
          <p:spPr bwMode="auto">
            <a:xfrm>
              <a:off x="1514600" y="479188"/>
              <a:ext cx="110721" cy="87182"/>
            </a:xfrm>
            <a:custGeom>
              <a:avLst/>
              <a:gdLst>
                <a:gd name="T0" fmla="*/ 26 w 54"/>
                <a:gd name="T1" fmla="*/ 0 h 42"/>
                <a:gd name="T2" fmla="*/ 4 w 54"/>
                <a:gd name="T3" fmla="*/ 11 h 42"/>
                <a:gd name="T4" fmla="*/ 0 w 54"/>
                <a:gd name="T5" fmla="*/ 17 h 42"/>
                <a:gd name="T6" fmla="*/ 10 w 54"/>
                <a:gd name="T7" fmla="*/ 8 h 42"/>
                <a:gd name="T8" fmla="*/ 24 w 54"/>
                <a:gd name="T9" fmla="*/ 3 h 42"/>
                <a:gd name="T10" fmla="*/ 49 w 54"/>
                <a:gd name="T11" fmla="*/ 17 h 42"/>
                <a:gd name="T12" fmla="*/ 51 w 54"/>
                <a:gd name="T13" fmla="*/ 42 h 42"/>
                <a:gd name="T14" fmla="*/ 54 w 54"/>
                <a:gd name="T15" fmla="*/ 28 h 42"/>
                <a:gd name="T16" fmla="*/ 26 w 54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2">
                  <a:moveTo>
                    <a:pt x="26" y="0"/>
                  </a:moveTo>
                  <a:cubicBezTo>
                    <a:pt x="17" y="0"/>
                    <a:pt x="9" y="4"/>
                    <a:pt x="4" y="11"/>
                  </a:cubicBezTo>
                  <a:cubicBezTo>
                    <a:pt x="2" y="13"/>
                    <a:pt x="1" y="15"/>
                    <a:pt x="0" y="17"/>
                  </a:cubicBezTo>
                  <a:cubicBezTo>
                    <a:pt x="2" y="13"/>
                    <a:pt x="6" y="10"/>
                    <a:pt x="10" y="8"/>
                  </a:cubicBezTo>
                  <a:cubicBezTo>
                    <a:pt x="14" y="5"/>
                    <a:pt x="19" y="3"/>
                    <a:pt x="24" y="3"/>
                  </a:cubicBezTo>
                  <a:cubicBezTo>
                    <a:pt x="34" y="3"/>
                    <a:pt x="43" y="8"/>
                    <a:pt x="49" y="17"/>
                  </a:cubicBezTo>
                  <a:cubicBezTo>
                    <a:pt x="53" y="25"/>
                    <a:pt x="54" y="34"/>
                    <a:pt x="51" y="42"/>
                  </a:cubicBezTo>
                  <a:cubicBezTo>
                    <a:pt x="53" y="38"/>
                    <a:pt x="54" y="33"/>
                    <a:pt x="54" y="28"/>
                  </a:cubicBezTo>
                  <a:cubicBezTo>
                    <a:pt x="54" y="13"/>
                    <a:pt x="42" y="0"/>
                    <a:pt x="26" y="0"/>
                  </a:cubicBezTo>
                </a:path>
              </a:pathLst>
            </a:custGeom>
            <a:solidFill>
              <a:srgbClr val="D9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83"/>
            <p:cNvSpPr>
              <a:spLocks noEditPoints="1"/>
            </p:cNvSpPr>
            <p:nvPr/>
          </p:nvSpPr>
          <p:spPr bwMode="auto">
            <a:xfrm>
              <a:off x="1471009" y="446059"/>
              <a:ext cx="193544" cy="294675"/>
            </a:xfrm>
            <a:custGeom>
              <a:avLst/>
              <a:gdLst>
                <a:gd name="T0" fmla="*/ 47 w 94"/>
                <a:gd name="T1" fmla="*/ 0 h 143"/>
                <a:gd name="T2" fmla="*/ 0 w 94"/>
                <a:gd name="T3" fmla="*/ 43 h 143"/>
                <a:gd name="T4" fmla="*/ 2 w 94"/>
                <a:gd name="T5" fmla="*/ 57 h 143"/>
                <a:gd name="T6" fmla="*/ 44 w 94"/>
                <a:gd name="T7" fmla="*/ 143 h 143"/>
                <a:gd name="T8" fmla="*/ 91 w 94"/>
                <a:gd name="T9" fmla="*/ 59 h 143"/>
                <a:gd name="T10" fmla="*/ 94 w 94"/>
                <a:gd name="T11" fmla="*/ 43 h 143"/>
                <a:gd name="T12" fmla="*/ 47 w 94"/>
                <a:gd name="T13" fmla="*/ 0 h 143"/>
                <a:gd name="T14" fmla="*/ 47 w 94"/>
                <a:gd name="T15" fmla="*/ 71 h 143"/>
                <a:gd name="T16" fmla="*/ 19 w 94"/>
                <a:gd name="T17" fmla="*/ 44 h 143"/>
                <a:gd name="T18" fmla="*/ 47 w 94"/>
                <a:gd name="T19" fmla="*/ 16 h 143"/>
                <a:gd name="T20" fmla="*/ 75 w 94"/>
                <a:gd name="T21" fmla="*/ 44 h 143"/>
                <a:gd name="T22" fmla="*/ 47 w 94"/>
                <a:gd name="T23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143">
                  <a:moveTo>
                    <a:pt x="47" y="0"/>
                  </a:moveTo>
                  <a:cubicBezTo>
                    <a:pt x="21" y="0"/>
                    <a:pt x="0" y="20"/>
                    <a:pt x="0" y="43"/>
                  </a:cubicBezTo>
                  <a:cubicBezTo>
                    <a:pt x="0" y="48"/>
                    <a:pt x="1" y="53"/>
                    <a:pt x="2" y="57"/>
                  </a:cubicBezTo>
                  <a:cubicBezTo>
                    <a:pt x="6" y="68"/>
                    <a:pt x="44" y="143"/>
                    <a:pt x="44" y="143"/>
                  </a:cubicBezTo>
                  <a:cubicBezTo>
                    <a:pt x="44" y="143"/>
                    <a:pt x="85" y="75"/>
                    <a:pt x="91" y="59"/>
                  </a:cubicBezTo>
                  <a:cubicBezTo>
                    <a:pt x="93" y="54"/>
                    <a:pt x="94" y="49"/>
                    <a:pt x="94" y="43"/>
                  </a:cubicBezTo>
                  <a:cubicBezTo>
                    <a:pt x="94" y="20"/>
                    <a:pt x="73" y="0"/>
                    <a:pt x="47" y="0"/>
                  </a:cubicBezTo>
                  <a:close/>
                  <a:moveTo>
                    <a:pt x="47" y="71"/>
                  </a:moveTo>
                  <a:cubicBezTo>
                    <a:pt x="31" y="71"/>
                    <a:pt x="19" y="59"/>
                    <a:pt x="19" y="44"/>
                  </a:cubicBezTo>
                  <a:cubicBezTo>
                    <a:pt x="19" y="29"/>
                    <a:pt x="31" y="16"/>
                    <a:pt x="47" y="16"/>
                  </a:cubicBezTo>
                  <a:cubicBezTo>
                    <a:pt x="63" y="16"/>
                    <a:pt x="75" y="29"/>
                    <a:pt x="75" y="44"/>
                  </a:cubicBezTo>
                  <a:cubicBezTo>
                    <a:pt x="75" y="59"/>
                    <a:pt x="63" y="71"/>
                    <a:pt x="47" y="71"/>
                  </a:cubicBezTo>
                  <a:close/>
                </a:path>
              </a:pathLst>
            </a:custGeom>
            <a:solidFill>
              <a:srgbClr val="EE26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4023862" y="3835091"/>
            <a:ext cx="314064" cy="478170"/>
            <a:chOff x="1471009" y="446059"/>
            <a:chExt cx="193544" cy="294675"/>
          </a:xfrm>
        </p:grpSpPr>
        <p:sp>
          <p:nvSpPr>
            <p:cNvPr id="135" name="Oval 80"/>
            <p:cNvSpPr>
              <a:spLocks noChangeArrowheads="1"/>
            </p:cNvSpPr>
            <p:nvPr/>
          </p:nvSpPr>
          <p:spPr bwMode="auto">
            <a:xfrm>
              <a:off x="1510241" y="479188"/>
              <a:ext cx="115080" cy="1176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81"/>
            <p:cNvSpPr>
              <a:spLocks/>
            </p:cNvSpPr>
            <p:nvPr/>
          </p:nvSpPr>
          <p:spPr bwMode="auto">
            <a:xfrm>
              <a:off x="1522446" y="479188"/>
              <a:ext cx="107233" cy="88926"/>
            </a:xfrm>
            <a:custGeom>
              <a:avLst/>
              <a:gdLst>
                <a:gd name="T0" fmla="*/ 22 w 52"/>
                <a:gd name="T1" fmla="*/ 0 h 43"/>
                <a:gd name="T2" fmla="*/ 8 w 52"/>
                <a:gd name="T3" fmla="*/ 4 h 43"/>
                <a:gd name="T4" fmla="*/ 0 w 52"/>
                <a:gd name="T5" fmla="*/ 11 h 43"/>
                <a:gd name="T6" fmla="*/ 22 w 52"/>
                <a:gd name="T7" fmla="*/ 0 h 43"/>
                <a:gd name="T8" fmla="*/ 50 w 52"/>
                <a:gd name="T9" fmla="*/ 28 h 43"/>
                <a:gd name="T10" fmla="*/ 47 w 52"/>
                <a:gd name="T11" fmla="*/ 42 h 43"/>
                <a:gd name="T12" fmla="*/ 47 w 52"/>
                <a:gd name="T13" fmla="*/ 43 h 43"/>
                <a:gd name="T14" fmla="*/ 47 w 52"/>
                <a:gd name="T15" fmla="*/ 13 h 43"/>
                <a:gd name="T16" fmla="*/ 22 w 52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3">
                  <a:moveTo>
                    <a:pt x="22" y="0"/>
                  </a:moveTo>
                  <a:cubicBezTo>
                    <a:pt x="17" y="0"/>
                    <a:pt x="12" y="1"/>
                    <a:pt x="8" y="4"/>
                  </a:cubicBezTo>
                  <a:cubicBezTo>
                    <a:pt x="4" y="6"/>
                    <a:pt x="2" y="8"/>
                    <a:pt x="0" y="11"/>
                  </a:cubicBezTo>
                  <a:cubicBezTo>
                    <a:pt x="5" y="4"/>
                    <a:pt x="13" y="0"/>
                    <a:pt x="22" y="0"/>
                  </a:cubicBezTo>
                  <a:cubicBezTo>
                    <a:pt x="38" y="0"/>
                    <a:pt x="50" y="13"/>
                    <a:pt x="50" y="28"/>
                  </a:cubicBezTo>
                  <a:cubicBezTo>
                    <a:pt x="50" y="33"/>
                    <a:pt x="49" y="38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52" y="34"/>
                    <a:pt x="52" y="23"/>
                    <a:pt x="47" y="13"/>
                  </a:cubicBezTo>
                  <a:cubicBezTo>
                    <a:pt x="41" y="5"/>
                    <a:pt x="32" y="0"/>
                    <a:pt x="22" y="0"/>
                  </a:cubicBezTo>
                </a:path>
              </a:pathLst>
            </a:custGeom>
            <a:solidFill>
              <a:srgbClr val="807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82"/>
            <p:cNvSpPr>
              <a:spLocks/>
            </p:cNvSpPr>
            <p:nvPr/>
          </p:nvSpPr>
          <p:spPr bwMode="auto">
            <a:xfrm>
              <a:off x="1514600" y="479188"/>
              <a:ext cx="110721" cy="87182"/>
            </a:xfrm>
            <a:custGeom>
              <a:avLst/>
              <a:gdLst>
                <a:gd name="T0" fmla="*/ 26 w 54"/>
                <a:gd name="T1" fmla="*/ 0 h 42"/>
                <a:gd name="T2" fmla="*/ 4 w 54"/>
                <a:gd name="T3" fmla="*/ 11 h 42"/>
                <a:gd name="T4" fmla="*/ 0 w 54"/>
                <a:gd name="T5" fmla="*/ 17 h 42"/>
                <a:gd name="T6" fmla="*/ 10 w 54"/>
                <a:gd name="T7" fmla="*/ 8 h 42"/>
                <a:gd name="T8" fmla="*/ 24 w 54"/>
                <a:gd name="T9" fmla="*/ 3 h 42"/>
                <a:gd name="T10" fmla="*/ 49 w 54"/>
                <a:gd name="T11" fmla="*/ 17 h 42"/>
                <a:gd name="T12" fmla="*/ 51 w 54"/>
                <a:gd name="T13" fmla="*/ 42 h 42"/>
                <a:gd name="T14" fmla="*/ 54 w 54"/>
                <a:gd name="T15" fmla="*/ 28 h 42"/>
                <a:gd name="T16" fmla="*/ 26 w 54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2">
                  <a:moveTo>
                    <a:pt x="26" y="0"/>
                  </a:moveTo>
                  <a:cubicBezTo>
                    <a:pt x="17" y="0"/>
                    <a:pt x="9" y="4"/>
                    <a:pt x="4" y="11"/>
                  </a:cubicBezTo>
                  <a:cubicBezTo>
                    <a:pt x="2" y="13"/>
                    <a:pt x="1" y="15"/>
                    <a:pt x="0" y="17"/>
                  </a:cubicBezTo>
                  <a:cubicBezTo>
                    <a:pt x="2" y="13"/>
                    <a:pt x="6" y="10"/>
                    <a:pt x="10" y="8"/>
                  </a:cubicBezTo>
                  <a:cubicBezTo>
                    <a:pt x="14" y="5"/>
                    <a:pt x="19" y="3"/>
                    <a:pt x="24" y="3"/>
                  </a:cubicBezTo>
                  <a:cubicBezTo>
                    <a:pt x="34" y="3"/>
                    <a:pt x="43" y="8"/>
                    <a:pt x="49" y="17"/>
                  </a:cubicBezTo>
                  <a:cubicBezTo>
                    <a:pt x="53" y="25"/>
                    <a:pt x="54" y="34"/>
                    <a:pt x="51" y="42"/>
                  </a:cubicBezTo>
                  <a:cubicBezTo>
                    <a:pt x="53" y="38"/>
                    <a:pt x="54" y="33"/>
                    <a:pt x="54" y="28"/>
                  </a:cubicBezTo>
                  <a:cubicBezTo>
                    <a:pt x="54" y="13"/>
                    <a:pt x="42" y="0"/>
                    <a:pt x="26" y="0"/>
                  </a:cubicBezTo>
                </a:path>
              </a:pathLst>
            </a:custGeom>
            <a:solidFill>
              <a:srgbClr val="D9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83"/>
            <p:cNvSpPr>
              <a:spLocks noEditPoints="1"/>
            </p:cNvSpPr>
            <p:nvPr/>
          </p:nvSpPr>
          <p:spPr bwMode="auto">
            <a:xfrm>
              <a:off x="1471009" y="446059"/>
              <a:ext cx="193544" cy="294675"/>
            </a:xfrm>
            <a:custGeom>
              <a:avLst/>
              <a:gdLst>
                <a:gd name="T0" fmla="*/ 47 w 94"/>
                <a:gd name="T1" fmla="*/ 0 h 143"/>
                <a:gd name="T2" fmla="*/ 0 w 94"/>
                <a:gd name="T3" fmla="*/ 43 h 143"/>
                <a:gd name="T4" fmla="*/ 2 w 94"/>
                <a:gd name="T5" fmla="*/ 57 h 143"/>
                <a:gd name="T6" fmla="*/ 44 w 94"/>
                <a:gd name="T7" fmla="*/ 143 h 143"/>
                <a:gd name="T8" fmla="*/ 91 w 94"/>
                <a:gd name="T9" fmla="*/ 59 h 143"/>
                <a:gd name="T10" fmla="*/ 94 w 94"/>
                <a:gd name="T11" fmla="*/ 43 h 143"/>
                <a:gd name="T12" fmla="*/ 47 w 94"/>
                <a:gd name="T13" fmla="*/ 0 h 143"/>
                <a:gd name="T14" fmla="*/ 47 w 94"/>
                <a:gd name="T15" fmla="*/ 71 h 143"/>
                <a:gd name="T16" fmla="*/ 19 w 94"/>
                <a:gd name="T17" fmla="*/ 44 h 143"/>
                <a:gd name="T18" fmla="*/ 47 w 94"/>
                <a:gd name="T19" fmla="*/ 16 h 143"/>
                <a:gd name="T20" fmla="*/ 75 w 94"/>
                <a:gd name="T21" fmla="*/ 44 h 143"/>
                <a:gd name="T22" fmla="*/ 47 w 94"/>
                <a:gd name="T23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143">
                  <a:moveTo>
                    <a:pt x="47" y="0"/>
                  </a:moveTo>
                  <a:cubicBezTo>
                    <a:pt x="21" y="0"/>
                    <a:pt x="0" y="20"/>
                    <a:pt x="0" y="43"/>
                  </a:cubicBezTo>
                  <a:cubicBezTo>
                    <a:pt x="0" y="48"/>
                    <a:pt x="1" y="53"/>
                    <a:pt x="2" y="57"/>
                  </a:cubicBezTo>
                  <a:cubicBezTo>
                    <a:pt x="6" y="68"/>
                    <a:pt x="44" y="143"/>
                    <a:pt x="44" y="143"/>
                  </a:cubicBezTo>
                  <a:cubicBezTo>
                    <a:pt x="44" y="143"/>
                    <a:pt x="85" y="75"/>
                    <a:pt x="91" y="59"/>
                  </a:cubicBezTo>
                  <a:cubicBezTo>
                    <a:pt x="93" y="54"/>
                    <a:pt x="94" y="49"/>
                    <a:pt x="94" y="43"/>
                  </a:cubicBezTo>
                  <a:cubicBezTo>
                    <a:pt x="94" y="20"/>
                    <a:pt x="73" y="0"/>
                    <a:pt x="47" y="0"/>
                  </a:cubicBezTo>
                  <a:close/>
                  <a:moveTo>
                    <a:pt x="47" y="71"/>
                  </a:moveTo>
                  <a:cubicBezTo>
                    <a:pt x="31" y="71"/>
                    <a:pt x="19" y="59"/>
                    <a:pt x="19" y="44"/>
                  </a:cubicBezTo>
                  <a:cubicBezTo>
                    <a:pt x="19" y="29"/>
                    <a:pt x="31" y="16"/>
                    <a:pt x="47" y="16"/>
                  </a:cubicBezTo>
                  <a:cubicBezTo>
                    <a:pt x="63" y="16"/>
                    <a:pt x="75" y="29"/>
                    <a:pt x="75" y="44"/>
                  </a:cubicBezTo>
                  <a:cubicBezTo>
                    <a:pt x="75" y="59"/>
                    <a:pt x="63" y="71"/>
                    <a:pt x="47" y="71"/>
                  </a:cubicBezTo>
                  <a:close/>
                </a:path>
              </a:pathLst>
            </a:custGeom>
            <a:solidFill>
              <a:srgbClr val="EE26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9" name="组合 138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140" name="文本框 139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41" name="组合 140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142" name="组合 141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144" name="组合 143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151" name="组合 150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153" name="椭圆 152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54" name="空心弧 153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152" name="空心弧 151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45" name="组合 144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146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0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143" name="直接连接符 142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04920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矩形 78"/>
          <p:cNvSpPr/>
          <p:nvPr/>
        </p:nvSpPr>
        <p:spPr>
          <a:xfrm>
            <a:off x="9144409" y="3437713"/>
            <a:ext cx="1348038" cy="605227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矩形 77"/>
          <p:cNvSpPr/>
          <p:nvPr/>
        </p:nvSpPr>
        <p:spPr>
          <a:xfrm>
            <a:off x="6880719" y="4013858"/>
            <a:ext cx="1348038" cy="605227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矩形 76"/>
          <p:cNvSpPr/>
          <p:nvPr/>
        </p:nvSpPr>
        <p:spPr>
          <a:xfrm>
            <a:off x="4616865" y="4580950"/>
            <a:ext cx="1348038" cy="605227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矩形 75"/>
          <p:cNvSpPr/>
          <p:nvPr/>
        </p:nvSpPr>
        <p:spPr>
          <a:xfrm>
            <a:off x="2350177" y="5153563"/>
            <a:ext cx="1348038" cy="605227"/>
          </a:xfrm>
          <a:prstGeom prst="rect">
            <a:avLst/>
          </a:prstGeom>
          <a:solidFill>
            <a:srgbClr val="EB6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Freeform 716"/>
          <p:cNvSpPr>
            <a:spLocks noChangeAspect="1" noEditPoints="1"/>
          </p:cNvSpPr>
          <p:nvPr/>
        </p:nvSpPr>
        <p:spPr bwMode="auto">
          <a:xfrm>
            <a:off x="2302084" y="2798029"/>
            <a:ext cx="1301835" cy="1620000"/>
          </a:xfrm>
          <a:custGeom>
            <a:avLst/>
            <a:gdLst>
              <a:gd name="T0" fmla="*/ 553 w 585"/>
              <a:gd name="T1" fmla="*/ 656 h 726"/>
              <a:gd name="T2" fmla="*/ 516 w 585"/>
              <a:gd name="T3" fmla="*/ 629 h 726"/>
              <a:gd name="T4" fmla="*/ 532 w 585"/>
              <a:gd name="T5" fmla="*/ 478 h 726"/>
              <a:gd name="T6" fmla="*/ 541 w 585"/>
              <a:gd name="T7" fmla="*/ 430 h 726"/>
              <a:gd name="T8" fmla="*/ 374 w 585"/>
              <a:gd name="T9" fmla="*/ 339 h 726"/>
              <a:gd name="T10" fmla="*/ 400 w 585"/>
              <a:gd name="T11" fmla="*/ 271 h 726"/>
              <a:gd name="T12" fmla="*/ 471 w 585"/>
              <a:gd name="T13" fmla="*/ 246 h 726"/>
              <a:gd name="T14" fmla="*/ 515 w 585"/>
              <a:gd name="T15" fmla="*/ 201 h 726"/>
              <a:gd name="T16" fmla="*/ 527 w 585"/>
              <a:gd name="T17" fmla="*/ 168 h 726"/>
              <a:gd name="T18" fmla="*/ 512 w 585"/>
              <a:gd name="T19" fmla="*/ 140 h 726"/>
              <a:gd name="T20" fmla="*/ 486 w 585"/>
              <a:gd name="T21" fmla="*/ 181 h 726"/>
              <a:gd name="T22" fmla="*/ 451 w 585"/>
              <a:gd name="T23" fmla="*/ 221 h 726"/>
              <a:gd name="T24" fmla="*/ 431 w 585"/>
              <a:gd name="T25" fmla="*/ 225 h 726"/>
              <a:gd name="T26" fmla="*/ 410 w 585"/>
              <a:gd name="T27" fmla="*/ 130 h 726"/>
              <a:gd name="T28" fmla="*/ 420 w 585"/>
              <a:gd name="T29" fmla="*/ 112 h 726"/>
              <a:gd name="T30" fmla="*/ 458 w 585"/>
              <a:gd name="T31" fmla="*/ 90 h 726"/>
              <a:gd name="T32" fmla="*/ 466 w 585"/>
              <a:gd name="T33" fmla="*/ 64 h 726"/>
              <a:gd name="T34" fmla="*/ 428 w 585"/>
              <a:gd name="T35" fmla="*/ 5 h 726"/>
              <a:gd name="T36" fmla="*/ 370 w 585"/>
              <a:gd name="T37" fmla="*/ 66 h 726"/>
              <a:gd name="T38" fmla="*/ 363 w 585"/>
              <a:gd name="T39" fmla="*/ 85 h 726"/>
              <a:gd name="T40" fmla="*/ 357 w 585"/>
              <a:gd name="T41" fmla="*/ 84 h 726"/>
              <a:gd name="T42" fmla="*/ 339 w 585"/>
              <a:gd name="T43" fmla="*/ 94 h 726"/>
              <a:gd name="T44" fmla="*/ 247 w 585"/>
              <a:gd name="T45" fmla="*/ 94 h 726"/>
              <a:gd name="T46" fmla="*/ 232 w 585"/>
              <a:gd name="T47" fmla="*/ 118 h 726"/>
              <a:gd name="T48" fmla="*/ 249 w 585"/>
              <a:gd name="T49" fmla="*/ 165 h 726"/>
              <a:gd name="T50" fmla="*/ 273 w 585"/>
              <a:gd name="T51" fmla="*/ 207 h 726"/>
              <a:gd name="T52" fmla="*/ 302 w 585"/>
              <a:gd name="T53" fmla="*/ 235 h 726"/>
              <a:gd name="T54" fmla="*/ 297 w 585"/>
              <a:gd name="T55" fmla="*/ 286 h 726"/>
              <a:gd name="T56" fmla="*/ 267 w 585"/>
              <a:gd name="T57" fmla="*/ 323 h 726"/>
              <a:gd name="T58" fmla="*/ 247 w 585"/>
              <a:gd name="T59" fmla="*/ 410 h 726"/>
              <a:gd name="T60" fmla="*/ 216 w 585"/>
              <a:gd name="T61" fmla="*/ 500 h 726"/>
              <a:gd name="T62" fmla="*/ 210 w 585"/>
              <a:gd name="T63" fmla="*/ 524 h 726"/>
              <a:gd name="T64" fmla="*/ 71 w 585"/>
              <a:gd name="T65" fmla="*/ 595 h 726"/>
              <a:gd name="T66" fmla="*/ 23 w 585"/>
              <a:gd name="T67" fmla="*/ 616 h 726"/>
              <a:gd name="T68" fmla="*/ 4 w 585"/>
              <a:gd name="T69" fmla="*/ 641 h 726"/>
              <a:gd name="T70" fmla="*/ 5 w 585"/>
              <a:gd name="T71" fmla="*/ 681 h 726"/>
              <a:gd name="T72" fmla="*/ 24 w 585"/>
              <a:gd name="T73" fmla="*/ 717 h 726"/>
              <a:gd name="T74" fmla="*/ 39 w 585"/>
              <a:gd name="T75" fmla="*/ 701 h 726"/>
              <a:gd name="T76" fmla="*/ 51 w 585"/>
              <a:gd name="T77" fmla="*/ 652 h 726"/>
              <a:gd name="T78" fmla="*/ 200 w 585"/>
              <a:gd name="T79" fmla="*/ 585 h 726"/>
              <a:gd name="T80" fmla="*/ 265 w 585"/>
              <a:gd name="T81" fmla="*/ 533 h 726"/>
              <a:gd name="T82" fmla="*/ 335 w 585"/>
              <a:gd name="T83" fmla="*/ 418 h 726"/>
              <a:gd name="T84" fmla="*/ 438 w 585"/>
              <a:gd name="T85" fmla="*/ 454 h 726"/>
              <a:gd name="T86" fmla="*/ 478 w 585"/>
              <a:gd name="T87" fmla="*/ 468 h 726"/>
              <a:gd name="T88" fmla="*/ 471 w 585"/>
              <a:gd name="T89" fmla="*/ 601 h 726"/>
              <a:gd name="T90" fmla="*/ 463 w 585"/>
              <a:gd name="T91" fmla="*/ 649 h 726"/>
              <a:gd name="T92" fmla="*/ 519 w 585"/>
              <a:gd name="T93" fmla="*/ 681 h 726"/>
              <a:gd name="T94" fmla="*/ 569 w 585"/>
              <a:gd name="T95" fmla="*/ 677 h 726"/>
              <a:gd name="T96" fmla="*/ 577 w 585"/>
              <a:gd name="T97" fmla="*/ 661 h 726"/>
              <a:gd name="T98" fmla="*/ 553 w 585"/>
              <a:gd name="T99" fmla="*/ 656 h 726"/>
              <a:gd name="T100" fmla="*/ 303 w 585"/>
              <a:gd name="T101" fmla="*/ 197 h 726"/>
              <a:gd name="T102" fmla="*/ 291 w 585"/>
              <a:gd name="T103" fmla="*/ 185 h 726"/>
              <a:gd name="T104" fmla="*/ 280 w 585"/>
              <a:gd name="T105" fmla="*/ 129 h 726"/>
              <a:gd name="T106" fmla="*/ 310 w 585"/>
              <a:gd name="T107" fmla="*/ 141 h 726"/>
              <a:gd name="T108" fmla="*/ 303 w 585"/>
              <a:gd name="T109" fmla="*/ 197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85" h="726">
                <a:moveTo>
                  <a:pt x="553" y="656"/>
                </a:moveTo>
                <a:cubicBezTo>
                  <a:pt x="547" y="660"/>
                  <a:pt x="531" y="652"/>
                  <a:pt x="516" y="629"/>
                </a:cubicBezTo>
                <a:cubicBezTo>
                  <a:pt x="502" y="607"/>
                  <a:pt x="527" y="496"/>
                  <a:pt x="532" y="478"/>
                </a:cubicBezTo>
                <a:cubicBezTo>
                  <a:pt x="537" y="459"/>
                  <a:pt x="541" y="430"/>
                  <a:pt x="541" y="430"/>
                </a:cubicBezTo>
                <a:cubicBezTo>
                  <a:pt x="529" y="394"/>
                  <a:pt x="374" y="339"/>
                  <a:pt x="374" y="339"/>
                </a:cubicBezTo>
                <a:cubicBezTo>
                  <a:pt x="387" y="325"/>
                  <a:pt x="400" y="271"/>
                  <a:pt x="400" y="271"/>
                </a:cubicBezTo>
                <a:cubicBezTo>
                  <a:pt x="403" y="321"/>
                  <a:pt x="458" y="262"/>
                  <a:pt x="471" y="246"/>
                </a:cubicBezTo>
                <a:cubicBezTo>
                  <a:pt x="484" y="230"/>
                  <a:pt x="515" y="201"/>
                  <a:pt x="515" y="201"/>
                </a:cubicBezTo>
                <a:cubicBezTo>
                  <a:pt x="528" y="194"/>
                  <a:pt x="527" y="188"/>
                  <a:pt x="527" y="168"/>
                </a:cubicBezTo>
                <a:cubicBezTo>
                  <a:pt x="527" y="148"/>
                  <a:pt x="512" y="140"/>
                  <a:pt x="512" y="140"/>
                </a:cubicBezTo>
                <a:cubicBezTo>
                  <a:pt x="487" y="145"/>
                  <a:pt x="486" y="169"/>
                  <a:pt x="486" y="181"/>
                </a:cubicBezTo>
                <a:cubicBezTo>
                  <a:pt x="486" y="193"/>
                  <a:pt x="451" y="221"/>
                  <a:pt x="451" y="221"/>
                </a:cubicBezTo>
                <a:cubicBezTo>
                  <a:pt x="446" y="221"/>
                  <a:pt x="431" y="225"/>
                  <a:pt x="431" y="225"/>
                </a:cubicBezTo>
                <a:cubicBezTo>
                  <a:pt x="432" y="202"/>
                  <a:pt x="410" y="130"/>
                  <a:pt x="410" y="130"/>
                </a:cubicBezTo>
                <a:cubicBezTo>
                  <a:pt x="410" y="117"/>
                  <a:pt x="420" y="112"/>
                  <a:pt x="420" y="112"/>
                </a:cubicBezTo>
                <a:cubicBezTo>
                  <a:pt x="448" y="125"/>
                  <a:pt x="458" y="90"/>
                  <a:pt x="458" y="90"/>
                </a:cubicBezTo>
                <a:cubicBezTo>
                  <a:pt x="471" y="89"/>
                  <a:pt x="466" y="64"/>
                  <a:pt x="466" y="64"/>
                </a:cubicBezTo>
                <a:cubicBezTo>
                  <a:pt x="478" y="20"/>
                  <a:pt x="428" y="5"/>
                  <a:pt x="428" y="5"/>
                </a:cubicBezTo>
                <a:cubicBezTo>
                  <a:pt x="365" y="0"/>
                  <a:pt x="370" y="66"/>
                  <a:pt x="370" y="66"/>
                </a:cubicBezTo>
                <a:cubicBezTo>
                  <a:pt x="373" y="76"/>
                  <a:pt x="370" y="92"/>
                  <a:pt x="363" y="85"/>
                </a:cubicBezTo>
                <a:cubicBezTo>
                  <a:pt x="362" y="83"/>
                  <a:pt x="359" y="83"/>
                  <a:pt x="357" y="84"/>
                </a:cubicBezTo>
                <a:cubicBezTo>
                  <a:pt x="349" y="85"/>
                  <a:pt x="339" y="94"/>
                  <a:pt x="339" y="94"/>
                </a:cubicBezTo>
                <a:cubicBezTo>
                  <a:pt x="322" y="89"/>
                  <a:pt x="247" y="94"/>
                  <a:pt x="247" y="94"/>
                </a:cubicBezTo>
                <a:cubicBezTo>
                  <a:pt x="214" y="96"/>
                  <a:pt x="232" y="118"/>
                  <a:pt x="232" y="118"/>
                </a:cubicBezTo>
                <a:cubicBezTo>
                  <a:pt x="228" y="130"/>
                  <a:pt x="249" y="165"/>
                  <a:pt x="249" y="165"/>
                </a:cubicBezTo>
                <a:cubicBezTo>
                  <a:pt x="257" y="172"/>
                  <a:pt x="273" y="207"/>
                  <a:pt x="273" y="207"/>
                </a:cubicBezTo>
                <a:cubicBezTo>
                  <a:pt x="277" y="234"/>
                  <a:pt x="302" y="235"/>
                  <a:pt x="302" y="235"/>
                </a:cubicBezTo>
                <a:cubicBezTo>
                  <a:pt x="302" y="235"/>
                  <a:pt x="299" y="274"/>
                  <a:pt x="297" y="286"/>
                </a:cubicBezTo>
                <a:cubicBezTo>
                  <a:pt x="294" y="298"/>
                  <a:pt x="267" y="323"/>
                  <a:pt x="267" y="323"/>
                </a:cubicBezTo>
                <a:cubicBezTo>
                  <a:pt x="233" y="360"/>
                  <a:pt x="247" y="410"/>
                  <a:pt x="247" y="410"/>
                </a:cubicBezTo>
                <a:cubicBezTo>
                  <a:pt x="234" y="424"/>
                  <a:pt x="217" y="495"/>
                  <a:pt x="216" y="500"/>
                </a:cubicBezTo>
                <a:cubicBezTo>
                  <a:pt x="214" y="505"/>
                  <a:pt x="210" y="524"/>
                  <a:pt x="210" y="524"/>
                </a:cubicBezTo>
                <a:cubicBezTo>
                  <a:pt x="160" y="528"/>
                  <a:pt x="93" y="579"/>
                  <a:pt x="71" y="595"/>
                </a:cubicBezTo>
                <a:cubicBezTo>
                  <a:pt x="48" y="611"/>
                  <a:pt x="23" y="616"/>
                  <a:pt x="23" y="616"/>
                </a:cubicBezTo>
                <a:cubicBezTo>
                  <a:pt x="0" y="612"/>
                  <a:pt x="0" y="632"/>
                  <a:pt x="4" y="641"/>
                </a:cubicBezTo>
                <a:cubicBezTo>
                  <a:pt x="8" y="650"/>
                  <a:pt x="5" y="681"/>
                  <a:pt x="5" y="681"/>
                </a:cubicBezTo>
                <a:cubicBezTo>
                  <a:pt x="0" y="706"/>
                  <a:pt x="24" y="717"/>
                  <a:pt x="24" y="717"/>
                </a:cubicBezTo>
                <a:cubicBezTo>
                  <a:pt x="40" y="726"/>
                  <a:pt x="41" y="713"/>
                  <a:pt x="39" y="701"/>
                </a:cubicBezTo>
                <a:cubicBezTo>
                  <a:pt x="36" y="689"/>
                  <a:pt x="51" y="652"/>
                  <a:pt x="51" y="652"/>
                </a:cubicBezTo>
                <a:cubicBezTo>
                  <a:pt x="57" y="633"/>
                  <a:pt x="200" y="585"/>
                  <a:pt x="200" y="585"/>
                </a:cubicBezTo>
                <a:cubicBezTo>
                  <a:pt x="247" y="577"/>
                  <a:pt x="265" y="533"/>
                  <a:pt x="265" y="533"/>
                </a:cubicBezTo>
                <a:cubicBezTo>
                  <a:pt x="283" y="516"/>
                  <a:pt x="335" y="418"/>
                  <a:pt x="335" y="418"/>
                </a:cubicBezTo>
                <a:cubicBezTo>
                  <a:pt x="349" y="444"/>
                  <a:pt x="418" y="451"/>
                  <a:pt x="438" y="454"/>
                </a:cubicBezTo>
                <a:cubicBezTo>
                  <a:pt x="458" y="456"/>
                  <a:pt x="478" y="468"/>
                  <a:pt x="478" y="468"/>
                </a:cubicBezTo>
                <a:cubicBezTo>
                  <a:pt x="467" y="485"/>
                  <a:pt x="472" y="583"/>
                  <a:pt x="471" y="601"/>
                </a:cubicBezTo>
                <a:cubicBezTo>
                  <a:pt x="470" y="620"/>
                  <a:pt x="463" y="649"/>
                  <a:pt x="463" y="649"/>
                </a:cubicBezTo>
                <a:cubicBezTo>
                  <a:pt x="451" y="690"/>
                  <a:pt x="495" y="677"/>
                  <a:pt x="519" y="681"/>
                </a:cubicBezTo>
                <a:cubicBezTo>
                  <a:pt x="543" y="685"/>
                  <a:pt x="569" y="677"/>
                  <a:pt x="569" y="677"/>
                </a:cubicBezTo>
                <a:cubicBezTo>
                  <a:pt x="569" y="677"/>
                  <a:pt x="569" y="677"/>
                  <a:pt x="577" y="661"/>
                </a:cubicBezTo>
                <a:cubicBezTo>
                  <a:pt x="585" y="645"/>
                  <a:pt x="560" y="652"/>
                  <a:pt x="553" y="656"/>
                </a:cubicBezTo>
                <a:close/>
                <a:moveTo>
                  <a:pt x="303" y="197"/>
                </a:moveTo>
                <a:cubicBezTo>
                  <a:pt x="303" y="197"/>
                  <a:pt x="298" y="188"/>
                  <a:pt x="291" y="185"/>
                </a:cubicBezTo>
                <a:cubicBezTo>
                  <a:pt x="283" y="182"/>
                  <a:pt x="273" y="140"/>
                  <a:pt x="280" y="129"/>
                </a:cubicBezTo>
                <a:cubicBezTo>
                  <a:pt x="280" y="129"/>
                  <a:pt x="300" y="143"/>
                  <a:pt x="310" y="141"/>
                </a:cubicBezTo>
                <a:cubicBezTo>
                  <a:pt x="310" y="141"/>
                  <a:pt x="300" y="189"/>
                  <a:pt x="303" y="1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711"/>
          <p:cNvSpPr>
            <a:spLocks noChangeAspect="1" noEditPoints="1"/>
          </p:cNvSpPr>
          <p:nvPr/>
        </p:nvSpPr>
        <p:spPr bwMode="auto">
          <a:xfrm>
            <a:off x="4589442" y="2262542"/>
            <a:ext cx="1266547" cy="1620000"/>
          </a:xfrm>
          <a:custGeom>
            <a:avLst/>
            <a:gdLst>
              <a:gd name="T0" fmla="*/ 558 w 582"/>
              <a:gd name="T1" fmla="*/ 703 h 742"/>
              <a:gd name="T2" fmla="*/ 505 w 582"/>
              <a:gd name="T3" fmla="*/ 678 h 742"/>
              <a:gd name="T4" fmla="*/ 486 w 582"/>
              <a:gd name="T5" fmla="*/ 524 h 742"/>
              <a:gd name="T6" fmla="*/ 490 w 582"/>
              <a:gd name="T7" fmla="*/ 484 h 742"/>
              <a:gd name="T8" fmla="*/ 348 w 582"/>
              <a:gd name="T9" fmla="*/ 355 h 742"/>
              <a:gd name="T10" fmla="*/ 365 w 582"/>
              <a:gd name="T11" fmla="*/ 298 h 742"/>
              <a:gd name="T12" fmla="*/ 446 w 582"/>
              <a:gd name="T13" fmla="*/ 271 h 742"/>
              <a:gd name="T14" fmla="*/ 483 w 582"/>
              <a:gd name="T15" fmla="*/ 260 h 742"/>
              <a:gd name="T16" fmla="*/ 485 w 582"/>
              <a:gd name="T17" fmla="*/ 222 h 742"/>
              <a:gd name="T18" fmla="*/ 438 w 582"/>
              <a:gd name="T19" fmla="*/ 244 h 742"/>
              <a:gd name="T20" fmla="*/ 382 w 582"/>
              <a:gd name="T21" fmla="*/ 247 h 742"/>
              <a:gd name="T22" fmla="*/ 390 w 582"/>
              <a:gd name="T23" fmla="*/ 146 h 742"/>
              <a:gd name="T24" fmla="*/ 406 w 582"/>
              <a:gd name="T25" fmla="*/ 125 h 742"/>
              <a:gd name="T26" fmla="*/ 445 w 582"/>
              <a:gd name="T27" fmla="*/ 107 h 742"/>
              <a:gd name="T28" fmla="*/ 459 w 582"/>
              <a:gd name="T29" fmla="*/ 81 h 742"/>
              <a:gd name="T30" fmla="*/ 423 w 582"/>
              <a:gd name="T31" fmla="*/ 8 h 742"/>
              <a:gd name="T32" fmla="*/ 372 w 582"/>
              <a:gd name="T33" fmla="*/ 77 h 742"/>
              <a:gd name="T34" fmla="*/ 349 w 582"/>
              <a:gd name="T35" fmla="*/ 102 h 742"/>
              <a:gd name="T36" fmla="*/ 317 w 582"/>
              <a:gd name="T37" fmla="*/ 122 h 742"/>
              <a:gd name="T38" fmla="*/ 300 w 582"/>
              <a:gd name="T39" fmla="*/ 129 h 742"/>
              <a:gd name="T40" fmla="*/ 213 w 582"/>
              <a:gd name="T41" fmla="*/ 177 h 742"/>
              <a:gd name="T42" fmla="*/ 262 w 582"/>
              <a:gd name="T43" fmla="*/ 246 h 742"/>
              <a:gd name="T44" fmla="*/ 275 w 582"/>
              <a:gd name="T45" fmla="*/ 275 h 742"/>
              <a:gd name="T46" fmla="*/ 245 w 582"/>
              <a:gd name="T47" fmla="*/ 335 h 742"/>
              <a:gd name="T48" fmla="*/ 242 w 582"/>
              <a:gd name="T49" fmla="*/ 415 h 742"/>
              <a:gd name="T50" fmla="*/ 240 w 582"/>
              <a:gd name="T51" fmla="*/ 534 h 742"/>
              <a:gd name="T52" fmla="*/ 227 w 582"/>
              <a:gd name="T53" fmla="*/ 542 h 742"/>
              <a:gd name="T54" fmla="*/ 111 w 582"/>
              <a:gd name="T55" fmla="*/ 522 h 742"/>
              <a:gd name="T56" fmla="*/ 63 w 582"/>
              <a:gd name="T57" fmla="*/ 506 h 742"/>
              <a:gd name="T58" fmla="*/ 28 w 582"/>
              <a:gd name="T59" fmla="*/ 512 h 742"/>
              <a:gd name="T60" fmla="*/ 11 w 582"/>
              <a:gd name="T61" fmla="*/ 541 h 742"/>
              <a:gd name="T62" fmla="*/ 0 w 582"/>
              <a:gd name="T63" fmla="*/ 593 h 742"/>
              <a:gd name="T64" fmla="*/ 20 w 582"/>
              <a:gd name="T65" fmla="*/ 594 h 742"/>
              <a:gd name="T66" fmla="*/ 54 w 582"/>
              <a:gd name="T67" fmla="*/ 570 h 742"/>
              <a:gd name="T68" fmla="*/ 113 w 582"/>
              <a:gd name="T69" fmla="*/ 566 h 742"/>
              <a:gd name="T70" fmla="*/ 246 w 582"/>
              <a:gd name="T71" fmla="*/ 606 h 742"/>
              <a:gd name="T72" fmla="*/ 293 w 582"/>
              <a:gd name="T73" fmla="*/ 552 h 742"/>
              <a:gd name="T74" fmla="*/ 325 w 582"/>
              <a:gd name="T75" fmla="*/ 449 h 742"/>
              <a:gd name="T76" fmla="*/ 435 w 582"/>
              <a:gd name="T77" fmla="*/ 518 h 742"/>
              <a:gd name="T78" fmla="*/ 455 w 582"/>
              <a:gd name="T79" fmla="*/ 646 h 742"/>
              <a:gd name="T80" fmla="*/ 462 w 582"/>
              <a:gd name="T81" fmla="*/ 711 h 742"/>
              <a:gd name="T82" fmla="*/ 505 w 582"/>
              <a:gd name="T83" fmla="*/ 730 h 742"/>
              <a:gd name="T84" fmla="*/ 560 w 582"/>
              <a:gd name="T85" fmla="*/ 723 h 742"/>
              <a:gd name="T86" fmla="*/ 575 w 582"/>
              <a:gd name="T87" fmla="*/ 710 h 742"/>
              <a:gd name="T88" fmla="*/ 558 w 582"/>
              <a:gd name="T89" fmla="*/ 703 h 742"/>
              <a:gd name="T90" fmla="*/ 288 w 582"/>
              <a:gd name="T91" fmla="*/ 191 h 742"/>
              <a:gd name="T92" fmla="*/ 281 w 582"/>
              <a:gd name="T93" fmla="*/ 227 h 742"/>
              <a:gd name="T94" fmla="*/ 270 w 582"/>
              <a:gd name="T95" fmla="*/ 193 h 742"/>
              <a:gd name="T96" fmla="*/ 288 w 582"/>
              <a:gd name="T97" fmla="*/ 191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82" h="742">
                <a:moveTo>
                  <a:pt x="558" y="703"/>
                </a:moveTo>
                <a:cubicBezTo>
                  <a:pt x="544" y="707"/>
                  <a:pt x="523" y="702"/>
                  <a:pt x="505" y="678"/>
                </a:cubicBezTo>
                <a:cubicBezTo>
                  <a:pt x="486" y="654"/>
                  <a:pt x="486" y="524"/>
                  <a:pt x="486" y="524"/>
                </a:cubicBezTo>
                <a:cubicBezTo>
                  <a:pt x="490" y="508"/>
                  <a:pt x="490" y="484"/>
                  <a:pt x="490" y="484"/>
                </a:cubicBezTo>
                <a:cubicBezTo>
                  <a:pt x="479" y="447"/>
                  <a:pt x="348" y="355"/>
                  <a:pt x="348" y="355"/>
                </a:cubicBezTo>
                <a:cubicBezTo>
                  <a:pt x="358" y="339"/>
                  <a:pt x="365" y="298"/>
                  <a:pt x="365" y="298"/>
                </a:cubicBezTo>
                <a:cubicBezTo>
                  <a:pt x="382" y="303"/>
                  <a:pt x="437" y="274"/>
                  <a:pt x="446" y="271"/>
                </a:cubicBezTo>
                <a:cubicBezTo>
                  <a:pt x="455" y="268"/>
                  <a:pt x="483" y="260"/>
                  <a:pt x="483" y="260"/>
                </a:cubicBezTo>
                <a:cubicBezTo>
                  <a:pt x="499" y="252"/>
                  <a:pt x="485" y="222"/>
                  <a:pt x="485" y="222"/>
                </a:cubicBezTo>
                <a:cubicBezTo>
                  <a:pt x="447" y="211"/>
                  <a:pt x="438" y="244"/>
                  <a:pt x="438" y="244"/>
                </a:cubicBezTo>
                <a:cubicBezTo>
                  <a:pt x="417" y="256"/>
                  <a:pt x="382" y="247"/>
                  <a:pt x="382" y="247"/>
                </a:cubicBezTo>
                <a:cubicBezTo>
                  <a:pt x="407" y="199"/>
                  <a:pt x="390" y="146"/>
                  <a:pt x="390" y="146"/>
                </a:cubicBezTo>
                <a:cubicBezTo>
                  <a:pt x="387" y="131"/>
                  <a:pt x="406" y="125"/>
                  <a:pt x="406" y="125"/>
                </a:cubicBezTo>
                <a:cubicBezTo>
                  <a:pt x="431" y="138"/>
                  <a:pt x="445" y="107"/>
                  <a:pt x="445" y="107"/>
                </a:cubicBezTo>
                <a:cubicBezTo>
                  <a:pt x="461" y="115"/>
                  <a:pt x="459" y="81"/>
                  <a:pt x="459" y="81"/>
                </a:cubicBezTo>
                <a:cubicBezTo>
                  <a:pt x="487" y="22"/>
                  <a:pt x="423" y="8"/>
                  <a:pt x="423" y="8"/>
                </a:cubicBezTo>
                <a:cubicBezTo>
                  <a:pt x="364" y="0"/>
                  <a:pt x="372" y="77"/>
                  <a:pt x="372" y="77"/>
                </a:cubicBezTo>
                <a:cubicBezTo>
                  <a:pt x="365" y="93"/>
                  <a:pt x="349" y="102"/>
                  <a:pt x="349" y="102"/>
                </a:cubicBezTo>
                <a:cubicBezTo>
                  <a:pt x="330" y="102"/>
                  <a:pt x="318" y="117"/>
                  <a:pt x="317" y="122"/>
                </a:cubicBezTo>
                <a:cubicBezTo>
                  <a:pt x="316" y="127"/>
                  <a:pt x="300" y="129"/>
                  <a:pt x="300" y="129"/>
                </a:cubicBezTo>
                <a:cubicBezTo>
                  <a:pt x="236" y="133"/>
                  <a:pt x="213" y="177"/>
                  <a:pt x="213" y="177"/>
                </a:cubicBezTo>
                <a:cubicBezTo>
                  <a:pt x="212" y="190"/>
                  <a:pt x="254" y="236"/>
                  <a:pt x="262" y="246"/>
                </a:cubicBezTo>
                <a:cubicBezTo>
                  <a:pt x="267" y="251"/>
                  <a:pt x="272" y="265"/>
                  <a:pt x="275" y="275"/>
                </a:cubicBezTo>
                <a:cubicBezTo>
                  <a:pt x="266" y="304"/>
                  <a:pt x="245" y="335"/>
                  <a:pt x="245" y="335"/>
                </a:cubicBezTo>
                <a:cubicBezTo>
                  <a:pt x="213" y="363"/>
                  <a:pt x="242" y="415"/>
                  <a:pt x="242" y="415"/>
                </a:cubicBezTo>
                <a:cubicBezTo>
                  <a:pt x="221" y="447"/>
                  <a:pt x="240" y="534"/>
                  <a:pt x="240" y="534"/>
                </a:cubicBezTo>
                <a:cubicBezTo>
                  <a:pt x="245" y="549"/>
                  <a:pt x="227" y="542"/>
                  <a:pt x="227" y="542"/>
                </a:cubicBezTo>
                <a:cubicBezTo>
                  <a:pt x="201" y="518"/>
                  <a:pt x="135" y="522"/>
                  <a:pt x="111" y="522"/>
                </a:cubicBezTo>
                <a:cubicBezTo>
                  <a:pt x="87" y="522"/>
                  <a:pt x="83" y="525"/>
                  <a:pt x="63" y="506"/>
                </a:cubicBezTo>
                <a:cubicBezTo>
                  <a:pt x="43" y="488"/>
                  <a:pt x="32" y="503"/>
                  <a:pt x="28" y="512"/>
                </a:cubicBezTo>
                <a:cubicBezTo>
                  <a:pt x="24" y="521"/>
                  <a:pt x="22" y="530"/>
                  <a:pt x="11" y="541"/>
                </a:cubicBezTo>
                <a:cubicBezTo>
                  <a:pt x="0" y="552"/>
                  <a:pt x="0" y="573"/>
                  <a:pt x="0" y="593"/>
                </a:cubicBezTo>
                <a:cubicBezTo>
                  <a:pt x="0" y="613"/>
                  <a:pt x="20" y="608"/>
                  <a:pt x="20" y="594"/>
                </a:cubicBezTo>
                <a:cubicBezTo>
                  <a:pt x="20" y="581"/>
                  <a:pt x="31" y="581"/>
                  <a:pt x="54" y="570"/>
                </a:cubicBezTo>
                <a:cubicBezTo>
                  <a:pt x="76" y="560"/>
                  <a:pt x="113" y="566"/>
                  <a:pt x="113" y="566"/>
                </a:cubicBezTo>
                <a:cubicBezTo>
                  <a:pt x="113" y="566"/>
                  <a:pt x="220" y="604"/>
                  <a:pt x="246" y="606"/>
                </a:cubicBezTo>
                <a:cubicBezTo>
                  <a:pt x="273" y="609"/>
                  <a:pt x="293" y="552"/>
                  <a:pt x="293" y="552"/>
                </a:cubicBezTo>
                <a:cubicBezTo>
                  <a:pt x="309" y="514"/>
                  <a:pt x="325" y="449"/>
                  <a:pt x="325" y="449"/>
                </a:cubicBezTo>
                <a:cubicBezTo>
                  <a:pt x="341" y="464"/>
                  <a:pt x="435" y="518"/>
                  <a:pt x="435" y="518"/>
                </a:cubicBezTo>
                <a:cubicBezTo>
                  <a:pt x="421" y="542"/>
                  <a:pt x="451" y="629"/>
                  <a:pt x="455" y="646"/>
                </a:cubicBezTo>
                <a:cubicBezTo>
                  <a:pt x="459" y="663"/>
                  <a:pt x="462" y="711"/>
                  <a:pt x="462" y="711"/>
                </a:cubicBezTo>
                <a:cubicBezTo>
                  <a:pt x="459" y="742"/>
                  <a:pt x="497" y="735"/>
                  <a:pt x="505" y="730"/>
                </a:cubicBezTo>
                <a:cubicBezTo>
                  <a:pt x="513" y="725"/>
                  <a:pt x="551" y="723"/>
                  <a:pt x="560" y="723"/>
                </a:cubicBezTo>
                <a:cubicBezTo>
                  <a:pt x="570" y="723"/>
                  <a:pt x="575" y="710"/>
                  <a:pt x="575" y="710"/>
                </a:cubicBezTo>
                <a:cubicBezTo>
                  <a:pt x="582" y="705"/>
                  <a:pt x="571" y="699"/>
                  <a:pt x="558" y="703"/>
                </a:cubicBezTo>
                <a:close/>
                <a:moveTo>
                  <a:pt x="288" y="191"/>
                </a:moveTo>
                <a:cubicBezTo>
                  <a:pt x="288" y="191"/>
                  <a:pt x="283" y="206"/>
                  <a:pt x="281" y="227"/>
                </a:cubicBezTo>
                <a:cubicBezTo>
                  <a:pt x="277" y="215"/>
                  <a:pt x="275" y="201"/>
                  <a:pt x="270" y="193"/>
                </a:cubicBezTo>
                <a:cubicBezTo>
                  <a:pt x="264" y="181"/>
                  <a:pt x="288" y="191"/>
                  <a:pt x="288" y="1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714"/>
          <p:cNvSpPr>
            <a:spLocks noChangeAspect="1" noEditPoints="1"/>
          </p:cNvSpPr>
          <p:nvPr/>
        </p:nvSpPr>
        <p:spPr bwMode="auto">
          <a:xfrm>
            <a:off x="7084430" y="1671335"/>
            <a:ext cx="815995" cy="1620000"/>
          </a:xfrm>
          <a:custGeom>
            <a:avLst/>
            <a:gdLst>
              <a:gd name="T0" fmla="*/ 345 w 403"/>
              <a:gd name="T1" fmla="*/ 335 h 798"/>
              <a:gd name="T2" fmla="*/ 370 w 403"/>
              <a:gd name="T3" fmla="*/ 334 h 798"/>
              <a:gd name="T4" fmla="*/ 399 w 403"/>
              <a:gd name="T5" fmla="*/ 317 h 798"/>
              <a:gd name="T6" fmla="*/ 401 w 403"/>
              <a:gd name="T7" fmla="*/ 287 h 798"/>
              <a:gd name="T8" fmla="*/ 370 w 403"/>
              <a:gd name="T9" fmla="*/ 277 h 798"/>
              <a:gd name="T10" fmla="*/ 353 w 403"/>
              <a:gd name="T11" fmla="*/ 299 h 798"/>
              <a:gd name="T12" fmla="*/ 285 w 403"/>
              <a:gd name="T13" fmla="*/ 283 h 798"/>
              <a:gd name="T14" fmla="*/ 287 w 403"/>
              <a:gd name="T15" fmla="*/ 246 h 798"/>
              <a:gd name="T16" fmla="*/ 285 w 403"/>
              <a:gd name="T17" fmla="*/ 161 h 798"/>
              <a:gd name="T18" fmla="*/ 293 w 403"/>
              <a:gd name="T19" fmla="*/ 144 h 798"/>
              <a:gd name="T20" fmla="*/ 329 w 403"/>
              <a:gd name="T21" fmla="*/ 121 h 798"/>
              <a:gd name="T22" fmla="*/ 346 w 403"/>
              <a:gd name="T23" fmla="*/ 88 h 798"/>
              <a:gd name="T24" fmla="*/ 325 w 403"/>
              <a:gd name="T25" fmla="*/ 23 h 798"/>
              <a:gd name="T26" fmla="*/ 259 w 403"/>
              <a:gd name="T27" fmla="*/ 85 h 798"/>
              <a:gd name="T28" fmla="*/ 253 w 403"/>
              <a:gd name="T29" fmla="*/ 104 h 798"/>
              <a:gd name="T30" fmla="*/ 192 w 403"/>
              <a:gd name="T31" fmla="*/ 142 h 798"/>
              <a:gd name="T32" fmla="*/ 164 w 403"/>
              <a:gd name="T33" fmla="*/ 157 h 798"/>
              <a:gd name="T34" fmla="*/ 92 w 403"/>
              <a:gd name="T35" fmla="*/ 198 h 798"/>
              <a:gd name="T36" fmla="*/ 91 w 403"/>
              <a:gd name="T37" fmla="*/ 274 h 798"/>
              <a:gd name="T38" fmla="*/ 97 w 403"/>
              <a:gd name="T39" fmla="*/ 345 h 798"/>
              <a:gd name="T40" fmla="*/ 108 w 403"/>
              <a:gd name="T41" fmla="*/ 380 h 798"/>
              <a:gd name="T42" fmla="*/ 124 w 403"/>
              <a:gd name="T43" fmla="*/ 383 h 798"/>
              <a:gd name="T44" fmla="*/ 138 w 403"/>
              <a:gd name="T45" fmla="*/ 385 h 798"/>
              <a:gd name="T46" fmla="*/ 146 w 403"/>
              <a:gd name="T47" fmla="*/ 426 h 798"/>
              <a:gd name="T48" fmla="*/ 148 w 403"/>
              <a:gd name="T49" fmla="*/ 555 h 798"/>
              <a:gd name="T50" fmla="*/ 79 w 403"/>
              <a:gd name="T51" fmla="*/ 666 h 798"/>
              <a:gd name="T52" fmla="*/ 31 w 403"/>
              <a:gd name="T53" fmla="*/ 733 h 798"/>
              <a:gd name="T54" fmla="*/ 43 w 403"/>
              <a:gd name="T55" fmla="*/ 780 h 798"/>
              <a:gd name="T56" fmla="*/ 77 w 403"/>
              <a:gd name="T57" fmla="*/ 788 h 798"/>
              <a:gd name="T58" fmla="*/ 108 w 403"/>
              <a:gd name="T59" fmla="*/ 792 h 798"/>
              <a:gd name="T60" fmla="*/ 130 w 403"/>
              <a:gd name="T61" fmla="*/ 786 h 798"/>
              <a:gd name="T62" fmla="*/ 95 w 403"/>
              <a:gd name="T63" fmla="*/ 772 h 798"/>
              <a:gd name="T64" fmla="*/ 75 w 403"/>
              <a:gd name="T65" fmla="*/ 740 h 798"/>
              <a:gd name="T66" fmla="*/ 168 w 403"/>
              <a:gd name="T67" fmla="*/ 633 h 798"/>
              <a:gd name="T68" fmla="*/ 205 w 403"/>
              <a:gd name="T69" fmla="*/ 657 h 798"/>
              <a:gd name="T70" fmla="*/ 221 w 403"/>
              <a:gd name="T71" fmla="*/ 660 h 798"/>
              <a:gd name="T72" fmla="*/ 216 w 403"/>
              <a:gd name="T73" fmla="*/ 645 h 798"/>
              <a:gd name="T74" fmla="*/ 209 w 403"/>
              <a:gd name="T75" fmla="*/ 591 h 798"/>
              <a:gd name="T76" fmla="*/ 253 w 403"/>
              <a:gd name="T77" fmla="*/ 564 h 798"/>
              <a:gd name="T78" fmla="*/ 377 w 403"/>
              <a:gd name="T79" fmla="*/ 518 h 798"/>
              <a:gd name="T80" fmla="*/ 394 w 403"/>
              <a:gd name="T81" fmla="*/ 483 h 798"/>
              <a:gd name="T82" fmla="*/ 253 w 403"/>
              <a:gd name="T83" fmla="*/ 378 h 798"/>
              <a:gd name="T84" fmla="*/ 262 w 403"/>
              <a:gd name="T85" fmla="*/ 323 h 798"/>
              <a:gd name="T86" fmla="*/ 345 w 403"/>
              <a:gd name="T87" fmla="*/ 335 h 798"/>
              <a:gd name="T88" fmla="*/ 178 w 403"/>
              <a:gd name="T89" fmla="*/ 283 h 798"/>
              <a:gd name="T90" fmla="*/ 168 w 403"/>
              <a:gd name="T91" fmla="*/ 339 h 798"/>
              <a:gd name="T92" fmla="*/ 147 w 403"/>
              <a:gd name="T93" fmla="*/ 363 h 798"/>
              <a:gd name="T94" fmla="*/ 134 w 403"/>
              <a:gd name="T95" fmla="*/ 342 h 798"/>
              <a:gd name="T96" fmla="*/ 126 w 403"/>
              <a:gd name="T97" fmla="*/ 294 h 798"/>
              <a:gd name="T98" fmla="*/ 134 w 403"/>
              <a:gd name="T99" fmla="*/ 218 h 798"/>
              <a:gd name="T100" fmla="*/ 178 w 403"/>
              <a:gd name="T101" fmla="*/ 206 h 798"/>
              <a:gd name="T102" fmla="*/ 178 w 403"/>
              <a:gd name="T103" fmla="*/ 283 h 798"/>
              <a:gd name="T104" fmla="*/ 289 w 403"/>
              <a:gd name="T105" fmla="*/ 486 h 798"/>
              <a:gd name="T106" fmla="*/ 221 w 403"/>
              <a:gd name="T107" fmla="*/ 527 h 798"/>
              <a:gd name="T108" fmla="*/ 225 w 403"/>
              <a:gd name="T109" fmla="*/ 472 h 798"/>
              <a:gd name="T110" fmla="*/ 289 w 403"/>
              <a:gd name="T111" fmla="*/ 486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03" h="798">
                <a:moveTo>
                  <a:pt x="345" y="335"/>
                </a:moveTo>
                <a:cubicBezTo>
                  <a:pt x="357" y="334"/>
                  <a:pt x="355" y="330"/>
                  <a:pt x="370" y="334"/>
                </a:cubicBezTo>
                <a:cubicBezTo>
                  <a:pt x="385" y="338"/>
                  <a:pt x="398" y="326"/>
                  <a:pt x="399" y="317"/>
                </a:cubicBezTo>
                <a:cubicBezTo>
                  <a:pt x="401" y="307"/>
                  <a:pt x="403" y="303"/>
                  <a:pt x="401" y="287"/>
                </a:cubicBezTo>
                <a:cubicBezTo>
                  <a:pt x="398" y="271"/>
                  <a:pt x="370" y="277"/>
                  <a:pt x="370" y="277"/>
                </a:cubicBezTo>
                <a:cubicBezTo>
                  <a:pt x="353" y="278"/>
                  <a:pt x="353" y="299"/>
                  <a:pt x="353" y="299"/>
                </a:cubicBezTo>
                <a:cubicBezTo>
                  <a:pt x="337" y="309"/>
                  <a:pt x="293" y="291"/>
                  <a:pt x="285" y="283"/>
                </a:cubicBezTo>
                <a:cubicBezTo>
                  <a:pt x="277" y="275"/>
                  <a:pt x="281" y="273"/>
                  <a:pt x="287" y="246"/>
                </a:cubicBezTo>
                <a:cubicBezTo>
                  <a:pt x="294" y="220"/>
                  <a:pt x="289" y="181"/>
                  <a:pt x="285" y="161"/>
                </a:cubicBezTo>
                <a:cubicBezTo>
                  <a:pt x="281" y="141"/>
                  <a:pt x="293" y="144"/>
                  <a:pt x="293" y="144"/>
                </a:cubicBezTo>
                <a:cubicBezTo>
                  <a:pt x="317" y="149"/>
                  <a:pt x="329" y="121"/>
                  <a:pt x="329" y="121"/>
                </a:cubicBezTo>
                <a:cubicBezTo>
                  <a:pt x="345" y="125"/>
                  <a:pt x="346" y="88"/>
                  <a:pt x="346" y="88"/>
                </a:cubicBezTo>
                <a:cubicBezTo>
                  <a:pt x="371" y="49"/>
                  <a:pt x="325" y="23"/>
                  <a:pt x="325" y="23"/>
                </a:cubicBezTo>
                <a:cubicBezTo>
                  <a:pt x="242" y="0"/>
                  <a:pt x="259" y="85"/>
                  <a:pt x="259" y="85"/>
                </a:cubicBezTo>
                <a:cubicBezTo>
                  <a:pt x="261" y="92"/>
                  <a:pt x="253" y="104"/>
                  <a:pt x="253" y="104"/>
                </a:cubicBezTo>
                <a:cubicBezTo>
                  <a:pt x="229" y="101"/>
                  <a:pt x="201" y="136"/>
                  <a:pt x="192" y="142"/>
                </a:cubicBezTo>
                <a:cubicBezTo>
                  <a:pt x="182" y="149"/>
                  <a:pt x="189" y="149"/>
                  <a:pt x="164" y="157"/>
                </a:cubicBezTo>
                <a:cubicBezTo>
                  <a:pt x="138" y="165"/>
                  <a:pt x="92" y="198"/>
                  <a:pt x="92" y="198"/>
                </a:cubicBezTo>
                <a:cubicBezTo>
                  <a:pt x="71" y="213"/>
                  <a:pt x="84" y="257"/>
                  <a:pt x="91" y="274"/>
                </a:cubicBezTo>
                <a:cubicBezTo>
                  <a:pt x="97" y="291"/>
                  <a:pt x="97" y="345"/>
                  <a:pt x="97" y="345"/>
                </a:cubicBezTo>
                <a:cubicBezTo>
                  <a:pt x="87" y="359"/>
                  <a:pt x="108" y="380"/>
                  <a:pt x="108" y="380"/>
                </a:cubicBezTo>
                <a:cubicBezTo>
                  <a:pt x="108" y="380"/>
                  <a:pt x="116" y="380"/>
                  <a:pt x="124" y="383"/>
                </a:cubicBezTo>
                <a:cubicBezTo>
                  <a:pt x="128" y="385"/>
                  <a:pt x="133" y="386"/>
                  <a:pt x="138" y="385"/>
                </a:cubicBezTo>
                <a:cubicBezTo>
                  <a:pt x="133" y="410"/>
                  <a:pt x="146" y="426"/>
                  <a:pt x="146" y="426"/>
                </a:cubicBezTo>
                <a:cubicBezTo>
                  <a:pt x="136" y="440"/>
                  <a:pt x="148" y="555"/>
                  <a:pt x="148" y="555"/>
                </a:cubicBezTo>
                <a:cubicBezTo>
                  <a:pt x="130" y="563"/>
                  <a:pt x="89" y="644"/>
                  <a:pt x="79" y="666"/>
                </a:cubicBezTo>
                <a:cubicBezTo>
                  <a:pt x="68" y="689"/>
                  <a:pt x="31" y="733"/>
                  <a:pt x="31" y="733"/>
                </a:cubicBezTo>
                <a:cubicBezTo>
                  <a:pt x="0" y="762"/>
                  <a:pt x="31" y="777"/>
                  <a:pt x="43" y="780"/>
                </a:cubicBezTo>
                <a:cubicBezTo>
                  <a:pt x="55" y="782"/>
                  <a:pt x="67" y="782"/>
                  <a:pt x="77" y="788"/>
                </a:cubicBezTo>
                <a:cubicBezTo>
                  <a:pt x="88" y="793"/>
                  <a:pt x="96" y="790"/>
                  <a:pt x="108" y="792"/>
                </a:cubicBezTo>
                <a:cubicBezTo>
                  <a:pt x="120" y="793"/>
                  <a:pt x="122" y="798"/>
                  <a:pt x="130" y="786"/>
                </a:cubicBezTo>
                <a:cubicBezTo>
                  <a:pt x="138" y="774"/>
                  <a:pt x="107" y="776"/>
                  <a:pt x="95" y="772"/>
                </a:cubicBezTo>
                <a:cubicBezTo>
                  <a:pt x="83" y="768"/>
                  <a:pt x="75" y="740"/>
                  <a:pt x="75" y="740"/>
                </a:cubicBezTo>
                <a:cubicBezTo>
                  <a:pt x="63" y="718"/>
                  <a:pt x="168" y="633"/>
                  <a:pt x="168" y="633"/>
                </a:cubicBezTo>
                <a:cubicBezTo>
                  <a:pt x="172" y="659"/>
                  <a:pt x="194" y="656"/>
                  <a:pt x="205" y="657"/>
                </a:cubicBezTo>
                <a:cubicBezTo>
                  <a:pt x="216" y="659"/>
                  <a:pt x="205" y="657"/>
                  <a:pt x="221" y="660"/>
                </a:cubicBezTo>
                <a:cubicBezTo>
                  <a:pt x="237" y="663"/>
                  <a:pt x="228" y="656"/>
                  <a:pt x="216" y="645"/>
                </a:cubicBezTo>
                <a:cubicBezTo>
                  <a:pt x="204" y="635"/>
                  <a:pt x="204" y="601"/>
                  <a:pt x="209" y="591"/>
                </a:cubicBezTo>
                <a:cubicBezTo>
                  <a:pt x="214" y="580"/>
                  <a:pt x="201" y="579"/>
                  <a:pt x="253" y="564"/>
                </a:cubicBezTo>
                <a:cubicBezTo>
                  <a:pt x="305" y="549"/>
                  <a:pt x="377" y="518"/>
                  <a:pt x="377" y="518"/>
                </a:cubicBezTo>
                <a:cubicBezTo>
                  <a:pt x="395" y="515"/>
                  <a:pt x="394" y="483"/>
                  <a:pt x="394" y="483"/>
                </a:cubicBezTo>
                <a:cubicBezTo>
                  <a:pt x="386" y="443"/>
                  <a:pt x="253" y="378"/>
                  <a:pt x="253" y="378"/>
                </a:cubicBezTo>
                <a:cubicBezTo>
                  <a:pt x="265" y="370"/>
                  <a:pt x="262" y="323"/>
                  <a:pt x="262" y="323"/>
                </a:cubicBezTo>
                <a:cubicBezTo>
                  <a:pt x="270" y="337"/>
                  <a:pt x="333" y="337"/>
                  <a:pt x="345" y="335"/>
                </a:cubicBezTo>
                <a:close/>
                <a:moveTo>
                  <a:pt x="178" y="283"/>
                </a:moveTo>
                <a:cubicBezTo>
                  <a:pt x="178" y="301"/>
                  <a:pt x="168" y="339"/>
                  <a:pt x="168" y="339"/>
                </a:cubicBezTo>
                <a:cubicBezTo>
                  <a:pt x="159" y="347"/>
                  <a:pt x="152" y="355"/>
                  <a:pt x="147" y="363"/>
                </a:cubicBezTo>
                <a:cubicBezTo>
                  <a:pt x="145" y="356"/>
                  <a:pt x="140" y="348"/>
                  <a:pt x="134" y="342"/>
                </a:cubicBezTo>
                <a:cubicBezTo>
                  <a:pt x="125" y="331"/>
                  <a:pt x="128" y="317"/>
                  <a:pt x="126" y="294"/>
                </a:cubicBezTo>
                <a:cubicBezTo>
                  <a:pt x="125" y="271"/>
                  <a:pt x="134" y="218"/>
                  <a:pt x="134" y="218"/>
                </a:cubicBezTo>
                <a:cubicBezTo>
                  <a:pt x="145" y="216"/>
                  <a:pt x="178" y="206"/>
                  <a:pt x="178" y="206"/>
                </a:cubicBezTo>
                <a:cubicBezTo>
                  <a:pt x="170" y="214"/>
                  <a:pt x="178" y="266"/>
                  <a:pt x="178" y="283"/>
                </a:cubicBezTo>
                <a:close/>
                <a:moveTo>
                  <a:pt x="289" y="486"/>
                </a:moveTo>
                <a:cubicBezTo>
                  <a:pt x="271" y="486"/>
                  <a:pt x="221" y="527"/>
                  <a:pt x="221" y="527"/>
                </a:cubicBezTo>
                <a:cubicBezTo>
                  <a:pt x="228" y="515"/>
                  <a:pt x="225" y="472"/>
                  <a:pt x="225" y="472"/>
                </a:cubicBezTo>
                <a:cubicBezTo>
                  <a:pt x="234" y="484"/>
                  <a:pt x="289" y="486"/>
                  <a:pt x="289" y="4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715"/>
          <p:cNvSpPr>
            <a:spLocks noChangeAspect="1"/>
          </p:cNvSpPr>
          <p:nvPr/>
        </p:nvSpPr>
        <p:spPr bwMode="auto">
          <a:xfrm>
            <a:off x="9220030" y="1144383"/>
            <a:ext cx="1084223" cy="1620000"/>
          </a:xfrm>
          <a:custGeom>
            <a:avLst/>
            <a:gdLst>
              <a:gd name="T0" fmla="*/ 309 w 507"/>
              <a:gd name="T1" fmla="*/ 447 h 755"/>
              <a:gd name="T2" fmla="*/ 235 w 507"/>
              <a:gd name="T3" fmla="*/ 537 h 755"/>
              <a:gd name="T4" fmla="*/ 196 w 507"/>
              <a:gd name="T5" fmla="*/ 576 h 755"/>
              <a:gd name="T6" fmla="*/ 104 w 507"/>
              <a:gd name="T7" fmla="*/ 638 h 755"/>
              <a:gd name="T8" fmla="*/ 60 w 507"/>
              <a:gd name="T9" fmla="*/ 683 h 755"/>
              <a:gd name="T10" fmla="*/ 62 w 507"/>
              <a:gd name="T11" fmla="*/ 735 h 755"/>
              <a:gd name="T12" fmla="*/ 59 w 507"/>
              <a:gd name="T13" fmla="*/ 753 h 755"/>
              <a:gd name="T14" fmla="*/ 26 w 507"/>
              <a:gd name="T15" fmla="*/ 713 h 755"/>
              <a:gd name="T16" fmla="*/ 15 w 507"/>
              <a:gd name="T17" fmla="*/ 679 h 755"/>
              <a:gd name="T18" fmla="*/ 24 w 507"/>
              <a:gd name="T19" fmla="*/ 649 h 755"/>
              <a:gd name="T20" fmla="*/ 92 w 507"/>
              <a:gd name="T21" fmla="*/ 592 h 755"/>
              <a:gd name="T22" fmla="*/ 167 w 507"/>
              <a:gd name="T23" fmla="*/ 529 h 755"/>
              <a:gd name="T24" fmla="*/ 188 w 507"/>
              <a:gd name="T25" fmla="*/ 505 h 755"/>
              <a:gd name="T26" fmla="*/ 233 w 507"/>
              <a:gd name="T27" fmla="*/ 411 h 755"/>
              <a:gd name="T28" fmla="*/ 269 w 507"/>
              <a:gd name="T29" fmla="*/ 315 h 755"/>
              <a:gd name="T30" fmla="*/ 273 w 507"/>
              <a:gd name="T31" fmla="*/ 274 h 755"/>
              <a:gd name="T32" fmla="*/ 267 w 507"/>
              <a:gd name="T33" fmla="*/ 157 h 755"/>
              <a:gd name="T34" fmla="*/ 215 w 507"/>
              <a:gd name="T35" fmla="*/ 142 h 755"/>
              <a:gd name="T36" fmla="*/ 200 w 507"/>
              <a:gd name="T37" fmla="*/ 256 h 755"/>
              <a:gd name="T38" fmla="*/ 212 w 507"/>
              <a:gd name="T39" fmla="*/ 283 h 755"/>
              <a:gd name="T40" fmla="*/ 208 w 507"/>
              <a:gd name="T41" fmla="*/ 304 h 755"/>
              <a:gd name="T42" fmla="*/ 169 w 507"/>
              <a:gd name="T43" fmla="*/ 288 h 755"/>
              <a:gd name="T44" fmla="*/ 163 w 507"/>
              <a:gd name="T45" fmla="*/ 256 h 755"/>
              <a:gd name="T46" fmla="*/ 180 w 507"/>
              <a:gd name="T47" fmla="*/ 105 h 755"/>
              <a:gd name="T48" fmla="*/ 211 w 507"/>
              <a:gd name="T49" fmla="*/ 105 h 755"/>
              <a:gd name="T50" fmla="*/ 320 w 507"/>
              <a:gd name="T51" fmla="*/ 103 h 755"/>
              <a:gd name="T52" fmla="*/ 341 w 507"/>
              <a:gd name="T53" fmla="*/ 85 h 755"/>
              <a:gd name="T54" fmla="*/ 397 w 507"/>
              <a:gd name="T55" fmla="*/ 10 h 755"/>
              <a:gd name="T56" fmla="*/ 433 w 507"/>
              <a:gd name="T57" fmla="*/ 81 h 755"/>
              <a:gd name="T58" fmla="*/ 410 w 507"/>
              <a:gd name="T59" fmla="*/ 117 h 755"/>
              <a:gd name="T60" fmla="*/ 378 w 507"/>
              <a:gd name="T61" fmla="*/ 137 h 755"/>
              <a:gd name="T62" fmla="*/ 389 w 507"/>
              <a:gd name="T63" fmla="*/ 181 h 755"/>
              <a:gd name="T64" fmla="*/ 397 w 507"/>
              <a:gd name="T65" fmla="*/ 235 h 755"/>
              <a:gd name="T66" fmla="*/ 430 w 507"/>
              <a:gd name="T67" fmla="*/ 211 h 755"/>
              <a:gd name="T68" fmla="*/ 435 w 507"/>
              <a:gd name="T69" fmla="*/ 191 h 755"/>
              <a:gd name="T70" fmla="*/ 434 w 507"/>
              <a:gd name="T71" fmla="*/ 165 h 755"/>
              <a:gd name="T72" fmla="*/ 454 w 507"/>
              <a:gd name="T73" fmla="*/ 153 h 755"/>
              <a:gd name="T74" fmla="*/ 481 w 507"/>
              <a:gd name="T75" fmla="*/ 189 h 755"/>
              <a:gd name="T76" fmla="*/ 462 w 507"/>
              <a:gd name="T77" fmla="*/ 217 h 755"/>
              <a:gd name="T78" fmla="*/ 432 w 507"/>
              <a:gd name="T79" fmla="*/ 260 h 755"/>
              <a:gd name="T80" fmla="*/ 372 w 507"/>
              <a:gd name="T81" fmla="*/ 287 h 755"/>
              <a:gd name="T82" fmla="*/ 364 w 507"/>
              <a:gd name="T83" fmla="*/ 286 h 755"/>
              <a:gd name="T84" fmla="*/ 357 w 507"/>
              <a:gd name="T85" fmla="*/ 352 h 755"/>
              <a:gd name="T86" fmla="*/ 507 w 507"/>
              <a:gd name="T87" fmla="*/ 448 h 755"/>
              <a:gd name="T88" fmla="*/ 497 w 507"/>
              <a:gd name="T89" fmla="*/ 488 h 755"/>
              <a:gd name="T90" fmla="*/ 442 w 507"/>
              <a:gd name="T91" fmla="*/ 633 h 755"/>
              <a:gd name="T92" fmla="*/ 477 w 507"/>
              <a:gd name="T93" fmla="*/ 670 h 755"/>
              <a:gd name="T94" fmla="*/ 498 w 507"/>
              <a:gd name="T95" fmla="*/ 683 h 755"/>
              <a:gd name="T96" fmla="*/ 483 w 507"/>
              <a:gd name="T97" fmla="*/ 689 h 755"/>
              <a:gd name="T98" fmla="*/ 451 w 507"/>
              <a:gd name="T99" fmla="*/ 694 h 755"/>
              <a:gd name="T100" fmla="*/ 405 w 507"/>
              <a:gd name="T101" fmla="*/ 673 h 755"/>
              <a:gd name="T102" fmla="*/ 389 w 507"/>
              <a:gd name="T103" fmla="*/ 640 h 755"/>
              <a:gd name="T104" fmla="*/ 410 w 507"/>
              <a:gd name="T105" fmla="*/ 584 h 755"/>
              <a:gd name="T106" fmla="*/ 446 w 507"/>
              <a:gd name="T107" fmla="*/ 469 h 755"/>
              <a:gd name="T108" fmla="*/ 309 w 507"/>
              <a:gd name="T109" fmla="*/ 447 h 7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07" h="755">
                <a:moveTo>
                  <a:pt x="309" y="447"/>
                </a:moveTo>
                <a:cubicBezTo>
                  <a:pt x="309" y="447"/>
                  <a:pt x="249" y="526"/>
                  <a:pt x="235" y="537"/>
                </a:cubicBezTo>
                <a:cubicBezTo>
                  <a:pt x="220" y="548"/>
                  <a:pt x="208" y="572"/>
                  <a:pt x="196" y="576"/>
                </a:cubicBezTo>
                <a:cubicBezTo>
                  <a:pt x="184" y="580"/>
                  <a:pt x="124" y="625"/>
                  <a:pt x="104" y="638"/>
                </a:cubicBezTo>
                <a:cubicBezTo>
                  <a:pt x="84" y="652"/>
                  <a:pt x="62" y="669"/>
                  <a:pt x="60" y="683"/>
                </a:cubicBezTo>
                <a:cubicBezTo>
                  <a:pt x="59" y="698"/>
                  <a:pt x="52" y="726"/>
                  <a:pt x="62" y="735"/>
                </a:cubicBezTo>
                <a:cubicBezTo>
                  <a:pt x="71" y="745"/>
                  <a:pt x="74" y="755"/>
                  <a:pt x="59" y="753"/>
                </a:cubicBezTo>
                <a:cubicBezTo>
                  <a:pt x="44" y="750"/>
                  <a:pt x="26" y="734"/>
                  <a:pt x="26" y="713"/>
                </a:cubicBezTo>
                <a:cubicBezTo>
                  <a:pt x="26" y="691"/>
                  <a:pt x="20" y="685"/>
                  <a:pt x="15" y="679"/>
                </a:cubicBezTo>
                <a:cubicBezTo>
                  <a:pt x="10" y="674"/>
                  <a:pt x="0" y="656"/>
                  <a:pt x="24" y="649"/>
                </a:cubicBezTo>
                <a:cubicBezTo>
                  <a:pt x="24" y="649"/>
                  <a:pt x="75" y="621"/>
                  <a:pt x="92" y="592"/>
                </a:cubicBezTo>
                <a:cubicBezTo>
                  <a:pt x="110" y="562"/>
                  <a:pt x="148" y="538"/>
                  <a:pt x="167" y="529"/>
                </a:cubicBezTo>
                <a:cubicBezTo>
                  <a:pt x="167" y="529"/>
                  <a:pt x="183" y="526"/>
                  <a:pt x="188" y="505"/>
                </a:cubicBezTo>
                <a:cubicBezTo>
                  <a:pt x="193" y="484"/>
                  <a:pt x="223" y="419"/>
                  <a:pt x="233" y="411"/>
                </a:cubicBezTo>
                <a:cubicBezTo>
                  <a:pt x="233" y="411"/>
                  <a:pt x="227" y="331"/>
                  <a:pt x="269" y="315"/>
                </a:cubicBezTo>
                <a:cubicBezTo>
                  <a:pt x="269" y="315"/>
                  <a:pt x="281" y="286"/>
                  <a:pt x="273" y="274"/>
                </a:cubicBezTo>
                <a:cubicBezTo>
                  <a:pt x="265" y="262"/>
                  <a:pt x="263" y="169"/>
                  <a:pt x="267" y="157"/>
                </a:cubicBezTo>
                <a:cubicBezTo>
                  <a:pt x="267" y="157"/>
                  <a:pt x="231" y="150"/>
                  <a:pt x="215" y="142"/>
                </a:cubicBezTo>
                <a:cubicBezTo>
                  <a:pt x="199" y="134"/>
                  <a:pt x="188" y="239"/>
                  <a:pt x="200" y="256"/>
                </a:cubicBezTo>
                <a:cubicBezTo>
                  <a:pt x="200" y="256"/>
                  <a:pt x="215" y="267"/>
                  <a:pt x="212" y="283"/>
                </a:cubicBezTo>
                <a:cubicBezTo>
                  <a:pt x="209" y="299"/>
                  <a:pt x="208" y="304"/>
                  <a:pt x="208" y="304"/>
                </a:cubicBezTo>
                <a:cubicBezTo>
                  <a:pt x="208" y="304"/>
                  <a:pt x="180" y="310"/>
                  <a:pt x="169" y="288"/>
                </a:cubicBezTo>
                <a:cubicBezTo>
                  <a:pt x="159" y="267"/>
                  <a:pt x="163" y="256"/>
                  <a:pt x="163" y="256"/>
                </a:cubicBezTo>
                <a:cubicBezTo>
                  <a:pt x="161" y="251"/>
                  <a:pt x="142" y="111"/>
                  <a:pt x="180" y="105"/>
                </a:cubicBezTo>
                <a:cubicBezTo>
                  <a:pt x="180" y="105"/>
                  <a:pt x="200" y="106"/>
                  <a:pt x="211" y="105"/>
                </a:cubicBezTo>
                <a:cubicBezTo>
                  <a:pt x="221" y="103"/>
                  <a:pt x="297" y="90"/>
                  <a:pt x="320" y="103"/>
                </a:cubicBezTo>
                <a:cubicBezTo>
                  <a:pt x="320" y="103"/>
                  <a:pt x="337" y="95"/>
                  <a:pt x="341" y="85"/>
                </a:cubicBezTo>
                <a:cubicBezTo>
                  <a:pt x="341" y="85"/>
                  <a:pt x="329" y="0"/>
                  <a:pt x="397" y="10"/>
                </a:cubicBezTo>
                <a:cubicBezTo>
                  <a:pt x="397" y="10"/>
                  <a:pt x="457" y="29"/>
                  <a:pt x="433" y="81"/>
                </a:cubicBezTo>
                <a:cubicBezTo>
                  <a:pt x="433" y="81"/>
                  <a:pt x="428" y="126"/>
                  <a:pt x="410" y="117"/>
                </a:cubicBezTo>
                <a:cubicBezTo>
                  <a:pt x="410" y="117"/>
                  <a:pt x="396" y="147"/>
                  <a:pt x="378" y="137"/>
                </a:cubicBezTo>
                <a:cubicBezTo>
                  <a:pt x="378" y="137"/>
                  <a:pt x="390" y="162"/>
                  <a:pt x="389" y="181"/>
                </a:cubicBezTo>
                <a:cubicBezTo>
                  <a:pt x="388" y="199"/>
                  <a:pt x="400" y="219"/>
                  <a:pt x="397" y="235"/>
                </a:cubicBezTo>
                <a:cubicBezTo>
                  <a:pt x="397" y="235"/>
                  <a:pt x="422" y="221"/>
                  <a:pt x="430" y="211"/>
                </a:cubicBezTo>
                <a:cubicBezTo>
                  <a:pt x="438" y="202"/>
                  <a:pt x="438" y="197"/>
                  <a:pt x="435" y="191"/>
                </a:cubicBezTo>
                <a:cubicBezTo>
                  <a:pt x="433" y="186"/>
                  <a:pt x="424" y="174"/>
                  <a:pt x="434" y="165"/>
                </a:cubicBezTo>
                <a:cubicBezTo>
                  <a:pt x="445" y="155"/>
                  <a:pt x="454" y="153"/>
                  <a:pt x="454" y="153"/>
                </a:cubicBezTo>
                <a:cubicBezTo>
                  <a:pt x="454" y="153"/>
                  <a:pt x="486" y="165"/>
                  <a:pt x="481" y="189"/>
                </a:cubicBezTo>
                <a:cubicBezTo>
                  <a:pt x="481" y="189"/>
                  <a:pt x="473" y="210"/>
                  <a:pt x="462" y="217"/>
                </a:cubicBezTo>
                <a:cubicBezTo>
                  <a:pt x="451" y="223"/>
                  <a:pt x="442" y="246"/>
                  <a:pt x="432" y="260"/>
                </a:cubicBezTo>
                <a:cubicBezTo>
                  <a:pt x="421" y="275"/>
                  <a:pt x="384" y="303"/>
                  <a:pt x="372" y="287"/>
                </a:cubicBezTo>
                <a:cubicBezTo>
                  <a:pt x="364" y="286"/>
                  <a:pt x="364" y="286"/>
                  <a:pt x="364" y="286"/>
                </a:cubicBezTo>
                <a:cubicBezTo>
                  <a:pt x="364" y="286"/>
                  <a:pt x="362" y="339"/>
                  <a:pt x="357" y="352"/>
                </a:cubicBezTo>
                <a:cubicBezTo>
                  <a:pt x="357" y="352"/>
                  <a:pt x="505" y="416"/>
                  <a:pt x="507" y="448"/>
                </a:cubicBezTo>
                <a:cubicBezTo>
                  <a:pt x="507" y="448"/>
                  <a:pt x="507" y="472"/>
                  <a:pt x="497" y="488"/>
                </a:cubicBezTo>
                <a:cubicBezTo>
                  <a:pt x="497" y="488"/>
                  <a:pt x="432" y="606"/>
                  <a:pt x="442" y="633"/>
                </a:cubicBezTo>
                <a:cubicBezTo>
                  <a:pt x="442" y="633"/>
                  <a:pt x="463" y="666"/>
                  <a:pt x="477" y="670"/>
                </a:cubicBezTo>
                <a:cubicBezTo>
                  <a:pt x="490" y="674"/>
                  <a:pt x="507" y="678"/>
                  <a:pt x="498" y="683"/>
                </a:cubicBezTo>
                <a:cubicBezTo>
                  <a:pt x="489" y="689"/>
                  <a:pt x="491" y="686"/>
                  <a:pt x="483" y="689"/>
                </a:cubicBezTo>
                <a:cubicBezTo>
                  <a:pt x="475" y="691"/>
                  <a:pt x="463" y="698"/>
                  <a:pt x="451" y="694"/>
                </a:cubicBezTo>
                <a:cubicBezTo>
                  <a:pt x="439" y="690"/>
                  <a:pt x="416" y="674"/>
                  <a:pt x="405" y="673"/>
                </a:cubicBezTo>
                <a:cubicBezTo>
                  <a:pt x="394" y="671"/>
                  <a:pt x="364" y="665"/>
                  <a:pt x="389" y="640"/>
                </a:cubicBezTo>
                <a:cubicBezTo>
                  <a:pt x="389" y="640"/>
                  <a:pt x="406" y="601"/>
                  <a:pt x="410" y="584"/>
                </a:cubicBezTo>
                <a:cubicBezTo>
                  <a:pt x="414" y="566"/>
                  <a:pt x="418" y="485"/>
                  <a:pt x="446" y="469"/>
                </a:cubicBezTo>
                <a:cubicBezTo>
                  <a:pt x="446" y="469"/>
                  <a:pt x="329" y="461"/>
                  <a:pt x="309" y="4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L 形 35"/>
          <p:cNvSpPr/>
          <p:nvPr/>
        </p:nvSpPr>
        <p:spPr>
          <a:xfrm rot="5400000">
            <a:off x="2335912" y="4038071"/>
            <a:ext cx="1234179" cy="2053647"/>
          </a:xfrm>
          <a:prstGeom prst="corner">
            <a:avLst>
              <a:gd name="adj1" fmla="val 16120"/>
              <a:gd name="adj2" fmla="val 16110"/>
            </a:avLst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38" name="等腰三角形 37"/>
          <p:cNvSpPr/>
          <p:nvPr/>
        </p:nvSpPr>
        <p:spPr>
          <a:xfrm>
            <a:off x="3634122" y="3886879"/>
            <a:ext cx="349820" cy="349820"/>
          </a:xfrm>
          <a:prstGeom prst="triangle">
            <a:avLst>
              <a:gd name="adj" fmla="val 100000"/>
            </a:avLst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39" name="L 形 38"/>
          <p:cNvSpPr/>
          <p:nvPr/>
        </p:nvSpPr>
        <p:spPr>
          <a:xfrm rot="5400000">
            <a:off x="4605626" y="3476429"/>
            <a:ext cx="1234179" cy="2053647"/>
          </a:xfrm>
          <a:prstGeom prst="corner">
            <a:avLst>
              <a:gd name="adj1" fmla="val 16120"/>
              <a:gd name="adj2" fmla="val 16110"/>
            </a:avLst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40" name="任意多边形 39"/>
          <p:cNvSpPr/>
          <p:nvPr/>
        </p:nvSpPr>
        <p:spPr>
          <a:xfrm>
            <a:off x="4399610" y="4090027"/>
            <a:ext cx="1854044" cy="1625178"/>
          </a:xfrm>
          <a:custGeom>
            <a:avLst/>
            <a:gdLst>
              <a:gd name="connsiteX0" fmla="*/ 0 w 1352443"/>
              <a:gd name="connsiteY0" fmla="*/ 0 h 1185496"/>
              <a:gd name="connsiteX1" fmla="*/ 1352443 w 1352443"/>
              <a:gd name="connsiteY1" fmla="*/ 0 h 1185496"/>
              <a:gd name="connsiteX2" fmla="*/ 1352443 w 1352443"/>
              <a:gd name="connsiteY2" fmla="*/ 1185496 h 1185496"/>
              <a:gd name="connsiteX3" fmla="*/ 0 w 1352443"/>
              <a:gd name="connsiteY3" fmla="*/ 1185496 h 1185496"/>
              <a:gd name="connsiteX4" fmla="*/ 0 w 1352443"/>
              <a:gd name="connsiteY4" fmla="*/ 0 h 118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2443" h="1185496">
                <a:moveTo>
                  <a:pt x="0" y="0"/>
                </a:moveTo>
                <a:lnTo>
                  <a:pt x="1352443" y="0"/>
                </a:lnTo>
                <a:lnTo>
                  <a:pt x="1352443" y="1185496"/>
                </a:lnTo>
                <a:lnTo>
                  <a:pt x="0" y="118549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40970" tIns="140970" rIns="140970" bIns="140970" numCol="1" spcCol="1270" anchor="t" anchorCtr="0">
            <a:noAutofit/>
          </a:bodyPr>
          <a:lstStyle/>
          <a:p>
            <a:pPr lvl="0" algn="l" defTabSz="16446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700" kern="1200" dirty="0"/>
          </a:p>
        </p:txBody>
      </p:sp>
      <p:sp>
        <p:nvSpPr>
          <p:cNvPr id="41" name="等腰三角形 40"/>
          <p:cNvSpPr/>
          <p:nvPr/>
        </p:nvSpPr>
        <p:spPr>
          <a:xfrm>
            <a:off x="5903836" y="3325237"/>
            <a:ext cx="349820" cy="349820"/>
          </a:xfrm>
          <a:prstGeom prst="triangle">
            <a:avLst>
              <a:gd name="adj" fmla="val 100000"/>
            </a:avLst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42" name="L 形 41"/>
          <p:cNvSpPr/>
          <p:nvPr/>
        </p:nvSpPr>
        <p:spPr>
          <a:xfrm rot="5400000">
            <a:off x="6875338" y="2914786"/>
            <a:ext cx="1234179" cy="2053647"/>
          </a:xfrm>
          <a:prstGeom prst="corner">
            <a:avLst>
              <a:gd name="adj1" fmla="val 16120"/>
              <a:gd name="adj2" fmla="val 16110"/>
            </a:avLst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43" name="任意多边形 42"/>
          <p:cNvSpPr/>
          <p:nvPr/>
        </p:nvSpPr>
        <p:spPr>
          <a:xfrm>
            <a:off x="6669323" y="3528385"/>
            <a:ext cx="1854044" cy="1625178"/>
          </a:xfrm>
          <a:custGeom>
            <a:avLst/>
            <a:gdLst>
              <a:gd name="connsiteX0" fmla="*/ 0 w 1352443"/>
              <a:gd name="connsiteY0" fmla="*/ 0 h 1185496"/>
              <a:gd name="connsiteX1" fmla="*/ 1352443 w 1352443"/>
              <a:gd name="connsiteY1" fmla="*/ 0 h 1185496"/>
              <a:gd name="connsiteX2" fmla="*/ 1352443 w 1352443"/>
              <a:gd name="connsiteY2" fmla="*/ 1185496 h 1185496"/>
              <a:gd name="connsiteX3" fmla="*/ 0 w 1352443"/>
              <a:gd name="connsiteY3" fmla="*/ 1185496 h 1185496"/>
              <a:gd name="connsiteX4" fmla="*/ 0 w 1352443"/>
              <a:gd name="connsiteY4" fmla="*/ 0 h 118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2443" h="1185496">
                <a:moveTo>
                  <a:pt x="0" y="0"/>
                </a:moveTo>
                <a:lnTo>
                  <a:pt x="1352443" y="0"/>
                </a:lnTo>
                <a:lnTo>
                  <a:pt x="1352443" y="1185496"/>
                </a:lnTo>
                <a:lnTo>
                  <a:pt x="0" y="118549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40970" tIns="140970" rIns="140970" bIns="140970" numCol="1" spcCol="1270" anchor="t" anchorCtr="0">
            <a:noAutofit/>
          </a:bodyPr>
          <a:lstStyle/>
          <a:p>
            <a:pPr lvl="0" algn="l" defTabSz="16446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700" kern="1200" dirty="0"/>
          </a:p>
        </p:txBody>
      </p:sp>
      <p:sp>
        <p:nvSpPr>
          <p:cNvPr id="44" name="等腰三角形 43"/>
          <p:cNvSpPr/>
          <p:nvPr/>
        </p:nvSpPr>
        <p:spPr>
          <a:xfrm>
            <a:off x="8173548" y="2763594"/>
            <a:ext cx="349820" cy="349820"/>
          </a:xfrm>
          <a:prstGeom prst="triangle">
            <a:avLst>
              <a:gd name="adj" fmla="val 100000"/>
            </a:avLst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45" name="L 形 44"/>
          <p:cNvSpPr/>
          <p:nvPr/>
        </p:nvSpPr>
        <p:spPr>
          <a:xfrm rot="5400000">
            <a:off x="9145052" y="2353143"/>
            <a:ext cx="1234179" cy="2053647"/>
          </a:xfrm>
          <a:prstGeom prst="corner">
            <a:avLst>
              <a:gd name="adj1" fmla="val 16120"/>
              <a:gd name="adj2" fmla="val 16110"/>
            </a:avLst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46" name="任意多边形 45"/>
          <p:cNvSpPr/>
          <p:nvPr/>
        </p:nvSpPr>
        <p:spPr>
          <a:xfrm>
            <a:off x="8939036" y="2966741"/>
            <a:ext cx="1854044" cy="1625178"/>
          </a:xfrm>
          <a:custGeom>
            <a:avLst/>
            <a:gdLst>
              <a:gd name="connsiteX0" fmla="*/ 0 w 1352443"/>
              <a:gd name="connsiteY0" fmla="*/ 0 h 1185496"/>
              <a:gd name="connsiteX1" fmla="*/ 1352443 w 1352443"/>
              <a:gd name="connsiteY1" fmla="*/ 0 h 1185496"/>
              <a:gd name="connsiteX2" fmla="*/ 1352443 w 1352443"/>
              <a:gd name="connsiteY2" fmla="*/ 1185496 h 1185496"/>
              <a:gd name="connsiteX3" fmla="*/ 0 w 1352443"/>
              <a:gd name="connsiteY3" fmla="*/ 1185496 h 1185496"/>
              <a:gd name="connsiteX4" fmla="*/ 0 w 1352443"/>
              <a:gd name="connsiteY4" fmla="*/ 0 h 118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2443" h="1185496">
                <a:moveTo>
                  <a:pt x="0" y="0"/>
                </a:moveTo>
                <a:lnTo>
                  <a:pt x="1352443" y="0"/>
                </a:lnTo>
                <a:lnTo>
                  <a:pt x="1352443" y="1185496"/>
                </a:lnTo>
                <a:lnTo>
                  <a:pt x="0" y="118549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217170" tIns="217170" rIns="217170" bIns="217170" numCol="1" spcCol="1270" anchor="t" anchorCtr="0">
            <a:noAutofit/>
          </a:bodyPr>
          <a:lstStyle/>
          <a:p>
            <a:pPr lvl="0" algn="l" defTabSz="25336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5700" kern="1200" dirty="0"/>
          </a:p>
        </p:txBody>
      </p:sp>
      <p:sp>
        <p:nvSpPr>
          <p:cNvPr id="47" name="等腰三角形 46"/>
          <p:cNvSpPr/>
          <p:nvPr/>
        </p:nvSpPr>
        <p:spPr>
          <a:xfrm>
            <a:off x="1397333" y="5332165"/>
            <a:ext cx="349820" cy="349820"/>
          </a:xfrm>
          <a:prstGeom prst="triangle">
            <a:avLst>
              <a:gd name="adj" fmla="val 100000"/>
            </a:avLst>
          </a:prstGeom>
          <a:solidFill>
            <a:srgbClr val="383843"/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55" name="矩形 54"/>
          <p:cNvSpPr/>
          <p:nvPr/>
        </p:nvSpPr>
        <p:spPr>
          <a:xfrm>
            <a:off x="2278982" y="5078898"/>
            <a:ext cx="1348038" cy="605227"/>
          </a:xfrm>
          <a:prstGeom prst="rect">
            <a:avLst/>
          </a:prstGeom>
          <a:solidFill>
            <a:srgbClr val="38384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文本框 55"/>
          <p:cNvSpPr txBox="1"/>
          <p:nvPr/>
        </p:nvSpPr>
        <p:spPr>
          <a:xfrm>
            <a:off x="2383518" y="5196845"/>
            <a:ext cx="1138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zh-CN" altLang="en-US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7" name="组合 56"/>
          <p:cNvGrpSpPr/>
          <p:nvPr/>
        </p:nvGrpSpPr>
        <p:grpSpPr>
          <a:xfrm>
            <a:off x="4548696" y="4510664"/>
            <a:ext cx="1348038" cy="605227"/>
            <a:chOff x="2345652" y="4993173"/>
            <a:chExt cx="1348038" cy="605227"/>
          </a:xfrm>
        </p:grpSpPr>
        <p:sp>
          <p:nvSpPr>
            <p:cNvPr id="58" name="矩形 57"/>
            <p:cNvSpPr/>
            <p:nvPr/>
          </p:nvSpPr>
          <p:spPr>
            <a:xfrm>
              <a:off x="2345652" y="4993173"/>
              <a:ext cx="1348038" cy="605227"/>
            </a:xfrm>
            <a:prstGeom prst="rect">
              <a:avLst/>
            </a:prstGeom>
            <a:solidFill>
              <a:srgbClr val="383843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文本框 58"/>
            <p:cNvSpPr txBox="1"/>
            <p:nvPr/>
          </p:nvSpPr>
          <p:spPr>
            <a:xfrm>
              <a:off x="2450188" y="5111120"/>
              <a:ext cx="11389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6818408" y="3948291"/>
            <a:ext cx="1348038" cy="605227"/>
            <a:chOff x="2345652" y="4993173"/>
            <a:chExt cx="1348038" cy="605227"/>
          </a:xfrm>
        </p:grpSpPr>
        <p:sp>
          <p:nvSpPr>
            <p:cNvPr id="61" name="矩形 60"/>
            <p:cNvSpPr/>
            <p:nvPr/>
          </p:nvSpPr>
          <p:spPr>
            <a:xfrm>
              <a:off x="2345652" y="4993173"/>
              <a:ext cx="1348038" cy="605227"/>
            </a:xfrm>
            <a:prstGeom prst="rect">
              <a:avLst/>
            </a:prstGeom>
            <a:solidFill>
              <a:srgbClr val="383843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文本框 61"/>
            <p:cNvSpPr txBox="1"/>
            <p:nvPr/>
          </p:nvSpPr>
          <p:spPr>
            <a:xfrm>
              <a:off x="2450188" y="5111120"/>
              <a:ext cx="11389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9088122" y="3372443"/>
            <a:ext cx="1348038" cy="605227"/>
            <a:chOff x="2345652" y="4993173"/>
            <a:chExt cx="1348038" cy="605227"/>
          </a:xfrm>
        </p:grpSpPr>
        <p:sp>
          <p:nvSpPr>
            <p:cNvPr id="64" name="矩形 63"/>
            <p:cNvSpPr/>
            <p:nvPr/>
          </p:nvSpPr>
          <p:spPr>
            <a:xfrm>
              <a:off x="2345652" y="4993173"/>
              <a:ext cx="1348038" cy="605227"/>
            </a:xfrm>
            <a:prstGeom prst="rect">
              <a:avLst/>
            </a:prstGeom>
            <a:solidFill>
              <a:srgbClr val="383843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文本框 64"/>
            <p:cNvSpPr txBox="1"/>
            <p:nvPr/>
          </p:nvSpPr>
          <p:spPr>
            <a:xfrm>
              <a:off x="2450188" y="5111120"/>
              <a:ext cx="11389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  <a:endPara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49" name="文本框 48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51" name="组合 50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53" name="组合 52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71" name="组合 70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73" name="椭圆 72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74" name="空心弧 73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72" name="空心弧 71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4" name="组合 53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66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52" name="直接连接符 51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593696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53" name="文本框 52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76" name="组合 75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77" name="组合 76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81" name="组合 80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88" name="组合 87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90" name="椭圆 89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91" name="空心弧 90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89" name="空心弧 88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82" name="组合 81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83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7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78" name="直接连接符 77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9" name="文本框 8"/>
          <p:cNvSpPr txBox="1"/>
          <p:nvPr/>
        </p:nvSpPr>
        <p:spPr>
          <a:xfrm>
            <a:off x="1417869" y="4013400"/>
            <a:ext cx="206214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9600" b="1" dirty="0" smtClean="0">
                <a:solidFill>
                  <a:schemeClr val="bg1"/>
                </a:solidFill>
                <a:latin typeface="GungsuhChe" panose="02030609000101010101" pitchFamily="49" charset="-127"/>
                <a:ea typeface="GungsuhChe" panose="02030609000101010101" pitchFamily="49" charset="-127"/>
              </a:rPr>
              <a:t>30</a:t>
            </a:r>
            <a:r>
              <a:rPr lang="en-US" altLang="zh-CN" sz="7200" b="1" dirty="0" smtClean="0">
                <a:solidFill>
                  <a:schemeClr val="bg1"/>
                </a:solidFill>
                <a:latin typeface="GungsuhChe" panose="02030609000101010101" pitchFamily="49" charset="-127"/>
                <a:ea typeface="GungsuhChe" panose="02030609000101010101" pitchFamily="49" charset="-127"/>
              </a:rPr>
              <a:t>%</a:t>
            </a:r>
            <a:endParaRPr lang="zh-CN" altLang="en-US" sz="9600" b="1" dirty="0">
              <a:solidFill>
                <a:schemeClr val="bg1"/>
              </a:solidFill>
              <a:latin typeface="GungsuhChe" panose="02030609000101010101" pitchFamily="49" charset="-127"/>
              <a:ea typeface="GungsuhChe" panose="02030609000101010101" pitchFamily="49" charset="-127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4758403" y="4013400"/>
            <a:ext cx="206214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9600" b="1" dirty="0" smtClean="0">
                <a:solidFill>
                  <a:schemeClr val="bg1"/>
                </a:solidFill>
                <a:latin typeface="GungsuhChe" panose="02030609000101010101" pitchFamily="49" charset="-127"/>
                <a:ea typeface="GungsuhChe" panose="02030609000101010101" pitchFamily="49" charset="-127"/>
              </a:rPr>
              <a:t>50</a:t>
            </a:r>
            <a:r>
              <a:rPr lang="en-US" altLang="zh-CN" sz="7200" b="1" dirty="0" smtClean="0">
                <a:solidFill>
                  <a:schemeClr val="bg1"/>
                </a:solidFill>
                <a:latin typeface="GungsuhChe" panose="02030609000101010101" pitchFamily="49" charset="-127"/>
                <a:ea typeface="GungsuhChe" panose="02030609000101010101" pitchFamily="49" charset="-127"/>
              </a:rPr>
              <a:t>%</a:t>
            </a:r>
            <a:endParaRPr lang="zh-CN" altLang="en-US" sz="9600" b="1" dirty="0">
              <a:solidFill>
                <a:schemeClr val="bg1"/>
              </a:solidFill>
              <a:latin typeface="GungsuhChe" panose="02030609000101010101" pitchFamily="49" charset="-127"/>
              <a:ea typeface="GungsuhChe" panose="02030609000101010101" pitchFamily="49" charset="-127"/>
            </a:endParaRPr>
          </a:p>
        </p:txBody>
      </p:sp>
      <p:sp>
        <p:nvSpPr>
          <p:cNvPr id="80" name="文本框 79"/>
          <p:cNvSpPr txBox="1"/>
          <p:nvPr/>
        </p:nvSpPr>
        <p:spPr>
          <a:xfrm>
            <a:off x="8404937" y="4013400"/>
            <a:ext cx="206214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9600" b="1" dirty="0" smtClean="0">
                <a:solidFill>
                  <a:schemeClr val="bg1"/>
                </a:solidFill>
                <a:latin typeface="GungsuhChe" panose="02030609000101010101" pitchFamily="49" charset="-127"/>
                <a:ea typeface="GungsuhChe" panose="02030609000101010101" pitchFamily="49" charset="-127"/>
              </a:rPr>
              <a:t>80</a:t>
            </a:r>
            <a:r>
              <a:rPr lang="en-US" altLang="zh-CN" sz="7200" b="1" dirty="0" smtClean="0">
                <a:solidFill>
                  <a:schemeClr val="bg1"/>
                </a:solidFill>
                <a:latin typeface="GungsuhChe" panose="02030609000101010101" pitchFamily="49" charset="-127"/>
                <a:ea typeface="GungsuhChe" panose="02030609000101010101" pitchFamily="49" charset="-127"/>
              </a:rPr>
              <a:t>%</a:t>
            </a:r>
            <a:endParaRPr lang="zh-CN" altLang="en-US" sz="9600" b="1" dirty="0">
              <a:solidFill>
                <a:schemeClr val="bg1"/>
              </a:solidFill>
              <a:latin typeface="GungsuhChe" panose="02030609000101010101" pitchFamily="49" charset="-127"/>
              <a:ea typeface="GungsuhChe" panose="02030609000101010101" pitchFamily="49" charset="-127"/>
            </a:endParaRPr>
          </a:p>
        </p:txBody>
      </p:sp>
      <p:sp>
        <p:nvSpPr>
          <p:cNvPr id="26" name="Oval 10"/>
          <p:cNvSpPr>
            <a:spLocks noChangeAspect="1"/>
          </p:cNvSpPr>
          <p:nvPr/>
        </p:nvSpPr>
        <p:spPr bwMode="auto">
          <a:xfrm>
            <a:off x="1296405" y="2032528"/>
            <a:ext cx="2160000" cy="2160000"/>
          </a:xfrm>
          <a:prstGeom prst="ellipse">
            <a:avLst/>
          </a:prstGeom>
          <a:solidFill>
            <a:srgbClr val="009DA6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6452" tIns="149161" rIns="186452" bIns="149161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5067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ea"/>
              <a:ea typeface="+mj-ea"/>
              <a:cs typeface="Segoe UI" pitchFamily="34" charset="0"/>
            </a:endParaRPr>
          </a:p>
        </p:txBody>
      </p:sp>
      <p:sp>
        <p:nvSpPr>
          <p:cNvPr id="25" name="Oval 11"/>
          <p:cNvSpPr/>
          <p:nvPr/>
        </p:nvSpPr>
        <p:spPr bwMode="auto">
          <a:xfrm>
            <a:off x="1581060" y="2317184"/>
            <a:ext cx="1590690" cy="1590689"/>
          </a:xfrm>
          <a:prstGeom prst="ellipse">
            <a:avLst/>
          </a:prstGeom>
          <a:solidFill>
            <a:srgbClr val="F3869A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6452" tIns="149161" rIns="186452" bIns="149161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5067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ea"/>
              <a:ea typeface="+mj-ea"/>
              <a:cs typeface="Segoe UI" pitchFamily="34" charset="0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1693175" y="2668304"/>
            <a:ext cx="1366460" cy="1117049"/>
            <a:chOff x="6183313" y="1651000"/>
            <a:chExt cx="1635124" cy="1336675"/>
          </a:xfrm>
          <a:solidFill>
            <a:schemeClr val="bg1"/>
          </a:solidFill>
        </p:grpSpPr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7108825" y="1651000"/>
              <a:ext cx="709612" cy="71120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0 h 256"/>
                <a:gd name="T10" fmla="*/ 128 w 256"/>
                <a:gd name="T11" fmla="*/ 229 h 256"/>
                <a:gd name="T12" fmla="*/ 27 w 256"/>
                <a:gd name="T13" fmla="*/ 128 h 256"/>
                <a:gd name="T14" fmla="*/ 128 w 256"/>
                <a:gd name="T15" fmla="*/ 27 h 256"/>
                <a:gd name="T16" fmla="*/ 229 w 256"/>
                <a:gd name="T17" fmla="*/ 128 h 256"/>
                <a:gd name="T18" fmla="*/ 128 w 256"/>
                <a:gd name="T19" fmla="*/ 229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9"/>
                    <a:pt x="57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lose/>
                  <a:moveTo>
                    <a:pt x="128" y="229"/>
                  </a:moveTo>
                  <a:cubicBezTo>
                    <a:pt x="72" y="229"/>
                    <a:pt x="27" y="183"/>
                    <a:pt x="27" y="128"/>
                  </a:cubicBezTo>
                  <a:cubicBezTo>
                    <a:pt x="27" y="72"/>
                    <a:pt x="72" y="27"/>
                    <a:pt x="128" y="27"/>
                  </a:cubicBezTo>
                  <a:cubicBezTo>
                    <a:pt x="184" y="27"/>
                    <a:pt x="229" y="72"/>
                    <a:pt x="229" y="128"/>
                  </a:cubicBezTo>
                  <a:cubicBezTo>
                    <a:pt x="229" y="183"/>
                    <a:pt x="184" y="229"/>
                    <a:pt x="128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2"/>
            <p:cNvSpPr>
              <a:spLocks noEditPoints="1"/>
            </p:cNvSpPr>
            <p:nvPr/>
          </p:nvSpPr>
          <p:spPr bwMode="auto">
            <a:xfrm>
              <a:off x="7351713" y="1798638"/>
              <a:ext cx="228600" cy="422275"/>
            </a:xfrm>
            <a:custGeom>
              <a:avLst/>
              <a:gdLst>
                <a:gd name="T0" fmla="*/ 37 w 82"/>
                <a:gd name="T1" fmla="*/ 152 h 152"/>
                <a:gd name="T2" fmla="*/ 37 w 82"/>
                <a:gd name="T3" fmla="*/ 137 h 152"/>
                <a:gd name="T4" fmla="*/ 19 w 82"/>
                <a:gd name="T5" fmla="*/ 132 h 152"/>
                <a:gd name="T6" fmla="*/ 6 w 82"/>
                <a:gd name="T7" fmla="*/ 120 h 152"/>
                <a:gd name="T8" fmla="*/ 0 w 82"/>
                <a:gd name="T9" fmla="*/ 100 h 152"/>
                <a:gd name="T10" fmla="*/ 16 w 82"/>
                <a:gd name="T11" fmla="*/ 97 h 152"/>
                <a:gd name="T12" fmla="*/ 22 w 82"/>
                <a:gd name="T13" fmla="*/ 115 h 152"/>
                <a:gd name="T14" fmla="*/ 37 w 82"/>
                <a:gd name="T15" fmla="*/ 124 h 152"/>
                <a:gd name="T16" fmla="*/ 37 w 82"/>
                <a:gd name="T17" fmla="*/ 76 h 152"/>
                <a:gd name="T18" fmla="*/ 18 w 82"/>
                <a:gd name="T19" fmla="*/ 69 h 152"/>
                <a:gd name="T20" fmla="*/ 7 w 82"/>
                <a:gd name="T21" fmla="*/ 58 h 152"/>
                <a:gd name="T22" fmla="*/ 3 w 82"/>
                <a:gd name="T23" fmla="*/ 42 h 152"/>
                <a:gd name="T24" fmla="*/ 14 w 82"/>
                <a:gd name="T25" fmla="*/ 16 h 152"/>
                <a:gd name="T26" fmla="*/ 37 w 82"/>
                <a:gd name="T27" fmla="*/ 8 h 152"/>
                <a:gd name="T28" fmla="*/ 37 w 82"/>
                <a:gd name="T29" fmla="*/ 0 h 152"/>
                <a:gd name="T30" fmla="*/ 46 w 82"/>
                <a:gd name="T31" fmla="*/ 0 h 152"/>
                <a:gd name="T32" fmla="*/ 46 w 82"/>
                <a:gd name="T33" fmla="*/ 8 h 152"/>
                <a:gd name="T34" fmla="*/ 67 w 82"/>
                <a:gd name="T35" fmla="*/ 15 h 152"/>
                <a:gd name="T36" fmla="*/ 79 w 82"/>
                <a:gd name="T37" fmla="*/ 38 h 152"/>
                <a:gd name="T38" fmla="*/ 63 w 82"/>
                <a:gd name="T39" fmla="*/ 40 h 152"/>
                <a:gd name="T40" fmla="*/ 57 w 82"/>
                <a:gd name="T41" fmla="*/ 27 h 152"/>
                <a:gd name="T42" fmla="*/ 46 w 82"/>
                <a:gd name="T43" fmla="*/ 20 h 152"/>
                <a:gd name="T44" fmla="*/ 46 w 82"/>
                <a:gd name="T45" fmla="*/ 64 h 152"/>
                <a:gd name="T46" fmla="*/ 61 w 82"/>
                <a:gd name="T47" fmla="*/ 68 h 152"/>
                <a:gd name="T48" fmla="*/ 72 w 82"/>
                <a:gd name="T49" fmla="*/ 76 h 152"/>
                <a:gd name="T50" fmla="*/ 79 w 82"/>
                <a:gd name="T51" fmla="*/ 86 h 152"/>
                <a:gd name="T52" fmla="*/ 82 w 82"/>
                <a:gd name="T53" fmla="*/ 99 h 152"/>
                <a:gd name="T54" fmla="*/ 72 w 82"/>
                <a:gd name="T55" fmla="*/ 126 h 152"/>
                <a:gd name="T56" fmla="*/ 46 w 82"/>
                <a:gd name="T57" fmla="*/ 137 h 152"/>
                <a:gd name="T58" fmla="*/ 46 w 82"/>
                <a:gd name="T59" fmla="*/ 152 h 152"/>
                <a:gd name="T60" fmla="*/ 37 w 82"/>
                <a:gd name="T61" fmla="*/ 152 h 152"/>
                <a:gd name="T62" fmla="*/ 37 w 82"/>
                <a:gd name="T63" fmla="*/ 20 h 152"/>
                <a:gd name="T64" fmla="*/ 23 w 82"/>
                <a:gd name="T65" fmla="*/ 27 h 152"/>
                <a:gd name="T66" fmla="*/ 18 w 82"/>
                <a:gd name="T67" fmla="*/ 41 h 152"/>
                <a:gd name="T68" fmla="*/ 22 w 82"/>
                <a:gd name="T69" fmla="*/ 54 h 152"/>
                <a:gd name="T70" fmla="*/ 37 w 82"/>
                <a:gd name="T71" fmla="*/ 62 h 152"/>
                <a:gd name="T72" fmla="*/ 37 w 82"/>
                <a:gd name="T73" fmla="*/ 20 h 152"/>
                <a:gd name="T74" fmla="*/ 46 w 82"/>
                <a:gd name="T75" fmla="*/ 124 h 152"/>
                <a:gd name="T76" fmla="*/ 60 w 82"/>
                <a:gd name="T77" fmla="*/ 117 h 152"/>
                <a:gd name="T78" fmla="*/ 66 w 82"/>
                <a:gd name="T79" fmla="*/ 100 h 152"/>
                <a:gd name="T80" fmla="*/ 62 w 82"/>
                <a:gd name="T81" fmla="*/ 87 h 152"/>
                <a:gd name="T82" fmla="*/ 46 w 82"/>
                <a:gd name="T83" fmla="*/ 78 h 152"/>
                <a:gd name="T84" fmla="*/ 46 w 82"/>
                <a:gd name="T85" fmla="*/ 12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2" h="152">
                  <a:moveTo>
                    <a:pt x="37" y="152"/>
                  </a:moveTo>
                  <a:cubicBezTo>
                    <a:pt x="37" y="137"/>
                    <a:pt x="37" y="137"/>
                    <a:pt x="37" y="137"/>
                  </a:cubicBezTo>
                  <a:cubicBezTo>
                    <a:pt x="29" y="136"/>
                    <a:pt x="23" y="134"/>
                    <a:pt x="19" y="132"/>
                  </a:cubicBezTo>
                  <a:cubicBezTo>
                    <a:pt x="14" y="129"/>
                    <a:pt x="10" y="126"/>
                    <a:pt x="6" y="120"/>
                  </a:cubicBezTo>
                  <a:cubicBezTo>
                    <a:pt x="3" y="115"/>
                    <a:pt x="1" y="108"/>
                    <a:pt x="0" y="100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7" y="106"/>
                    <a:pt x="19" y="112"/>
                    <a:pt x="22" y="115"/>
                  </a:cubicBezTo>
                  <a:cubicBezTo>
                    <a:pt x="26" y="121"/>
                    <a:pt x="31" y="124"/>
                    <a:pt x="37" y="124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1" y="75"/>
                    <a:pt x="24" y="73"/>
                    <a:pt x="18" y="69"/>
                  </a:cubicBezTo>
                  <a:cubicBezTo>
                    <a:pt x="13" y="66"/>
                    <a:pt x="10" y="63"/>
                    <a:pt x="7" y="58"/>
                  </a:cubicBezTo>
                  <a:cubicBezTo>
                    <a:pt x="4" y="53"/>
                    <a:pt x="3" y="48"/>
                    <a:pt x="3" y="42"/>
                  </a:cubicBezTo>
                  <a:cubicBezTo>
                    <a:pt x="3" y="31"/>
                    <a:pt x="7" y="22"/>
                    <a:pt x="14" y="16"/>
                  </a:cubicBezTo>
                  <a:cubicBezTo>
                    <a:pt x="20" y="11"/>
                    <a:pt x="27" y="9"/>
                    <a:pt x="37" y="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55" y="8"/>
                    <a:pt x="62" y="11"/>
                    <a:pt x="67" y="15"/>
                  </a:cubicBezTo>
                  <a:cubicBezTo>
                    <a:pt x="73" y="21"/>
                    <a:pt x="77" y="28"/>
                    <a:pt x="79" y="38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34"/>
                    <a:pt x="60" y="30"/>
                    <a:pt x="57" y="27"/>
                  </a:cubicBezTo>
                  <a:cubicBezTo>
                    <a:pt x="55" y="23"/>
                    <a:pt x="51" y="21"/>
                    <a:pt x="46" y="2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3" y="66"/>
                    <a:pt x="58" y="67"/>
                    <a:pt x="61" y="68"/>
                  </a:cubicBezTo>
                  <a:cubicBezTo>
                    <a:pt x="66" y="70"/>
                    <a:pt x="69" y="73"/>
                    <a:pt x="72" y="76"/>
                  </a:cubicBezTo>
                  <a:cubicBezTo>
                    <a:pt x="75" y="79"/>
                    <a:pt x="78" y="82"/>
                    <a:pt x="79" y="86"/>
                  </a:cubicBezTo>
                  <a:cubicBezTo>
                    <a:pt x="81" y="90"/>
                    <a:pt x="82" y="95"/>
                    <a:pt x="82" y="99"/>
                  </a:cubicBezTo>
                  <a:cubicBezTo>
                    <a:pt x="82" y="110"/>
                    <a:pt x="78" y="119"/>
                    <a:pt x="72" y="126"/>
                  </a:cubicBezTo>
                  <a:cubicBezTo>
                    <a:pt x="65" y="133"/>
                    <a:pt x="56" y="136"/>
                    <a:pt x="46" y="137"/>
                  </a:cubicBezTo>
                  <a:cubicBezTo>
                    <a:pt x="46" y="152"/>
                    <a:pt x="46" y="152"/>
                    <a:pt x="46" y="152"/>
                  </a:cubicBezTo>
                  <a:lnTo>
                    <a:pt x="37" y="152"/>
                  </a:lnTo>
                  <a:close/>
                  <a:moveTo>
                    <a:pt x="37" y="20"/>
                  </a:moveTo>
                  <a:cubicBezTo>
                    <a:pt x="31" y="21"/>
                    <a:pt x="27" y="23"/>
                    <a:pt x="23" y="27"/>
                  </a:cubicBezTo>
                  <a:cubicBezTo>
                    <a:pt x="20" y="31"/>
                    <a:pt x="18" y="35"/>
                    <a:pt x="18" y="41"/>
                  </a:cubicBezTo>
                  <a:cubicBezTo>
                    <a:pt x="18" y="46"/>
                    <a:pt x="20" y="50"/>
                    <a:pt x="22" y="54"/>
                  </a:cubicBezTo>
                  <a:cubicBezTo>
                    <a:pt x="25" y="57"/>
                    <a:pt x="30" y="60"/>
                    <a:pt x="37" y="62"/>
                  </a:cubicBezTo>
                  <a:lnTo>
                    <a:pt x="37" y="20"/>
                  </a:lnTo>
                  <a:close/>
                  <a:moveTo>
                    <a:pt x="46" y="124"/>
                  </a:moveTo>
                  <a:cubicBezTo>
                    <a:pt x="52" y="124"/>
                    <a:pt x="57" y="121"/>
                    <a:pt x="60" y="117"/>
                  </a:cubicBezTo>
                  <a:cubicBezTo>
                    <a:pt x="64" y="112"/>
                    <a:pt x="66" y="107"/>
                    <a:pt x="66" y="100"/>
                  </a:cubicBezTo>
                  <a:cubicBezTo>
                    <a:pt x="66" y="95"/>
                    <a:pt x="65" y="91"/>
                    <a:pt x="62" y="87"/>
                  </a:cubicBezTo>
                  <a:cubicBezTo>
                    <a:pt x="59" y="84"/>
                    <a:pt x="54" y="81"/>
                    <a:pt x="46" y="78"/>
                  </a:cubicBezTo>
                  <a:lnTo>
                    <a:pt x="46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3"/>
            <p:cNvSpPr>
              <a:spLocks noEditPoints="1"/>
            </p:cNvSpPr>
            <p:nvPr/>
          </p:nvSpPr>
          <p:spPr bwMode="auto">
            <a:xfrm>
              <a:off x="6183313" y="1654175"/>
              <a:ext cx="703262" cy="703262"/>
            </a:xfrm>
            <a:custGeom>
              <a:avLst/>
              <a:gdLst>
                <a:gd name="T0" fmla="*/ 127 w 253"/>
                <a:gd name="T1" fmla="*/ 0 h 253"/>
                <a:gd name="T2" fmla="*/ 0 w 253"/>
                <a:gd name="T3" fmla="*/ 127 h 253"/>
                <a:gd name="T4" fmla="*/ 127 w 253"/>
                <a:gd name="T5" fmla="*/ 253 h 253"/>
                <a:gd name="T6" fmla="*/ 253 w 253"/>
                <a:gd name="T7" fmla="*/ 127 h 253"/>
                <a:gd name="T8" fmla="*/ 127 w 253"/>
                <a:gd name="T9" fmla="*/ 0 h 253"/>
                <a:gd name="T10" fmla="*/ 127 w 253"/>
                <a:gd name="T11" fmla="*/ 226 h 253"/>
                <a:gd name="T12" fmla="*/ 27 w 253"/>
                <a:gd name="T13" fmla="*/ 127 h 253"/>
                <a:gd name="T14" fmla="*/ 127 w 253"/>
                <a:gd name="T15" fmla="*/ 27 h 253"/>
                <a:gd name="T16" fmla="*/ 226 w 253"/>
                <a:gd name="T17" fmla="*/ 127 h 253"/>
                <a:gd name="T18" fmla="*/ 127 w 253"/>
                <a:gd name="T19" fmla="*/ 226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3" h="253">
                  <a:moveTo>
                    <a:pt x="127" y="0"/>
                  </a:moveTo>
                  <a:cubicBezTo>
                    <a:pt x="57" y="0"/>
                    <a:pt x="0" y="57"/>
                    <a:pt x="0" y="127"/>
                  </a:cubicBezTo>
                  <a:cubicBezTo>
                    <a:pt x="0" y="197"/>
                    <a:pt x="57" y="253"/>
                    <a:pt x="127" y="253"/>
                  </a:cubicBezTo>
                  <a:cubicBezTo>
                    <a:pt x="197" y="253"/>
                    <a:pt x="253" y="197"/>
                    <a:pt x="253" y="127"/>
                  </a:cubicBezTo>
                  <a:cubicBezTo>
                    <a:pt x="253" y="57"/>
                    <a:pt x="197" y="0"/>
                    <a:pt x="127" y="0"/>
                  </a:cubicBezTo>
                  <a:close/>
                  <a:moveTo>
                    <a:pt x="127" y="226"/>
                  </a:moveTo>
                  <a:cubicBezTo>
                    <a:pt x="72" y="226"/>
                    <a:pt x="27" y="182"/>
                    <a:pt x="27" y="127"/>
                  </a:cubicBezTo>
                  <a:cubicBezTo>
                    <a:pt x="27" y="72"/>
                    <a:pt x="72" y="27"/>
                    <a:pt x="127" y="27"/>
                  </a:cubicBezTo>
                  <a:cubicBezTo>
                    <a:pt x="182" y="27"/>
                    <a:pt x="226" y="72"/>
                    <a:pt x="226" y="127"/>
                  </a:cubicBezTo>
                  <a:cubicBezTo>
                    <a:pt x="226" y="182"/>
                    <a:pt x="182" y="226"/>
                    <a:pt x="127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4"/>
            <p:cNvSpPr>
              <a:spLocks/>
            </p:cNvSpPr>
            <p:nvPr/>
          </p:nvSpPr>
          <p:spPr bwMode="auto">
            <a:xfrm>
              <a:off x="6502400" y="1976438"/>
              <a:ext cx="61912" cy="63500"/>
            </a:xfrm>
            <a:custGeom>
              <a:avLst/>
              <a:gdLst>
                <a:gd name="T0" fmla="*/ 22 w 22"/>
                <a:gd name="T1" fmla="*/ 12 h 23"/>
                <a:gd name="T2" fmla="*/ 11 w 22"/>
                <a:gd name="T3" fmla="*/ 23 h 23"/>
                <a:gd name="T4" fmla="*/ 0 w 22"/>
                <a:gd name="T5" fmla="*/ 11 h 23"/>
                <a:gd name="T6" fmla="*/ 11 w 22"/>
                <a:gd name="T7" fmla="*/ 0 h 23"/>
                <a:gd name="T8" fmla="*/ 22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cubicBezTo>
                    <a:pt x="22" y="18"/>
                    <a:pt x="17" y="23"/>
                    <a:pt x="11" y="23"/>
                  </a:cubicBezTo>
                  <a:cubicBezTo>
                    <a:pt x="5" y="23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6572250" y="1998663"/>
              <a:ext cx="155575" cy="25400"/>
            </a:xfrm>
            <a:custGeom>
              <a:avLst/>
              <a:gdLst>
                <a:gd name="T0" fmla="*/ 4 w 56"/>
                <a:gd name="T1" fmla="*/ 8 h 9"/>
                <a:gd name="T2" fmla="*/ 0 w 56"/>
                <a:gd name="T3" fmla="*/ 4 h 9"/>
                <a:gd name="T4" fmla="*/ 0 w 56"/>
                <a:gd name="T5" fmla="*/ 4 h 9"/>
                <a:gd name="T6" fmla="*/ 4 w 56"/>
                <a:gd name="T7" fmla="*/ 0 h 9"/>
                <a:gd name="T8" fmla="*/ 52 w 56"/>
                <a:gd name="T9" fmla="*/ 0 h 9"/>
                <a:gd name="T10" fmla="*/ 56 w 56"/>
                <a:gd name="T11" fmla="*/ 5 h 9"/>
                <a:gd name="T12" fmla="*/ 56 w 56"/>
                <a:gd name="T13" fmla="*/ 5 h 9"/>
                <a:gd name="T14" fmla="*/ 52 w 56"/>
                <a:gd name="T15" fmla="*/ 9 h 9"/>
                <a:gd name="T16" fmla="*/ 4 w 56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9"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6523038" y="1768475"/>
              <a:ext cx="26987" cy="201612"/>
            </a:xfrm>
            <a:custGeom>
              <a:avLst/>
              <a:gdLst>
                <a:gd name="T0" fmla="*/ 9 w 10"/>
                <a:gd name="T1" fmla="*/ 68 h 73"/>
                <a:gd name="T2" fmla="*/ 4 w 10"/>
                <a:gd name="T3" fmla="*/ 73 h 73"/>
                <a:gd name="T4" fmla="*/ 4 w 10"/>
                <a:gd name="T5" fmla="*/ 73 h 73"/>
                <a:gd name="T6" fmla="*/ 0 w 10"/>
                <a:gd name="T7" fmla="*/ 68 h 73"/>
                <a:gd name="T8" fmla="*/ 1 w 10"/>
                <a:gd name="T9" fmla="*/ 4 h 73"/>
                <a:gd name="T10" fmla="*/ 5 w 10"/>
                <a:gd name="T11" fmla="*/ 0 h 73"/>
                <a:gd name="T12" fmla="*/ 5 w 10"/>
                <a:gd name="T13" fmla="*/ 0 h 73"/>
                <a:gd name="T14" fmla="*/ 9 w 10"/>
                <a:gd name="T15" fmla="*/ 5 h 73"/>
                <a:gd name="T16" fmla="*/ 9 w 10"/>
                <a:gd name="T17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3">
                  <a:moveTo>
                    <a:pt x="9" y="68"/>
                  </a:moveTo>
                  <a:cubicBezTo>
                    <a:pt x="9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8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9" y="5"/>
                  </a:cubicBezTo>
                  <a:lnTo>
                    <a:pt x="9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7"/>
            <p:cNvSpPr>
              <a:spLocks noEditPoints="1"/>
            </p:cNvSpPr>
            <p:nvPr/>
          </p:nvSpPr>
          <p:spPr bwMode="auto">
            <a:xfrm>
              <a:off x="6378575" y="2106613"/>
              <a:ext cx="1220787" cy="881062"/>
            </a:xfrm>
            <a:custGeom>
              <a:avLst/>
              <a:gdLst>
                <a:gd name="T0" fmla="*/ 51 w 440"/>
                <a:gd name="T1" fmla="*/ 130 h 317"/>
                <a:gd name="T2" fmla="*/ 51 w 440"/>
                <a:gd name="T3" fmla="*/ 163 h 317"/>
                <a:gd name="T4" fmla="*/ 125 w 440"/>
                <a:gd name="T5" fmla="*/ 225 h 317"/>
                <a:gd name="T6" fmla="*/ 150 w 440"/>
                <a:gd name="T7" fmla="*/ 206 h 317"/>
                <a:gd name="T8" fmla="*/ 144 w 440"/>
                <a:gd name="T9" fmla="*/ 282 h 317"/>
                <a:gd name="T10" fmla="*/ 144 w 440"/>
                <a:gd name="T11" fmla="*/ 317 h 317"/>
                <a:gd name="T12" fmla="*/ 315 w 440"/>
                <a:gd name="T13" fmla="*/ 301 h 317"/>
                <a:gd name="T14" fmla="*/ 309 w 440"/>
                <a:gd name="T15" fmla="*/ 241 h 317"/>
                <a:gd name="T16" fmla="*/ 309 w 440"/>
                <a:gd name="T17" fmla="*/ 200 h 317"/>
                <a:gd name="T18" fmla="*/ 338 w 440"/>
                <a:gd name="T19" fmla="*/ 218 h 317"/>
                <a:gd name="T20" fmla="*/ 359 w 440"/>
                <a:gd name="T21" fmla="*/ 209 h 317"/>
                <a:gd name="T22" fmla="*/ 395 w 440"/>
                <a:gd name="T23" fmla="*/ 151 h 317"/>
                <a:gd name="T24" fmla="*/ 386 w 440"/>
                <a:gd name="T25" fmla="*/ 136 h 317"/>
                <a:gd name="T26" fmla="*/ 394 w 440"/>
                <a:gd name="T27" fmla="*/ 127 h 317"/>
                <a:gd name="T28" fmla="*/ 431 w 440"/>
                <a:gd name="T29" fmla="*/ 116 h 317"/>
                <a:gd name="T30" fmla="*/ 438 w 440"/>
                <a:gd name="T31" fmla="*/ 108 h 317"/>
                <a:gd name="T32" fmla="*/ 431 w 440"/>
                <a:gd name="T33" fmla="*/ 106 h 317"/>
                <a:gd name="T34" fmla="*/ 412 w 440"/>
                <a:gd name="T35" fmla="*/ 113 h 317"/>
                <a:gd name="T36" fmla="*/ 406 w 440"/>
                <a:gd name="T37" fmla="*/ 106 h 317"/>
                <a:gd name="T38" fmla="*/ 389 w 440"/>
                <a:gd name="T39" fmla="*/ 110 h 317"/>
                <a:gd name="T40" fmla="*/ 367 w 440"/>
                <a:gd name="T41" fmla="*/ 123 h 317"/>
                <a:gd name="T42" fmla="*/ 346 w 440"/>
                <a:gd name="T43" fmla="*/ 159 h 317"/>
                <a:gd name="T44" fmla="*/ 336 w 440"/>
                <a:gd name="T45" fmla="*/ 169 h 317"/>
                <a:gd name="T46" fmla="*/ 329 w 440"/>
                <a:gd name="T47" fmla="*/ 152 h 317"/>
                <a:gd name="T48" fmla="*/ 319 w 440"/>
                <a:gd name="T49" fmla="*/ 130 h 317"/>
                <a:gd name="T50" fmla="*/ 267 w 440"/>
                <a:gd name="T51" fmla="*/ 96 h 317"/>
                <a:gd name="T52" fmla="*/ 262 w 440"/>
                <a:gd name="T53" fmla="*/ 65 h 317"/>
                <a:gd name="T54" fmla="*/ 262 w 440"/>
                <a:gd name="T55" fmla="*/ 46 h 317"/>
                <a:gd name="T56" fmla="*/ 261 w 440"/>
                <a:gd name="T57" fmla="*/ 20 h 317"/>
                <a:gd name="T58" fmla="*/ 236 w 440"/>
                <a:gd name="T59" fmla="*/ 2 h 317"/>
                <a:gd name="T60" fmla="*/ 203 w 440"/>
                <a:gd name="T61" fmla="*/ 17 h 317"/>
                <a:gd name="T62" fmla="*/ 205 w 440"/>
                <a:gd name="T63" fmla="*/ 50 h 317"/>
                <a:gd name="T64" fmla="*/ 211 w 440"/>
                <a:gd name="T65" fmla="*/ 71 h 317"/>
                <a:gd name="T66" fmla="*/ 201 w 440"/>
                <a:gd name="T67" fmla="*/ 96 h 317"/>
                <a:gd name="T68" fmla="*/ 152 w 440"/>
                <a:gd name="T69" fmla="*/ 107 h 317"/>
                <a:gd name="T70" fmla="*/ 132 w 440"/>
                <a:gd name="T71" fmla="*/ 150 h 317"/>
                <a:gd name="T72" fmla="*/ 123 w 440"/>
                <a:gd name="T73" fmla="*/ 173 h 317"/>
                <a:gd name="T74" fmla="*/ 118 w 440"/>
                <a:gd name="T75" fmla="*/ 179 h 317"/>
                <a:gd name="T76" fmla="*/ 102 w 440"/>
                <a:gd name="T77" fmla="*/ 159 h 317"/>
                <a:gd name="T78" fmla="*/ 83 w 440"/>
                <a:gd name="T79" fmla="*/ 134 h 317"/>
                <a:gd name="T80" fmla="*/ 79 w 440"/>
                <a:gd name="T81" fmla="*/ 131 h 317"/>
                <a:gd name="T82" fmla="*/ 67 w 440"/>
                <a:gd name="T83" fmla="*/ 110 h 317"/>
                <a:gd name="T84" fmla="*/ 56 w 440"/>
                <a:gd name="T85" fmla="*/ 94 h 317"/>
                <a:gd name="T86" fmla="*/ 49 w 440"/>
                <a:gd name="T87" fmla="*/ 113 h 317"/>
                <a:gd name="T88" fmla="*/ 20 w 440"/>
                <a:gd name="T89" fmla="*/ 102 h 317"/>
                <a:gd name="T90" fmla="*/ 28 w 440"/>
                <a:gd name="T91" fmla="*/ 118 h 317"/>
                <a:gd name="T92" fmla="*/ 215 w 440"/>
                <a:gd name="T93" fmla="*/ 189 h 317"/>
                <a:gd name="T94" fmla="*/ 212 w 440"/>
                <a:gd name="T95" fmla="*/ 88 h 317"/>
                <a:gd name="T96" fmla="*/ 228 w 440"/>
                <a:gd name="T97" fmla="*/ 119 h 317"/>
                <a:gd name="T98" fmla="*/ 233 w 440"/>
                <a:gd name="T99" fmla="*/ 149 h 317"/>
                <a:gd name="T100" fmla="*/ 254 w 440"/>
                <a:gd name="T101" fmla="*/ 273 h 317"/>
                <a:gd name="T102" fmla="*/ 245 w 440"/>
                <a:gd name="T103" fmla="*/ 136 h 317"/>
                <a:gd name="T104" fmla="*/ 240 w 440"/>
                <a:gd name="T105" fmla="*/ 113 h 317"/>
                <a:gd name="T106" fmla="*/ 256 w 440"/>
                <a:gd name="T107" fmla="*/ 91 h 317"/>
                <a:gd name="T108" fmla="*/ 266 w 440"/>
                <a:gd name="T109" fmla="*/ 195 h 317"/>
                <a:gd name="T110" fmla="*/ 275 w 440"/>
                <a:gd name="T111" fmla="*/ 263 h 317"/>
                <a:gd name="T112" fmla="*/ 250 w 440"/>
                <a:gd name="T113" fmla="*/ 276 h 317"/>
                <a:gd name="T114" fmla="*/ 200 w 440"/>
                <a:gd name="T115" fmla="*/ 27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0" h="317">
                  <a:moveTo>
                    <a:pt x="28" y="118"/>
                  </a:moveTo>
                  <a:cubicBezTo>
                    <a:pt x="31" y="118"/>
                    <a:pt x="51" y="130"/>
                    <a:pt x="51" y="130"/>
                  </a:cubicBezTo>
                  <a:cubicBezTo>
                    <a:pt x="58" y="131"/>
                    <a:pt x="67" y="143"/>
                    <a:pt x="67" y="143"/>
                  </a:cubicBezTo>
                  <a:cubicBezTo>
                    <a:pt x="63" y="145"/>
                    <a:pt x="51" y="163"/>
                    <a:pt x="51" y="163"/>
                  </a:cubicBezTo>
                  <a:cubicBezTo>
                    <a:pt x="55" y="166"/>
                    <a:pt x="89" y="207"/>
                    <a:pt x="96" y="217"/>
                  </a:cubicBezTo>
                  <a:cubicBezTo>
                    <a:pt x="103" y="228"/>
                    <a:pt x="121" y="226"/>
                    <a:pt x="125" y="225"/>
                  </a:cubicBezTo>
                  <a:cubicBezTo>
                    <a:pt x="129" y="223"/>
                    <a:pt x="135" y="218"/>
                    <a:pt x="137" y="215"/>
                  </a:cubicBezTo>
                  <a:cubicBezTo>
                    <a:pt x="140" y="211"/>
                    <a:pt x="150" y="206"/>
                    <a:pt x="150" y="206"/>
                  </a:cubicBezTo>
                  <a:cubicBezTo>
                    <a:pt x="153" y="240"/>
                    <a:pt x="147" y="264"/>
                    <a:pt x="147" y="264"/>
                  </a:cubicBezTo>
                  <a:cubicBezTo>
                    <a:pt x="144" y="282"/>
                    <a:pt x="144" y="282"/>
                    <a:pt x="144" y="282"/>
                  </a:cubicBezTo>
                  <a:cubicBezTo>
                    <a:pt x="146" y="285"/>
                    <a:pt x="146" y="285"/>
                    <a:pt x="146" y="285"/>
                  </a:cubicBezTo>
                  <a:cubicBezTo>
                    <a:pt x="145" y="287"/>
                    <a:pt x="145" y="302"/>
                    <a:pt x="144" y="317"/>
                  </a:cubicBezTo>
                  <a:cubicBezTo>
                    <a:pt x="315" y="317"/>
                    <a:pt x="315" y="317"/>
                    <a:pt x="315" y="317"/>
                  </a:cubicBezTo>
                  <a:cubicBezTo>
                    <a:pt x="316" y="313"/>
                    <a:pt x="315" y="311"/>
                    <a:pt x="315" y="301"/>
                  </a:cubicBezTo>
                  <a:cubicBezTo>
                    <a:pt x="315" y="290"/>
                    <a:pt x="315" y="274"/>
                    <a:pt x="313" y="267"/>
                  </a:cubicBezTo>
                  <a:cubicBezTo>
                    <a:pt x="312" y="260"/>
                    <a:pt x="311" y="252"/>
                    <a:pt x="309" y="241"/>
                  </a:cubicBezTo>
                  <a:cubicBezTo>
                    <a:pt x="306" y="231"/>
                    <a:pt x="308" y="202"/>
                    <a:pt x="308" y="200"/>
                  </a:cubicBezTo>
                  <a:cubicBezTo>
                    <a:pt x="308" y="200"/>
                    <a:pt x="308" y="200"/>
                    <a:pt x="309" y="200"/>
                  </a:cubicBezTo>
                  <a:cubicBezTo>
                    <a:pt x="312" y="199"/>
                    <a:pt x="314" y="202"/>
                    <a:pt x="316" y="205"/>
                  </a:cubicBezTo>
                  <a:cubicBezTo>
                    <a:pt x="319" y="209"/>
                    <a:pt x="331" y="218"/>
                    <a:pt x="338" y="218"/>
                  </a:cubicBezTo>
                  <a:cubicBezTo>
                    <a:pt x="344" y="219"/>
                    <a:pt x="348" y="220"/>
                    <a:pt x="351" y="218"/>
                  </a:cubicBezTo>
                  <a:cubicBezTo>
                    <a:pt x="354" y="216"/>
                    <a:pt x="356" y="212"/>
                    <a:pt x="359" y="209"/>
                  </a:cubicBezTo>
                  <a:cubicBezTo>
                    <a:pt x="361" y="205"/>
                    <a:pt x="361" y="203"/>
                    <a:pt x="363" y="200"/>
                  </a:cubicBezTo>
                  <a:cubicBezTo>
                    <a:pt x="365" y="196"/>
                    <a:pt x="395" y="158"/>
                    <a:pt x="395" y="151"/>
                  </a:cubicBezTo>
                  <a:cubicBezTo>
                    <a:pt x="395" y="151"/>
                    <a:pt x="395" y="151"/>
                    <a:pt x="395" y="150"/>
                  </a:cubicBezTo>
                  <a:cubicBezTo>
                    <a:pt x="395" y="144"/>
                    <a:pt x="386" y="136"/>
                    <a:pt x="386" y="136"/>
                  </a:cubicBezTo>
                  <a:cubicBezTo>
                    <a:pt x="387" y="135"/>
                    <a:pt x="387" y="129"/>
                    <a:pt x="387" y="129"/>
                  </a:cubicBezTo>
                  <a:cubicBezTo>
                    <a:pt x="388" y="128"/>
                    <a:pt x="394" y="127"/>
                    <a:pt x="394" y="127"/>
                  </a:cubicBezTo>
                  <a:cubicBezTo>
                    <a:pt x="401" y="127"/>
                    <a:pt x="420" y="123"/>
                    <a:pt x="420" y="123"/>
                  </a:cubicBezTo>
                  <a:cubicBezTo>
                    <a:pt x="425" y="121"/>
                    <a:pt x="431" y="116"/>
                    <a:pt x="431" y="116"/>
                  </a:cubicBezTo>
                  <a:cubicBezTo>
                    <a:pt x="434" y="114"/>
                    <a:pt x="434" y="112"/>
                    <a:pt x="434" y="112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40" y="106"/>
                    <a:pt x="436" y="106"/>
                    <a:pt x="436" y="106"/>
                  </a:cubicBezTo>
                  <a:cubicBezTo>
                    <a:pt x="436" y="104"/>
                    <a:pt x="431" y="106"/>
                    <a:pt x="431" y="106"/>
                  </a:cubicBezTo>
                  <a:cubicBezTo>
                    <a:pt x="431" y="104"/>
                    <a:pt x="426" y="107"/>
                    <a:pt x="423" y="110"/>
                  </a:cubicBezTo>
                  <a:cubicBezTo>
                    <a:pt x="420" y="112"/>
                    <a:pt x="416" y="112"/>
                    <a:pt x="412" y="113"/>
                  </a:cubicBezTo>
                  <a:cubicBezTo>
                    <a:pt x="409" y="114"/>
                    <a:pt x="402" y="113"/>
                    <a:pt x="402" y="113"/>
                  </a:cubicBezTo>
                  <a:cubicBezTo>
                    <a:pt x="404" y="112"/>
                    <a:pt x="406" y="106"/>
                    <a:pt x="406" y="106"/>
                  </a:cubicBezTo>
                  <a:cubicBezTo>
                    <a:pt x="406" y="103"/>
                    <a:pt x="401" y="106"/>
                    <a:pt x="399" y="107"/>
                  </a:cubicBezTo>
                  <a:cubicBezTo>
                    <a:pt x="396" y="108"/>
                    <a:pt x="389" y="110"/>
                    <a:pt x="389" y="110"/>
                  </a:cubicBezTo>
                  <a:cubicBezTo>
                    <a:pt x="382" y="109"/>
                    <a:pt x="371" y="122"/>
                    <a:pt x="371" y="122"/>
                  </a:cubicBezTo>
                  <a:cubicBezTo>
                    <a:pt x="371" y="122"/>
                    <a:pt x="369" y="122"/>
                    <a:pt x="367" y="123"/>
                  </a:cubicBezTo>
                  <a:cubicBezTo>
                    <a:pt x="365" y="124"/>
                    <a:pt x="361" y="133"/>
                    <a:pt x="359" y="138"/>
                  </a:cubicBezTo>
                  <a:cubicBezTo>
                    <a:pt x="356" y="143"/>
                    <a:pt x="350" y="155"/>
                    <a:pt x="346" y="159"/>
                  </a:cubicBezTo>
                  <a:cubicBezTo>
                    <a:pt x="342" y="163"/>
                    <a:pt x="343" y="161"/>
                    <a:pt x="340" y="162"/>
                  </a:cubicBezTo>
                  <a:cubicBezTo>
                    <a:pt x="338" y="164"/>
                    <a:pt x="337" y="171"/>
                    <a:pt x="336" y="169"/>
                  </a:cubicBezTo>
                  <a:cubicBezTo>
                    <a:pt x="335" y="167"/>
                    <a:pt x="329" y="163"/>
                    <a:pt x="328" y="160"/>
                  </a:cubicBezTo>
                  <a:cubicBezTo>
                    <a:pt x="327" y="157"/>
                    <a:pt x="329" y="156"/>
                    <a:pt x="329" y="152"/>
                  </a:cubicBezTo>
                  <a:cubicBezTo>
                    <a:pt x="329" y="147"/>
                    <a:pt x="328" y="149"/>
                    <a:pt x="326" y="144"/>
                  </a:cubicBezTo>
                  <a:cubicBezTo>
                    <a:pt x="324" y="140"/>
                    <a:pt x="319" y="130"/>
                    <a:pt x="319" y="130"/>
                  </a:cubicBezTo>
                  <a:cubicBezTo>
                    <a:pt x="315" y="115"/>
                    <a:pt x="305" y="104"/>
                    <a:pt x="305" y="104"/>
                  </a:cubicBezTo>
                  <a:cubicBezTo>
                    <a:pt x="267" y="96"/>
                    <a:pt x="267" y="96"/>
                    <a:pt x="267" y="96"/>
                  </a:cubicBezTo>
                  <a:cubicBezTo>
                    <a:pt x="265" y="95"/>
                    <a:pt x="257" y="89"/>
                    <a:pt x="257" y="89"/>
                  </a:cubicBezTo>
                  <a:cubicBezTo>
                    <a:pt x="259" y="86"/>
                    <a:pt x="262" y="65"/>
                    <a:pt x="262" y="65"/>
                  </a:cubicBezTo>
                  <a:cubicBezTo>
                    <a:pt x="264" y="62"/>
                    <a:pt x="265" y="44"/>
                    <a:pt x="265" y="44"/>
                  </a:cubicBezTo>
                  <a:cubicBezTo>
                    <a:pt x="264" y="40"/>
                    <a:pt x="262" y="46"/>
                    <a:pt x="262" y="46"/>
                  </a:cubicBezTo>
                  <a:cubicBezTo>
                    <a:pt x="262" y="46"/>
                    <a:pt x="263" y="40"/>
                    <a:pt x="263" y="37"/>
                  </a:cubicBezTo>
                  <a:cubicBezTo>
                    <a:pt x="263" y="33"/>
                    <a:pt x="264" y="24"/>
                    <a:pt x="261" y="20"/>
                  </a:cubicBezTo>
                  <a:cubicBezTo>
                    <a:pt x="259" y="15"/>
                    <a:pt x="254" y="12"/>
                    <a:pt x="252" y="10"/>
                  </a:cubicBezTo>
                  <a:cubicBezTo>
                    <a:pt x="249" y="8"/>
                    <a:pt x="243" y="2"/>
                    <a:pt x="236" y="2"/>
                  </a:cubicBezTo>
                  <a:cubicBezTo>
                    <a:pt x="229" y="1"/>
                    <a:pt x="225" y="0"/>
                    <a:pt x="219" y="3"/>
                  </a:cubicBezTo>
                  <a:cubicBezTo>
                    <a:pt x="212" y="7"/>
                    <a:pt x="207" y="11"/>
                    <a:pt x="203" y="17"/>
                  </a:cubicBezTo>
                  <a:cubicBezTo>
                    <a:pt x="198" y="22"/>
                    <a:pt x="199" y="32"/>
                    <a:pt x="201" y="37"/>
                  </a:cubicBezTo>
                  <a:cubicBezTo>
                    <a:pt x="203" y="41"/>
                    <a:pt x="205" y="50"/>
                    <a:pt x="205" y="50"/>
                  </a:cubicBezTo>
                  <a:cubicBezTo>
                    <a:pt x="197" y="44"/>
                    <a:pt x="203" y="63"/>
                    <a:pt x="203" y="63"/>
                  </a:cubicBezTo>
                  <a:cubicBezTo>
                    <a:pt x="205" y="74"/>
                    <a:pt x="211" y="71"/>
                    <a:pt x="211" y="71"/>
                  </a:cubicBezTo>
                  <a:cubicBezTo>
                    <a:pt x="210" y="73"/>
                    <a:pt x="213" y="86"/>
                    <a:pt x="213" y="86"/>
                  </a:cubicBezTo>
                  <a:cubicBezTo>
                    <a:pt x="211" y="86"/>
                    <a:pt x="201" y="96"/>
                    <a:pt x="201" y="96"/>
                  </a:cubicBezTo>
                  <a:cubicBezTo>
                    <a:pt x="198" y="98"/>
                    <a:pt x="195" y="98"/>
                    <a:pt x="195" y="98"/>
                  </a:cubicBezTo>
                  <a:cubicBezTo>
                    <a:pt x="187" y="100"/>
                    <a:pt x="160" y="106"/>
                    <a:pt x="152" y="107"/>
                  </a:cubicBezTo>
                  <a:cubicBezTo>
                    <a:pt x="145" y="108"/>
                    <a:pt x="142" y="123"/>
                    <a:pt x="140" y="131"/>
                  </a:cubicBezTo>
                  <a:cubicBezTo>
                    <a:pt x="137" y="138"/>
                    <a:pt x="135" y="145"/>
                    <a:pt x="132" y="150"/>
                  </a:cubicBezTo>
                  <a:cubicBezTo>
                    <a:pt x="129" y="155"/>
                    <a:pt x="130" y="157"/>
                    <a:pt x="128" y="163"/>
                  </a:cubicBezTo>
                  <a:cubicBezTo>
                    <a:pt x="126" y="169"/>
                    <a:pt x="128" y="169"/>
                    <a:pt x="123" y="173"/>
                  </a:cubicBezTo>
                  <a:cubicBezTo>
                    <a:pt x="119" y="176"/>
                    <a:pt x="119" y="179"/>
                    <a:pt x="119" y="179"/>
                  </a:cubicBezTo>
                  <a:cubicBezTo>
                    <a:pt x="119" y="179"/>
                    <a:pt x="119" y="182"/>
                    <a:pt x="118" y="179"/>
                  </a:cubicBezTo>
                  <a:cubicBezTo>
                    <a:pt x="117" y="175"/>
                    <a:pt x="115" y="175"/>
                    <a:pt x="111" y="170"/>
                  </a:cubicBezTo>
                  <a:cubicBezTo>
                    <a:pt x="106" y="165"/>
                    <a:pt x="105" y="161"/>
                    <a:pt x="102" y="159"/>
                  </a:cubicBezTo>
                  <a:cubicBezTo>
                    <a:pt x="100" y="157"/>
                    <a:pt x="99" y="157"/>
                    <a:pt x="96" y="153"/>
                  </a:cubicBezTo>
                  <a:cubicBezTo>
                    <a:pt x="94" y="150"/>
                    <a:pt x="83" y="134"/>
                    <a:pt x="83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1" y="133"/>
                    <a:pt x="79" y="131"/>
                  </a:cubicBezTo>
                  <a:cubicBezTo>
                    <a:pt x="77" y="129"/>
                    <a:pt x="76" y="127"/>
                    <a:pt x="74" y="123"/>
                  </a:cubicBezTo>
                  <a:cubicBezTo>
                    <a:pt x="73" y="119"/>
                    <a:pt x="67" y="110"/>
                    <a:pt x="67" y="110"/>
                  </a:cubicBezTo>
                  <a:cubicBezTo>
                    <a:pt x="65" y="107"/>
                    <a:pt x="63" y="103"/>
                    <a:pt x="63" y="103"/>
                  </a:cubicBezTo>
                  <a:cubicBezTo>
                    <a:pt x="60" y="95"/>
                    <a:pt x="56" y="94"/>
                    <a:pt x="56" y="94"/>
                  </a:cubicBezTo>
                  <a:cubicBezTo>
                    <a:pt x="46" y="94"/>
                    <a:pt x="55" y="106"/>
                    <a:pt x="55" y="106"/>
                  </a:cubicBezTo>
                  <a:cubicBezTo>
                    <a:pt x="57" y="109"/>
                    <a:pt x="53" y="113"/>
                    <a:pt x="49" y="113"/>
                  </a:cubicBezTo>
                  <a:cubicBezTo>
                    <a:pt x="45" y="112"/>
                    <a:pt x="39" y="112"/>
                    <a:pt x="36" y="111"/>
                  </a:cubicBezTo>
                  <a:cubicBezTo>
                    <a:pt x="32" y="110"/>
                    <a:pt x="20" y="102"/>
                    <a:pt x="20" y="102"/>
                  </a:cubicBezTo>
                  <a:cubicBezTo>
                    <a:pt x="17" y="99"/>
                    <a:pt x="13" y="101"/>
                    <a:pt x="13" y="101"/>
                  </a:cubicBezTo>
                  <a:cubicBezTo>
                    <a:pt x="0" y="102"/>
                    <a:pt x="28" y="118"/>
                    <a:pt x="28" y="118"/>
                  </a:cubicBezTo>
                  <a:close/>
                  <a:moveTo>
                    <a:pt x="212" y="228"/>
                  </a:moveTo>
                  <a:cubicBezTo>
                    <a:pt x="212" y="228"/>
                    <a:pt x="216" y="210"/>
                    <a:pt x="215" y="189"/>
                  </a:cubicBezTo>
                  <a:cubicBezTo>
                    <a:pt x="215" y="189"/>
                    <a:pt x="211" y="118"/>
                    <a:pt x="210" y="112"/>
                  </a:cubicBezTo>
                  <a:cubicBezTo>
                    <a:pt x="210" y="112"/>
                    <a:pt x="206" y="93"/>
                    <a:pt x="212" y="88"/>
                  </a:cubicBezTo>
                  <a:cubicBezTo>
                    <a:pt x="212" y="88"/>
                    <a:pt x="230" y="112"/>
                    <a:pt x="238" y="113"/>
                  </a:cubicBezTo>
                  <a:cubicBezTo>
                    <a:pt x="238" y="113"/>
                    <a:pt x="230" y="115"/>
                    <a:pt x="228" y="119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8" y="128"/>
                    <a:pt x="232" y="142"/>
                    <a:pt x="233" y="149"/>
                  </a:cubicBezTo>
                  <a:cubicBezTo>
                    <a:pt x="233" y="149"/>
                    <a:pt x="242" y="234"/>
                    <a:pt x="235" y="257"/>
                  </a:cubicBezTo>
                  <a:cubicBezTo>
                    <a:pt x="254" y="273"/>
                    <a:pt x="254" y="273"/>
                    <a:pt x="254" y="273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69" y="167"/>
                    <a:pt x="245" y="136"/>
                  </a:cubicBezTo>
                  <a:cubicBezTo>
                    <a:pt x="245" y="136"/>
                    <a:pt x="242" y="119"/>
                    <a:pt x="249" y="116"/>
                  </a:cubicBezTo>
                  <a:cubicBezTo>
                    <a:pt x="249" y="116"/>
                    <a:pt x="244" y="111"/>
                    <a:pt x="240" y="113"/>
                  </a:cubicBezTo>
                  <a:cubicBezTo>
                    <a:pt x="240" y="113"/>
                    <a:pt x="253" y="102"/>
                    <a:pt x="254" y="94"/>
                  </a:cubicBezTo>
                  <a:cubicBezTo>
                    <a:pt x="256" y="91"/>
                    <a:pt x="256" y="91"/>
                    <a:pt x="256" y="91"/>
                  </a:cubicBezTo>
                  <a:cubicBezTo>
                    <a:pt x="256" y="91"/>
                    <a:pt x="260" y="117"/>
                    <a:pt x="261" y="130"/>
                  </a:cubicBezTo>
                  <a:cubicBezTo>
                    <a:pt x="261" y="130"/>
                    <a:pt x="265" y="189"/>
                    <a:pt x="266" y="195"/>
                  </a:cubicBezTo>
                  <a:cubicBezTo>
                    <a:pt x="268" y="201"/>
                    <a:pt x="273" y="228"/>
                    <a:pt x="273" y="234"/>
                  </a:cubicBezTo>
                  <a:cubicBezTo>
                    <a:pt x="274" y="239"/>
                    <a:pt x="277" y="258"/>
                    <a:pt x="275" y="263"/>
                  </a:cubicBezTo>
                  <a:cubicBezTo>
                    <a:pt x="274" y="269"/>
                    <a:pt x="275" y="274"/>
                    <a:pt x="275" y="274"/>
                  </a:cubicBezTo>
                  <a:cubicBezTo>
                    <a:pt x="275" y="274"/>
                    <a:pt x="258" y="278"/>
                    <a:pt x="250" y="276"/>
                  </a:cubicBezTo>
                  <a:cubicBezTo>
                    <a:pt x="250" y="276"/>
                    <a:pt x="232" y="275"/>
                    <a:pt x="228" y="276"/>
                  </a:cubicBezTo>
                  <a:cubicBezTo>
                    <a:pt x="228" y="276"/>
                    <a:pt x="202" y="273"/>
                    <a:pt x="200" y="270"/>
                  </a:cubicBezTo>
                  <a:cubicBezTo>
                    <a:pt x="200" y="270"/>
                    <a:pt x="206" y="238"/>
                    <a:pt x="212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3" name="Oval 10"/>
          <p:cNvSpPr>
            <a:spLocks noChangeAspect="1"/>
          </p:cNvSpPr>
          <p:nvPr/>
        </p:nvSpPr>
        <p:spPr bwMode="auto">
          <a:xfrm rot="5400000">
            <a:off x="1296405" y="2032528"/>
            <a:ext cx="2160000" cy="2160000"/>
          </a:xfrm>
          <a:prstGeom prst="blockArc">
            <a:avLst>
              <a:gd name="adj1" fmla="val 10800000"/>
              <a:gd name="adj2" fmla="val 16988193"/>
              <a:gd name="adj3" fmla="val 12655"/>
            </a:avLst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6452" tIns="149161" rIns="186452" bIns="149161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5067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ea"/>
              <a:ea typeface="+mj-ea"/>
              <a:cs typeface="Segoe UI" pitchFamily="34" charset="0"/>
            </a:endParaRPr>
          </a:p>
        </p:txBody>
      </p:sp>
      <p:sp>
        <p:nvSpPr>
          <p:cNvPr id="74" name="Oval 10"/>
          <p:cNvSpPr>
            <a:spLocks noChangeAspect="1"/>
          </p:cNvSpPr>
          <p:nvPr/>
        </p:nvSpPr>
        <p:spPr bwMode="auto">
          <a:xfrm>
            <a:off x="4457206" y="1672528"/>
            <a:ext cx="2520000" cy="2520000"/>
          </a:xfrm>
          <a:prstGeom prst="ellipse">
            <a:avLst/>
          </a:prstGeom>
          <a:solidFill>
            <a:srgbClr val="009DA6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6452" tIns="149161" rIns="186452" bIns="149161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5067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ea"/>
              <a:ea typeface="+mj-ea"/>
              <a:cs typeface="Segoe UI" pitchFamily="34" charset="0"/>
            </a:endParaRPr>
          </a:p>
        </p:txBody>
      </p:sp>
      <p:sp>
        <p:nvSpPr>
          <p:cNvPr id="55" name="Oval 11"/>
          <p:cNvSpPr/>
          <p:nvPr/>
        </p:nvSpPr>
        <p:spPr bwMode="auto">
          <a:xfrm>
            <a:off x="4921861" y="2137184"/>
            <a:ext cx="1590690" cy="1590689"/>
          </a:xfrm>
          <a:prstGeom prst="ellipse">
            <a:avLst/>
          </a:prstGeom>
          <a:solidFill>
            <a:srgbClr val="F3869A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6452" tIns="149161" rIns="186452" bIns="149161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5067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ea"/>
              <a:ea typeface="+mj-ea"/>
              <a:cs typeface="Segoe UI" pitchFamily="34" charset="0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5033976" y="2488304"/>
            <a:ext cx="1366460" cy="1117049"/>
            <a:chOff x="6183313" y="1651000"/>
            <a:chExt cx="1635124" cy="1336675"/>
          </a:xfrm>
          <a:solidFill>
            <a:schemeClr val="bg1"/>
          </a:solidFill>
        </p:grpSpPr>
        <p:sp>
          <p:nvSpPr>
            <p:cNvPr id="57" name="Freeform 11"/>
            <p:cNvSpPr>
              <a:spLocks noEditPoints="1"/>
            </p:cNvSpPr>
            <p:nvPr/>
          </p:nvSpPr>
          <p:spPr bwMode="auto">
            <a:xfrm>
              <a:off x="7108825" y="1651000"/>
              <a:ext cx="709612" cy="71120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0 h 256"/>
                <a:gd name="T10" fmla="*/ 128 w 256"/>
                <a:gd name="T11" fmla="*/ 229 h 256"/>
                <a:gd name="T12" fmla="*/ 27 w 256"/>
                <a:gd name="T13" fmla="*/ 128 h 256"/>
                <a:gd name="T14" fmla="*/ 128 w 256"/>
                <a:gd name="T15" fmla="*/ 27 h 256"/>
                <a:gd name="T16" fmla="*/ 229 w 256"/>
                <a:gd name="T17" fmla="*/ 128 h 256"/>
                <a:gd name="T18" fmla="*/ 128 w 256"/>
                <a:gd name="T19" fmla="*/ 229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9"/>
                    <a:pt x="57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lose/>
                  <a:moveTo>
                    <a:pt x="128" y="229"/>
                  </a:moveTo>
                  <a:cubicBezTo>
                    <a:pt x="72" y="229"/>
                    <a:pt x="27" y="183"/>
                    <a:pt x="27" y="128"/>
                  </a:cubicBezTo>
                  <a:cubicBezTo>
                    <a:pt x="27" y="72"/>
                    <a:pt x="72" y="27"/>
                    <a:pt x="128" y="27"/>
                  </a:cubicBezTo>
                  <a:cubicBezTo>
                    <a:pt x="184" y="27"/>
                    <a:pt x="229" y="72"/>
                    <a:pt x="229" y="128"/>
                  </a:cubicBezTo>
                  <a:cubicBezTo>
                    <a:pt x="229" y="183"/>
                    <a:pt x="184" y="229"/>
                    <a:pt x="128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2"/>
            <p:cNvSpPr>
              <a:spLocks noEditPoints="1"/>
            </p:cNvSpPr>
            <p:nvPr/>
          </p:nvSpPr>
          <p:spPr bwMode="auto">
            <a:xfrm>
              <a:off x="7351713" y="1798638"/>
              <a:ext cx="228600" cy="422275"/>
            </a:xfrm>
            <a:custGeom>
              <a:avLst/>
              <a:gdLst>
                <a:gd name="T0" fmla="*/ 37 w 82"/>
                <a:gd name="T1" fmla="*/ 152 h 152"/>
                <a:gd name="T2" fmla="*/ 37 w 82"/>
                <a:gd name="T3" fmla="*/ 137 h 152"/>
                <a:gd name="T4" fmla="*/ 19 w 82"/>
                <a:gd name="T5" fmla="*/ 132 h 152"/>
                <a:gd name="T6" fmla="*/ 6 w 82"/>
                <a:gd name="T7" fmla="*/ 120 h 152"/>
                <a:gd name="T8" fmla="*/ 0 w 82"/>
                <a:gd name="T9" fmla="*/ 100 h 152"/>
                <a:gd name="T10" fmla="*/ 16 w 82"/>
                <a:gd name="T11" fmla="*/ 97 h 152"/>
                <a:gd name="T12" fmla="*/ 22 w 82"/>
                <a:gd name="T13" fmla="*/ 115 h 152"/>
                <a:gd name="T14" fmla="*/ 37 w 82"/>
                <a:gd name="T15" fmla="*/ 124 h 152"/>
                <a:gd name="T16" fmla="*/ 37 w 82"/>
                <a:gd name="T17" fmla="*/ 76 h 152"/>
                <a:gd name="T18" fmla="*/ 18 w 82"/>
                <a:gd name="T19" fmla="*/ 69 h 152"/>
                <a:gd name="T20" fmla="*/ 7 w 82"/>
                <a:gd name="T21" fmla="*/ 58 h 152"/>
                <a:gd name="T22" fmla="*/ 3 w 82"/>
                <a:gd name="T23" fmla="*/ 42 h 152"/>
                <a:gd name="T24" fmla="*/ 14 w 82"/>
                <a:gd name="T25" fmla="*/ 16 h 152"/>
                <a:gd name="T26" fmla="*/ 37 w 82"/>
                <a:gd name="T27" fmla="*/ 8 h 152"/>
                <a:gd name="T28" fmla="*/ 37 w 82"/>
                <a:gd name="T29" fmla="*/ 0 h 152"/>
                <a:gd name="T30" fmla="*/ 46 w 82"/>
                <a:gd name="T31" fmla="*/ 0 h 152"/>
                <a:gd name="T32" fmla="*/ 46 w 82"/>
                <a:gd name="T33" fmla="*/ 8 h 152"/>
                <a:gd name="T34" fmla="*/ 67 w 82"/>
                <a:gd name="T35" fmla="*/ 15 h 152"/>
                <a:gd name="T36" fmla="*/ 79 w 82"/>
                <a:gd name="T37" fmla="*/ 38 h 152"/>
                <a:gd name="T38" fmla="*/ 63 w 82"/>
                <a:gd name="T39" fmla="*/ 40 h 152"/>
                <a:gd name="T40" fmla="*/ 57 w 82"/>
                <a:gd name="T41" fmla="*/ 27 h 152"/>
                <a:gd name="T42" fmla="*/ 46 w 82"/>
                <a:gd name="T43" fmla="*/ 20 h 152"/>
                <a:gd name="T44" fmla="*/ 46 w 82"/>
                <a:gd name="T45" fmla="*/ 64 h 152"/>
                <a:gd name="T46" fmla="*/ 61 w 82"/>
                <a:gd name="T47" fmla="*/ 68 h 152"/>
                <a:gd name="T48" fmla="*/ 72 w 82"/>
                <a:gd name="T49" fmla="*/ 76 h 152"/>
                <a:gd name="T50" fmla="*/ 79 w 82"/>
                <a:gd name="T51" fmla="*/ 86 h 152"/>
                <a:gd name="T52" fmla="*/ 82 w 82"/>
                <a:gd name="T53" fmla="*/ 99 h 152"/>
                <a:gd name="T54" fmla="*/ 72 w 82"/>
                <a:gd name="T55" fmla="*/ 126 h 152"/>
                <a:gd name="T56" fmla="*/ 46 w 82"/>
                <a:gd name="T57" fmla="*/ 137 h 152"/>
                <a:gd name="T58" fmla="*/ 46 w 82"/>
                <a:gd name="T59" fmla="*/ 152 h 152"/>
                <a:gd name="T60" fmla="*/ 37 w 82"/>
                <a:gd name="T61" fmla="*/ 152 h 152"/>
                <a:gd name="T62" fmla="*/ 37 w 82"/>
                <a:gd name="T63" fmla="*/ 20 h 152"/>
                <a:gd name="T64" fmla="*/ 23 w 82"/>
                <a:gd name="T65" fmla="*/ 27 h 152"/>
                <a:gd name="T66" fmla="*/ 18 w 82"/>
                <a:gd name="T67" fmla="*/ 41 h 152"/>
                <a:gd name="T68" fmla="*/ 22 w 82"/>
                <a:gd name="T69" fmla="*/ 54 h 152"/>
                <a:gd name="T70" fmla="*/ 37 w 82"/>
                <a:gd name="T71" fmla="*/ 62 h 152"/>
                <a:gd name="T72" fmla="*/ 37 w 82"/>
                <a:gd name="T73" fmla="*/ 20 h 152"/>
                <a:gd name="T74" fmla="*/ 46 w 82"/>
                <a:gd name="T75" fmla="*/ 124 h 152"/>
                <a:gd name="T76" fmla="*/ 60 w 82"/>
                <a:gd name="T77" fmla="*/ 117 h 152"/>
                <a:gd name="T78" fmla="*/ 66 w 82"/>
                <a:gd name="T79" fmla="*/ 100 h 152"/>
                <a:gd name="T80" fmla="*/ 62 w 82"/>
                <a:gd name="T81" fmla="*/ 87 h 152"/>
                <a:gd name="T82" fmla="*/ 46 w 82"/>
                <a:gd name="T83" fmla="*/ 78 h 152"/>
                <a:gd name="T84" fmla="*/ 46 w 82"/>
                <a:gd name="T85" fmla="*/ 12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2" h="152">
                  <a:moveTo>
                    <a:pt x="37" y="152"/>
                  </a:moveTo>
                  <a:cubicBezTo>
                    <a:pt x="37" y="137"/>
                    <a:pt x="37" y="137"/>
                    <a:pt x="37" y="137"/>
                  </a:cubicBezTo>
                  <a:cubicBezTo>
                    <a:pt x="29" y="136"/>
                    <a:pt x="23" y="134"/>
                    <a:pt x="19" y="132"/>
                  </a:cubicBezTo>
                  <a:cubicBezTo>
                    <a:pt x="14" y="129"/>
                    <a:pt x="10" y="126"/>
                    <a:pt x="6" y="120"/>
                  </a:cubicBezTo>
                  <a:cubicBezTo>
                    <a:pt x="3" y="115"/>
                    <a:pt x="1" y="108"/>
                    <a:pt x="0" y="100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7" y="106"/>
                    <a:pt x="19" y="112"/>
                    <a:pt x="22" y="115"/>
                  </a:cubicBezTo>
                  <a:cubicBezTo>
                    <a:pt x="26" y="121"/>
                    <a:pt x="31" y="124"/>
                    <a:pt x="37" y="124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1" y="75"/>
                    <a:pt x="24" y="73"/>
                    <a:pt x="18" y="69"/>
                  </a:cubicBezTo>
                  <a:cubicBezTo>
                    <a:pt x="13" y="66"/>
                    <a:pt x="10" y="63"/>
                    <a:pt x="7" y="58"/>
                  </a:cubicBezTo>
                  <a:cubicBezTo>
                    <a:pt x="4" y="53"/>
                    <a:pt x="3" y="48"/>
                    <a:pt x="3" y="42"/>
                  </a:cubicBezTo>
                  <a:cubicBezTo>
                    <a:pt x="3" y="31"/>
                    <a:pt x="7" y="22"/>
                    <a:pt x="14" y="16"/>
                  </a:cubicBezTo>
                  <a:cubicBezTo>
                    <a:pt x="20" y="11"/>
                    <a:pt x="27" y="9"/>
                    <a:pt x="37" y="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55" y="8"/>
                    <a:pt x="62" y="11"/>
                    <a:pt x="67" y="15"/>
                  </a:cubicBezTo>
                  <a:cubicBezTo>
                    <a:pt x="73" y="21"/>
                    <a:pt x="77" y="28"/>
                    <a:pt x="79" y="38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34"/>
                    <a:pt x="60" y="30"/>
                    <a:pt x="57" y="27"/>
                  </a:cubicBezTo>
                  <a:cubicBezTo>
                    <a:pt x="55" y="23"/>
                    <a:pt x="51" y="21"/>
                    <a:pt x="46" y="2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3" y="66"/>
                    <a:pt x="58" y="67"/>
                    <a:pt x="61" y="68"/>
                  </a:cubicBezTo>
                  <a:cubicBezTo>
                    <a:pt x="66" y="70"/>
                    <a:pt x="69" y="73"/>
                    <a:pt x="72" y="76"/>
                  </a:cubicBezTo>
                  <a:cubicBezTo>
                    <a:pt x="75" y="79"/>
                    <a:pt x="78" y="82"/>
                    <a:pt x="79" y="86"/>
                  </a:cubicBezTo>
                  <a:cubicBezTo>
                    <a:pt x="81" y="90"/>
                    <a:pt x="82" y="95"/>
                    <a:pt x="82" y="99"/>
                  </a:cubicBezTo>
                  <a:cubicBezTo>
                    <a:pt x="82" y="110"/>
                    <a:pt x="78" y="119"/>
                    <a:pt x="72" y="126"/>
                  </a:cubicBezTo>
                  <a:cubicBezTo>
                    <a:pt x="65" y="133"/>
                    <a:pt x="56" y="136"/>
                    <a:pt x="46" y="137"/>
                  </a:cubicBezTo>
                  <a:cubicBezTo>
                    <a:pt x="46" y="152"/>
                    <a:pt x="46" y="152"/>
                    <a:pt x="46" y="152"/>
                  </a:cubicBezTo>
                  <a:lnTo>
                    <a:pt x="37" y="152"/>
                  </a:lnTo>
                  <a:close/>
                  <a:moveTo>
                    <a:pt x="37" y="20"/>
                  </a:moveTo>
                  <a:cubicBezTo>
                    <a:pt x="31" y="21"/>
                    <a:pt x="27" y="23"/>
                    <a:pt x="23" y="27"/>
                  </a:cubicBezTo>
                  <a:cubicBezTo>
                    <a:pt x="20" y="31"/>
                    <a:pt x="18" y="35"/>
                    <a:pt x="18" y="41"/>
                  </a:cubicBezTo>
                  <a:cubicBezTo>
                    <a:pt x="18" y="46"/>
                    <a:pt x="20" y="50"/>
                    <a:pt x="22" y="54"/>
                  </a:cubicBezTo>
                  <a:cubicBezTo>
                    <a:pt x="25" y="57"/>
                    <a:pt x="30" y="60"/>
                    <a:pt x="37" y="62"/>
                  </a:cubicBezTo>
                  <a:lnTo>
                    <a:pt x="37" y="20"/>
                  </a:lnTo>
                  <a:close/>
                  <a:moveTo>
                    <a:pt x="46" y="124"/>
                  </a:moveTo>
                  <a:cubicBezTo>
                    <a:pt x="52" y="124"/>
                    <a:pt x="57" y="121"/>
                    <a:pt x="60" y="117"/>
                  </a:cubicBezTo>
                  <a:cubicBezTo>
                    <a:pt x="64" y="112"/>
                    <a:pt x="66" y="107"/>
                    <a:pt x="66" y="100"/>
                  </a:cubicBezTo>
                  <a:cubicBezTo>
                    <a:pt x="66" y="95"/>
                    <a:pt x="65" y="91"/>
                    <a:pt x="62" y="87"/>
                  </a:cubicBezTo>
                  <a:cubicBezTo>
                    <a:pt x="59" y="84"/>
                    <a:pt x="54" y="81"/>
                    <a:pt x="46" y="78"/>
                  </a:cubicBezTo>
                  <a:lnTo>
                    <a:pt x="46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3"/>
            <p:cNvSpPr>
              <a:spLocks noEditPoints="1"/>
            </p:cNvSpPr>
            <p:nvPr/>
          </p:nvSpPr>
          <p:spPr bwMode="auto">
            <a:xfrm>
              <a:off x="6183313" y="1654175"/>
              <a:ext cx="703262" cy="703262"/>
            </a:xfrm>
            <a:custGeom>
              <a:avLst/>
              <a:gdLst>
                <a:gd name="T0" fmla="*/ 127 w 253"/>
                <a:gd name="T1" fmla="*/ 0 h 253"/>
                <a:gd name="T2" fmla="*/ 0 w 253"/>
                <a:gd name="T3" fmla="*/ 127 h 253"/>
                <a:gd name="T4" fmla="*/ 127 w 253"/>
                <a:gd name="T5" fmla="*/ 253 h 253"/>
                <a:gd name="T6" fmla="*/ 253 w 253"/>
                <a:gd name="T7" fmla="*/ 127 h 253"/>
                <a:gd name="T8" fmla="*/ 127 w 253"/>
                <a:gd name="T9" fmla="*/ 0 h 253"/>
                <a:gd name="T10" fmla="*/ 127 w 253"/>
                <a:gd name="T11" fmla="*/ 226 h 253"/>
                <a:gd name="T12" fmla="*/ 27 w 253"/>
                <a:gd name="T13" fmla="*/ 127 h 253"/>
                <a:gd name="T14" fmla="*/ 127 w 253"/>
                <a:gd name="T15" fmla="*/ 27 h 253"/>
                <a:gd name="T16" fmla="*/ 226 w 253"/>
                <a:gd name="T17" fmla="*/ 127 h 253"/>
                <a:gd name="T18" fmla="*/ 127 w 253"/>
                <a:gd name="T19" fmla="*/ 226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3" h="253">
                  <a:moveTo>
                    <a:pt x="127" y="0"/>
                  </a:moveTo>
                  <a:cubicBezTo>
                    <a:pt x="57" y="0"/>
                    <a:pt x="0" y="57"/>
                    <a:pt x="0" y="127"/>
                  </a:cubicBezTo>
                  <a:cubicBezTo>
                    <a:pt x="0" y="197"/>
                    <a:pt x="57" y="253"/>
                    <a:pt x="127" y="253"/>
                  </a:cubicBezTo>
                  <a:cubicBezTo>
                    <a:pt x="197" y="253"/>
                    <a:pt x="253" y="197"/>
                    <a:pt x="253" y="127"/>
                  </a:cubicBezTo>
                  <a:cubicBezTo>
                    <a:pt x="253" y="57"/>
                    <a:pt x="197" y="0"/>
                    <a:pt x="127" y="0"/>
                  </a:cubicBezTo>
                  <a:close/>
                  <a:moveTo>
                    <a:pt x="127" y="226"/>
                  </a:moveTo>
                  <a:cubicBezTo>
                    <a:pt x="72" y="226"/>
                    <a:pt x="27" y="182"/>
                    <a:pt x="27" y="127"/>
                  </a:cubicBezTo>
                  <a:cubicBezTo>
                    <a:pt x="27" y="72"/>
                    <a:pt x="72" y="27"/>
                    <a:pt x="127" y="27"/>
                  </a:cubicBezTo>
                  <a:cubicBezTo>
                    <a:pt x="182" y="27"/>
                    <a:pt x="226" y="72"/>
                    <a:pt x="226" y="127"/>
                  </a:cubicBezTo>
                  <a:cubicBezTo>
                    <a:pt x="226" y="182"/>
                    <a:pt x="182" y="226"/>
                    <a:pt x="127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4"/>
            <p:cNvSpPr>
              <a:spLocks/>
            </p:cNvSpPr>
            <p:nvPr/>
          </p:nvSpPr>
          <p:spPr bwMode="auto">
            <a:xfrm>
              <a:off x="6502400" y="1976438"/>
              <a:ext cx="61912" cy="63500"/>
            </a:xfrm>
            <a:custGeom>
              <a:avLst/>
              <a:gdLst>
                <a:gd name="T0" fmla="*/ 22 w 22"/>
                <a:gd name="T1" fmla="*/ 12 h 23"/>
                <a:gd name="T2" fmla="*/ 11 w 22"/>
                <a:gd name="T3" fmla="*/ 23 h 23"/>
                <a:gd name="T4" fmla="*/ 0 w 22"/>
                <a:gd name="T5" fmla="*/ 11 h 23"/>
                <a:gd name="T6" fmla="*/ 11 w 22"/>
                <a:gd name="T7" fmla="*/ 0 h 23"/>
                <a:gd name="T8" fmla="*/ 22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cubicBezTo>
                    <a:pt x="22" y="18"/>
                    <a:pt x="17" y="23"/>
                    <a:pt x="11" y="23"/>
                  </a:cubicBezTo>
                  <a:cubicBezTo>
                    <a:pt x="5" y="23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5"/>
            <p:cNvSpPr>
              <a:spLocks/>
            </p:cNvSpPr>
            <p:nvPr/>
          </p:nvSpPr>
          <p:spPr bwMode="auto">
            <a:xfrm>
              <a:off x="6572250" y="1998663"/>
              <a:ext cx="155575" cy="25400"/>
            </a:xfrm>
            <a:custGeom>
              <a:avLst/>
              <a:gdLst>
                <a:gd name="T0" fmla="*/ 4 w 56"/>
                <a:gd name="T1" fmla="*/ 8 h 9"/>
                <a:gd name="T2" fmla="*/ 0 w 56"/>
                <a:gd name="T3" fmla="*/ 4 h 9"/>
                <a:gd name="T4" fmla="*/ 0 w 56"/>
                <a:gd name="T5" fmla="*/ 4 h 9"/>
                <a:gd name="T6" fmla="*/ 4 w 56"/>
                <a:gd name="T7" fmla="*/ 0 h 9"/>
                <a:gd name="T8" fmla="*/ 52 w 56"/>
                <a:gd name="T9" fmla="*/ 0 h 9"/>
                <a:gd name="T10" fmla="*/ 56 w 56"/>
                <a:gd name="T11" fmla="*/ 5 h 9"/>
                <a:gd name="T12" fmla="*/ 56 w 56"/>
                <a:gd name="T13" fmla="*/ 5 h 9"/>
                <a:gd name="T14" fmla="*/ 52 w 56"/>
                <a:gd name="T15" fmla="*/ 9 h 9"/>
                <a:gd name="T16" fmla="*/ 4 w 56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9"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6"/>
            <p:cNvSpPr>
              <a:spLocks/>
            </p:cNvSpPr>
            <p:nvPr/>
          </p:nvSpPr>
          <p:spPr bwMode="auto">
            <a:xfrm>
              <a:off x="6523038" y="1768475"/>
              <a:ext cx="26987" cy="201612"/>
            </a:xfrm>
            <a:custGeom>
              <a:avLst/>
              <a:gdLst>
                <a:gd name="T0" fmla="*/ 9 w 10"/>
                <a:gd name="T1" fmla="*/ 68 h 73"/>
                <a:gd name="T2" fmla="*/ 4 w 10"/>
                <a:gd name="T3" fmla="*/ 73 h 73"/>
                <a:gd name="T4" fmla="*/ 4 w 10"/>
                <a:gd name="T5" fmla="*/ 73 h 73"/>
                <a:gd name="T6" fmla="*/ 0 w 10"/>
                <a:gd name="T7" fmla="*/ 68 h 73"/>
                <a:gd name="T8" fmla="*/ 1 w 10"/>
                <a:gd name="T9" fmla="*/ 4 h 73"/>
                <a:gd name="T10" fmla="*/ 5 w 10"/>
                <a:gd name="T11" fmla="*/ 0 h 73"/>
                <a:gd name="T12" fmla="*/ 5 w 10"/>
                <a:gd name="T13" fmla="*/ 0 h 73"/>
                <a:gd name="T14" fmla="*/ 9 w 10"/>
                <a:gd name="T15" fmla="*/ 5 h 73"/>
                <a:gd name="T16" fmla="*/ 9 w 10"/>
                <a:gd name="T17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3">
                  <a:moveTo>
                    <a:pt x="9" y="68"/>
                  </a:moveTo>
                  <a:cubicBezTo>
                    <a:pt x="9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8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9" y="5"/>
                  </a:cubicBezTo>
                  <a:lnTo>
                    <a:pt x="9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7"/>
            <p:cNvSpPr>
              <a:spLocks noEditPoints="1"/>
            </p:cNvSpPr>
            <p:nvPr/>
          </p:nvSpPr>
          <p:spPr bwMode="auto">
            <a:xfrm>
              <a:off x="6378575" y="2106613"/>
              <a:ext cx="1220787" cy="881062"/>
            </a:xfrm>
            <a:custGeom>
              <a:avLst/>
              <a:gdLst>
                <a:gd name="T0" fmla="*/ 51 w 440"/>
                <a:gd name="T1" fmla="*/ 130 h 317"/>
                <a:gd name="T2" fmla="*/ 51 w 440"/>
                <a:gd name="T3" fmla="*/ 163 h 317"/>
                <a:gd name="T4" fmla="*/ 125 w 440"/>
                <a:gd name="T5" fmla="*/ 225 h 317"/>
                <a:gd name="T6" fmla="*/ 150 w 440"/>
                <a:gd name="T7" fmla="*/ 206 h 317"/>
                <a:gd name="T8" fmla="*/ 144 w 440"/>
                <a:gd name="T9" fmla="*/ 282 h 317"/>
                <a:gd name="T10" fmla="*/ 144 w 440"/>
                <a:gd name="T11" fmla="*/ 317 h 317"/>
                <a:gd name="T12" fmla="*/ 315 w 440"/>
                <a:gd name="T13" fmla="*/ 301 h 317"/>
                <a:gd name="T14" fmla="*/ 309 w 440"/>
                <a:gd name="T15" fmla="*/ 241 h 317"/>
                <a:gd name="T16" fmla="*/ 309 w 440"/>
                <a:gd name="T17" fmla="*/ 200 h 317"/>
                <a:gd name="T18" fmla="*/ 338 w 440"/>
                <a:gd name="T19" fmla="*/ 218 h 317"/>
                <a:gd name="T20" fmla="*/ 359 w 440"/>
                <a:gd name="T21" fmla="*/ 209 h 317"/>
                <a:gd name="T22" fmla="*/ 395 w 440"/>
                <a:gd name="T23" fmla="*/ 151 h 317"/>
                <a:gd name="T24" fmla="*/ 386 w 440"/>
                <a:gd name="T25" fmla="*/ 136 h 317"/>
                <a:gd name="T26" fmla="*/ 394 w 440"/>
                <a:gd name="T27" fmla="*/ 127 h 317"/>
                <a:gd name="T28" fmla="*/ 431 w 440"/>
                <a:gd name="T29" fmla="*/ 116 h 317"/>
                <a:gd name="T30" fmla="*/ 438 w 440"/>
                <a:gd name="T31" fmla="*/ 108 h 317"/>
                <a:gd name="T32" fmla="*/ 431 w 440"/>
                <a:gd name="T33" fmla="*/ 106 h 317"/>
                <a:gd name="T34" fmla="*/ 412 w 440"/>
                <a:gd name="T35" fmla="*/ 113 h 317"/>
                <a:gd name="T36" fmla="*/ 406 w 440"/>
                <a:gd name="T37" fmla="*/ 106 h 317"/>
                <a:gd name="T38" fmla="*/ 389 w 440"/>
                <a:gd name="T39" fmla="*/ 110 h 317"/>
                <a:gd name="T40" fmla="*/ 367 w 440"/>
                <a:gd name="T41" fmla="*/ 123 h 317"/>
                <a:gd name="T42" fmla="*/ 346 w 440"/>
                <a:gd name="T43" fmla="*/ 159 h 317"/>
                <a:gd name="T44" fmla="*/ 336 w 440"/>
                <a:gd name="T45" fmla="*/ 169 h 317"/>
                <a:gd name="T46" fmla="*/ 329 w 440"/>
                <a:gd name="T47" fmla="*/ 152 h 317"/>
                <a:gd name="T48" fmla="*/ 319 w 440"/>
                <a:gd name="T49" fmla="*/ 130 h 317"/>
                <a:gd name="T50" fmla="*/ 267 w 440"/>
                <a:gd name="T51" fmla="*/ 96 h 317"/>
                <a:gd name="T52" fmla="*/ 262 w 440"/>
                <a:gd name="T53" fmla="*/ 65 h 317"/>
                <a:gd name="T54" fmla="*/ 262 w 440"/>
                <a:gd name="T55" fmla="*/ 46 h 317"/>
                <a:gd name="T56" fmla="*/ 261 w 440"/>
                <a:gd name="T57" fmla="*/ 20 h 317"/>
                <a:gd name="T58" fmla="*/ 236 w 440"/>
                <a:gd name="T59" fmla="*/ 2 h 317"/>
                <a:gd name="T60" fmla="*/ 203 w 440"/>
                <a:gd name="T61" fmla="*/ 17 h 317"/>
                <a:gd name="T62" fmla="*/ 205 w 440"/>
                <a:gd name="T63" fmla="*/ 50 h 317"/>
                <a:gd name="T64" fmla="*/ 211 w 440"/>
                <a:gd name="T65" fmla="*/ 71 h 317"/>
                <a:gd name="T66" fmla="*/ 201 w 440"/>
                <a:gd name="T67" fmla="*/ 96 h 317"/>
                <a:gd name="T68" fmla="*/ 152 w 440"/>
                <a:gd name="T69" fmla="*/ 107 h 317"/>
                <a:gd name="T70" fmla="*/ 132 w 440"/>
                <a:gd name="T71" fmla="*/ 150 h 317"/>
                <a:gd name="T72" fmla="*/ 123 w 440"/>
                <a:gd name="T73" fmla="*/ 173 h 317"/>
                <a:gd name="T74" fmla="*/ 118 w 440"/>
                <a:gd name="T75" fmla="*/ 179 h 317"/>
                <a:gd name="T76" fmla="*/ 102 w 440"/>
                <a:gd name="T77" fmla="*/ 159 h 317"/>
                <a:gd name="T78" fmla="*/ 83 w 440"/>
                <a:gd name="T79" fmla="*/ 134 h 317"/>
                <a:gd name="T80" fmla="*/ 79 w 440"/>
                <a:gd name="T81" fmla="*/ 131 h 317"/>
                <a:gd name="T82" fmla="*/ 67 w 440"/>
                <a:gd name="T83" fmla="*/ 110 h 317"/>
                <a:gd name="T84" fmla="*/ 56 w 440"/>
                <a:gd name="T85" fmla="*/ 94 h 317"/>
                <a:gd name="T86" fmla="*/ 49 w 440"/>
                <a:gd name="T87" fmla="*/ 113 h 317"/>
                <a:gd name="T88" fmla="*/ 20 w 440"/>
                <a:gd name="T89" fmla="*/ 102 h 317"/>
                <a:gd name="T90" fmla="*/ 28 w 440"/>
                <a:gd name="T91" fmla="*/ 118 h 317"/>
                <a:gd name="T92" fmla="*/ 215 w 440"/>
                <a:gd name="T93" fmla="*/ 189 h 317"/>
                <a:gd name="T94" fmla="*/ 212 w 440"/>
                <a:gd name="T95" fmla="*/ 88 h 317"/>
                <a:gd name="T96" fmla="*/ 228 w 440"/>
                <a:gd name="T97" fmla="*/ 119 h 317"/>
                <a:gd name="T98" fmla="*/ 233 w 440"/>
                <a:gd name="T99" fmla="*/ 149 h 317"/>
                <a:gd name="T100" fmla="*/ 254 w 440"/>
                <a:gd name="T101" fmla="*/ 273 h 317"/>
                <a:gd name="T102" fmla="*/ 245 w 440"/>
                <a:gd name="T103" fmla="*/ 136 h 317"/>
                <a:gd name="T104" fmla="*/ 240 w 440"/>
                <a:gd name="T105" fmla="*/ 113 h 317"/>
                <a:gd name="T106" fmla="*/ 256 w 440"/>
                <a:gd name="T107" fmla="*/ 91 h 317"/>
                <a:gd name="T108" fmla="*/ 266 w 440"/>
                <a:gd name="T109" fmla="*/ 195 h 317"/>
                <a:gd name="T110" fmla="*/ 275 w 440"/>
                <a:gd name="T111" fmla="*/ 263 h 317"/>
                <a:gd name="T112" fmla="*/ 250 w 440"/>
                <a:gd name="T113" fmla="*/ 276 h 317"/>
                <a:gd name="T114" fmla="*/ 200 w 440"/>
                <a:gd name="T115" fmla="*/ 27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0" h="317">
                  <a:moveTo>
                    <a:pt x="28" y="118"/>
                  </a:moveTo>
                  <a:cubicBezTo>
                    <a:pt x="31" y="118"/>
                    <a:pt x="51" y="130"/>
                    <a:pt x="51" y="130"/>
                  </a:cubicBezTo>
                  <a:cubicBezTo>
                    <a:pt x="58" y="131"/>
                    <a:pt x="67" y="143"/>
                    <a:pt x="67" y="143"/>
                  </a:cubicBezTo>
                  <a:cubicBezTo>
                    <a:pt x="63" y="145"/>
                    <a:pt x="51" y="163"/>
                    <a:pt x="51" y="163"/>
                  </a:cubicBezTo>
                  <a:cubicBezTo>
                    <a:pt x="55" y="166"/>
                    <a:pt x="89" y="207"/>
                    <a:pt x="96" y="217"/>
                  </a:cubicBezTo>
                  <a:cubicBezTo>
                    <a:pt x="103" y="228"/>
                    <a:pt x="121" y="226"/>
                    <a:pt x="125" y="225"/>
                  </a:cubicBezTo>
                  <a:cubicBezTo>
                    <a:pt x="129" y="223"/>
                    <a:pt x="135" y="218"/>
                    <a:pt x="137" y="215"/>
                  </a:cubicBezTo>
                  <a:cubicBezTo>
                    <a:pt x="140" y="211"/>
                    <a:pt x="150" y="206"/>
                    <a:pt x="150" y="206"/>
                  </a:cubicBezTo>
                  <a:cubicBezTo>
                    <a:pt x="153" y="240"/>
                    <a:pt x="147" y="264"/>
                    <a:pt x="147" y="264"/>
                  </a:cubicBezTo>
                  <a:cubicBezTo>
                    <a:pt x="144" y="282"/>
                    <a:pt x="144" y="282"/>
                    <a:pt x="144" y="282"/>
                  </a:cubicBezTo>
                  <a:cubicBezTo>
                    <a:pt x="146" y="285"/>
                    <a:pt x="146" y="285"/>
                    <a:pt x="146" y="285"/>
                  </a:cubicBezTo>
                  <a:cubicBezTo>
                    <a:pt x="145" y="287"/>
                    <a:pt x="145" y="302"/>
                    <a:pt x="144" y="317"/>
                  </a:cubicBezTo>
                  <a:cubicBezTo>
                    <a:pt x="315" y="317"/>
                    <a:pt x="315" y="317"/>
                    <a:pt x="315" y="317"/>
                  </a:cubicBezTo>
                  <a:cubicBezTo>
                    <a:pt x="316" y="313"/>
                    <a:pt x="315" y="311"/>
                    <a:pt x="315" y="301"/>
                  </a:cubicBezTo>
                  <a:cubicBezTo>
                    <a:pt x="315" y="290"/>
                    <a:pt x="315" y="274"/>
                    <a:pt x="313" y="267"/>
                  </a:cubicBezTo>
                  <a:cubicBezTo>
                    <a:pt x="312" y="260"/>
                    <a:pt x="311" y="252"/>
                    <a:pt x="309" y="241"/>
                  </a:cubicBezTo>
                  <a:cubicBezTo>
                    <a:pt x="306" y="231"/>
                    <a:pt x="308" y="202"/>
                    <a:pt x="308" y="200"/>
                  </a:cubicBezTo>
                  <a:cubicBezTo>
                    <a:pt x="308" y="200"/>
                    <a:pt x="308" y="200"/>
                    <a:pt x="309" y="200"/>
                  </a:cubicBezTo>
                  <a:cubicBezTo>
                    <a:pt x="312" y="199"/>
                    <a:pt x="314" y="202"/>
                    <a:pt x="316" y="205"/>
                  </a:cubicBezTo>
                  <a:cubicBezTo>
                    <a:pt x="319" y="209"/>
                    <a:pt x="331" y="218"/>
                    <a:pt x="338" y="218"/>
                  </a:cubicBezTo>
                  <a:cubicBezTo>
                    <a:pt x="344" y="219"/>
                    <a:pt x="348" y="220"/>
                    <a:pt x="351" y="218"/>
                  </a:cubicBezTo>
                  <a:cubicBezTo>
                    <a:pt x="354" y="216"/>
                    <a:pt x="356" y="212"/>
                    <a:pt x="359" y="209"/>
                  </a:cubicBezTo>
                  <a:cubicBezTo>
                    <a:pt x="361" y="205"/>
                    <a:pt x="361" y="203"/>
                    <a:pt x="363" y="200"/>
                  </a:cubicBezTo>
                  <a:cubicBezTo>
                    <a:pt x="365" y="196"/>
                    <a:pt x="395" y="158"/>
                    <a:pt x="395" y="151"/>
                  </a:cubicBezTo>
                  <a:cubicBezTo>
                    <a:pt x="395" y="151"/>
                    <a:pt x="395" y="151"/>
                    <a:pt x="395" y="150"/>
                  </a:cubicBezTo>
                  <a:cubicBezTo>
                    <a:pt x="395" y="144"/>
                    <a:pt x="386" y="136"/>
                    <a:pt x="386" y="136"/>
                  </a:cubicBezTo>
                  <a:cubicBezTo>
                    <a:pt x="387" y="135"/>
                    <a:pt x="387" y="129"/>
                    <a:pt x="387" y="129"/>
                  </a:cubicBezTo>
                  <a:cubicBezTo>
                    <a:pt x="388" y="128"/>
                    <a:pt x="394" y="127"/>
                    <a:pt x="394" y="127"/>
                  </a:cubicBezTo>
                  <a:cubicBezTo>
                    <a:pt x="401" y="127"/>
                    <a:pt x="420" y="123"/>
                    <a:pt x="420" y="123"/>
                  </a:cubicBezTo>
                  <a:cubicBezTo>
                    <a:pt x="425" y="121"/>
                    <a:pt x="431" y="116"/>
                    <a:pt x="431" y="116"/>
                  </a:cubicBezTo>
                  <a:cubicBezTo>
                    <a:pt x="434" y="114"/>
                    <a:pt x="434" y="112"/>
                    <a:pt x="434" y="112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40" y="106"/>
                    <a:pt x="436" y="106"/>
                    <a:pt x="436" y="106"/>
                  </a:cubicBezTo>
                  <a:cubicBezTo>
                    <a:pt x="436" y="104"/>
                    <a:pt x="431" y="106"/>
                    <a:pt x="431" y="106"/>
                  </a:cubicBezTo>
                  <a:cubicBezTo>
                    <a:pt x="431" y="104"/>
                    <a:pt x="426" y="107"/>
                    <a:pt x="423" y="110"/>
                  </a:cubicBezTo>
                  <a:cubicBezTo>
                    <a:pt x="420" y="112"/>
                    <a:pt x="416" y="112"/>
                    <a:pt x="412" y="113"/>
                  </a:cubicBezTo>
                  <a:cubicBezTo>
                    <a:pt x="409" y="114"/>
                    <a:pt x="402" y="113"/>
                    <a:pt x="402" y="113"/>
                  </a:cubicBezTo>
                  <a:cubicBezTo>
                    <a:pt x="404" y="112"/>
                    <a:pt x="406" y="106"/>
                    <a:pt x="406" y="106"/>
                  </a:cubicBezTo>
                  <a:cubicBezTo>
                    <a:pt x="406" y="103"/>
                    <a:pt x="401" y="106"/>
                    <a:pt x="399" y="107"/>
                  </a:cubicBezTo>
                  <a:cubicBezTo>
                    <a:pt x="396" y="108"/>
                    <a:pt x="389" y="110"/>
                    <a:pt x="389" y="110"/>
                  </a:cubicBezTo>
                  <a:cubicBezTo>
                    <a:pt x="382" y="109"/>
                    <a:pt x="371" y="122"/>
                    <a:pt x="371" y="122"/>
                  </a:cubicBezTo>
                  <a:cubicBezTo>
                    <a:pt x="371" y="122"/>
                    <a:pt x="369" y="122"/>
                    <a:pt x="367" y="123"/>
                  </a:cubicBezTo>
                  <a:cubicBezTo>
                    <a:pt x="365" y="124"/>
                    <a:pt x="361" y="133"/>
                    <a:pt x="359" y="138"/>
                  </a:cubicBezTo>
                  <a:cubicBezTo>
                    <a:pt x="356" y="143"/>
                    <a:pt x="350" y="155"/>
                    <a:pt x="346" y="159"/>
                  </a:cubicBezTo>
                  <a:cubicBezTo>
                    <a:pt x="342" y="163"/>
                    <a:pt x="343" y="161"/>
                    <a:pt x="340" y="162"/>
                  </a:cubicBezTo>
                  <a:cubicBezTo>
                    <a:pt x="338" y="164"/>
                    <a:pt x="337" y="171"/>
                    <a:pt x="336" y="169"/>
                  </a:cubicBezTo>
                  <a:cubicBezTo>
                    <a:pt x="335" y="167"/>
                    <a:pt x="329" y="163"/>
                    <a:pt x="328" y="160"/>
                  </a:cubicBezTo>
                  <a:cubicBezTo>
                    <a:pt x="327" y="157"/>
                    <a:pt x="329" y="156"/>
                    <a:pt x="329" y="152"/>
                  </a:cubicBezTo>
                  <a:cubicBezTo>
                    <a:pt x="329" y="147"/>
                    <a:pt x="328" y="149"/>
                    <a:pt x="326" y="144"/>
                  </a:cubicBezTo>
                  <a:cubicBezTo>
                    <a:pt x="324" y="140"/>
                    <a:pt x="319" y="130"/>
                    <a:pt x="319" y="130"/>
                  </a:cubicBezTo>
                  <a:cubicBezTo>
                    <a:pt x="315" y="115"/>
                    <a:pt x="305" y="104"/>
                    <a:pt x="305" y="104"/>
                  </a:cubicBezTo>
                  <a:cubicBezTo>
                    <a:pt x="267" y="96"/>
                    <a:pt x="267" y="96"/>
                    <a:pt x="267" y="96"/>
                  </a:cubicBezTo>
                  <a:cubicBezTo>
                    <a:pt x="265" y="95"/>
                    <a:pt x="257" y="89"/>
                    <a:pt x="257" y="89"/>
                  </a:cubicBezTo>
                  <a:cubicBezTo>
                    <a:pt x="259" y="86"/>
                    <a:pt x="262" y="65"/>
                    <a:pt x="262" y="65"/>
                  </a:cubicBezTo>
                  <a:cubicBezTo>
                    <a:pt x="264" y="62"/>
                    <a:pt x="265" y="44"/>
                    <a:pt x="265" y="44"/>
                  </a:cubicBezTo>
                  <a:cubicBezTo>
                    <a:pt x="264" y="40"/>
                    <a:pt x="262" y="46"/>
                    <a:pt x="262" y="46"/>
                  </a:cubicBezTo>
                  <a:cubicBezTo>
                    <a:pt x="262" y="46"/>
                    <a:pt x="263" y="40"/>
                    <a:pt x="263" y="37"/>
                  </a:cubicBezTo>
                  <a:cubicBezTo>
                    <a:pt x="263" y="33"/>
                    <a:pt x="264" y="24"/>
                    <a:pt x="261" y="20"/>
                  </a:cubicBezTo>
                  <a:cubicBezTo>
                    <a:pt x="259" y="15"/>
                    <a:pt x="254" y="12"/>
                    <a:pt x="252" y="10"/>
                  </a:cubicBezTo>
                  <a:cubicBezTo>
                    <a:pt x="249" y="8"/>
                    <a:pt x="243" y="2"/>
                    <a:pt x="236" y="2"/>
                  </a:cubicBezTo>
                  <a:cubicBezTo>
                    <a:pt x="229" y="1"/>
                    <a:pt x="225" y="0"/>
                    <a:pt x="219" y="3"/>
                  </a:cubicBezTo>
                  <a:cubicBezTo>
                    <a:pt x="212" y="7"/>
                    <a:pt x="207" y="11"/>
                    <a:pt x="203" y="17"/>
                  </a:cubicBezTo>
                  <a:cubicBezTo>
                    <a:pt x="198" y="22"/>
                    <a:pt x="199" y="32"/>
                    <a:pt x="201" y="37"/>
                  </a:cubicBezTo>
                  <a:cubicBezTo>
                    <a:pt x="203" y="41"/>
                    <a:pt x="205" y="50"/>
                    <a:pt x="205" y="50"/>
                  </a:cubicBezTo>
                  <a:cubicBezTo>
                    <a:pt x="197" y="44"/>
                    <a:pt x="203" y="63"/>
                    <a:pt x="203" y="63"/>
                  </a:cubicBezTo>
                  <a:cubicBezTo>
                    <a:pt x="205" y="74"/>
                    <a:pt x="211" y="71"/>
                    <a:pt x="211" y="71"/>
                  </a:cubicBezTo>
                  <a:cubicBezTo>
                    <a:pt x="210" y="73"/>
                    <a:pt x="213" y="86"/>
                    <a:pt x="213" y="86"/>
                  </a:cubicBezTo>
                  <a:cubicBezTo>
                    <a:pt x="211" y="86"/>
                    <a:pt x="201" y="96"/>
                    <a:pt x="201" y="96"/>
                  </a:cubicBezTo>
                  <a:cubicBezTo>
                    <a:pt x="198" y="98"/>
                    <a:pt x="195" y="98"/>
                    <a:pt x="195" y="98"/>
                  </a:cubicBezTo>
                  <a:cubicBezTo>
                    <a:pt x="187" y="100"/>
                    <a:pt x="160" y="106"/>
                    <a:pt x="152" y="107"/>
                  </a:cubicBezTo>
                  <a:cubicBezTo>
                    <a:pt x="145" y="108"/>
                    <a:pt x="142" y="123"/>
                    <a:pt x="140" y="131"/>
                  </a:cubicBezTo>
                  <a:cubicBezTo>
                    <a:pt x="137" y="138"/>
                    <a:pt x="135" y="145"/>
                    <a:pt x="132" y="150"/>
                  </a:cubicBezTo>
                  <a:cubicBezTo>
                    <a:pt x="129" y="155"/>
                    <a:pt x="130" y="157"/>
                    <a:pt x="128" y="163"/>
                  </a:cubicBezTo>
                  <a:cubicBezTo>
                    <a:pt x="126" y="169"/>
                    <a:pt x="128" y="169"/>
                    <a:pt x="123" y="173"/>
                  </a:cubicBezTo>
                  <a:cubicBezTo>
                    <a:pt x="119" y="176"/>
                    <a:pt x="119" y="179"/>
                    <a:pt x="119" y="179"/>
                  </a:cubicBezTo>
                  <a:cubicBezTo>
                    <a:pt x="119" y="179"/>
                    <a:pt x="119" y="182"/>
                    <a:pt x="118" y="179"/>
                  </a:cubicBezTo>
                  <a:cubicBezTo>
                    <a:pt x="117" y="175"/>
                    <a:pt x="115" y="175"/>
                    <a:pt x="111" y="170"/>
                  </a:cubicBezTo>
                  <a:cubicBezTo>
                    <a:pt x="106" y="165"/>
                    <a:pt x="105" y="161"/>
                    <a:pt x="102" y="159"/>
                  </a:cubicBezTo>
                  <a:cubicBezTo>
                    <a:pt x="100" y="157"/>
                    <a:pt x="99" y="157"/>
                    <a:pt x="96" y="153"/>
                  </a:cubicBezTo>
                  <a:cubicBezTo>
                    <a:pt x="94" y="150"/>
                    <a:pt x="83" y="134"/>
                    <a:pt x="83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1" y="133"/>
                    <a:pt x="79" y="131"/>
                  </a:cubicBezTo>
                  <a:cubicBezTo>
                    <a:pt x="77" y="129"/>
                    <a:pt x="76" y="127"/>
                    <a:pt x="74" y="123"/>
                  </a:cubicBezTo>
                  <a:cubicBezTo>
                    <a:pt x="73" y="119"/>
                    <a:pt x="67" y="110"/>
                    <a:pt x="67" y="110"/>
                  </a:cubicBezTo>
                  <a:cubicBezTo>
                    <a:pt x="65" y="107"/>
                    <a:pt x="63" y="103"/>
                    <a:pt x="63" y="103"/>
                  </a:cubicBezTo>
                  <a:cubicBezTo>
                    <a:pt x="60" y="95"/>
                    <a:pt x="56" y="94"/>
                    <a:pt x="56" y="94"/>
                  </a:cubicBezTo>
                  <a:cubicBezTo>
                    <a:pt x="46" y="94"/>
                    <a:pt x="55" y="106"/>
                    <a:pt x="55" y="106"/>
                  </a:cubicBezTo>
                  <a:cubicBezTo>
                    <a:pt x="57" y="109"/>
                    <a:pt x="53" y="113"/>
                    <a:pt x="49" y="113"/>
                  </a:cubicBezTo>
                  <a:cubicBezTo>
                    <a:pt x="45" y="112"/>
                    <a:pt x="39" y="112"/>
                    <a:pt x="36" y="111"/>
                  </a:cubicBezTo>
                  <a:cubicBezTo>
                    <a:pt x="32" y="110"/>
                    <a:pt x="20" y="102"/>
                    <a:pt x="20" y="102"/>
                  </a:cubicBezTo>
                  <a:cubicBezTo>
                    <a:pt x="17" y="99"/>
                    <a:pt x="13" y="101"/>
                    <a:pt x="13" y="101"/>
                  </a:cubicBezTo>
                  <a:cubicBezTo>
                    <a:pt x="0" y="102"/>
                    <a:pt x="28" y="118"/>
                    <a:pt x="28" y="118"/>
                  </a:cubicBezTo>
                  <a:close/>
                  <a:moveTo>
                    <a:pt x="212" y="228"/>
                  </a:moveTo>
                  <a:cubicBezTo>
                    <a:pt x="212" y="228"/>
                    <a:pt x="216" y="210"/>
                    <a:pt x="215" y="189"/>
                  </a:cubicBezTo>
                  <a:cubicBezTo>
                    <a:pt x="215" y="189"/>
                    <a:pt x="211" y="118"/>
                    <a:pt x="210" y="112"/>
                  </a:cubicBezTo>
                  <a:cubicBezTo>
                    <a:pt x="210" y="112"/>
                    <a:pt x="206" y="93"/>
                    <a:pt x="212" y="88"/>
                  </a:cubicBezTo>
                  <a:cubicBezTo>
                    <a:pt x="212" y="88"/>
                    <a:pt x="230" y="112"/>
                    <a:pt x="238" y="113"/>
                  </a:cubicBezTo>
                  <a:cubicBezTo>
                    <a:pt x="238" y="113"/>
                    <a:pt x="230" y="115"/>
                    <a:pt x="228" y="119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8" y="128"/>
                    <a:pt x="232" y="142"/>
                    <a:pt x="233" y="149"/>
                  </a:cubicBezTo>
                  <a:cubicBezTo>
                    <a:pt x="233" y="149"/>
                    <a:pt x="242" y="234"/>
                    <a:pt x="235" y="257"/>
                  </a:cubicBezTo>
                  <a:cubicBezTo>
                    <a:pt x="254" y="273"/>
                    <a:pt x="254" y="273"/>
                    <a:pt x="254" y="273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69" y="167"/>
                    <a:pt x="245" y="136"/>
                  </a:cubicBezTo>
                  <a:cubicBezTo>
                    <a:pt x="245" y="136"/>
                    <a:pt x="242" y="119"/>
                    <a:pt x="249" y="116"/>
                  </a:cubicBezTo>
                  <a:cubicBezTo>
                    <a:pt x="249" y="116"/>
                    <a:pt x="244" y="111"/>
                    <a:pt x="240" y="113"/>
                  </a:cubicBezTo>
                  <a:cubicBezTo>
                    <a:pt x="240" y="113"/>
                    <a:pt x="253" y="102"/>
                    <a:pt x="254" y="94"/>
                  </a:cubicBezTo>
                  <a:cubicBezTo>
                    <a:pt x="256" y="91"/>
                    <a:pt x="256" y="91"/>
                    <a:pt x="256" y="91"/>
                  </a:cubicBezTo>
                  <a:cubicBezTo>
                    <a:pt x="256" y="91"/>
                    <a:pt x="260" y="117"/>
                    <a:pt x="261" y="130"/>
                  </a:cubicBezTo>
                  <a:cubicBezTo>
                    <a:pt x="261" y="130"/>
                    <a:pt x="265" y="189"/>
                    <a:pt x="266" y="195"/>
                  </a:cubicBezTo>
                  <a:cubicBezTo>
                    <a:pt x="268" y="201"/>
                    <a:pt x="273" y="228"/>
                    <a:pt x="273" y="234"/>
                  </a:cubicBezTo>
                  <a:cubicBezTo>
                    <a:pt x="274" y="239"/>
                    <a:pt x="277" y="258"/>
                    <a:pt x="275" y="263"/>
                  </a:cubicBezTo>
                  <a:cubicBezTo>
                    <a:pt x="274" y="269"/>
                    <a:pt x="275" y="274"/>
                    <a:pt x="275" y="274"/>
                  </a:cubicBezTo>
                  <a:cubicBezTo>
                    <a:pt x="275" y="274"/>
                    <a:pt x="258" y="278"/>
                    <a:pt x="250" y="276"/>
                  </a:cubicBezTo>
                  <a:cubicBezTo>
                    <a:pt x="250" y="276"/>
                    <a:pt x="232" y="275"/>
                    <a:pt x="228" y="276"/>
                  </a:cubicBezTo>
                  <a:cubicBezTo>
                    <a:pt x="228" y="276"/>
                    <a:pt x="202" y="273"/>
                    <a:pt x="200" y="270"/>
                  </a:cubicBezTo>
                  <a:cubicBezTo>
                    <a:pt x="200" y="270"/>
                    <a:pt x="206" y="238"/>
                    <a:pt x="212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5" name="Oval 10"/>
          <p:cNvSpPr>
            <a:spLocks noChangeAspect="1"/>
          </p:cNvSpPr>
          <p:nvPr/>
        </p:nvSpPr>
        <p:spPr bwMode="auto">
          <a:xfrm rot="5400000">
            <a:off x="4457206" y="1672528"/>
            <a:ext cx="2520000" cy="2520000"/>
          </a:xfrm>
          <a:prstGeom prst="blockArc">
            <a:avLst>
              <a:gd name="adj1" fmla="val 10800000"/>
              <a:gd name="adj2" fmla="val 21515632"/>
              <a:gd name="adj3" fmla="val 19194"/>
            </a:avLst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6452" tIns="149161" rIns="186452" bIns="149161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5067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ea"/>
              <a:ea typeface="+mj-ea"/>
              <a:cs typeface="Segoe UI" pitchFamily="34" charset="0"/>
            </a:endParaRPr>
          </a:p>
        </p:txBody>
      </p:sp>
      <p:sp>
        <p:nvSpPr>
          <p:cNvPr id="75" name="Oval 10"/>
          <p:cNvSpPr>
            <a:spLocks noChangeAspect="1"/>
          </p:cNvSpPr>
          <p:nvPr/>
        </p:nvSpPr>
        <p:spPr bwMode="auto">
          <a:xfrm>
            <a:off x="7978008" y="1276528"/>
            <a:ext cx="2916000" cy="2916000"/>
          </a:xfrm>
          <a:prstGeom prst="ellipse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6452" tIns="149161" rIns="186452" bIns="149161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5067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ea"/>
              <a:ea typeface="+mj-ea"/>
              <a:cs typeface="Segoe UI" pitchFamily="34" charset="0"/>
            </a:endParaRPr>
          </a:p>
        </p:txBody>
      </p:sp>
      <p:sp>
        <p:nvSpPr>
          <p:cNvPr id="65" name="Oval 11"/>
          <p:cNvSpPr/>
          <p:nvPr/>
        </p:nvSpPr>
        <p:spPr bwMode="auto">
          <a:xfrm>
            <a:off x="8640663" y="1939184"/>
            <a:ext cx="1590690" cy="1590689"/>
          </a:xfrm>
          <a:prstGeom prst="ellipse">
            <a:avLst/>
          </a:prstGeom>
          <a:solidFill>
            <a:srgbClr val="F3869A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6452" tIns="149161" rIns="186452" bIns="149161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5067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ea"/>
              <a:ea typeface="+mj-ea"/>
              <a:cs typeface="Segoe UI" pitchFamily="34" charset="0"/>
            </a:endParaRPr>
          </a:p>
        </p:txBody>
      </p:sp>
      <p:grpSp>
        <p:nvGrpSpPr>
          <p:cNvPr id="66" name="组合 65"/>
          <p:cNvGrpSpPr/>
          <p:nvPr/>
        </p:nvGrpSpPr>
        <p:grpSpPr>
          <a:xfrm>
            <a:off x="8752778" y="2290304"/>
            <a:ext cx="1366460" cy="1117049"/>
            <a:chOff x="6183313" y="1651000"/>
            <a:chExt cx="1635124" cy="1336675"/>
          </a:xfrm>
          <a:solidFill>
            <a:schemeClr val="bg1"/>
          </a:solidFill>
        </p:grpSpPr>
        <p:sp>
          <p:nvSpPr>
            <p:cNvPr id="67" name="Freeform 11"/>
            <p:cNvSpPr>
              <a:spLocks noEditPoints="1"/>
            </p:cNvSpPr>
            <p:nvPr/>
          </p:nvSpPr>
          <p:spPr bwMode="auto">
            <a:xfrm>
              <a:off x="7108825" y="1651000"/>
              <a:ext cx="709612" cy="71120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0 h 256"/>
                <a:gd name="T10" fmla="*/ 128 w 256"/>
                <a:gd name="T11" fmla="*/ 229 h 256"/>
                <a:gd name="T12" fmla="*/ 27 w 256"/>
                <a:gd name="T13" fmla="*/ 128 h 256"/>
                <a:gd name="T14" fmla="*/ 128 w 256"/>
                <a:gd name="T15" fmla="*/ 27 h 256"/>
                <a:gd name="T16" fmla="*/ 229 w 256"/>
                <a:gd name="T17" fmla="*/ 128 h 256"/>
                <a:gd name="T18" fmla="*/ 128 w 256"/>
                <a:gd name="T19" fmla="*/ 229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9"/>
                    <a:pt x="57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lose/>
                  <a:moveTo>
                    <a:pt x="128" y="229"/>
                  </a:moveTo>
                  <a:cubicBezTo>
                    <a:pt x="72" y="229"/>
                    <a:pt x="27" y="183"/>
                    <a:pt x="27" y="128"/>
                  </a:cubicBezTo>
                  <a:cubicBezTo>
                    <a:pt x="27" y="72"/>
                    <a:pt x="72" y="27"/>
                    <a:pt x="128" y="27"/>
                  </a:cubicBezTo>
                  <a:cubicBezTo>
                    <a:pt x="184" y="27"/>
                    <a:pt x="229" y="72"/>
                    <a:pt x="229" y="128"/>
                  </a:cubicBezTo>
                  <a:cubicBezTo>
                    <a:pt x="229" y="183"/>
                    <a:pt x="184" y="229"/>
                    <a:pt x="128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2"/>
            <p:cNvSpPr>
              <a:spLocks noEditPoints="1"/>
            </p:cNvSpPr>
            <p:nvPr/>
          </p:nvSpPr>
          <p:spPr bwMode="auto">
            <a:xfrm>
              <a:off x="7351713" y="1798638"/>
              <a:ext cx="228600" cy="422275"/>
            </a:xfrm>
            <a:custGeom>
              <a:avLst/>
              <a:gdLst>
                <a:gd name="T0" fmla="*/ 37 w 82"/>
                <a:gd name="T1" fmla="*/ 152 h 152"/>
                <a:gd name="T2" fmla="*/ 37 w 82"/>
                <a:gd name="T3" fmla="*/ 137 h 152"/>
                <a:gd name="T4" fmla="*/ 19 w 82"/>
                <a:gd name="T5" fmla="*/ 132 h 152"/>
                <a:gd name="T6" fmla="*/ 6 w 82"/>
                <a:gd name="T7" fmla="*/ 120 h 152"/>
                <a:gd name="T8" fmla="*/ 0 w 82"/>
                <a:gd name="T9" fmla="*/ 100 h 152"/>
                <a:gd name="T10" fmla="*/ 16 w 82"/>
                <a:gd name="T11" fmla="*/ 97 h 152"/>
                <a:gd name="T12" fmla="*/ 22 w 82"/>
                <a:gd name="T13" fmla="*/ 115 h 152"/>
                <a:gd name="T14" fmla="*/ 37 w 82"/>
                <a:gd name="T15" fmla="*/ 124 h 152"/>
                <a:gd name="T16" fmla="*/ 37 w 82"/>
                <a:gd name="T17" fmla="*/ 76 h 152"/>
                <a:gd name="T18" fmla="*/ 18 w 82"/>
                <a:gd name="T19" fmla="*/ 69 h 152"/>
                <a:gd name="T20" fmla="*/ 7 w 82"/>
                <a:gd name="T21" fmla="*/ 58 h 152"/>
                <a:gd name="T22" fmla="*/ 3 w 82"/>
                <a:gd name="T23" fmla="*/ 42 h 152"/>
                <a:gd name="T24" fmla="*/ 14 w 82"/>
                <a:gd name="T25" fmla="*/ 16 h 152"/>
                <a:gd name="T26" fmla="*/ 37 w 82"/>
                <a:gd name="T27" fmla="*/ 8 h 152"/>
                <a:gd name="T28" fmla="*/ 37 w 82"/>
                <a:gd name="T29" fmla="*/ 0 h 152"/>
                <a:gd name="T30" fmla="*/ 46 w 82"/>
                <a:gd name="T31" fmla="*/ 0 h 152"/>
                <a:gd name="T32" fmla="*/ 46 w 82"/>
                <a:gd name="T33" fmla="*/ 8 h 152"/>
                <a:gd name="T34" fmla="*/ 67 w 82"/>
                <a:gd name="T35" fmla="*/ 15 h 152"/>
                <a:gd name="T36" fmla="*/ 79 w 82"/>
                <a:gd name="T37" fmla="*/ 38 h 152"/>
                <a:gd name="T38" fmla="*/ 63 w 82"/>
                <a:gd name="T39" fmla="*/ 40 h 152"/>
                <a:gd name="T40" fmla="*/ 57 w 82"/>
                <a:gd name="T41" fmla="*/ 27 h 152"/>
                <a:gd name="T42" fmla="*/ 46 w 82"/>
                <a:gd name="T43" fmla="*/ 20 h 152"/>
                <a:gd name="T44" fmla="*/ 46 w 82"/>
                <a:gd name="T45" fmla="*/ 64 h 152"/>
                <a:gd name="T46" fmla="*/ 61 w 82"/>
                <a:gd name="T47" fmla="*/ 68 h 152"/>
                <a:gd name="T48" fmla="*/ 72 w 82"/>
                <a:gd name="T49" fmla="*/ 76 h 152"/>
                <a:gd name="T50" fmla="*/ 79 w 82"/>
                <a:gd name="T51" fmla="*/ 86 h 152"/>
                <a:gd name="T52" fmla="*/ 82 w 82"/>
                <a:gd name="T53" fmla="*/ 99 h 152"/>
                <a:gd name="T54" fmla="*/ 72 w 82"/>
                <a:gd name="T55" fmla="*/ 126 h 152"/>
                <a:gd name="T56" fmla="*/ 46 w 82"/>
                <a:gd name="T57" fmla="*/ 137 h 152"/>
                <a:gd name="T58" fmla="*/ 46 w 82"/>
                <a:gd name="T59" fmla="*/ 152 h 152"/>
                <a:gd name="T60" fmla="*/ 37 w 82"/>
                <a:gd name="T61" fmla="*/ 152 h 152"/>
                <a:gd name="T62" fmla="*/ 37 w 82"/>
                <a:gd name="T63" fmla="*/ 20 h 152"/>
                <a:gd name="T64" fmla="*/ 23 w 82"/>
                <a:gd name="T65" fmla="*/ 27 h 152"/>
                <a:gd name="T66" fmla="*/ 18 w 82"/>
                <a:gd name="T67" fmla="*/ 41 h 152"/>
                <a:gd name="T68" fmla="*/ 22 w 82"/>
                <a:gd name="T69" fmla="*/ 54 h 152"/>
                <a:gd name="T70" fmla="*/ 37 w 82"/>
                <a:gd name="T71" fmla="*/ 62 h 152"/>
                <a:gd name="T72" fmla="*/ 37 w 82"/>
                <a:gd name="T73" fmla="*/ 20 h 152"/>
                <a:gd name="T74" fmla="*/ 46 w 82"/>
                <a:gd name="T75" fmla="*/ 124 h 152"/>
                <a:gd name="T76" fmla="*/ 60 w 82"/>
                <a:gd name="T77" fmla="*/ 117 h 152"/>
                <a:gd name="T78" fmla="*/ 66 w 82"/>
                <a:gd name="T79" fmla="*/ 100 h 152"/>
                <a:gd name="T80" fmla="*/ 62 w 82"/>
                <a:gd name="T81" fmla="*/ 87 h 152"/>
                <a:gd name="T82" fmla="*/ 46 w 82"/>
                <a:gd name="T83" fmla="*/ 78 h 152"/>
                <a:gd name="T84" fmla="*/ 46 w 82"/>
                <a:gd name="T85" fmla="*/ 12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2" h="152">
                  <a:moveTo>
                    <a:pt x="37" y="152"/>
                  </a:moveTo>
                  <a:cubicBezTo>
                    <a:pt x="37" y="137"/>
                    <a:pt x="37" y="137"/>
                    <a:pt x="37" y="137"/>
                  </a:cubicBezTo>
                  <a:cubicBezTo>
                    <a:pt x="29" y="136"/>
                    <a:pt x="23" y="134"/>
                    <a:pt x="19" y="132"/>
                  </a:cubicBezTo>
                  <a:cubicBezTo>
                    <a:pt x="14" y="129"/>
                    <a:pt x="10" y="126"/>
                    <a:pt x="6" y="120"/>
                  </a:cubicBezTo>
                  <a:cubicBezTo>
                    <a:pt x="3" y="115"/>
                    <a:pt x="1" y="108"/>
                    <a:pt x="0" y="100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7" y="106"/>
                    <a:pt x="19" y="112"/>
                    <a:pt x="22" y="115"/>
                  </a:cubicBezTo>
                  <a:cubicBezTo>
                    <a:pt x="26" y="121"/>
                    <a:pt x="31" y="124"/>
                    <a:pt x="37" y="124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1" y="75"/>
                    <a:pt x="24" y="73"/>
                    <a:pt x="18" y="69"/>
                  </a:cubicBezTo>
                  <a:cubicBezTo>
                    <a:pt x="13" y="66"/>
                    <a:pt x="10" y="63"/>
                    <a:pt x="7" y="58"/>
                  </a:cubicBezTo>
                  <a:cubicBezTo>
                    <a:pt x="4" y="53"/>
                    <a:pt x="3" y="48"/>
                    <a:pt x="3" y="42"/>
                  </a:cubicBezTo>
                  <a:cubicBezTo>
                    <a:pt x="3" y="31"/>
                    <a:pt x="7" y="22"/>
                    <a:pt x="14" y="16"/>
                  </a:cubicBezTo>
                  <a:cubicBezTo>
                    <a:pt x="20" y="11"/>
                    <a:pt x="27" y="9"/>
                    <a:pt x="37" y="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55" y="8"/>
                    <a:pt x="62" y="11"/>
                    <a:pt x="67" y="15"/>
                  </a:cubicBezTo>
                  <a:cubicBezTo>
                    <a:pt x="73" y="21"/>
                    <a:pt x="77" y="28"/>
                    <a:pt x="79" y="38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34"/>
                    <a:pt x="60" y="30"/>
                    <a:pt x="57" y="27"/>
                  </a:cubicBezTo>
                  <a:cubicBezTo>
                    <a:pt x="55" y="23"/>
                    <a:pt x="51" y="21"/>
                    <a:pt x="46" y="2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3" y="66"/>
                    <a:pt x="58" y="67"/>
                    <a:pt x="61" y="68"/>
                  </a:cubicBezTo>
                  <a:cubicBezTo>
                    <a:pt x="66" y="70"/>
                    <a:pt x="69" y="73"/>
                    <a:pt x="72" y="76"/>
                  </a:cubicBezTo>
                  <a:cubicBezTo>
                    <a:pt x="75" y="79"/>
                    <a:pt x="78" y="82"/>
                    <a:pt x="79" y="86"/>
                  </a:cubicBezTo>
                  <a:cubicBezTo>
                    <a:pt x="81" y="90"/>
                    <a:pt x="82" y="95"/>
                    <a:pt x="82" y="99"/>
                  </a:cubicBezTo>
                  <a:cubicBezTo>
                    <a:pt x="82" y="110"/>
                    <a:pt x="78" y="119"/>
                    <a:pt x="72" y="126"/>
                  </a:cubicBezTo>
                  <a:cubicBezTo>
                    <a:pt x="65" y="133"/>
                    <a:pt x="56" y="136"/>
                    <a:pt x="46" y="137"/>
                  </a:cubicBezTo>
                  <a:cubicBezTo>
                    <a:pt x="46" y="152"/>
                    <a:pt x="46" y="152"/>
                    <a:pt x="46" y="152"/>
                  </a:cubicBezTo>
                  <a:lnTo>
                    <a:pt x="37" y="152"/>
                  </a:lnTo>
                  <a:close/>
                  <a:moveTo>
                    <a:pt x="37" y="20"/>
                  </a:moveTo>
                  <a:cubicBezTo>
                    <a:pt x="31" y="21"/>
                    <a:pt x="27" y="23"/>
                    <a:pt x="23" y="27"/>
                  </a:cubicBezTo>
                  <a:cubicBezTo>
                    <a:pt x="20" y="31"/>
                    <a:pt x="18" y="35"/>
                    <a:pt x="18" y="41"/>
                  </a:cubicBezTo>
                  <a:cubicBezTo>
                    <a:pt x="18" y="46"/>
                    <a:pt x="20" y="50"/>
                    <a:pt x="22" y="54"/>
                  </a:cubicBezTo>
                  <a:cubicBezTo>
                    <a:pt x="25" y="57"/>
                    <a:pt x="30" y="60"/>
                    <a:pt x="37" y="62"/>
                  </a:cubicBezTo>
                  <a:lnTo>
                    <a:pt x="37" y="20"/>
                  </a:lnTo>
                  <a:close/>
                  <a:moveTo>
                    <a:pt x="46" y="124"/>
                  </a:moveTo>
                  <a:cubicBezTo>
                    <a:pt x="52" y="124"/>
                    <a:pt x="57" y="121"/>
                    <a:pt x="60" y="117"/>
                  </a:cubicBezTo>
                  <a:cubicBezTo>
                    <a:pt x="64" y="112"/>
                    <a:pt x="66" y="107"/>
                    <a:pt x="66" y="100"/>
                  </a:cubicBezTo>
                  <a:cubicBezTo>
                    <a:pt x="66" y="95"/>
                    <a:pt x="65" y="91"/>
                    <a:pt x="62" y="87"/>
                  </a:cubicBezTo>
                  <a:cubicBezTo>
                    <a:pt x="59" y="84"/>
                    <a:pt x="54" y="81"/>
                    <a:pt x="46" y="78"/>
                  </a:cubicBezTo>
                  <a:lnTo>
                    <a:pt x="46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3"/>
            <p:cNvSpPr>
              <a:spLocks noEditPoints="1"/>
            </p:cNvSpPr>
            <p:nvPr/>
          </p:nvSpPr>
          <p:spPr bwMode="auto">
            <a:xfrm>
              <a:off x="6183313" y="1654175"/>
              <a:ext cx="703262" cy="703262"/>
            </a:xfrm>
            <a:custGeom>
              <a:avLst/>
              <a:gdLst>
                <a:gd name="T0" fmla="*/ 127 w 253"/>
                <a:gd name="T1" fmla="*/ 0 h 253"/>
                <a:gd name="T2" fmla="*/ 0 w 253"/>
                <a:gd name="T3" fmla="*/ 127 h 253"/>
                <a:gd name="T4" fmla="*/ 127 w 253"/>
                <a:gd name="T5" fmla="*/ 253 h 253"/>
                <a:gd name="T6" fmla="*/ 253 w 253"/>
                <a:gd name="T7" fmla="*/ 127 h 253"/>
                <a:gd name="T8" fmla="*/ 127 w 253"/>
                <a:gd name="T9" fmla="*/ 0 h 253"/>
                <a:gd name="T10" fmla="*/ 127 w 253"/>
                <a:gd name="T11" fmla="*/ 226 h 253"/>
                <a:gd name="T12" fmla="*/ 27 w 253"/>
                <a:gd name="T13" fmla="*/ 127 h 253"/>
                <a:gd name="T14" fmla="*/ 127 w 253"/>
                <a:gd name="T15" fmla="*/ 27 h 253"/>
                <a:gd name="T16" fmla="*/ 226 w 253"/>
                <a:gd name="T17" fmla="*/ 127 h 253"/>
                <a:gd name="T18" fmla="*/ 127 w 253"/>
                <a:gd name="T19" fmla="*/ 226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3" h="253">
                  <a:moveTo>
                    <a:pt x="127" y="0"/>
                  </a:moveTo>
                  <a:cubicBezTo>
                    <a:pt x="57" y="0"/>
                    <a:pt x="0" y="57"/>
                    <a:pt x="0" y="127"/>
                  </a:cubicBezTo>
                  <a:cubicBezTo>
                    <a:pt x="0" y="197"/>
                    <a:pt x="57" y="253"/>
                    <a:pt x="127" y="253"/>
                  </a:cubicBezTo>
                  <a:cubicBezTo>
                    <a:pt x="197" y="253"/>
                    <a:pt x="253" y="197"/>
                    <a:pt x="253" y="127"/>
                  </a:cubicBezTo>
                  <a:cubicBezTo>
                    <a:pt x="253" y="57"/>
                    <a:pt x="197" y="0"/>
                    <a:pt x="127" y="0"/>
                  </a:cubicBezTo>
                  <a:close/>
                  <a:moveTo>
                    <a:pt x="127" y="226"/>
                  </a:moveTo>
                  <a:cubicBezTo>
                    <a:pt x="72" y="226"/>
                    <a:pt x="27" y="182"/>
                    <a:pt x="27" y="127"/>
                  </a:cubicBezTo>
                  <a:cubicBezTo>
                    <a:pt x="27" y="72"/>
                    <a:pt x="72" y="27"/>
                    <a:pt x="127" y="27"/>
                  </a:cubicBezTo>
                  <a:cubicBezTo>
                    <a:pt x="182" y="27"/>
                    <a:pt x="226" y="72"/>
                    <a:pt x="226" y="127"/>
                  </a:cubicBezTo>
                  <a:cubicBezTo>
                    <a:pt x="226" y="182"/>
                    <a:pt x="182" y="226"/>
                    <a:pt x="127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4"/>
            <p:cNvSpPr>
              <a:spLocks/>
            </p:cNvSpPr>
            <p:nvPr/>
          </p:nvSpPr>
          <p:spPr bwMode="auto">
            <a:xfrm>
              <a:off x="6502400" y="1976438"/>
              <a:ext cx="61912" cy="63500"/>
            </a:xfrm>
            <a:custGeom>
              <a:avLst/>
              <a:gdLst>
                <a:gd name="T0" fmla="*/ 22 w 22"/>
                <a:gd name="T1" fmla="*/ 12 h 23"/>
                <a:gd name="T2" fmla="*/ 11 w 22"/>
                <a:gd name="T3" fmla="*/ 23 h 23"/>
                <a:gd name="T4" fmla="*/ 0 w 22"/>
                <a:gd name="T5" fmla="*/ 11 h 23"/>
                <a:gd name="T6" fmla="*/ 11 w 22"/>
                <a:gd name="T7" fmla="*/ 0 h 23"/>
                <a:gd name="T8" fmla="*/ 22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cubicBezTo>
                    <a:pt x="22" y="18"/>
                    <a:pt x="17" y="23"/>
                    <a:pt x="11" y="23"/>
                  </a:cubicBezTo>
                  <a:cubicBezTo>
                    <a:pt x="5" y="23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6572250" y="1998663"/>
              <a:ext cx="155575" cy="25400"/>
            </a:xfrm>
            <a:custGeom>
              <a:avLst/>
              <a:gdLst>
                <a:gd name="T0" fmla="*/ 4 w 56"/>
                <a:gd name="T1" fmla="*/ 8 h 9"/>
                <a:gd name="T2" fmla="*/ 0 w 56"/>
                <a:gd name="T3" fmla="*/ 4 h 9"/>
                <a:gd name="T4" fmla="*/ 0 w 56"/>
                <a:gd name="T5" fmla="*/ 4 h 9"/>
                <a:gd name="T6" fmla="*/ 4 w 56"/>
                <a:gd name="T7" fmla="*/ 0 h 9"/>
                <a:gd name="T8" fmla="*/ 52 w 56"/>
                <a:gd name="T9" fmla="*/ 0 h 9"/>
                <a:gd name="T10" fmla="*/ 56 w 56"/>
                <a:gd name="T11" fmla="*/ 5 h 9"/>
                <a:gd name="T12" fmla="*/ 56 w 56"/>
                <a:gd name="T13" fmla="*/ 5 h 9"/>
                <a:gd name="T14" fmla="*/ 52 w 56"/>
                <a:gd name="T15" fmla="*/ 9 h 9"/>
                <a:gd name="T16" fmla="*/ 4 w 56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9"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9"/>
                    <a:pt x="52" y="9"/>
                  </a:cubicBez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"/>
            <p:cNvSpPr>
              <a:spLocks/>
            </p:cNvSpPr>
            <p:nvPr/>
          </p:nvSpPr>
          <p:spPr bwMode="auto">
            <a:xfrm>
              <a:off x="6523038" y="1768475"/>
              <a:ext cx="26987" cy="201612"/>
            </a:xfrm>
            <a:custGeom>
              <a:avLst/>
              <a:gdLst>
                <a:gd name="T0" fmla="*/ 9 w 10"/>
                <a:gd name="T1" fmla="*/ 68 h 73"/>
                <a:gd name="T2" fmla="*/ 4 w 10"/>
                <a:gd name="T3" fmla="*/ 73 h 73"/>
                <a:gd name="T4" fmla="*/ 4 w 10"/>
                <a:gd name="T5" fmla="*/ 73 h 73"/>
                <a:gd name="T6" fmla="*/ 0 w 10"/>
                <a:gd name="T7" fmla="*/ 68 h 73"/>
                <a:gd name="T8" fmla="*/ 1 w 10"/>
                <a:gd name="T9" fmla="*/ 4 h 73"/>
                <a:gd name="T10" fmla="*/ 5 w 10"/>
                <a:gd name="T11" fmla="*/ 0 h 73"/>
                <a:gd name="T12" fmla="*/ 5 w 10"/>
                <a:gd name="T13" fmla="*/ 0 h 73"/>
                <a:gd name="T14" fmla="*/ 9 w 10"/>
                <a:gd name="T15" fmla="*/ 5 h 73"/>
                <a:gd name="T16" fmla="*/ 9 w 10"/>
                <a:gd name="T17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3">
                  <a:moveTo>
                    <a:pt x="9" y="68"/>
                  </a:moveTo>
                  <a:cubicBezTo>
                    <a:pt x="9" y="71"/>
                    <a:pt x="7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1"/>
                    <a:pt x="0" y="68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9" y="5"/>
                  </a:cubicBezTo>
                  <a:lnTo>
                    <a:pt x="9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7"/>
            <p:cNvSpPr>
              <a:spLocks noEditPoints="1"/>
            </p:cNvSpPr>
            <p:nvPr/>
          </p:nvSpPr>
          <p:spPr bwMode="auto">
            <a:xfrm>
              <a:off x="6378575" y="2106613"/>
              <a:ext cx="1220787" cy="881062"/>
            </a:xfrm>
            <a:custGeom>
              <a:avLst/>
              <a:gdLst>
                <a:gd name="T0" fmla="*/ 51 w 440"/>
                <a:gd name="T1" fmla="*/ 130 h 317"/>
                <a:gd name="T2" fmla="*/ 51 w 440"/>
                <a:gd name="T3" fmla="*/ 163 h 317"/>
                <a:gd name="T4" fmla="*/ 125 w 440"/>
                <a:gd name="T5" fmla="*/ 225 h 317"/>
                <a:gd name="T6" fmla="*/ 150 w 440"/>
                <a:gd name="T7" fmla="*/ 206 h 317"/>
                <a:gd name="T8" fmla="*/ 144 w 440"/>
                <a:gd name="T9" fmla="*/ 282 h 317"/>
                <a:gd name="T10" fmla="*/ 144 w 440"/>
                <a:gd name="T11" fmla="*/ 317 h 317"/>
                <a:gd name="T12" fmla="*/ 315 w 440"/>
                <a:gd name="T13" fmla="*/ 301 h 317"/>
                <a:gd name="T14" fmla="*/ 309 w 440"/>
                <a:gd name="T15" fmla="*/ 241 h 317"/>
                <a:gd name="T16" fmla="*/ 309 w 440"/>
                <a:gd name="T17" fmla="*/ 200 h 317"/>
                <a:gd name="T18" fmla="*/ 338 w 440"/>
                <a:gd name="T19" fmla="*/ 218 h 317"/>
                <a:gd name="T20" fmla="*/ 359 w 440"/>
                <a:gd name="T21" fmla="*/ 209 h 317"/>
                <a:gd name="T22" fmla="*/ 395 w 440"/>
                <a:gd name="T23" fmla="*/ 151 h 317"/>
                <a:gd name="T24" fmla="*/ 386 w 440"/>
                <a:gd name="T25" fmla="*/ 136 h 317"/>
                <a:gd name="T26" fmla="*/ 394 w 440"/>
                <a:gd name="T27" fmla="*/ 127 h 317"/>
                <a:gd name="T28" fmla="*/ 431 w 440"/>
                <a:gd name="T29" fmla="*/ 116 h 317"/>
                <a:gd name="T30" fmla="*/ 438 w 440"/>
                <a:gd name="T31" fmla="*/ 108 h 317"/>
                <a:gd name="T32" fmla="*/ 431 w 440"/>
                <a:gd name="T33" fmla="*/ 106 h 317"/>
                <a:gd name="T34" fmla="*/ 412 w 440"/>
                <a:gd name="T35" fmla="*/ 113 h 317"/>
                <a:gd name="T36" fmla="*/ 406 w 440"/>
                <a:gd name="T37" fmla="*/ 106 h 317"/>
                <a:gd name="T38" fmla="*/ 389 w 440"/>
                <a:gd name="T39" fmla="*/ 110 h 317"/>
                <a:gd name="T40" fmla="*/ 367 w 440"/>
                <a:gd name="T41" fmla="*/ 123 h 317"/>
                <a:gd name="T42" fmla="*/ 346 w 440"/>
                <a:gd name="T43" fmla="*/ 159 h 317"/>
                <a:gd name="T44" fmla="*/ 336 w 440"/>
                <a:gd name="T45" fmla="*/ 169 h 317"/>
                <a:gd name="T46" fmla="*/ 329 w 440"/>
                <a:gd name="T47" fmla="*/ 152 h 317"/>
                <a:gd name="T48" fmla="*/ 319 w 440"/>
                <a:gd name="T49" fmla="*/ 130 h 317"/>
                <a:gd name="T50" fmla="*/ 267 w 440"/>
                <a:gd name="T51" fmla="*/ 96 h 317"/>
                <a:gd name="T52" fmla="*/ 262 w 440"/>
                <a:gd name="T53" fmla="*/ 65 h 317"/>
                <a:gd name="T54" fmla="*/ 262 w 440"/>
                <a:gd name="T55" fmla="*/ 46 h 317"/>
                <a:gd name="T56" fmla="*/ 261 w 440"/>
                <a:gd name="T57" fmla="*/ 20 h 317"/>
                <a:gd name="T58" fmla="*/ 236 w 440"/>
                <a:gd name="T59" fmla="*/ 2 h 317"/>
                <a:gd name="T60" fmla="*/ 203 w 440"/>
                <a:gd name="T61" fmla="*/ 17 h 317"/>
                <a:gd name="T62" fmla="*/ 205 w 440"/>
                <a:gd name="T63" fmla="*/ 50 h 317"/>
                <a:gd name="T64" fmla="*/ 211 w 440"/>
                <a:gd name="T65" fmla="*/ 71 h 317"/>
                <a:gd name="T66" fmla="*/ 201 w 440"/>
                <a:gd name="T67" fmla="*/ 96 h 317"/>
                <a:gd name="T68" fmla="*/ 152 w 440"/>
                <a:gd name="T69" fmla="*/ 107 h 317"/>
                <a:gd name="T70" fmla="*/ 132 w 440"/>
                <a:gd name="T71" fmla="*/ 150 h 317"/>
                <a:gd name="T72" fmla="*/ 123 w 440"/>
                <a:gd name="T73" fmla="*/ 173 h 317"/>
                <a:gd name="T74" fmla="*/ 118 w 440"/>
                <a:gd name="T75" fmla="*/ 179 h 317"/>
                <a:gd name="T76" fmla="*/ 102 w 440"/>
                <a:gd name="T77" fmla="*/ 159 h 317"/>
                <a:gd name="T78" fmla="*/ 83 w 440"/>
                <a:gd name="T79" fmla="*/ 134 h 317"/>
                <a:gd name="T80" fmla="*/ 79 w 440"/>
                <a:gd name="T81" fmla="*/ 131 h 317"/>
                <a:gd name="T82" fmla="*/ 67 w 440"/>
                <a:gd name="T83" fmla="*/ 110 h 317"/>
                <a:gd name="T84" fmla="*/ 56 w 440"/>
                <a:gd name="T85" fmla="*/ 94 h 317"/>
                <a:gd name="T86" fmla="*/ 49 w 440"/>
                <a:gd name="T87" fmla="*/ 113 h 317"/>
                <a:gd name="T88" fmla="*/ 20 w 440"/>
                <a:gd name="T89" fmla="*/ 102 h 317"/>
                <a:gd name="T90" fmla="*/ 28 w 440"/>
                <a:gd name="T91" fmla="*/ 118 h 317"/>
                <a:gd name="T92" fmla="*/ 215 w 440"/>
                <a:gd name="T93" fmla="*/ 189 h 317"/>
                <a:gd name="T94" fmla="*/ 212 w 440"/>
                <a:gd name="T95" fmla="*/ 88 h 317"/>
                <a:gd name="T96" fmla="*/ 228 w 440"/>
                <a:gd name="T97" fmla="*/ 119 h 317"/>
                <a:gd name="T98" fmla="*/ 233 w 440"/>
                <a:gd name="T99" fmla="*/ 149 h 317"/>
                <a:gd name="T100" fmla="*/ 254 w 440"/>
                <a:gd name="T101" fmla="*/ 273 h 317"/>
                <a:gd name="T102" fmla="*/ 245 w 440"/>
                <a:gd name="T103" fmla="*/ 136 h 317"/>
                <a:gd name="T104" fmla="*/ 240 w 440"/>
                <a:gd name="T105" fmla="*/ 113 h 317"/>
                <a:gd name="T106" fmla="*/ 256 w 440"/>
                <a:gd name="T107" fmla="*/ 91 h 317"/>
                <a:gd name="T108" fmla="*/ 266 w 440"/>
                <a:gd name="T109" fmla="*/ 195 h 317"/>
                <a:gd name="T110" fmla="*/ 275 w 440"/>
                <a:gd name="T111" fmla="*/ 263 h 317"/>
                <a:gd name="T112" fmla="*/ 250 w 440"/>
                <a:gd name="T113" fmla="*/ 276 h 317"/>
                <a:gd name="T114" fmla="*/ 200 w 440"/>
                <a:gd name="T115" fmla="*/ 27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0" h="317">
                  <a:moveTo>
                    <a:pt x="28" y="118"/>
                  </a:moveTo>
                  <a:cubicBezTo>
                    <a:pt x="31" y="118"/>
                    <a:pt x="51" y="130"/>
                    <a:pt x="51" y="130"/>
                  </a:cubicBezTo>
                  <a:cubicBezTo>
                    <a:pt x="58" y="131"/>
                    <a:pt x="67" y="143"/>
                    <a:pt x="67" y="143"/>
                  </a:cubicBezTo>
                  <a:cubicBezTo>
                    <a:pt x="63" y="145"/>
                    <a:pt x="51" y="163"/>
                    <a:pt x="51" y="163"/>
                  </a:cubicBezTo>
                  <a:cubicBezTo>
                    <a:pt x="55" y="166"/>
                    <a:pt x="89" y="207"/>
                    <a:pt x="96" y="217"/>
                  </a:cubicBezTo>
                  <a:cubicBezTo>
                    <a:pt x="103" y="228"/>
                    <a:pt x="121" y="226"/>
                    <a:pt x="125" y="225"/>
                  </a:cubicBezTo>
                  <a:cubicBezTo>
                    <a:pt x="129" y="223"/>
                    <a:pt x="135" y="218"/>
                    <a:pt x="137" y="215"/>
                  </a:cubicBezTo>
                  <a:cubicBezTo>
                    <a:pt x="140" y="211"/>
                    <a:pt x="150" y="206"/>
                    <a:pt x="150" y="206"/>
                  </a:cubicBezTo>
                  <a:cubicBezTo>
                    <a:pt x="153" y="240"/>
                    <a:pt x="147" y="264"/>
                    <a:pt x="147" y="264"/>
                  </a:cubicBezTo>
                  <a:cubicBezTo>
                    <a:pt x="144" y="282"/>
                    <a:pt x="144" y="282"/>
                    <a:pt x="144" y="282"/>
                  </a:cubicBezTo>
                  <a:cubicBezTo>
                    <a:pt x="146" y="285"/>
                    <a:pt x="146" y="285"/>
                    <a:pt x="146" y="285"/>
                  </a:cubicBezTo>
                  <a:cubicBezTo>
                    <a:pt x="145" y="287"/>
                    <a:pt x="145" y="302"/>
                    <a:pt x="144" y="317"/>
                  </a:cubicBezTo>
                  <a:cubicBezTo>
                    <a:pt x="315" y="317"/>
                    <a:pt x="315" y="317"/>
                    <a:pt x="315" y="317"/>
                  </a:cubicBezTo>
                  <a:cubicBezTo>
                    <a:pt x="316" y="313"/>
                    <a:pt x="315" y="311"/>
                    <a:pt x="315" y="301"/>
                  </a:cubicBezTo>
                  <a:cubicBezTo>
                    <a:pt x="315" y="290"/>
                    <a:pt x="315" y="274"/>
                    <a:pt x="313" y="267"/>
                  </a:cubicBezTo>
                  <a:cubicBezTo>
                    <a:pt x="312" y="260"/>
                    <a:pt x="311" y="252"/>
                    <a:pt x="309" y="241"/>
                  </a:cubicBezTo>
                  <a:cubicBezTo>
                    <a:pt x="306" y="231"/>
                    <a:pt x="308" y="202"/>
                    <a:pt x="308" y="200"/>
                  </a:cubicBezTo>
                  <a:cubicBezTo>
                    <a:pt x="308" y="200"/>
                    <a:pt x="308" y="200"/>
                    <a:pt x="309" y="200"/>
                  </a:cubicBezTo>
                  <a:cubicBezTo>
                    <a:pt x="312" y="199"/>
                    <a:pt x="314" y="202"/>
                    <a:pt x="316" y="205"/>
                  </a:cubicBezTo>
                  <a:cubicBezTo>
                    <a:pt x="319" y="209"/>
                    <a:pt x="331" y="218"/>
                    <a:pt x="338" y="218"/>
                  </a:cubicBezTo>
                  <a:cubicBezTo>
                    <a:pt x="344" y="219"/>
                    <a:pt x="348" y="220"/>
                    <a:pt x="351" y="218"/>
                  </a:cubicBezTo>
                  <a:cubicBezTo>
                    <a:pt x="354" y="216"/>
                    <a:pt x="356" y="212"/>
                    <a:pt x="359" y="209"/>
                  </a:cubicBezTo>
                  <a:cubicBezTo>
                    <a:pt x="361" y="205"/>
                    <a:pt x="361" y="203"/>
                    <a:pt x="363" y="200"/>
                  </a:cubicBezTo>
                  <a:cubicBezTo>
                    <a:pt x="365" y="196"/>
                    <a:pt x="395" y="158"/>
                    <a:pt x="395" y="151"/>
                  </a:cubicBezTo>
                  <a:cubicBezTo>
                    <a:pt x="395" y="151"/>
                    <a:pt x="395" y="151"/>
                    <a:pt x="395" y="150"/>
                  </a:cubicBezTo>
                  <a:cubicBezTo>
                    <a:pt x="395" y="144"/>
                    <a:pt x="386" y="136"/>
                    <a:pt x="386" y="136"/>
                  </a:cubicBezTo>
                  <a:cubicBezTo>
                    <a:pt x="387" y="135"/>
                    <a:pt x="387" y="129"/>
                    <a:pt x="387" y="129"/>
                  </a:cubicBezTo>
                  <a:cubicBezTo>
                    <a:pt x="388" y="128"/>
                    <a:pt x="394" y="127"/>
                    <a:pt x="394" y="127"/>
                  </a:cubicBezTo>
                  <a:cubicBezTo>
                    <a:pt x="401" y="127"/>
                    <a:pt x="420" y="123"/>
                    <a:pt x="420" y="123"/>
                  </a:cubicBezTo>
                  <a:cubicBezTo>
                    <a:pt x="425" y="121"/>
                    <a:pt x="431" y="116"/>
                    <a:pt x="431" y="116"/>
                  </a:cubicBezTo>
                  <a:cubicBezTo>
                    <a:pt x="434" y="114"/>
                    <a:pt x="434" y="112"/>
                    <a:pt x="434" y="112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40" y="106"/>
                    <a:pt x="436" y="106"/>
                    <a:pt x="436" y="106"/>
                  </a:cubicBezTo>
                  <a:cubicBezTo>
                    <a:pt x="436" y="104"/>
                    <a:pt x="431" y="106"/>
                    <a:pt x="431" y="106"/>
                  </a:cubicBezTo>
                  <a:cubicBezTo>
                    <a:pt x="431" y="104"/>
                    <a:pt x="426" y="107"/>
                    <a:pt x="423" y="110"/>
                  </a:cubicBezTo>
                  <a:cubicBezTo>
                    <a:pt x="420" y="112"/>
                    <a:pt x="416" y="112"/>
                    <a:pt x="412" y="113"/>
                  </a:cubicBezTo>
                  <a:cubicBezTo>
                    <a:pt x="409" y="114"/>
                    <a:pt x="402" y="113"/>
                    <a:pt x="402" y="113"/>
                  </a:cubicBezTo>
                  <a:cubicBezTo>
                    <a:pt x="404" y="112"/>
                    <a:pt x="406" y="106"/>
                    <a:pt x="406" y="106"/>
                  </a:cubicBezTo>
                  <a:cubicBezTo>
                    <a:pt x="406" y="103"/>
                    <a:pt x="401" y="106"/>
                    <a:pt x="399" y="107"/>
                  </a:cubicBezTo>
                  <a:cubicBezTo>
                    <a:pt x="396" y="108"/>
                    <a:pt x="389" y="110"/>
                    <a:pt x="389" y="110"/>
                  </a:cubicBezTo>
                  <a:cubicBezTo>
                    <a:pt x="382" y="109"/>
                    <a:pt x="371" y="122"/>
                    <a:pt x="371" y="122"/>
                  </a:cubicBezTo>
                  <a:cubicBezTo>
                    <a:pt x="371" y="122"/>
                    <a:pt x="369" y="122"/>
                    <a:pt x="367" y="123"/>
                  </a:cubicBezTo>
                  <a:cubicBezTo>
                    <a:pt x="365" y="124"/>
                    <a:pt x="361" y="133"/>
                    <a:pt x="359" y="138"/>
                  </a:cubicBezTo>
                  <a:cubicBezTo>
                    <a:pt x="356" y="143"/>
                    <a:pt x="350" y="155"/>
                    <a:pt x="346" y="159"/>
                  </a:cubicBezTo>
                  <a:cubicBezTo>
                    <a:pt x="342" y="163"/>
                    <a:pt x="343" y="161"/>
                    <a:pt x="340" y="162"/>
                  </a:cubicBezTo>
                  <a:cubicBezTo>
                    <a:pt x="338" y="164"/>
                    <a:pt x="337" y="171"/>
                    <a:pt x="336" y="169"/>
                  </a:cubicBezTo>
                  <a:cubicBezTo>
                    <a:pt x="335" y="167"/>
                    <a:pt x="329" y="163"/>
                    <a:pt x="328" y="160"/>
                  </a:cubicBezTo>
                  <a:cubicBezTo>
                    <a:pt x="327" y="157"/>
                    <a:pt x="329" y="156"/>
                    <a:pt x="329" y="152"/>
                  </a:cubicBezTo>
                  <a:cubicBezTo>
                    <a:pt x="329" y="147"/>
                    <a:pt x="328" y="149"/>
                    <a:pt x="326" y="144"/>
                  </a:cubicBezTo>
                  <a:cubicBezTo>
                    <a:pt x="324" y="140"/>
                    <a:pt x="319" y="130"/>
                    <a:pt x="319" y="130"/>
                  </a:cubicBezTo>
                  <a:cubicBezTo>
                    <a:pt x="315" y="115"/>
                    <a:pt x="305" y="104"/>
                    <a:pt x="305" y="104"/>
                  </a:cubicBezTo>
                  <a:cubicBezTo>
                    <a:pt x="267" y="96"/>
                    <a:pt x="267" y="96"/>
                    <a:pt x="267" y="96"/>
                  </a:cubicBezTo>
                  <a:cubicBezTo>
                    <a:pt x="265" y="95"/>
                    <a:pt x="257" y="89"/>
                    <a:pt x="257" y="89"/>
                  </a:cubicBezTo>
                  <a:cubicBezTo>
                    <a:pt x="259" y="86"/>
                    <a:pt x="262" y="65"/>
                    <a:pt x="262" y="65"/>
                  </a:cubicBezTo>
                  <a:cubicBezTo>
                    <a:pt x="264" y="62"/>
                    <a:pt x="265" y="44"/>
                    <a:pt x="265" y="44"/>
                  </a:cubicBezTo>
                  <a:cubicBezTo>
                    <a:pt x="264" y="40"/>
                    <a:pt x="262" y="46"/>
                    <a:pt x="262" y="46"/>
                  </a:cubicBezTo>
                  <a:cubicBezTo>
                    <a:pt x="262" y="46"/>
                    <a:pt x="263" y="40"/>
                    <a:pt x="263" y="37"/>
                  </a:cubicBezTo>
                  <a:cubicBezTo>
                    <a:pt x="263" y="33"/>
                    <a:pt x="264" y="24"/>
                    <a:pt x="261" y="20"/>
                  </a:cubicBezTo>
                  <a:cubicBezTo>
                    <a:pt x="259" y="15"/>
                    <a:pt x="254" y="12"/>
                    <a:pt x="252" y="10"/>
                  </a:cubicBezTo>
                  <a:cubicBezTo>
                    <a:pt x="249" y="8"/>
                    <a:pt x="243" y="2"/>
                    <a:pt x="236" y="2"/>
                  </a:cubicBezTo>
                  <a:cubicBezTo>
                    <a:pt x="229" y="1"/>
                    <a:pt x="225" y="0"/>
                    <a:pt x="219" y="3"/>
                  </a:cubicBezTo>
                  <a:cubicBezTo>
                    <a:pt x="212" y="7"/>
                    <a:pt x="207" y="11"/>
                    <a:pt x="203" y="17"/>
                  </a:cubicBezTo>
                  <a:cubicBezTo>
                    <a:pt x="198" y="22"/>
                    <a:pt x="199" y="32"/>
                    <a:pt x="201" y="37"/>
                  </a:cubicBezTo>
                  <a:cubicBezTo>
                    <a:pt x="203" y="41"/>
                    <a:pt x="205" y="50"/>
                    <a:pt x="205" y="50"/>
                  </a:cubicBezTo>
                  <a:cubicBezTo>
                    <a:pt x="197" y="44"/>
                    <a:pt x="203" y="63"/>
                    <a:pt x="203" y="63"/>
                  </a:cubicBezTo>
                  <a:cubicBezTo>
                    <a:pt x="205" y="74"/>
                    <a:pt x="211" y="71"/>
                    <a:pt x="211" y="71"/>
                  </a:cubicBezTo>
                  <a:cubicBezTo>
                    <a:pt x="210" y="73"/>
                    <a:pt x="213" y="86"/>
                    <a:pt x="213" y="86"/>
                  </a:cubicBezTo>
                  <a:cubicBezTo>
                    <a:pt x="211" y="86"/>
                    <a:pt x="201" y="96"/>
                    <a:pt x="201" y="96"/>
                  </a:cubicBezTo>
                  <a:cubicBezTo>
                    <a:pt x="198" y="98"/>
                    <a:pt x="195" y="98"/>
                    <a:pt x="195" y="98"/>
                  </a:cubicBezTo>
                  <a:cubicBezTo>
                    <a:pt x="187" y="100"/>
                    <a:pt x="160" y="106"/>
                    <a:pt x="152" y="107"/>
                  </a:cubicBezTo>
                  <a:cubicBezTo>
                    <a:pt x="145" y="108"/>
                    <a:pt x="142" y="123"/>
                    <a:pt x="140" y="131"/>
                  </a:cubicBezTo>
                  <a:cubicBezTo>
                    <a:pt x="137" y="138"/>
                    <a:pt x="135" y="145"/>
                    <a:pt x="132" y="150"/>
                  </a:cubicBezTo>
                  <a:cubicBezTo>
                    <a:pt x="129" y="155"/>
                    <a:pt x="130" y="157"/>
                    <a:pt x="128" y="163"/>
                  </a:cubicBezTo>
                  <a:cubicBezTo>
                    <a:pt x="126" y="169"/>
                    <a:pt x="128" y="169"/>
                    <a:pt x="123" y="173"/>
                  </a:cubicBezTo>
                  <a:cubicBezTo>
                    <a:pt x="119" y="176"/>
                    <a:pt x="119" y="179"/>
                    <a:pt x="119" y="179"/>
                  </a:cubicBezTo>
                  <a:cubicBezTo>
                    <a:pt x="119" y="179"/>
                    <a:pt x="119" y="182"/>
                    <a:pt x="118" y="179"/>
                  </a:cubicBezTo>
                  <a:cubicBezTo>
                    <a:pt x="117" y="175"/>
                    <a:pt x="115" y="175"/>
                    <a:pt x="111" y="170"/>
                  </a:cubicBezTo>
                  <a:cubicBezTo>
                    <a:pt x="106" y="165"/>
                    <a:pt x="105" y="161"/>
                    <a:pt x="102" y="159"/>
                  </a:cubicBezTo>
                  <a:cubicBezTo>
                    <a:pt x="100" y="157"/>
                    <a:pt x="99" y="157"/>
                    <a:pt x="96" y="153"/>
                  </a:cubicBezTo>
                  <a:cubicBezTo>
                    <a:pt x="94" y="150"/>
                    <a:pt x="83" y="134"/>
                    <a:pt x="83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1" y="133"/>
                    <a:pt x="79" y="131"/>
                  </a:cubicBezTo>
                  <a:cubicBezTo>
                    <a:pt x="77" y="129"/>
                    <a:pt x="76" y="127"/>
                    <a:pt x="74" y="123"/>
                  </a:cubicBezTo>
                  <a:cubicBezTo>
                    <a:pt x="73" y="119"/>
                    <a:pt x="67" y="110"/>
                    <a:pt x="67" y="110"/>
                  </a:cubicBezTo>
                  <a:cubicBezTo>
                    <a:pt x="65" y="107"/>
                    <a:pt x="63" y="103"/>
                    <a:pt x="63" y="103"/>
                  </a:cubicBezTo>
                  <a:cubicBezTo>
                    <a:pt x="60" y="95"/>
                    <a:pt x="56" y="94"/>
                    <a:pt x="56" y="94"/>
                  </a:cubicBezTo>
                  <a:cubicBezTo>
                    <a:pt x="46" y="94"/>
                    <a:pt x="55" y="106"/>
                    <a:pt x="55" y="106"/>
                  </a:cubicBezTo>
                  <a:cubicBezTo>
                    <a:pt x="57" y="109"/>
                    <a:pt x="53" y="113"/>
                    <a:pt x="49" y="113"/>
                  </a:cubicBezTo>
                  <a:cubicBezTo>
                    <a:pt x="45" y="112"/>
                    <a:pt x="39" y="112"/>
                    <a:pt x="36" y="111"/>
                  </a:cubicBezTo>
                  <a:cubicBezTo>
                    <a:pt x="32" y="110"/>
                    <a:pt x="20" y="102"/>
                    <a:pt x="20" y="102"/>
                  </a:cubicBezTo>
                  <a:cubicBezTo>
                    <a:pt x="17" y="99"/>
                    <a:pt x="13" y="101"/>
                    <a:pt x="13" y="101"/>
                  </a:cubicBezTo>
                  <a:cubicBezTo>
                    <a:pt x="0" y="102"/>
                    <a:pt x="28" y="118"/>
                    <a:pt x="28" y="118"/>
                  </a:cubicBezTo>
                  <a:close/>
                  <a:moveTo>
                    <a:pt x="212" y="228"/>
                  </a:moveTo>
                  <a:cubicBezTo>
                    <a:pt x="212" y="228"/>
                    <a:pt x="216" y="210"/>
                    <a:pt x="215" y="189"/>
                  </a:cubicBezTo>
                  <a:cubicBezTo>
                    <a:pt x="215" y="189"/>
                    <a:pt x="211" y="118"/>
                    <a:pt x="210" y="112"/>
                  </a:cubicBezTo>
                  <a:cubicBezTo>
                    <a:pt x="210" y="112"/>
                    <a:pt x="206" y="93"/>
                    <a:pt x="212" y="88"/>
                  </a:cubicBezTo>
                  <a:cubicBezTo>
                    <a:pt x="212" y="88"/>
                    <a:pt x="230" y="112"/>
                    <a:pt x="238" y="113"/>
                  </a:cubicBezTo>
                  <a:cubicBezTo>
                    <a:pt x="238" y="113"/>
                    <a:pt x="230" y="115"/>
                    <a:pt x="228" y="119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8" y="128"/>
                    <a:pt x="232" y="142"/>
                    <a:pt x="233" y="149"/>
                  </a:cubicBezTo>
                  <a:cubicBezTo>
                    <a:pt x="233" y="149"/>
                    <a:pt x="242" y="234"/>
                    <a:pt x="235" y="257"/>
                  </a:cubicBezTo>
                  <a:cubicBezTo>
                    <a:pt x="254" y="273"/>
                    <a:pt x="254" y="273"/>
                    <a:pt x="254" y="273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69" y="167"/>
                    <a:pt x="245" y="136"/>
                  </a:cubicBezTo>
                  <a:cubicBezTo>
                    <a:pt x="245" y="136"/>
                    <a:pt x="242" y="119"/>
                    <a:pt x="249" y="116"/>
                  </a:cubicBezTo>
                  <a:cubicBezTo>
                    <a:pt x="249" y="116"/>
                    <a:pt x="244" y="111"/>
                    <a:pt x="240" y="113"/>
                  </a:cubicBezTo>
                  <a:cubicBezTo>
                    <a:pt x="240" y="113"/>
                    <a:pt x="253" y="102"/>
                    <a:pt x="254" y="94"/>
                  </a:cubicBezTo>
                  <a:cubicBezTo>
                    <a:pt x="256" y="91"/>
                    <a:pt x="256" y="91"/>
                    <a:pt x="256" y="91"/>
                  </a:cubicBezTo>
                  <a:cubicBezTo>
                    <a:pt x="256" y="91"/>
                    <a:pt x="260" y="117"/>
                    <a:pt x="261" y="130"/>
                  </a:cubicBezTo>
                  <a:cubicBezTo>
                    <a:pt x="261" y="130"/>
                    <a:pt x="265" y="189"/>
                    <a:pt x="266" y="195"/>
                  </a:cubicBezTo>
                  <a:cubicBezTo>
                    <a:pt x="268" y="201"/>
                    <a:pt x="273" y="228"/>
                    <a:pt x="273" y="234"/>
                  </a:cubicBezTo>
                  <a:cubicBezTo>
                    <a:pt x="274" y="239"/>
                    <a:pt x="277" y="258"/>
                    <a:pt x="275" y="263"/>
                  </a:cubicBezTo>
                  <a:cubicBezTo>
                    <a:pt x="274" y="269"/>
                    <a:pt x="275" y="274"/>
                    <a:pt x="275" y="274"/>
                  </a:cubicBezTo>
                  <a:cubicBezTo>
                    <a:pt x="275" y="274"/>
                    <a:pt x="258" y="278"/>
                    <a:pt x="250" y="276"/>
                  </a:cubicBezTo>
                  <a:cubicBezTo>
                    <a:pt x="250" y="276"/>
                    <a:pt x="232" y="275"/>
                    <a:pt x="228" y="276"/>
                  </a:cubicBezTo>
                  <a:cubicBezTo>
                    <a:pt x="228" y="276"/>
                    <a:pt x="202" y="273"/>
                    <a:pt x="200" y="270"/>
                  </a:cubicBezTo>
                  <a:cubicBezTo>
                    <a:pt x="200" y="270"/>
                    <a:pt x="206" y="238"/>
                    <a:pt x="212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6" name="Oval 10"/>
          <p:cNvSpPr>
            <a:spLocks noChangeAspect="1"/>
          </p:cNvSpPr>
          <p:nvPr/>
        </p:nvSpPr>
        <p:spPr bwMode="auto">
          <a:xfrm rot="5400000">
            <a:off x="7978008" y="1276528"/>
            <a:ext cx="2916000" cy="2916000"/>
          </a:xfrm>
          <a:prstGeom prst="blockArc">
            <a:avLst>
              <a:gd name="adj1" fmla="val 10800000"/>
              <a:gd name="adj2" fmla="val 5885359"/>
              <a:gd name="adj3" fmla="val 23078"/>
            </a:avLst>
          </a:prstGeom>
          <a:solidFill>
            <a:srgbClr val="009DA6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6452" tIns="149161" rIns="186452" bIns="149161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50671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ea"/>
              <a:ea typeface="+mj-ea"/>
              <a:cs typeface="Segoe U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957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" name="Freeform 444"/>
          <p:cNvSpPr>
            <a:spLocks/>
          </p:cNvSpPr>
          <p:nvPr/>
        </p:nvSpPr>
        <p:spPr bwMode="auto">
          <a:xfrm>
            <a:off x="8599283" y="3376374"/>
            <a:ext cx="2461196" cy="2075205"/>
          </a:xfrm>
          <a:custGeom>
            <a:avLst/>
            <a:gdLst>
              <a:gd name="T0" fmla="*/ 208 w 1830"/>
              <a:gd name="T1" fmla="*/ 332 h 1543"/>
              <a:gd name="T2" fmla="*/ 1830 w 1830"/>
              <a:gd name="T3" fmla="*/ 0 h 1543"/>
              <a:gd name="T4" fmla="*/ 1712 w 1830"/>
              <a:gd name="T5" fmla="*/ 1543 h 1543"/>
              <a:gd name="T6" fmla="*/ 0 w 1830"/>
              <a:gd name="T7" fmla="*/ 1411 h 1543"/>
              <a:gd name="T8" fmla="*/ 208 w 1830"/>
              <a:gd name="T9" fmla="*/ 332 h 1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0" h="1543">
                <a:moveTo>
                  <a:pt x="208" y="332"/>
                </a:moveTo>
                <a:lnTo>
                  <a:pt x="1830" y="0"/>
                </a:lnTo>
                <a:lnTo>
                  <a:pt x="1712" y="1543"/>
                </a:lnTo>
                <a:lnTo>
                  <a:pt x="0" y="1411"/>
                </a:lnTo>
                <a:lnTo>
                  <a:pt x="208" y="332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8" name="Freeform 446"/>
          <p:cNvSpPr>
            <a:spLocks/>
          </p:cNvSpPr>
          <p:nvPr/>
        </p:nvSpPr>
        <p:spPr bwMode="auto">
          <a:xfrm>
            <a:off x="6714250" y="5275172"/>
            <a:ext cx="4177308" cy="644215"/>
          </a:xfrm>
          <a:custGeom>
            <a:avLst/>
            <a:gdLst>
              <a:gd name="T0" fmla="*/ 589 w 1312"/>
              <a:gd name="T1" fmla="*/ 0 h 202"/>
              <a:gd name="T2" fmla="*/ 1312 w 1312"/>
              <a:gd name="T3" fmla="*/ 62 h 202"/>
              <a:gd name="T4" fmla="*/ 1310 w 1312"/>
              <a:gd name="T5" fmla="*/ 102 h 202"/>
              <a:gd name="T6" fmla="*/ 601 w 1312"/>
              <a:gd name="T7" fmla="*/ 202 h 202"/>
              <a:gd name="T8" fmla="*/ 11 w 1312"/>
              <a:gd name="T9" fmla="*/ 39 h 202"/>
              <a:gd name="T10" fmla="*/ 17 w 1312"/>
              <a:gd name="T11" fmla="*/ 13 h 202"/>
              <a:gd name="T12" fmla="*/ 589 w 1312"/>
              <a:gd name="T13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202">
                <a:moveTo>
                  <a:pt x="589" y="0"/>
                </a:moveTo>
                <a:cubicBezTo>
                  <a:pt x="1312" y="62"/>
                  <a:pt x="1312" y="62"/>
                  <a:pt x="1312" y="62"/>
                </a:cubicBezTo>
                <a:cubicBezTo>
                  <a:pt x="1310" y="102"/>
                  <a:pt x="1310" y="102"/>
                  <a:pt x="1310" y="102"/>
                </a:cubicBezTo>
                <a:cubicBezTo>
                  <a:pt x="601" y="202"/>
                  <a:pt x="601" y="202"/>
                  <a:pt x="601" y="202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0" y="23"/>
                  <a:pt x="17" y="13"/>
                </a:cubicBezTo>
                <a:lnTo>
                  <a:pt x="589" y="0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4" name="Freeform 452"/>
          <p:cNvSpPr>
            <a:spLocks/>
          </p:cNvSpPr>
          <p:nvPr/>
        </p:nvSpPr>
        <p:spPr bwMode="auto">
          <a:xfrm>
            <a:off x="8748569" y="3629218"/>
            <a:ext cx="2085964" cy="1603139"/>
          </a:xfrm>
          <a:custGeom>
            <a:avLst/>
            <a:gdLst>
              <a:gd name="T0" fmla="*/ 171 w 1551"/>
              <a:gd name="T1" fmla="*/ 230 h 1192"/>
              <a:gd name="T2" fmla="*/ 1551 w 1551"/>
              <a:gd name="T3" fmla="*/ 0 h 1192"/>
              <a:gd name="T4" fmla="*/ 1442 w 1551"/>
              <a:gd name="T5" fmla="*/ 1192 h 1192"/>
              <a:gd name="T6" fmla="*/ 0 w 1551"/>
              <a:gd name="T7" fmla="*/ 1118 h 1192"/>
              <a:gd name="T8" fmla="*/ 171 w 1551"/>
              <a:gd name="T9" fmla="*/ 23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1" h="1192">
                <a:moveTo>
                  <a:pt x="171" y="230"/>
                </a:moveTo>
                <a:lnTo>
                  <a:pt x="1551" y="0"/>
                </a:lnTo>
                <a:lnTo>
                  <a:pt x="1442" y="1192"/>
                </a:lnTo>
                <a:lnTo>
                  <a:pt x="0" y="1118"/>
                </a:lnTo>
                <a:lnTo>
                  <a:pt x="171" y="230"/>
                </a:lnTo>
                <a:close/>
              </a:path>
            </a:pathLst>
          </a:custGeom>
          <a:solidFill>
            <a:srgbClr val="EB6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32" name="组合 1631"/>
          <p:cNvGrpSpPr/>
          <p:nvPr/>
        </p:nvGrpSpPr>
        <p:grpSpPr>
          <a:xfrm rot="635633">
            <a:off x="7145079" y="3285778"/>
            <a:ext cx="3470871" cy="2290021"/>
            <a:chOff x="4049713" y="1920875"/>
            <a:chExt cx="5841999" cy="3854450"/>
          </a:xfrm>
        </p:grpSpPr>
        <p:sp>
          <p:nvSpPr>
            <p:cNvPr id="177" name="Freeform 5"/>
            <p:cNvSpPr>
              <a:spLocks noEditPoints="1"/>
            </p:cNvSpPr>
            <p:nvPr/>
          </p:nvSpPr>
          <p:spPr bwMode="auto">
            <a:xfrm>
              <a:off x="9045576" y="4214813"/>
              <a:ext cx="184150" cy="241300"/>
            </a:xfrm>
            <a:custGeom>
              <a:avLst/>
              <a:gdLst>
                <a:gd name="T0" fmla="*/ 25 w 49"/>
                <a:gd name="T1" fmla="*/ 11 h 64"/>
                <a:gd name="T2" fmla="*/ 25 w 49"/>
                <a:gd name="T3" fmla="*/ 11 h 64"/>
                <a:gd name="T4" fmla="*/ 9 w 49"/>
                <a:gd name="T5" fmla="*/ 32 h 64"/>
                <a:gd name="T6" fmla="*/ 25 w 49"/>
                <a:gd name="T7" fmla="*/ 53 h 64"/>
                <a:gd name="T8" fmla="*/ 25 w 49"/>
                <a:gd name="T9" fmla="*/ 53 h 64"/>
                <a:gd name="T10" fmla="*/ 41 w 49"/>
                <a:gd name="T11" fmla="*/ 32 h 64"/>
                <a:gd name="T12" fmla="*/ 25 w 49"/>
                <a:gd name="T13" fmla="*/ 11 h 64"/>
                <a:gd name="T14" fmla="*/ 25 w 49"/>
                <a:gd name="T15" fmla="*/ 55 h 64"/>
                <a:gd name="T16" fmla="*/ 7 w 49"/>
                <a:gd name="T17" fmla="*/ 32 h 64"/>
                <a:gd name="T18" fmla="*/ 25 w 49"/>
                <a:gd name="T19" fmla="*/ 9 h 64"/>
                <a:gd name="T20" fmla="*/ 25 w 49"/>
                <a:gd name="T21" fmla="*/ 9 h 64"/>
                <a:gd name="T22" fmla="*/ 43 w 49"/>
                <a:gd name="T23" fmla="*/ 32 h 64"/>
                <a:gd name="T24" fmla="*/ 25 w 49"/>
                <a:gd name="T25" fmla="*/ 55 h 64"/>
                <a:gd name="T26" fmla="*/ 25 w 49"/>
                <a:gd name="T27" fmla="*/ 55 h 64"/>
                <a:gd name="T28" fmla="*/ 25 w 49"/>
                <a:gd name="T29" fmla="*/ 0 h 64"/>
                <a:gd name="T30" fmla="*/ 25 w 49"/>
                <a:gd name="T31" fmla="*/ 0 h 64"/>
                <a:gd name="T32" fmla="*/ 0 w 49"/>
                <a:gd name="T33" fmla="*/ 33 h 64"/>
                <a:gd name="T34" fmla="*/ 24 w 49"/>
                <a:gd name="T35" fmla="*/ 64 h 64"/>
                <a:gd name="T36" fmla="*/ 25 w 49"/>
                <a:gd name="T37" fmla="*/ 64 h 64"/>
                <a:gd name="T38" fmla="*/ 49 w 49"/>
                <a:gd name="T39" fmla="*/ 32 h 64"/>
                <a:gd name="T40" fmla="*/ 25 w 4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4"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16" y="11"/>
                    <a:pt x="9" y="21"/>
                    <a:pt x="9" y="32"/>
                  </a:cubicBezTo>
                  <a:cubicBezTo>
                    <a:pt x="9" y="44"/>
                    <a:pt x="16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34" y="53"/>
                    <a:pt x="41" y="43"/>
                    <a:pt x="41" y="32"/>
                  </a:cubicBezTo>
                  <a:cubicBezTo>
                    <a:pt x="41" y="20"/>
                    <a:pt x="34" y="11"/>
                    <a:pt x="25" y="11"/>
                  </a:cubicBezTo>
                  <a:moveTo>
                    <a:pt x="25" y="55"/>
                  </a:moveTo>
                  <a:cubicBezTo>
                    <a:pt x="15" y="55"/>
                    <a:pt x="7" y="45"/>
                    <a:pt x="7" y="32"/>
                  </a:cubicBezTo>
                  <a:cubicBezTo>
                    <a:pt x="7" y="19"/>
                    <a:pt x="1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35" y="9"/>
                    <a:pt x="43" y="19"/>
                    <a:pt x="43" y="32"/>
                  </a:cubicBezTo>
                  <a:cubicBezTo>
                    <a:pt x="43" y="44"/>
                    <a:pt x="3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4"/>
                    <a:pt x="0" y="33"/>
                  </a:cubicBezTo>
                  <a:cubicBezTo>
                    <a:pt x="0" y="50"/>
                    <a:pt x="11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9" y="64"/>
                    <a:pt x="49" y="49"/>
                    <a:pt x="49" y="32"/>
                  </a:cubicBezTo>
                  <a:cubicBezTo>
                    <a:pt x="49" y="14"/>
                    <a:pt x="39" y="0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6"/>
            <p:cNvSpPr>
              <a:spLocks/>
            </p:cNvSpPr>
            <p:nvPr/>
          </p:nvSpPr>
          <p:spPr bwMode="auto">
            <a:xfrm>
              <a:off x="9240838" y="4211638"/>
              <a:ext cx="38100" cy="241300"/>
            </a:xfrm>
            <a:custGeom>
              <a:avLst/>
              <a:gdLst>
                <a:gd name="T0" fmla="*/ 5 w 10"/>
                <a:gd name="T1" fmla="*/ 0 h 64"/>
                <a:gd name="T2" fmla="*/ 5 w 10"/>
                <a:gd name="T3" fmla="*/ 0 h 64"/>
                <a:gd name="T4" fmla="*/ 0 w 10"/>
                <a:gd name="T5" fmla="*/ 12 h 64"/>
                <a:gd name="T6" fmla="*/ 4 w 10"/>
                <a:gd name="T7" fmla="*/ 23 h 64"/>
                <a:gd name="T8" fmla="*/ 4 w 10"/>
                <a:gd name="T9" fmla="*/ 63 h 64"/>
                <a:gd name="T10" fmla="*/ 5 w 10"/>
                <a:gd name="T11" fmla="*/ 64 h 64"/>
                <a:gd name="T12" fmla="*/ 5 w 10"/>
                <a:gd name="T13" fmla="*/ 64 h 64"/>
                <a:gd name="T14" fmla="*/ 6 w 10"/>
                <a:gd name="T15" fmla="*/ 63 h 64"/>
                <a:gd name="T16" fmla="*/ 6 w 10"/>
                <a:gd name="T17" fmla="*/ 23 h 64"/>
                <a:gd name="T18" fmla="*/ 10 w 10"/>
                <a:gd name="T19" fmla="*/ 12 h 64"/>
                <a:gd name="T20" fmla="*/ 5 w 10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6"/>
                    <a:pt x="0" y="12"/>
                  </a:cubicBezTo>
                  <a:cubicBezTo>
                    <a:pt x="0" y="18"/>
                    <a:pt x="2" y="22"/>
                    <a:pt x="4" y="2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2"/>
                    <a:pt x="10" y="17"/>
                    <a:pt x="10" y="12"/>
                  </a:cubicBezTo>
                  <a:cubicBezTo>
                    <a:pt x="10" y="6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7"/>
            <p:cNvSpPr>
              <a:spLocks/>
            </p:cNvSpPr>
            <p:nvPr/>
          </p:nvSpPr>
          <p:spPr bwMode="auto">
            <a:xfrm>
              <a:off x="9004301" y="4214813"/>
              <a:ext cx="30163" cy="249238"/>
            </a:xfrm>
            <a:custGeom>
              <a:avLst/>
              <a:gdLst>
                <a:gd name="T0" fmla="*/ 8 w 8"/>
                <a:gd name="T1" fmla="*/ 0 h 66"/>
                <a:gd name="T2" fmla="*/ 7 w 8"/>
                <a:gd name="T3" fmla="*/ 0 h 66"/>
                <a:gd name="T4" fmla="*/ 7 w 8"/>
                <a:gd name="T5" fmla="*/ 10 h 66"/>
                <a:gd name="T6" fmla="*/ 6 w 8"/>
                <a:gd name="T7" fmla="*/ 10 h 66"/>
                <a:gd name="T8" fmla="*/ 6 w 8"/>
                <a:gd name="T9" fmla="*/ 0 h 66"/>
                <a:gd name="T10" fmla="*/ 6 w 8"/>
                <a:gd name="T11" fmla="*/ 0 h 66"/>
                <a:gd name="T12" fmla="*/ 6 w 8"/>
                <a:gd name="T13" fmla="*/ 0 h 66"/>
                <a:gd name="T14" fmla="*/ 5 w 8"/>
                <a:gd name="T15" fmla="*/ 1 h 66"/>
                <a:gd name="T16" fmla="*/ 5 w 8"/>
                <a:gd name="T17" fmla="*/ 10 h 66"/>
                <a:gd name="T18" fmla="*/ 4 w 8"/>
                <a:gd name="T19" fmla="*/ 10 h 66"/>
                <a:gd name="T20" fmla="*/ 4 w 8"/>
                <a:gd name="T21" fmla="*/ 1 h 66"/>
                <a:gd name="T22" fmla="*/ 3 w 8"/>
                <a:gd name="T23" fmla="*/ 0 h 66"/>
                <a:gd name="T24" fmla="*/ 3 w 8"/>
                <a:gd name="T25" fmla="*/ 0 h 66"/>
                <a:gd name="T26" fmla="*/ 3 w 8"/>
                <a:gd name="T27" fmla="*/ 1 h 66"/>
                <a:gd name="T28" fmla="*/ 3 w 8"/>
                <a:gd name="T29" fmla="*/ 10 h 66"/>
                <a:gd name="T30" fmla="*/ 2 w 8"/>
                <a:gd name="T31" fmla="*/ 10 h 66"/>
                <a:gd name="T32" fmla="*/ 2 w 8"/>
                <a:gd name="T33" fmla="*/ 1 h 66"/>
                <a:gd name="T34" fmla="*/ 1 w 8"/>
                <a:gd name="T35" fmla="*/ 0 h 66"/>
                <a:gd name="T36" fmla="*/ 1 w 8"/>
                <a:gd name="T37" fmla="*/ 0 h 66"/>
                <a:gd name="T38" fmla="*/ 1 w 8"/>
                <a:gd name="T39" fmla="*/ 0 h 66"/>
                <a:gd name="T40" fmla="*/ 0 w 8"/>
                <a:gd name="T41" fmla="*/ 1 h 66"/>
                <a:gd name="T42" fmla="*/ 0 w 8"/>
                <a:gd name="T43" fmla="*/ 22 h 66"/>
                <a:gd name="T44" fmla="*/ 2 w 8"/>
                <a:gd name="T45" fmla="*/ 24 h 66"/>
                <a:gd name="T46" fmla="*/ 2 w 8"/>
                <a:gd name="T47" fmla="*/ 24 h 66"/>
                <a:gd name="T48" fmla="*/ 3 w 8"/>
                <a:gd name="T49" fmla="*/ 24 h 66"/>
                <a:gd name="T50" fmla="*/ 3 w 8"/>
                <a:gd name="T51" fmla="*/ 65 h 66"/>
                <a:gd name="T52" fmla="*/ 4 w 8"/>
                <a:gd name="T53" fmla="*/ 66 h 66"/>
                <a:gd name="T54" fmla="*/ 4 w 8"/>
                <a:gd name="T55" fmla="*/ 66 h 66"/>
                <a:gd name="T56" fmla="*/ 6 w 8"/>
                <a:gd name="T57" fmla="*/ 64 h 66"/>
                <a:gd name="T58" fmla="*/ 6 w 8"/>
                <a:gd name="T59" fmla="*/ 24 h 66"/>
                <a:gd name="T60" fmla="*/ 7 w 8"/>
                <a:gd name="T61" fmla="*/ 24 h 66"/>
                <a:gd name="T62" fmla="*/ 8 w 8"/>
                <a:gd name="T63" fmla="*/ 22 h 66"/>
                <a:gd name="T64" fmla="*/ 8 w 8"/>
                <a:gd name="T65" fmla="*/ 0 h 66"/>
                <a:gd name="T66" fmla="*/ 8 w 8"/>
                <a:gd name="T6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66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8"/>
            <p:cNvSpPr>
              <a:spLocks noEditPoints="1"/>
            </p:cNvSpPr>
            <p:nvPr/>
          </p:nvSpPr>
          <p:spPr bwMode="auto">
            <a:xfrm>
              <a:off x="7475538" y="3632200"/>
              <a:ext cx="79375" cy="87313"/>
            </a:xfrm>
            <a:custGeom>
              <a:avLst/>
              <a:gdLst>
                <a:gd name="T0" fmla="*/ 11 w 21"/>
                <a:gd name="T1" fmla="*/ 17 h 23"/>
                <a:gd name="T2" fmla="*/ 10 w 21"/>
                <a:gd name="T3" fmla="*/ 17 h 23"/>
                <a:gd name="T4" fmla="*/ 5 w 21"/>
                <a:gd name="T5" fmla="*/ 11 h 23"/>
                <a:gd name="T6" fmla="*/ 10 w 21"/>
                <a:gd name="T7" fmla="*/ 5 h 23"/>
                <a:gd name="T8" fmla="*/ 10 w 21"/>
                <a:gd name="T9" fmla="*/ 5 h 23"/>
                <a:gd name="T10" fmla="*/ 16 w 21"/>
                <a:gd name="T11" fmla="*/ 12 h 23"/>
                <a:gd name="T12" fmla="*/ 11 w 21"/>
                <a:gd name="T13" fmla="*/ 17 h 23"/>
                <a:gd name="T14" fmla="*/ 10 w 21"/>
                <a:gd name="T15" fmla="*/ 0 h 23"/>
                <a:gd name="T16" fmla="*/ 0 w 21"/>
                <a:gd name="T17" fmla="*/ 11 h 23"/>
                <a:gd name="T18" fmla="*/ 10 w 21"/>
                <a:gd name="T19" fmla="*/ 23 h 23"/>
                <a:gd name="T20" fmla="*/ 11 w 21"/>
                <a:gd name="T21" fmla="*/ 23 h 23"/>
                <a:gd name="T22" fmla="*/ 21 w 21"/>
                <a:gd name="T23" fmla="*/ 12 h 23"/>
                <a:gd name="T24" fmla="*/ 10 w 21"/>
                <a:gd name="T25" fmla="*/ 0 h 23"/>
                <a:gd name="T26" fmla="*/ 10 w 21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3">
                  <a:moveTo>
                    <a:pt x="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7" y="17"/>
                    <a:pt x="5" y="14"/>
                    <a:pt x="5" y="11"/>
                  </a:cubicBezTo>
                  <a:cubicBezTo>
                    <a:pt x="5" y="8"/>
                    <a:pt x="7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6"/>
                    <a:pt x="16" y="8"/>
                    <a:pt x="16" y="12"/>
                  </a:cubicBezTo>
                  <a:cubicBezTo>
                    <a:pt x="16" y="15"/>
                    <a:pt x="13" y="17"/>
                    <a:pt x="11" y="17"/>
                  </a:cubicBezTo>
                  <a:moveTo>
                    <a:pt x="10" y="0"/>
                  </a:move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4" y="22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6" y="23"/>
                    <a:pt x="21" y="18"/>
                    <a:pt x="21" y="12"/>
                  </a:cubicBezTo>
                  <a:cubicBezTo>
                    <a:pt x="21" y="6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9"/>
            <p:cNvSpPr>
              <a:spLocks noEditPoints="1"/>
            </p:cNvSpPr>
            <p:nvPr/>
          </p:nvSpPr>
          <p:spPr bwMode="auto">
            <a:xfrm>
              <a:off x="7362826" y="3252788"/>
              <a:ext cx="563563" cy="338138"/>
            </a:xfrm>
            <a:custGeom>
              <a:avLst/>
              <a:gdLst>
                <a:gd name="T0" fmla="*/ 94 w 150"/>
                <a:gd name="T1" fmla="*/ 80 h 90"/>
                <a:gd name="T2" fmla="*/ 109 w 150"/>
                <a:gd name="T3" fmla="*/ 65 h 90"/>
                <a:gd name="T4" fmla="*/ 89 w 150"/>
                <a:gd name="T5" fmla="*/ 80 h 90"/>
                <a:gd name="T6" fmla="*/ 67 w 150"/>
                <a:gd name="T7" fmla="*/ 62 h 90"/>
                <a:gd name="T8" fmla="*/ 89 w 150"/>
                <a:gd name="T9" fmla="*/ 80 h 90"/>
                <a:gd name="T10" fmla="*/ 40 w 150"/>
                <a:gd name="T11" fmla="*/ 76 h 90"/>
                <a:gd name="T12" fmla="*/ 63 w 150"/>
                <a:gd name="T13" fmla="*/ 62 h 90"/>
                <a:gd name="T14" fmla="*/ 35 w 150"/>
                <a:gd name="T15" fmla="*/ 76 h 90"/>
                <a:gd name="T16" fmla="*/ 29 w 150"/>
                <a:gd name="T17" fmla="*/ 59 h 90"/>
                <a:gd name="T18" fmla="*/ 35 w 150"/>
                <a:gd name="T19" fmla="*/ 76 h 90"/>
                <a:gd name="T20" fmla="*/ 94 w 150"/>
                <a:gd name="T21" fmla="*/ 59 h 90"/>
                <a:gd name="T22" fmla="*/ 112 w 150"/>
                <a:gd name="T23" fmla="*/ 42 h 90"/>
                <a:gd name="T24" fmla="*/ 89 w 150"/>
                <a:gd name="T25" fmla="*/ 59 h 90"/>
                <a:gd name="T26" fmla="*/ 67 w 150"/>
                <a:gd name="T27" fmla="*/ 38 h 90"/>
                <a:gd name="T28" fmla="*/ 89 w 150"/>
                <a:gd name="T29" fmla="*/ 59 h 90"/>
                <a:gd name="T30" fmla="*/ 40 w 150"/>
                <a:gd name="T31" fmla="*/ 55 h 90"/>
                <a:gd name="T32" fmla="*/ 63 w 150"/>
                <a:gd name="T33" fmla="*/ 37 h 90"/>
                <a:gd name="T34" fmla="*/ 35 w 150"/>
                <a:gd name="T35" fmla="*/ 55 h 90"/>
                <a:gd name="T36" fmla="*/ 19 w 150"/>
                <a:gd name="T37" fmla="*/ 34 h 90"/>
                <a:gd name="T38" fmla="*/ 35 w 150"/>
                <a:gd name="T39" fmla="*/ 55 h 90"/>
                <a:gd name="T40" fmla="*/ 94 w 150"/>
                <a:gd name="T41" fmla="*/ 35 h 90"/>
                <a:gd name="T42" fmla="*/ 115 w 150"/>
                <a:gd name="T43" fmla="*/ 22 h 90"/>
                <a:gd name="T44" fmla="*/ 89 w 150"/>
                <a:gd name="T45" fmla="*/ 35 h 90"/>
                <a:gd name="T46" fmla="*/ 67 w 150"/>
                <a:gd name="T47" fmla="*/ 17 h 90"/>
                <a:gd name="T48" fmla="*/ 89 w 150"/>
                <a:gd name="T49" fmla="*/ 35 h 90"/>
                <a:gd name="T50" fmla="*/ 40 w 150"/>
                <a:gd name="T51" fmla="*/ 31 h 90"/>
                <a:gd name="T52" fmla="*/ 63 w 150"/>
                <a:gd name="T53" fmla="*/ 17 h 90"/>
                <a:gd name="T54" fmla="*/ 35 w 150"/>
                <a:gd name="T55" fmla="*/ 30 h 90"/>
                <a:gd name="T56" fmla="*/ 11 w 150"/>
                <a:gd name="T57" fmla="*/ 12 h 90"/>
                <a:gd name="T58" fmla="*/ 35 w 150"/>
                <a:gd name="T59" fmla="*/ 30 h 90"/>
                <a:gd name="T60" fmla="*/ 142 w 150"/>
                <a:gd name="T61" fmla="*/ 0 h 90"/>
                <a:gd name="T62" fmla="*/ 142 w 150"/>
                <a:gd name="T63" fmla="*/ 0 h 90"/>
                <a:gd name="T64" fmla="*/ 122 w 150"/>
                <a:gd name="T65" fmla="*/ 14 h 90"/>
                <a:gd name="T66" fmla="*/ 5 w 150"/>
                <a:gd name="T67" fmla="*/ 3 h 90"/>
                <a:gd name="T68" fmla="*/ 1 w 150"/>
                <a:gd name="T69" fmla="*/ 4 h 90"/>
                <a:gd name="T70" fmla="*/ 28 w 150"/>
                <a:gd name="T71" fmla="*/ 82 h 90"/>
                <a:gd name="T72" fmla="*/ 110 w 150"/>
                <a:gd name="T73" fmla="*/ 90 h 90"/>
                <a:gd name="T74" fmla="*/ 114 w 150"/>
                <a:gd name="T75" fmla="*/ 86 h 90"/>
                <a:gd name="T76" fmla="*/ 123 w 150"/>
                <a:gd name="T77" fmla="*/ 16 h 90"/>
                <a:gd name="T78" fmla="*/ 139 w 150"/>
                <a:gd name="T79" fmla="*/ 5 h 90"/>
                <a:gd name="T80" fmla="*/ 145 w 150"/>
                <a:gd name="T81" fmla="*/ 11 h 90"/>
                <a:gd name="T82" fmla="*/ 144 w 150"/>
                <a:gd name="T8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0" h="90">
                  <a:moveTo>
                    <a:pt x="107" y="81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7" y="81"/>
                    <a:pt x="107" y="81"/>
                    <a:pt x="107" y="81"/>
                  </a:cubicBezTo>
                  <a:moveTo>
                    <a:pt x="89" y="80"/>
                  </a:moveTo>
                  <a:cubicBezTo>
                    <a:pt x="67" y="78"/>
                    <a:pt x="67" y="78"/>
                    <a:pt x="67" y="7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80"/>
                    <a:pt x="89" y="80"/>
                    <a:pt x="89" y="80"/>
                  </a:cubicBezTo>
                  <a:moveTo>
                    <a:pt x="63" y="78"/>
                  </a:moveTo>
                  <a:cubicBezTo>
                    <a:pt x="40" y="76"/>
                    <a:pt x="40" y="76"/>
                    <a:pt x="40" y="76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78"/>
                    <a:pt x="63" y="78"/>
                    <a:pt x="63" y="78"/>
                  </a:cubicBezTo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76"/>
                    <a:pt x="35" y="76"/>
                    <a:pt x="35" y="76"/>
                  </a:cubicBezTo>
                  <a:moveTo>
                    <a:pt x="110" y="61"/>
                  </a:moveTo>
                  <a:cubicBezTo>
                    <a:pt x="94" y="59"/>
                    <a:pt x="94" y="59"/>
                    <a:pt x="94" y="59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0" y="61"/>
                    <a:pt x="110" y="61"/>
                    <a:pt x="110" y="61"/>
                  </a:cubicBezTo>
                  <a:moveTo>
                    <a:pt x="89" y="59"/>
                  </a:moveTo>
                  <a:cubicBezTo>
                    <a:pt x="67" y="57"/>
                    <a:pt x="67" y="57"/>
                    <a:pt x="67" y="57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63" y="57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35" y="55"/>
                  </a:moveTo>
                  <a:cubicBezTo>
                    <a:pt x="27" y="54"/>
                    <a:pt x="27" y="54"/>
                    <a:pt x="27" y="5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55"/>
                    <a:pt x="35" y="55"/>
                    <a:pt x="35" y="55"/>
                  </a:cubicBezTo>
                  <a:moveTo>
                    <a:pt x="113" y="37"/>
                  </a:moveTo>
                  <a:cubicBezTo>
                    <a:pt x="94" y="35"/>
                    <a:pt x="94" y="35"/>
                    <a:pt x="94" y="35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3" y="37"/>
                    <a:pt x="113" y="37"/>
                    <a:pt x="113" y="37"/>
                  </a:cubicBezTo>
                  <a:moveTo>
                    <a:pt x="89" y="35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35"/>
                    <a:pt x="89" y="35"/>
                    <a:pt x="89" y="35"/>
                  </a:cubicBezTo>
                  <a:moveTo>
                    <a:pt x="63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35" y="30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30"/>
                    <a:pt x="35" y="30"/>
                    <a:pt x="35" y="30"/>
                  </a:cubicBezTo>
                  <a:moveTo>
                    <a:pt x="144" y="0"/>
                  </a:moveTo>
                  <a:cubicBezTo>
                    <a:pt x="144" y="0"/>
                    <a:pt x="143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1" y="14"/>
                    <a:pt x="121" y="14"/>
                    <a:pt x="120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0" y="6"/>
                    <a:pt x="0" y="7"/>
                    <a:pt x="1" y="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9" y="84"/>
                    <a:pt x="31" y="85"/>
                    <a:pt x="32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2" y="90"/>
                    <a:pt x="113" y="88"/>
                    <a:pt x="114" y="86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4" y="18"/>
                    <a:pt x="124" y="17"/>
                    <a:pt x="123" y="16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0" y="8"/>
                    <a:pt x="142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8" y="11"/>
                    <a:pt x="150" y="9"/>
                    <a:pt x="150" y="6"/>
                  </a:cubicBezTo>
                  <a:cubicBezTo>
                    <a:pt x="150" y="3"/>
                    <a:pt x="147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0"/>
            <p:cNvSpPr>
              <a:spLocks noEditPoints="1"/>
            </p:cNvSpPr>
            <p:nvPr/>
          </p:nvSpPr>
          <p:spPr bwMode="auto">
            <a:xfrm>
              <a:off x="7685088" y="3609975"/>
              <a:ext cx="106363" cy="120650"/>
            </a:xfrm>
            <a:custGeom>
              <a:avLst/>
              <a:gdLst>
                <a:gd name="T0" fmla="*/ 14 w 28"/>
                <a:gd name="T1" fmla="*/ 25 h 32"/>
                <a:gd name="T2" fmla="*/ 14 w 28"/>
                <a:gd name="T3" fmla="*/ 25 h 32"/>
                <a:gd name="T4" fmla="*/ 6 w 28"/>
                <a:gd name="T5" fmla="*/ 15 h 32"/>
                <a:gd name="T6" fmla="*/ 14 w 28"/>
                <a:gd name="T7" fmla="*/ 7 h 32"/>
                <a:gd name="T8" fmla="*/ 14 w 28"/>
                <a:gd name="T9" fmla="*/ 7 h 32"/>
                <a:gd name="T10" fmla="*/ 22 w 28"/>
                <a:gd name="T11" fmla="*/ 16 h 32"/>
                <a:gd name="T12" fmla="*/ 14 w 28"/>
                <a:gd name="T13" fmla="*/ 25 h 32"/>
                <a:gd name="T14" fmla="*/ 13 w 28"/>
                <a:gd name="T15" fmla="*/ 0 h 32"/>
                <a:gd name="T16" fmla="*/ 0 w 28"/>
                <a:gd name="T17" fmla="*/ 15 h 32"/>
                <a:gd name="T18" fmla="*/ 14 w 28"/>
                <a:gd name="T19" fmla="*/ 32 h 32"/>
                <a:gd name="T20" fmla="*/ 15 w 28"/>
                <a:gd name="T21" fmla="*/ 32 h 32"/>
                <a:gd name="T22" fmla="*/ 28 w 28"/>
                <a:gd name="T23" fmla="*/ 17 h 32"/>
                <a:gd name="T24" fmla="*/ 14 w 28"/>
                <a:gd name="T25" fmla="*/ 0 h 32"/>
                <a:gd name="T26" fmla="*/ 13 w 28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2"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9" y="25"/>
                    <a:pt x="6" y="21"/>
                    <a:pt x="6" y="15"/>
                  </a:cubicBezTo>
                  <a:cubicBezTo>
                    <a:pt x="6" y="10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7"/>
                    <a:pt x="22" y="11"/>
                    <a:pt x="22" y="16"/>
                  </a:cubicBezTo>
                  <a:cubicBezTo>
                    <a:pt x="22" y="21"/>
                    <a:pt x="19" y="25"/>
                    <a:pt x="14" y="25"/>
                  </a:cubicBezTo>
                  <a:moveTo>
                    <a:pt x="13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4"/>
                    <a:pt x="6" y="31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22" y="32"/>
                    <a:pt x="28" y="25"/>
                    <a:pt x="28" y="17"/>
                  </a:cubicBezTo>
                  <a:cubicBezTo>
                    <a:pt x="28" y="8"/>
                    <a:pt x="22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"/>
            <p:cNvSpPr>
              <a:spLocks noEditPoints="1"/>
            </p:cNvSpPr>
            <p:nvPr/>
          </p:nvSpPr>
          <p:spPr bwMode="auto">
            <a:xfrm>
              <a:off x="6461126" y="2695575"/>
              <a:ext cx="630238" cy="658813"/>
            </a:xfrm>
            <a:custGeom>
              <a:avLst/>
              <a:gdLst>
                <a:gd name="T0" fmla="*/ 73 w 168"/>
                <a:gd name="T1" fmla="*/ 121 h 175"/>
                <a:gd name="T2" fmla="*/ 59 w 168"/>
                <a:gd name="T3" fmla="*/ 99 h 175"/>
                <a:gd name="T4" fmla="*/ 83 w 168"/>
                <a:gd name="T5" fmla="*/ 50 h 175"/>
                <a:gd name="T6" fmla="*/ 95 w 168"/>
                <a:gd name="T7" fmla="*/ 56 h 175"/>
                <a:gd name="T8" fmla="*/ 94 w 168"/>
                <a:gd name="T9" fmla="*/ 99 h 175"/>
                <a:gd name="T10" fmla="*/ 75 w 168"/>
                <a:gd name="T11" fmla="*/ 122 h 175"/>
                <a:gd name="T12" fmla="*/ 25 w 168"/>
                <a:gd name="T13" fmla="*/ 18 h 175"/>
                <a:gd name="T14" fmla="*/ 27 w 168"/>
                <a:gd name="T15" fmla="*/ 146 h 175"/>
                <a:gd name="T16" fmla="*/ 100 w 168"/>
                <a:gd name="T17" fmla="*/ 175 h 175"/>
                <a:gd name="T18" fmla="*/ 168 w 168"/>
                <a:gd name="T19" fmla="*/ 148 h 175"/>
                <a:gd name="T20" fmla="*/ 166 w 168"/>
                <a:gd name="T21" fmla="*/ 146 h 175"/>
                <a:gd name="T22" fmla="*/ 144 w 168"/>
                <a:gd name="T23" fmla="*/ 144 h 175"/>
                <a:gd name="T24" fmla="*/ 99 w 168"/>
                <a:gd name="T25" fmla="*/ 158 h 175"/>
                <a:gd name="T26" fmla="*/ 41 w 168"/>
                <a:gd name="T27" fmla="*/ 134 h 175"/>
                <a:gd name="T28" fmla="*/ 41 w 168"/>
                <a:gd name="T29" fmla="*/ 32 h 175"/>
                <a:gd name="T30" fmla="*/ 93 w 168"/>
                <a:gd name="T31" fmla="*/ 19 h 175"/>
                <a:gd name="T32" fmla="*/ 150 w 168"/>
                <a:gd name="T33" fmla="*/ 81 h 175"/>
                <a:gd name="T34" fmla="*/ 132 w 168"/>
                <a:gd name="T35" fmla="*/ 120 h 175"/>
                <a:gd name="T36" fmla="*/ 119 w 168"/>
                <a:gd name="T37" fmla="*/ 124 h 175"/>
                <a:gd name="T38" fmla="*/ 117 w 168"/>
                <a:gd name="T39" fmla="*/ 118 h 175"/>
                <a:gd name="T40" fmla="*/ 131 w 168"/>
                <a:gd name="T41" fmla="*/ 41 h 175"/>
                <a:gd name="T42" fmla="*/ 108 w 168"/>
                <a:gd name="T43" fmla="*/ 38 h 175"/>
                <a:gd name="T44" fmla="*/ 107 w 168"/>
                <a:gd name="T45" fmla="*/ 39 h 175"/>
                <a:gd name="T46" fmla="*/ 97 w 168"/>
                <a:gd name="T47" fmla="*/ 37 h 175"/>
                <a:gd name="T48" fmla="*/ 77 w 168"/>
                <a:gd name="T49" fmla="*/ 31 h 175"/>
                <a:gd name="T50" fmla="*/ 32 w 168"/>
                <a:gd name="T51" fmla="*/ 91 h 175"/>
                <a:gd name="T52" fmla="*/ 71 w 168"/>
                <a:gd name="T53" fmla="*/ 139 h 175"/>
                <a:gd name="T54" fmla="*/ 84 w 168"/>
                <a:gd name="T55" fmla="*/ 137 h 175"/>
                <a:gd name="T56" fmla="*/ 113 w 168"/>
                <a:gd name="T57" fmla="*/ 143 h 175"/>
                <a:gd name="T58" fmla="*/ 150 w 168"/>
                <a:gd name="T59" fmla="*/ 129 h 175"/>
                <a:gd name="T60" fmla="*/ 158 w 168"/>
                <a:gd name="T61" fmla="*/ 44 h 175"/>
                <a:gd name="T62" fmla="*/ 92 w 168"/>
                <a:gd name="T63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175">
                  <a:moveTo>
                    <a:pt x="75" y="122"/>
                  </a:moveTo>
                  <a:cubicBezTo>
                    <a:pt x="75" y="122"/>
                    <a:pt x="74" y="122"/>
                    <a:pt x="73" y="121"/>
                  </a:cubicBezTo>
                  <a:cubicBezTo>
                    <a:pt x="69" y="121"/>
                    <a:pt x="66" y="119"/>
                    <a:pt x="63" y="115"/>
                  </a:cubicBezTo>
                  <a:cubicBezTo>
                    <a:pt x="60" y="110"/>
                    <a:pt x="59" y="105"/>
                    <a:pt x="59" y="99"/>
                  </a:cubicBezTo>
                  <a:cubicBezTo>
                    <a:pt x="59" y="86"/>
                    <a:pt x="61" y="74"/>
                    <a:pt x="66" y="64"/>
                  </a:cubicBezTo>
                  <a:cubicBezTo>
                    <a:pt x="70" y="55"/>
                    <a:pt x="76" y="50"/>
                    <a:pt x="83" y="50"/>
                  </a:cubicBezTo>
                  <a:cubicBezTo>
                    <a:pt x="84" y="50"/>
                    <a:pt x="84" y="50"/>
                    <a:pt x="85" y="50"/>
                  </a:cubicBezTo>
                  <a:cubicBezTo>
                    <a:pt x="89" y="51"/>
                    <a:pt x="93" y="53"/>
                    <a:pt x="95" y="56"/>
                  </a:cubicBezTo>
                  <a:cubicBezTo>
                    <a:pt x="98" y="60"/>
                    <a:pt x="99" y="65"/>
                    <a:pt x="99" y="70"/>
                  </a:cubicBezTo>
                  <a:cubicBezTo>
                    <a:pt x="99" y="79"/>
                    <a:pt x="97" y="89"/>
                    <a:pt x="94" y="99"/>
                  </a:cubicBezTo>
                  <a:cubicBezTo>
                    <a:pt x="91" y="109"/>
                    <a:pt x="88" y="115"/>
                    <a:pt x="85" y="118"/>
                  </a:cubicBezTo>
                  <a:cubicBezTo>
                    <a:pt x="82" y="120"/>
                    <a:pt x="79" y="122"/>
                    <a:pt x="75" y="122"/>
                  </a:cubicBezTo>
                  <a:moveTo>
                    <a:pt x="75" y="0"/>
                  </a:moveTo>
                  <a:cubicBezTo>
                    <a:pt x="55" y="0"/>
                    <a:pt x="38" y="6"/>
                    <a:pt x="25" y="18"/>
                  </a:cubicBezTo>
                  <a:cubicBezTo>
                    <a:pt x="9" y="34"/>
                    <a:pt x="0" y="55"/>
                    <a:pt x="0" y="81"/>
                  </a:cubicBezTo>
                  <a:cubicBezTo>
                    <a:pt x="0" y="107"/>
                    <a:pt x="9" y="129"/>
                    <a:pt x="27" y="146"/>
                  </a:cubicBezTo>
                  <a:cubicBezTo>
                    <a:pt x="45" y="163"/>
                    <a:pt x="66" y="173"/>
                    <a:pt x="91" y="175"/>
                  </a:cubicBezTo>
                  <a:cubicBezTo>
                    <a:pt x="94" y="175"/>
                    <a:pt x="97" y="175"/>
                    <a:pt x="100" y="175"/>
                  </a:cubicBezTo>
                  <a:cubicBezTo>
                    <a:pt x="112" y="175"/>
                    <a:pt x="123" y="174"/>
                    <a:pt x="134" y="170"/>
                  </a:cubicBezTo>
                  <a:cubicBezTo>
                    <a:pt x="147" y="166"/>
                    <a:pt x="159" y="158"/>
                    <a:pt x="168" y="148"/>
                  </a:cubicBezTo>
                  <a:cubicBezTo>
                    <a:pt x="168" y="148"/>
                    <a:pt x="168" y="147"/>
                    <a:pt x="168" y="147"/>
                  </a:cubicBezTo>
                  <a:cubicBezTo>
                    <a:pt x="168" y="146"/>
                    <a:pt x="167" y="146"/>
                    <a:pt x="166" y="146"/>
                  </a:cubicBezTo>
                  <a:cubicBezTo>
                    <a:pt x="145" y="144"/>
                    <a:pt x="145" y="144"/>
                    <a:pt x="145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36" y="149"/>
                    <a:pt x="128" y="153"/>
                    <a:pt x="119" y="155"/>
                  </a:cubicBezTo>
                  <a:cubicBezTo>
                    <a:pt x="113" y="157"/>
                    <a:pt x="106" y="158"/>
                    <a:pt x="99" y="158"/>
                  </a:cubicBezTo>
                  <a:cubicBezTo>
                    <a:pt x="97" y="158"/>
                    <a:pt x="94" y="157"/>
                    <a:pt x="91" y="157"/>
                  </a:cubicBezTo>
                  <a:cubicBezTo>
                    <a:pt x="71" y="155"/>
                    <a:pt x="54" y="148"/>
                    <a:pt x="41" y="134"/>
                  </a:cubicBezTo>
                  <a:cubicBezTo>
                    <a:pt x="27" y="121"/>
                    <a:pt x="21" y="103"/>
                    <a:pt x="21" y="82"/>
                  </a:cubicBezTo>
                  <a:cubicBezTo>
                    <a:pt x="21" y="60"/>
                    <a:pt x="28" y="43"/>
                    <a:pt x="41" y="32"/>
                  </a:cubicBezTo>
                  <a:cubicBezTo>
                    <a:pt x="52" y="23"/>
                    <a:pt x="65" y="18"/>
                    <a:pt x="81" y="18"/>
                  </a:cubicBezTo>
                  <a:cubicBezTo>
                    <a:pt x="85" y="18"/>
                    <a:pt x="89" y="19"/>
                    <a:pt x="93" y="19"/>
                  </a:cubicBezTo>
                  <a:cubicBezTo>
                    <a:pt x="110" y="22"/>
                    <a:pt x="124" y="29"/>
                    <a:pt x="135" y="40"/>
                  </a:cubicBezTo>
                  <a:cubicBezTo>
                    <a:pt x="145" y="51"/>
                    <a:pt x="150" y="65"/>
                    <a:pt x="150" y="81"/>
                  </a:cubicBezTo>
                  <a:cubicBezTo>
                    <a:pt x="150" y="90"/>
                    <a:pt x="148" y="98"/>
                    <a:pt x="145" y="105"/>
                  </a:cubicBezTo>
                  <a:cubicBezTo>
                    <a:pt x="141" y="112"/>
                    <a:pt x="137" y="117"/>
                    <a:pt x="132" y="120"/>
                  </a:cubicBezTo>
                  <a:cubicBezTo>
                    <a:pt x="128" y="122"/>
                    <a:pt x="124" y="124"/>
                    <a:pt x="121" y="124"/>
                  </a:cubicBezTo>
                  <a:cubicBezTo>
                    <a:pt x="120" y="124"/>
                    <a:pt x="120" y="124"/>
                    <a:pt x="119" y="124"/>
                  </a:cubicBezTo>
                  <a:cubicBezTo>
                    <a:pt x="117" y="123"/>
                    <a:pt x="117" y="123"/>
                    <a:pt x="117" y="121"/>
                  </a:cubicBezTo>
                  <a:cubicBezTo>
                    <a:pt x="117" y="121"/>
                    <a:pt x="117" y="120"/>
                    <a:pt x="117" y="118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1"/>
                    <a:pt x="131" y="41"/>
                  </a:cubicBezTo>
                  <a:cubicBezTo>
                    <a:pt x="130" y="41"/>
                    <a:pt x="130" y="40"/>
                    <a:pt x="129" y="40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3" y="42"/>
                    <a:pt x="100" y="39"/>
                    <a:pt x="97" y="37"/>
                  </a:cubicBezTo>
                  <a:cubicBezTo>
                    <a:pt x="92" y="34"/>
                    <a:pt x="87" y="32"/>
                    <a:pt x="82" y="31"/>
                  </a:cubicBezTo>
                  <a:cubicBezTo>
                    <a:pt x="80" y="31"/>
                    <a:pt x="78" y="31"/>
                    <a:pt x="77" y="31"/>
                  </a:cubicBezTo>
                  <a:cubicBezTo>
                    <a:pt x="65" y="31"/>
                    <a:pt x="55" y="36"/>
                    <a:pt x="47" y="47"/>
                  </a:cubicBezTo>
                  <a:cubicBezTo>
                    <a:pt x="37" y="59"/>
                    <a:pt x="32" y="74"/>
                    <a:pt x="32" y="91"/>
                  </a:cubicBezTo>
                  <a:cubicBezTo>
                    <a:pt x="32" y="104"/>
                    <a:pt x="36" y="115"/>
                    <a:pt x="43" y="124"/>
                  </a:cubicBezTo>
                  <a:cubicBezTo>
                    <a:pt x="50" y="133"/>
                    <a:pt x="59" y="138"/>
                    <a:pt x="71" y="139"/>
                  </a:cubicBezTo>
                  <a:cubicBezTo>
                    <a:pt x="72" y="139"/>
                    <a:pt x="73" y="139"/>
                    <a:pt x="75" y="139"/>
                  </a:cubicBezTo>
                  <a:cubicBezTo>
                    <a:pt x="78" y="139"/>
                    <a:pt x="81" y="138"/>
                    <a:pt x="84" y="137"/>
                  </a:cubicBezTo>
                  <a:cubicBezTo>
                    <a:pt x="88" y="136"/>
                    <a:pt x="91" y="134"/>
                    <a:pt x="96" y="131"/>
                  </a:cubicBezTo>
                  <a:cubicBezTo>
                    <a:pt x="98" y="138"/>
                    <a:pt x="104" y="142"/>
                    <a:pt x="113" y="143"/>
                  </a:cubicBezTo>
                  <a:cubicBezTo>
                    <a:pt x="114" y="143"/>
                    <a:pt x="116" y="143"/>
                    <a:pt x="117" y="143"/>
                  </a:cubicBezTo>
                  <a:cubicBezTo>
                    <a:pt x="128" y="143"/>
                    <a:pt x="139" y="138"/>
                    <a:pt x="150" y="129"/>
                  </a:cubicBezTo>
                  <a:cubicBezTo>
                    <a:pt x="162" y="118"/>
                    <a:pt x="168" y="103"/>
                    <a:pt x="168" y="83"/>
                  </a:cubicBezTo>
                  <a:cubicBezTo>
                    <a:pt x="168" y="68"/>
                    <a:pt x="165" y="55"/>
                    <a:pt x="158" y="44"/>
                  </a:cubicBezTo>
                  <a:cubicBezTo>
                    <a:pt x="151" y="32"/>
                    <a:pt x="143" y="23"/>
                    <a:pt x="133" y="16"/>
                  </a:cubicBezTo>
                  <a:cubicBezTo>
                    <a:pt x="122" y="9"/>
                    <a:pt x="109" y="4"/>
                    <a:pt x="92" y="1"/>
                  </a:cubicBezTo>
                  <a:cubicBezTo>
                    <a:pt x="86" y="1"/>
                    <a:pt x="81" y="0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2"/>
            <p:cNvSpPr>
              <a:spLocks/>
            </p:cNvSpPr>
            <p:nvPr/>
          </p:nvSpPr>
          <p:spPr bwMode="auto">
            <a:xfrm>
              <a:off x="7937501" y="4357688"/>
              <a:ext cx="574675" cy="771525"/>
            </a:xfrm>
            <a:custGeom>
              <a:avLst/>
              <a:gdLst>
                <a:gd name="T0" fmla="*/ 153 w 153"/>
                <a:gd name="T1" fmla="*/ 0 h 205"/>
                <a:gd name="T2" fmla="*/ 56 w 153"/>
                <a:gd name="T3" fmla="*/ 40 h 205"/>
                <a:gd name="T4" fmla="*/ 56 w 153"/>
                <a:gd name="T5" fmla="*/ 161 h 205"/>
                <a:gd name="T6" fmla="*/ 41 w 153"/>
                <a:gd name="T7" fmla="*/ 157 h 205"/>
                <a:gd name="T8" fmla="*/ 39 w 153"/>
                <a:gd name="T9" fmla="*/ 157 h 205"/>
                <a:gd name="T10" fmla="*/ 16 w 153"/>
                <a:gd name="T11" fmla="*/ 162 h 205"/>
                <a:gd name="T12" fmla="*/ 0 w 153"/>
                <a:gd name="T13" fmla="*/ 183 h 205"/>
                <a:gd name="T14" fmla="*/ 11 w 153"/>
                <a:gd name="T15" fmla="*/ 200 h 205"/>
                <a:gd name="T16" fmla="*/ 29 w 153"/>
                <a:gd name="T17" fmla="*/ 205 h 205"/>
                <a:gd name="T18" fmla="*/ 30 w 153"/>
                <a:gd name="T19" fmla="*/ 205 h 205"/>
                <a:gd name="T20" fmla="*/ 54 w 153"/>
                <a:gd name="T21" fmla="*/ 197 h 205"/>
                <a:gd name="T22" fmla="*/ 68 w 153"/>
                <a:gd name="T23" fmla="*/ 174 h 205"/>
                <a:gd name="T24" fmla="*/ 68 w 153"/>
                <a:gd name="T25" fmla="*/ 81 h 205"/>
                <a:gd name="T26" fmla="*/ 142 w 153"/>
                <a:gd name="T27" fmla="*/ 49 h 205"/>
                <a:gd name="T28" fmla="*/ 142 w 153"/>
                <a:gd name="T29" fmla="*/ 114 h 205"/>
                <a:gd name="T30" fmla="*/ 127 w 153"/>
                <a:gd name="T31" fmla="*/ 110 h 205"/>
                <a:gd name="T32" fmla="*/ 124 w 153"/>
                <a:gd name="T33" fmla="*/ 110 h 205"/>
                <a:gd name="T34" fmla="*/ 104 w 153"/>
                <a:gd name="T35" fmla="*/ 114 h 205"/>
                <a:gd name="T36" fmla="*/ 89 w 153"/>
                <a:gd name="T37" fmla="*/ 134 h 205"/>
                <a:gd name="T38" fmla="*/ 99 w 153"/>
                <a:gd name="T39" fmla="*/ 151 h 205"/>
                <a:gd name="T40" fmla="*/ 116 w 153"/>
                <a:gd name="T41" fmla="*/ 156 h 205"/>
                <a:gd name="T42" fmla="*/ 118 w 153"/>
                <a:gd name="T43" fmla="*/ 156 h 205"/>
                <a:gd name="T44" fmla="*/ 140 w 153"/>
                <a:gd name="T45" fmla="*/ 149 h 205"/>
                <a:gd name="T46" fmla="*/ 153 w 153"/>
                <a:gd name="T47" fmla="*/ 127 h 205"/>
                <a:gd name="T48" fmla="*/ 153 w 153"/>
                <a:gd name="T4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205">
                  <a:moveTo>
                    <a:pt x="153" y="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2" y="158"/>
                    <a:pt x="47" y="157"/>
                    <a:pt x="41" y="157"/>
                  </a:cubicBezTo>
                  <a:cubicBezTo>
                    <a:pt x="40" y="157"/>
                    <a:pt x="39" y="157"/>
                    <a:pt x="39" y="157"/>
                  </a:cubicBezTo>
                  <a:cubicBezTo>
                    <a:pt x="31" y="157"/>
                    <a:pt x="23" y="159"/>
                    <a:pt x="16" y="162"/>
                  </a:cubicBezTo>
                  <a:cubicBezTo>
                    <a:pt x="5" y="167"/>
                    <a:pt x="0" y="174"/>
                    <a:pt x="0" y="183"/>
                  </a:cubicBezTo>
                  <a:cubicBezTo>
                    <a:pt x="0" y="190"/>
                    <a:pt x="4" y="196"/>
                    <a:pt x="11" y="200"/>
                  </a:cubicBezTo>
                  <a:cubicBezTo>
                    <a:pt x="16" y="203"/>
                    <a:pt x="22" y="204"/>
                    <a:pt x="29" y="205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8" y="205"/>
                    <a:pt x="46" y="202"/>
                    <a:pt x="54" y="197"/>
                  </a:cubicBezTo>
                  <a:cubicBezTo>
                    <a:pt x="63" y="191"/>
                    <a:pt x="68" y="183"/>
                    <a:pt x="68" y="174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38" y="112"/>
                    <a:pt x="133" y="110"/>
                    <a:pt x="127" y="110"/>
                  </a:cubicBezTo>
                  <a:cubicBezTo>
                    <a:pt x="126" y="110"/>
                    <a:pt x="125" y="110"/>
                    <a:pt x="124" y="110"/>
                  </a:cubicBezTo>
                  <a:cubicBezTo>
                    <a:pt x="117" y="110"/>
                    <a:pt x="110" y="111"/>
                    <a:pt x="104" y="114"/>
                  </a:cubicBezTo>
                  <a:cubicBezTo>
                    <a:pt x="94" y="119"/>
                    <a:pt x="89" y="126"/>
                    <a:pt x="89" y="134"/>
                  </a:cubicBezTo>
                  <a:cubicBezTo>
                    <a:pt x="89" y="141"/>
                    <a:pt x="92" y="147"/>
                    <a:pt x="99" y="151"/>
                  </a:cubicBezTo>
                  <a:cubicBezTo>
                    <a:pt x="104" y="154"/>
                    <a:pt x="110" y="155"/>
                    <a:pt x="116" y="156"/>
                  </a:cubicBezTo>
                  <a:cubicBezTo>
                    <a:pt x="117" y="156"/>
                    <a:pt x="117" y="156"/>
                    <a:pt x="118" y="156"/>
                  </a:cubicBezTo>
                  <a:cubicBezTo>
                    <a:pt x="125" y="156"/>
                    <a:pt x="133" y="153"/>
                    <a:pt x="140" y="149"/>
                  </a:cubicBezTo>
                  <a:cubicBezTo>
                    <a:pt x="148" y="143"/>
                    <a:pt x="153" y="136"/>
                    <a:pt x="153" y="127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3"/>
            <p:cNvSpPr>
              <a:spLocks noEditPoints="1"/>
            </p:cNvSpPr>
            <p:nvPr/>
          </p:nvSpPr>
          <p:spPr bwMode="auto">
            <a:xfrm>
              <a:off x="8509001" y="4829175"/>
              <a:ext cx="300038" cy="374650"/>
            </a:xfrm>
            <a:custGeom>
              <a:avLst/>
              <a:gdLst>
                <a:gd name="T0" fmla="*/ 80 w 80"/>
                <a:gd name="T1" fmla="*/ 46 h 100"/>
                <a:gd name="T2" fmla="*/ 74 w 80"/>
                <a:gd name="T3" fmla="*/ 66 h 100"/>
                <a:gd name="T4" fmla="*/ 58 w 80"/>
                <a:gd name="T5" fmla="*/ 89 h 100"/>
                <a:gd name="T6" fmla="*/ 41 w 80"/>
                <a:gd name="T7" fmla="*/ 100 h 100"/>
                <a:gd name="T8" fmla="*/ 39 w 80"/>
                <a:gd name="T9" fmla="*/ 100 h 100"/>
                <a:gd name="T10" fmla="*/ 24 w 80"/>
                <a:gd name="T11" fmla="*/ 93 h 100"/>
                <a:gd name="T12" fmla="*/ 7 w 80"/>
                <a:gd name="T13" fmla="*/ 73 h 100"/>
                <a:gd name="T14" fmla="*/ 0 w 80"/>
                <a:gd name="T15" fmla="*/ 54 h 100"/>
                <a:gd name="T16" fmla="*/ 0 w 80"/>
                <a:gd name="T17" fmla="*/ 54 h 100"/>
                <a:gd name="T18" fmla="*/ 37 w 80"/>
                <a:gd name="T19" fmla="*/ 100 h 100"/>
                <a:gd name="T20" fmla="*/ 41 w 80"/>
                <a:gd name="T21" fmla="*/ 100 h 100"/>
                <a:gd name="T22" fmla="*/ 80 w 80"/>
                <a:gd name="T23" fmla="*/ 46 h 100"/>
                <a:gd name="T24" fmla="*/ 80 w 80"/>
                <a:gd name="T25" fmla="*/ 46 h 100"/>
                <a:gd name="T26" fmla="*/ 41 w 80"/>
                <a:gd name="T27" fmla="*/ 1 h 100"/>
                <a:gd name="T28" fmla="*/ 0 w 80"/>
                <a:gd name="T29" fmla="*/ 54 h 100"/>
                <a:gd name="T30" fmla="*/ 0 w 80"/>
                <a:gd name="T31" fmla="*/ 54 h 100"/>
                <a:gd name="T32" fmla="*/ 7 w 80"/>
                <a:gd name="T33" fmla="*/ 34 h 100"/>
                <a:gd name="T34" fmla="*/ 24 w 80"/>
                <a:gd name="T35" fmla="*/ 11 h 100"/>
                <a:gd name="T36" fmla="*/ 41 w 80"/>
                <a:gd name="T37" fmla="*/ 1 h 100"/>
                <a:gd name="T38" fmla="*/ 41 w 80"/>
                <a:gd name="T39" fmla="*/ 1 h 100"/>
                <a:gd name="T40" fmla="*/ 44 w 80"/>
                <a:gd name="T41" fmla="*/ 0 h 100"/>
                <a:gd name="T42" fmla="*/ 41 w 80"/>
                <a:gd name="T43" fmla="*/ 1 h 100"/>
                <a:gd name="T44" fmla="*/ 41 w 80"/>
                <a:gd name="T45" fmla="*/ 1 h 100"/>
                <a:gd name="T46" fmla="*/ 42 w 80"/>
                <a:gd name="T47" fmla="*/ 0 h 100"/>
                <a:gd name="T48" fmla="*/ 58 w 80"/>
                <a:gd name="T49" fmla="*/ 8 h 100"/>
                <a:gd name="T50" fmla="*/ 74 w 80"/>
                <a:gd name="T51" fmla="*/ 28 h 100"/>
                <a:gd name="T52" fmla="*/ 80 w 80"/>
                <a:gd name="T53" fmla="*/ 46 h 100"/>
                <a:gd name="T54" fmla="*/ 80 w 80"/>
                <a:gd name="T55" fmla="*/ 46 h 100"/>
                <a:gd name="T56" fmla="*/ 44 w 80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100">
                  <a:moveTo>
                    <a:pt x="80" y="46"/>
                  </a:moveTo>
                  <a:cubicBezTo>
                    <a:pt x="80" y="53"/>
                    <a:pt x="78" y="60"/>
                    <a:pt x="74" y="66"/>
                  </a:cubicBezTo>
                  <a:cubicBezTo>
                    <a:pt x="71" y="75"/>
                    <a:pt x="65" y="83"/>
                    <a:pt x="58" y="89"/>
                  </a:cubicBezTo>
                  <a:cubicBezTo>
                    <a:pt x="53" y="95"/>
                    <a:pt x="47" y="99"/>
                    <a:pt x="41" y="100"/>
                  </a:cubicBezTo>
                  <a:cubicBezTo>
                    <a:pt x="40" y="100"/>
                    <a:pt x="40" y="100"/>
                    <a:pt x="39" y="100"/>
                  </a:cubicBezTo>
                  <a:cubicBezTo>
                    <a:pt x="33" y="100"/>
                    <a:pt x="28" y="97"/>
                    <a:pt x="24" y="93"/>
                  </a:cubicBezTo>
                  <a:cubicBezTo>
                    <a:pt x="16" y="89"/>
                    <a:pt x="10" y="82"/>
                    <a:pt x="7" y="73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80"/>
                    <a:pt x="17" y="100"/>
                    <a:pt x="37" y="100"/>
                  </a:cubicBezTo>
                  <a:cubicBezTo>
                    <a:pt x="38" y="100"/>
                    <a:pt x="40" y="100"/>
                    <a:pt x="41" y="100"/>
                  </a:cubicBezTo>
                  <a:cubicBezTo>
                    <a:pt x="63" y="97"/>
                    <a:pt x="80" y="73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moveTo>
                    <a:pt x="41" y="1"/>
                  </a:moveTo>
                  <a:cubicBezTo>
                    <a:pt x="19" y="2"/>
                    <a:pt x="0" y="26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7"/>
                    <a:pt x="3" y="40"/>
                    <a:pt x="7" y="34"/>
                  </a:cubicBezTo>
                  <a:cubicBezTo>
                    <a:pt x="10" y="24"/>
                    <a:pt x="16" y="16"/>
                    <a:pt x="24" y="11"/>
                  </a:cubicBezTo>
                  <a:cubicBezTo>
                    <a:pt x="29" y="5"/>
                    <a:pt x="35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moveTo>
                    <a:pt x="44" y="0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8" y="0"/>
                    <a:pt x="54" y="3"/>
                    <a:pt x="58" y="8"/>
                  </a:cubicBezTo>
                  <a:cubicBezTo>
                    <a:pt x="65" y="12"/>
                    <a:pt x="71" y="19"/>
                    <a:pt x="74" y="28"/>
                  </a:cubicBezTo>
                  <a:cubicBezTo>
                    <a:pt x="78" y="33"/>
                    <a:pt x="80" y="39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20"/>
                    <a:pt x="64" y="0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"/>
            <p:cNvSpPr>
              <a:spLocks noEditPoints="1"/>
            </p:cNvSpPr>
            <p:nvPr/>
          </p:nvSpPr>
          <p:spPr bwMode="auto">
            <a:xfrm>
              <a:off x="8509001" y="4884738"/>
              <a:ext cx="300038" cy="266700"/>
            </a:xfrm>
            <a:custGeom>
              <a:avLst/>
              <a:gdLst>
                <a:gd name="T0" fmla="*/ 33 w 80"/>
                <a:gd name="T1" fmla="*/ 69 h 71"/>
                <a:gd name="T2" fmla="*/ 36 w 80"/>
                <a:gd name="T3" fmla="*/ 71 h 71"/>
                <a:gd name="T4" fmla="*/ 40 w 80"/>
                <a:gd name="T5" fmla="*/ 67 h 71"/>
                <a:gd name="T6" fmla="*/ 32 w 80"/>
                <a:gd name="T7" fmla="*/ 67 h 71"/>
                <a:gd name="T8" fmla="*/ 42 w 80"/>
                <a:gd name="T9" fmla="*/ 67 h 71"/>
                <a:gd name="T10" fmla="*/ 49 w 80"/>
                <a:gd name="T11" fmla="*/ 69 h 71"/>
                <a:gd name="T12" fmla="*/ 50 w 80"/>
                <a:gd name="T13" fmla="*/ 65 h 71"/>
                <a:gd name="T14" fmla="*/ 21 w 80"/>
                <a:gd name="T15" fmla="*/ 68 h 71"/>
                <a:gd name="T16" fmla="*/ 29 w 80"/>
                <a:gd name="T17" fmla="*/ 66 h 71"/>
                <a:gd name="T18" fmla="*/ 63 w 80"/>
                <a:gd name="T19" fmla="*/ 58 h 71"/>
                <a:gd name="T20" fmla="*/ 52 w 80"/>
                <a:gd name="T21" fmla="*/ 68 h 71"/>
                <a:gd name="T22" fmla="*/ 63 w 80"/>
                <a:gd name="T23" fmla="*/ 58 h 71"/>
                <a:gd name="T24" fmla="*/ 0 w 80"/>
                <a:gd name="T25" fmla="*/ 39 h 71"/>
                <a:gd name="T26" fmla="*/ 7 w 80"/>
                <a:gd name="T27" fmla="*/ 58 h 71"/>
                <a:gd name="T28" fmla="*/ 14 w 80"/>
                <a:gd name="T29" fmla="*/ 60 h 71"/>
                <a:gd name="T30" fmla="*/ 0 w 80"/>
                <a:gd name="T31" fmla="*/ 39 h 71"/>
                <a:gd name="T32" fmla="*/ 76 w 80"/>
                <a:gd name="T33" fmla="*/ 40 h 71"/>
                <a:gd name="T34" fmla="*/ 65 w 80"/>
                <a:gd name="T35" fmla="*/ 60 h 71"/>
                <a:gd name="T36" fmla="*/ 80 w 80"/>
                <a:gd name="T37" fmla="*/ 31 h 71"/>
                <a:gd name="T38" fmla="*/ 80 w 80"/>
                <a:gd name="T39" fmla="*/ 31 h 71"/>
                <a:gd name="T40" fmla="*/ 7 w 80"/>
                <a:gd name="T41" fmla="*/ 19 h 71"/>
                <a:gd name="T42" fmla="*/ 5 w 80"/>
                <a:gd name="T43" fmla="*/ 31 h 71"/>
                <a:gd name="T44" fmla="*/ 16 w 80"/>
                <a:gd name="T45" fmla="*/ 9 h 71"/>
                <a:gd name="T46" fmla="*/ 68 w 80"/>
                <a:gd name="T47" fmla="*/ 11 h 71"/>
                <a:gd name="T48" fmla="*/ 80 w 80"/>
                <a:gd name="T49" fmla="*/ 31 h 71"/>
                <a:gd name="T50" fmla="*/ 65 w 80"/>
                <a:gd name="T51" fmla="*/ 5 h 71"/>
                <a:gd name="T52" fmla="*/ 21 w 80"/>
                <a:gd name="T53" fmla="*/ 6 h 71"/>
                <a:gd name="T54" fmla="*/ 29 w 80"/>
                <a:gd name="T55" fmla="*/ 6 h 71"/>
                <a:gd name="T56" fmla="*/ 52 w 80"/>
                <a:gd name="T57" fmla="*/ 0 h 71"/>
                <a:gd name="T58" fmla="*/ 63 w 80"/>
                <a:gd name="T59" fmla="*/ 8 h 71"/>
                <a:gd name="T60" fmla="*/ 52 w 80"/>
                <a:gd name="T61" fmla="*/ 0 h 71"/>
                <a:gd name="T62" fmla="*/ 33 w 80"/>
                <a:gd name="T63" fmla="*/ 1 h 71"/>
                <a:gd name="T64" fmla="*/ 32 w 80"/>
                <a:gd name="T65" fmla="*/ 5 h 71"/>
                <a:gd name="T66" fmla="*/ 40 w 80"/>
                <a:gd name="T67" fmla="*/ 0 h 71"/>
                <a:gd name="T68" fmla="*/ 42 w 80"/>
                <a:gd name="T69" fmla="*/ 0 h 71"/>
                <a:gd name="T70" fmla="*/ 45 w 80"/>
                <a:gd name="T71" fmla="*/ 3 h 71"/>
                <a:gd name="T72" fmla="*/ 49 w 80"/>
                <a:gd name="T73" fmla="*/ 1 h 71"/>
                <a:gd name="T74" fmla="*/ 45 w 80"/>
                <a:gd name="T7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71">
                  <a:moveTo>
                    <a:pt x="32" y="67"/>
                  </a:moveTo>
                  <a:cubicBezTo>
                    <a:pt x="32" y="68"/>
                    <a:pt x="33" y="68"/>
                    <a:pt x="33" y="69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4" y="71"/>
                    <a:pt x="35" y="71"/>
                    <a:pt x="36" y="71"/>
                  </a:cubicBezTo>
                  <a:cubicBezTo>
                    <a:pt x="37" y="71"/>
                    <a:pt x="38" y="71"/>
                    <a:pt x="40" y="71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8" y="67"/>
                    <a:pt x="37" y="67"/>
                    <a:pt x="36" y="67"/>
                  </a:cubicBezTo>
                  <a:cubicBezTo>
                    <a:pt x="35" y="67"/>
                    <a:pt x="34" y="67"/>
                    <a:pt x="32" y="67"/>
                  </a:cubicBezTo>
                  <a:moveTo>
                    <a:pt x="50" y="65"/>
                  </a:moveTo>
                  <a:cubicBezTo>
                    <a:pt x="47" y="66"/>
                    <a:pt x="45" y="66"/>
                    <a:pt x="42" y="67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5" y="70"/>
                    <a:pt x="47" y="69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9" y="67"/>
                    <a:pt x="49" y="66"/>
                    <a:pt x="50" y="65"/>
                  </a:cubicBezTo>
                  <a:moveTo>
                    <a:pt x="18" y="63"/>
                  </a:moveTo>
                  <a:cubicBezTo>
                    <a:pt x="19" y="65"/>
                    <a:pt x="20" y="66"/>
                    <a:pt x="21" y="68"/>
                  </a:cubicBezTo>
                  <a:cubicBezTo>
                    <a:pt x="24" y="69"/>
                    <a:pt x="27" y="70"/>
                    <a:pt x="30" y="70"/>
                  </a:cubicBezTo>
                  <a:cubicBezTo>
                    <a:pt x="30" y="69"/>
                    <a:pt x="29" y="68"/>
                    <a:pt x="29" y="66"/>
                  </a:cubicBezTo>
                  <a:cubicBezTo>
                    <a:pt x="25" y="66"/>
                    <a:pt x="21" y="64"/>
                    <a:pt x="18" y="63"/>
                  </a:cubicBezTo>
                  <a:moveTo>
                    <a:pt x="63" y="58"/>
                  </a:moveTo>
                  <a:cubicBezTo>
                    <a:pt x="60" y="60"/>
                    <a:pt x="57" y="62"/>
                    <a:pt x="53" y="64"/>
                  </a:cubicBezTo>
                  <a:cubicBezTo>
                    <a:pt x="53" y="65"/>
                    <a:pt x="52" y="66"/>
                    <a:pt x="52" y="68"/>
                  </a:cubicBezTo>
                  <a:cubicBezTo>
                    <a:pt x="55" y="67"/>
                    <a:pt x="58" y="65"/>
                    <a:pt x="61" y="63"/>
                  </a:cubicBezTo>
                  <a:cubicBezTo>
                    <a:pt x="62" y="62"/>
                    <a:pt x="63" y="60"/>
                    <a:pt x="63" y="58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7"/>
                    <a:pt x="3" y="53"/>
                    <a:pt x="7" y="58"/>
                  </a:cubicBezTo>
                  <a:cubicBezTo>
                    <a:pt x="9" y="61"/>
                    <a:pt x="12" y="64"/>
                    <a:pt x="16" y="66"/>
                  </a:cubicBezTo>
                  <a:cubicBezTo>
                    <a:pt x="15" y="64"/>
                    <a:pt x="14" y="62"/>
                    <a:pt x="14" y="60"/>
                  </a:cubicBezTo>
                  <a:cubicBezTo>
                    <a:pt x="9" y="56"/>
                    <a:pt x="6" y="52"/>
                    <a:pt x="5" y="47"/>
                  </a:cubicBezTo>
                  <a:cubicBezTo>
                    <a:pt x="2" y="45"/>
                    <a:pt x="0" y="43"/>
                    <a:pt x="0" y="39"/>
                  </a:cubicBezTo>
                  <a:moveTo>
                    <a:pt x="80" y="31"/>
                  </a:moveTo>
                  <a:cubicBezTo>
                    <a:pt x="80" y="34"/>
                    <a:pt x="79" y="37"/>
                    <a:pt x="76" y="40"/>
                  </a:cubicBezTo>
                  <a:cubicBezTo>
                    <a:pt x="75" y="45"/>
                    <a:pt x="72" y="50"/>
                    <a:pt x="68" y="54"/>
                  </a:cubicBezTo>
                  <a:cubicBezTo>
                    <a:pt x="67" y="56"/>
                    <a:pt x="66" y="58"/>
                    <a:pt x="65" y="60"/>
                  </a:cubicBezTo>
                  <a:cubicBezTo>
                    <a:pt x="69" y="57"/>
                    <a:pt x="72" y="54"/>
                    <a:pt x="74" y="51"/>
                  </a:cubicBezTo>
                  <a:cubicBezTo>
                    <a:pt x="78" y="45"/>
                    <a:pt x="80" y="38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moveTo>
                    <a:pt x="16" y="9"/>
                  </a:moveTo>
                  <a:cubicBezTo>
                    <a:pt x="12" y="12"/>
                    <a:pt x="9" y="15"/>
                    <a:pt x="7" y="19"/>
                  </a:cubicBezTo>
                  <a:cubicBezTo>
                    <a:pt x="3" y="25"/>
                    <a:pt x="0" y="32"/>
                    <a:pt x="0" y="39"/>
                  </a:cubicBezTo>
                  <a:cubicBezTo>
                    <a:pt x="0" y="36"/>
                    <a:pt x="2" y="33"/>
                    <a:pt x="5" y="31"/>
                  </a:cubicBezTo>
                  <a:cubicBezTo>
                    <a:pt x="6" y="25"/>
                    <a:pt x="9" y="20"/>
                    <a:pt x="14" y="16"/>
                  </a:cubicBezTo>
                  <a:cubicBezTo>
                    <a:pt x="14" y="14"/>
                    <a:pt x="15" y="11"/>
                    <a:pt x="16" y="9"/>
                  </a:cubicBezTo>
                  <a:moveTo>
                    <a:pt x="65" y="5"/>
                  </a:moveTo>
                  <a:cubicBezTo>
                    <a:pt x="66" y="7"/>
                    <a:pt x="67" y="9"/>
                    <a:pt x="68" y="11"/>
                  </a:cubicBezTo>
                  <a:cubicBezTo>
                    <a:pt x="72" y="14"/>
                    <a:pt x="75" y="19"/>
                    <a:pt x="76" y="24"/>
                  </a:cubicBezTo>
                  <a:cubicBezTo>
                    <a:pt x="79" y="25"/>
                    <a:pt x="80" y="28"/>
                    <a:pt x="80" y="31"/>
                  </a:cubicBezTo>
                  <a:cubicBezTo>
                    <a:pt x="80" y="24"/>
                    <a:pt x="78" y="18"/>
                    <a:pt x="74" y="13"/>
                  </a:cubicBezTo>
                  <a:cubicBezTo>
                    <a:pt x="72" y="10"/>
                    <a:pt x="69" y="7"/>
                    <a:pt x="65" y="5"/>
                  </a:cubicBezTo>
                  <a:moveTo>
                    <a:pt x="30" y="2"/>
                  </a:moveTo>
                  <a:cubicBezTo>
                    <a:pt x="27" y="3"/>
                    <a:pt x="24" y="4"/>
                    <a:pt x="21" y="6"/>
                  </a:cubicBezTo>
                  <a:cubicBezTo>
                    <a:pt x="20" y="8"/>
                    <a:pt x="19" y="10"/>
                    <a:pt x="18" y="12"/>
                  </a:cubicBezTo>
                  <a:cubicBezTo>
                    <a:pt x="21" y="10"/>
                    <a:pt x="25" y="8"/>
                    <a:pt x="29" y="6"/>
                  </a:cubicBezTo>
                  <a:cubicBezTo>
                    <a:pt x="29" y="5"/>
                    <a:pt x="30" y="3"/>
                    <a:pt x="30" y="2"/>
                  </a:cubicBezTo>
                  <a:moveTo>
                    <a:pt x="52" y="0"/>
                  </a:moveTo>
                  <a:cubicBezTo>
                    <a:pt x="52" y="1"/>
                    <a:pt x="53" y="3"/>
                    <a:pt x="53" y="4"/>
                  </a:cubicBezTo>
                  <a:cubicBezTo>
                    <a:pt x="57" y="5"/>
                    <a:pt x="60" y="6"/>
                    <a:pt x="63" y="8"/>
                  </a:cubicBezTo>
                  <a:cubicBezTo>
                    <a:pt x="63" y="6"/>
                    <a:pt x="62" y="4"/>
                    <a:pt x="61" y="3"/>
                  </a:cubicBezTo>
                  <a:cubicBezTo>
                    <a:pt x="58" y="2"/>
                    <a:pt x="55" y="1"/>
                    <a:pt x="52" y="0"/>
                  </a:cubicBezTo>
                  <a:moveTo>
                    <a:pt x="40" y="0"/>
                  </a:moveTo>
                  <a:cubicBezTo>
                    <a:pt x="37" y="0"/>
                    <a:pt x="35" y="0"/>
                    <a:pt x="33" y="1"/>
                  </a:cubicBezTo>
                  <a:cubicBezTo>
                    <a:pt x="33" y="2"/>
                    <a:pt x="33" y="2"/>
                    <a:pt x="33" y="3"/>
                  </a:cubicBezTo>
                  <a:cubicBezTo>
                    <a:pt x="33" y="3"/>
                    <a:pt x="32" y="4"/>
                    <a:pt x="32" y="5"/>
                  </a:cubicBezTo>
                  <a:cubicBezTo>
                    <a:pt x="35" y="4"/>
                    <a:pt x="37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5" y="0"/>
                  </a:moveTo>
                  <a:cubicBezTo>
                    <a:pt x="44" y="0"/>
                    <a:pt x="43" y="0"/>
                    <a:pt x="42" y="0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6" y="3"/>
                    <a:pt x="48" y="3"/>
                    <a:pt x="50" y="4"/>
                  </a:cubicBezTo>
                  <a:cubicBezTo>
                    <a:pt x="49" y="3"/>
                    <a:pt x="49" y="2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ubicBezTo>
                    <a:pt x="47" y="0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5"/>
            <p:cNvSpPr>
              <a:spLocks noEditPoints="1"/>
            </p:cNvSpPr>
            <p:nvPr/>
          </p:nvSpPr>
          <p:spPr bwMode="auto">
            <a:xfrm>
              <a:off x="8509001" y="4948238"/>
              <a:ext cx="300038" cy="136525"/>
            </a:xfrm>
            <a:custGeom>
              <a:avLst/>
              <a:gdLst>
                <a:gd name="T0" fmla="*/ 31 w 80"/>
                <a:gd name="T1" fmla="*/ 32 h 36"/>
                <a:gd name="T2" fmla="*/ 30 w 80"/>
                <a:gd name="T3" fmla="*/ 36 h 36"/>
                <a:gd name="T4" fmla="*/ 40 w 80"/>
                <a:gd name="T5" fmla="*/ 36 h 36"/>
                <a:gd name="T6" fmla="*/ 14 w 80"/>
                <a:gd name="T7" fmla="*/ 30 h 36"/>
                <a:gd name="T8" fmla="*/ 27 w 80"/>
                <a:gd name="T9" fmla="*/ 36 h 36"/>
                <a:gd name="T10" fmla="*/ 14 w 80"/>
                <a:gd name="T11" fmla="*/ 30 h 36"/>
                <a:gd name="T12" fmla="*/ 42 w 80"/>
                <a:gd name="T13" fmla="*/ 32 h 36"/>
                <a:gd name="T14" fmla="*/ 52 w 80"/>
                <a:gd name="T15" fmla="*/ 34 h 36"/>
                <a:gd name="T16" fmla="*/ 67 w 80"/>
                <a:gd name="T17" fmla="*/ 25 h 36"/>
                <a:gd name="T18" fmla="*/ 55 w 80"/>
                <a:gd name="T19" fmla="*/ 33 h 36"/>
                <a:gd name="T20" fmla="*/ 67 w 80"/>
                <a:gd name="T21" fmla="*/ 25 h 36"/>
                <a:gd name="T22" fmla="*/ 5 w 80"/>
                <a:gd name="T23" fmla="*/ 14 h 36"/>
                <a:gd name="T24" fmla="*/ 0 w 80"/>
                <a:gd name="T25" fmla="*/ 22 h 36"/>
                <a:gd name="T26" fmla="*/ 0 w 80"/>
                <a:gd name="T27" fmla="*/ 22 h 36"/>
                <a:gd name="T28" fmla="*/ 12 w 80"/>
                <a:gd name="T29" fmla="*/ 33 h 36"/>
                <a:gd name="T30" fmla="*/ 4 w 80"/>
                <a:gd name="T31" fmla="*/ 24 h 36"/>
                <a:gd name="T32" fmla="*/ 2 w 80"/>
                <a:gd name="T33" fmla="*/ 20 h 36"/>
                <a:gd name="T34" fmla="*/ 11 w 80"/>
                <a:gd name="T35" fmla="*/ 13 h 36"/>
                <a:gd name="T36" fmla="*/ 70 w 80"/>
                <a:gd name="T37" fmla="*/ 3 h 36"/>
                <a:gd name="T38" fmla="*/ 77 w 80"/>
                <a:gd name="T39" fmla="*/ 13 h 36"/>
                <a:gd name="T40" fmla="*/ 79 w 80"/>
                <a:gd name="T41" fmla="*/ 16 h 36"/>
                <a:gd name="T42" fmla="*/ 70 w 80"/>
                <a:gd name="T43" fmla="*/ 23 h 36"/>
                <a:gd name="T44" fmla="*/ 76 w 80"/>
                <a:gd name="T45" fmla="*/ 23 h 36"/>
                <a:gd name="T46" fmla="*/ 80 w 80"/>
                <a:gd name="T47" fmla="*/ 14 h 36"/>
                <a:gd name="T48" fmla="*/ 80 w 80"/>
                <a:gd name="T49" fmla="*/ 14 h 36"/>
                <a:gd name="T50" fmla="*/ 70 w 80"/>
                <a:gd name="T51" fmla="*/ 3 h 36"/>
                <a:gd name="T52" fmla="*/ 15 w 80"/>
                <a:gd name="T53" fmla="*/ 7 h 36"/>
                <a:gd name="T54" fmla="*/ 26 w 80"/>
                <a:gd name="T55" fmla="*/ 7 h 36"/>
                <a:gd name="T56" fmla="*/ 40 w 80"/>
                <a:gd name="T57" fmla="*/ 1 h 36"/>
                <a:gd name="T58" fmla="*/ 30 w 80"/>
                <a:gd name="T59" fmla="*/ 6 h 36"/>
                <a:gd name="T60" fmla="*/ 40 w 80"/>
                <a:gd name="T61" fmla="*/ 1 h 36"/>
                <a:gd name="T62" fmla="*/ 55 w 80"/>
                <a:gd name="T63" fmla="*/ 4 h 36"/>
                <a:gd name="T64" fmla="*/ 66 w 80"/>
                <a:gd name="T65" fmla="*/ 2 h 36"/>
                <a:gd name="T66" fmla="*/ 50 w 80"/>
                <a:gd name="T67" fmla="*/ 0 h 36"/>
                <a:gd name="T68" fmla="*/ 42 w 80"/>
                <a:gd name="T69" fmla="*/ 4 h 36"/>
                <a:gd name="T70" fmla="*/ 52 w 80"/>
                <a:gd name="T71" fmla="*/ 4 h 36"/>
                <a:gd name="T72" fmla="*/ 50 w 80"/>
                <a:gd name="T7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36">
                  <a:moveTo>
                    <a:pt x="40" y="32"/>
                  </a:moveTo>
                  <a:cubicBezTo>
                    <a:pt x="37" y="32"/>
                    <a:pt x="34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4"/>
                    <a:pt x="30" y="35"/>
                    <a:pt x="30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4" y="36"/>
                    <a:pt x="37" y="36"/>
                    <a:pt x="40" y="36"/>
                  </a:cubicBezTo>
                  <a:cubicBezTo>
                    <a:pt x="40" y="32"/>
                    <a:pt x="40" y="32"/>
                    <a:pt x="40" y="32"/>
                  </a:cubicBezTo>
                  <a:moveTo>
                    <a:pt x="14" y="30"/>
                  </a:moveTo>
                  <a:cubicBezTo>
                    <a:pt x="15" y="32"/>
                    <a:pt x="15" y="33"/>
                    <a:pt x="15" y="34"/>
                  </a:cubicBezTo>
                  <a:cubicBezTo>
                    <a:pt x="18" y="35"/>
                    <a:pt x="22" y="36"/>
                    <a:pt x="27" y="36"/>
                  </a:cubicBezTo>
                  <a:cubicBezTo>
                    <a:pt x="27" y="35"/>
                    <a:pt x="27" y="34"/>
                    <a:pt x="26" y="32"/>
                  </a:cubicBezTo>
                  <a:cubicBezTo>
                    <a:pt x="22" y="32"/>
                    <a:pt x="18" y="31"/>
                    <a:pt x="14" y="30"/>
                  </a:cubicBezTo>
                  <a:moveTo>
                    <a:pt x="52" y="30"/>
                  </a:moveTo>
                  <a:cubicBezTo>
                    <a:pt x="49" y="31"/>
                    <a:pt x="46" y="31"/>
                    <a:pt x="42" y="32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6" y="35"/>
                    <a:pt x="49" y="34"/>
                    <a:pt x="52" y="34"/>
                  </a:cubicBezTo>
                  <a:cubicBezTo>
                    <a:pt x="52" y="33"/>
                    <a:pt x="52" y="31"/>
                    <a:pt x="52" y="30"/>
                  </a:cubicBezTo>
                  <a:moveTo>
                    <a:pt x="67" y="25"/>
                  </a:moveTo>
                  <a:cubicBezTo>
                    <a:pt x="64" y="26"/>
                    <a:pt x="60" y="28"/>
                    <a:pt x="55" y="29"/>
                  </a:cubicBezTo>
                  <a:cubicBezTo>
                    <a:pt x="55" y="30"/>
                    <a:pt x="55" y="32"/>
                    <a:pt x="55" y="33"/>
                  </a:cubicBezTo>
                  <a:cubicBezTo>
                    <a:pt x="59" y="32"/>
                    <a:pt x="63" y="30"/>
                    <a:pt x="66" y="29"/>
                  </a:cubicBezTo>
                  <a:cubicBezTo>
                    <a:pt x="67" y="28"/>
                    <a:pt x="67" y="26"/>
                    <a:pt x="67" y="25"/>
                  </a:cubicBezTo>
                  <a:moveTo>
                    <a:pt x="12" y="9"/>
                  </a:moveTo>
                  <a:cubicBezTo>
                    <a:pt x="9" y="10"/>
                    <a:pt x="7" y="12"/>
                    <a:pt x="5" y="14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2" y="28"/>
                    <a:pt x="5" y="30"/>
                  </a:cubicBezTo>
                  <a:cubicBezTo>
                    <a:pt x="7" y="31"/>
                    <a:pt x="9" y="33"/>
                    <a:pt x="12" y="33"/>
                  </a:cubicBezTo>
                  <a:cubicBezTo>
                    <a:pt x="11" y="32"/>
                    <a:pt x="11" y="31"/>
                    <a:pt x="11" y="29"/>
                  </a:cubicBezTo>
                  <a:cubicBezTo>
                    <a:pt x="7" y="28"/>
                    <a:pt x="5" y="26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7" y="15"/>
                    <a:pt x="11" y="13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70" y="3"/>
                  </a:moveTo>
                  <a:cubicBezTo>
                    <a:pt x="70" y="4"/>
                    <a:pt x="70" y="6"/>
                    <a:pt x="70" y="7"/>
                  </a:cubicBezTo>
                  <a:cubicBezTo>
                    <a:pt x="74" y="9"/>
                    <a:pt x="76" y="11"/>
                    <a:pt x="77" y="13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4" y="21"/>
                    <a:pt x="70" y="23"/>
                  </a:cubicBezTo>
                  <a:cubicBezTo>
                    <a:pt x="70" y="25"/>
                    <a:pt x="70" y="26"/>
                    <a:pt x="70" y="27"/>
                  </a:cubicBezTo>
                  <a:cubicBezTo>
                    <a:pt x="72" y="26"/>
                    <a:pt x="74" y="24"/>
                    <a:pt x="76" y="23"/>
                  </a:cubicBezTo>
                  <a:cubicBezTo>
                    <a:pt x="79" y="20"/>
                    <a:pt x="80" y="17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1"/>
                    <a:pt x="79" y="8"/>
                    <a:pt x="76" y="7"/>
                  </a:cubicBezTo>
                  <a:cubicBezTo>
                    <a:pt x="74" y="5"/>
                    <a:pt x="72" y="4"/>
                    <a:pt x="70" y="3"/>
                  </a:cubicBezTo>
                  <a:moveTo>
                    <a:pt x="27" y="3"/>
                  </a:moveTo>
                  <a:cubicBezTo>
                    <a:pt x="22" y="4"/>
                    <a:pt x="18" y="5"/>
                    <a:pt x="15" y="7"/>
                  </a:cubicBezTo>
                  <a:cubicBezTo>
                    <a:pt x="15" y="8"/>
                    <a:pt x="15" y="10"/>
                    <a:pt x="14" y="11"/>
                  </a:cubicBezTo>
                  <a:cubicBezTo>
                    <a:pt x="18" y="9"/>
                    <a:pt x="22" y="8"/>
                    <a:pt x="26" y="7"/>
                  </a:cubicBezTo>
                  <a:cubicBezTo>
                    <a:pt x="27" y="5"/>
                    <a:pt x="27" y="4"/>
                    <a:pt x="27" y="3"/>
                  </a:cubicBezTo>
                  <a:moveTo>
                    <a:pt x="40" y="1"/>
                  </a:moveTo>
                  <a:cubicBezTo>
                    <a:pt x="36" y="1"/>
                    <a:pt x="33" y="2"/>
                    <a:pt x="30" y="2"/>
                  </a:cubicBezTo>
                  <a:cubicBezTo>
                    <a:pt x="30" y="3"/>
                    <a:pt x="30" y="5"/>
                    <a:pt x="30" y="6"/>
                  </a:cubicBezTo>
                  <a:cubicBezTo>
                    <a:pt x="33" y="5"/>
                    <a:pt x="36" y="5"/>
                    <a:pt x="40" y="4"/>
                  </a:cubicBezTo>
                  <a:cubicBezTo>
                    <a:pt x="40" y="1"/>
                    <a:pt x="40" y="1"/>
                    <a:pt x="40" y="1"/>
                  </a:cubicBezTo>
                  <a:moveTo>
                    <a:pt x="55" y="0"/>
                  </a:moveTo>
                  <a:cubicBezTo>
                    <a:pt x="55" y="2"/>
                    <a:pt x="55" y="3"/>
                    <a:pt x="55" y="4"/>
                  </a:cubicBezTo>
                  <a:cubicBezTo>
                    <a:pt x="60" y="4"/>
                    <a:pt x="64" y="5"/>
                    <a:pt x="67" y="6"/>
                  </a:cubicBezTo>
                  <a:cubicBezTo>
                    <a:pt x="67" y="5"/>
                    <a:pt x="67" y="3"/>
                    <a:pt x="66" y="2"/>
                  </a:cubicBezTo>
                  <a:cubicBezTo>
                    <a:pt x="63" y="1"/>
                    <a:pt x="59" y="1"/>
                    <a:pt x="55" y="0"/>
                  </a:cubicBezTo>
                  <a:moveTo>
                    <a:pt x="50" y="0"/>
                  </a:moveTo>
                  <a:cubicBezTo>
                    <a:pt x="47" y="0"/>
                    <a:pt x="45" y="0"/>
                    <a:pt x="42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5" y="4"/>
                    <a:pt x="47" y="4"/>
                    <a:pt x="50" y="4"/>
                  </a:cubicBezTo>
                  <a:cubicBezTo>
                    <a:pt x="51" y="4"/>
                    <a:pt x="51" y="4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6"/>
            <p:cNvSpPr>
              <a:spLocks noEditPoints="1"/>
            </p:cNvSpPr>
            <p:nvPr/>
          </p:nvSpPr>
          <p:spPr bwMode="auto">
            <a:xfrm>
              <a:off x="8550276" y="4829175"/>
              <a:ext cx="222250" cy="374650"/>
            </a:xfrm>
            <a:custGeom>
              <a:avLst/>
              <a:gdLst>
                <a:gd name="T0" fmla="*/ 59 w 59"/>
                <a:gd name="T1" fmla="*/ 49 h 100"/>
                <a:gd name="T2" fmla="*/ 57 w 59"/>
                <a:gd name="T3" fmla="*/ 49 h 100"/>
                <a:gd name="T4" fmla="*/ 56 w 59"/>
                <a:gd name="T5" fmla="*/ 57 h 100"/>
                <a:gd name="T6" fmla="*/ 55 w 59"/>
                <a:gd name="T7" fmla="*/ 61 h 100"/>
                <a:gd name="T8" fmla="*/ 52 w 59"/>
                <a:gd name="T9" fmla="*/ 73 h 100"/>
                <a:gd name="T10" fmla="*/ 50 w 59"/>
                <a:gd name="T11" fmla="*/ 78 h 100"/>
                <a:gd name="T12" fmla="*/ 49 w 59"/>
                <a:gd name="T13" fmla="*/ 81 h 100"/>
                <a:gd name="T14" fmla="*/ 37 w 59"/>
                <a:gd name="T15" fmla="*/ 94 h 100"/>
                <a:gd name="T16" fmla="*/ 30 w 59"/>
                <a:gd name="T17" fmla="*/ 100 h 100"/>
                <a:gd name="T18" fmla="*/ 30 w 59"/>
                <a:gd name="T19" fmla="*/ 100 h 100"/>
                <a:gd name="T20" fmla="*/ 23 w 59"/>
                <a:gd name="T21" fmla="*/ 95 h 100"/>
                <a:gd name="T22" fmla="*/ 11 w 59"/>
                <a:gd name="T23" fmla="*/ 85 h 100"/>
                <a:gd name="T24" fmla="*/ 10 w 59"/>
                <a:gd name="T25" fmla="*/ 83 h 100"/>
                <a:gd name="T26" fmla="*/ 7 w 59"/>
                <a:gd name="T27" fmla="*/ 78 h 100"/>
                <a:gd name="T28" fmla="*/ 4 w 59"/>
                <a:gd name="T29" fmla="*/ 66 h 100"/>
                <a:gd name="T30" fmla="*/ 3 w 59"/>
                <a:gd name="T31" fmla="*/ 62 h 100"/>
                <a:gd name="T32" fmla="*/ 3 w 59"/>
                <a:gd name="T33" fmla="*/ 55 h 100"/>
                <a:gd name="T34" fmla="*/ 0 w 59"/>
                <a:gd name="T35" fmla="*/ 55 h 100"/>
                <a:gd name="T36" fmla="*/ 0 w 59"/>
                <a:gd name="T37" fmla="*/ 61 h 100"/>
                <a:gd name="T38" fmla="*/ 1 w 59"/>
                <a:gd name="T39" fmla="*/ 65 h 100"/>
                <a:gd name="T40" fmla="*/ 3 w 59"/>
                <a:gd name="T41" fmla="*/ 75 h 100"/>
                <a:gd name="T42" fmla="*/ 5 w 59"/>
                <a:gd name="T43" fmla="*/ 81 h 100"/>
                <a:gd name="T44" fmla="*/ 13 w 59"/>
                <a:gd name="T45" fmla="*/ 93 h 100"/>
                <a:gd name="T46" fmla="*/ 28 w 59"/>
                <a:gd name="T47" fmla="*/ 100 h 100"/>
                <a:gd name="T48" fmla="*/ 30 w 59"/>
                <a:gd name="T49" fmla="*/ 100 h 100"/>
                <a:gd name="T50" fmla="*/ 47 w 59"/>
                <a:gd name="T51" fmla="*/ 89 h 100"/>
                <a:gd name="T52" fmla="*/ 54 w 59"/>
                <a:gd name="T53" fmla="*/ 75 h 100"/>
                <a:gd name="T54" fmla="*/ 57 w 59"/>
                <a:gd name="T55" fmla="*/ 69 h 100"/>
                <a:gd name="T56" fmla="*/ 59 w 59"/>
                <a:gd name="T57" fmla="*/ 59 h 100"/>
                <a:gd name="T58" fmla="*/ 59 w 59"/>
                <a:gd name="T59" fmla="*/ 55 h 100"/>
                <a:gd name="T60" fmla="*/ 59 w 59"/>
                <a:gd name="T61" fmla="*/ 49 h 100"/>
                <a:gd name="T62" fmla="*/ 30 w 59"/>
                <a:gd name="T63" fmla="*/ 1 h 100"/>
                <a:gd name="T64" fmla="*/ 13 w 59"/>
                <a:gd name="T65" fmla="*/ 11 h 100"/>
                <a:gd name="T66" fmla="*/ 5 w 59"/>
                <a:gd name="T67" fmla="*/ 24 h 100"/>
                <a:gd name="T68" fmla="*/ 3 w 59"/>
                <a:gd name="T69" fmla="*/ 31 h 100"/>
                <a:gd name="T70" fmla="*/ 1 w 59"/>
                <a:gd name="T71" fmla="*/ 41 h 100"/>
                <a:gd name="T72" fmla="*/ 0 w 59"/>
                <a:gd name="T73" fmla="*/ 45 h 100"/>
                <a:gd name="T74" fmla="*/ 0 w 59"/>
                <a:gd name="T75" fmla="*/ 51 h 100"/>
                <a:gd name="T76" fmla="*/ 3 w 59"/>
                <a:gd name="T77" fmla="*/ 51 h 100"/>
                <a:gd name="T78" fmla="*/ 3 w 59"/>
                <a:gd name="T79" fmla="*/ 43 h 100"/>
                <a:gd name="T80" fmla="*/ 4 w 59"/>
                <a:gd name="T81" fmla="*/ 39 h 100"/>
                <a:gd name="T82" fmla="*/ 7 w 59"/>
                <a:gd name="T83" fmla="*/ 27 h 100"/>
                <a:gd name="T84" fmla="*/ 10 w 59"/>
                <a:gd name="T85" fmla="*/ 21 h 100"/>
                <a:gd name="T86" fmla="*/ 11 w 59"/>
                <a:gd name="T87" fmla="*/ 19 h 100"/>
                <a:gd name="T88" fmla="*/ 23 w 59"/>
                <a:gd name="T89" fmla="*/ 6 h 100"/>
                <a:gd name="T90" fmla="*/ 30 w 59"/>
                <a:gd name="T91" fmla="*/ 1 h 100"/>
                <a:gd name="T92" fmla="*/ 31 w 59"/>
                <a:gd name="T93" fmla="*/ 0 h 100"/>
                <a:gd name="T94" fmla="*/ 30 w 59"/>
                <a:gd name="T95" fmla="*/ 1 h 100"/>
                <a:gd name="T96" fmla="*/ 30 w 59"/>
                <a:gd name="T97" fmla="*/ 1 h 100"/>
                <a:gd name="T98" fmla="*/ 37 w 59"/>
                <a:gd name="T99" fmla="*/ 5 h 100"/>
                <a:gd name="T100" fmla="*/ 49 w 59"/>
                <a:gd name="T101" fmla="*/ 16 h 100"/>
                <a:gd name="T102" fmla="*/ 50 w 59"/>
                <a:gd name="T103" fmla="*/ 18 h 100"/>
                <a:gd name="T104" fmla="*/ 52 w 59"/>
                <a:gd name="T105" fmla="*/ 23 h 100"/>
                <a:gd name="T106" fmla="*/ 55 w 59"/>
                <a:gd name="T107" fmla="*/ 34 h 100"/>
                <a:gd name="T108" fmla="*/ 56 w 59"/>
                <a:gd name="T109" fmla="*/ 38 h 100"/>
                <a:gd name="T110" fmla="*/ 57 w 59"/>
                <a:gd name="T111" fmla="*/ 46 h 100"/>
                <a:gd name="T112" fmla="*/ 59 w 59"/>
                <a:gd name="T113" fmla="*/ 45 h 100"/>
                <a:gd name="T114" fmla="*/ 59 w 59"/>
                <a:gd name="T115" fmla="*/ 39 h 100"/>
                <a:gd name="T116" fmla="*/ 59 w 59"/>
                <a:gd name="T117" fmla="*/ 35 h 100"/>
                <a:gd name="T118" fmla="*/ 57 w 59"/>
                <a:gd name="T119" fmla="*/ 26 h 100"/>
                <a:gd name="T120" fmla="*/ 54 w 59"/>
                <a:gd name="T121" fmla="*/ 20 h 100"/>
                <a:gd name="T122" fmla="*/ 47 w 59"/>
                <a:gd name="T123" fmla="*/ 8 h 100"/>
                <a:gd name="T124" fmla="*/ 31 w 59"/>
                <a:gd name="T12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100">
                  <a:moveTo>
                    <a:pt x="59" y="49"/>
                  </a:moveTo>
                  <a:cubicBezTo>
                    <a:pt x="57" y="49"/>
                    <a:pt x="57" y="49"/>
                    <a:pt x="57" y="49"/>
                  </a:cubicBezTo>
                  <a:cubicBezTo>
                    <a:pt x="57" y="52"/>
                    <a:pt x="56" y="54"/>
                    <a:pt x="56" y="57"/>
                  </a:cubicBezTo>
                  <a:cubicBezTo>
                    <a:pt x="56" y="58"/>
                    <a:pt x="56" y="60"/>
                    <a:pt x="55" y="61"/>
                  </a:cubicBezTo>
                  <a:cubicBezTo>
                    <a:pt x="55" y="65"/>
                    <a:pt x="54" y="69"/>
                    <a:pt x="52" y="73"/>
                  </a:cubicBezTo>
                  <a:cubicBezTo>
                    <a:pt x="52" y="75"/>
                    <a:pt x="51" y="77"/>
                    <a:pt x="50" y="78"/>
                  </a:cubicBezTo>
                  <a:cubicBezTo>
                    <a:pt x="50" y="79"/>
                    <a:pt x="49" y="80"/>
                    <a:pt x="49" y="81"/>
                  </a:cubicBezTo>
                  <a:cubicBezTo>
                    <a:pt x="45" y="86"/>
                    <a:pt x="41" y="91"/>
                    <a:pt x="37" y="94"/>
                  </a:cubicBezTo>
                  <a:cubicBezTo>
                    <a:pt x="35" y="97"/>
                    <a:pt x="33" y="99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0"/>
                    <a:pt x="25" y="98"/>
                    <a:pt x="23" y="95"/>
                  </a:cubicBezTo>
                  <a:cubicBezTo>
                    <a:pt x="19" y="94"/>
                    <a:pt x="14" y="90"/>
                    <a:pt x="11" y="85"/>
                  </a:cubicBezTo>
                  <a:cubicBezTo>
                    <a:pt x="11" y="84"/>
                    <a:pt x="10" y="84"/>
                    <a:pt x="10" y="83"/>
                  </a:cubicBezTo>
                  <a:cubicBezTo>
                    <a:pt x="9" y="81"/>
                    <a:pt x="8" y="80"/>
                    <a:pt x="7" y="78"/>
                  </a:cubicBezTo>
                  <a:cubicBezTo>
                    <a:pt x="6" y="74"/>
                    <a:pt x="5" y="71"/>
                    <a:pt x="4" y="66"/>
                  </a:cubicBezTo>
                  <a:cubicBezTo>
                    <a:pt x="4" y="65"/>
                    <a:pt x="4" y="64"/>
                    <a:pt x="3" y="62"/>
                  </a:cubicBezTo>
                  <a:cubicBezTo>
                    <a:pt x="3" y="60"/>
                    <a:pt x="3" y="57"/>
                    <a:pt x="3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9"/>
                    <a:pt x="0" y="61"/>
                  </a:cubicBezTo>
                  <a:cubicBezTo>
                    <a:pt x="0" y="63"/>
                    <a:pt x="0" y="64"/>
                    <a:pt x="1" y="65"/>
                  </a:cubicBezTo>
                  <a:cubicBezTo>
                    <a:pt x="1" y="69"/>
                    <a:pt x="2" y="72"/>
                    <a:pt x="3" y="75"/>
                  </a:cubicBezTo>
                  <a:cubicBezTo>
                    <a:pt x="3" y="77"/>
                    <a:pt x="4" y="79"/>
                    <a:pt x="5" y="81"/>
                  </a:cubicBezTo>
                  <a:cubicBezTo>
                    <a:pt x="7" y="86"/>
                    <a:pt x="10" y="90"/>
                    <a:pt x="13" y="93"/>
                  </a:cubicBezTo>
                  <a:cubicBezTo>
                    <a:pt x="17" y="97"/>
                    <a:pt x="22" y="100"/>
                    <a:pt x="28" y="100"/>
                  </a:cubicBezTo>
                  <a:cubicBezTo>
                    <a:pt x="29" y="100"/>
                    <a:pt x="29" y="100"/>
                    <a:pt x="30" y="100"/>
                  </a:cubicBezTo>
                  <a:cubicBezTo>
                    <a:pt x="36" y="99"/>
                    <a:pt x="42" y="95"/>
                    <a:pt x="47" y="89"/>
                  </a:cubicBezTo>
                  <a:cubicBezTo>
                    <a:pt x="50" y="85"/>
                    <a:pt x="52" y="80"/>
                    <a:pt x="54" y="75"/>
                  </a:cubicBezTo>
                  <a:cubicBezTo>
                    <a:pt x="55" y="73"/>
                    <a:pt x="56" y="71"/>
                    <a:pt x="57" y="69"/>
                  </a:cubicBezTo>
                  <a:cubicBezTo>
                    <a:pt x="57" y="66"/>
                    <a:pt x="58" y="63"/>
                    <a:pt x="59" y="59"/>
                  </a:cubicBezTo>
                  <a:cubicBezTo>
                    <a:pt x="59" y="58"/>
                    <a:pt x="59" y="57"/>
                    <a:pt x="59" y="55"/>
                  </a:cubicBezTo>
                  <a:cubicBezTo>
                    <a:pt x="59" y="53"/>
                    <a:pt x="59" y="51"/>
                    <a:pt x="59" y="49"/>
                  </a:cubicBezTo>
                  <a:moveTo>
                    <a:pt x="30" y="1"/>
                  </a:moveTo>
                  <a:cubicBezTo>
                    <a:pt x="24" y="1"/>
                    <a:pt x="18" y="5"/>
                    <a:pt x="13" y="11"/>
                  </a:cubicBezTo>
                  <a:cubicBezTo>
                    <a:pt x="10" y="15"/>
                    <a:pt x="7" y="19"/>
                    <a:pt x="5" y="24"/>
                  </a:cubicBezTo>
                  <a:cubicBezTo>
                    <a:pt x="4" y="26"/>
                    <a:pt x="3" y="29"/>
                    <a:pt x="3" y="31"/>
                  </a:cubicBezTo>
                  <a:cubicBezTo>
                    <a:pt x="2" y="34"/>
                    <a:pt x="1" y="37"/>
                    <a:pt x="1" y="41"/>
                  </a:cubicBezTo>
                  <a:cubicBezTo>
                    <a:pt x="0" y="42"/>
                    <a:pt x="0" y="43"/>
                    <a:pt x="0" y="45"/>
                  </a:cubicBezTo>
                  <a:cubicBezTo>
                    <a:pt x="0" y="47"/>
                    <a:pt x="0" y="49"/>
                    <a:pt x="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48"/>
                    <a:pt x="3" y="46"/>
                    <a:pt x="3" y="43"/>
                  </a:cubicBezTo>
                  <a:cubicBezTo>
                    <a:pt x="4" y="42"/>
                    <a:pt x="4" y="40"/>
                    <a:pt x="4" y="39"/>
                  </a:cubicBezTo>
                  <a:cubicBezTo>
                    <a:pt x="5" y="35"/>
                    <a:pt x="6" y="31"/>
                    <a:pt x="7" y="27"/>
                  </a:cubicBezTo>
                  <a:cubicBezTo>
                    <a:pt x="8" y="25"/>
                    <a:pt x="9" y="23"/>
                    <a:pt x="10" y="21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4" y="13"/>
                    <a:pt x="19" y="9"/>
                    <a:pt x="23" y="6"/>
                  </a:cubicBezTo>
                  <a:cubicBezTo>
                    <a:pt x="25" y="3"/>
                    <a:pt x="27" y="1"/>
                    <a:pt x="30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3" y="1"/>
                    <a:pt x="35" y="2"/>
                    <a:pt x="37" y="5"/>
                  </a:cubicBezTo>
                  <a:cubicBezTo>
                    <a:pt x="41" y="7"/>
                    <a:pt x="45" y="11"/>
                    <a:pt x="49" y="16"/>
                  </a:cubicBezTo>
                  <a:cubicBezTo>
                    <a:pt x="49" y="16"/>
                    <a:pt x="49" y="17"/>
                    <a:pt x="50" y="18"/>
                  </a:cubicBezTo>
                  <a:cubicBezTo>
                    <a:pt x="51" y="19"/>
                    <a:pt x="52" y="21"/>
                    <a:pt x="52" y="23"/>
                  </a:cubicBezTo>
                  <a:cubicBezTo>
                    <a:pt x="54" y="26"/>
                    <a:pt x="55" y="30"/>
                    <a:pt x="55" y="34"/>
                  </a:cubicBezTo>
                  <a:cubicBezTo>
                    <a:pt x="56" y="35"/>
                    <a:pt x="56" y="37"/>
                    <a:pt x="56" y="38"/>
                  </a:cubicBezTo>
                  <a:cubicBezTo>
                    <a:pt x="56" y="40"/>
                    <a:pt x="57" y="43"/>
                    <a:pt x="57" y="46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3"/>
                    <a:pt x="59" y="41"/>
                    <a:pt x="59" y="39"/>
                  </a:cubicBezTo>
                  <a:cubicBezTo>
                    <a:pt x="59" y="38"/>
                    <a:pt x="59" y="36"/>
                    <a:pt x="59" y="35"/>
                  </a:cubicBezTo>
                  <a:cubicBezTo>
                    <a:pt x="58" y="32"/>
                    <a:pt x="57" y="29"/>
                    <a:pt x="57" y="26"/>
                  </a:cubicBezTo>
                  <a:cubicBezTo>
                    <a:pt x="56" y="24"/>
                    <a:pt x="55" y="22"/>
                    <a:pt x="54" y="20"/>
                  </a:cubicBezTo>
                  <a:cubicBezTo>
                    <a:pt x="52" y="15"/>
                    <a:pt x="50" y="11"/>
                    <a:pt x="47" y="8"/>
                  </a:cubicBezTo>
                  <a:cubicBezTo>
                    <a:pt x="43" y="3"/>
                    <a:pt x="37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7"/>
            <p:cNvSpPr>
              <a:spLocks noEditPoints="1"/>
            </p:cNvSpPr>
            <p:nvPr/>
          </p:nvSpPr>
          <p:spPr bwMode="auto">
            <a:xfrm>
              <a:off x="8605838" y="4832350"/>
              <a:ext cx="112713" cy="371475"/>
            </a:xfrm>
            <a:custGeom>
              <a:avLst/>
              <a:gdLst>
                <a:gd name="T0" fmla="*/ 27 w 30"/>
                <a:gd name="T1" fmla="*/ 50 h 99"/>
                <a:gd name="T2" fmla="*/ 26 w 30"/>
                <a:gd name="T3" fmla="*/ 65 h 99"/>
                <a:gd name="T4" fmla="*/ 23 w 30"/>
                <a:gd name="T5" fmla="*/ 81 h 99"/>
                <a:gd name="T6" fmla="*/ 16 w 30"/>
                <a:gd name="T7" fmla="*/ 94 h 99"/>
                <a:gd name="T8" fmla="*/ 14 w 30"/>
                <a:gd name="T9" fmla="*/ 97 h 99"/>
                <a:gd name="T10" fmla="*/ 7 w 30"/>
                <a:gd name="T11" fmla="*/ 85 h 99"/>
                <a:gd name="T12" fmla="*/ 6 w 30"/>
                <a:gd name="T13" fmla="*/ 81 h 99"/>
                <a:gd name="T14" fmla="*/ 4 w 30"/>
                <a:gd name="T15" fmla="*/ 63 h 99"/>
                <a:gd name="T16" fmla="*/ 0 w 30"/>
                <a:gd name="T17" fmla="*/ 52 h 99"/>
                <a:gd name="T18" fmla="*/ 1 w 30"/>
                <a:gd name="T19" fmla="*/ 67 h 99"/>
                <a:gd name="T20" fmla="*/ 4 w 30"/>
                <a:gd name="T21" fmla="*/ 84 h 99"/>
                <a:gd name="T22" fmla="*/ 8 w 30"/>
                <a:gd name="T23" fmla="*/ 94 h 99"/>
                <a:gd name="T24" fmla="*/ 15 w 30"/>
                <a:gd name="T25" fmla="*/ 99 h 99"/>
                <a:gd name="T26" fmla="*/ 26 w 30"/>
                <a:gd name="T27" fmla="*/ 82 h 99"/>
                <a:gd name="T28" fmla="*/ 27 w 30"/>
                <a:gd name="T29" fmla="*/ 78 h 99"/>
                <a:gd name="T30" fmla="*/ 29 w 30"/>
                <a:gd name="T31" fmla="*/ 60 h 99"/>
                <a:gd name="T32" fmla="*/ 15 w 30"/>
                <a:gd name="T33" fmla="*/ 0 h 99"/>
                <a:gd name="T34" fmla="*/ 15 w 30"/>
                <a:gd name="T35" fmla="*/ 0 h 99"/>
                <a:gd name="T36" fmla="*/ 15 w 30"/>
                <a:gd name="T37" fmla="*/ 0 h 99"/>
                <a:gd name="T38" fmla="*/ 8 w 30"/>
                <a:gd name="T39" fmla="*/ 5 h 99"/>
                <a:gd name="T40" fmla="*/ 4 w 30"/>
                <a:gd name="T41" fmla="*/ 16 h 99"/>
                <a:gd name="T42" fmla="*/ 1 w 30"/>
                <a:gd name="T43" fmla="*/ 34 h 99"/>
                <a:gd name="T44" fmla="*/ 0 w 30"/>
                <a:gd name="T45" fmla="*/ 49 h 99"/>
                <a:gd name="T46" fmla="*/ 4 w 30"/>
                <a:gd name="T47" fmla="*/ 37 h 99"/>
                <a:gd name="T48" fmla="*/ 6 w 30"/>
                <a:gd name="T49" fmla="*/ 19 h 99"/>
                <a:gd name="T50" fmla="*/ 7 w 30"/>
                <a:gd name="T51" fmla="*/ 15 h 99"/>
                <a:gd name="T52" fmla="*/ 14 w 30"/>
                <a:gd name="T53" fmla="*/ 1 h 99"/>
                <a:gd name="T54" fmla="*/ 16 w 30"/>
                <a:gd name="T55" fmla="*/ 3 h 99"/>
                <a:gd name="T56" fmla="*/ 23 w 30"/>
                <a:gd name="T57" fmla="*/ 15 h 99"/>
                <a:gd name="T58" fmla="*/ 26 w 30"/>
                <a:gd name="T59" fmla="*/ 31 h 99"/>
                <a:gd name="T60" fmla="*/ 27 w 30"/>
                <a:gd name="T61" fmla="*/ 46 h 99"/>
                <a:gd name="T62" fmla="*/ 29 w 30"/>
                <a:gd name="T63" fmla="*/ 35 h 99"/>
                <a:gd name="T64" fmla="*/ 27 w 30"/>
                <a:gd name="T65" fmla="*/ 18 h 99"/>
                <a:gd name="T66" fmla="*/ 26 w 30"/>
                <a:gd name="T67" fmla="*/ 14 h 99"/>
                <a:gd name="T68" fmla="*/ 15 w 30"/>
                <a:gd name="T6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99">
                  <a:moveTo>
                    <a:pt x="30" y="49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27" y="54"/>
                    <a:pt x="27" y="57"/>
                    <a:pt x="26" y="61"/>
                  </a:cubicBezTo>
                  <a:cubicBezTo>
                    <a:pt x="26" y="62"/>
                    <a:pt x="26" y="64"/>
                    <a:pt x="26" y="65"/>
                  </a:cubicBezTo>
                  <a:cubicBezTo>
                    <a:pt x="25" y="70"/>
                    <a:pt x="25" y="75"/>
                    <a:pt x="24" y="79"/>
                  </a:cubicBezTo>
                  <a:cubicBezTo>
                    <a:pt x="23" y="80"/>
                    <a:pt x="23" y="81"/>
                    <a:pt x="23" y="81"/>
                  </a:cubicBezTo>
                  <a:cubicBezTo>
                    <a:pt x="23" y="82"/>
                    <a:pt x="23" y="82"/>
                    <a:pt x="23" y="83"/>
                  </a:cubicBezTo>
                  <a:cubicBezTo>
                    <a:pt x="21" y="89"/>
                    <a:pt x="18" y="93"/>
                    <a:pt x="16" y="94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4"/>
                    <a:pt x="9" y="9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ubicBezTo>
                    <a:pt x="7" y="82"/>
                    <a:pt x="6" y="82"/>
                    <a:pt x="6" y="81"/>
                  </a:cubicBezTo>
                  <a:cubicBezTo>
                    <a:pt x="5" y="77"/>
                    <a:pt x="4" y="72"/>
                    <a:pt x="4" y="67"/>
                  </a:cubicBezTo>
                  <a:cubicBezTo>
                    <a:pt x="4" y="66"/>
                    <a:pt x="4" y="65"/>
                    <a:pt x="4" y="63"/>
                  </a:cubicBezTo>
                  <a:cubicBezTo>
                    <a:pt x="3" y="60"/>
                    <a:pt x="3" y="56"/>
                    <a:pt x="3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6"/>
                    <a:pt x="0" y="60"/>
                    <a:pt x="0" y="63"/>
                  </a:cubicBezTo>
                  <a:cubicBezTo>
                    <a:pt x="1" y="65"/>
                    <a:pt x="1" y="66"/>
                    <a:pt x="1" y="67"/>
                  </a:cubicBezTo>
                  <a:cubicBezTo>
                    <a:pt x="1" y="72"/>
                    <a:pt x="2" y="76"/>
                    <a:pt x="3" y="80"/>
                  </a:cubicBezTo>
                  <a:cubicBezTo>
                    <a:pt x="3" y="82"/>
                    <a:pt x="4" y="83"/>
                    <a:pt x="4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5" y="89"/>
                    <a:pt x="7" y="92"/>
                    <a:pt x="8" y="94"/>
                  </a:cubicBezTo>
                  <a:cubicBezTo>
                    <a:pt x="10" y="97"/>
                    <a:pt x="12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8" y="98"/>
                    <a:pt x="20" y="96"/>
                    <a:pt x="22" y="93"/>
                  </a:cubicBezTo>
                  <a:cubicBezTo>
                    <a:pt x="23" y="90"/>
                    <a:pt x="25" y="86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0"/>
                    <a:pt x="27" y="79"/>
                    <a:pt x="27" y="78"/>
                  </a:cubicBezTo>
                  <a:cubicBezTo>
                    <a:pt x="28" y="74"/>
                    <a:pt x="29" y="69"/>
                    <a:pt x="29" y="64"/>
                  </a:cubicBezTo>
                  <a:cubicBezTo>
                    <a:pt x="29" y="63"/>
                    <a:pt x="29" y="61"/>
                    <a:pt x="29" y="60"/>
                  </a:cubicBezTo>
                  <a:cubicBezTo>
                    <a:pt x="30" y="57"/>
                    <a:pt x="30" y="53"/>
                    <a:pt x="30" y="4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0" y="2"/>
                    <a:pt x="8" y="5"/>
                  </a:cubicBezTo>
                  <a:cubicBezTo>
                    <a:pt x="7" y="8"/>
                    <a:pt x="5" y="12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ubicBezTo>
                    <a:pt x="2" y="24"/>
                    <a:pt x="1" y="29"/>
                    <a:pt x="1" y="34"/>
                  </a:cubicBezTo>
                  <a:cubicBezTo>
                    <a:pt x="1" y="35"/>
                    <a:pt x="1" y="36"/>
                    <a:pt x="0" y="38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3" y="41"/>
                    <a:pt x="4" y="37"/>
                  </a:cubicBezTo>
                  <a:cubicBezTo>
                    <a:pt x="4" y="36"/>
                    <a:pt x="4" y="34"/>
                    <a:pt x="4" y="33"/>
                  </a:cubicBezTo>
                  <a:cubicBezTo>
                    <a:pt x="4" y="28"/>
                    <a:pt x="5" y="23"/>
                    <a:pt x="6" y="19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9" y="9"/>
                    <a:pt x="12" y="5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4"/>
                    <a:pt x="21" y="8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6"/>
                    <a:pt x="23" y="17"/>
                    <a:pt x="24" y="18"/>
                  </a:cubicBezTo>
                  <a:cubicBezTo>
                    <a:pt x="25" y="21"/>
                    <a:pt x="25" y="26"/>
                    <a:pt x="26" y="31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7" y="38"/>
                    <a:pt x="27" y="42"/>
                    <a:pt x="27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2"/>
                    <a:pt x="30" y="38"/>
                    <a:pt x="29" y="35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29" y="26"/>
                    <a:pt x="28" y="22"/>
                    <a:pt x="27" y="18"/>
                  </a:cubicBezTo>
                  <a:cubicBezTo>
                    <a:pt x="27" y="17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0"/>
                    <a:pt x="23" y="7"/>
                    <a:pt x="22" y="4"/>
                  </a:cubicBezTo>
                  <a:cubicBezTo>
                    <a:pt x="20" y="1"/>
                    <a:pt x="18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8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close/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20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21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22"/>
            <p:cNvSpPr>
              <a:spLocks noEditPoints="1"/>
            </p:cNvSpPr>
            <p:nvPr/>
          </p:nvSpPr>
          <p:spPr bwMode="auto">
            <a:xfrm>
              <a:off x="6508751" y="4225925"/>
              <a:ext cx="873125" cy="466725"/>
            </a:xfrm>
            <a:custGeom>
              <a:avLst/>
              <a:gdLst>
                <a:gd name="T0" fmla="*/ 162 w 232"/>
                <a:gd name="T1" fmla="*/ 55 h 124"/>
                <a:gd name="T2" fmla="*/ 156 w 232"/>
                <a:gd name="T3" fmla="*/ 48 h 124"/>
                <a:gd name="T4" fmla="*/ 162 w 232"/>
                <a:gd name="T5" fmla="*/ 41 h 124"/>
                <a:gd name="T6" fmla="*/ 162 w 232"/>
                <a:gd name="T7" fmla="*/ 41 h 124"/>
                <a:gd name="T8" fmla="*/ 169 w 232"/>
                <a:gd name="T9" fmla="*/ 48 h 124"/>
                <a:gd name="T10" fmla="*/ 162 w 232"/>
                <a:gd name="T11" fmla="*/ 55 h 124"/>
                <a:gd name="T12" fmla="*/ 162 w 232"/>
                <a:gd name="T13" fmla="*/ 55 h 124"/>
                <a:gd name="T14" fmla="*/ 147 w 232"/>
                <a:gd name="T15" fmla="*/ 46 h 124"/>
                <a:gd name="T16" fmla="*/ 140 w 232"/>
                <a:gd name="T17" fmla="*/ 39 h 124"/>
                <a:gd name="T18" fmla="*/ 147 w 232"/>
                <a:gd name="T19" fmla="*/ 32 h 124"/>
                <a:gd name="T20" fmla="*/ 147 w 232"/>
                <a:gd name="T21" fmla="*/ 32 h 124"/>
                <a:gd name="T22" fmla="*/ 154 w 232"/>
                <a:gd name="T23" fmla="*/ 38 h 124"/>
                <a:gd name="T24" fmla="*/ 147 w 232"/>
                <a:gd name="T25" fmla="*/ 46 h 124"/>
                <a:gd name="T26" fmla="*/ 147 w 232"/>
                <a:gd name="T27" fmla="*/ 46 h 124"/>
                <a:gd name="T28" fmla="*/ 177 w 232"/>
                <a:gd name="T29" fmla="*/ 45 h 124"/>
                <a:gd name="T30" fmla="*/ 171 w 232"/>
                <a:gd name="T31" fmla="*/ 38 h 124"/>
                <a:gd name="T32" fmla="*/ 177 w 232"/>
                <a:gd name="T33" fmla="*/ 31 h 124"/>
                <a:gd name="T34" fmla="*/ 178 w 232"/>
                <a:gd name="T35" fmla="*/ 31 h 124"/>
                <a:gd name="T36" fmla="*/ 184 w 232"/>
                <a:gd name="T37" fmla="*/ 38 h 124"/>
                <a:gd name="T38" fmla="*/ 177 w 232"/>
                <a:gd name="T39" fmla="*/ 45 h 124"/>
                <a:gd name="T40" fmla="*/ 177 w 232"/>
                <a:gd name="T41" fmla="*/ 45 h 124"/>
                <a:gd name="T42" fmla="*/ 89 w 232"/>
                <a:gd name="T43" fmla="*/ 59 h 124"/>
                <a:gd name="T44" fmla="*/ 71 w 232"/>
                <a:gd name="T45" fmla="*/ 41 h 124"/>
                <a:gd name="T46" fmla="*/ 89 w 232"/>
                <a:gd name="T47" fmla="*/ 22 h 124"/>
                <a:gd name="T48" fmla="*/ 89 w 232"/>
                <a:gd name="T49" fmla="*/ 22 h 124"/>
                <a:gd name="T50" fmla="*/ 107 w 232"/>
                <a:gd name="T51" fmla="*/ 40 h 124"/>
                <a:gd name="T52" fmla="*/ 89 w 232"/>
                <a:gd name="T53" fmla="*/ 59 h 124"/>
                <a:gd name="T54" fmla="*/ 89 w 232"/>
                <a:gd name="T55" fmla="*/ 59 h 124"/>
                <a:gd name="T56" fmla="*/ 162 w 232"/>
                <a:gd name="T57" fmla="*/ 36 h 124"/>
                <a:gd name="T58" fmla="*/ 156 w 232"/>
                <a:gd name="T59" fmla="*/ 29 h 124"/>
                <a:gd name="T60" fmla="*/ 162 w 232"/>
                <a:gd name="T61" fmla="*/ 22 h 124"/>
                <a:gd name="T62" fmla="*/ 162 w 232"/>
                <a:gd name="T63" fmla="*/ 22 h 124"/>
                <a:gd name="T64" fmla="*/ 169 w 232"/>
                <a:gd name="T65" fmla="*/ 29 h 124"/>
                <a:gd name="T66" fmla="*/ 162 w 232"/>
                <a:gd name="T67" fmla="*/ 36 h 124"/>
                <a:gd name="T68" fmla="*/ 162 w 232"/>
                <a:gd name="T69" fmla="*/ 36 h 124"/>
                <a:gd name="T70" fmla="*/ 124 w 232"/>
                <a:gd name="T71" fmla="*/ 0 h 124"/>
                <a:gd name="T72" fmla="*/ 123 w 232"/>
                <a:gd name="T73" fmla="*/ 0 h 124"/>
                <a:gd name="T74" fmla="*/ 37 w 232"/>
                <a:gd name="T75" fmla="*/ 43 h 124"/>
                <a:gd name="T76" fmla="*/ 3 w 232"/>
                <a:gd name="T77" fmla="*/ 101 h 124"/>
                <a:gd name="T78" fmla="*/ 12 w 232"/>
                <a:gd name="T79" fmla="*/ 122 h 124"/>
                <a:gd name="T80" fmla="*/ 20 w 232"/>
                <a:gd name="T81" fmla="*/ 124 h 124"/>
                <a:gd name="T82" fmla="*/ 34 w 232"/>
                <a:gd name="T83" fmla="*/ 118 h 124"/>
                <a:gd name="T84" fmla="*/ 71 w 232"/>
                <a:gd name="T85" fmla="*/ 78 h 124"/>
                <a:gd name="T86" fmla="*/ 116 w 232"/>
                <a:gd name="T87" fmla="*/ 83 h 124"/>
                <a:gd name="T88" fmla="*/ 123 w 232"/>
                <a:gd name="T89" fmla="*/ 83 h 124"/>
                <a:gd name="T90" fmla="*/ 177 w 232"/>
                <a:gd name="T91" fmla="*/ 74 h 124"/>
                <a:gd name="T92" fmla="*/ 203 w 232"/>
                <a:gd name="T93" fmla="*/ 109 h 124"/>
                <a:gd name="T94" fmla="*/ 216 w 232"/>
                <a:gd name="T95" fmla="*/ 113 h 124"/>
                <a:gd name="T96" fmla="*/ 223 w 232"/>
                <a:gd name="T97" fmla="*/ 111 h 124"/>
                <a:gd name="T98" fmla="*/ 232 w 232"/>
                <a:gd name="T99" fmla="*/ 94 h 124"/>
                <a:gd name="T100" fmla="*/ 207 w 232"/>
                <a:gd name="T101" fmla="*/ 40 h 124"/>
                <a:gd name="T102" fmla="*/ 124 w 232"/>
                <a:gd name="T10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124">
                  <a:moveTo>
                    <a:pt x="162" y="55"/>
                  </a:moveTo>
                  <a:cubicBezTo>
                    <a:pt x="158" y="55"/>
                    <a:pt x="156" y="52"/>
                    <a:pt x="156" y="48"/>
                  </a:cubicBezTo>
                  <a:cubicBezTo>
                    <a:pt x="156" y="44"/>
                    <a:pt x="159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6" y="41"/>
                    <a:pt x="169" y="44"/>
                    <a:pt x="169" y="48"/>
                  </a:cubicBezTo>
                  <a:cubicBezTo>
                    <a:pt x="169" y="52"/>
                    <a:pt x="166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moveTo>
                    <a:pt x="147" y="46"/>
                  </a:moveTo>
                  <a:cubicBezTo>
                    <a:pt x="143" y="46"/>
                    <a:pt x="140" y="43"/>
                    <a:pt x="140" y="39"/>
                  </a:cubicBezTo>
                  <a:cubicBezTo>
                    <a:pt x="140" y="35"/>
                    <a:pt x="143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51" y="31"/>
                    <a:pt x="154" y="35"/>
                    <a:pt x="154" y="38"/>
                  </a:cubicBezTo>
                  <a:cubicBezTo>
                    <a:pt x="154" y="42"/>
                    <a:pt x="151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moveTo>
                    <a:pt x="177" y="45"/>
                  </a:moveTo>
                  <a:cubicBezTo>
                    <a:pt x="174" y="45"/>
                    <a:pt x="171" y="42"/>
                    <a:pt x="171" y="38"/>
                  </a:cubicBezTo>
                  <a:cubicBezTo>
                    <a:pt x="171" y="34"/>
                    <a:pt x="174" y="31"/>
                    <a:pt x="177" y="31"/>
                  </a:cubicBezTo>
                  <a:cubicBezTo>
                    <a:pt x="178" y="31"/>
                    <a:pt x="178" y="31"/>
                    <a:pt x="178" y="31"/>
                  </a:cubicBezTo>
                  <a:cubicBezTo>
                    <a:pt x="181" y="31"/>
                    <a:pt x="184" y="34"/>
                    <a:pt x="184" y="38"/>
                  </a:cubicBezTo>
                  <a:cubicBezTo>
                    <a:pt x="184" y="42"/>
                    <a:pt x="181" y="45"/>
                    <a:pt x="177" y="45"/>
                  </a:cubicBezTo>
                  <a:cubicBezTo>
                    <a:pt x="177" y="45"/>
                    <a:pt x="177" y="45"/>
                    <a:pt x="177" y="45"/>
                  </a:cubicBezTo>
                  <a:moveTo>
                    <a:pt x="89" y="59"/>
                  </a:moveTo>
                  <a:cubicBezTo>
                    <a:pt x="79" y="59"/>
                    <a:pt x="71" y="51"/>
                    <a:pt x="71" y="41"/>
                  </a:cubicBezTo>
                  <a:cubicBezTo>
                    <a:pt x="71" y="31"/>
                    <a:pt x="79" y="22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9" y="22"/>
                    <a:pt x="107" y="30"/>
                    <a:pt x="107" y="40"/>
                  </a:cubicBezTo>
                  <a:cubicBezTo>
                    <a:pt x="107" y="51"/>
                    <a:pt x="9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162" y="36"/>
                  </a:moveTo>
                  <a:cubicBezTo>
                    <a:pt x="159" y="36"/>
                    <a:pt x="156" y="33"/>
                    <a:pt x="156" y="29"/>
                  </a:cubicBezTo>
                  <a:cubicBezTo>
                    <a:pt x="156" y="26"/>
                    <a:pt x="159" y="22"/>
                    <a:pt x="162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6" y="22"/>
                    <a:pt x="169" y="25"/>
                    <a:pt x="169" y="29"/>
                  </a:cubicBezTo>
                  <a:cubicBezTo>
                    <a:pt x="169" y="33"/>
                    <a:pt x="166" y="36"/>
                    <a:pt x="162" y="36"/>
                  </a:cubicBezTo>
                  <a:cubicBezTo>
                    <a:pt x="162" y="36"/>
                    <a:pt x="162" y="36"/>
                    <a:pt x="162" y="36"/>
                  </a:cubicBezTo>
                  <a:moveTo>
                    <a:pt x="124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61" y="0"/>
                    <a:pt x="37" y="43"/>
                    <a:pt x="37" y="43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0" y="115"/>
                    <a:pt x="12" y="122"/>
                  </a:cubicBezTo>
                  <a:cubicBezTo>
                    <a:pt x="14" y="123"/>
                    <a:pt x="17" y="124"/>
                    <a:pt x="20" y="124"/>
                  </a:cubicBezTo>
                  <a:cubicBezTo>
                    <a:pt x="28" y="124"/>
                    <a:pt x="34" y="118"/>
                    <a:pt x="34" y="11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89" y="83"/>
                    <a:pt x="116" y="83"/>
                  </a:cubicBezTo>
                  <a:cubicBezTo>
                    <a:pt x="118" y="83"/>
                    <a:pt x="121" y="83"/>
                    <a:pt x="123" y="83"/>
                  </a:cubicBezTo>
                  <a:cubicBezTo>
                    <a:pt x="153" y="82"/>
                    <a:pt x="177" y="74"/>
                    <a:pt x="177" y="74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3" y="109"/>
                    <a:pt x="209" y="113"/>
                    <a:pt x="216" y="113"/>
                  </a:cubicBezTo>
                  <a:cubicBezTo>
                    <a:pt x="218" y="113"/>
                    <a:pt x="221" y="113"/>
                    <a:pt x="223" y="111"/>
                  </a:cubicBezTo>
                  <a:cubicBezTo>
                    <a:pt x="232" y="106"/>
                    <a:pt x="232" y="94"/>
                    <a:pt x="232" y="94"/>
                  </a:cubicBezTo>
                  <a:cubicBezTo>
                    <a:pt x="207" y="40"/>
                    <a:pt x="207" y="40"/>
                    <a:pt x="207" y="40"/>
                  </a:cubicBezTo>
                  <a:cubicBezTo>
                    <a:pt x="207" y="40"/>
                    <a:pt x="183" y="0"/>
                    <a:pt x="1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23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24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25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close/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close/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26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27"/>
            <p:cNvSpPr>
              <a:spLocks/>
            </p:cNvSpPr>
            <p:nvPr/>
          </p:nvSpPr>
          <p:spPr bwMode="auto">
            <a:xfrm>
              <a:off x="6926263" y="4783138"/>
              <a:ext cx="200025" cy="87313"/>
            </a:xfrm>
            <a:custGeom>
              <a:avLst/>
              <a:gdLst>
                <a:gd name="T0" fmla="*/ 47 w 53"/>
                <a:gd name="T1" fmla="*/ 0 h 23"/>
                <a:gd name="T2" fmla="*/ 46 w 53"/>
                <a:gd name="T3" fmla="*/ 0 h 23"/>
                <a:gd name="T4" fmla="*/ 8 w 53"/>
                <a:gd name="T5" fmla="*/ 3 h 23"/>
                <a:gd name="T6" fmla="*/ 0 w 53"/>
                <a:gd name="T7" fmla="*/ 11 h 23"/>
                <a:gd name="T8" fmla="*/ 0 w 53"/>
                <a:gd name="T9" fmla="*/ 23 h 23"/>
                <a:gd name="T10" fmla="*/ 7 w 53"/>
                <a:gd name="T11" fmla="*/ 23 h 23"/>
                <a:gd name="T12" fmla="*/ 7 w 53"/>
                <a:gd name="T13" fmla="*/ 14 h 23"/>
                <a:gd name="T14" fmla="*/ 13 w 53"/>
                <a:gd name="T15" fmla="*/ 8 h 23"/>
                <a:gd name="T16" fmla="*/ 42 w 53"/>
                <a:gd name="T17" fmla="*/ 7 h 23"/>
                <a:gd name="T18" fmla="*/ 42 w 53"/>
                <a:gd name="T19" fmla="*/ 7 h 23"/>
                <a:gd name="T20" fmla="*/ 47 w 53"/>
                <a:gd name="T21" fmla="*/ 12 h 23"/>
                <a:gd name="T22" fmla="*/ 47 w 53"/>
                <a:gd name="T23" fmla="*/ 20 h 23"/>
                <a:gd name="T24" fmla="*/ 53 w 53"/>
                <a:gd name="T25" fmla="*/ 20 h 23"/>
                <a:gd name="T26" fmla="*/ 53 w 53"/>
                <a:gd name="T27" fmla="*/ 7 h 23"/>
                <a:gd name="T28" fmla="*/ 47 w 53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23">
                  <a:moveTo>
                    <a:pt x="47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0" y="6"/>
                    <a:pt x="0" y="1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1"/>
                    <a:pt x="10" y="9"/>
                    <a:pt x="1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5" y="7"/>
                    <a:pt x="47" y="9"/>
                    <a:pt x="47" y="12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3"/>
                    <a:pt x="51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28"/>
            <p:cNvSpPr>
              <a:spLocks/>
            </p:cNvSpPr>
            <p:nvPr/>
          </p:nvSpPr>
          <p:spPr bwMode="auto">
            <a:xfrm>
              <a:off x="6777038" y="4862513"/>
              <a:ext cx="492125" cy="371475"/>
            </a:xfrm>
            <a:custGeom>
              <a:avLst/>
              <a:gdLst>
                <a:gd name="T0" fmla="*/ 123 w 131"/>
                <a:gd name="T1" fmla="*/ 0 h 99"/>
                <a:gd name="T2" fmla="*/ 123 w 131"/>
                <a:gd name="T3" fmla="*/ 0 h 99"/>
                <a:gd name="T4" fmla="*/ 9 w 131"/>
                <a:gd name="T5" fmla="*/ 8 h 99"/>
                <a:gd name="T6" fmla="*/ 0 w 131"/>
                <a:gd name="T7" fmla="*/ 19 h 99"/>
                <a:gd name="T8" fmla="*/ 0 w 131"/>
                <a:gd name="T9" fmla="*/ 91 h 99"/>
                <a:gd name="T10" fmla="*/ 8 w 131"/>
                <a:gd name="T11" fmla="*/ 99 h 99"/>
                <a:gd name="T12" fmla="*/ 9 w 131"/>
                <a:gd name="T13" fmla="*/ 99 h 99"/>
                <a:gd name="T14" fmla="*/ 123 w 131"/>
                <a:gd name="T15" fmla="*/ 87 h 99"/>
                <a:gd name="T16" fmla="*/ 131 w 131"/>
                <a:gd name="T17" fmla="*/ 77 h 99"/>
                <a:gd name="T18" fmla="*/ 131 w 131"/>
                <a:gd name="T19" fmla="*/ 9 h 99"/>
                <a:gd name="T20" fmla="*/ 123 w 131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99">
                  <a:moveTo>
                    <a:pt x="123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9"/>
                    <a:pt x="0" y="13"/>
                    <a:pt x="0" y="1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3" y="99"/>
                    <a:pt x="8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8" y="87"/>
                    <a:pt x="131" y="82"/>
                    <a:pt x="131" y="77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4"/>
                    <a:pt x="128" y="0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29"/>
            <p:cNvSpPr>
              <a:spLocks/>
            </p:cNvSpPr>
            <p:nvPr/>
          </p:nvSpPr>
          <p:spPr bwMode="auto">
            <a:xfrm>
              <a:off x="6840538" y="4862513"/>
              <a:ext cx="63500" cy="14288"/>
            </a:xfrm>
            <a:custGeom>
              <a:avLst/>
              <a:gdLst>
                <a:gd name="T0" fmla="*/ 16 w 17"/>
                <a:gd name="T1" fmla="*/ 0 h 4"/>
                <a:gd name="T2" fmla="*/ 15 w 17"/>
                <a:gd name="T3" fmla="*/ 0 h 4"/>
                <a:gd name="T4" fmla="*/ 1 w 17"/>
                <a:gd name="T5" fmla="*/ 0 h 4"/>
                <a:gd name="T6" fmla="*/ 0 w 17"/>
                <a:gd name="T7" fmla="*/ 2 h 4"/>
                <a:gd name="T8" fmla="*/ 1 w 17"/>
                <a:gd name="T9" fmla="*/ 4 h 4"/>
                <a:gd name="T10" fmla="*/ 1 w 17"/>
                <a:gd name="T11" fmla="*/ 4 h 4"/>
                <a:gd name="T12" fmla="*/ 15 w 17"/>
                <a:gd name="T13" fmla="*/ 3 h 4"/>
                <a:gd name="T14" fmla="*/ 17 w 17"/>
                <a:gd name="T15" fmla="*/ 1 h 4"/>
                <a:gd name="T16" fmla="*/ 16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30"/>
            <p:cNvSpPr>
              <a:spLocks/>
            </p:cNvSpPr>
            <p:nvPr/>
          </p:nvSpPr>
          <p:spPr bwMode="auto">
            <a:xfrm>
              <a:off x="7145338" y="4840288"/>
              <a:ext cx="63500" cy="14288"/>
            </a:xfrm>
            <a:custGeom>
              <a:avLst/>
              <a:gdLst>
                <a:gd name="T0" fmla="*/ 15 w 17"/>
                <a:gd name="T1" fmla="*/ 0 h 4"/>
                <a:gd name="T2" fmla="*/ 15 w 17"/>
                <a:gd name="T3" fmla="*/ 0 h 4"/>
                <a:gd name="T4" fmla="*/ 2 w 17"/>
                <a:gd name="T5" fmla="*/ 1 h 4"/>
                <a:gd name="T6" fmla="*/ 0 w 17"/>
                <a:gd name="T7" fmla="*/ 3 h 4"/>
                <a:gd name="T8" fmla="*/ 2 w 17"/>
                <a:gd name="T9" fmla="*/ 4 h 4"/>
                <a:gd name="T10" fmla="*/ 2 w 17"/>
                <a:gd name="T11" fmla="*/ 4 h 4"/>
                <a:gd name="T12" fmla="*/ 15 w 17"/>
                <a:gd name="T13" fmla="*/ 3 h 4"/>
                <a:gd name="T14" fmla="*/ 17 w 17"/>
                <a:gd name="T15" fmla="*/ 2 h 4"/>
                <a:gd name="T16" fmla="*/ 15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31"/>
            <p:cNvSpPr>
              <a:spLocks noEditPoints="1"/>
            </p:cNvSpPr>
            <p:nvPr/>
          </p:nvSpPr>
          <p:spPr bwMode="auto">
            <a:xfrm>
              <a:off x="7340601" y="4610100"/>
              <a:ext cx="401638" cy="436563"/>
            </a:xfrm>
            <a:custGeom>
              <a:avLst/>
              <a:gdLst>
                <a:gd name="T0" fmla="*/ 28 w 107"/>
                <a:gd name="T1" fmla="*/ 60 h 116"/>
                <a:gd name="T2" fmla="*/ 57 w 107"/>
                <a:gd name="T3" fmla="*/ 28 h 116"/>
                <a:gd name="T4" fmla="*/ 55 w 107"/>
                <a:gd name="T5" fmla="*/ 87 h 116"/>
                <a:gd name="T6" fmla="*/ 60 w 107"/>
                <a:gd name="T7" fmla="*/ 0 h 116"/>
                <a:gd name="T8" fmla="*/ 48 w 107"/>
                <a:gd name="T9" fmla="*/ 3 h 116"/>
                <a:gd name="T10" fmla="*/ 46 w 107"/>
                <a:gd name="T11" fmla="*/ 10 h 116"/>
                <a:gd name="T12" fmla="*/ 37 w 107"/>
                <a:gd name="T13" fmla="*/ 13 h 116"/>
                <a:gd name="T14" fmla="*/ 33 w 107"/>
                <a:gd name="T15" fmla="*/ 8 h 116"/>
                <a:gd name="T16" fmla="*/ 30 w 107"/>
                <a:gd name="T17" fmla="*/ 7 h 116"/>
                <a:gd name="T18" fmla="*/ 21 w 107"/>
                <a:gd name="T19" fmla="*/ 18 h 116"/>
                <a:gd name="T20" fmla="*/ 23 w 107"/>
                <a:gd name="T21" fmla="*/ 24 h 116"/>
                <a:gd name="T22" fmla="*/ 15 w 107"/>
                <a:gd name="T23" fmla="*/ 33 h 116"/>
                <a:gd name="T24" fmla="*/ 11 w 107"/>
                <a:gd name="T25" fmla="*/ 30 h 116"/>
                <a:gd name="T26" fmla="*/ 8 w 107"/>
                <a:gd name="T27" fmla="*/ 31 h 116"/>
                <a:gd name="T28" fmla="*/ 5 w 107"/>
                <a:gd name="T29" fmla="*/ 45 h 116"/>
                <a:gd name="T30" fmla="*/ 10 w 107"/>
                <a:gd name="T31" fmla="*/ 49 h 116"/>
                <a:gd name="T32" fmla="*/ 9 w 107"/>
                <a:gd name="T33" fmla="*/ 61 h 116"/>
                <a:gd name="T34" fmla="*/ 3 w 107"/>
                <a:gd name="T35" fmla="*/ 62 h 116"/>
                <a:gd name="T36" fmla="*/ 2 w 107"/>
                <a:gd name="T37" fmla="*/ 76 h 116"/>
                <a:gd name="T38" fmla="*/ 5 w 107"/>
                <a:gd name="T39" fmla="*/ 78 h 116"/>
                <a:gd name="T40" fmla="*/ 9 w 107"/>
                <a:gd name="T41" fmla="*/ 76 h 116"/>
                <a:gd name="T42" fmla="*/ 15 w 107"/>
                <a:gd name="T43" fmla="*/ 86 h 116"/>
                <a:gd name="T44" fmla="*/ 11 w 107"/>
                <a:gd name="T45" fmla="*/ 92 h 116"/>
                <a:gd name="T46" fmla="*/ 18 w 107"/>
                <a:gd name="T47" fmla="*/ 104 h 116"/>
                <a:gd name="T48" fmla="*/ 21 w 107"/>
                <a:gd name="T49" fmla="*/ 103 h 116"/>
                <a:gd name="T50" fmla="*/ 25 w 107"/>
                <a:gd name="T51" fmla="*/ 99 h 116"/>
                <a:gd name="T52" fmla="*/ 34 w 107"/>
                <a:gd name="T53" fmla="*/ 104 h 116"/>
                <a:gd name="T54" fmla="*/ 34 w 107"/>
                <a:gd name="T55" fmla="*/ 111 h 116"/>
                <a:gd name="T56" fmla="*/ 45 w 107"/>
                <a:gd name="T57" fmla="*/ 116 h 116"/>
                <a:gd name="T58" fmla="*/ 48 w 107"/>
                <a:gd name="T59" fmla="*/ 114 h 116"/>
                <a:gd name="T60" fmla="*/ 51 w 107"/>
                <a:gd name="T61" fmla="*/ 108 h 116"/>
                <a:gd name="T62" fmla="*/ 51 w 107"/>
                <a:gd name="T63" fmla="*/ 108 h 116"/>
                <a:gd name="T64" fmla="*/ 59 w 107"/>
                <a:gd name="T65" fmla="*/ 107 h 116"/>
                <a:gd name="T66" fmla="*/ 62 w 107"/>
                <a:gd name="T67" fmla="*/ 109 h 116"/>
                <a:gd name="T68" fmla="*/ 64 w 107"/>
                <a:gd name="T69" fmla="*/ 115 h 116"/>
                <a:gd name="T70" fmla="*/ 75 w 107"/>
                <a:gd name="T71" fmla="*/ 110 h 116"/>
                <a:gd name="T72" fmla="*/ 75 w 107"/>
                <a:gd name="T73" fmla="*/ 104 h 116"/>
                <a:gd name="T74" fmla="*/ 83 w 107"/>
                <a:gd name="T75" fmla="*/ 95 h 116"/>
                <a:gd name="T76" fmla="*/ 86 w 107"/>
                <a:gd name="T77" fmla="*/ 95 h 116"/>
                <a:gd name="T78" fmla="*/ 89 w 107"/>
                <a:gd name="T79" fmla="*/ 98 h 116"/>
                <a:gd name="T80" fmla="*/ 98 w 107"/>
                <a:gd name="T81" fmla="*/ 88 h 116"/>
                <a:gd name="T82" fmla="*/ 95 w 107"/>
                <a:gd name="T83" fmla="*/ 83 h 116"/>
                <a:gd name="T84" fmla="*/ 97 w 107"/>
                <a:gd name="T85" fmla="*/ 71 h 116"/>
                <a:gd name="T86" fmla="*/ 100 w 107"/>
                <a:gd name="T87" fmla="*/ 69 h 116"/>
                <a:gd name="T88" fmla="*/ 104 w 107"/>
                <a:gd name="T89" fmla="*/ 70 h 116"/>
                <a:gd name="T90" fmla="*/ 107 w 107"/>
                <a:gd name="T91" fmla="*/ 57 h 116"/>
                <a:gd name="T92" fmla="*/ 107 w 107"/>
                <a:gd name="T93" fmla="*/ 54 h 116"/>
                <a:gd name="T94" fmla="*/ 102 w 107"/>
                <a:gd name="T95" fmla="*/ 55 h 116"/>
                <a:gd name="T96" fmla="*/ 100 w 107"/>
                <a:gd name="T97" fmla="*/ 52 h 116"/>
                <a:gd name="T98" fmla="*/ 100 w 107"/>
                <a:gd name="T99" fmla="*/ 40 h 116"/>
                <a:gd name="T100" fmla="*/ 104 w 107"/>
                <a:gd name="T101" fmla="*/ 36 h 116"/>
                <a:gd name="T102" fmla="*/ 98 w 107"/>
                <a:gd name="T103" fmla="*/ 25 h 116"/>
                <a:gd name="T104" fmla="*/ 95 w 107"/>
                <a:gd name="T105" fmla="*/ 27 h 116"/>
                <a:gd name="T106" fmla="*/ 91 w 107"/>
                <a:gd name="T107" fmla="*/ 27 h 116"/>
                <a:gd name="T108" fmla="*/ 86 w 107"/>
                <a:gd name="T109" fmla="*/ 17 h 116"/>
                <a:gd name="T110" fmla="*/ 88 w 107"/>
                <a:gd name="T111" fmla="*/ 11 h 116"/>
                <a:gd name="T112" fmla="*/ 78 w 107"/>
                <a:gd name="T113" fmla="*/ 5 h 116"/>
                <a:gd name="T114" fmla="*/ 75 w 107"/>
                <a:gd name="T115" fmla="*/ 9 h 116"/>
                <a:gd name="T116" fmla="*/ 72 w 107"/>
                <a:gd name="T117" fmla="*/ 11 h 116"/>
                <a:gd name="T118" fmla="*/ 62 w 107"/>
                <a:gd name="T119" fmla="*/ 6 h 116"/>
                <a:gd name="T120" fmla="*/ 60 w 107"/>
                <a:gd name="T12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116">
                  <a:moveTo>
                    <a:pt x="53" y="87"/>
                  </a:moveTo>
                  <a:cubicBezTo>
                    <a:pt x="39" y="87"/>
                    <a:pt x="28" y="75"/>
                    <a:pt x="28" y="60"/>
                  </a:cubicBezTo>
                  <a:cubicBezTo>
                    <a:pt x="28" y="43"/>
                    <a:pt x="40" y="29"/>
                    <a:pt x="55" y="28"/>
                  </a:cubicBezTo>
                  <a:cubicBezTo>
                    <a:pt x="56" y="28"/>
                    <a:pt x="56" y="28"/>
                    <a:pt x="57" y="28"/>
                  </a:cubicBezTo>
                  <a:cubicBezTo>
                    <a:pt x="71" y="28"/>
                    <a:pt x="82" y="40"/>
                    <a:pt x="82" y="56"/>
                  </a:cubicBezTo>
                  <a:cubicBezTo>
                    <a:pt x="82" y="72"/>
                    <a:pt x="70" y="86"/>
                    <a:pt x="55" y="87"/>
                  </a:cubicBezTo>
                  <a:cubicBezTo>
                    <a:pt x="54" y="87"/>
                    <a:pt x="54" y="87"/>
                    <a:pt x="53" y="87"/>
                  </a:cubicBezTo>
                  <a:moveTo>
                    <a:pt x="6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7" y="2"/>
                    <a:pt x="48" y="3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7" y="9"/>
                    <a:pt x="46" y="1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3"/>
                    <a:pt x="37" y="13"/>
                  </a:cubicBezTo>
                  <a:cubicBezTo>
                    <a:pt x="36" y="13"/>
                    <a:pt x="35" y="12"/>
                    <a:pt x="35" y="1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20" y="17"/>
                    <a:pt x="21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6" y="33"/>
                    <a:pt x="15" y="33"/>
                  </a:cubicBezTo>
                  <a:cubicBezTo>
                    <a:pt x="15" y="33"/>
                    <a:pt x="14" y="32"/>
                    <a:pt x="14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9" y="30"/>
                    <a:pt x="8" y="31"/>
                    <a:pt x="8" y="3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4"/>
                    <a:pt x="4" y="45"/>
                    <a:pt x="5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10" y="48"/>
                    <a:pt x="10" y="49"/>
                  </a:cubicBezTo>
                  <a:cubicBezTo>
                    <a:pt x="10" y="49"/>
                    <a:pt x="9" y="56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8" y="61"/>
                    <a:pt x="6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3"/>
                    <a:pt x="1" y="6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7"/>
                    <a:pt x="3" y="78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1" y="77"/>
                    <a:pt x="11" y="78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6" y="87"/>
                    <a:pt x="15" y="89"/>
                    <a:pt x="14" y="90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0" y="93"/>
                    <a:pt x="10" y="94"/>
                    <a:pt x="11" y="95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4"/>
                    <a:pt x="19" y="104"/>
                    <a:pt x="19" y="104"/>
                  </a:cubicBezTo>
                  <a:cubicBezTo>
                    <a:pt x="20" y="104"/>
                    <a:pt x="21" y="104"/>
                    <a:pt x="21" y="103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4" y="100"/>
                    <a:pt x="25" y="99"/>
                    <a:pt x="25" y="99"/>
                  </a:cubicBezTo>
                  <a:cubicBezTo>
                    <a:pt x="26" y="99"/>
                    <a:pt x="26" y="99"/>
                    <a:pt x="27" y="100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5" y="104"/>
                    <a:pt x="36" y="106"/>
                    <a:pt x="35" y="107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3" y="112"/>
                    <a:pt x="34" y="114"/>
                    <a:pt x="35" y="11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7" y="116"/>
                    <a:pt x="48" y="115"/>
                    <a:pt x="48" y="114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09"/>
                    <a:pt x="50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3" y="108"/>
                    <a:pt x="55" y="108"/>
                  </a:cubicBezTo>
                  <a:cubicBezTo>
                    <a:pt x="57" y="108"/>
                    <a:pt x="59" y="107"/>
                    <a:pt x="59" y="107"/>
                  </a:cubicBezTo>
                  <a:cubicBezTo>
                    <a:pt x="59" y="107"/>
                    <a:pt x="59" y="107"/>
                    <a:pt x="60" y="107"/>
                  </a:cubicBezTo>
                  <a:cubicBezTo>
                    <a:pt x="61" y="107"/>
                    <a:pt x="62" y="108"/>
                    <a:pt x="62" y="109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4"/>
                    <a:pt x="63" y="115"/>
                    <a:pt x="64" y="115"/>
                  </a:cubicBezTo>
                  <a:cubicBezTo>
                    <a:pt x="64" y="115"/>
                    <a:pt x="65" y="114"/>
                    <a:pt x="65" y="114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7" y="108"/>
                    <a:pt x="76" y="107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3"/>
                    <a:pt x="75" y="101"/>
                    <a:pt x="76" y="100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4"/>
                    <a:pt x="84" y="94"/>
                    <a:pt x="84" y="94"/>
                  </a:cubicBezTo>
                  <a:cubicBezTo>
                    <a:pt x="85" y="94"/>
                    <a:pt x="85" y="94"/>
                    <a:pt x="86" y="95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8"/>
                    <a:pt x="89" y="98"/>
                    <a:pt x="89" y="98"/>
                  </a:cubicBezTo>
                  <a:cubicBezTo>
                    <a:pt x="90" y="98"/>
                    <a:pt x="91" y="98"/>
                    <a:pt x="91" y="97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98" y="85"/>
                    <a:pt x="97" y="85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4" y="82"/>
                    <a:pt x="93" y="81"/>
                    <a:pt x="94" y="8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8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3" y="70"/>
                    <a:pt x="104" y="70"/>
                  </a:cubicBezTo>
                  <a:cubicBezTo>
                    <a:pt x="105" y="70"/>
                    <a:pt x="105" y="69"/>
                    <a:pt x="106" y="68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56"/>
                    <a:pt x="107" y="54"/>
                    <a:pt x="107" y="54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54"/>
                    <a:pt x="106" y="54"/>
                    <a:pt x="105" y="54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0" y="54"/>
                    <a:pt x="100" y="5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2"/>
                    <a:pt x="99" y="41"/>
                    <a:pt x="100" y="4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4" y="39"/>
                    <a:pt x="105" y="37"/>
                    <a:pt x="104" y="3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5"/>
                    <a:pt x="99" y="25"/>
                    <a:pt x="98" y="25"/>
                  </a:cubicBezTo>
                  <a:cubicBezTo>
                    <a:pt x="98" y="25"/>
                    <a:pt x="98" y="25"/>
                    <a:pt x="97" y="25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8"/>
                    <a:pt x="94" y="28"/>
                    <a:pt x="93" y="28"/>
                  </a:cubicBezTo>
                  <a:cubicBezTo>
                    <a:pt x="92" y="28"/>
                    <a:pt x="92" y="28"/>
                    <a:pt x="91" y="27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5" y="18"/>
                    <a:pt x="86" y="17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3"/>
                    <a:pt x="89" y="11"/>
                    <a:pt x="88" y="11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7" y="5"/>
                    <a:pt x="76" y="5"/>
                    <a:pt x="76" y="6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10"/>
                    <a:pt x="73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9"/>
                    <a:pt x="62" y="7"/>
                    <a:pt x="62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32"/>
            <p:cNvSpPr>
              <a:spLocks/>
            </p:cNvSpPr>
            <p:nvPr/>
          </p:nvSpPr>
          <p:spPr bwMode="auto">
            <a:xfrm>
              <a:off x="7464426" y="4738688"/>
              <a:ext cx="165100" cy="176213"/>
            </a:xfrm>
            <a:custGeom>
              <a:avLst/>
              <a:gdLst>
                <a:gd name="T0" fmla="*/ 23 w 44"/>
                <a:gd name="T1" fmla="*/ 0 h 47"/>
                <a:gd name="T2" fmla="*/ 22 w 44"/>
                <a:gd name="T3" fmla="*/ 0 h 47"/>
                <a:gd name="T4" fmla="*/ 0 w 44"/>
                <a:gd name="T5" fmla="*/ 25 h 47"/>
                <a:gd name="T6" fmla="*/ 20 w 44"/>
                <a:gd name="T7" fmla="*/ 47 h 47"/>
                <a:gd name="T8" fmla="*/ 22 w 44"/>
                <a:gd name="T9" fmla="*/ 47 h 47"/>
                <a:gd name="T10" fmla="*/ 44 w 44"/>
                <a:gd name="T11" fmla="*/ 22 h 47"/>
                <a:gd name="T12" fmla="*/ 23 w 44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7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10" y="1"/>
                    <a:pt x="0" y="12"/>
                    <a:pt x="0" y="25"/>
                  </a:cubicBezTo>
                  <a:cubicBezTo>
                    <a:pt x="0" y="38"/>
                    <a:pt x="9" y="47"/>
                    <a:pt x="20" y="47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34" y="46"/>
                    <a:pt x="44" y="35"/>
                    <a:pt x="44" y="22"/>
                  </a:cubicBezTo>
                  <a:cubicBezTo>
                    <a:pt x="44" y="10"/>
                    <a:pt x="35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33"/>
            <p:cNvSpPr>
              <a:spLocks noEditPoints="1"/>
            </p:cNvSpPr>
            <p:nvPr/>
          </p:nvSpPr>
          <p:spPr bwMode="auto">
            <a:xfrm>
              <a:off x="7723188" y="4629150"/>
              <a:ext cx="236538" cy="263525"/>
            </a:xfrm>
            <a:custGeom>
              <a:avLst/>
              <a:gdLst>
                <a:gd name="T0" fmla="*/ 16 w 63"/>
                <a:gd name="T1" fmla="*/ 36 h 70"/>
                <a:gd name="T2" fmla="*/ 33 w 63"/>
                <a:gd name="T3" fmla="*/ 17 h 70"/>
                <a:gd name="T4" fmla="*/ 32 w 63"/>
                <a:gd name="T5" fmla="*/ 53 h 70"/>
                <a:gd name="T6" fmla="*/ 35 w 63"/>
                <a:gd name="T7" fmla="*/ 0 h 70"/>
                <a:gd name="T8" fmla="*/ 28 w 63"/>
                <a:gd name="T9" fmla="*/ 2 h 70"/>
                <a:gd name="T10" fmla="*/ 27 w 63"/>
                <a:gd name="T11" fmla="*/ 6 h 70"/>
                <a:gd name="T12" fmla="*/ 22 w 63"/>
                <a:gd name="T13" fmla="*/ 8 h 70"/>
                <a:gd name="T14" fmla="*/ 19 w 63"/>
                <a:gd name="T15" fmla="*/ 5 h 70"/>
                <a:gd name="T16" fmla="*/ 18 w 63"/>
                <a:gd name="T17" fmla="*/ 5 h 70"/>
                <a:gd name="T18" fmla="*/ 12 w 63"/>
                <a:gd name="T19" fmla="*/ 11 h 70"/>
                <a:gd name="T20" fmla="*/ 13 w 63"/>
                <a:gd name="T21" fmla="*/ 15 h 70"/>
                <a:gd name="T22" fmla="*/ 9 w 63"/>
                <a:gd name="T23" fmla="*/ 20 h 70"/>
                <a:gd name="T24" fmla="*/ 7 w 63"/>
                <a:gd name="T25" fmla="*/ 18 h 70"/>
                <a:gd name="T26" fmla="*/ 5 w 63"/>
                <a:gd name="T27" fmla="*/ 19 h 70"/>
                <a:gd name="T28" fmla="*/ 3 w 63"/>
                <a:gd name="T29" fmla="*/ 28 h 70"/>
                <a:gd name="T30" fmla="*/ 6 w 63"/>
                <a:gd name="T31" fmla="*/ 30 h 70"/>
                <a:gd name="T32" fmla="*/ 5 w 63"/>
                <a:gd name="T33" fmla="*/ 37 h 70"/>
                <a:gd name="T34" fmla="*/ 2 w 63"/>
                <a:gd name="T35" fmla="*/ 37 h 70"/>
                <a:gd name="T36" fmla="*/ 1 w 63"/>
                <a:gd name="T37" fmla="*/ 46 h 70"/>
                <a:gd name="T38" fmla="*/ 3 w 63"/>
                <a:gd name="T39" fmla="*/ 47 h 70"/>
                <a:gd name="T40" fmla="*/ 5 w 63"/>
                <a:gd name="T41" fmla="*/ 46 h 70"/>
                <a:gd name="T42" fmla="*/ 9 w 63"/>
                <a:gd name="T43" fmla="*/ 52 h 70"/>
                <a:gd name="T44" fmla="*/ 7 w 63"/>
                <a:gd name="T45" fmla="*/ 55 h 70"/>
                <a:gd name="T46" fmla="*/ 10 w 63"/>
                <a:gd name="T47" fmla="*/ 62 h 70"/>
                <a:gd name="T48" fmla="*/ 12 w 63"/>
                <a:gd name="T49" fmla="*/ 62 h 70"/>
                <a:gd name="T50" fmla="*/ 15 w 63"/>
                <a:gd name="T51" fmla="*/ 60 h 70"/>
                <a:gd name="T52" fmla="*/ 20 w 63"/>
                <a:gd name="T53" fmla="*/ 63 h 70"/>
                <a:gd name="T54" fmla="*/ 19 w 63"/>
                <a:gd name="T55" fmla="*/ 67 h 70"/>
                <a:gd name="T56" fmla="*/ 26 w 63"/>
                <a:gd name="T57" fmla="*/ 70 h 70"/>
                <a:gd name="T58" fmla="*/ 28 w 63"/>
                <a:gd name="T59" fmla="*/ 69 h 70"/>
                <a:gd name="T60" fmla="*/ 29 w 63"/>
                <a:gd name="T61" fmla="*/ 65 h 70"/>
                <a:gd name="T62" fmla="*/ 30 w 63"/>
                <a:gd name="T63" fmla="*/ 65 h 70"/>
                <a:gd name="T64" fmla="*/ 34 w 63"/>
                <a:gd name="T65" fmla="*/ 65 h 70"/>
                <a:gd name="T66" fmla="*/ 36 w 63"/>
                <a:gd name="T67" fmla="*/ 66 h 70"/>
                <a:gd name="T68" fmla="*/ 37 w 63"/>
                <a:gd name="T69" fmla="*/ 69 h 70"/>
                <a:gd name="T70" fmla="*/ 44 w 63"/>
                <a:gd name="T71" fmla="*/ 67 h 70"/>
                <a:gd name="T72" fmla="*/ 44 w 63"/>
                <a:gd name="T73" fmla="*/ 63 h 70"/>
                <a:gd name="T74" fmla="*/ 48 w 63"/>
                <a:gd name="T75" fmla="*/ 58 h 70"/>
                <a:gd name="T76" fmla="*/ 50 w 63"/>
                <a:gd name="T77" fmla="*/ 58 h 70"/>
                <a:gd name="T78" fmla="*/ 52 w 63"/>
                <a:gd name="T79" fmla="*/ 60 h 70"/>
                <a:gd name="T80" fmla="*/ 57 w 63"/>
                <a:gd name="T81" fmla="*/ 54 h 70"/>
                <a:gd name="T82" fmla="*/ 55 w 63"/>
                <a:gd name="T83" fmla="*/ 51 h 70"/>
                <a:gd name="T84" fmla="*/ 57 w 63"/>
                <a:gd name="T85" fmla="*/ 43 h 70"/>
                <a:gd name="T86" fmla="*/ 58 w 63"/>
                <a:gd name="T87" fmla="*/ 42 h 70"/>
                <a:gd name="T88" fmla="*/ 61 w 63"/>
                <a:gd name="T89" fmla="*/ 43 h 70"/>
                <a:gd name="T90" fmla="*/ 63 w 63"/>
                <a:gd name="T91" fmla="*/ 35 h 70"/>
                <a:gd name="T92" fmla="*/ 63 w 63"/>
                <a:gd name="T93" fmla="*/ 33 h 70"/>
                <a:gd name="T94" fmla="*/ 60 w 63"/>
                <a:gd name="T95" fmla="*/ 33 h 70"/>
                <a:gd name="T96" fmla="*/ 58 w 63"/>
                <a:gd name="T97" fmla="*/ 32 h 70"/>
                <a:gd name="T98" fmla="*/ 58 w 63"/>
                <a:gd name="T99" fmla="*/ 25 h 70"/>
                <a:gd name="T100" fmla="*/ 61 w 63"/>
                <a:gd name="T101" fmla="*/ 22 h 70"/>
                <a:gd name="T102" fmla="*/ 58 w 63"/>
                <a:gd name="T103" fmla="*/ 15 h 70"/>
                <a:gd name="T104" fmla="*/ 55 w 63"/>
                <a:gd name="T105" fmla="*/ 17 h 70"/>
                <a:gd name="T106" fmla="*/ 53 w 63"/>
                <a:gd name="T107" fmla="*/ 17 h 70"/>
                <a:gd name="T108" fmla="*/ 50 w 63"/>
                <a:gd name="T109" fmla="*/ 10 h 70"/>
                <a:gd name="T110" fmla="*/ 51 w 63"/>
                <a:gd name="T111" fmla="*/ 7 h 70"/>
                <a:gd name="T112" fmla="*/ 45 w 63"/>
                <a:gd name="T113" fmla="*/ 3 h 70"/>
                <a:gd name="T114" fmla="*/ 43 w 63"/>
                <a:gd name="T115" fmla="*/ 6 h 70"/>
                <a:gd name="T116" fmla="*/ 42 w 63"/>
                <a:gd name="T117" fmla="*/ 7 h 70"/>
                <a:gd name="T118" fmla="*/ 36 w 63"/>
                <a:gd name="T119" fmla="*/ 4 h 70"/>
                <a:gd name="T120" fmla="*/ 35 w 63"/>
                <a:gd name="T1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" h="70">
                  <a:moveTo>
                    <a:pt x="31" y="53"/>
                  </a:moveTo>
                  <a:cubicBezTo>
                    <a:pt x="23" y="53"/>
                    <a:pt x="16" y="46"/>
                    <a:pt x="16" y="36"/>
                  </a:cubicBezTo>
                  <a:cubicBezTo>
                    <a:pt x="16" y="26"/>
                    <a:pt x="23" y="18"/>
                    <a:pt x="32" y="17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41" y="17"/>
                    <a:pt x="48" y="25"/>
                    <a:pt x="48" y="34"/>
                  </a:cubicBezTo>
                  <a:cubicBezTo>
                    <a:pt x="48" y="44"/>
                    <a:pt x="41" y="52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moveTo>
                    <a:pt x="3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1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6"/>
                    <a:pt x="27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8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4"/>
                    <a:pt x="13" y="15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3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9"/>
                    <a:pt x="6" y="30"/>
                  </a:cubicBezTo>
                  <a:cubicBezTo>
                    <a:pt x="6" y="30"/>
                    <a:pt x="5" y="34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7"/>
                    <a:pt x="4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8"/>
                    <a:pt x="0" y="39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6"/>
                    <a:pt x="6" y="46"/>
                    <a:pt x="7" y="47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7"/>
                    <a:pt x="6" y="57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3"/>
                    <a:pt x="12" y="63"/>
                    <a:pt x="12" y="62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5" y="60"/>
                  </a:cubicBezTo>
                  <a:cubicBezTo>
                    <a:pt x="15" y="60"/>
                    <a:pt x="15" y="60"/>
                    <a:pt x="16" y="6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1" y="64"/>
                    <a:pt x="20" y="65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8"/>
                    <a:pt x="19" y="69"/>
                    <a:pt x="20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0"/>
                    <a:pt x="28" y="70"/>
                    <a:pt x="28" y="6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6"/>
                    <a:pt x="29" y="65"/>
                    <a:pt x="29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9"/>
                    <a:pt x="37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5" y="66"/>
                    <a:pt x="44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2"/>
                    <a:pt x="43" y="61"/>
                    <a:pt x="44" y="61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3"/>
                    <a:pt x="57" y="52"/>
                    <a:pt x="57" y="52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0"/>
                    <a:pt x="54" y="49"/>
                    <a:pt x="55" y="4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2" y="33"/>
                    <a:pt x="62" y="33"/>
                    <a:pt x="61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0" y="33"/>
                    <a:pt x="59" y="33"/>
                  </a:cubicBezTo>
                  <a:cubicBezTo>
                    <a:pt x="59" y="33"/>
                    <a:pt x="58" y="33"/>
                    <a:pt x="58" y="32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8" y="25"/>
                    <a:pt x="58" y="2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4"/>
                    <a:pt x="61" y="23"/>
                    <a:pt x="61" y="22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8" y="15"/>
                    <a:pt x="58" y="15"/>
                  </a:cubicBezTo>
                  <a:cubicBezTo>
                    <a:pt x="57" y="15"/>
                    <a:pt x="57" y="15"/>
                    <a:pt x="57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4" y="17"/>
                    <a:pt x="54" y="17"/>
                    <a:pt x="53" y="17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0" y="11"/>
                    <a:pt x="50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8"/>
                    <a:pt x="52" y="7"/>
                    <a:pt x="51" y="7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4" y="3"/>
                    <a:pt x="44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4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34"/>
            <p:cNvSpPr>
              <a:spLocks/>
            </p:cNvSpPr>
            <p:nvPr/>
          </p:nvSpPr>
          <p:spPr bwMode="auto">
            <a:xfrm>
              <a:off x="7797801" y="4711700"/>
              <a:ext cx="87313" cy="98425"/>
            </a:xfrm>
            <a:custGeom>
              <a:avLst/>
              <a:gdLst>
                <a:gd name="T0" fmla="*/ 13 w 23"/>
                <a:gd name="T1" fmla="*/ 0 h 26"/>
                <a:gd name="T2" fmla="*/ 12 w 23"/>
                <a:gd name="T3" fmla="*/ 0 h 26"/>
                <a:gd name="T4" fmla="*/ 0 w 23"/>
                <a:gd name="T5" fmla="*/ 14 h 26"/>
                <a:gd name="T6" fmla="*/ 11 w 23"/>
                <a:gd name="T7" fmla="*/ 26 h 26"/>
                <a:gd name="T8" fmla="*/ 12 w 23"/>
                <a:gd name="T9" fmla="*/ 26 h 26"/>
                <a:gd name="T10" fmla="*/ 23 w 23"/>
                <a:gd name="T11" fmla="*/ 12 h 26"/>
                <a:gd name="T12" fmla="*/ 13 w 2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6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1"/>
                    <a:pt x="5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8" y="26"/>
                    <a:pt x="23" y="19"/>
                    <a:pt x="23" y="12"/>
                  </a:cubicBezTo>
                  <a:cubicBezTo>
                    <a:pt x="23" y="5"/>
                    <a:pt x="19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35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36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37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38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39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40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41"/>
            <p:cNvSpPr>
              <a:spLocks noEditPoints="1"/>
            </p:cNvSpPr>
            <p:nvPr/>
          </p:nvSpPr>
          <p:spPr bwMode="auto">
            <a:xfrm>
              <a:off x="8572501" y="3832225"/>
              <a:ext cx="195263" cy="330200"/>
            </a:xfrm>
            <a:custGeom>
              <a:avLst/>
              <a:gdLst>
                <a:gd name="T0" fmla="*/ 30 w 52"/>
                <a:gd name="T1" fmla="*/ 81 h 88"/>
                <a:gd name="T2" fmla="*/ 21 w 52"/>
                <a:gd name="T3" fmla="*/ 81 h 88"/>
                <a:gd name="T4" fmla="*/ 21 w 52"/>
                <a:gd name="T5" fmla="*/ 70 h 88"/>
                <a:gd name="T6" fmla="*/ 30 w 52"/>
                <a:gd name="T7" fmla="*/ 71 h 88"/>
                <a:gd name="T8" fmla="*/ 30 w 52"/>
                <a:gd name="T9" fmla="*/ 81 h 88"/>
                <a:gd name="T10" fmla="*/ 16 w 52"/>
                <a:gd name="T11" fmla="*/ 81 h 88"/>
                <a:gd name="T12" fmla="*/ 7 w 52"/>
                <a:gd name="T13" fmla="*/ 81 h 88"/>
                <a:gd name="T14" fmla="*/ 7 w 52"/>
                <a:gd name="T15" fmla="*/ 70 h 88"/>
                <a:gd name="T16" fmla="*/ 16 w 52"/>
                <a:gd name="T17" fmla="*/ 70 h 88"/>
                <a:gd name="T18" fmla="*/ 16 w 52"/>
                <a:gd name="T19" fmla="*/ 81 h 88"/>
                <a:gd name="T20" fmla="*/ 44 w 52"/>
                <a:gd name="T21" fmla="*/ 19 h 88"/>
                <a:gd name="T22" fmla="*/ 36 w 52"/>
                <a:gd name="T23" fmla="*/ 19 h 88"/>
                <a:gd name="T24" fmla="*/ 36 w 52"/>
                <a:gd name="T25" fmla="*/ 9 h 88"/>
                <a:gd name="T26" fmla="*/ 44 w 52"/>
                <a:gd name="T27" fmla="*/ 9 h 88"/>
                <a:gd name="T28" fmla="*/ 44 w 52"/>
                <a:gd name="T29" fmla="*/ 19 h 88"/>
                <a:gd name="T30" fmla="*/ 30 w 52"/>
                <a:gd name="T31" fmla="*/ 19 h 88"/>
                <a:gd name="T32" fmla="*/ 21 w 52"/>
                <a:gd name="T33" fmla="*/ 19 h 88"/>
                <a:gd name="T34" fmla="*/ 21 w 52"/>
                <a:gd name="T35" fmla="*/ 8 h 88"/>
                <a:gd name="T36" fmla="*/ 30 w 52"/>
                <a:gd name="T37" fmla="*/ 9 h 88"/>
                <a:gd name="T38" fmla="*/ 30 w 52"/>
                <a:gd name="T39" fmla="*/ 19 h 88"/>
                <a:gd name="T40" fmla="*/ 16 w 52"/>
                <a:gd name="T41" fmla="*/ 18 h 88"/>
                <a:gd name="T42" fmla="*/ 7 w 52"/>
                <a:gd name="T43" fmla="*/ 18 h 88"/>
                <a:gd name="T44" fmla="*/ 7 w 52"/>
                <a:gd name="T45" fmla="*/ 8 h 88"/>
                <a:gd name="T46" fmla="*/ 16 w 52"/>
                <a:gd name="T47" fmla="*/ 8 h 88"/>
                <a:gd name="T48" fmla="*/ 16 w 52"/>
                <a:gd name="T49" fmla="*/ 18 h 88"/>
                <a:gd name="T50" fmla="*/ 0 w 52"/>
                <a:gd name="T51" fmla="*/ 0 h 88"/>
                <a:gd name="T52" fmla="*/ 0 w 52"/>
                <a:gd name="T53" fmla="*/ 88 h 88"/>
                <a:gd name="T54" fmla="*/ 39 w 52"/>
                <a:gd name="T55" fmla="*/ 88 h 88"/>
                <a:gd name="T56" fmla="*/ 39 w 52"/>
                <a:gd name="T57" fmla="*/ 37 h 88"/>
                <a:gd name="T58" fmla="*/ 52 w 52"/>
                <a:gd name="T59" fmla="*/ 26 h 88"/>
                <a:gd name="T60" fmla="*/ 52 w 52"/>
                <a:gd name="T61" fmla="*/ 2 h 88"/>
                <a:gd name="T62" fmla="*/ 0 w 52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88">
                  <a:moveTo>
                    <a:pt x="30" y="81"/>
                  </a:moveTo>
                  <a:cubicBezTo>
                    <a:pt x="21" y="81"/>
                    <a:pt x="21" y="81"/>
                    <a:pt x="21" y="8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81"/>
                    <a:pt x="30" y="81"/>
                    <a:pt x="30" y="81"/>
                  </a:cubicBezTo>
                  <a:moveTo>
                    <a:pt x="16" y="81"/>
                  </a:moveTo>
                  <a:cubicBezTo>
                    <a:pt x="7" y="81"/>
                    <a:pt x="7" y="81"/>
                    <a:pt x="7" y="8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81"/>
                    <a:pt x="16" y="81"/>
                    <a:pt x="16" y="81"/>
                  </a:cubicBezTo>
                  <a:moveTo>
                    <a:pt x="44" y="19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9"/>
                    <a:pt x="44" y="19"/>
                    <a:pt x="44" y="19"/>
                  </a:cubicBezTo>
                  <a:moveTo>
                    <a:pt x="30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16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8"/>
                    <a:pt x="16" y="18"/>
                    <a:pt x="16" y="18"/>
                  </a:cubicBezTo>
                  <a:moveTo>
                    <a:pt x="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45"/>
                    <a:pt x="39" y="37"/>
                  </a:cubicBezTo>
                  <a:cubicBezTo>
                    <a:pt x="39" y="28"/>
                    <a:pt x="52" y="26"/>
                    <a:pt x="52" y="26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42"/>
            <p:cNvSpPr>
              <a:spLocks/>
            </p:cNvSpPr>
            <p:nvPr/>
          </p:nvSpPr>
          <p:spPr bwMode="auto">
            <a:xfrm>
              <a:off x="7412038" y="2865438"/>
              <a:ext cx="41275" cy="180975"/>
            </a:xfrm>
            <a:custGeom>
              <a:avLst/>
              <a:gdLst>
                <a:gd name="T0" fmla="*/ 3 w 11"/>
                <a:gd name="T1" fmla="*/ 0 h 48"/>
                <a:gd name="T2" fmla="*/ 1 w 11"/>
                <a:gd name="T3" fmla="*/ 6 h 48"/>
                <a:gd name="T4" fmla="*/ 2 w 11"/>
                <a:gd name="T5" fmla="*/ 7 h 48"/>
                <a:gd name="T6" fmla="*/ 0 w 11"/>
                <a:gd name="T7" fmla="*/ 41 h 48"/>
                <a:gd name="T8" fmla="*/ 5 w 11"/>
                <a:gd name="T9" fmla="*/ 48 h 48"/>
                <a:gd name="T10" fmla="*/ 11 w 11"/>
                <a:gd name="T11" fmla="*/ 42 h 48"/>
                <a:gd name="T12" fmla="*/ 8 w 11"/>
                <a:gd name="T13" fmla="*/ 7 h 48"/>
                <a:gd name="T14" fmla="*/ 9 w 11"/>
                <a:gd name="T15" fmla="*/ 6 h 48"/>
                <a:gd name="T16" fmla="*/ 8 w 11"/>
                <a:gd name="T17" fmla="*/ 0 h 48"/>
                <a:gd name="T18" fmla="*/ 3 w 1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8">
                  <a:moveTo>
                    <a:pt x="3" y="0"/>
                  </a:moveTo>
                  <a:cubicBezTo>
                    <a:pt x="3" y="0"/>
                    <a:pt x="2" y="2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43"/>
            <p:cNvSpPr>
              <a:spLocks/>
            </p:cNvSpPr>
            <p:nvPr/>
          </p:nvSpPr>
          <p:spPr bwMode="auto">
            <a:xfrm>
              <a:off x="7197726" y="2857500"/>
              <a:ext cx="454025" cy="274638"/>
            </a:xfrm>
            <a:custGeom>
              <a:avLst/>
              <a:gdLst>
                <a:gd name="T0" fmla="*/ 41 w 121"/>
                <a:gd name="T1" fmla="*/ 0 h 73"/>
                <a:gd name="T2" fmla="*/ 40 w 121"/>
                <a:gd name="T3" fmla="*/ 0 h 73"/>
                <a:gd name="T4" fmla="*/ 33 w 121"/>
                <a:gd name="T5" fmla="*/ 28 h 73"/>
                <a:gd name="T6" fmla="*/ 41 w 121"/>
                <a:gd name="T7" fmla="*/ 28 h 73"/>
                <a:gd name="T8" fmla="*/ 40 w 121"/>
                <a:gd name="T9" fmla="*/ 41 h 73"/>
                <a:gd name="T10" fmla="*/ 57 w 121"/>
                <a:gd name="T11" fmla="*/ 53 h 73"/>
                <a:gd name="T12" fmla="*/ 37 w 121"/>
                <a:gd name="T13" fmla="*/ 44 h 73"/>
                <a:gd name="T14" fmla="*/ 38 w 121"/>
                <a:gd name="T15" fmla="*/ 32 h 73"/>
                <a:gd name="T16" fmla="*/ 31 w 121"/>
                <a:gd name="T17" fmla="*/ 31 h 73"/>
                <a:gd name="T18" fmla="*/ 40 w 121"/>
                <a:gd name="T19" fmla="*/ 0 h 73"/>
                <a:gd name="T20" fmla="*/ 0 w 121"/>
                <a:gd name="T21" fmla="*/ 60 h 73"/>
                <a:gd name="T22" fmla="*/ 26 w 121"/>
                <a:gd name="T23" fmla="*/ 63 h 73"/>
                <a:gd name="T24" fmla="*/ 97 w 121"/>
                <a:gd name="T25" fmla="*/ 70 h 73"/>
                <a:gd name="T26" fmla="*/ 121 w 121"/>
                <a:gd name="T27" fmla="*/ 73 h 73"/>
                <a:gd name="T28" fmla="*/ 83 w 121"/>
                <a:gd name="T29" fmla="*/ 6 h 73"/>
                <a:gd name="T30" fmla="*/ 83 w 121"/>
                <a:gd name="T31" fmla="*/ 6 h 73"/>
                <a:gd name="T32" fmla="*/ 83 w 121"/>
                <a:gd name="T33" fmla="*/ 6 h 73"/>
                <a:gd name="T34" fmla="*/ 83 w 121"/>
                <a:gd name="T35" fmla="*/ 6 h 73"/>
                <a:gd name="T36" fmla="*/ 92 w 121"/>
                <a:gd name="T37" fmla="*/ 39 h 73"/>
                <a:gd name="T38" fmla="*/ 85 w 121"/>
                <a:gd name="T39" fmla="*/ 38 h 73"/>
                <a:gd name="T40" fmla="*/ 87 w 121"/>
                <a:gd name="T41" fmla="*/ 50 h 73"/>
                <a:gd name="T42" fmla="*/ 66 w 121"/>
                <a:gd name="T43" fmla="*/ 54 h 73"/>
                <a:gd name="T44" fmla="*/ 83 w 121"/>
                <a:gd name="T45" fmla="*/ 46 h 73"/>
                <a:gd name="T46" fmla="*/ 83 w 121"/>
                <a:gd name="T47" fmla="*/ 34 h 73"/>
                <a:gd name="T48" fmla="*/ 90 w 121"/>
                <a:gd name="T49" fmla="*/ 35 h 73"/>
                <a:gd name="T50" fmla="*/ 83 w 121"/>
                <a:gd name="T51" fmla="*/ 6 h 73"/>
                <a:gd name="T52" fmla="*/ 62 w 121"/>
                <a:gd name="T53" fmla="*/ 54 h 73"/>
                <a:gd name="T54" fmla="*/ 41 w 121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1" h="73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1" y="19"/>
                    <a:pt x="33" y="28"/>
                    <a:pt x="33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16"/>
                    <a:pt x="39" y="1"/>
                    <a:pt x="40" y="0"/>
                  </a:cubicBezTo>
                  <a:cubicBezTo>
                    <a:pt x="17" y="4"/>
                    <a:pt x="0" y="19"/>
                    <a:pt x="0" y="60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1" y="34"/>
                    <a:pt x="105" y="1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94" y="23"/>
                    <a:pt x="92" y="39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2" y="26"/>
                    <a:pt x="83" y="6"/>
                  </a:cubicBezTo>
                  <a:cubicBezTo>
                    <a:pt x="83" y="10"/>
                    <a:pt x="82" y="41"/>
                    <a:pt x="62" y="54"/>
                  </a:cubicBezTo>
                  <a:cubicBezTo>
                    <a:pt x="62" y="54"/>
                    <a:pt x="36" y="32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44"/>
            <p:cNvSpPr>
              <a:spLocks/>
            </p:cNvSpPr>
            <p:nvPr/>
          </p:nvSpPr>
          <p:spPr bwMode="auto">
            <a:xfrm>
              <a:off x="7354888" y="2849563"/>
              <a:ext cx="60325" cy="49213"/>
            </a:xfrm>
            <a:custGeom>
              <a:avLst/>
              <a:gdLst>
                <a:gd name="T0" fmla="*/ 8 w 16"/>
                <a:gd name="T1" fmla="*/ 0 h 13"/>
                <a:gd name="T2" fmla="*/ 0 w 16"/>
                <a:gd name="T3" fmla="*/ 2 h 13"/>
                <a:gd name="T4" fmla="*/ 14 w 16"/>
                <a:gd name="T5" fmla="*/ 13 h 13"/>
                <a:gd name="T6" fmla="*/ 16 w 16"/>
                <a:gd name="T7" fmla="*/ 3 h 13"/>
                <a:gd name="T8" fmla="*/ 9 w 16"/>
                <a:gd name="T9" fmla="*/ 0 h 13"/>
                <a:gd name="T10" fmla="*/ 8 w 1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5" y="0"/>
                    <a:pt x="0" y="2"/>
                    <a:pt x="0" y="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7"/>
                    <a:pt x="16" y="3"/>
                    <a:pt x="16" y="3"/>
                  </a:cubicBezTo>
                  <a:cubicBezTo>
                    <a:pt x="11" y="2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45"/>
            <p:cNvSpPr>
              <a:spLocks/>
            </p:cNvSpPr>
            <p:nvPr/>
          </p:nvSpPr>
          <p:spPr bwMode="auto">
            <a:xfrm>
              <a:off x="7445376" y="2862263"/>
              <a:ext cx="60325" cy="44450"/>
            </a:xfrm>
            <a:custGeom>
              <a:avLst/>
              <a:gdLst>
                <a:gd name="T0" fmla="*/ 8 w 16"/>
                <a:gd name="T1" fmla="*/ 0 h 12"/>
                <a:gd name="T2" fmla="*/ 2 w 16"/>
                <a:gd name="T3" fmla="*/ 1 h 12"/>
                <a:gd name="T4" fmla="*/ 0 w 16"/>
                <a:gd name="T5" fmla="*/ 1 h 12"/>
                <a:gd name="T6" fmla="*/ 2 w 16"/>
                <a:gd name="T7" fmla="*/ 12 h 12"/>
                <a:gd name="T8" fmla="*/ 16 w 16"/>
                <a:gd name="T9" fmla="*/ 4 h 12"/>
                <a:gd name="T10" fmla="*/ 8 w 1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cubicBezTo>
                    <a:pt x="8" y="0"/>
                    <a:pt x="6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6"/>
                    <a:pt x="2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46"/>
            <p:cNvSpPr>
              <a:spLocks noEditPoints="1"/>
            </p:cNvSpPr>
            <p:nvPr/>
          </p:nvSpPr>
          <p:spPr bwMode="auto">
            <a:xfrm>
              <a:off x="7305676" y="2579688"/>
              <a:ext cx="244475" cy="269875"/>
            </a:xfrm>
            <a:custGeom>
              <a:avLst/>
              <a:gdLst>
                <a:gd name="T0" fmla="*/ 35 w 65"/>
                <a:gd name="T1" fmla="*/ 62 h 72"/>
                <a:gd name="T2" fmla="*/ 33 w 65"/>
                <a:gd name="T3" fmla="*/ 62 h 72"/>
                <a:gd name="T4" fmla="*/ 15 w 65"/>
                <a:gd name="T5" fmla="*/ 45 h 72"/>
                <a:gd name="T6" fmla="*/ 50 w 65"/>
                <a:gd name="T7" fmla="*/ 50 h 72"/>
                <a:gd name="T8" fmla="*/ 35 w 65"/>
                <a:gd name="T9" fmla="*/ 62 h 72"/>
                <a:gd name="T10" fmla="*/ 40 w 65"/>
                <a:gd name="T11" fmla="*/ 40 h 72"/>
                <a:gd name="T12" fmla="*/ 39 w 65"/>
                <a:gd name="T13" fmla="*/ 40 h 72"/>
                <a:gd name="T14" fmla="*/ 35 w 65"/>
                <a:gd name="T15" fmla="*/ 35 h 72"/>
                <a:gd name="T16" fmla="*/ 39 w 65"/>
                <a:gd name="T17" fmla="*/ 31 h 72"/>
                <a:gd name="T18" fmla="*/ 39 w 65"/>
                <a:gd name="T19" fmla="*/ 31 h 72"/>
                <a:gd name="T20" fmla="*/ 44 w 65"/>
                <a:gd name="T21" fmla="*/ 36 h 72"/>
                <a:gd name="T22" fmla="*/ 40 w 65"/>
                <a:gd name="T23" fmla="*/ 40 h 72"/>
                <a:gd name="T24" fmla="*/ 27 w 65"/>
                <a:gd name="T25" fmla="*/ 38 h 72"/>
                <a:gd name="T26" fmla="*/ 26 w 65"/>
                <a:gd name="T27" fmla="*/ 38 h 72"/>
                <a:gd name="T28" fmla="*/ 22 w 65"/>
                <a:gd name="T29" fmla="*/ 33 h 72"/>
                <a:gd name="T30" fmla="*/ 26 w 65"/>
                <a:gd name="T31" fmla="*/ 29 h 72"/>
                <a:gd name="T32" fmla="*/ 26 w 65"/>
                <a:gd name="T33" fmla="*/ 29 h 72"/>
                <a:gd name="T34" fmla="*/ 31 w 65"/>
                <a:gd name="T35" fmla="*/ 34 h 72"/>
                <a:gd name="T36" fmla="*/ 27 w 65"/>
                <a:gd name="T37" fmla="*/ 38 h 72"/>
                <a:gd name="T38" fmla="*/ 28 w 65"/>
                <a:gd name="T39" fmla="*/ 0 h 72"/>
                <a:gd name="T40" fmla="*/ 0 w 65"/>
                <a:gd name="T41" fmla="*/ 31 h 72"/>
                <a:gd name="T42" fmla="*/ 33 w 65"/>
                <a:gd name="T43" fmla="*/ 71 h 72"/>
                <a:gd name="T44" fmla="*/ 37 w 65"/>
                <a:gd name="T45" fmla="*/ 72 h 72"/>
                <a:gd name="T46" fmla="*/ 65 w 65"/>
                <a:gd name="T47" fmla="*/ 41 h 72"/>
                <a:gd name="T48" fmla="*/ 33 w 65"/>
                <a:gd name="T49" fmla="*/ 0 h 72"/>
                <a:gd name="T50" fmla="*/ 28 w 65"/>
                <a:gd name="T5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72">
                  <a:moveTo>
                    <a:pt x="35" y="62"/>
                  </a:moveTo>
                  <a:cubicBezTo>
                    <a:pt x="34" y="62"/>
                    <a:pt x="34" y="62"/>
                    <a:pt x="33" y="62"/>
                  </a:cubicBezTo>
                  <a:cubicBezTo>
                    <a:pt x="24" y="61"/>
                    <a:pt x="17" y="54"/>
                    <a:pt x="15" y="45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7"/>
                    <a:pt x="43" y="62"/>
                    <a:pt x="35" y="62"/>
                  </a:cubicBezTo>
                  <a:moveTo>
                    <a:pt x="40" y="40"/>
                  </a:moveTo>
                  <a:cubicBezTo>
                    <a:pt x="40" y="40"/>
                    <a:pt x="39" y="40"/>
                    <a:pt x="39" y="40"/>
                  </a:cubicBezTo>
                  <a:cubicBezTo>
                    <a:pt x="37" y="40"/>
                    <a:pt x="35" y="38"/>
                    <a:pt x="35" y="35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2" y="31"/>
                    <a:pt x="44" y="34"/>
                    <a:pt x="44" y="36"/>
                  </a:cubicBezTo>
                  <a:cubicBezTo>
                    <a:pt x="44" y="39"/>
                    <a:pt x="42" y="40"/>
                    <a:pt x="40" y="40"/>
                  </a:cubicBezTo>
                  <a:moveTo>
                    <a:pt x="27" y="38"/>
                  </a:moveTo>
                  <a:cubicBezTo>
                    <a:pt x="27" y="38"/>
                    <a:pt x="27" y="38"/>
                    <a:pt x="26" y="38"/>
                  </a:cubicBezTo>
                  <a:cubicBezTo>
                    <a:pt x="24" y="38"/>
                    <a:pt x="22" y="36"/>
                    <a:pt x="22" y="33"/>
                  </a:cubicBezTo>
                  <a:cubicBezTo>
                    <a:pt x="22" y="31"/>
                    <a:pt x="24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9" y="29"/>
                    <a:pt x="31" y="32"/>
                    <a:pt x="31" y="34"/>
                  </a:cubicBezTo>
                  <a:cubicBezTo>
                    <a:pt x="31" y="37"/>
                    <a:pt x="29" y="38"/>
                    <a:pt x="27" y="38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31"/>
                  </a:cubicBezTo>
                  <a:cubicBezTo>
                    <a:pt x="0" y="51"/>
                    <a:pt x="15" y="69"/>
                    <a:pt x="33" y="71"/>
                  </a:cubicBezTo>
                  <a:cubicBezTo>
                    <a:pt x="34" y="71"/>
                    <a:pt x="36" y="72"/>
                    <a:pt x="37" y="72"/>
                  </a:cubicBezTo>
                  <a:cubicBezTo>
                    <a:pt x="53" y="72"/>
                    <a:pt x="65" y="59"/>
                    <a:pt x="65" y="41"/>
                  </a:cubicBezTo>
                  <a:cubicBezTo>
                    <a:pt x="65" y="21"/>
                    <a:pt x="51" y="3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47"/>
            <p:cNvSpPr>
              <a:spLocks/>
            </p:cNvSpPr>
            <p:nvPr/>
          </p:nvSpPr>
          <p:spPr bwMode="auto">
            <a:xfrm>
              <a:off x="5321301" y="3222625"/>
              <a:ext cx="76200" cy="274638"/>
            </a:xfrm>
            <a:custGeom>
              <a:avLst/>
              <a:gdLst>
                <a:gd name="T0" fmla="*/ 6 w 20"/>
                <a:gd name="T1" fmla="*/ 0 h 73"/>
                <a:gd name="T2" fmla="*/ 3 w 20"/>
                <a:gd name="T3" fmla="*/ 10 h 73"/>
                <a:gd name="T4" fmla="*/ 5 w 20"/>
                <a:gd name="T5" fmla="*/ 12 h 73"/>
                <a:gd name="T6" fmla="*/ 0 w 20"/>
                <a:gd name="T7" fmla="*/ 63 h 73"/>
                <a:gd name="T8" fmla="*/ 10 w 20"/>
                <a:gd name="T9" fmla="*/ 73 h 73"/>
                <a:gd name="T10" fmla="*/ 20 w 20"/>
                <a:gd name="T11" fmla="*/ 65 h 73"/>
                <a:gd name="T12" fmla="*/ 16 w 20"/>
                <a:gd name="T13" fmla="*/ 12 h 73"/>
                <a:gd name="T14" fmla="*/ 17 w 20"/>
                <a:gd name="T15" fmla="*/ 10 h 73"/>
                <a:gd name="T16" fmla="*/ 15 w 20"/>
                <a:gd name="T17" fmla="*/ 1 h 73"/>
                <a:gd name="T18" fmla="*/ 6 w 20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73">
                  <a:moveTo>
                    <a:pt x="6" y="0"/>
                  </a:moveTo>
                  <a:cubicBezTo>
                    <a:pt x="6" y="0"/>
                    <a:pt x="3" y="4"/>
                    <a:pt x="3" y="10"/>
                  </a:cubicBezTo>
                  <a:cubicBezTo>
                    <a:pt x="3" y="10"/>
                    <a:pt x="3" y="11"/>
                    <a:pt x="5" y="1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6"/>
                    <a:pt x="15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48"/>
            <p:cNvSpPr>
              <a:spLocks/>
            </p:cNvSpPr>
            <p:nvPr/>
          </p:nvSpPr>
          <p:spPr bwMode="auto">
            <a:xfrm>
              <a:off x="4919663" y="3219450"/>
              <a:ext cx="841375" cy="393700"/>
            </a:xfrm>
            <a:custGeom>
              <a:avLst/>
              <a:gdLst>
                <a:gd name="T0" fmla="*/ 77 w 224"/>
                <a:gd name="T1" fmla="*/ 0 h 105"/>
                <a:gd name="T2" fmla="*/ 77 w 224"/>
                <a:gd name="T3" fmla="*/ 0 h 105"/>
                <a:gd name="T4" fmla="*/ 63 w 224"/>
                <a:gd name="T5" fmla="*/ 43 h 105"/>
                <a:gd name="T6" fmla="*/ 77 w 224"/>
                <a:gd name="T7" fmla="*/ 43 h 105"/>
                <a:gd name="T8" fmla="*/ 76 w 224"/>
                <a:gd name="T9" fmla="*/ 62 h 105"/>
                <a:gd name="T10" fmla="*/ 108 w 224"/>
                <a:gd name="T11" fmla="*/ 79 h 105"/>
                <a:gd name="T12" fmla="*/ 70 w 224"/>
                <a:gd name="T13" fmla="*/ 67 h 105"/>
                <a:gd name="T14" fmla="*/ 73 w 224"/>
                <a:gd name="T15" fmla="*/ 48 h 105"/>
                <a:gd name="T16" fmla="*/ 60 w 224"/>
                <a:gd name="T17" fmla="*/ 48 h 105"/>
                <a:gd name="T18" fmla="*/ 77 w 224"/>
                <a:gd name="T19" fmla="*/ 0 h 105"/>
                <a:gd name="T20" fmla="*/ 0 w 224"/>
                <a:gd name="T21" fmla="*/ 94 h 105"/>
                <a:gd name="T22" fmla="*/ 50 w 224"/>
                <a:gd name="T23" fmla="*/ 96 h 105"/>
                <a:gd name="T24" fmla="*/ 180 w 224"/>
                <a:gd name="T25" fmla="*/ 102 h 105"/>
                <a:gd name="T26" fmla="*/ 224 w 224"/>
                <a:gd name="T27" fmla="*/ 105 h 105"/>
                <a:gd name="T28" fmla="*/ 155 w 224"/>
                <a:gd name="T29" fmla="*/ 6 h 105"/>
                <a:gd name="T30" fmla="*/ 155 w 224"/>
                <a:gd name="T31" fmla="*/ 6 h 105"/>
                <a:gd name="T32" fmla="*/ 155 w 224"/>
                <a:gd name="T33" fmla="*/ 6 h 105"/>
                <a:gd name="T34" fmla="*/ 155 w 224"/>
                <a:gd name="T35" fmla="*/ 6 h 105"/>
                <a:gd name="T36" fmla="*/ 171 w 224"/>
                <a:gd name="T37" fmla="*/ 55 h 105"/>
                <a:gd name="T38" fmla="*/ 158 w 224"/>
                <a:gd name="T39" fmla="*/ 54 h 105"/>
                <a:gd name="T40" fmla="*/ 162 w 224"/>
                <a:gd name="T41" fmla="*/ 72 h 105"/>
                <a:gd name="T42" fmla="*/ 124 w 224"/>
                <a:gd name="T43" fmla="*/ 80 h 105"/>
                <a:gd name="T44" fmla="*/ 156 w 224"/>
                <a:gd name="T45" fmla="*/ 67 h 105"/>
                <a:gd name="T46" fmla="*/ 154 w 224"/>
                <a:gd name="T47" fmla="*/ 48 h 105"/>
                <a:gd name="T48" fmla="*/ 167 w 224"/>
                <a:gd name="T49" fmla="*/ 50 h 105"/>
                <a:gd name="T50" fmla="*/ 155 w 224"/>
                <a:gd name="T51" fmla="*/ 6 h 105"/>
                <a:gd name="T52" fmla="*/ 117 w 224"/>
                <a:gd name="T53" fmla="*/ 80 h 105"/>
                <a:gd name="T54" fmla="*/ 77 w 224"/>
                <a:gd name="T5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4" h="105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0" y="29"/>
                    <a:pt x="63" y="43"/>
                    <a:pt x="63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5" y="24"/>
                    <a:pt x="75" y="2"/>
                    <a:pt x="77" y="0"/>
                  </a:cubicBezTo>
                  <a:cubicBezTo>
                    <a:pt x="33" y="7"/>
                    <a:pt x="0" y="32"/>
                    <a:pt x="0" y="94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47"/>
                    <a:pt x="196" y="20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75" y="32"/>
                    <a:pt x="171" y="55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7" y="50"/>
                    <a:pt x="171" y="37"/>
                    <a:pt x="155" y="6"/>
                  </a:cubicBezTo>
                  <a:cubicBezTo>
                    <a:pt x="156" y="13"/>
                    <a:pt x="154" y="60"/>
                    <a:pt x="117" y="80"/>
                  </a:cubicBezTo>
                  <a:cubicBezTo>
                    <a:pt x="117" y="80"/>
                    <a:pt x="69" y="48"/>
                    <a:pt x="7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49"/>
            <p:cNvSpPr>
              <a:spLocks/>
            </p:cNvSpPr>
            <p:nvPr/>
          </p:nvSpPr>
          <p:spPr bwMode="auto">
            <a:xfrm>
              <a:off x="5219701" y="3208338"/>
              <a:ext cx="112713" cy="71438"/>
            </a:xfrm>
            <a:custGeom>
              <a:avLst/>
              <a:gdLst>
                <a:gd name="T0" fmla="*/ 15 w 30"/>
                <a:gd name="T1" fmla="*/ 0 h 19"/>
                <a:gd name="T2" fmla="*/ 0 w 30"/>
                <a:gd name="T3" fmla="*/ 3 h 19"/>
                <a:gd name="T4" fmla="*/ 25 w 30"/>
                <a:gd name="T5" fmla="*/ 19 h 19"/>
                <a:gd name="T6" fmla="*/ 30 w 30"/>
                <a:gd name="T7" fmla="*/ 4 h 19"/>
                <a:gd name="T8" fmla="*/ 16 w 30"/>
                <a:gd name="T9" fmla="*/ 0 h 19"/>
                <a:gd name="T10" fmla="*/ 15 w 3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15" y="0"/>
                  </a:moveTo>
                  <a:cubicBezTo>
                    <a:pt x="9" y="0"/>
                    <a:pt x="0" y="3"/>
                    <a:pt x="0" y="3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9"/>
                    <a:pt x="30" y="4"/>
                    <a:pt x="30" y="4"/>
                  </a:cubicBezTo>
                  <a:cubicBezTo>
                    <a:pt x="20" y="2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50"/>
            <p:cNvSpPr>
              <a:spLocks/>
            </p:cNvSpPr>
            <p:nvPr/>
          </p:nvSpPr>
          <p:spPr bwMode="auto">
            <a:xfrm>
              <a:off x="5386388" y="3219450"/>
              <a:ext cx="107950" cy="66675"/>
            </a:xfrm>
            <a:custGeom>
              <a:avLst/>
              <a:gdLst>
                <a:gd name="T0" fmla="*/ 14 w 29"/>
                <a:gd name="T1" fmla="*/ 0 h 18"/>
                <a:gd name="T2" fmla="*/ 2 w 29"/>
                <a:gd name="T3" fmla="*/ 2 h 18"/>
                <a:gd name="T4" fmla="*/ 0 w 29"/>
                <a:gd name="T5" fmla="*/ 2 h 18"/>
                <a:gd name="T6" fmla="*/ 4 w 29"/>
                <a:gd name="T7" fmla="*/ 18 h 18"/>
                <a:gd name="T8" fmla="*/ 29 w 29"/>
                <a:gd name="T9" fmla="*/ 5 h 18"/>
                <a:gd name="T10" fmla="*/ 14 w 2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8">
                  <a:moveTo>
                    <a:pt x="14" y="0"/>
                  </a:moveTo>
                  <a:cubicBezTo>
                    <a:pt x="14" y="0"/>
                    <a:pt x="10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6" y="9"/>
                    <a:pt x="4" y="18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0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51"/>
            <p:cNvSpPr>
              <a:spLocks noEditPoints="1"/>
            </p:cNvSpPr>
            <p:nvPr/>
          </p:nvSpPr>
          <p:spPr bwMode="auto">
            <a:xfrm>
              <a:off x="5126038" y="2794000"/>
              <a:ext cx="455613" cy="406400"/>
            </a:xfrm>
            <a:custGeom>
              <a:avLst/>
              <a:gdLst>
                <a:gd name="T0" fmla="*/ 65 w 121"/>
                <a:gd name="T1" fmla="*/ 94 h 108"/>
                <a:gd name="T2" fmla="*/ 61 w 121"/>
                <a:gd name="T3" fmla="*/ 94 h 108"/>
                <a:gd name="T4" fmla="*/ 29 w 121"/>
                <a:gd name="T5" fmla="*/ 69 h 108"/>
                <a:gd name="T6" fmla="*/ 93 w 121"/>
                <a:gd name="T7" fmla="*/ 75 h 108"/>
                <a:gd name="T8" fmla="*/ 65 w 121"/>
                <a:gd name="T9" fmla="*/ 94 h 108"/>
                <a:gd name="T10" fmla="*/ 74 w 121"/>
                <a:gd name="T11" fmla="*/ 61 h 108"/>
                <a:gd name="T12" fmla="*/ 73 w 121"/>
                <a:gd name="T13" fmla="*/ 61 h 108"/>
                <a:gd name="T14" fmla="*/ 65 w 121"/>
                <a:gd name="T15" fmla="*/ 53 h 108"/>
                <a:gd name="T16" fmla="*/ 72 w 121"/>
                <a:gd name="T17" fmla="*/ 47 h 108"/>
                <a:gd name="T18" fmla="*/ 73 w 121"/>
                <a:gd name="T19" fmla="*/ 47 h 108"/>
                <a:gd name="T20" fmla="*/ 81 w 121"/>
                <a:gd name="T21" fmla="*/ 55 h 108"/>
                <a:gd name="T22" fmla="*/ 74 w 121"/>
                <a:gd name="T23" fmla="*/ 61 h 108"/>
                <a:gd name="T24" fmla="*/ 51 w 121"/>
                <a:gd name="T25" fmla="*/ 59 h 108"/>
                <a:gd name="T26" fmla="*/ 50 w 121"/>
                <a:gd name="T27" fmla="*/ 59 h 108"/>
                <a:gd name="T28" fmla="*/ 42 w 121"/>
                <a:gd name="T29" fmla="*/ 51 h 108"/>
                <a:gd name="T30" fmla="*/ 49 w 121"/>
                <a:gd name="T31" fmla="*/ 44 h 108"/>
                <a:gd name="T32" fmla="*/ 50 w 121"/>
                <a:gd name="T33" fmla="*/ 44 h 108"/>
                <a:gd name="T34" fmla="*/ 58 w 121"/>
                <a:gd name="T35" fmla="*/ 52 h 108"/>
                <a:gd name="T36" fmla="*/ 51 w 121"/>
                <a:gd name="T37" fmla="*/ 59 h 108"/>
                <a:gd name="T38" fmla="*/ 53 w 121"/>
                <a:gd name="T39" fmla="*/ 0 h 108"/>
                <a:gd name="T40" fmla="*/ 0 w 121"/>
                <a:gd name="T41" fmla="*/ 48 h 108"/>
                <a:gd name="T42" fmla="*/ 61 w 121"/>
                <a:gd name="T43" fmla="*/ 108 h 108"/>
                <a:gd name="T44" fmla="*/ 67 w 121"/>
                <a:gd name="T45" fmla="*/ 108 h 108"/>
                <a:gd name="T46" fmla="*/ 121 w 121"/>
                <a:gd name="T47" fmla="*/ 60 h 108"/>
                <a:gd name="T48" fmla="*/ 61 w 121"/>
                <a:gd name="T49" fmla="*/ 1 h 108"/>
                <a:gd name="T50" fmla="*/ 53 w 121"/>
                <a:gd name="T5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1" h="108">
                  <a:moveTo>
                    <a:pt x="65" y="94"/>
                  </a:moveTo>
                  <a:cubicBezTo>
                    <a:pt x="64" y="94"/>
                    <a:pt x="63" y="94"/>
                    <a:pt x="61" y="94"/>
                  </a:cubicBezTo>
                  <a:cubicBezTo>
                    <a:pt x="46" y="93"/>
                    <a:pt x="32" y="82"/>
                    <a:pt x="29" y="69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0" y="86"/>
                    <a:pt x="79" y="94"/>
                    <a:pt x="65" y="94"/>
                  </a:cubicBezTo>
                  <a:moveTo>
                    <a:pt x="74" y="61"/>
                  </a:moveTo>
                  <a:cubicBezTo>
                    <a:pt x="74" y="61"/>
                    <a:pt x="73" y="61"/>
                    <a:pt x="73" y="61"/>
                  </a:cubicBezTo>
                  <a:cubicBezTo>
                    <a:pt x="69" y="60"/>
                    <a:pt x="65" y="57"/>
                    <a:pt x="65" y="53"/>
                  </a:cubicBezTo>
                  <a:cubicBezTo>
                    <a:pt x="65" y="49"/>
                    <a:pt x="68" y="47"/>
                    <a:pt x="72" y="47"/>
                  </a:cubicBezTo>
                  <a:cubicBezTo>
                    <a:pt x="72" y="47"/>
                    <a:pt x="73" y="47"/>
                    <a:pt x="73" y="47"/>
                  </a:cubicBezTo>
                  <a:cubicBezTo>
                    <a:pt x="77" y="47"/>
                    <a:pt x="81" y="51"/>
                    <a:pt x="81" y="55"/>
                  </a:cubicBezTo>
                  <a:cubicBezTo>
                    <a:pt x="81" y="58"/>
                    <a:pt x="78" y="61"/>
                    <a:pt x="74" y="61"/>
                  </a:cubicBezTo>
                  <a:moveTo>
                    <a:pt x="51" y="59"/>
                  </a:moveTo>
                  <a:cubicBezTo>
                    <a:pt x="50" y="59"/>
                    <a:pt x="50" y="59"/>
                    <a:pt x="50" y="59"/>
                  </a:cubicBezTo>
                  <a:cubicBezTo>
                    <a:pt x="45" y="58"/>
                    <a:pt x="42" y="55"/>
                    <a:pt x="42" y="51"/>
                  </a:cubicBezTo>
                  <a:cubicBezTo>
                    <a:pt x="42" y="47"/>
                    <a:pt x="45" y="44"/>
                    <a:pt x="49" y="44"/>
                  </a:cubicBezTo>
                  <a:cubicBezTo>
                    <a:pt x="49" y="44"/>
                    <a:pt x="49" y="44"/>
                    <a:pt x="50" y="44"/>
                  </a:cubicBezTo>
                  <a:cubicBezTo>
                    <a:pt x="54" y="45"/>
                    <a:pt x="58" y="48"/>
                    <a:pt x="58" y="52"/>
                  </a:cubicBezTo>
                  <a:cubicBezTo>
                    <a:pt x="58" y="56"/>
                    <a:pt x="55" y="59"/>
                    <a:pt x="51" y="59"/>
                  </a:cubicBezTo>
                  <a:moveTo>
                    <a:pt x="53" y="0"/>
                  </a:moveTo>
                  <a:cubicBezTo>
                    <a:pt x="23" y="0"/>
                    <a:pt x="0" y="20"/>
                    <a:pt x="0" y="48"/>
                  </a:cubicBezTo>
                  <a:cubicBezTo>
                    <a:pt x="0" y="78"/>
                    <a:pt x="28" y="105"/>
                    <a:pt x="61" y="108"/>
                  </a:cubicBezTo>
                  <a:cubicBezTo>
                    <a:pt x="63" y="108"/>
                    <a:pt x="65" y="108"/>
                    <a:pt x="67" y="108"/>
                  </a:cubicBezTo>
                  <a:cubicBezTo>
                    <a:pt x="97" y="108"/>
                    <a:pt x="121" y="87"/>
                    <a:pt x="121" y="60"/>
                  </a:cubicBezTo>
                  <a:cubicBezTo>
                    <a:pt x="121" y="31"/>
                    <a:pt x="94" y="5"/>
                    <a:pt x="61" y="1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52"/>
            <p:cNvSpPr>
              <a:spLocks/>
            </p:cNvSpPr>
            <p:nvPr/>
          </p:nvSpPr>
          <p:spPr bwMode="auto">
            <a:xfrm>
              <a:off x="4757738" y="3109913"/>
              <a:ext cx="49213" cy="173038"/>
            </a:xfrm>
            <a:custGeom>
              <a:avLst/>
              <a:gdLst>
                <a:gd name="T0" fmla="*/ 3 w 13"/>
                <a:gd name="T1" fmla="*/ 0 h 46"/>
                <a:gd name="T2" fmla="*/ 2 w 13"/>
                <a:gd name="T3" fmla="*/ 6 h 46"/>
                <a:gd name="T4" fmla="*/ 3 w 13"/>
                <a:gd name="T5" fmla="*/ 7 h 46"/>
                <a:gd name="T6" fmla="*/ 0 w 13"/>
                <a:gd name="T7" fmla="*/ 40 h 46"/>
                <a:gd name="T8" fmla="*/ 6 w 13"/>
                <a:gd name="T9" fmla="*/ 46 h 46"/>
                <a:gd name="T10" fmla="*/ 13 w 13"/>
                <a:gd name="T11" fmla="*/ 41 h 46"/>
                <a:gd name="T12" fmla="*/ 10 w 13"/>
                <a:gd name="T13" fmla="*/ 7 h 46"/>
                <a:gd name="T14" fmla="*/ 11 w 13"/>
                <a:gd name="T15" fmla="*/ 6 h 46"/>
                <a:gd name="T16" fmla="*/ 9 w 13"/>
                <a:gd name="T17" fmla="*/ 1 h 46"/>
                <a:gd name="T18" fmla="*/ 3 w 13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6">
                  <a:moveTo>
                    <a:pt x="3" y="0"/>
                  </a:move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4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53"/>
            <p:cNvSpPr>
              <a:spLocks/>
            </p:cNvSpPr>
            <p:nvPr/>
          </p:nvSpPr>
          <p:spPr bwMode="auto">
            <a:xfrm>
              <a:off x="4691063" y="3098800"/>
              <a:ext cx="71438" cy="44450"/>
            </a:xfrm>
            <a:custGeom>
              <a:avLst/>
              <a:gdLst>
                <a:gd name="T0" fmla="*/ 10 w 19"/>
                <a:gd name="T1" fmla="*/ 0 h 12"/>
                <a:gd name="T2" fmla="*/ 0 w 19"/>
                <a:gd name="T3" fmla="*/ 2 h 12"/>
                <a:gd name="T4" fmla="*/ 16 w 19"/>
                <a:gd name="T5" fmla="*/ 12 h 12"/>
                <a:gd name="T6" fmla="*/ 19 w 19"/>
                <a:gd name="T7" fmla="*/ 3 h 12"/>
                <a:gd name="T8" fmla="*/ 10 w 19"/>
                <a:gd name="T9" fmla="*/ 0 h 12"/>
                <a:gd name="T10" fmla="*/ 10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0" y="0"/>
                  </a:moveTo>
                  <a:cubicBezTo>
                    <a:pt x="6" y="0"/>
                    <a:pt x="0" y="2"/>
                    <a:pt x="0" y="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6"/>
                    <a:pt x="19" y="3"/>
                    <a:pt x="19" y="3"/>
                  </a:cubicBezTo>
                  <a:cubicBezTo>
                    <a:pt x="13" y="2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54"/>
            <p:cNvSpPr>
              <a:spLocks/>
            </p:cNvSpPr>
            <p:nvPr/>
          </p:nvSpPr>
          <p:spPr bwMode="auto">
            <a:xfrm>
              <a:off x="4799013" y="3109913"/>
              <a:ext cx="71438" cy="41275"/>
            </a:xfrm>
            <a:custGeom>
              <a:avLst/>
              <a:gdLst>
                <a:gd name="T0" fmla="*/ 9 w 19"/>
                <a:gd name="T1" fmla="*/ 0 h 11"/>
                <a:gd name="T2" fmla="*/ 1 w 19"/>
                <a:gd name="T3" fmla="*/ 0 h 11"/>
                <a:gd name="T4" fmla="*/ 0 w 19"/>
                <a:gd name="T5" fmla="*/ 0 h 11"/>
                <a:gd name="T6" fmla="*/ 3 w 19"/>
                <a:gd name="T7" fmla="*/ 11 h 11"/>
                <a:gd name="T8" fmla="*/ 19 w 19"/>
                <a:gd name="T9" fmla="*/ 3 h 11"/>
                <a:gd name="T10" fmla="*/ 9 w 1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9" y="0"/>
                  </a:moveTo>
                  <a:cubicBezTo>
                    <a:pt x="9" y="0"/>
                    <a:pt x="7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5"/>
                    <a:pt x="3" y="1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55"/>
            <p:cNvSpPr>
              <a:spLocks/>
            </p:cNvSpPr>
            <p:nvPr/>
          </p:nvSpPr>
          <p:spPr bwMode="auto">
            <a:xfrm>
              <a:off x="4498976" y="3106738"/>
              <a:ext cx="522288" cy="244475"/>
            </a:xfrm>
            <a:custGeom>
              <a:avLst/>
              <a:gdLst>
                <a:gd name="T0" fmla="*/ 49 w 139"/>
                <a:gd name="T1" fmla="*/ 0 h 65"/>
                <a:gd name="T2" fmla="*/ 49 w 139"/>
                <a:gd name="T3" fmla="*/ 0 h 65"/>
                <a:gd name="T4" fmla="*/ 40 w 139"/>
                <a:gd name="T5" fmla="*/ 27 h 65"/>
                <a:gd name="T6" fmla="*/ 49 w 139"/>
                <a:gd name="T7" fmla="*/ 27 h 65"/>
                <a:gd name="T8" fmla="*/ 48 w 139"/>
                <a:gd name="T9" fmla="*/ 39 h 65"/>
                <a:gd name="T10" fmla="*/ 70 w 139"/>
                <a:gd name="T11" fmla="*/ 50 h 65"/>
                <a:gd name="T12" fmla="*/ 44 w 139"/>
                <a:gd name="T13" fmla="*/ 42 h 65"/>
                <a:gd name="T14" fmla="*/ 47 w 139"/>
                <a:gd name="T15" fmla="*/ 30 h 65"/>
                <a:gd name="T16" fmla="*/ 38 w 139"/>
                <a:gd name="T17" fmla="*/ 30 h 65"/>
                <a:gd name="T18" fmla="*/ 49 w 139"/>
                <a:gd name="T19" fmla="*/ 0 h 65"/>
                <a:gd name="T20" fmla="*/ 0 w 139"/>
                <a:gd name="T21" fmla="*/ 58 h 65"/>
                <a:gd name="T22" fmla="*/ 32 w 139"/>
                <a:gd name="T23" fmla="*/ 60 h 65"/>
                <a:gd name="T24" fmla="*/ 111 w 139"/>
                <a:gd name="T25" fmla="*/ 65 h 65"/>
                <a:gd name="T26" fmla="*/ 139 w 139"/>
                <a:gd name="T27" fmla="*/ 34 h 65"/>
                <a:gd name="T28" fmla="*/ 100 w 139"/>
                <a:gd name="T29" fmla="*/ 4 h 65"/>
                <a:gd name="T30" fmla="*/ 100 w 139"/>
                <a:gd name="T31" fmla="*/ 4 h 65"/>
                <a:gd name="T32" fmla="*/ 100 w 139"/>
                <a:gd name="T33" fmla="*/ 4 h 65"/>
                <a:gd name="T34" fmla="*/ 100 w 139"/>
                <a:gd name="T35" fmla="*/ 4 h 65"/>
                <a:gd name="T36" fmla="*/ 111 w 139"/>
                <a:gd name="T37" fmla="*/ 35 h 65"/>
                <a:gd name="T38" fmla="*/ 103 w 139"/>
                <a:gd name="T39" fmla="*/ 34 h 65"/>
                <a:gd name="T40" fmla="*/ 105 w 139"/>
                <a:gd name="T41" fmla="*/ 46 h 65"/>
                <a:gd name="T42" fmla="*/ 80 w 139"/>
                <a:gd name="T43" fmla="*/ 51 h 65"/>
                <a:gd name="T44" fmla="*/ 101 w 139"/>
                <a:gd name="T45" fmla="*/ 43 h 65"/>
                <a:gd name="T46" fmla="*/ 100 w 139"/>
                <a:gd name="T47" fmla="*/ 31 h 65"/>
                <a:gd name="T48" fmla="*/ 109 w 139"/>
                <a:gd name="T49" fmla="*/ 32 h 65"/>
                <a:gd name="T50" fmla="*/ 100 w 139"/>
                <a:gd name="T51" fmla="*/ 4 h 65"/>
                <a:gd name="T52" fmla="*/ 76 w 139"/>
                <a:gd name="T53" fmla="*/ 50 h 65"/>
                <a:gd name="T54" fmla="*/ 49 w 139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9" h="6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8" y="18"/>
                    <a:pt x="40" y="27"/>
                    <a:pt x="4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15"/>
                    <a:pt x="48" y="1"/>
                    <a:pt x="49" y="0"/>
                  </a:cubicBezTo>
                  <a:cubicBezTo>
                    <a:pt x="20" y="5"/>
                    <a:pt x="0" y="20"/>
                    <a:pt x="0" y="58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7" y="50"/>
                    <a:pt x="127" y="40"/>
                    <a:pt x="139" y="34"/>
                  </a:cubicBezTo>
                  <a:cubicBezTo>
                    <a:pt x="131" y="19"/>
                    <a:pt x="117" y="10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14" y="21"/>
                    <a:pt x="111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2"/>
                    <a:pt x="111" y="24"/>
                    <a:pt x="100" y="4"/>
                  </a:cubicBezTo>
                  <a:cubicBezTo>
                    <a:pt x="101" y="8"/>
                    <a:pt x="100" y="38"/>
                    <a:pt x="76" y="50"/>
                  </a:cubicBezTo>
                  <a:cubicBezTo>
                    <a:pt x="76" y="50"/>
                    <a:pt x="44" y="30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56"/>
            <p:cNvSpPr>
              <a:spLocks noEditPoints="1"/>
            </p:cNvSpPr>
            <p:nvPr/>
          </p:nvSpPr>
          <p:spPr bwMode="auto">
            <a:xfrm>
              <a:off x="4625976" y="2843213"/>
              <a:ext cx="301625" cy="250825"/>
            </a:xfrm>
            <a:custGeom>
              <a:avLst/>
              <a:gdLst>
                <a:gd name="T0" fmla="*/ 43 w 80"/>
                <a:gd name="T1" fmla="*/ 59 h 67"/>
                <a:gd name="T2" fmla="*/ 40 w 80"/>
                <a:gd name="T3" fmla="*/ 59 h 67"/>
                <a:gd name="T4" fmla="*/ 16 w 80"/>
                <a:gd name="T5" fmla="*/ 40 h 67"/>
                <a:gd name="T6" fmla="*/ 65 w 80"/>
                <a:gd name="T7" fmla="*/ 45 h 67"/>
                <a:gd name="T8" fmla="*/ 43 w 80"/>
                <a:gd name="T9" fmla="*/ 59 h 67"/>
                <a:gd name="T10" fmla="*/ 50 w 80"/>
                <a:gd name="T11" fmla="*/ 34 h 67"/>
                <a:gd name="T12" fmla="*/ 49 w 80"/>
                <a:gd name="T13" fmla="*/ 34 h 67"/>
                <a:gd name="T14" fmla="*/ 43 w 80"/>
                <a:gd name="T15" fmla="*/ 29 h 67"/>
                <a:gd name="T16" fmla="*/ 49 w 80"/>
                <a:gd name="T17" fmla="*/ 24 h 67"/>
                <a:gd name="T18" fmla="*/ 49 w 80"/>
                <a:gd name="T19" fmla="*/ 24 h 67"/>
                <a:gd name="T20" fmla="*/ 55 w 80"/>
                <a:gd name="T21" fmla="*/ 30 h 67"/>
                <a:gd name="T22" fmla="*/ 50 w 80"/>
                <a:gd name="T23" fmla="*/ 34 h 67"/>
                <a:gd name="T24" fmla="*/ 32 w 80"/>
                <a:gd name="T25" fmla="*/ 33 h 67"/>
                <a:gd name="T26" fmla="*/ 32 w 80"/>
                <a:gd name="T27" fmla="*/ 33 h 67"/>
                <a:gd name="T28" fmla="*/ 25 w 80"/>
                <a:gd name="T29" fmla="*/ 27 h 67"/>
                <a:gd name="T30" fmla="*/ 31 w 80"/>
                <a:gd name="T31" fmla="*/ 22 h 67"/>
                <a:gd name="T32" fmla="*/ 32 w 80"/>
                <a:gd name="T33" fmla="*/ 22 h 67"/>
                <a:gd name="T34" fmla="*/ 38 w 80"/>
                <a:gd name="T35" fmla="*/ 28 h 67"/>
                <a:gd name="T36" fmla="*/ 32 w 80"/>
                <a:gd name="T37" fmla="*/ 33 h 67"/>
                <a:gd name="T38" fmla="*/ 35 w 80"/>
                <a:gd name="T39" fmla="*/ 0 h 67"/>
                <a:gd name="T40" fmla="*/ 0 w 80"/>
                <a:gd name="T41" fmla="*/ 30 h 67"/>
                <a:gd name="T42" fmla="*/ 41 w 80"/>
                <a:gd name="T43" fmla="*/ 67 h 67"/>
                <a:gd name="T44" fmla="*/ 45 w 80"/>
                <a:gd name="T45" fmla="*/ 67 h 67"/>
                <a:gd name="T46" fmla="*/ 80 w 80"/>
                <a:gd name="T47" fmla="*/ 37 h 67"/>
                <a:gd name="T48" fmla="*/ 40 w 80"/>
                <a:gd name="T49" fmla="*/ 0 h 67"/>
                <a:gd name="T50" fmla="*/ 35 w 80"/>
                <a:gd name="T5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7">
                  <a:moveTo>
                    <a:pt x="43" y="59"/>
                  </a:moveTo>
                  <a:cubicBezTo>
                    <a:pt x="42" y="59"/>
                    <a:pt x="41" y="59"/>
                    <a:pt x="40" y="59"/>
                  </a:cubicBezTo>
                  <a:cubicBezTo>
                    <a:pt x="29" y="58"/>
                    <a:pt x="18" y="50"/>
                    <a:pt x="16" y="4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53"/>
                    <a:pt x="54" y="59"/>
                    <a:pt x="43" y="59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49" y="34"/>
                  </a:cubicBezTo>
                  <a:cubicBezTo>
                    <a:pt x="46" y="34"/>
                    <a:pt x="43" y="31"/>
                    <a:pt x="43" y="29"/>
                  </a:cubicBezTo>
                  <a:cubicBezTo>
                    <a:pt x="43" y="26"/>
                    <a:pt x="46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3" y="24"/>
                    <a:pt x="55" y="27"/>
                    <a:pt x="55" y="30"/>
                  </a:cubicBezTo>
                  <a:cubicBezTo>
                    <a:pt x="55" y="32"/>
                    <a:pt x="53" y="34"/>
                    <a:pt x="50" y="3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8" y="32"/>
                    <a:pt x="25" y="30"/>
                    <a:pt x="25" y="27"/>
                  </a:cubicBezTo>
                  <a:cubicBezTo>
                    <a:pt x="25" y="24"/>
                    <a:pt x="28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3"/>
                    <a:pt x="38" y="25"/>
                    <a:pt x="38" y="28"/>
                  </a:cubicBezTo>
                  <a:cubicBezTo>
                    <a:pt x="38" y="31"/>
                    <a:pt x="35" y="33"/>
                    <a:pt x="32" y="33"/>
                  </a:cubicBezTo>
                  <a:moveTo>
                    <a:pt x="35" y="0"/>
                  </a:moveTo>
                  <a:cubicBezTo>
                    <a:pt x="15" y="0"/>
                    <a:pt x="0" y="12"/>
                    <a:pt x="0" y="30"/>
                  </a:cubicBezTo>
                  <a:cubicBezTo>
                    <a:pt x="0" y="48"/>
                    <a:pt x="19" y="65"/>
                    <a:pt x="41" y="67"/>
                  </a:cubicBezTo>
                  <a:cubicBezTo>
                    <a:pt x="42" y="67"/>
                    <a:pt x="43" y="67"/>
                    <a:pt x="45" y="67"/>
                  </a:cubicBezTo>
                  <a:cubicBezTo>
                    <a:pt x="64" y="67"/>
                    <a:pt x="80" y="54"/>
                    <a:pt x="80" y="37"/>
                  </a:cubicBezTo>
                  <a:cubicBezTo>
                    <a:pt x="79" y="19"/>
                    <a:pt x="62" y="2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57"/>
            <p:cNvSpPr>
              <a:spLocks/>
            </p:cNvSpPr>
            <p:nvPr/>
          </p:nvSpPr>
          <p:spPr bwMode="auto">
            <a:xfrm>
              <a:off x="5856288" y="3208338"/>
              <a:ext cx="44450" cy="153988"/>
            </a:xfrm>
            <a:custGeom>
              <a:avLst/>
              <a:gdLst>
                <a:gd name="T0" fmla="*/ 4 w 12"/>
                <a:gd name="T1" fmla="*/ 0 h 41"/>
                <a:gd name="T2" fmla="*/ 2 w 12"/>
                <a:gd name="T3" fmla="*/ 5 h 41"/>
                <a:gd name="T4" fmla="*/ 3 w 12"/>
                <a:gd name="T5" fmla="*/ 6 h 41"/>
                <a:gd name="T6" fmla="*/ 0 w 12"/>
                <a:gd name="T7" fmla="*/ 35 h 41"/>
                <a:gd name="T8" fmla="*/ 6 w 12"/>
                <a:gd name="T9" fmla="*/ 41 h 41"/>
                <a:gd name="T10" fmla="*/ 12 w 12"/>
                <a:gd name="T11" fmla="*/ 36 h 41"/>
                <a:gd name="T12" fmla="*/ 9 w 12"/>
                <a:gd name="T13" fmla="*/ 6 h 41"/>
                <a:gd name="T14" fmla="*/ 10 w 12"/>
                <a:gd name="T15" fmla="*/ 5 h 41"/>
                <a:gd name="T16" fmla="*/ 8 w 12"/>
                <a:gd name="T17" fmla="*/ 0 h 41"/>
                <a:gd name="T18" fmla="*/ 4 w 12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1">
                  <a:moveTo>
                    <a:pt x="4" y="0"/>
                  </a:moveTo>
                  <a:cubicBezTo>
                    <a:pt x="2" y="2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2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58"/>
            <p:cNvSpPr>
              <a:spLocks/>
            </p:cNvSpPr>
            <p:nvPr/>
          </p:nvSpPr>
          <p:spPr bwMode="auto">
            <a:xfrm>
              <a:off x="5892801" y="3203575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1 w 16"/>
                <a:gd name="T3" fmla="*/ 1 h 10"/>
                <a:gd name="T4" fmla="*/ 0 w 16"/>
                <a:gd name="T5" fmla="*/ 1 h 10"/>
                <a:gd name="T6" fmla="*/ 3 w 16"/>
                <a:gd name="T7" fmla="*/ 10 h 10"/>
                <a:gd name="T8" fmla="*/ 16 w 16"/>
                <a:gd name="T9" fmla="*/ 3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8" y="0"/>
                    <a:pt x="6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4" y="5"/>
                    <a:pt x="3" y="1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59"/>
            <p:cNvSpPr>
              <a:spLocks/>
            </p:cNvSpPr>
            <p:nvPr/>
          </p:nvSpPr>
          <p:spPr bwMode="auto">
            <a:xfrm>
              <a:off x="5807076" y="3195638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0 w 16"/>
                <a:gd name="T3" fmla="*/ 1 h 11"/>
                <a:gd name="T4" fmla="*/ 13 w 16"/>
                <a:gd name="T5" fmla="*/ 11 h 11"/>
                <a:gd name="T6" fmla="*/ 16 w 16"/>
                <a:gd name="T7" fmla="*/ 2 h 11"/>
                <a:gd name="T8" fmla="*/ 8 w 16"/>
                <a:gd name="T9" fmla="*/ 0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4" y="0"/>
                    <a:pt x="0" y="1"/>
                    <a:pt x="0" y="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5"/>
                    <a:pt x="16" y="2"/>
                    <a:pt x="16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60"/>
            <p:cNvSpPr>
              <a:spLocks noEditPoints="1"/>
            </p:cNvSpPr>
            <p:nvPr/>
          </p:nvSpPr>
          <p:spPr bwMode="auto">
            <a:xfrm>
              <a:off x="5672138" y="3203575"/>
              <a:ext cx="431800" cy="230188"/>
            </a:xfrm>
            <a:custGeom>
              <a:avLst/>
              <a:gdLst>
                <a:gd name="T0" fmla="*/ 34 w 115"/>
                <a:gd name="T1" fmla="*/ 0 h 61"/>
                <a:gd name="T2" fmla="*/ 34 w 115"/>
                <a:gd name="T3" fmla="*/ 0 h 61"/>
                <a:gd name="T4" fmla="*/ 34 w 115"/>
                <a:gd name="T5" fmla="*/ 0 h 61"/>
                <a:gd name="T6" fmla="*/ 34 w 115"/>
                <a:gd name="T7" fmla="*/ 0 h 61"/>
                <a:gd name="T8" fmla="*/ 34 w 115"/>
                <a:gd name="T9" fmla="*/ 0 h 61"/>
                <a:gd name="T10" fmla="*/ 0 w 115"/>
                <a:gd name="T11" fmla="*/ 21 h 61"/>
                <a:gd name="T12" fmla="*/ 25 w 115"/>
                <a:gd name="T13" fmla="*/ 54 h 61"/>
                <a:gd name="T14" fmla="*/ 90 w 115"/>
                <a:gd name="T15" fmla="*/ 59 h 61"/>
                <a:gd name="T16" fmla="*/ 115 w 115"/>
                <a:gd name="T17" fmla="*/ 61 h 61"/>
                <a:gd name="T18" fmla="*/ 77 w 115"/>
                <a:gd name="T19" fmla="*/ 4 h 61"/>
                <a:gd name="T20" fmla="*/ 85 w 115"/>
                <a:gd name="T21" fmla="*/ 32 h 61"/>
                <a:gd name="T22" fmla="*/ 78 w 115"/>
                <a:gd name="T23" fmla="*/ 31 h 61"/>
                <a:gd name="T24" fmla="*/ 80 w 115"/>
                <a:gd name="T25" fmla="*/ 41 h 61"/>
                <a:gd name="T26" fmla="*/ 60 w 115"/>
                <a:gd name="T27" fmla="*/ 46 h 61"/>
                <a:gd name="T28" fmla="*/ 77 w 115"/>
                <a:gd name="T29" fmla="*/ 38 h 61"/>
                <a:gd name="T30" fmla="*/ 76 w 115"/>
                <a:gd name="T31" fmla="*/ 28 h 61"/>
                <a:gd name="T32" fmla="*/ 84 w 115"/>
                <a:gd name="T33" fmla="*/ 29 h 61"/>
                <a:gd name="T34" fmla="*/ 77 w 115"/>
                <a:gd name="T35" fmla="*/ 4 h 61"/>
                <a:gd name="T36" fmla="*/ 77 w 115"/>
                <a:gd name="T37" fmla="*/ 4 h 61"/>
                <a:gd name="T38" fmla="*/ 55 w 115"/>
                <a:gd name="T39" fmla="*/ 45 h 61"/>
                <a:gd name="T40" fmla="*/ 34 w 115"/>
                <a:gd name="T41" fmla="*/ 0 h 61"/>
                <a:gd name="T42" fmla="*/ 27 w 115"/>
                <a:gd name="T43" fmla="*/ 24 h 61"/>
                <a:gd name="T44" fmla="*/ 34 w 115"/>
                <a:gd name="T45" fmla="*/ 24 h 61"/>
                <a:gd name="T46" fmla="*/ 34 w 115"/>
                <a:gd name="T47" fmla="*/ 35 h 61"/>
                <a:gd name="T48" fmla="*/ 51 w 115"/>
                <a:gd name="T49" fmla="*/ 45 h 61"/>
                <a:gd name="T50" fmla="*/ 30 w 115"/>
                <a:gd name="T51" fmla="*/ 37 h 61"/>
                <a:gd name="T52" fmla="*/ 32 w 115"/>
                <a:gd name="T53" fmla="*/ 27 h 61"/>
                <a:gd name="T54" fmla="*/ 25 w 115"/>
                <a:gd name="T55" fmla="*/ 27 h 61"/>
                <a:gd name="T56" fmla="*/ 34 w 115"/>
                <a:gd name="T57" fmla="*/ 0 h 61"/>
                <a:gd name="T58" fmla="*/ 34 w 115"/>
                <a:gd name="T59" fmla="*/ 0 h 61"/>
                <a:gd name="T60" fmla="*/ 34 w 115"/>
                <a:gd name="T6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" h="61">
                  <a:moveTo>
                    <a:pt x="3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moveTo>
                    <a:pt x="34" y="0"/>
                  </a:moveTo>
                  <a:cubicBezTo>
                    <a:pt x="20" y="2"/>
                    <a:pt x="7" y="8"/>
                    <a:pt x="0" y="21"/>
                  </a:cubicBezTo>
                  <a:cubicBezTo>
                    <a:pt x="11" y="29"/>
                    <a:pt x="20" y="40"/>
                    <a:pt x="25" y="54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28"/>
                    <a:pt x="99" y="12"/>
                    <a:pt x="77" y="4"/>
                  </a:cubicBezTo>
                  <a:cubicBezTo>
                    <a:pt x="78" y="5"/>
                    <a:pt x="88" y="19"/>
                    <a:pt x="85" y="3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9"/>
                    <a:pt x="86" y="21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0" y="31"/>
                    <a:pt x="55" y="45"/>
                    <a:pt x="55" y="45"/>
                  </a:cubicBezTo>
                  <a:cubicBezTo>
                    <a:pt x="35" y="31"/>
                    <a:pt x="34" y="3"/>
                    <a:pt x="34" y="0"/>
                  </a:cubicBezTo>
                  <a:cubicBezTo>
                    <a:pt x="25" y="16"/>
                    <a:pt x="27" y="24"/>
                    <a:pt x="27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3" y="1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61"/>
            <p:cNvSpPr>
              <a:spLocks noEditPoints="1"/>
            </p:cNvSpPr>
            <p:nvPr/>
          </p:nvSpPr>
          <p:spPr bwMode="auto">
            <a:xfrm>
              <a:off x="5757863" y="2963863"/>
              <a:ext cx="244475" cy="228600"/>
            </a:xfrm>
            <a:custGeom>
              <a:avLst/>
              <a:gdLst>
                <a:gd name="T0" fmla="*/ 35 w 65"/>
                <a:gd name="T1" fmla="*/ 53 h 61"/>
                <a:gd name="T2" fmla="*/ 33 w 65"/>
                <a:gd name="T3" fmla="*/ 53 h 61"/>
                <a:gd name="T4" fmla="*/ 12 w 65"/>
                <a:gd name="T5" fmla="*/ 37 h 61"/>
                <a:gd name="T6" fmla="*/ 53 w 65"/>
                <a:gd name="T7" fmla="*/ 40 h 61"/>
                <a:gd name="T8" fmla="*/ 35 w 65"/>
                <a:gd name="T9" fmla="*/ 53 h 61"/>
                <a:gd name="T10" fmla="*/ 41 w 65"/>
                <a:gd name="T11" fmla="*/ 31 h 61"/>
                <a:gd name="T12" fmla="*/ 40 w 65"/>
                <a:gd name="T13" fmla="*/ 31 h 61"/>
                <a:gd name="T14" fmla="*/ 35 w 65"/>
                <a:gd name="T15" fmla="*/ 26 h 61"/>
                <a:gd name="T16" fmla="*/ 40 w 65"/>
                <a:gd name="T17" fmla="*/ 22 h 61"/>
                <a:gd name="T18" fmla="*/ 40 w 65"/>
                <a:gd name="T19" fmla="*/ 22 h 61"/>
                <a:gd name="T20" fmla="*/ 45 w 65"/>
                <a:gd name="T21" fmla="*/ 27 h 61"/>
                <a:gd name="T22" fmla="*/ 41 w 65"/>
                <a:gd name="T23" fmla="*/ 31 h 61"/>
                <a:gd name="T24" fmla="*/ 26 w 65"/>
                <a:gd name="T25" fmla="*/ 30 h 61"/>
                <a:gd name="T26" fmla="*/ 25 w 65"/>
                <a:gd name="T27" fmla="*/ 30 h 61"/>
                <a:gd name="T28" fmla="*/ 20 w 65"/>
                <a:gd name="T29" fmla="*/ 24 h 61"/>
                <a:gd name="T30" fmla="*/ 25 w 65"/>
                <a:gd name="T31" fmla="*/ 20 h 61"/>
                <a:gd name="T32" fmla="*/ 25 w 65"/>
                <a:gd name="T33" fmla="*/ 20 h 61"/>
                <a:gd name="T34" fmla="*/ 31 w 65"/>
                <a:gd name="T35" fmla="*/ 25 h 61"/>
                <a:gd name="T36" fmla="*/ 26 w 65"/>
                <a:gd name="T37" fmla="*/ 30 h 61"/>
                <a:gd name="T38" fmla="*/ 29 w 65"/>
                <a:gd name="T39" fmla="*/ 0 h 61"/>
                <a:gd name="T40" fmla="*/ 0 w 65"/>
                <a:gd name="T41" fmla="*/ 27 h 61"/>
                <a:gd name="T42" fmla="*/ 33 w 65"/>
                <a:gd name="T43" fmla="*/ 61 h 61"/>
                <a:gd name="T44" fmla="*/ 36 w 65"/>
                <a:gd name="T45" fmla="*/ 61 h 61"/>
                <a:gd name="T46" fmla="*/ 65 w 65"/>
                <a:gd name="T47" fmla="*/ 34 h 61"/>
                <a:gd name="T48" fmla="*/ 33 w 65"/>
                <a:gd name="T49" fmla="*/ 0 h 61"/>
                <a:gd name="T50" fmla="*/ 29 w 65"/>
                <a:gd name="T5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61">
                  <a:moveTo>
                    <a:pt x="35" y="53"/>
                  </a:moveTo>
                  <a:cubicBezTo>
                    <a:pt x="34" y="53"/>
                    <a:pt x="34" y="53"/>
                    <a:pt x="33" y="53"/>
                  </a:cubicBezTo>
                  <a:cubicBezTo>
                    <a:pt x="23" y="52"/>
                    <a:pt x="15" y="45"/>
                    <a:pt x="12" y="37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1" y="48"/>
                    <a:pt x="44" y="53"/>
                    <a:pt x="35" y="53"/>
                  </a:cubicBezTo>
                  <a:moveTo>
                    <a:pt x="41" y="31"/>
                  </a:moveTo>
                  <a:cubicBezTo>
                    <a:pt x="41" y="31"/>
                    <a:pt x="40" y="31"/>
                    <a:pt x="40" y="31"/>
                  </a:cubicBezTo>
                  <a:cubicBezTo>
                    <a:pt x="37" y="31"/>
                    <a:pt x="35" y="29"/>
                    <a:pt x="35" y="26"/>
                  </a:cubicBezTo>
                  <a:cubicBezTo>
                    <a:pt x="35" y="24"/>
                    <a:pt x="37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3" y="22"/>
                    <a:pt x="45" y="24"/>
                    <a:pt x="45" y="27"/>
                  </a:cubicBezTo>
                  <a:cubicBezTo>
                    <a:pt x="45" y="29"/>
                    <a:pt x="43" y="31"/>
                    <a:pt x="41" y="31"/>
                  </a:cubicBezTo>
                  <a:moveTo>
                    <a:pt x="26" y="30"/>
                  </a:moveTo>
                  <a:cubicBezTo>
                    <a:pt x="26" y="30"/>
                    <a:pt x="26" y="30"/>
                    <a:pt x="25" y="30"/>
                  </a:cubicBezTo>
                  <a:cubicBezTo>
                    <a:pt x="23" y="29"/>
                    <a:pt x="20" y="27"/>
                    <a:pt x="20" y="24"/>
                  </a:cubicBezTo>
                  <a:cubicBezTo>
                    <a:pt x="20" y="22"/>
                    <a:pt x="22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21"/>
                    <a:pt x="31" y="23"/>
                    <a:pt x="31" y="25"/>
                  </a:cubicBezTo>
                  <a:cubicBezTo>
                    <a:pt x="31" y="28"/>
                    <a:pt x="29" y="30"/>
                    <a:pt x="26" y="30"/>
                  </a:cubicBezTo>
                  <a:moveTo>
                    <a:pt x="29" y="0"/>
                  </a:moveTo>
                  <a:cubicBezTo>
                    <a:pt x="13" y="0"/>
                    <a:pt x="0" y="11"/>
                    <a:pt x="0" y="27"/>
                  </a:cubicBezTo>
                  <a:cubicBezTo>
                    <a:pt x="0" y="44"/>
                    <a:pt x="14" y="59"/>
                    <a:pt x="33" y="61"/>
                  </a:cubicBezTo>
                  <a:cubicBezTo>
                    <a:pt x="34" y="61"/>
                    <a:pt x="35" y="61"/>
                    <a:pt x="36" y="61"/>
                  </a:cubicBezTo>
                  <a:cubicBezTo>
                    <a:pt x="52" y="61"/>
                    <a:pt x="65" y="49"/>
                    <a:pt x="65" y="34"/>
                  </a:cubicBezTo>
                  <a:cubicBezTo>
                    <a:pt x="65" y="17"/>
                    <a:pt x="51" y="2"/>
                    <a:pt x="33" y="0"/>
                  </a:cubicBezTo>
                  <a:cubicBezTo>
                    <a:pt x="32" y="0"/>
                    <a:pt x="30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62"/>
            <p:cNvSpPr>
              <a:spLocks/>
            </p:cNvSpPr>
            <p:nvPr/>
          </p:nvSpPr>
          <p:spPr bwMode="auto">
            <a:xfrm>
              <a:off x="6099176" y="2000250"/>
              <a:ext cx="12700" cy="49213"/>
            </a:xfrm>
            <a:custGeom>
              <a:avLst/>
              <a:gdLst>
                <a:gd name="T0" fmla="*/ 1 w 3"/>
                <a:gd name="T1" fmla="*/ 0 h 13"/>
                <a:gd name="T2" fmla="*/ 0 w 3"/>
                <a:gd name="T3" fmla="*/ 2 h 13"/>
                <a:gd name="T4" fmla="*/ 1 w 3"/>
                <a:gd name="T5" fmla="*/ 2 h 13"/>
                <a:gd name="T6" fmla="*/ 0 w 3"/>
                <a:gd name="T7" fmla="*/ 11 h 13"/>
                <a:gd name="T8" fmla="*/ 1 w 3"/>
                <a:gd name="T9" fmla="*/ 13 h 13"/>
                <a:gd name="T10" fmla="*/ 3 w 3"/>
                <a:gd name="T11" fmla="*/ 12 h 13"/>
                <a:gd name="T12" fmla="*/ 2 w 3"/>
                <a:gd name="T13" fmla="*/ 3 h 13"/>
                <a:gd name="T14" fmla="*/ 3 w 3"/>
                <a:gd name="T15" fmla="*/ 2 h 13"/>
                <a:gd name="T16" fmla="*/ 2 w 3"/>
                <a:gd name="T17" fmla="*/ 1 h 13"/>
                <a:gd name="T18" fmla="*/ 1 w 3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63"/>
            <p:cNvSpPr>
              <a:spLocks/>
            </p:cNvSpPr>
            <p:nvPr/>
          </p:nvSpPr>
          <p:spPr bwMode="auto">
            <a:xfrm>
              <a:off x="6032501" y="1997075"/>
              <a:ext cx="142875" cy="85725"/>
            </a:xfrm>
            <a:custGeom>
              <a:avLst/>
              <a:gdLst>
                <a:gd name="T0" fmla="*/ 13 w 38"/>
                <a:gd name="T1" fmla="*/ 0 h 23"/>
                <a:gd name="T2" fmla="*/ 13 w 38"/>
                <a:gd name="T3" fmla="*/ 0 h 23"/>
                <a:gd name="T4" fmla="*/ 10 w 38"/>
                <a:gd name="T5" fmla="*/ 8 h 23"/>
                <a:gd name="T6" fmla="*/ 13 w 38"/>
                <a:gd name="T7" fmla="*/ 8 h 23"/>
                <a:gd name="T8" fmla="*/ 12 w 38"/>
                <a:gd name="T9" fmla="*/ 11 h 23"/>
                <a:gd name="T10" fmla="*/ 18 w 38"/>
                <a:gd name="T11" fmla="*/ 15 h 23"/>
                <a:gd name="T12" fmla="*/ 11 w 38"/>
                <a:gd name="T13" fmla="*/ 12 h 23"/>
                <a:gd name="T14" fmla="*/ 12 w 38"/>
                <a:gd name="T15" fmla="*/ 9 h 23"/>
                <a:gd name="T16" fmla="*/ 10 w 38"/>
                <a:gd name="T17" fmla="*/ 9 h 23"/>
                <a:gd name="T18" fmla="*/ 13 w 38"/>
                <a:gd name="T19" fmla="*/ 0 h 23"/>
                <a:gd name="T20" fmla="*/ 0 w 38"/>
                <a:gd name="T21" fmla="*/ 15 h 23"/>
                <a:gd name="T22" fmla="*/ 8 w 38"/>
                <a:gd name="T23" fmla="*/ 17 h 23"/>
                <a:gd name="T24" fmla="*/ 30 w 38"/>
                <a:gd name="T25" fmla="*/ 21 h 23"/>
                <a:gd name="T26" fmla="*/ 38 w 38"/>
                <a:gd name="T27" fmla="*/ 23 h 23"/>
                <a:gd name="T28" fmla="*/ 26 w 38"/>
                <a:gd name="T29" fmla="*/ 3 h 23"/>
                <a:gd name="T30" fmla="*/ 26 w 38"/>
                <a:gd name="T31" fmla="*/ 3 h 23"/>
                <a:gd name="T32" fmla="*/ 26 w 38"/>
                <a:gd name="T33" fmla="*/ 3 h 23"/>
                <a:gd name="T34" fmla="*/ 26 w 38"/>
                <a:gd name="T35" fmla="*/ 3 h 23"/>
                <a:gd name="T36" fmla="*/ 29 w 38"/>
                <a:gd name="T37" fmla="*/ 12 h 23"/>
                <a:gd name="T38" fmla="*/ 26 w 38"/>
                <a:gd name="T39" fmla="*/ 12 h 23"/>
                <a:gd name="T40" fmla="*/ 27 w 38"/>
                <a:gd name="T41" fmla="*/ 15 h 23"/>
                <a:gd name="T42" fmla="*/ 21 w 38"/>
                <a:gd name="T43" fmla="*/ 16 h 23"/>
                <a:gd name="T44" fmla="*/ 26 w 38"/>
                <a:gd name="T45" fmla="*/ 14 h 23"/>
                <a:gd name="T46" fmla="*/ 26 w 38"/>
                <a:gd name="T47" fmla="*/ 11 h 23"/>
                <a:gd name="T48" fmla="*/ 28 w 38"/>
                <a:gd name="T49" fmla="*/ 11 h 23"/>
                <a:gd name="T50" fmla="*/ 26 w 38"/>
                <a:gd name="T51" fmla="*/ 3 h 23"/>
                <a:gd name="T52" fmla="*/ 19 w 38"/>
                <a:gd name="T53" fmla="*/ 16 h 23"/>
                <a:gd name="T54" fmla="*/ 13 w 38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" h="2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5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4"/>
                    <a:pt x="12" y="1"/>
                    <a:pt x="13" y="0"/>
                  </a:cubicBezTo>
                  <a:cubicBezTo>
                    <a:pt x="5" y="1"/>
                    <a:pt x="0" y="4"/>
                    <a:pt x="0" y="15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12"/>
                    <a:pt x="33" y="6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9" y="8"/>
                    <a:pt x="29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9"/>
                    <a:pt x="26" y="3"/>
                  </a:cubicBezTo>
                  <a:cubicBezTo>
                    <a:pt x="26" y="4"/>
                    <a:pt x="26" y="13"/>
                    <a:pt x="19" y="16"/>
                  </a:cubicBezTo>
                  <a:cubicBezTo>
                    <a:pt x="19" y="16"/>
                    <a:pt x="11" y="9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64"/>
            <p:cNvSpPr>
              <a:spLocks/>
            </p:cNvSpPr>
            <p:nvPr/>
          </p:nvSpPr>
          <p:spPr bwMode="auto">
            <a:xfrm>
              <a:off x="6081713" y="1997075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4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65"/>
            <p:cNvSpPr>
              <a:spLocks/>
            </p:cNvSpPr>
            <p:nvPr/>
          </p:nvSpPr>
          <p:spPr bwMode="auto">
            <a:xfrm>
              <a:off x="6111876" y="2000250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2 h 4"/>
                <a:gd name="T6" fmla="*/ 2 w 4"/>
                <a:gd name="T7" fmla="*/ 1 h 4"/>
                <a:gd name="T8" fmla="*/ 1 w 4"/>
                <a:gd name="T9" fmla="*/ 1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1" y="2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66"/>
            <p:cNvSpPr>
              <a:spLocks noEditPoints="1"/>
            </p:cNvSpPr>
            <p:nvPr/>
          </p:nvSpPr>
          <p:spPr bwMode="auto">
            <a:xfrm>
              <a:off x="6065838" y="1920875"/>
              <a:ext cx="74613" cy="76200"/>
            </a:xfrm>
            <a:custGeom>
              <a:avLst/>
              <a:gdLst>
                <a:gd name="T0" fmla="*/ 11 w 20"/>
                <a:gd name="T1" fmla="*/ 18 h 20"/>
                <a:gd name="T2" fmla="*/ 10 w 20"/>
                <a:gd name="T3" fmla="*/ 18 h 20"/>
                <a:gd name="T4" fmla="*/ 5 w 20"/>
                <a:gd name="T5" fmla="*/ 12 h 20"/>
                <a:gd name="T6" fmla="*/ 16 w 20"/>
                <a:gd name="T7" fmla="*/ 15 h 20"/>
                <a:gd name="T8" fmla="*/ 11 w 20"/>
                <a:gd name="T9" fmla="*/ 18 h 20"/>
                <a:gd name="T10" fmla="*/ 13 w 20"/>
                <a:gd name="T11" fmla="*/ 12 h 20"/>
                <a:gd name="T12" fmla="*/ 12 w 20"/>
                <a:gd name="T13" fmla="*/ 12 h 20"/>
                <a:gd name="T14" fmla="*/ 11 w 20"/>
                <a:gd name="T15" fmla="*/ 10 h 20"/>
                <a:gd name="T16" fmla="*/ 12 w 20"/>
                <a:gd name="T17" fmla="*/ 9 h 20"/>
                <a:gd name="T18" fmla="*/ 12 w 20"/>
                <a:gd name="T19" fmla="*/ 9 h 20"/>
                <a:gd name="T20" fmla="*/ 14 w 20"/>
                <a:gd name="T21" fmla="*/ 11 h 20"/>
                <a:gd name="T22" fmla="*/ 13 w 20"/>
                <a:gd name="T23" fmla="*/ 12 h 20"/>
                <a:gd name="T24" fmla="*/ 9 w 20"/>
                <a:gd name="T25" fmla="*/ 11 h 20"/>
                <a:gd name="T26" fmla="*/ 8 w 20"/>
                <a:gd name="T27" fmla="*/ 11 h 20"/>
                <a:gd name="T28" fmla="*/ 7 w 20"/>
                <a:gd name="T29" fmla="*/ 9 h 20"/>
                <a:gd name="T30" fmla="*/ 8 w 20"/>
                <a:gd name="T31" fmla="*/ 8 h 20"/>
                <a:gd name="T32" fmla="*/ 8 w 20"/>
                <a:gd name="T33" fmla="*/ 8 h 20"/>
                <a:gd name="T34" fmla="*/ 10 w 20"/>
                <a:gd name="T35" fmla="*/ 10 h 20"/>
                <a:gd name="T36" fmla="*/ 9 w 20"/>
                <a:gd name="T37" fmla="*/ 11 h 20"/>
                <a:gd name="T38" fmla="*/ 8 w 20"/>
                <a:gd name="T39" fmla="*/ 0 h 20"/>
                <a:gd name="T40" fmla="*/ 0 w 20"/>
                <a:gd name="T41" fmla="*/ 8 h 20"/>
                <a:gd name="T42" fmla="*/ 10 w 20"/>
                <a:gd name="T43" fmla="*/ 20 h 20"/>
                <a:gd name="T44" fmla="*/ 12 w 20"/>
                <a:gd name="T45" fmla="*/ 20 h 20"/>
                <a:gd name="T46" fmla="*/ 20 w 20"/>
                <a:gd name="T47" fmla="*/ 12 h 20"/>
                <a:gd name="T48" fmla="*/ 10 w 20"/>
                <a:gd name="T49" fmla="*/ 1 h 20"/>
                <a:gd name="T50" fmla="*/ 8 w 20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0">
                  <a:moveTo>
                    <a:pt x="11" y="18"/>
                  </a:moveTo>
                  <a:cubicBezTo>
                    <a:pt x="11" y="18"/>
                    <a:pt x="11" y="18"/>
                    <a:pt x="10" y="18"/>
                  </a:cubicBezTo>
                  <a:cubicBezTo>
                    <a:pt x="8" y="17"/>
                    <a:pt x="5" y="15"/>
                    <a:pt x="5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7"/>
                    <a:pt x="14" y="18"/>
                    <a:pt x="11" y="18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3" y="12"/>
                    <a:pt x="13" y="12"/>
                  </a:cubicBezTo>
                  <a:moveTo>
                    <a:pt x="9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0" y="11"/>
                    <a:pt x="9" y="11"/>
                    <a:pt x="9" y="11"/>
                  </a:cubicBezTo>
                  <a:moveTo>
                    <a:pt x="8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4"/>
                    <a:pt x="5" y="19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7" y="20"/>
                    <a:pt x="20" y="17"/>
                    <a:pt x="20" y="12"/>
                  </a:cubicBezTo>
                  <a:cubicBezTo>
                    <a:pt x="20" y="7"/>
                    <a:pt x="16" y="2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67"/>
            <p:cNvSpPr>
              <a:spLocks/>
            </p:cNvSpPr>
            <p:nvPr/>
          </p:nvSpPr>
          <p:spPr bwMode="auto">
            <a:xfrm>
              <a:off x="5848351" y="2093913"/>
              <a:ext cx="14288" cy="65088"/>
            </a:xfrm>
            <a:custGeom>
              <a:avLst/>
              <a:gdLst>
                <a:gd name="T0" fmla="*/ 1 w 4"/>
                <a:gd name="T1" fmla="*/ 0 h 17"/>
                <a:gd name="T2" fmla="*/ 0 w 4"/>
                <a:gd name="T3" fmla="*/ 2 h 17"/>
                <a:gd name="T4" fmla="*/ 1 w 4"/>
                <a:gd name="T5" fmla="*/ 2 h 17"/>
                <a:gd name="T6" fmla="*/ 0 w 4"/>
                <a:gd name="T7" fmla="*/ 14 h 17"/>
                <a:gd name="T8" fmla="*/ 2 w 4"/>
                <a:gd name="T9" fmla="*/ 17 h 17"/>
                <a:gd name="T10" fmla="*/ 4 w 4"/>
                <a:gd name="T11" fmla="*/ 15 h 17"/>
                <a:gd name="T12" fmla="*/ 3 w 4"/>
                <a:gd name="T13" fmla="*/ 3 h 17"/>
                <a:gd name="T14" fmla="*/ 4 w 4"/>
                <a:gd name="T15" fmla="*/ 2 h 17"/>
                <a:gd name="T16" fmla="*/ 3 w 4"/>
                <a:gd name="T17" fmla="*/ 0 h 17"/>
                <a:gd name="T18" fmla="*/ 1 w 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7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68"/>
            <p:cNvSpPr>
              <a:spLocks/>
            </p:cNvSpPr>
            <p:nvPr/>
          </p:nvSpPr>
          <p:spPr bwMode="auto">
            <a:xfrm>
              <a:off x="5761038" y="2090738"/>
              <a:ext cx="188913" cy="104775"/>
            </a:xfrm>
            <a:custGeom>
              <a:avLst/>
              <a:gdLst>
                <a:gd name="T0" fmla="*/ 16 w 50"/>
                <a:gd name="T1" fmla="*/ 0 h 28"/>
                <a:gd name="T2" fmla="*/ 16 w 50"/>
                <a:gd name="T3" fmla="*/ 0 h 28"/>
                <a:gd name="T4" fmla="*/ 13 w 50"/>
                <a:gd name="T5" fmla="*/ 9 h 28"/>
                <a:gd name="T6" fmla="*/ 16 w 50"/>
                <a:gd name="T7" fmla="*/ 10 h 28"/>
                <a:gd name="T8" fmla="*/ 16 w 50"/>
                <a:gd name="T9" fmla="*/ 14 h 28"/>
                <a:gd name="T10" fmla="*/ 23 w 50"/>
                <a:gd name="T11" fmla="*/ 19 h 28"/>
                <a:gd name="T12" fmla="*/ 15 w 50"/>
                <a:gd name="T13" fmla="*/ 15 h 28"/>
                <a:gd name="T14" fmla="*/ 15 w 50"/>
                <a:gd name="T15" fmla="*/ 11 h 28"/>
                <a:gd name="T16" fmla="*/ 12 w 50"/>
                <a:gd name="T17" fmla="*/ 10 h 28"/>
                <a:gd name="T18" fmla="*/ 16 w 50"/>
                <a:gd name="T19" fmla="*/ 0 h 28"/>
                <a:gd name="T20" fmla="*/ 0 w 50"/>
                <a:gd name="T21" fmla="*/ 19 h 28"/>
                <a:gd name="T22" fmla="*/ 10 w 50"/>
                <a:gd name="T23" fmla="*/ 21 h 28"/>
                <a:gd name="T24" fmla="*/ 39 w 50"/>
                <a:gd name="T25" fmla="*/ 26 h 28"/>
                <a:gd name="T26" fmla="*/ 50 w 50"/>
                <a:gd name="T27" fmla="*/ 28 h 28"/>
                <a:gd name="T28" fmla="*/ 33 w 50"/>
                <a:gd name="T29" fmla="*/ 3 h 28"/>
                <a:gd name="T30" fmla="*/ 33 w 50"/>
                <a:gd name="T31" fmla="*/ 3 h 28"/>
                <a:gd name="T32" fmla="*/ 33 w 50"/>
                <a:gd name="T33" fmla="*/ 3 h 28"/>
                <a:gd name="T34" fmla="*/ 33 w 50"/>
                <a:gd name="T35" fmla="*/ 3 h 28"/>
                <a:gd name="T36" fmla="*/ 37 w 50"/>
                <a:gd name="T37" fmla="*/ 15 h 28"/>
                <a:gd name="T38" fmla="*/ 34 w 50"/>
                <a:gd name="T39" fmla="*/ 14 h 28"/>
                <a:gd name="T40" fmla="*/ 35 w 50"/>
                <a:gd name="T41" fmla="*/ 18 h 28"/>
                <a:gd name="T42" fmla="*/ 27 w 50"/>
                <a:gd name="T43" fmla="*/ 19 h 28"/>
                <a:gd name="T44" fmla="*/ 34 w 50"/>
                <a:gd name="T45" fmla="*/ 17 h 28"/>
                <a:gd name="T46" fmla="*/ 33 w 50"/>
                <a:gd name="T47" fmla="*/ 13 h 28"/>
                <a:gd name="T48" fmla="*/ 36 w 50"/>
                <a:gd name="T49" fmla="*/ 13 h 28"/>
                <a:gd name="T50" fmla="*/ 33 w 50"/>
                <a:gd name="T51" fmla="*/ 3 h 28"/>
                <a:gd name="T52" fmla="*/ 25 w 50"/>
                <a:gd name="T53" fmla="*/ 19 h 28"/>
                <a:gd name="T54" fmla="*/ 16 w 50"/>
                <a:gd name="T5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6"/>
                    <a:pt x="13" y="9"/>
                    <a:pt x="13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5"/>
                    <a:pt x="16" y="0"/>
                    <a:pt x="16" y="0"/>
                  </a:cubicBezTo>
                  <a:cubicBezTo>
                    <a:pt x="7" y="0"/>
                    <a:pt x="0" y="5"/>
                    <a:pt x="0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14"/>
                    <a:pt x="43" y="7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8" y="9"/>
                    <a:pt x="37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7" y="10"/>
                    <a:pt x="33" y="3"/>
                  </a:cubicBezTo>
                  <a:cubicBezTo>
                    <a:pt x="34" y="4"/>
                    <a:pt x="33" y="15"/>
                    <a:pt x="25" y="19"/>
                  </a:cubicBezTo>
                  <a:cubicBezTo>
                    <a:pt x="25" y="19"/>
                    <a:pt x="15" y="1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69"/>
            <p:cNvSpPr>
              <a:spLocks/>
            </p:cNvSpPr>
            <p:nvPr/>
          </p:nvSpPr>
          <p:spPr bwMode="auto">
            <a:xfrm>
              <a:off x="5826126" y="2087563"/>
              <a:ext cx="22225" cy="17463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1 h 5"/>
                <a:gd name="T4" fmla="*/ 5 w 6"/>
                <a:gd name="T5" fmla="*/ 5 h 5"/>
                <a:gd name="T6" fmla="*/ 6 w 6"/>
                <a:gd name="T7" fmla="*/ 1 h 5"/>
                <a:gd name="T8" fmla="*/ 3 w 6"/>
                <a:gd name="T9" fmla="*/ 0 h 5"/>
                <a:gd name="T10" fmla="*/ 3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70"/>
            <p:cNvSpPr>
              <a:spLocks/>
            </p:cNvSpPr>
            <p:nvPr/>
          </p:nvSpPr>
          <p:spPr bwMode="auto">
            <a:xfrm>
              <a:off x="5862638" y="2093913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1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71"/>
            <p:cNvSpPr>
              <a:spLocks noEditPoints="1"/>
            </p:cNvSpPr>
            <p:nvPr/>
          </p:nvSpPr>
          <p:spPr bwMode="auto">
            <a:xfrm>
              <a:off x="5802313" y="1992313"/>
              <a:ext cx="101600" cy="95250"/>
            </a:xfrm>
            <a:custGeom>
              <a:avLst/>
              <a:gdLst>
                <a:gd name="T0" fmla="*/ 15 w 27"/>
                <a:gd name="T1" fmla="*/ 22 h 25"/>
                <a:gd name="T2" fmla="*/ 14 w 27"/>
                <a:gd name="T3" fmla="*/ 22 h 25"/>
                <a:gd name="T4" fmla="*/ 7 w 27"/>
                <a:gd name="T5" fmla="*/ 15 h 25"/>
                <a:gd name="T6" fmla="*/ 21 w 27"/>
                <a:gd name="T7" fmla="*/ 18 h 25"/>
                <a:gd name="T8" fmla="*/ 15 w 27"/>
                <a:gd name="T9" fmla="*/ 22 h 25"/>
                <a:gd name="T10" fmla="*/ 17 w 27"/>
                <a:gd name="T11" fmla="*/ 15 h 25"/>
                <a:gd name="T12" fmla="*/ 16 w 27"/>
                <a:gd name="T13" fmla="*/ 15 h 25"/>
                <a:gd name="T14" fmla="*/ 15 w 27"/>
                <a:gd name="T15" fmla="*/ 13 h 25"/>
                <a:gd name="T16" fmla="*/ 16 w 27"/>
                <a:gd name="T17" fmla="*/ 11 h 25"/>
                <a:gd name="T18" fmla="*/ 16 w 27"/>
                <a:gd name="T19" fmla="*/ 11 h 25"/>
                <a:gd name="T20" fmla="*/ 18 w 27"/>
                <a:gd name="T21" fmla="*/ 13 h 25"/>
                <a:gd name="T22" fmla="*/ 17 w 27"/>
                <a:gd name="T23" fmla="*/ 15 h 25"/>
                <a:gd name="T24" fmla="*/ 12 w 27"/>
                <a:gd name="T25" fmla="*/ 14 h 25"/>
                <a:gd name="T26" fmla="*/ 11 w 27"/>
                <a:gd name="T27" fmla="*/ 14 h 25"/>
                <a:gd name="T28" fmla="*/ 9 w 27"/>
                <a:gd name="T29" fmla="*/ 12 h 25"/>
                <a:gd name="T30" fmla="*/ 11 w 27"/>
                <a:gd name="T31" fmla="*/ 10 h 25"/>
                <a:gd name="T32" fmla="*/ 11 w 27"/>
                <a:gd name="T33" fmla="*/ 10 h 25"/>
                <a:gd name="T34" fmla="*/ 13 w 27"/>
                <a:gd name="T35" fmla="*/ 12 h 25"/>
                <a:gd name="T36" fmla="*/ 12 w 27"/>
                <a:gd name="T37" fmla="*/ 14 h 25"/>
                <a:gd name="T38" fmla="*/ 11 w 27"/>
                <a:gd name="T39" fmla="*/ 0 h 25"/>
                <a:gd name="T40" fmla="*/ 0 w 27"/>
                <a:gd name="T41" fmla="*/ 10 h 25"/>
                <a:gd name="T42" fmla="*/ 14 w 27"/>
                <a:gd name="T43" fmla="*/ 25 h 25"/>
                <a:gd name="T44" fmla="*/ 17 w 27"/>
                <a:gd name="T45" fmla="*/ 25 h 25"/>
                <a:gd name="T46" fmla="*/ 27 w 27"/>
                <a:gd name="T47" fmla="*/ 15 h 25"/>
                <a:gd name="T48" fmla="*/ 14 w 27"/>
                <a:gd name="T49" fmla="*/ 0 h 25"/>
                <a:gd name="T50" fmla="*/ 11 w 27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25">
                  <a:moveTo>
                    <a:pt x="15" y="22"/>
                  </a:moveTo>
                  <a:cubicBezTo>
                    <a:pt x="15" y="22"/>
                    <a:pt x="14" y="22"/>
                    <a:pt x="14" y="22"/>
                  </a:cubicBezTo>
                  <a:cubicBezTo>
                    <a:pt x="10" y="21"/>
                    <a:pt x="7" y="19"/>
                    <a:pt x="7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21"/>
                    <a:pt x="18" y="22"/>
                    <a:pt x="15" y="22"/>
                  </a:cubicBezTo>
                  <a:moveTo>
                    <a:pt x="17" y="15"/>
                  </a:moveTo>
                  <a:cubicBezTo>
                    <a:pt x="17" y="15"/>
                    <a:pt x="17" y="15"/>
                    <a:pt x="16" y="15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8" y="14"/>
                    <a:pt x="18" y="15"/>
                    <a:pt x="17" y="15"/>
                  </a:cubicBezTo>
                  <a:moveTo>
                    <a:pt x="12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1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3" y="11"/>
                    <a:pt x="13" y="12"/>
                  </a:cubicBezTo>
                  <a:cubicBezTo>
                    <a:pt x="13" y="13"/>
                    <a:pt x="12" y="14"/>
                    <a:pt x="12" y="14"/>
                  </a:cubicBezTo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4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3" y="25"/>
                    <a:pt x="27" y="21"/>
                    <a:pt x="27" y="15"/>
                  </a:cubicBezTo>
                  <a:cubicBezTo>
                    <a:pt x="27" y="8"/>
                    <a:pt x="21" y="2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72"/>
            <p:cNvSpPr>
              <a:spLocks/>
            </p:cNvSpPr>
            <p:nvPr/>
          </p:nvSpPr>
          <p:spPr bwMode="auto">
            <a:xfrm>
              <a:off x="6337301" y="2184400"/>
              <a:ext cx="14288" cy="60325"/>
            </a:xfrm>
            <a:custGeom>
              <a:avLst/>
              <a:gdLst>
                <a:gd name="T0" fmla="*/ 1 w 4"/>
                <a:gd name="T1" fmla="*/ 0 h 16"/>
                <a:gd name="T2" fmla="*/ 1 w 4"/>
                <a:gd name="T3" fmla="*/ 2 h 16"/>
                <a:gd name="T4" fmla="*/ 1 w 4"/>
                <a:gd name="T5" fmla="*/ 2 h 16"/>
                <a:gd name="T6" fmla="*/ 0 w 4"/>
                <a:gd name="T7" fmla="*/ 14 h 16"/>
                <a:gd name="T8" fmla="*/ 2 w 4"/>
                <a:gd name="T9" fmla="*/ 16 h 16"/>
                <a:gd name="T10" fmla="*/ 4 w 4"/>
                <a:gd name="T11" fmla="*/ 15 h 16"/>
                <a:gd name="T12" fmla="*/ 3 w 4"/>
                <a:gd name="T13" fmla="*/ 3 h 16"/>
                <a:gd name="T14" fmla="*/ 3 w 4"/>
                <a:gd name="T15" fmla="*/ 2 h 16"/>
                <a:gd name="T16" fmla="*/ 3 w 4"/>
                <a:gd name="T17" fmla="*/ 0 h 16"/>
                <a:gd name="T18" fmla="*/ 1 w 4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73"/>
            <p:cNvSpPr>
              <a:spLocks/>
            </p:cNvSpPr>
            <p:nvPr/>
          </p:nvSpPr>
          <p:spPr bwMode="auto">
            <a:xfrm>
              <a:off x="6257926" y="2181225"/>
              <a:ext cx="168275" cy="101600"/>
            </a:xfrm>
            <a:custGeom>
              <a:avLst/>
              <a:gdLst>
                <a:gd name="T0" fmla="*/ 15 w 45"/>
                <a:gd name="T1" fmla="*/ 0 h 27"/>
                <a:gd name="T2" fmla="*/ 15 w 45"/>
                <a:gd name="T3" fmla="*/ 0 h 27"/>
                <a:gd name="T4" fmla="*/ 12 w 45"/>
                <a:gd name="T5" fmla="*/ 9 h 27"/>
                <a:gd name="T6" fmla="*/ 15 w 45"/>
                <a:gd name="T7" fmla="*/ 9 h 27"/>
                <a:gd name="T8" fmla="*/ 15 w 45"/>
                <a:gd name="T9" fmla="*/ 14 h 27"/>
                <a:gd name="T10" fmla="*/ 21 w 45"/>
                <a:gd name="T11" fmla="*/ 18 h 27"/>
                <a:gd name="T12" fmla="*/ 13 w 45"/>
                <a:gd name="T13" fmla="*/ 14 h 27"/>
                <a:gd name="T14" fmla="*/ 14 w 45"/>
                <a:gd name="T15" fmla="*/ 10 h 27"/>
                <a:gd name="T16" fmla="*/ 11 w 45"/>
                <a:gd name="T17" fmla="*/ 10 h 27"/>
                <a:gd name="T18" fmla="*/ 15 w 45"/>
                <a:gd name="T19" fmla="*/ 0 h 27"/>
                <a:gd name="T20" fmla="*/ 0 w 45"/>
                <a:gd name="T21" fmla="*/ 19 h 27"/>
                <a:gd name="T22" fmla="*/ 9 w 45"/>
                <a:gd name="T23" fmla="*/ 20 h 27"/>
                <a:gd name="T24" fmla="*/ 36 w 45"/>
                <a:gd name="T25" fmla="*/ 25 h 27"/>
                <a:gd name="T26" fmla="*/ 45 w 45"/>
                <a:gd name="T27" fmla="*/ 27 h 27"/>
                <a:gd name="T28" fmla="*/ 31 w 45"/>
                <a:gd name="T29" fmla="*/ 3 h 27"/>
                <a:gd name="T30" fmla="*/ 31 w 45"/>
                <a:gd name="T31" fmla="*/ 3 h 27"/>
                <a:gd name="T32" fmla="*/ 31 w 45"/>
                <a:gd name="T33" fmla="*/ 3 h 27"/>
                <a:gd name="T34" fmla="*/ 31 w 45"/>
                <a:gd name="T35" fmla="*/ 3 h 27"/>
                <a:gd name="T36" fmla="*/ 34 w 45"/>
                <a:gd name="T37" fmla="*/ 14 h 27"/>
                <a:gd name="T38" fmla="*/ 31 w 45"/>
                <a:gd name="T39" fmla="*/ 14 h 27"/>
                <a:gd name="T40" fmla="*/ 32 w 45"/>
                <a:gd name="T41" fmla="*/ 18 h 27"/>
                <a:gd name="T42" fmla="*/ 24 w 45"/>
                <a:gd name="T43" fmla="*/ 19 h 27"/>
                <a:gd name="T44" fmla="*/ 31 w 45"/>
                <a:gd name="T45" fmla="*/ 17 h 27"/>
                <a:gd name="T46" fmla="*/ 31 w 45"/>
                <a:gd name="T47" fmla="*/ 12 h 27"/>
                <a:gd name="T48" fmla="*/ 33 w 45"/>
                <a:gd name="T49" fmla="*/ 13 h 27"/>
                <a:gd name="T50" fmla="*/ 31 w 45"/>
                <a:gd name="T51" fmla="*/ 3 h 27"/>
                <a:gd name="T52" fmla="*/ 23 w 45"/>
                <a:gd name="T53" fmla="*/ 18 h 27"/>
                <a:gd name="T54" fmla="*/ 15 w 45"/>
                <a:gd name="T5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2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6"/>
                    <a:pt x="12" y="9"/>
                    <a:pt x="12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5"/>
                    <a:pt x="14" y="0"/>
                    <a:pt x="15" y="0"/>
                  </a:cubicBezTo>
                  <a:cubicBezTo>
                    <a:pt x="6" y="1"/>
                    <a:pt x="0" y="5"/>
                    <a:pt x="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14"/>
                    <a:pt x="39" y="7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5" y="9"/>
                    <a:pt x="34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0"/>
                    <a:pt x="31" y="3"/>
                  </a:cubicBezTo>
                  <a:cubicBezTo>
                    <a:pt x="31" y="4"/>
                    <a:pt x="30" y="15"/>
                    <a:pt x="23" y="18"/>
                  </a:cubicBezTo>
                  <a:cubicBezTo>
                    <a:pt x="23" y="18"/>
                    <a:pt x="13" y="1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74"/>
            <p:cNvSpPr>
              <a:spLocks/>
            </p:cNvSpPr>
            <p:nvPr/>
          </p:nvSpPr>
          <p:spPr bwMode="auto">
            <a:xfrm>
              <a:off x="6318251" y="2181225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5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75"/>
            <p:cNvSpPr>
              <a:spLocks/>
            </p:cNvSpPr>
            <p:nvPr/>
          </p:nvSpPr>
          <p:spPr bwMode="auto">
            <a:xfrm>
              <a:off x="6348413" y="2184400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2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76"/>
            <p:cNvSpPr>
              <a:spLocks noEditPoints="1"/>
            </p:cNvSpPr>
            <p:nvPr/>
          </p:nvSpPr>
          <p:spPr bwMode="auto">
            <a:xfrm>
              <a:off x="6296026" y="2087563"/>
              <a:ext cx="93663" cy="93663"/>
            </a:xfrm>
            <a:custGeom>
              <a:avLst/>
              <a:gdLst>
                <a:gd name="T0" fmla="*/ 14 w 25"/>
                <a:gd name="T1" fmla="*/ 22 h 25"/>
                <a:gd name="T2" fmla="*/ 13 w 25"/>
                <a:gd name="T3" fmla="*/ 22 h 25"/>
                <a:gd name="T4" fmla="*/ 6 w 25"/>
                <a:gd name="T5" fmla="*/ 15 h 25"/>
                <a:gd name="T6" fmla="*/ 19 w 25"/>
                <a:gd name="T7" fmla="*/ 18 h 25"/>
                <a:gd name="T8" fmla="*/ 14 w 25"/>
                <a:gd name="T9" fmla="*/ 22 h 25"/>
                <a:gd name="T10" fmla="*/ 15 w 25"/>
                <a:gd name="T11" fmla="*/ 14 h 25"/>
                <a:gd name="T12" fmla="*/ 15 w 25"/>
                <a:gd name="T13" fmla="*/ 14 h 25"/>
                <a:gd name="T14" fmla="*/ 14 w 25"/>
                <a:gd name="T15" fmla="*/ 12 h 25"/>
                <a:gd name="T16" fmla="*/ 15 w 25"/>
                <a:gd name="T17" fmla="*/ 11 h 25"/>
                <a:gd name="T18" fmla="*/ 15 w 25"/>
                <a:gd name="T19" fmla="*/ 11 h 25"/>
                <a:gd name="T20" fmla="*/ 17 w 25"/>
                <a:gd name="T21" fmla="*/ 13 h 25"/>
                <a:gd name="T22" fmla="*/ 15 w 25"/>
                <a:gd name="T23" fmla="*/ 14 h 25"/>
                <a:gd name="T24" fmla="*/ 11 w 25"/>
                <a:gd name="T25" fmla="*/ 13 h 25"/>
                <a:gd name="T26" fmla="*/ 10 w 25"/>
                <a:gd name="T27" fmla="*/ 13 h 25"/>
                <a:gd name="T28" fmla="*/ 9 w 25"/>
                <a:gd name="T29" fmla="*/ 11 h 25"/>
                <a:gd name="T30" fmla="*/ 10 w 25"/>
                <a:gd name="T31" fmla="*/ 10 h 25"/>
                <a:gd name="T32" fmla="*/ 10 w 25"/>
                <a:gd name="T33" fmla="*/ 10 h 25"/>
                <a:gd name="T34" fmla="*/ 12 w 25"/>
                <a:gd name="T35" fmla="*/ 12 h 25"/>
                <a:gd name="T36" fmla="*/ 11 w 25"/>
                <a:gd name="T37" fmla="*/ 13 h 25"/>
                <a:gd name="T38" fmla="*/ 10 w 25"/>
                <a:gd name="T39" fmla="*/ 0 h 25"/>
                <a:gd name="T40" fmla="*/ 0 w 25"/>
                <a:gd name="T41" fmla="*/ 10 h 25"/>
                <a:gd name="T42" fmla="*/ 13 w 25"/>
                <a:gd name="T43" fmla="*/ 25 h 25"/>
                <a:gd name="T44" fmla="*/ 15 w 25"/>
                <a:gd name="T45" fmla="*/ 25 h 25"/>
                <a:gd name="T46" fmla="*/ 25 w 25"/>
                <a:gd name="T47" fmla="*/ 15 h 25"/>
                <a:gd name="T48" fmla="*/ 13 w 25"/>
                <a:gd name="T49" fmla="*/ 1 h 25"/>
                <a:gd name="T50" fmla="*/ 10 w 25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25">
                  <a:moveTo>
                    <a:pt x="14" y="22"/>
                  </a:moveTo>
                  <a:cubicBezTo>
                    <a:pt x="14" y="22"/>
                    <a:pt x="13" y="22"/>
                    <a:pt x="13" y="22"/>
                  </a:cubicBezTo>
                  <a:cubicBezTo>
                    <a:pt x="10" y="21"/>
                    <a:pt x="7" y="18"/>
                    <a:pt x="6" y="15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0"/>
                    <a:pt x="17" y="22"/>
                    <a:pt x="14" y="22"/>
                  </a:cubicBezTo>
                  <a:moveTo>
                    <a:pt x="15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3"/>
                  </a:cubicBezTo>
                  <a:cubicBezTo>
                    <a:pt x="17" y="14"/>
                    <a:pt x="16" y="14"/>
                    <a:pt x="15" y="14"/>
                  </a:cubicBezTo>
                  <a:moveTo>
                    <a:pt x="11" y="13"/>
                  </a:move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3"/>
                    <a:pt x="13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21" y="25"/>
                    <a:pt x="25" y="21"/>
                    <a:pt x="25" y="15"/>
                  </a:cubicBezTo>
                  <a:cubicBezTo>
                    <a:pt x="25" y="8"/>
                    <a:pt x="20" y="2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77"/>
            <p:cNvSpPr>
              <a:spLocks/>
            </p:cNvSpPr>
            <p:nvPr/>
          </p:nvSpPr>
          <p:spPr bwMode="auto">
            <a:xfrm>
              <a:off x="5634038" y="2278063"/>
              <a:ext cx="25400" cy="98425"/>
            </a:xfrm>
            <a:custGeom>
              <a:avLst/>
              <a:gdLst>
                <a:gd name="T0" fmla="*/ 2 w 7"/>
                <a:gd name="T1" fmla="*/ 0 h 26"/>
                <a:gd name="T2" fmla="*/ 1 w 7"/>
                <a:gd name="T3" fmla="*/ 3 h 26"/>
                <a:gd name="T4" fmla="*/ 2 w 7"/>
                <a:gd name="T5" fmla="*/ 4 h 26"/>
                <a:gd name="T6" fmla="*/ 0 w 7"/>
                <a:gd name="T7" fmla="*/ 22 h 26"/>
                <a:gd name="T8" fmla="*/ 4 w 7"/>
                <a:gd name="T9" fmla="*/ 26 h 26"/>
                <a:gd name="T10" fmla="*/ 7 w 7"/>
                <a:gd name="T11" fmla="*/ 23 h 26"/>
                <a:gd name="T12" fmla="*/ 6 w 7"/>
                <a:gd name="T13" fmla="*/ 5 h 26"/>
                <a:gd name="T14" fmla="*/ 6 w 7"/>
                <a:gd name="T15" fmla="*/ 4 h 26"/>
                <a:gd name="T16" fmla="*/ 5 w 7"/>
                <a:gd name="T17" fmla="*/ 1 h 26"/>
                <a:gd name="T18" fmla="*/ 2 w 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2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78"/>
            <p:cNvSpPr>
              <a:spLocks/>
            </p:cNvSpPr>
            <p:nvPr/>
          </p:nvSpPr>
          <p:spPr bwMode="auto">
            <a:xfrm>
              <a:off x="5502276" y="2274888"/>
              <a:ext cx="285750" cy="153988"/>
            </a:xfrm>
            <a:custGeom>
              <a:avLst/>
              <a:gdLst>
                <a:gd name="T0" fmla="*/ 25 w 76"/>
                <a:gd name="T1" fmla="*/ 0 h 41"/>
                <a:gd name="T2" fmla="*/ 25 w 76"/>
                <a:gd name="T3" fmla="*/ 0 h 41"/>
                <a:gd name="T4" fmla="*/ 21 w 76"/>
                <a:gd name="T5" fmla="*/ 14 h 41"/>
                <a:gd name="T6" fmla="*/ 25 w 76"/>
                <a:gd name="T7" fmla="*/ 15 h 41"/>
                <a:gd name="T8" fmla="*/ 25 w 76"/>
                <a:gd name="T9" fmla="*/ 21 h 41"/>
                <a:gd name="T10" fmla="*/ 36 w 76"/>
                <a:gd name="T11" fmla="*/ 28 h 41"/>
                <a:gd name="T12" fmla="*/ 23 w 76"/>
                <a:gd name="T13" fmla="*/ 23 h 41"/>
                <a:gd name="T14" fmla="*/ 24 w 76"/>
                <a:gd name="T15" fmla="*/ 16 h 41"/>
                <a:gd name="T16" fmla="*/ 20 w 76"/>
                <a:gd name="T17" fmla="*/ 16 h 41"/>
                <a:gd name="T18" fmla="*/ 25 w 76"/>
                <a:gd name="T19" fmla="*/ 0 h 41"/>
                <a:gd name="T20" fmla="*/ 0 w 76"/>
                <a:gd name="T21" fmla="*/ 30 h 41"/>
                <a:gd name="T22" fmla="*/ 16 w 76"/>
                <a:gd name="T23" fmla="*/ 32 h 41"/>
                <a:gd name="T24" fmla="*/ 61 w 76"/>
                <a:gd name="T25" fmla="*/ 39 h 41"/>
                <a:gd name="T26" fmla="*/ 76 w 76"/>
                <a:gd name="T27" fmla="*/ 41 h 41"/>
                <a:gd name="T28" fmla="*/ 52 w 76"/>
                <a:gd name="T29" fmla="*/ 4 h 41"/>
                <a:gd name="T30" fmla="*/ 52 w 76"/>
                <a:gd name="T31" fmla="*/ 4 h 41"/>
                <a:gd name="T32" fmla="*/ 52 w 76"/>
                <a:gd name="T33" fmla="*/ 4 h 41"/>
                <a:gd name="T34" fmla="*/ 52 w 76"/>
                <a:gd name="T35" fmla="*/ 4 h 41"/>
                <a:gd name="T36" fmla="*/ 57 w 76"/>
                <a:gd name="T37" fmla="*/ 22 h 41"/>
                <a:gd name="T38" fmla="*/ 53 w 76"/>
                <a:gd name="T39" fmla="*/ 21 h 41"/>
                <a:gd name="T40" fmla="*/ 54 w 76"/>
                <a:gd name="T41" fmla="*/ 28 h 41"/>
                <a:gd name="T42" fmla="*/ 41 w 76"/>
                <a:gd name="T43" fmla="*/ 29 h 41"/>
                <a:gd name="T44" fmla="*/ 52 w 76"/>
                <a:gd name="T45" fmla="*/ 26 h 41"/>
                <a:gd name="T46" fmla="*/ 52 w 76"/>
                <a:gd name="T47" fmla="*/ 19 h 41"/>
                <a:gd name="T48" fmla="*/ 56 w 76"/>
                <a:gd name="T49" fmla="*/ 20 h 41"/>
                <a:gd name="T50" fmla="*/ 52 w 76"/>
                <a:gd name="T51" fmla="*/ 4 h 41"/>
                <a:gd name="T52" fmla="*/ 39 w 76"/>
                <a:gd name="T53" fmla="*/ 29 h 41"/>
                <a:gd name="T54" fmla="*/ 25 w 76"/>
                <a:gd name="T5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41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0" y="9"/>
                    <a:pt x="21" y="14"/>
                    <a:pt x="21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8"/>
                    <a:pt x="25" y="1"/>
                    <a:pt x="25" y="0"/>
                  </a:cubicBezTo>
                  <a:cubicBezTo>
                    <a:pt x="11" y="1"/>
                    <a:pt x="0" y="9"/>
                    <a:pt x="0" y="3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21"/>
                    <a:pt x="66" y="10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9" y="14"/>
                    <a:pt x="57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7" y="15"/>
                    <a:pt x="52" y="4"/>
                  </a:cubicBezTo>
                  <a:cubicBezTo>
                    <a:pt x="52" y="7"/>
                    <a:pt x="51" y="23"/>
                    <a:pt x="39" y="29"/>
                  </a:cubicBezTo>
                  <a:cubicBezTo>
                    <a:pt x="39" y="29"/>
                    <a:pt x="23" y="16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79"/>
            <p:cNvSpPr>
              <a:spLocks/>
            </p:cNvSpPr>
            <p:nvPr/>
          </p:nvSpPr>
          <p:spPr bwMode="auto">
            <a:xfrm>
              <a:off x="5600701" y="2271713"/>
              <a:ext cx="36513" cy="25400"/>
            </a:xfrm>
            <a:custGeom>
              <a:avLst/>
              <a:gdLst>
                <a:gd name="T0" fmla="*/ 5 w 10"/>
                <a:gd name="T1" fmla="*/ 0 h 7"/>
                <a:gd name="T2" fmla="*/ 0 w 10"/>
                <a:gd name="T3" fmla="*/ 1 h 7"/>
                <a:gd name="T4" fmla="*/ 9 w 10"/>
                <a:gd name="T5" fmla="*/ 7 h 7"/>
                <a:gd name="T6" fmla="*/ 10 w 10"/>
                <a:gd name="T7" fmla="*/ 2 h 7"/>
                <a:gd name="T8" fmla="*/ 6 w 10"/>
                <a:gd name="T9" fmla="*/ 0 h 7"/>
                <a:gd name="T10" fmla="*/ 5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5" y="0"/>
                  </a:moveTo>
                  <a:cubicBezTo>
                    <a:pt x="3" y="0"/>
                    <a:pt x="0" y="1"/>
                    <a:pt x="0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4"/>
                    <a:pt x="10" y="2"/>
                    <a:pt x="10" y="2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80"/>
            <p:cNvSpPr>
              <a:spLocks/>
            </p:cNvSpPr>
            <p:nvPr/>
          </p:nvSpPr>
          <p:spPr bwMode="auto">
            <a:xfrm>
              <a:off x="5656263" y="2282825"/>
              <a:ext cx="38100" cy="22225"/>
            </a:xfrm>
            <a:custGeom>
              <a:avLst/>
              <a:gdLst>
                <a:gd name="T0" fmla="*/ 5 w 10"/>
                <a:gd name="T1" fmla="*/ 0 h 6"/>
                <a:gd name="T2" fmla="*/ 3 w 10"/>
                <a:gd name="T3" fmla="*/ 0 h 6"/>
                <a:gd name="T4" fmla="*/ 0 w 10"/>
                <a:gd name="T5" fmla="*/ 0 h 6"/>
                <a:gd name="T6" fmla="*/ 2 w 10"/>
                <a:gd name="T7" fmla="*/ 6 h 6"/>
                <a:gd name="T8" fmla="*/ 10 w 10"/>
                <a:gd name="T9" fmla="*/ 2 h 6"/>
                <a:gd name="T10" fmla="*/ 5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2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81"/>
            <p:cNvSpPr>
              <a:spLocks noEditPoints="1"/>
            </p:cNvSpPr>
            <p:nvPr/>
          </p:nvSpPr>
          <p:spPr bwMode="auto">
            <a:xfrm>
              <a:off x="5570538" y="2132013"/>
              <a:ext cx="153988" cy="139700"/>
            </a:xfrm>
            <a:custGeom>
              <a:avLst/>
              <a:gdLst>
                <a:gd name="T0" fmla="*/ 23 w 41"/>
                <a:gd name="T1" fmla="*/ 33 h 37"/>
                <a:gd name="T2" fmla="*/ 21 w 41"/>
                <a:gd name="T3" fmla="*/ 32 h 37"/>
                <a:gd name="T4" fmla="*/ 10 w 41"/>
                <a:gd name="T5" fmla="*/ 23 h 37"/>
                <a:gd name="T6" fmla="*/ 32 w 41"/>
                <a:gd name="T7" fmla="*/ 27 h 37"/>
                <a:gd name="T8" fmla="*/ 23 w 41"/>
                <a:gd name="T9" fmla="*/ 33 h 37"/>
                <a:gd name="T10" fmla="*/ 25 w 41"/>
                <a:gd name="T11" fmla="*/ 21 h 37"/>
                <a:gd name="T12" fmla="*/ 25 w 41"/>
                <a:gd name="T13" fmla="*/ 21 h 37"/>
                <a:gd name="T14" fmla="*/ 22 w 41"/>
                <a:gd name="T15" fmla="*/ 18 h 37"/>
                <a:gd name="T16" fmla="*/ 24 w 41"/>
                <a:gd name="T17" fmla="*/ 16 h 37"/>
                <a:gd name="T18" fmla="*/ 25 w 41"/>
                <a:gd name="T19" fmla="*/ 16 h 37"/>
                <a:gd name="T20" fmla="*/ 27 w 41"/>
                <a:gd name="T21" fmla="*/ 19 h 37"/>
                <a:gd name="T22" fmla="*/ 25 w 41"/>
                <a:gd name="T23" fmla="*/ 21 h 37"/>
                <a:gd name="T24" fmla="*/ 17 w 41"/>
                <a:gd name="T25" fmla="*/ 20 h 37"/>
                <a:gd name="T26" fmla="*/ 17 w 41"/>
                <a:gd name="T27" fmla="*/ 20 h 37"/>
                <a:gd name="T28" fmla="*/ 14 w 41"/>
                <a:gd name="T29" fmla="*/ 17 h 37"/>
                <a:gd name="T30" fmla="*/ 16 w 41"/>
                <a:gd name="T31" fmla="*/ 15 h 37"/>
                <a:gd name="T32" fmla="*/ 17 w 41"/>
                <a:gd name="T33" fmla="*/ 15 h 37"/>
                <a:gd name="T34" fmla="*/ 19 w 41"/>
                <a:gd name="T35" fmla="*/ 18 h 37"/>
                <a:gd name="T36" fmla="*/ 17 w 41"/>
                <a:gd name="T37" fmla="*/ 20 h 37"/>
                <a:gd name="T38" fmla="*/ 17 w 41"/>
                <a:gd name="T39" fmla="*/ 0 h 37"/>
                <a:gd name="T40" fmla="*/ 0 w 41"/>
                <a:gd name="T41" fmla="*/ 15 h 37"/>
                <a:gd name="T42" fmla="*/ 21 w 41"/>
                <a:gd name="T43" fmla="*/ 37 h 37"/>
                <a:gd name="T44" fmla="*/ 24 w 41"/>
                <a:gd name="T45" fmla="*/ 37 h 37"/>
                <a:gd name="T46" fmla="*/ 41 w 41"/>
                <a:gd name="T47" fmla="*/ 22 h 37"/>
                <a:gd name="T48" fmla="*/ 21 w 41"/>
                <a:gd name="T49" fmla="*/ 0 h 37"/>
                <a:gd name="T50" fmla="*/ 17 w 41"/>
                <a:gd name="T5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37">
                  <a:moveTo>
                    <a:pt x="23" y="33"/>
                  </a:moveTo>
                  <a:cubicBezTo>
                    <a:pt x="22" y="33"/>
                    <a:pt x="21" y="33"/>
                    <a:pt x="21" y="32"/>
                  </a:cubicBezTo>
                  <a:cubicBezTo>
                    <a:pt x="15" y="32"/>
                    <a:pt x="11" y="27"/>
                    <a:pt x="10" y="23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0" y="30"/>
                    <a:pt x="27" y="33"/>
                    <a:pt x="23" y="33"/>
                  </a:cubicBezTo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3" y="21"/>
                    <a:pt x="22" y="20"/>
                    <a:pt x="22" y="18"/>
                  </a:cubicBezTo>
                  <a:cubicBezTo>
                    <a:pt x="22" y="17"/>
                    <a:pt x="23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6" y="16"/>
                    <a:pt x="27" y="18"/>
                    <a:pt x="27" y="19"/>
                  </a:cubicBezTo>
                  <a:cubicBezTo>
                    <a:pt x="27" y="20"/>
                    <a:pt x="26" y="21"/>
                    <a:pt x="25" y="21"/>
                  </a:cubicBezTo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5" y="15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5"/>
                    <a:pt x="19" y="16"/>
                    <a:pt x="19" y="18"/>
                  </a:cubicBezTo>
                  <a:cubicBezTo>
                    <a:pt x="19" y="19"/>
                    <a:pt x="18" y="20"/>
                    <a:pt x="17" y="20"/>
                  </a:cubicBezTo>
                  <a:moveTo>
                    <a:pt x="17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5"/>
                    <a:pt x="9" y="35"/>
                    <a:pt x="21" y="37"/>
                  </a:cubicBezTo>
                  <a:cubicBezTo>
                    <a:pt x="22" y="37"/>
                    <a:pt x="23" y="37"/>
                    <a:pt x="24" y="37"/>
                  </a:cubicBezTo>
                  <a:cubicBezTo>
                    <a:pt x="34" y="37"/>
                    <a:pt x="41" y="31"/>
                    <a:pt x="41" y="22"/>
                  </a:cubicBezTo>
                  <a:cubicBezTo>
                    <a:pt x="41" y="12"/>
                    <a:pt x="32" y="2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82"/>
            <p:cNvSpPr>
              <a:spLocks/>
            </p:cNvSpPr>
            <p:nvPr/>
          </p:nvSpPr>
          <p:spPr bwMode="auto">
            <a:xfrm>
              <a:off x="6502401" y="2425700"/>
              <a:ext cx="22225" cy="85725"/>
            </a:xfrm>
            <a:custGeom>
              <a:avLst/>
              <a:gdLst>
                <a:gd name="T0" fmla="*/ 2 w 6"/>
                <a:gd name="T1" fmla="*/ 0 h 23"/>
                <a:gd name="T2" fmla="*/ 1 w 6"/>
                <a:gd name="T3" fmla="*/ 3 h 23"/>
                <a:gd name="T4" fmla="*/ 2 w 6"/>
                <a:gd name="T5" fmla="*/ 3 h 23"/>
                <a:gd name="T6" fmla="*/ 0 w 6"/>
                <a:gd name="T7" fmla="*/ 20 h 23"/>
                <a:gd name="T8" fmla="*/ 3 w 6"/>
                <a:gd name="T9" fmla="*/ 23 h 23"/>
                <a:gd name="T10" fmla="*/ 6 w 6"/>
                <a:gd name="T11" fmla="*/ 21 h 23"/>
                <a:gd name="T12" fmla="*/ 5 w 6"/>
                <a:gd name="T13" fmla="*/ 4 h 23"/>
                <a:gd name="T14" fmla="*/ 5 w 6"/>
                <a:gd name="T15" fmla="*/ 3 h 23"/>
                <a:gd name="T16" fmla="*/ 4 w 6"/>
                <a:gd name="T17" fmla="*/ 0 h 23"/>
                <a:gd name="T18" fmla="*/ 2 w 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3">
                  <a:moveTo>
                    <a:pt x="2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83"/>
            <p:cNvSpPr>
              <a:spLocks/>
            </p:cNvSpPr>
            <p:nvPr/>
          </p:nvSpPr>
          <p:spPr bwMode="auto">
            <a:xfrm>
              <a:off x="6389688" y="2420938"/>
              <a:ext cx="244475" cy="139700"/>
            </a:xfrm>
            <a:custGeom>
              <a:avLst/>
              <a:gdLst>
                <a:gd name="T0" fmla="*/ 22 w 65"/>
                <a:gd name="T1" fmla="*/ 0 h 37"/>
                <a:gd name="T2" fmla="*/ 22 w 65"/>
                <a:gd name="T3" fmla="*/ 0 h 37"/>
                <a:gd name="T4" fmla="*/ 18 w 65"/>
                <a:gd name="T5" fmla="*/ 13 h 37"/>
                <a:gd name="T6" fmla="*/ 22 w 65"/>
                <a:gd name="T7" fmla="*/ 13 h 37"/>
                <a:gd name="T8" fmla="*/ 21 w 65"/>
                <a:gd name="T9" fmla="*/ 19 h 37"/>
                <a:gd name="T10" fmla="*/ 31 w 65"/>
                <a:gd name="T11" fmla="*/ 26 h 37"/>
                <a:gd name="T12" fmla="*/ 20 w 65"/>
                <a:gd name="T13" fmla="*/ 21 h 37"/>
                <a:gd name="T14" fmla="*/ 20 w 65"/>
                <a:gd name="T15" fmla="*/ 15 h 37"/>
                <a:gd name="T16" fmla="*/ 17 w 65"/>
                <a:gd name="T17" fmla="*/ 14 h 37"/>
                <a:gd name="T18" fmla="*/ 22 w 65"/>
                <a:gd name="T19" fmla="*/ 0 h 37"/>
                <a:gd name="T20" fmla="*/ 0 w 65"/>
                <a:gd name="T21" fmla="*/ 27 h 37"/>
                <a:gd name="T22" fmla="*/ 14 w 65"/>
                <a:gd name="T23" fmla="*/ 29 h 37"/>
                <a:gd name="T24" fmla="*/ 52 w 65"/>
                <a:gd name="T25" fmla="*/ 35 h 37"/>
                <a:gd name="T26" fmla="*/ 65 w 65"/>
                <a:gd name="T27" fmla="*/ 37 h 37"/>
                <a:gd name="T28" fmla="*/ 44 w 65"/>
                <a:gd name="T29" fmla="*/ 3 h 37"/>
                <a:gd name="T30" fmla="*/ 44 w 65"/>
                <a:gd name="T31" fmla="*/ 3 h 37"/>
                <a:gd name="T32" fmla="*/ 44 w 65"/>
                <a:gd name="T33" fmla="*/ 3 h 37"/>
                <a:gd name="T34" fmla="*/ 44 w 65"/>
                <a:gd name="T35" fmla="*/ 3 h 37"/>
                <a:gd name="T36" fmla="*/ 49 w 65"/>
                <a:gd name="T37" fmla="*/ 20 h 37"/>
                <a:gd name="T38" fmla="*/ 45 w 65"/>
                <a:gd name="T39" fmla="*/ 19 h 37"/>
                <a:gd name="T40" fmla="*/ 46 w 65"/>
                <a:gd name="T41" fmla="*/ 25 h 37"/>
                <a:gd name="T42" fmla="*/ 35 w 65"/>
                <a:gd name="T43" fmla="*/ 26 h 37"/>
                <a:gd name="T44" fmla="*/ 44 w 65"/>
                <a:gd name="T45" fmla="*/ 23 h 37"/>
                <a:gd name="T46" fmla="*/ 44 w 65"/>
                <a:gd name="T47" fmla="*/ 17 h 37"/>
                <a:gd name="T48" fmla="*/ 48 w 65"/>
                <a:gd name="T49" fmla="*/ 18 h 37"/>
                <a:gd name="T50" fmla="*/ 44 w 65"/>
                <a:gd name="T51" fmla="*/ 3 h 37"/>
                <a:gd name="T52" fmla="*/ 33 w 65"/>
                <a:gd name="T53" fmla="*/ 26 h 37"/>
                <a:gd name="T54" fmla="*/ 22 w 65"/>
                <a:gd name="T5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" h="3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8"/>
                    <a:pt x="18" y="13"/>
                    <a:pt x="18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7"/>
                    <a:pt x="21" y="0"/>
                    <a:pt x="22" y="0"/>
                  </a:cubicBezTo>
                  <a:cubicBezTo>
                    <a:pt x="9" y="1"/>
                    <a:pt x="0" y="8"/>
                    <a:pt x="0" y="2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18"/>
                    <a:pt x="56" y="9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50" y="12"/>
                    <a:pt x="49" y="2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9" y="14"/>
                    <a:pt x="44" y="3"/>
                  </a:cubicBezTo>
                  <a:cubicBezTo>
                    <a:pt x="44" y="5"/>
                    <a:pt x="44" y="21"/>
                    <a:pt x="33" y="26"/>
                  </a:cubicBezTo>
                  <a:cubicBezTo>
                    <a:pt x="33" y="26"/>
                    <a:pt x="19" y="15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84"/>
            <p:cNvSpPr>
              <a:spLocks/>
            </p:cNvSpPr>
            <p:nvPr/>
          </p:nvSpPr>
          <p:spPr bwMode="auto">
            <a:xfrm>
              <a:off x="6475413" y="2417763"/>
              <a:ext cx="30163" cy="22225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0 h 6"/>
                <a:gd name="T4" fmla="*/ 7 w 8"/>
                <a:gd name="T5" fmla="*/ 6 h 6"/>
                <a:gd name="T6" fmla="*/ 8 w 8"/>
                <a:gd name="T7" fmla="*/ 1 h 6"/>
                <a:gd name="T8" fmla="*/ 4 w 8"/>
                <a:gd name="T9" fmla="*/ 0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3"/>
                    <a:pt x="8" y="1"/>
                    <a:pt x="8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85"/>
            <p:cNvSpPr>
              <a:spLocks/>
            </p:cNvSpPr>
            <p:nvPr/>
          </p:nvSpPr>
          <p:spPr bwMode="auto">
            <a:xfrm>
              <a:off x="6521451" y="2425700"/>
              <a:ext cx="28575" cy="19050"/>
            </a:xfrm>
            <a:custGeom>
              <a:avLst/>
              <a:gdLst>
                <a:gd name="T0" fmla="*/ 4 w 8"/>
                <a:gd name="T1" fmla="*/ 0 h 5"/>
                <a:gd name="T2" fmla="*/ 2 w 8"/>
                <a:gd name="T3" fmla="*/ 0 h 5"/>
                <a:gd name="T4" fmla="*/ 0 w 8"/>
                <a:gd name="T5" fmla="*/ 0 h 5"/>
                <a:gd name="T6" fmla="*/ 1 w 8"/>
                <a:gd name="T7" fmla="*/ 5 h 5"/>
                <a:gd name="T8" fmla="*/ 8 w 8"/>
                <a:gd name="T9" fmla="*/ 2 h 5"/>
                <a:gd name="T10" fmla="*/ 4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4" y="0"/>
                    <a:pt x="4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1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86"/>
            <p:cNvSpPr>
              <a:spLocks noEditPoints="1"/>
            </p:cNvSpPr>
            <p:nvPr/>
          </p:nvSpPr>
          <p:spPr bwMode="auto">
            <a:xfrm>
              <a:off x="6445251" y="2286000"/>
              <a:ext cx="131763" cy="131763"/>
            </a:xfrm>
            <a:custGeom>
              <a:avLst/>
              <a:gdLst>
                <a:gd name="T0" fmla="*/ 20 w 35"/>
                <a:gd name="T1" fmla="*/ 30 h 35"/>
                <a:gd name="T2" fmla="*/ 18 w 35"/>
                <a:gd name="T3" fmla="*/ 30 h 35"/>
                <a:gd name="T4" fmla="*/ 9 w 35"/>
                <a:gd name="T5" fmla="*/ 22 h 35"/>
                <a:gd name="T6" fmla="*/ 27 w 35"/>
                <a:gd name="T7" fmla="*/ 25 h 35"/>
                <a:gd name="T8" fmla="*/ 20 w 35"/>
                <a:gd name="T9" fmla="*/ 30 h 35"/>
                <a:gd name="T10" fmla="*/ 22 w 35"/>
                <a:gd name="T11" fmla="*/ 20 h 35"/>
                <a:gd name="T12" fmla="*/ 21 w 35"/>
                <a:gd name="T13" fmla="*/ 20 h 35"/>
                <a:gd name="T14" fmla="*/ 19 w 35"/>
                <a:gd name="T15" fmla="*/ 17 h 35"/>
                <a:gd name="T16" fmla="*/ 21 w 35"/>
                <a:gd name="T17" fmla="*/ 15 h 35"/>
                <a:gd name="T18" fmla="*/ 21 w 35"/>
                <a:gd name="T19" fmla="*/ 15 h 35"/>
                <a:gd name="T20" fmla="*/ 24 w 35"/>
                <a:gd name="T21" fmla="*/ 18 h 35"/>
                <a:gd name="T22" fmla="*/ 22 w 35"/>
                <a:gd name="T23" fmla="*/ 20 h 35"/>
                <a:gd name="T24" fmla="*/ 15 w 35"/>
                <a:gd name="T25" fmla="*/ 19 h 35"/>
                <a:gd name="T26" fmla="*/ 15 w 35"/>
                <a:gd name="T27" fmla="*/ 19 h 35"/>
                <a:gd name="T28" fmla="*/ 12 w 35"/>
                <a:gd name="T29" fmla="*/ 16 h 35"/>
                <a:gd name="T30" fmla="*/ 14 w 35"/>
                <a:gd name="T31" fmla="*/ 14 h 35"/>
                <a:gd name="T32" fmla="*/ 15 w 35"/>
                <a:gd name="T33" fmla="*/ 14 h 35"/>
                <a:gd name="T34" fmla="*/ 17 w 35"/>
                <a:gd name="T35" fmla="*/ 17 h 35"/>
                <a:gd name="T36" fmla="*/ 15 w 35"/>
                <a:gd name="T37" fmla="*/ 19 h 35"/>
                <a:gd name="T38" fmla="*/ 15 w 35"/>
                <a:gd name="T39" fmla="*/ 0 h 35"/>
                <a:gd name="T40" fmla="*/ 0 w 35"/>
                <a:gd name="T41" fmla="*/ 14 h 35"/>
                <a:gd name="T42" fmla="*/ 18 w 35"/>
                <a:gd name="T43" fmla="*/ 35 h 35"/>
                <a:gd name="T44" fmla="*/ 21 w 35"/>
                <a:gd name="T45" fmla="*/ 35 h 35"/>
                <a:gd name="T46" fmla="*/ 35 w 35"/>
                <a:gd name="T47" fmla="*/ 21 h 35"/>
                <a:gd name="T48" fmla="*/ 18 w 35"/>
                <a:gd name="T49" fmla="*/ 0 h 35"/>
                <a:gd name="T50" fmla="*/ 15 w 35"/>
                <a:gd name="T5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35">
                  <a:moveTo>
                    <a:pt x="20" y="30"/>
                  </a:moveTo>
                  <a:cubicBezTo>
                    <a:pt x="19" y="30"/>
                    <a:pt x="18" y="30"/>
                    <a:pt x="18" y="30"/>
                  </a:cubicBezTo>
                  <a:cubicBezTo>
                    <a:pt x="13" y="30"/>
                    <a:pt x="10" y="26"/>
                    <a:pt x="9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8"/>
                    <a:pt x="23" y="30"/>
                    <a:pt x="20" y="30"/>
                  </a:cubicBezTo>
                  <a:moveTo>
                    <a:pt x="22" y="20"/>
                  </a:moveTo>
                  <a:cubicBezTo>
                    <a:pt x="22" y="20"/>
                    <a:pt x="21" y="20"/>
                    <a:pt x="21" y="20"/>
                  </a:cubicBezTo>
                  <a:cubicBezTo>
                    <a:pt x="20" y="20"/>
                    <a:pt x="19" y="18"/>
                    <a:pt x="19" y="17"/>
                  </a:cubicBezTo>
                  <a:cubicBezTo>
                    <a:pt x="19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4" y="17"/>
                    <a:pt x="24" y="18"/>
                  </a:cubicBezTo>
                  <a:cubicBezTo>
                    <a:pt x="24" y="19"/>
                    <a:pt x="23" y="20"/>
                    <a:pt x="22" y="20"/>
                  </a:cubicBezTo>
                  <a:moveTo>
                    <a:pt x="15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6" y="14"/>
                    <a:pt x="17" y="16"/>
                    <a:pt x="17" y="17"/>
                  </a:cubicBezTo>
                  <a:cubicBezTo>
                    <a:pt x="17" y="18"/>
                    <a:pt x="16" y="19"/>
                    <a:pt x="15" y="19"/>
                  </a:cubicBezTo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4"/>
                    <a:pt x="8" y="33"/>
                    <a:pt x="18" y="35"/>
                  </a:cubicBezTo>
                  <a:cubicBezTo>
                    <a:pt x="19" y="35"/>
                    <a:pt x="20" y="35"/>
                    <a:pt x="21" y="35"/>
                  </a:cubicBezTo>
                  <a:cubicBezTo>
                    <a:pt x="29" y="35"/>
                    <a:pt x="35" y="29"/>
                    <a:pt x="35" y="21"/>
                  </a:cubicBezTo>
                  <a:cubicBezTo>
                    <a:pt x="35" y="11"/>
                    <a:pt x="28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87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88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89"/>
            <p:cNvSpPr>
              <a:spLocks/>
            </p:cNvSpPr>
            <p:nvPr/>
          </p:nvSpPr>
          <p:spPr bwMode="auto">
            <a:xfrm>
              <a:off x="4652963" y="4967288"/>
              <a:ext cx="57150" cy="184150"/>
            </a:xfrm>
            <a:custGeom>
              <a:avLst/>
              <a:gdLst>
                <a:gd name="T0" fmla="*/ 11 w 15"/>
                <a:gd name="T1" fmla="*/ 0 h 49"/>
                <a:gd name="T2" fmla="*/ 5 w 15"/>
                <a:gd name="T3" fmla="*/ 0 h 49"/>
                <a:gd name="T4" fmla="*/ 3 w 15"/>
                <a:gd name="T5" fmla="*/ 7 h 49"/>
                <a:gd name="T6" fmla="*/ 4 w 15"/>
                <a:gd name="T7" fmla="*/ 8 h 49"/>
                <a:gd name="T8" fmla="*/ 0 w 15"/>
                <a:gd name="T9" fmla="*/ 43 h 49"/>
                <a:gd name="T10" fmla="*/ 8 w 15"/>
                <a:gd name="T11" fmla="*/ 49 h 49"/>
                <a:gd name="T12" fmla="*/ 15 w 15"/>
                <a:gd name="T13" fmla="*/ 42 h 49"/>
                <a:gd name="T14" fmla="*/ 12 w 15"/>
                <a:gd name="T15" fmla="*/ 7 h 49"/>
                <a:gd name="T16" fmla="*/ 13 w 15"/>
                <a:gd name="T17" fmla="*/ 6 h 49"/>
                <a:gd name="T18" fmla="*/ 11 w 15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9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3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6"/>
                    <a:pt x="13" y="3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90"/>
            <p:cNvSpPr>
              <a:spLocks/>
            </p:cNvSpPr>
            <p:nvPr/>
          </p:nvSpPr>
          <p:spPr bwMode="auto">
            <a:xfrm>
              <a:off x="4370388" y="4964113"/>
              <a:ext cx="601663" cy="277813"/>
            </a:xfrm>
            <a:custGeom>
              <a:avLst/>
              <a:gdLst>
                <a:gd name="T0" fmla="*/ 110 w 160"/>
                <a:gd name="T1" fmla="*/ 0 h 74"/>
                <a:gd name="T2" fmla="*/ 110 w 160"/>
                <a:gd name="T3" fmla="*/ 0 h 74"/>
                <a:gd name="T4" fmla="*/ 110 w 160"/>
                <a:gd name="T5" fmla="*/ 0 h 74"/>
                <a:gd name="T6" fmla="*/ 110 w 160"/>
                <a:gd name="T7" fmla="*/ 0 h 74"/>
                <a:gd name="T8" fmla="*/ 121 w 160"/>
                <a:gd name="T9" fmla="*/ 32 h 74"/>
                <a:gd name="T10" fmla="*/ 112 w 160"/>
                <a:gd name="T11" fmla="*/ 32 h 74"/>
                <a:gd name="T12" fmla="*/ 115 w 160"/>
                <a:gd name="T13" fmla="*/ 44 h 74"/>
                <a:gd name="T14" fmla="*/ 88 w 160"/>
                <a:gd name="T15" fmla="*/ 53 h 74"/>
                <a:gd name="T16" fmla="*/ 110 w 160"/>
                <a:gd name="T17" fmla="*/ 41 h 74"/>
                <a:gd name="T18" fmla="*/ 109 w 160"/>
                <a:gd name="T19" fmla="*/ 29 h 74"/>
                <a:gd name="T20" fmla="*/ 119 w 160"/>
                <a:gd name="T21" fmla="*/ 29 h 74"/>
                <a:gd name="T22" fmla="*/ 110 w 160"/>
                <a:gd name="T23" fmla="*/ 0 h 74"/>
                <a:gd name="T24" fmla="*/ 83 w 160"/>
                <a:gd name="T25" fmla="*/ 54 h 74"/>
                <a:gd name="T26" fmla="*/ 54 w 160"/>
                <a:gd name="T27" fmla="*/ 4 h 74"/>
                <a:gd name="T28" fmla="*/ 54 w 160"/>
                <a:gd name="T29" fmla="*/ 4 h 74"/>
                <a:gd name="T30" fmla="*/ 45 w 160"/>
                <a:gd name="T31" fmla="*/ 34 h 74"/>
                <a:gd name="T32" fmla="*/ 54 w 160"/>
                <a:gd name="T33" fmla="*/ 33 h 74"/>
                <a:gd name="T34" fmla="*/ 53 w 160"/>
                <a:gd name="T35" fmla="*/ 46 h 74"/>
                <a:gd name="T36" fmla="*/ 76 w 160"/>
                <a:gd name="T37" fmla="*/ 54 h 74"/>
                <a:gd name="T38" fmla="*/ 49 w 160"/>
                <a:gd name="T39" fmla="*/ 49 h 74"/>
                <a:gd name="T40" fmla="*/ 51 w 160"/>
                <a:gd name="T41" fmla="*/ 37 h 74"/>
                <a:gd name="T42" fmla="*/ 42 w 160"/>
                <a:gd name="T43" fmla="*/ 38 h 74"/>
                <a:gd name="T44" fmla="*/ 54 w 160"/>
                <a:gd name="T45" fmla="*/ 4 h 74"/>
                <a:gd name="T46" fmla="*/ 0 w 160"/>
                <a:gd name="T47" fmla="*/ 74 h 74"/>
                <a:gd name="T48" fmla="*/ 35 w 160"/>
                <a:gd name="T49" fmla="*/ 71 h 74"/>
                <a:gd name="T50" fmla="*/ 128 w 160"/>
                <a:gd name="T51" fmla="*/ 63 h 74"/>
                <a:gd name="T52" fmla="*/ 160 w 160"/>
                <a:gd name="T53" fmla="*/ 60 h 74"/>
                <a:gd name="T54" fmla="*/ 110 w 160"/>
                <a:gd name="T5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0" h="74">
                  <a:moveTo>
                    <a:pt x="110" y="0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24" y="16"/>
                    <a:pt x="121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21" y="19"/>
                    <a:pt x="110" y="0"/>
                  </a:cubicBezTo>
                  <a:cubicBezTo>
                    <a:pt x="110" y="5"/>
                    <a:pt x="109" y="37"/>
                    <a:pt x="83" y="54"/>
                  </a:cubicBezTo>
                  <a:cubicBezTo>
                    <a:pt x="83" y="54"/>
                    <a:pt x="49" y="37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2" y="25"/>
                    <a:pt x="45" y="34"/>
                    <a:pt x="45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9" y="23"/>
                    <a:pt x="53" y="6"/>
                    <a:pt x="54" y="4"/>
                  </a:cubicBezTo>
                  <a:cubicBezTo>
                    <a:pt x="23" y="13"/>
                    <a:pt x="0" y="33"/>
                    <a:pt x="0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21"/>
                    <a:pt x="139" y="5"/>
                    <a:pt x="1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91"/>
            <p:cNvSpPr>
              <a:spLocks/>
            </p:cNvSpPr>
            <p:nvPr/>
          </p:nvSpPr>
          <p:spPr bwMode="auto">
            <a:xfrm>
              <a:off x="4584701" y="4964113"/>
              <a:ext cx="79375" cy="44450"/>
            </a:xfrm>
            <a:custGeom>
              <a:avLst/>
              <a:gdLst>
                <a:gd name="T0" fmla="*/ 10 w 21"/>
                <a:gd name="T1" fmla="*/ 0 h 12"/>
                <a:gd name="T2" fmla="*/ 0 w 21"/>
                <a:gd name="T3" fmla="*/ 3 h 12"/>
                <a:gd name="T4" fmla="*/ 17 w 21"/>
                <a:gd name="T5" fmla="*/ 12 h 12"/>
                <a:gd name="T6" fmla="*/ 21 w 21"/>
                <a:gd name="T7" fmla="*/ 1 h 12"/>
                <a:gd name="T8" fmla="*/ 20 w 21"/>
                <a:gd name="T9" fmla="*/ 1 h 12"/>
                <a:gd name="T10" fmla="*/ 10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0" y="0"/>
                  </a:moveTo>
                  <a:cubicBezTo>
                    <a:pt x="6" y="1"/>
                    <a:pt x="0" y="3"/>
                    <a:pt x="0" y="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6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1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92"/>
            <p:cNvSpPr>
              <a:spLocks/>
            </p:cNvSpPr>
            <p:nvPr/>
          </p:nvSpPr>
          <p:spPr bwMode="auto">
            <a:xfrm>
              <a:off x="4697413" y="4956175"/>
              <a:ext cx="79375" cy="49213"/>
            </a:xfrm>
            <a:custGeom>
              <a:avLst/>
              <a:gdLst>
                <a:gd name="T0" fmla="*/ 11 w 21"/>
                <a:gd name="T1" fmla="*/ 0 h 13"/>
                <a:gd name="T2" fmla="*/ 11 w 21"/>
                <a:gd name="T3" fmla="*/ 0 h 13"/>
                <a:gd name="T4" fmla="*/ 0 w 21"/>
                <a:gd name="T5" fmla="*/ 2 h 13"/>
                <a:gd name="T6" fmla="*/ 4 w 21"/>
                <a:gd name="T7" fmla="*/ 13 h 13"/>
                <a:gd name="T8" fmla="*/ 21 w 21"/>
                <a:gd name="T9" fmla="*/ 2 h 13"/>
                <a:gd name="T10" fmla="*/ 11 w 21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8" y="2"/>
                    <a:pt x="0" y="2"/>
                  </a:cubicBezTo>
                  <a:cubicBezTo>
                    <a:pt x="0" y="2"/>
                    <a:pt x="5" y="6"/>
                    <a:pt x="4" y="1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5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93"/>
            <p:cNvSpPr>
              <a:spLocks noEditPoints="1"/>
            </p:cNvSpPr>
            <p:nvPr/>
          </p:nvSpPr>
          <p:spPr bwMode="auto">
            <a:xfrm>
              <a:off x="4518026" y="4678363"/>
              <a:ext cx="322263" cy="274638"/>
            </a:xfrm>
            <a:custGeom>
              <a:avLst/>
              <a:gdLst>
                <a:gd name="T0" fmla="*/ 41 w 86"/>
                <a:gd name="T1" fmla="*/ 63 h 73"/>
                <a:gd name="T2" fmla="*/ 20 w 86"/>
                <a:gd name="T3" fmla="*/ 50 h 73"/>
                <a:gd name="T4" fmla="*/ 66 w 86"/>
                <a:gd name="T5" fmla="*/ 47 h 73"/>
                <a:gd name="T6" fmla="*/ 43 w 86"/>
                <a:gd name="T7" fmla="*/ 63 h 73"/>
                <a:gd name="T8" fmla="*/ 41 w 86"/>
                <a:gd name="T9" fmla="*/ 63 h 73"/>
                <a:gd name="T10" fmla="*/ 34 w 86"/>
                <a:gd name="T11" fmla="*/ 41 h 73"/>
                <a:gd name="T12" fmla="*/ 29 w 86"/>
                <a:gd name="T13" fmla="*/ 36 h 73"/>
                <a:gd name="T14" fmla="*/ 35 w 86"/>
                <a:gd name="T15" fmla="*/ 31 h 73"/>
                <a:gd name="T16" fmla="*/ 35 w 86"/>
                <a:gd name="T17" fmla="*/ 31 h 73"/>
                <a:gd name="T18" fmla="*/ 41 w 86"/>
                <a:gd name="T19" fmla="*/ 35 h 73"/>
                <a:gd name="T20" fmla="*/ 35 w 86"/>
                <a:gd name="T21" fmla="*/ 41 h 73"/>
                <a:gd name="T22" fmla="*/ 34 w 86"/>
                <a:gd name="T23" fmla="*/ 41 h 73"/>
                <a:gd name="T24" fmla="*/ 51 w 86"/>
                <a:gd name="T25" fmla="*/ 40 h 73"/>
                <a:gd name="T26" fmla="*/ 46 w 86"/>
                <a:gd name="T27" fmla="*/ 35 h 73"/>
                <a:gd name="T28" fmla="*/ 51 w 86"/>
                <a:gd name="T29" fmla="*/ 30 h 73"/>
                <a:gd name="T30" fmla="*/ 52 w 86"/>
                <a:gd name="T31" fmla="*/ 30 h 73"/>
                <a:gd name="T32" fmla="*/ 57 w 86"/>
                <a:gd name="T33" fmla="*/ 35 h 73"/>
                <a:gd name="T34" fmla="*/ 51 w 86"/>
                <a:gd name="T35" fmla="*/ 40 h 73"/>
                <a:gd name="T36" fmla="*/ 51 w 86"/>
                <a:gd name="T37" fmla="*/ 40 h 73"/>
                <a:gd name="T38" fmla="*/ 45 w 86"/>
                <a:gd name="T39" fmla="*/ 0 h 73"/>
                <a:gd name="T40" fmla="*/ 43 w 86"/>
                <a:gd name="T41" fmla="*/ 0 h 73"/>
                <a:gd name="T42" fmla="*/ 0 w 86"/>
                <a:gd name="T43" fmla="*/ 39 h 73"/>
                <a:gd name="T44" fmla="*/ 40 w 86"/>
                <a:gd name="T45" fmla="*/ 73 h 73"/>
                <a:gd name="T46" fmla="*/ 43 w 86"/>
                <a:gd name="T47" fmla="*/ 72 h 73"/>
                <a:gd name="T48" fmla="*/ 86 w 86"/>
                <a:gd name="T49" fmla="*/ 34 h 73"/>
                <a:gd name="T50" fmla="*/ 45 w 86"/>
                <a:gd name="T5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73">
                  <a:moveTo>
                    <a:pt x="41" y="63"/>
                  </a:moveTo>
                  <a:cubicBezTo>
                    <a:pt x="31" y="63"/>
                    <a:pt x="22" y="58"/>
                    <a:pt x="20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4" y="56"/>
                    <a:pt x="54" y="63"/>
                    <a:pt x="43" y="63"/>
                  </a:cubicBezTo>
                  <a:cubicBezTo>
                    <a:pt x="43" y="63"/>
                    <a:pt x="42" y="63"/>
                    <a:pt x="41" y="63"/>
                  </a:cubicBezTo>
                  <a:moveTo>
                    <a:pt x="34" y="41"/>
                  </a:moveTo>
                  <a:cubicBezTo>
                    <a:pt x="31" y="41"/>
                    <a:pt x="29" y="39"/>
                    <a:pt x="29" y="36"/>
                  </a:cubicBezTo>
                  <a:cubicBezTo>
                    <a:pt x="29" y="33"/>
                    <a:pt x="32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8" y="31"/>
                    <a:pt x="41" y="33"/>
                    <a:pt x="41" y="35"/>
                  </a:cubicBezTo>
                  <a:cubicBezTo>
                    <a:pt x="41" y="38"/>
                    <a:pt x="38" y="40"/>
                    <a:pt x="35" y="41"/>
                  </a:cubicBezTo>
                  <a:cubicBezTo>
                    <a:pt x="35" y="41"/>
                    <a:pt x="35" y="41"/>
                    <a:pt x="34" y="41"/>
                  </a:cubicBezTo>
                  <a:moveTo>
                    <a:pt x="51" y="40"/>
                  </a:moveTo>
                  <a:cubicBezTo>
                    <a:pt x="48" y="40"/>
                    <a:pt x="46" y="38"/>
                    <a:pt x="46" y="35"/>
                  </a:cubicBezTo>
                  <a:cubicBezTo>
                    <a:pt x="46" y="32"/>
                    <a:pt x="48" y="30"/>
                    <a:pt x="51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30"/>
                    <a:pt x="57" y="32"/>
                    <a:pt x="57" y="35"/>
                  </a:cubicBezTo>
                  <a:cubicBezTo>
                    <a:pt x="57" y="37"/>
                    <a:pt x="55" y="39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moveTo>
                    <a:pt x="45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19" y="1"/>
                    <a:pt x="0" y="18"/>
                    <a:pt x="0" y="39"/>
                  </a:cubicBezTo>
                  <a:cubicBezTo>
                    <a:pt x="0" y="58"/>
                    <a:pt x="18" y="73"/>
                    <a:pt x="40" y="73"/>
                  </a:cubicBezTo>
                  <a:cubicBezTo>
                    <a:pt x="41" y="73"/>
                    <a:pt x="42" y="73"/>
                    <a:pt x="43" y="72"/>
                  </a:cubicBezTo>
                  <a:cubicBezTo>
                    <a:pt x="67" y="71"/>
                    <a:pt x="86" y="54"/>
                    <a:pt x="86" y="34"/>
                  </a:cubicBezTo>
                  <a:cubicBezTo>
                    <a:pt x="86" y="15"/>
                    <a:pt x="68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94"/>
            <p:cNvSpPr>
              <a:spLocks/>
            </p:cNvSpPr>
            <p:nvPr/>
          </p:nvSpPr>
          <p:spPr bwMode="auto">
            <a:xfrm>
              <a:off x="4787901" y="4422775"/>
              <a:ext cx="615950" cy="661988"/>
            </a:xfrm>
            <a:custGeom>
              <a:avLst/>
              <a:gdLst>
                <a:gd name="T0" fmla="*/ 146 w 164"/>
                <a:gd name="T1" fmla="*/ 0 h 176"/>
                <a:gd name="T2" fmla="*/ 145 w 164"/>
                <a:gd name="T3" fmla="*/ 0 h 176"/>
                <a:gd name="T4" fmla="*/ 20 w 164"/>
                <a:gd name="T5" fmla="*/ 3 h 176"/>
                <a:gd name="T6" fmla="*/ 0 w 164"/>
                <a:gd name="T7" fmla="*/ 21 h 176"/>
                <a:gd name="T8" fmla="*/ 0 w 164"/>
                <a:gd name="T9" fmla="*/ 69 h 176"/>
                <a:gd name="T10" fmla="*/ 8 w 164"/>
                <a:gd name="T11" fmla="*/ 74 h 176"/>
                <a:gd name="T12" fmla="*/ 8 w 164"/>
                <a:gd name="T13" fmla="*/ 21 h 176"/>
                <a:gd name="T14" fmla="*/ 20 w 164"/>
                <a:gd name="T15" fmla="*/ 10 h 176"/>
                <a:gd name="T16" fmla="*/ 145 w 164"/>
                <a:gd name="T17" fmla="*/ 7 h 176"/>
                <a:gd name="T18" fmla="*/ 146 w 164"/>
                <a:gd name="T19" fmla="*/ 7 h 176"/>
                <a:gd name="T20" fmla="*/ 157 w 164"/>
                <a:gd name="T21" fmla="*/ 17 h 176"/>
                <a:gd name="T22" fmla="*/ 157 w 164"/>
                <a:gd name="T23" fmla="*/ 151 h 176"/>
                <a:gd name="T24" fmla="*/ 145 w 164"/>
                <a:gd name="T25" fmla="*/ 162 h 176"/>
                <a:gd name="T26" fmla="*/ 50 w 164"/>
                <a:gd name="T27" fmla="*/ 169 h 176"/>
                <a:gd name="T28" fmla="*/ 53 w 164"/>
                <a:gd name="T29" fmla="*/ 176 h 176"/>
                <a:gd name="T30" fmla="*/ 145 w 164"/>
                <a:gd name="T31" fmla="*/ 169 h 176"/>
                <a:gd name="T32" fmla="*/ 164 w 164"/>
                <a:gd name="T33" fmla="*/ 151 h 176"/>
                <a:gd name="T34" fmla="*/ 164 w 164"/>
                <a:gd name="T35" fmla="*/ 16 h 176"/>
                <a:gd name="T36" fmla="*/ 146 w 164"/>
                <a:gd name="T3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4" h="176"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9" y="3"/>
                    <a:pt x="0" y="11"/>
                    <a:pt x="0" y="2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70"/>
                    <a:pt x="5" y="72"/>
                    <a:pt x="8" y="74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"/>
                    <a:pt x="14" y="10"/>
                    <a:pt x="20" y="10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5" y="7"/>
                    <a:pt x="146" y="7"/>
                    <a:pt x="146" y="7"/>
                  </a:cubicBezTo>
                  <a:cubicBezTo>
                    <a:pt x="152" y="7"/>
                    <a:pt x="157" y="11"/>
                    <a:pt x="157" y="17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57"/>
                    <a:pt x="152" y="162"/>
                    <a:pt x="145" y="162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51" y="171"/>
                    <a:pt x="52" y="173"/>
                    <a:pt x="53" y="176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6" y="168"/>
                    <a:pt x="164" y="160"/>
                    <a:pt x="164" y="15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7"/>
                    <a:pt x="156" y="0"/>
                    <a:pt x="1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95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96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97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98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99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00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01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02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Rectangle 103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Rectangle 104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05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06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07"/>
            <p:cNvSpPr>
              <a:spLocks/>
            </p:cNvSpPr>
            <p:nvPr/>
          </p:nvSpPr>
          <p:spPr bwMode="auto">
            <a:xfrm>
              <a:off x="7907338" y="2944813"/>
              <a:ext cx="11113" cy="36513"/>
            </a:xfrm>
            <a:custGeom>
              <a:avLst/>
              <a:gdLst>
                <a:gd name="T0" fmla="*/ 1 w 3"/>
                <a:gd name="T1" fmla="*/ 0 h 10"/>
                <a:gd name="T2" fmla="*/ 1 w 3"/>
                <a:gd name="T3" fmla="*/ 2 h 10"/>
                <a:gd name="T4" fmla="*/ 1 w 3"/>
                <a:gd name="T5" fmla="*/ 2 h 10"/>
                <a:gd name="T6" fmla="*/ 0 w 3"/>
                <a:gd name="T7" fmla="*/ 9 h 10"/>
                <a:gd name="T8" fmla="*/ 2 w 3"/>
                <a:gd name="T9" fmla="*/ 10 h 10"/>
                <a:gd name="T10" fmla="*/ 3 w 3"/>
                <a:gd name="T11" fmla="*/ 9 h 10"/>
                <a:gd name="T12" fmla="*/ 2 w 3"/>
                <a:gd name="T13" fmla="*/ 2 h 10"/>
                <a:gd name="T14" fmla="*/ 2 w 3"/>
                <a:gd name="T15" fmla="*/ 2 h 10"/>
                <a:gd name="T16" fmla="*/ 2 w 3"/>
                <a:gd name="T17" fmla="*/ 0 h 10"/>
                <a:gd name="T18" fmla="*/ 1 w 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08"/>
            <p:cNvSpPr>
              <a:spLocks/>
            </p:cNvSpPr>
            <p:nvPr/>
          </p:nvSpPr>
          <p:spPr bwMode="auto">
            <a:xfrm>
              <a:off x="7866063" y="2944813"/>
              <a:ext cx="93663" cy="60325"/>
            </a:xfrm>
            <a:custGeom>
              <a:avLst/>
              <a:gdLst>
                <a:gd name="T0" fmla="*/ 8 w 25"/>
                <a:gd name="T1" fmla="*/ 0 h 16"/>
                <a:gd name="T2" fmla="*/ 8 w 25"/>
                <a:gd name="T3" fmla="*/ 0 h 16"/>
                <a:gd name="T4" fmla="*/ 7 w 25"/>
                <a:gd name="T5" fmla="*/ 6 h 16"/>
                <a:gd name="T6" fmla="*/ 8 w 25"/>
                <a:gd name="T7" fmla="*/ 6 h 16"/>
                <a:gd name="T8" fmla="*/ 8 w 25"/>
                <a:gd name="T9" fmla="*/ 9 h 16"/>
                <a:gd name="T10" fmla="*/ 12 w 25"/>
                <a:gd name="T11" fmla="*/ 11 h 16"/>
                <a:gd name="T12" fmla="*/ 7 w 25"/>
                <a:gd name="T13" fmla="*/ 9 h 16"/>
                <a:gd name="T14" fmla="*/ 8 w 25"/>
                <a:gd name="T15" fmla="*/ 7 h 16"/>
                <a:gd name="T16" fmla="*/ 6 w 25"/>
                <a:gd name="T17" fmla="*/ 7 h 16"/>
                <a:gd name="T18" fmla="*/ 8 w 25"/>
                <a:gd name="T19" fmla="*/ 0 h 16"/>
                <a:gd name="T20" fmla="*/ 0 w 25"/>
                <a:gd name="T21" fmla="*/ 12 h 16"/>
                <a:gd name="T22" fmla="*/ 5 w 25"/>
                <a:gd name="T23" fmla="*/ 13 h 16"/>
                <a:gd name="T24" fmla="*/ 20 w 25"/>
                <a:gd name="T25" fmla="*/ 15 h 16"/>
                <a:gd name="T26" fmla="*/ 25 w 25"/>
                <a:gd name="T27" fmla="*/ 16 h 16"/>
                <a:gd name="T28" fmla="*/ 17 w 25"/>
                <a:gd name="T29" fmla="*/ 1 h 16"/>
                <a:gd name="T30" fmla="*/ 17 w 25"/>
                <a:gd name="T31" fmla="*/ 1 h 16"/>
                <a:gd name="T32" fmla="*/ 17 w 25"/>
                <a:gd name="T33" fmla="*/ 1 h 16"/>
                <a:gd name="T34" fmla="*/ 17 w 25"/>
                <a:gd name="T35" fmla="*/ 1 h 16"/>
                <a:gd name="T36" fmla="*/ 18 w 25"/>
                <a:gd name="T37" fmla="*/ 8 h 16"/>
                <a:gd name="T38" fmla="*/ 17 w 25"/>
                <a:gd name="T39" fmla="*/ 8 h 16"/>
                <a:gd name="T40" fmla="*/ 17 w 25"/>
                <a:gd name="T41" fmla="*/ 10 h 16"/>
                <a:gd name="T42" fmla="*/ 13 w 25"/>
                <a:gd name="T43" fmla="*/ 11 h 16"/>
                <a:gd name="T44" fmla="*/ 17 w 25"/>
                <a:gd name="T45" fmla="*/ 10 h 16"/>
                <a:gd name="T46" fmla="*/ 17 w 25"/>
                <a:gd name="T47" fmla="*/ 7 h 16"/>
                <a:gd name="T48" fmla="*/ 18 w 25"/>
                <a:gd name="T49" fmla="*/ 7 h 16"/>
                <a:gd name="T50" fmla="*/ 17 w 25"/>
                <a:gd name="T51" fmla="*/ 1 h 16"/>
                <a:gd name="T52" fmla="*/ 13 w 25"/>
                <a:gd name="T53" fmla="*/ 11 h 16"/>
                <a:gd name="T54" fmla="*/ 8 w 25"/>
                <a:gd name="T5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6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3"/>
                    <a:pt x="8" y="0"/>
                    <a:pt x="8" y="0"/>
                  </a:cubicBezTo>
                  <a:cubicBezTo>
                    <a:pt x="3" y="1"/>
                    <a:pt x="0" y="4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6"/>
                    <a:pt x="17" y="1"/>
                  </a:cubicBezTo>
                  <a:cubicBezTo>
                    <a:pt x="17" y="2"/>
                    <a:pt x="17" y="9"/>
                    <a:pt x="13" y="11"/>
                  </a:cubicBezTo>
                  <a:cubicBezTo>
                    <a:pt x="13" y="11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09"/>
            <p:cNvSpPr>
              <a:spLocks/>
            </p:cNvSpPr>
            <p:nvPr/>
          </p:nvSpPr>
          <p:spPr bwMode="auto">
            <a:xfrm>
              <a:off x="7899401" y="2944813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10"/>
            <p:cNvSpPr>
              <a:spLocks/>
            </p:cNvSpPr>
            <p:nvPr/>
          </p:nvSpPr>
          <p:spPr bwMode="auto">
            <a:xfrm>
              <a:off x="7915276" y="2944813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11"/>
            <p:cNvSpPr>
              <a:spLocks noEditPoints="1"/>
            </p:cNvSpPr>
            <p:nvPr/>
          </p:nvSpPr>
          <p:spPr bwMode="auto">
            <a:xfrm>
              <a:off x="7888288" y="2884488"/>
              <a:ext cx="49213" cy="55563"/>
            </a:xfrm>
            <a:custGeom>
              <a:avLst/>
              <a:gdLst>
                <a:gd name="T0" fmla="*/ 7 w 13"/>
                <a:gd name="T1" fmla="*/ 13 h 15"/>
                <a:gd name="T2" fmla="*/ 6 w 13"/>
                <a:gd name="T3" fmla="*/ 13 h 15"/>
                <a:gd name="T4" fmla="*/ 3 w 13"/>
                <a:gd name="T5" fmla="*/ 10 h 15"/>
                <a:gd name="T6" fmla="*/ 10 w 13"/>
                <a:gd name="T7" fmla="*/ 11 h 15"/>
                <a:gd name="T8" fmla="*/ 7 w 13"/>
                <a:gd name="T9" fmla="*/ 13 h 15"/>
                <a:gd name="T10" fmla="*/ 8 w 13"/>
                <a:gd name="T11" fmla="*/ 9 h 15"/>
                <a:gd name="T12" fmla="*/ 8 w 13"/>
                <a:gd name="T13" fmla="*/ 9 h 15"/>
                <a:gd name="T14" fmla="*/ 7 w 13"/>
                <a:gd name="T15" fmla="*/ 8 h 15"/>
                <a:gd name="T16" fmla="*/ 8 w 13"/>
                <a:gd name="T17" fmla="*/ 7 h 15"/>
                <a:gd name="T18" fmla="*/ 8 w 13"/>
                <a:gd name="T19" fmla="*/ 7 h 15"/>
                <a:gd name="T20" fmla="*/ 9 w 13"/>
                <a:gd name="T21" fmla="*/ 8 h 15"/>
                <a:gd name="T22" fmla="*/ 8 w 13"/>
                <a:gd name="T23" fmla="*/ 9 h 15"/>
                <a:gd name="T24" fmla="*/ 5 w 13"/>
                <a:gd name="T25" fmla="*/ 8 h 15"/>
                <a:gd name="T26" fmla="*/ 5 w 13"/>
                <a:gd name="T27" fmla="*/ 8 h 15"/>
                <a:gd name="T28" fmla="*/ 4 w 13"/>
                <a:gd name="T29" fmla="*/ 7 h 15"/>
                <a:gd name="T30" fmla="*/ 5 w 13"/>
                <a:gd name="T31" fmla="*/ 6 h 15"/>
                <a:gd name="T32" fmla="*/ 5 w 13"/>
                <a:gd name="T33" fmla="*/ 6 h 15"/>
                <a:gd name="T34" fmla="*/ 6 w 13"/>
                <a:gd name="T35" fmla="*/ 8 h 15"/>
                <a:gd name="T36" fmla="*/ 5 w 13"/>
                <a:gd name="T37" fmla="*/ 8 h 15"/>
                <a:gd name="T38" fmla="*/ 6 w 13"/>
                <a:gd name="T39" fmla="*/ 0 h 15"/>
                <a:gd name="T40" fmla="*/ 0 w 13"/>
                <a:gd name="T41" fmla="*/ 7 h 15"/>
                <a:gd name="T42" fmla="*/ 6 w 13"/>
                <a:gd name="T43" fmla="*/ 15 h 15"/>
                <a:gd name="T44" fmla="*/ 7 w 13"/>
                <a:gd name="T45" fmla="*/ 15 h 15"/>
                <a:gd name="T46" fmla="*/ 13 w 13"/>
                <a:gd name="T47" fmla="*/ 9 h 15"/>
                <a:gd name="T48" fmla="*/ 6 w 13"/>
                <a:gd name="T49" fmla="*/ 0 h 15"/>
                <a:gd name="T50" fmla="*/ 6 w 13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5">
                  <a:moveTo>
                    <a:pt x="7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8" y="13"/>
                    <a:pt x="7" y="13"/>
                  </a:cubicBezTo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3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3" y="13"/>
                    <a:pt x="13" y="9"/>
                  </a:cubicBezTo>
                  <a:cubicBezTo>
                    <a:pt x="13" y="5"/>
                    <a:pt x="10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12"/>
            <p:cNvSpPr>
              <a:spLocks/>
            </p:cNvSpPr>
            <p:nvPr/>
          </p:nvSpPr>
          <p:spPr bwMode="auto">
            <a:xfrm>
              <a:off x="8053388" y="2917825"/>
              <a:ext cx="4763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13"/>
            <p:cNvSpPr>
              <a:spLocks/>
            </p:cNvSpPr>
            <p:nvPr/>
          </p:nvSpPr>
          <p:spPr bwMode="auto">
            <a:xfrm>
              <a:off x="8027988" y="2917825"/>
              <a:ext cx="55563" cy="38100"/>
            </a:xfrm>
            <a:custGeom>
              <a:avLst/>
              <a:gdLst>
                <a:gd name="T0" fmla="*/ 5 w 15"/>
                <a:gd name="T1" fmla="*/ 0 h 10"/>
                <a:gd name="T2" fmla="*/ 5 w 15"/>
                <a:gd name="T3" fmla="*/ 0 h 10"/>
                <a:gd name="T4" fmla="*/ 4 w 15"/>
                <a:gd name="T5" fmla="*/ 4 h 10"/>
                <a:gd name="T6" fmla="*/ 5 w 15"/>
                <a:gd name="T7" fmla="*/ 4 h 10"/>
                <a:gd name="T8" fmla="*/ 5 w 15"/>
                <a:gd name="T9" fmla="*/ 5 h 10"/>
                <a:gd name="T10" fmla="*/ 7 w 15"/>
                <a:gd name="T11" fmla="*/ 7 h 10"/>
                <a:gd name="T12" fmla="*/ 5 w 15"/>
                <a:gd name="T13" fmla="*/ 6 h 10"/>
                <a:gd name="T14" fmla="*/ 5 w 15"/>
                <a:gd name="T15" fmla="*/ 4 h 10"/>
                <a:gd name="T16" fmla="*/ 4 w 15"/>
                <a:gd name="T17" fmla="*/ 4 h 10"/>
                <a:gd name="T18" fmla="*/ 5 w 15"/>
                <a:gd name="T19" fmla="*/ 0 h 10"/>
                <a:gd name="T20" fmla="*/ 0 w 15"/>
                <a:gd name="T21" fmla="*/ 8 h 10"/>
                <a:gd name="T22" fmla="*/ 3 w 15"/>
                <a:gd name="T23" fmla="*/ 8 h 10"/>
                <a:gd name="T24" fmla="*/ 12 w 15"/>
                <a:gd name="T25" fmla="*/ 9 h 10"/>
                <a:gd name="T26" fmla="*/ 15 w 15"/>
                <a:gd name="T27" fmla="*/ 10 h 10"/>
                <a:gd name="T28" fmla="*/ 10 w 15"/>
                <a:gd name="T29" fmla="*/ 1 h 10"/>
                <a:gd name="T30" fmla="*/ 10 w 15"/>
                <a:gd name="T31" fmla="*/ 1 h 10"/>
                <a:gd name="T32" fmla="*/ 10 w 15"/>
                <a:gd name="T33" fmla="*/ 1 h 10"/>
                <a:gd name="T34" fmla="*/ 10 w 15"/>
                <a:gd name="T35" fmla="*/ 1 h 10"/>
                <a:gd name="T36" fmla="*/ 11 w 15"/>
                <a:gd name="T37" fmla="*/ 5 h 10"/>
                <a:gd name="T38" fmla="*/ 10 w 15"/>
                <a:gd name="T39" fmla="*/ 5 h 10"/>
                <a:gd name="T40" fmla="*/ 11 w 15"/>
                <a:gd name="T41" fmla="*/ 6 h 10"/>
                <a:gd name="T42" fmla="*/ 8 w 15"/>
                <a:gd name="T43" fmla="*/ 7 h 10"/>
                <a:gd name="T44" fmla="*/ 10 w 15"/>
                <a:gd name="T45" fmla="*/ 6 h 10"/>
                <a:gd name="T46" fmla="*/ 10 w 15"/>
                <a:gd name="T47" fmla="*/ 4 h 10"/>
                <a:gd name="T48" fmla="*/ 11 w 15"/>
                <a:gd name="T49" fmla="*/ 5 h 10"/>
                <a:gd name="T50" fmla="*/ 10 w 15"/>
                <a:gd name="T51" fmla="*/ 1 h 10"/>
                <a:gd name="T52" fmla="*/ 8 w 15"/>
                <a:gd name="T53" fmla="*/ 7 h 10"/>
                <a:gd name="T54" fmla="*/ 5 w 15"/>
                <a:gd name="T5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2" y="1"/>
                    <a:pt x="0" y="2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4"/>
                    <a:pt x="13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3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10" y="1"/>
                    <a:pt x="10" y="5"/>
                    <a:pt x="8" y="7"/>
                  </a:cubicBezTo>
                  <a:cubicBezTo>
                    <a:pt x="8" y="7"/>
                    <a:pt x="5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14"/>
            <p:cNvSpPr>
              <a:spLocks/>
            </p:cNvSpPr>
            <p:nvPr/>
          </p:nvSpPr>
          <p:spPr bwMode="auto">
            <a:xfrm>
              <a:off x="8047038" y="2917825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15"/>
            <p:cNvSpPr>
              <a:spLocks/>
            </p:cNvSpPr>
            <p:nvPr/>
          </p:nvSpPr>
          <p:spPr bwMode="auto">
            <a:xfrm>
              <a:off x="8058151" y="2917825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16"/>
            <p:cNvSpPr>
              <a:spLocks noEditPoints="1"/>
            </p:cNvSpPr>
            <p:nvPr/>
          </p:nvSpPr>
          <p:spPr bwMode="auto">
            <a:xfrm>
              <a:off x="8042276" y="2879725"/>
              <a:ext cx="30163" cy="38100"/>
            </a:xfrm>
            <a:custGeom>
              <a:avLst/>
              <a:gdLst>
                <a:gd name="T0" fmla="*/ 4 w 8"/>
                <a:gd name="T1" fmla="*/ 8 h 10"/>
                <a:gd name="T2" fmla="*/ 4 w 8"/>
                <a:gd name="T3" fmla="*/ 8 h 10"/>
                <a:gd name="T4" fmla="*/ 1 w 8"/>
                <a:gd name="T5" fmla="*/ 6 h 10"/>
                <a:gd name="T6" fmla="*/ 6 w 8"/>
                <a:gd name="T7" fmla="*/ 7 h 10"/>
                <a:gd name="T8" fmla="*/ 4 w 8"/>
                <a:gd name="T9" fmla="*/ 8 h 10"/>
                <a:gd name="T10" fmla="*/ 4 w 8"/>
                <a:gd name="T11" fmla="*/ 6 h 10"/>
                <a:gd name="T12" fmla="*/ 4 w 8"/>
                <a:gd name="T13" fmla="*/ 5 h 10"/>
                <a:gd name="T14" fmla="*/ 4 w 8"/>
                <a:gd name="T15" fmla="*/ 4 h 10"/>
                <a:gd name="T16" fmla="*/ 5 w 8"/>
                <a:gd name="T17" fmla="*/ 5 h 10"/>
                <a:gd name="T18" fmla="*/ 4 w 8"/>
                <a:gd name="T19" fmla="*/ 6 h 10"/>
                <a:gd name="T20" fmla="*/ 3 w 8"/>
                <a:gd name="T21" fmla="*/ 5 h 10"/>
                <a:gd name="T22" fmla="*/ 2 w 8"/>
                <a:gd name="T23" fmla="*/ 5 h 10"/>
                <a:gd name="T24" fmla="*/ 3 w 8"/>
                <a:gd name="T25" fmla="*/ 4 h 10"/>
                <a:gd name="T26" fmla="*/ 3 w 8"/>
                <a:gd name="T27" fmla="*/ 5 h 10"/>
                <a:gd name="T28" fmla="*/ 3 w 8"/>
                <a:gd name="T29" fmla="*/ 5 h 10"/>
                <a:gd name="T30" fmla="*/ 3 w 8"/>
                <a:gd name="T31" fmla="*/ 0 h 10"/>
                <a:gd name="T32" fmla="*/ 0 w 8"/>
                <a:gd name="T33" fmla="*/ 4 h 10"/>
                <a:gd name="T34" fmla="*/ 4 w 8"/>
                <a:gd name="T35" fmla="*/ 10 h 10"/>
                <a:gd name="T36" fmla="*/ 4 w 8"/>
                <a:gd name="T37" fmla="*/ 10 h 10"/>
                <a:gd name="T38" fmla="*/ 8 w 8"/>
                <a:gd name="T39" fmla="*/ 6 h 10"/>
                <a:gd name="T40" fmla="*/ 4 w 8"/>
                <a:gd name="T41" fmla="*/ 0 h 10"/>
                <a:gd name="T42" fmla="*/ 3 w 8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4" y="8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8" y="8"/>
                    <a:pt x="8" y="6"/>
                  </a:cubicBezTo>
                  <a:cubicBezTo>
                    <a:pt x="8" y="3"/>
                    <a:pt x="6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17"/>
            <p:cNvSpPr>
              <a:spLocks noEditPoints="1"/>
            </p:cNvSpPr>
            <p:nvPr/>
          </p:nvSpPr>
          <p:spPr bwMode="auto">
            <a:xfrm>
              <a:off x="7805738" y="2790825"/>
              <a:ext cx="365125" cy="371475"/>
            </a:xfrm>
            <a:custGeom>
              <a:avLst/>
              <a:gdLst>
                <a:gd name="T0" fmla="*/ 89 w 97"/>
                <a:gd name="T1" fmla="*/ 80 h 99"/>
                <a:gd name="T2" fmla="*/ 89 w 97"/>
                <a:gd name="T3" fmla="*/ 80 h 99"/>
                <a:gd name="T4" fmla="*/ 8 w 97"/>
                <a:gd name="T5" fmla="*/ 70 h 99"/>
                <a:gd name="T6" fmla="*/ 6 w 97"/>
                <a:gd name="T7" fmla="*/ 68 h 99"/>
                <a:gd name="T8" fmla="*/ 6 w 97"/>
                <a:gd name="T9" fmla="*/ 10 h 99"/>
                <a:gd name="T10" fmla="*/ 8 w 97"/>
                <a:gd name="T11" fmla="*/ 8 h 99"/>
                <a:gd name="T12" fmla="*/ 8 w 97"/>
                <a:gd name="T13" fmla="*/ 8 h 99"/>
                <a:gd name="T14" fmla="*/ 89 w 97"/>
                <a:gd name="T15" fmla="*/ 20 h 99"/>
                <a:gd name="T16" fmla="*/ 91 w 97"/>
                <a:gd name="T17" fmla="*/ 22 h 99"/>
                <a:gd name="T18" fmla="*/ 91 w 97"/>
                <a:gd name="T19" fmla="*/ 79 h 99"/>
                <a:gd name="T20" fmla="*/ 89 w 97"/>
                <a:gd name="T21" fmla="*/ 80 h 99"/>
                <a:gd name="T22" fmla="*/ 2 w 97"/>
                <a:gd name="T23" fmla="*/ 0 h 99"/>
                <a:gd name="T24" fmla="*/ 0 w 97"/>
                <a:gd name="T25" fmla="*/ 3 h 99"/>
                <a:gd name="T26" fmla="*/ 0 w 97"/>
                <a:gd name="T27" fmla="*/ 85 h 99"/>
                <a:gd name="T28" fmla="*/ 2 w 97"/>
                <a:gd name="T29" fmla="*/ 88 h 99"/>
                <a:gd name="T30" fmla="*/ 95 w 97"/>
                <a:gd name="T31" fmla="*/ 98 h 99"/>
                <a:gd name="T32" fmla="*/ 95 w 97"/>
                <a:gd name="T33" fmla="*/ 99 h 99"/>
                <a:gd name="T34" fmla="*/ 97 w 97"/>
                <a:gd name="T35" fmla="*/ 96 h 99"/>
                <a:gd name="T36" fmla="*/ 97 w 97"/>
                <a:gd name="T37" fmla="*/ 17 h 99"/>
                <a:gd name="T38" fmla="*/ 95 w 97"/>
                <a:gd name="T39" fmla="*/ 14 h 99"/>
                <a:gd name="T40" fmla="*/ 2 w 97"/>
                <a:gd name="T41" fmla="*/ 0 h 99"/>
                <a:gd name="T42" fmla="*/ 2 w 97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99">
                  <a:moveTo>
                    <a:pt x="89" y="80"/>
                  </a:moveTo>
                  <a:cubicBezTo>
                    <a:pt x="89" y="80"/>
                    <a:pt x="89" y="80"/>
                    <a:pt x="89" y="8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70"/>
                    <a:pt x="6" y="69"/>
                    <a:pt x="6" y="6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20"/>
                    <a:pt x="91" y="21"/>
                    <a:pt x="91" y="22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80"/>
                    <a:pt x="90" y="80"/>
                    <a:pt x="89" y="80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6" y="99"/>
                    <a:pt x="97" y="98"/>
                    <a:pt x="97" y="9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4"/>
                    <a:pt x="95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18"/>
            <p:cNvSpPr>
              <a:spLocks/>
            </p:cNvSpPr>
            <p:nvPr/>
          </p:nvSpPr>
          <p:spPr bwMode="auto">
            <a:xfrm>
              <a:off x="7915276" y="3151188"/>
              <a:ext cx="150813" cy="49213"/>
            </a:xfrm>
            <a:custGeom>
              <a:avLst/>
              <a:gdLst>
                <a:gd name="T0" fmla="*/ 9 w 40"/>
                <a:gd name="T1" fmla="*/ 0 h 13"/>
                <a:gd name="T2" fmla="*/ 5 w 40"/>
                <a:gd name="T3" fmla="*/ 2 h 13"/>
                <a:gd name="T4" fmla="*/ 1 w 40"/>
                <a:gd name="T5" fmla="*/ 7 h 13"/>
                <a:gd name="T6" fmla="*/ 2 w 40"/>
                <a:gd name="T7" fmla="*/ 9 h 13"/>
                <a:gd name="T8" fmla="*/ 38 w 40"/>
                <a:gd name="T9" fmla="*/ 13 h 13"/>
                <a:gd name="T10" fmla="*/ 38 w 40"/>
                <a:gd name="T11" fmla="*/ 13 h 13"/>
                <a:gd name="T12" fmla="*/ 39 w 40"/>
                <a:gd name="T13" fmla="*/ 11 h 13"/>
                <a:gd name="T14" fmla="*/ 35 w 40"/>
                <a:gd name="T15" fmla="*/ 5 h 13"/>
                <a:gd name="T16" fmla="*/ 31 w 40"/>
                <a:gd name="T17" fmla="*/ 2 h 13"/>
                <a:gd name="T18" fmla="*/ 10 w 40"/>
                <a:gd name="T19" fmla="*/ 0 h 13"/>
                <a:gd name="T20" fmla="*/ 9 w 4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3">
                  <a:moveTo>
                    <a:pt x="9" y="0"/>
                  </a:moveTo>
                  <a:cubicBezTo>
                    <a:pt x="8" y="0"/>
                    <a:pt x="6" y="1"/>
                    <a:pt x="5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40" y="12"/>
                    <a:pt x="39" y="11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4"/>
                    <a:pt x="32" y="2"/>
                    <a:pt x="3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19"/>
            <p:cNvSpPr>
              <a:spLocks/>
            </p:cNvSpPr>
            <p:nvPr/>
          </p:nvSpPr>
          <p:spPr bwMode="auto">
            <a:xfrm>
              <a:off x="7986713" y="2865438"/>
              <a:ext cx="131763" cy="184150"/>
            </a:xfrm>
            <a:custGeom>
              <a:avLst/>
              <a:gdLst>
                <a:gd name="T0" fmla="*/ 1 w 35"/>
                <a:gd name="T1" fmla="*/ 0 h 49"/>
                <a:gd name="T2" fmla="*/ 0 w 35"/>
                <a:gd name="T3" fmla="*/ 1 h 49"/>
                <a:gd name="T4" fmla="*/ 0 w 35"/>
                <a:gd name="T5" fmla="*/ 48 h 49"/>
                <a:gd name="T6" fmla="*/ 1 w 35"/>
                <a:gd name="T7" fmla="*/ 49 h 49"/>
                <a:gd name="T8" fmla="*/ 1 w 35"/>
                <a:gd name="T9" fmla="*/ 49 h 49"/>
                <a:gd name="T10" fmla="*/ 2 w 35"/>
                <a:gd name="T11" fmla="*/ 49 h 49"/>
                <a:gd name="T12" fmla="*/ 2 w 35"/>
                <a:gd name="T13" fmla="*/ 26 h 49"/>
                <a:gd name="T14" fmla="*/ 34 w 35"/>
                <a:gd name="T15" fmla="*/ 30 h 49"/>
                <a:gd name="T16" fmla="*/ 34 w 35"/>
                <a:gd name="T17" fmla="*/ 30 h 49"/>
                <a:gd name="T18" fmla="*/ 35 w 35"/>
                <a:gd name="T19" fmla="*/ 29 h 49"/>
                <a:gd name="T20" fmla="*/ 34 w 35"/>
                <a:gd name="T21" fmla="*/ 28 h 49"/>
                <a:gd name="T22" fmla="*/ 2 w 35"/>
                <a:gd name="T23" fmla="*/ 24 h 49"/>
                <a:gd name="T24" fmla="*/ 2 w 35"/>
                <a:gd name="T25" fmla="*/ 1 h 49"/>
                <a:gd name="T26" fmla="*/ 1 w 35"/>
                <a:gd name="T27" fmla="*/ 0 h 49"/>
                <a:gd name="T28" fmla="*/ 1 w 35"/>
                <a:gd name="T2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4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Rectangle 120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Rectangle 121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Rectangle 122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Rectangle 123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24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25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Rectangle 126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Rectangle 127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Rectangle 128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Rectangle 129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Rectangle 130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Rectangle 131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32"/>
            <p:cNvSpPr>
              <a:spLocks noEditPoints="1"/>
            </p:cNvSpPr>
            <p:nvPr/>
          </p:nvSpPr>
          <p:spPr bwMode="auto">
            <a:xfrm>
              <a:off x="5540376" y="3865563"/>
              <a:ext cx="769938" cy="576263"/>
            </a:xfrm>
            <a:custGeom>
              <a:avLst/>
              <a:gdLst>
                <a:gd name="T0" fmla="*/ 19 w 205"/>
                <a:gd name="T1" fmla="*/ 121 h 153"/>
                <a:gd name="T2" fmla="*/ 14 w 205"/>
                <a:gd name="T3" fmla="*/ 118 h 153"/>
                <a:gd name="T4" fmla="*/ 14 w 205"/>
                <a:gd name="T5" fmla="*/ 16 h 153"/>
                <a:gd name="T6" fmla="*/ 18 w 205"/>
                <a:gd name="T7" fmla="*/ 13 h 153"/>
                <a:gd name="T8" fmla="*/ 19 w 205"/>
                <a:gd name="T9" fmla="*/ 13 h 153"/>
                <a:gd name="T10" fmla="*/ 189 w 205"/>
                <a:gd name="T11" fmla="*/ 17 h 153"/>
                <a:gd name="T12" fmla="*/ 193 w 205"/>
                <a:gd name="T13" fmla="*/ 20 h 153"/>
                <a:gd name="T14" fmla="*/ 193 w 205"/>
                <a:gd name="T15" fmla="*/ 116 h 153"/>
                <a:gd name="T16" fmla="*/ 189 w 205"/>
                <a:gd name="T17" fmla="*/ 119 h 153"/>
                <a:gd name="T18" fmla="*/ 19 w 205"/>
                <a:gd name="T19" fmla="*/ 121 h 153"/>
                <a:gd name="T20" fmla="*/ 19 w 205"/>
                <a:gd name="T21" fmla="*/ 121 h 153"/>
                <a:gd name="T22" fmla="*/ 5 w 205"/>
                <a:gd name="T23" fmla="*/ 0 h 153"/>
                <a:gd name="T24" fmla="*/ 0 w 205"/>
                <a:gd name="T25" fmla="*/ 5 h 153"/>
                <a:gd name="T26" fmla="*/ 0 w 205"/>
                <a:gd name="T27" fmla="*/ 149 h 153"/>
                <a:gd name="T28" fmla="*/ 5 w 205"/>
                <a:gd name="T29" fmla="*/ 153 h 153"/>
                <a:gd name="T30" fmla="*/ 5 w 205"/>
                <a:gd name="T31" fmla="*/ 153 h 153"/>
                <a:gd name="T32" fmla="*/ 201 w 205"/>
                <a:gd name="T33" fmla="*/ 149 h 153"/>
                <a:gd name="T34" fmla="*/ 205 w 205"/>
                <a:gd name="T35" fmla="*/ 144 h 153"/>
                <a:gd name="T36" fmla="*/ 205 w 205"/>
                <a:gd name="T37" fmla="*/ 10 h 153"/>
                <a:gd name="T38" fmla="*/ 201 w 205"/>
                <a:gd name="T39" fmla="*/ 6 h 153"/>
                <a:gd name="T40" fmla="*/ 5 w 205"/>
                <a:gd name="T41" fmla="*/ 0 h 153"/>
                <a:gd name="T42" fmla="*/ 5 w 205"/>
                <a:gd name="T4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" h="153">
                  <a:moveTo>
                    <a:pt x="19" y="121"/>
                  </a:moveTo>
                  <a:cubicBezTo>
                    <a:pt x="16" y="121"/>
                    <a:pt x="14" y="120"/>
                    <a:pt x="14" y="1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4"/>
                    <a:pt x="16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1" y="17"/>
                    <a:pt x="193" y="18"/>
                    <a:pt x="193" y="20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93" y="118"/>
                    <a:pt x="191" y="119"/>
                    <a:pt x="189" y="119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1"/>
                    <a:pt x="2" y="153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3" y="149"/>
                    <a:pt x="205" y="147"/>
                    <a:pt x="205" y="144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5" y="8"/>
                    <a:pt x="203" y="6"/>
                    <a:pt x="201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33"/>
            <p:cNvSpPr>
              <a:spLocks/>
            </p:cNvSpPr>
            <p:nvPr/>
          </p:nvSpPr>
          <p:spPr bwMode="auto">
            <a:xfrm>
              <a:off x="5776913" y="4456113"/>
              <a:ext cx="319088" cy="71438"/>
            </a:xfrm>
            <a:custGeom>
              <a:avLst/>
              <a:gdLst>
                <a:gd name="T0" fmla="*/ 65 w 85"/>
                <a:gd name="T1" fmla="*/ 0 h 19"/>
                <a:gd name="T2" fmla="*/ 65 w 85"/>
                <a:gd name="T3" fmla="*/ 0 h 19"/>
                <a:gd name="T4" fmla="*/ 21 w 85"/>
                <a:gd name="T5" fmla="*/ 1 h 19"/>
                <a:gd name="T6" fmla="*/ 11 w 85"/>
                <a:gd name="T7" fmla="*/ 5 h 19"/>
                <a:gd name="T8" fmla="*/ 3 w 85"/>
                <a:gd name="T9" fmla="*/ 15 h 19"/>
                <a:gd name="T10" fmla="*/ 4 w 85"/>
                <a:gd name="T11" fmla="*/ 19 h 19"/>
                <a:gd name="T12" fmla="*/ 5 w 85"/>
                <a:gd name="T13" fmla="*/ 19 h 19"/>
                <a:gd name="T14" fmla="*/ 81 w 85"/>
                <a:gd name="T15" fmla="*/ 17 h 19"/>
                <a:gd name="T16" fmla="*/ 83 w 85"/>
                <a:gd name="T17" fmla="*/ 13 h 19"/>
                <a:gd name="T18" fmla="*/ 74 w 85"/>
                <a:gd name="T19" fmla="*/ 4 h 19"/>
                <a:gd name="T20" fmla="*/ 65 w 85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9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4" y="3"/>
                    <a:pt x="11" y="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7"/>
                    <a:pt x="1" y="19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17"/>
                    <a:pt x="85" y="15"/>
                    <a:pt x="83" y="13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68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34"/>
            <p:cNvSpPr>
              <a:spLocks/>
            </p:cNvSpPr>
            <p:nvPr/>
          </p:nvSpPr>
          <p:spPr bwMode="auto">
            <a:xfrm>
              <a:off x="5672138" y="3944938"/>
              <a:ext cx="63500" cy="90488"/>
            </a:xfrm>
            <a:custGeom>
              <a:avLst/>
              <a:gdLst>
                <a:gd name="T0" fmla="*/ 1 w 17"/>
                <a:gd name="T1" fmla="*/ 0 h 24"/>
                <a:gd name="T2" fmla="*/ 0 w 17"/>
                <a:gd name="T3" fmla="*/ 1 h 24"/>
                <a:gd name="T4" fmla="*/ 0 w 17"/>
                <a:gd name="T5" fmla="*/ 23 h 24"/>
                <a:gd name="T6" fmla="*/ 1 w 17"/>
                <a:gd name="T7" fmla="*/ 24 h 24"/>
                <a:gd name="T8" fmla="*/ 6 w 17"/>
                <a:gd name="T9" fmla="*/ 24 h 24"/>
                <a:gd name="T10" fmla="*/ 6 w 17"/>
                <a:gd name="T11" fmla="*/ 24 h 24"/>
                <a:gd name="T12" fmla="*/ 7 w 17"/>
                <a:gd name="T13" fmla="*/ 23 h 24"/>
                <a:gd name="T14" fmla="*/ 7 w 17"/>
                <a:gd name="T15" fmla="*/ 15 h 24"/>
                <a:gd name="T16" fmla="*/ 7 w 17"/>
                <a:gd name="T17" fmla="*/ 14 h 24"/>
                <a:gd name="T18" fmla="*/ 7 w 17"/>
                <a:gd name="T19" fmla="*/ 15 h 24"/>
                <a:gd name="T20" fmla="*/ 10 w 17"/>
                <a:gd name="T21" fmla="*/ 23 h 24"/>
                <a:gd name="T22" fmla="*/ 11 w 17"/>
                <a:gd name="T23" fmla="*/ 24 h 24"/>
                <a:gd name="T24" fmla="*/ 16 w 17"/>
                <a:gd name="T25" fmla="*/ 24 h 24"/>
                <a:gd name="T26" fmla="*/ 16 w 17"/>
                <a:gd name="T27" fmla="*/ 24 h 24"/>
                <a:gd name="T28" fmla="*/ 17 w 17"/>
                <a:gd name="T29" fmla="*/ 24 h 24"/>
                <a:gd name="T30" fmla="*/ 13 w 17"/>
                <a:gd name="T31" fmla="*/ 12 h 24"/>
                <a:gd name="T32" fmla="*/ 13 w 17"/>
                <a:gd name="T33" fmla="*/ 11 h 24"/>
                <a:gd name="T34" fmla="*/ 16 w 17"/>
                <a:gd name="T35" fmla="*/ 1 h 24"/>
                <a:gd name="T36" fmla="*/ 16 w 17"/>
                <a:gd name="T37" fmla="*/ 1 h 24"/>
                <a:gd name="T38" fmla="*/ 11 w 17"/>
                <a:gd name="T39" fmla="*/ 1 h 24"/>
                <a:gd name="T40" fmla="*/ 11 w 17"/>
                <a:gd name="T41" fmla="*/ 1 h 24"/>
                <a:gd name="T42" fmla="*/ 10 w 17"/>
                <a:gd name="T43" fmla="*/ 1 h 24"/>
                <a:gd name="T44" fmla="*/ 7 w 17"/>
                <a:gd name="T45" fmla="*/ 9 h 24"/>
                <a:gd name="T46" fmla="*/ 7 w 17"/>
                <a:gd name="T47" fmla="*/ 9 h 24"/>
                <a:gd name="T48" fmla="*/ 7 w 17"/>
                <a:gd name="T49" fmla="*/ 9 h 24"/>
                <a:gd name="T50" fmla="*/ 7 w 17"/>
                <a:gd name="T51" fmla="*/ 1 h 24"/>
                <a:gd name="T52" fmla="*/ 6 w 17"/>
                <a:gd name="T53" fmla="*/ 1 h 24"/>
                <a:gd name="T54" fmla="*/ 1 w 17"/>
                <a:gd name="T55" fmla="*/ 0 h 24"/>
                <a:gd name="T56" fmla="*/ 1 w 17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2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35"/>
            <p:cNvSpPr>
              <a:spLocks noEditPoints="1"/>
            </p:cNvSpPr>
            <p:nvPr/>
          </p:nvSpPr>
          <p:spPr bwMode="auto">
            <a:xfrm>
              <a:off x="5749926" y="3948113"/>
              <a:ext cx="52388" cy="87313"/>
            </a:xfrm>
            <a:custGeom>
              <a:avLst/>
              <a:gdLst>
                <a:gd name="T0" fmla="*/ 7 w 14"/>
                <a:gd name="T1" fmla="*/ 10 h 23"/>
                <a:gd name="T2" fmla="*/ 7 w 14"/>
                <a:gd name="T3" fmla="*/ 10 h 23"/>
                <a:gd name="T4" fmla="*/ 7 w 14"/>
                <a:gd name="T5" fmla="*/ 10 h 23"/>
                <a:gd name="T6" fmla="*/ 6 w 14"/>
                <a:gd name="T7" fmla="*/ 9 h 23"/>
                <a:gd name="T8" fmla="*/ 6 w 14"/>
                <a:gd name="T9" fmla="*/ 4 h 23"/>
                <a:gd name="T10" fmla="*/ 8 w 14"/>
                <a:gd name="T11" fmla="*/ 4 h 23"/>
                <a:gd name="T12" fmla="*/ 8 w 14"/>
                <a:gd name="T13" fmla="*/ 5 h 23"/>
                <a:gd name="T14" fmla="*/ 8 w 14"/>
                <a:gd name="T15" fmla="*/ 7 h 23"/>
                <a:gd name="T16" fmla="*/ 8 w 14"/>
                <a:gd name="T17" fmla="*/ 8 h 23"/>
                <a:gd name="T18" fmla="*/ 8 w 14"/>
                <a:gd name="T19" fmla="*/ 10 h 23"/>
                <a:gd name="T20" fmla="*/ 7 w 14"/>
                <a:gd name="T21" fmla="*/ 10 h 23"/>
                <a:gd name="T22" fmla="*/ 0 w 14"/>
                <a:gd name="T23" fmla="*/ 0 h 23"/>
                <a:gd name="T24" fmla="*/ 0 w 14"/>
                <a:gd name="T25" fmla="*/ 1 h 23"/>
                <a:gd name="T26" fmla="*/ 0 w 14"/>
                <a:gd name="T27" fmla="*/ 23 h 23"/>
                <a:gd name="T28" fmla="*/ 0 w 14"/>
                <a:gd name="T29" fmla="*/ 23 h 23"/>
                <a:gd name="T30" fmla="*/ 5 w 14"/>
                <a:gd name="T31" fmla="*/ 23 h 23"/>
                <a:gd name="T32" fmla="*/ 5 w 14"/>
                <a:gd name="T33" fmla="*/ 23 h 23"/>
                <a:gd name="T34" fmla="*/ 6 w 14"/>
                <a:gd name="T35" fmla="*/ 23 h 23"/>
                <a:gd name="T36" fmla="*/ 6 w 14"/>
                <a:gd name="T37" fmla="*/ 15 h 23"/>
                <a:gd name="T38" fmla="*/ 7 w 14"/>
                <a:gd name="T39" fmla="*/ 14 h 23"/>
                <a:gd name="T40" fmla="*/ 7 w 14"/>
                <a:gd name="T41" fmla="*/ 14 h 23"/>
                <a:gd name="T42" fmla="*/ 8 w 14"/>
                <a:gd name="T43" fmla="*/ 14 h 23"/>
                <a:gd name="T44" fmla="*/ 8 w 14"/>
                <a:gd name="T45" fmla="*/ 14 h 23"/>
                <a:gd name="T46" fmla="*/ 12 w 14"/>
                <a:gd name="T47" fmla="*/ 13 h 23"/>
                <a:gd name="T48" fmla="*/ 13 w 14"/>
                <a:gd name="T49" fmla="*/ 12 h 23"/>
                <a:gd name="T50" fmla="*/ 14 w 14"/>
                <a:gd name="T51" fmla="*/ 9 h 23"/>
                <a:gd name="T52" fmla="*/ 14 w 14"/>
                <a:gd name="T53" fmla="*/ 8 h 23"/>
                <a:gd name="T54" fmla="*/ 14 w 14"/>
                <a:gd name="T55" fmla="*/ 7 h 23"/>
                <a:gd name="T56" fmla="*/ 14 w 14"/>
                <a:gd name="T57" fmla="*/ 3 h 23"/>
                <a:gd name="T58" fmla="*/ 13 w 14"/>
                <a:gd name="T59" fmla="*/ 2 h 23"/>
                <a:gd name="T60" fmla="*/ 10 w 14"/>
                <a:gd name="T61" fmla="*/ 0 h 23"/>
                <a:gd name="T62" fmla="*/ 7 w 14"/>
                <a:gd name="T63" fmla="*/ 0 h 23"/>
                <a:gd name="T64" fmla="*/ 5 w 14"/>
                <a:gd name="T65" fmla="*/ 0 h 23"/>
                <a:gd name="T66" fmla="*/ 0 w 14"/>
                <a:gd name="T67" fmla="*/ 0 h 23"/>
                <a:gd name="T68" fmla="*/ 0 w 14"/>
                <a:gd name="T6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23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4" y="11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36"/>
            <p:cNvSpPr>
              <a:spLocks/>
            </p:cNvSpPr>
            <p:nvPr/>
          </p:nvSpPr>
          <p:spPr bwMode="auto">
            <a:xfrm>
              <a:off x="5818188" y="3948113"/>
              <a:ext cx="22225" cy="90488"/>
            </a:xfrm>
            <a:custGeom>
              <a:avLst/>
              <a:gdLst>
                <a:gd name="T0" fmla="*/ 0 w 6"/>
                <a:gd name="T1" fmla="*/ 0 h 24"/>
                <a:gd name="T2" fmla="*/ 0 w 6"/>
                <a:gd name="T3" fmla="*/ 1 h 24"/>
                <a:gd name="T4" fmla="*/ 0 w 6"/>
                <a:gd name="T5" fmla="*/ 23 h 24"/>
                <a:gd name="T6" fmla="*/ 0 w 6"/>
                <a:gd name="T7" fmla="*/ 24 h 24"/>
                <a:gd name="T8" fmla="*/ 5 w 6"/>
                <a:gd name="T9" fmla="*/ 24 h 24"/>
                <a:gd name="T10" fmla="*/ 5 w 6"/>
                <a:gd name="T11" fmla="*/ 24 h 24"/>
                <a:gd name="T12" fmla="*/ 6 w 6"/>
                <a:gd name="T13" fmla="*/ 23 h 24"/>
                <a:gd name="T14" fmla="*/ 6 w 6"/>
                <a:gd name="T15" fmla="*/ 1 h 24"/>
                <a:gd name="T16" fmla="*/ 5 w 6"/>
                <a:gd name="T17" fmla="*/ 0 h 24"/>
                <a:gd name="T18" fmla="*/ 0 w 6"/>
                <a:gd name="T19" fmla="*/ 0 h 24"/>
                <a:gd name="T20" fmla="*/ 0 w 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37"/>
            <p:cNvSpPr>
              <a:spLocks/>
            </p:cNvSpPr>
            <p:nvPr/>
          </p:nvSpPr>
          <p:spPr bwMode="auto">
            <a:xfrm>
              <a:off x="9342438" y="3948113"/>
              <a:ext cx="7938" cy="34925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1 h 9"/>
                <a:gd name="T4" fmla="*/ 1 w 2"/>
                <a:gd name="T5" fmla="*/ 2 h 9"/>
                <a:gd name="T6" fmla="*/ 0 w 2"/>
                <a:gd name="T7" fmla="*/ 8 h 9"/>
                <a:gd name="T8" fmla="*/ 1 w 2"/>
                <a:gd name="T9" fmla="*/ 9 h 9"/>
                <a:gd name="T10" fmla="*/ 2 w 2"/>
                <a:gd name="T11" fmla="*/ 8 h 9"/>
                <a:gd name="T12" fmla="*/ 2 w 2"/>
                <a:gd name="T13" fmla="*/ 2 h 9"/>
                <a:gd name="T14" fmla="*/ 2 w 2"/>
                <a:gd name="T15" fmla="*/ 1 h 9"/>
                <a:gd name="T16" fmla="*/ 2 w 2"/>
                <a:gd name="T17" fmla="*/ 0 h 9"/>
                <a:gd name="T18" fmla="*/ 1 w 2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38"/>
            <p:cNvSpPr>
              <a:spLocks/>
            </p:cNvSpPr>
            <p:nvPr/>
          </p:nvSpPr>
          <p:spPr bwMode="auto">
            <a:xfrm>
              <a:off x="9312276" y="3948113"/>
              <a:ext cx="71438" cy="49213"/>
            </a:xfrm>
            <a:custGeom>
              <a:avLst/>
              <a:gdLst>
                <a:gd name="T0" fmla="*/ 6 w 19"/>
                <a:gd name="T1" fmla="*/ 0 h 13"/>
                <a:gd name="T2" fmla="*/ 6 w 19"/>
                <a:gd name="T3" fmla="*/ 0 h 13"/>
                <a:gd name="T4" fmla="*/ 5 w 19"/>
                <a:gd name="T5" fmla="*/ 6 h 13"/>
                <a:gd name="T6" fmla="*/ 6 w 19"/>
                <a:gd name="T7" fmla="*/ 6 h 13"/>
                <a:gd name="T8" fmla="*/ 6 w 19"/>
                <a:gd name="T9" fmla="*/ 8 h 13"/>
                <a:gd name="T10" fmla="*/ 8 w 19"/>
                <a:gd name="T11" fmla="*/ 10 h 13"/>
                <a:gd name="T12" fmla="*/ 5 w 19"/>
                <a:gd name="T13" fmla="*/ 9 h 13"/>
                <a:gd name="T14" fmla="*/ 6 w 19"/>
                <a:gd name="T15" fmla="*/ 6 h 13"/>
                <a:gd name="T16" fmla="*/ 4 w 19"/>
                <a:gd name="T17" fmla="*/ 7 h 13"/>
                <a:gd name="T18" fmla="*/ 6 w 19"/>
                <a:gd name="T19" fmla="*/ 0 h 13"/>
                <a:gd name="T20" fmla="*/ 0 w 19"/>
                <a:gd name="T21" fmla="*/ 13 h 13"/>
                <a:gd name="T22" fmla="*/ 4 w 19"/>
                <a:gd name="T23" fmla="*/ 13 h 13"/>
                <a:gd name="T24" fmla="*/ 15 w 19"/>
                <a:gd name="T25" fmla="*/ 13 h 13"/>
                <a:gd name="T26" fmla="*/ 19 w 19"/>
                <a:gd name="T27" fmla="*/ 13 h 13"/>
                <a:gd name="T28" fmla="*/ 12 w 19"/>
                <a:gd name="T29" fmla="*/ 0 h 13"/>
                <a:gd name="T30" fmla="*/ 12 w 19"/>
                <a:gd name="T31" fmla="*/ 0 h 13"/>
                <a:gd name="T32" fmla="*/ 12 w 19"/>
                <a:gd name="T33" fmla="*/ 0 h 13"/>
                <a:gd name="T34" fmla="*/ 12 w 19"/>
                <a:gd name="T35" fmla="*/ 0 h 13"/>
                <a:gd name="T36" fmla="*/ 14 w 19"/>
                <a:gd name="T37" fmla="*/ 7 h 13"/>
                <a:gd name="T38" fmla="*/ 13 w 19"/>
                <a:gd name="T39" fmla="*/ 7 h 13"/>
                <a:gd name="T40" fmla="*/ 13 w 19"/>
                <a:gd name="T41" fmla="*/ 9 h 13"/>
                <a:gd name="T42" fmla="*/ 10 w 19"/>
                <a:gd name="T43" fmla="*/ 10 h 13"/>
                <a:gd name="T44" fmla="*/ 13 w 19"/>
                <a:gd name="T45" fmla="*/ 8 h 13"/>
                <a:gd name="T46" fmla="*/ 12 w 19"/>
                <a:gd name="T47" fmla="*/ 6 h 13"/>
                <a:gd name="T48" fmla="*/ 14 w 19"/>
                <a:gd name="T49" fmla="*/ 6 h 13"/>
                <a:gd name="T50" fmla="*/ 12 w 19"/>
                <a:gd name="T51" fmla="*/ 0 h 13"/>
                <a:gd name="T52" fmla="*/ 9 w 19"/>
                <a:gd name="T53" fmla="*/ 10 h 13"/>
                <a:gd name="T54" fmla="*/ 6 w 19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6" y="1"/>
                    <a:pt x="6" y="0"/>
                  </a:cubicBezTo>
                  <a:cubicBezTo>
                    <a:pt x="2" y="2"/>
                    <a:pt x="0" y="5"/>
                    <a:pt x="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5"/>
                    <a:pt x="16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4" y="4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4"/>
                    <a:pt x="12" y="0"/>
                  </a:cubicBezTo>
                  <a:cubicBezTo>
                    <a:pt x="13" y="1"/>
                    <a:pt x="12" y="7"/>
                    <a:pt x="9" y="10"/>
                  </a:cubicBezTo>
                  <a:cubicBezTo>
                    <a:pt x="9" y="10"/>
                    <a:pt x="5" y="7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39"/>
            <p:cNvSpPr>
              <a:spLocks/>
            </p:cNvSpPr>
            <p:nvPr/>
          </p:nvSpPr>
          <p:spPr bwMode="auto">
            <a:xfrm>
              <a:off x="9336088" y="3948113"/>
              <a:ext cx="11113" cy="7938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40"/>
            <p:cNvSpPr>
              <a:spLocks/>
            </p:cNvSpPr>
            <p:nvPr/>
          </p:nvSpPr>
          <p:spPr bwMode="auto">
            <a:xfrm>
              <a:off x="9350376" y="3948113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41"/>
            <p:cNvSpPr>
              <a:spLocks noEditPoints="1"/>
            </p:cNvSpPr>
            <p:nvPr/>
          </p:nvSpPr>
          <p:spPr bwMode="auto">
            <a:xfrm>
              <a:off x="9328151" y="3892550"/>
              <a:ext cx="38100" cy="52388"/>
            </a:xfrm>
            <a:custGeom>
              <a:avLst/>
              <a:gdLst>
                <a:gd name="T0" fmla="*/ 5 w 10"/>
                <a:gd name="T1" fmla="*/ 13 h 14"/>
                <a:gd name="T2" fmla="*/ 5 w 10"/>
                <a:gd name="T3" fmla="*/ 13 h 14"/>
                <a:gd name="T4" fmla="*/ 2 w 10"/>
                <a:gd name="T5" fmla="*/ 10 h 14"/>
                <a:gd name="T6" fmla="*/ 8 w 10"/>
                <a:gd name="T7" fmla="*/ 10 h 14"/>
                <a:gd name="T8" fmla="*/ 5 w 10"/>
                <a:gd name="T9" fmla="*/ 13 h 14"/>
                <a:gd name="T10" fmla="*/ 6 w 10"/>
                <a:gd name="T11" fmla="*/ 8 h 14"/>
                <a:gd name="T12" fmla="*/ 6 w 10"/>
                <a:gd name="T13" fmla="*/ 8 h 14"/>
                <a:gd name="T14" fmla="*/ 5 w 10"/>
                <a:gd name="T15" fmla="*/ 7 h 14"/>
                <a:gd name="T16" fmla="*/ 6 w 10"/>
                <a:gd name="T17" fmla="*/ 6 h 14"/>
                <a:gd name="T18" fmla="*/ 6 w 10"/>
                <a:gd name="T19" fmla="*/ 6 h 14"/>
                <a:gd name="T20" fmla="*/ 7 w 10"/>
                <a:gd name="T21" fmla="*/ 7 h 14"/>
                <a:gd name="T22" fmla="*/ 6 w 10"/>
                <a:gd name="T23" fmla="*/ 8 h 14"/>
                <a:gd name="T24" fmla="*/ 4 w 10"/>
                <a:gd name="T25" fmla="*/ 8 h 14"/>
                <a:gd name="T26" fmla="*/ 4 w 10"/>
                <a:gd name="T27" fmla="*/ 8 h 14"/>
                <a:gd name="T28" fmla="*/ 3 w 10"/>
                <a:gd name="T29" fmla="*/ 7 h 14"/>
                <a:gd name="T30" fmla="*/ 4 w 10"/>
                <a:gd name="T31" fmla="*/ 6 h 14"/>
                <a:gd name="T32" fmla="*/ 4 w 10"/>
                <a:gd name="T33" fmla="*/ 6 h 14"/>
                <a:gd name="T34" fmla="*/ 5 w 10"/>
                <a:gd name="T35" fmla="*/ 7 h 14"/>
                <a:gd name="T36" fmla="*/ 4 w 10"/>
                <a:gd name="T37" fmla="*/ 8 h 14"/>
                <a:gd name="T38" fmla="*/ 5 w 10"/>
                <a:gd name="T39" fmla="*/ 0 h 14"/>
                <a:gd name="T40" fmla="*/ 0 w 10"/>
                <a:gd name="T41" fmla="*/ 7 h 14"/>
                <a:gd name="T42" fmla="*/ 5 w 10"/>
                <a:gd name="T43" fmla="*/ 14 h 14"/>
                <a:gd name="T44" fmla="*/ 5 w 10"/>
                <a:gd name="T45" fmla="*/ 14 h 14"/>
                <a:gd name="T46" fmla="*/ 10 w 10"/>
                <a:gd name="T47" fmla="*/ 8 h 14"/>
                <a:gd name="T48" fmla="*/ 5 w 10"/>
                <a:gd name="T49" fmla="*/ 0 h 14"/>
                <a:gd name="T50" fmla="*/ 5 w 10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1"/>
                    <a:pt x="2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6" y="13"/>
                    <a:pt x="5" y="13"/>
                  </a:cubicBezTo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7" y="8"/>
                    <a:pt x="7" y="8"/>
                    <a:pt x="6" y="8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2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1"/>
                    <a:pt x="10" y="8"/>
                  </a:cubicBezTo>
                  <a:cubicBezTo>
                    <a:pt x="10" y="4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42"/>
            <p:cNvSpPr>
              <a:spLocks/>
            </p:cNvSpPr>
            <p:nvPr/>
          </p:nvSpPr>
          <p:spPr bwMode="auto">
            <a:xfrm>
              <a:off x="9347201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5 h 6"/>
                <a:gd name="T8" fmla="*/ 0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43"/>
            <p:cNvSpPr>
              <a:spLocks/>
            </p:cNvSpPr>
            <p:nvPr/>
          </p:nvSpPr>
          <p:spPr bwMode="auto">
            <a:xfrm>
              <a:off x="9324976" y="4095750"/>
              <a:ext cx="47625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3 w 13"/>
                <a:gd name="T5" fmla="*/ 4 h 8"/>
                <a:gd name="T6" fmla="*/ 4 w 13"/>
                <a:gd name="T7" fmla="*/ 4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0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9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9 w 13"/>
                <a:gd name="T49" fmla="*/ 4 h 8"/>
                <a:gd name="T50" fmla="*/ 9 w 13"/>
                <a:gd name="T51" fmla="*/ 0 h 8"/>
                <a:gd name="T52" fmla="*/ 6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3"/>
                    <a:pt x="9" y="0"/>
                  </a:cubicBezTo>
                  <a:cubicBezTo>
                    <a:pt x="9" y="0"/>
                    <a:pt x="9" y="5"/>
                    <a:pt x="6" y="7"/>
                  </a:cubicBezTo>
                  <a:cubicBezTo>
                    <a:pt x="6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44"/>
            <p:cNvSpPr>
              <a:spLocks/>
            </p:cNvSpPr>
            <p:nvPr/>
          </p:nvSpPr>
          <p:spPr bwMode="auto">
            <a:xfrm>
              <a:off x="93392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45"/>
            <p:cNvSpPr>
              <a:spLocks/>
            </p:cNvSpPr>
            <p:nvPr/>
          </p:nvSpPr>
          <p:spPr bwMode="auto">
            <a:xfrm>
              <a:off x="9350376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46"/>
            <p:cNvSpPr>
              <a:spLocks noEditPoints="1"/>
            </p:cNvSpPr>
            <p:nvPr/>
          </p:nvSpPr>
          <p:spPr bwMode="auto">
            <a:xfrm>
              <a:off x="9336088" y="4054475"/>
              <a:ext cx="25400" cy="36513"/>
            </a:xfrm>
            <a:custGeom>
              <a:avLst/>
              <a:gdLst>
                <a:gd name="T0" fmla="*/ 3 w 7"/>
                <a:gd name="T1" fmla="*/ 9 h 10"/>
                <a:gd name="T2" fmla="*/ 3 w 7"/>
                <a:gd name="T3" fmla="*/ 9 h 10"/>
                <a:gd name="T4" fmla="*/ 1 w 7"/>
                <a:gd name="T5" fmla="*/ 7 h 10"/>
                <a:gd name="T6" fmla="*/ 5 w 7"/>
                <a:gd name="T7" fmla="*/ 7 h 10"/>
                <a:gd name="T8" fmla="*/ 3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6 h 10"/>
                <a:gd name="T22" fmla="*/ 2 w 7"/>
                <a:gd name="T23" fmla="*/ 5 h 10"/>
                <a:gd name="T24" fmla="*/ 3 w 7"/>
                <a:gd name="T25" fmla="*/ 4 h 10"/>
                <a:gd name="T26" fmla="*/ 3 w 7"/>
                <a:gd name="T27" fmla="*/ 5 h 10"/>
                <a:gd name="T28" fmla="*/ 3 w 7"/>
                <a:gd name="T29" fmla="*/ 6 h 10"/>
                <a:gd name="T30" fmla="*/ 3 w 7"/>
                <a:gd name="T31" fmla="*/ 0 h 10"/>
                <a:gd name="T32" fmla="*/ 0 w 7"/>
                <a:gd name="T33" fmla="*/ 5 h 10"/>
                <a:gd name="T34" fmla="*/ 3 w 7"/>
                <a:gd name="T35" fmla="*/ 10 h 10"/>
                <a:gd name="T36" fmla="*/ 3 w 7"/>
                <a:gd name="T37" fmla="*/ 10 h 10"/>
                <a:gd name="T38" fmla="*/ 7 w 7"/>
                <a:gd name="T39" fmla="*/ 5 h 10"/>
                <a:gd name="T40" fmla="*/ 3 w 7"/>
                <a:gd name="T41" fmla="*/ 0 h 10"/>
                <a:gd name="T42" fmla="*/ 3 w 7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0"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3" y="9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6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8"/>
                    <a:pt x="7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47"/>
            <p:cNvSpPr>
              <a:spLocks/>
            </p:cNvSpPr>
            <p:nvPr/>
          </p:nvSpPr>
          <p:spPr bwMode="auto">
            <a:xfrm>
              <a:off x="9271001" y="4090988"/>
              <a:ext cx="4763" cy="26988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1 h 7"/>
                <a:gd name="T4" fmla="*/ 0 w 1"/>
                <a:gd name="T5" fmla="*/ 1 h 7"/>
                <a:gd name="T6" fmla="*/ 0 w 1"/>
                <a:gd name="T7" fmla="*/ 6 h 7"/>
                <a:gd name="T8" fmla="*/ 1 w 1"/>
                <a:gd name="T9" fmla="*/ 7 h 7"/>
                <a:gd name="T10" fmla="*/ 1 w 1"/>
                <a:gd name="T11" fmla="*/ 6 h 7"/>
                <a:gd name="T12" fmla="*/ 1 w 1"/>
                <a:gd name="T13" fmla="*/ 1 h 7"/>
                <a:gd name="T14" fmla="*/ 1 w 1"/>
                <a:gd name="T15" fmla="*/ 1 h 7"/>
                <a:gd name="T16" fmla="*/ 1 w 1"/>
                <a:gd name="T17" fmla="*/ 0 h 7"/>
                <a:gd name="T18" fmla="*/ 1 w 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48"/>
            <p:cNvSpPr>
              <a:spLocks/>
            </p:cNvSpPr>
            <p:nvPr/>
          </p:nvSpPr>
          <p:spPr bwMode="auto">
            <a:xfrm>
              <a:off x="9248776" y="4095750"/>
              <a:ext cx="49213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4 w 13"/>
                <a:gd name="T5" fmla="*/ 4 h 8"/>
                <a:gd name="T6" fmla="*/ 4 w 13"/>
                <a:gd name="T7" fmla="*/ 3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1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10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10 w 13"/>
                <a:gd name="T49" fmla="*/ 4 h 8"/>
                <a:gd name="T50" fmla="*/ 9 w 13"/>
                <a:gd name="T51" fmla="*/ 0 h 8"/>
                <a:gd name="T52" fmla="*/ 7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2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2"/>
                    <a:pt x="9" y="0"/>
                  </a:cubicBezTo>
                  <a:cubicBezTo>
                    <a:pt x="9" y="0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49"/>
            <p:cNvSpPr>
              <a:spLocks/>
            </p:cNvSpPr>
            <p:nvPr/>
          </p:nvSpPr>
          <p:spPr bwMode="auto">
            <a:xfrm>
              <a:off x="9267826" y="4090988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150"/>
            <p:cNvSpPr>
              <a:spLocks/>
            </p:cNvSpPr>
            <p:nvPr/>
          </p:nvSpPr>
          <p:spPr bwMode="auto">
            <a:xfrm>
              <a:off x="92757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51"/>
            <p:cNvSpPr>
              <a:spLocks noEditPoints="1"/>
            </p:cNvSpPr>
            <p:nvPr/>
          </p:nvSpPr>
          <p:spPr bwMode="auto">
            <a:xfrm>
              <a:off x="9259888" y="4054475"/>
              <a:ext cx="26988" cy="36513"/>
            </a:xfrm>
            <a:custGeom>
              <a:avLst/>
              <a:gdLst>
                <a:gd name="T0" fmla="*/ 4 w 7"/>
                <a:gd name="T1" fmla="*/ 9 h 10"/>
                <a:gd name="T2" fmla="*/ 4 w 7"/>
                <a:gd name="T3" fmla="*/ 9 h 10"/>
                <a:gd name="T4" fmla="*/ 2 w 7"/>
                <a:gd name="T5" fmla="*/ 7 h 10"/>
                <a:gd name="T6" fmla="*/ 6 w 7"/>
                <a:gd name="T7" fmla="*/ 7 h 10"/>
                <a:gd name="T8" fmla="*/ 4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5 h 10"/>
                <a:gd name="T22" fmla="*/ 3 w 7"/>
                <a:gd name="T23" fmla="*/ 5 h 10"/>
                <a:gd name="T24" fmla="*/ 3 w 7"/>
                <a:gd name="T25" fmla="*/ 5 h 10"/>
                <a:gd name="T26" fmla="*/ 3 w 7"/>
                <a:gd name="T27" fmla="*/ 4 h 10"/>
                <a:gd name="T28" fmla="*/ 4 w 7"/>
                <a:gd name="T29" fmla="*/ 5 h 10"/>
                <a:gd name="T30" fmla="*/ 3 w 7"/>
                <a:gd name="T31" fmla="*/ 5 h 10"/>
                <a:gd name="T32" fmla="*/ 4 w 7"/>
                <a:gd name="T33" fmla="*/ 0 h 10"/>
                <a:gd name="T34" fmla="*/ 0 w 7"/>
                <a:gd name="T35" fmla="*/ 5 h 10"/>
                <a:gd name="T36" fmla="*/ 4 w 7"/>
                <a:gd name="T37" fmla="*/ 10 h 10"/>
                <a:gd name="T38" fmla="*/ 4 w 7"/>
                <a:gd name="T39" fmla="*/ 10 h 10"/>
                <a:gd name="T40" fmla="*/ 7 w 7"/>
                <a:gd name="T41" fmla="*/ 5 h 10"/>
                <a:gd name="T42" fmla="*/ 4 w 7"/>
                <a:gd name="T43" fmla="*/ 0 h 10"/>
                <a:gd name="T44" fmla="*/ 4 w 7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10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9"/>
                    <a:pt x="4" y="9"/>
                  </a:cubicBezTo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4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152"/>
            <p:cNvSpPr>
              <a:spLocks/>
            </p:cNvSpPr>
            <p:nvPr/>
          </p:nvSpPr>
          <p:spPr bwMode="auto">
            <a:xfrm>
              <a:off x="9418638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153"/>
            <p:cNvSpPr>
              <a:spLocks noEditPoints="1"/>
            </p:cNvSpPr>
            <p:nvPr/>
          </p:nvSpPr>
          <p:spPr bwMode="auto">
            <a:xfrm>
              <a:off x="9396413" y="4095750"/>
              <a:ext cx="47625" cy="33338"/>
            </a:xfrm>
            <a:custGeom>
              <a:avLst/>
              <a:gdLst>
                <a:gd name="T0" fmla="*/ 3 w 13"/>
                <a:gd name="T1" fmla="*/ 4 h 9"/>
                <a:gd name="T2" fmla="*/ 4 w 13"/>
                <a:gd name="T3" fmla="*/ 0 h 9"/>
                <a:gd name="T4" fmla="*/ 4 w 13"/>
                <a:gd name="T5" fmla="*/ 4 h 9"/>
                <a:gd name="T6" fmla="*/ 4 w 13"/>
                <a:gd name="T7" fmla="*/ 4 h 9"/>
                <a:gd name="T8" fmla="*/ 4 w 13"/>
                <a:gd name="T9" fmla="*/ 5 h 9"/>
                <a:gd name="T10" fmla="*/ 6 w 13"/>
                <a:gd name="T11" fmla="*/ 7 h 9"/>
                <a:gd name="T12" fmla="*/ 4 w 13"/>
                <a:gd name="T13" fmla="*/ 6 h 9"/>
                <a:gd name="T14" fmla="*/ 4 w 13"/>
                <a:gd name="T15" fmla="*/ 4 h 9"/>
                <a:gd name="T16" fmla="*/ 3 w 13"/>
                <a:gd name="T17" fmla="*/ 4 h 9"/>
                <a:gd name="T18" fmla="*/ 4 w 13"/>
                <a:gd name="T19" fmla="*/ 0 h 9"/>
                <a:gd name="T20" fmla="*/ 4 w 13"/>
                <a:gd name="T21" fmla="*/ 0 h 9"/>
                <a:gd name="T22" fmla="*/ 4 w 13"/>
                <a:gd name="T23" fmla="*/ 0 h 9"/>
                <a:gd name="T24" fmla="*/ 0 w 13"/>
                <a:gd name="T25" fmla="*/ 9 h 9"/>
                <a:gd name="T26" fmla="*/ 3 w 13"/>
                <a:gd name="T27" fmla="*/ 9 h 9"/>
                <a:gd name="T28" fmla="*/ 10 w 13"/>
                <a:gd name="T29" fmla="*/ 9 h 9"/>
                <a:gd name="T30" fmla="*/ 13 w 13"/>
                <a:gd name="T31" fmla="*/ 9 h 9"/>
                <a:gd name="T32" fmla="*/ 9 w 13"/>
                <a:gd name="T33" fmla="*/ 0 h 9"/>
                <a:gd name="T34" fmla="*/ 9 w 13"/>
                <a:gd name="T35" fmla="*/ 0 h 9"/>
                <a:gd name="T36" fmla="*/ 9 w 13"/>
                <a:gd name="T37" fmla="*/ 0 h 9"/>
                <a:gd name="T38" fmla="*/ 9 w 13"/>
                <a:gd name="T39" fmla="*/ 0 h 9"/>
                <a:gd name="T40" fmla="*/ 10 w 13"/>
                <a:gd name="T41" fmla="*/ 4 h 9"/>
                <a:gd name="T42" fmla="*/ 9 w 13"/>
                <a:gd name="T43" fmla="*/ 4 h 9"/>
                <a:gd name="T44" fmla="*/ 9 w 13"/>
                <a:gd name="T45" fmla="*/ 6 h 9"/>
                <a:gd name="T46" fmla="*/ 7 w 13"/>
                <a:gd name="T47" fmla="*/ 7 h 9"/>
                <a:gd name="T48" fmla="*/ 9 w 13"/>
                <a:gd name="T49" fmla="*/ 6 h 9"/>
                <a:gd name="T50" fmla="*/ 9 w 13"/>
                <a:gd name="T51" fmla="*/ 4 h 9"/>
                <a:gd name="T52" fmla="*/ 10 w 13"/>
                <a:gd name="T53" fmla="*/ 4 h 9"/>
                <a:gd name="T54" fmla="*/ 9 w 13"/>
                <a:gd name="T55" fmla="*/ 0 h 9"/>
                <a:gd name="T56" fmla="*/ 7 w 13"/>
                <a:gd name="T57" fmla="*/ 7 h 9"/>
                <a:gd name="T58" fmla="*/ 4 w 13"/>
                <a:gd name="T5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9">
                  <a:moveTo>
                    <a:pt x="3" y="4"/>
                  </a:moveTo>
                  <a:cubicBezTo>
                    <a:pt x="3" y="2"/>
                    <a:pt x="4" y="0"/>
                    <a:pt x="4" y="0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0"/>
                  </a:cubicBezTo>
                  <a:cubicBezTo>
                    <a:pt x="9" y="1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154"/>
            <p:cNvSpPr>
              <a:spLocks/>
            </p:cNvSpPr>
            <p:nvPr/>
          </p:nvSpPr>
          <p:spPr bwMode="auto">
            <a:xfrm>
              <a:off x="9413876" y="409575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155"/>
            <p:cNvSpPr>
              <a:spLocks/>
            </p:cNvSpPr>
            <p:nvPr/>
          </p:nvSpPr>
          <p:spPr bwMode="auto">
            <a:xfrm>
              <a:off x="9421813" y="4095750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56"/>
            <p:cNvSpPr>
              <a:spLocks noEditPoints="1"/>
            </p:cNvSpPr>
            <p:nvPr/>
          </p:nvSpPr>
          <p:spPr bwMode="auto">
            <a:xfrm>
              <a:off x="9407526" y="4057650"/>
              <a:ext cx="25400" cy="33338"/>
            </a:xfrm>
            <a:custGeom>
              <a:avLst/>
              <a:gdLst>
                <a:gd name="T0" fmla="*/ 4 w 7"/>
                <a:gd name="T1" fmla="*/ 8 h 9"/>
                <a:gd name="T2" fmla="*/ 4 w 7"/>
                <a:gd name="T3" fmla="*/ 8 h 9"/>
                <a:gd name="T4" fmla="*/ 2 w 7"/>
                <a:gd name="T5" fmla="*/ 6 h 9"/>
                <a:gd name="T6" fmla="*/ 5 w 7"/>
                <a:gd name="T7" fmla="*/ 6 h 9"/>
                <a:gd name="T8" fmla="*/ 4 w 7"/>
                <a:gd name="T9" fmla="*/ 8 h 9"/>
                <a:gd name="T10" fmla="*/ 4 w 7"/>
                <a:gd name="T11" fmla="*/ 5 h 9"/>
                <a:gd name="T12" fmla="*/ 4 w 7"/>
                <a:gd name="T13" fmla="*/ 4 h 9"/>
                <a:gd name="T14" fmla="*/ 4 w 7"/>
                <a:gd name="T15" fmla="*/ 4 h 9"/>
                <a:gd name="T16" fmla="*/ 5 w 7"/>
                <a:gd name="T17" fmla="*/ 4 h 9"/>
                <a:gd name="T18" fmla="*/ 4 w 7"/>
                <a:gd name="T19" fmla="*/ 5 h 9"/>
                <a:gd name="T20" fmla="*/ 3 w 7"/>
                <a:gd name="T21" fmla="*/ 5 h 9"/>
                <a:gd name="T22" fmla="*/ 2 w 7"/>
                <a:gd name="T23" fmla="*/ 4 h 9"/>
                <a:gd name="T24" fmla="*/ 3 w 7"/>
                <a:gd name="T25" fmla="*/ 4 h 9"/>
                <a:gd name="T26" fmla="*/ 3 w 7"/>
                <a:gd name="T27" fmla="*/ 4 h 9"/>
                <a:gd name="T28" fmla="*/ 3 w 7"/>
                <a:gd name="T29" fmla="*/ 5 h 9"/>
                <a:gd name="T30" fmla="*/ 4 w 7"/>
                <a:gd name="T31" fmla="*/ 0 h 9"/>
                <a:gd name="T32" fmla="*/ 0 w 7"/>
                <a:gd name="T33" fmla="*/ 4 h 9"/>
                <a:gd name="T34" fmla="*/ 4 w 7"/>
                <a:gd name="T35" fmla="*/ 9 h 9"/>
                <a:gd name="T36" fmla="*/ 4 w 7"/>
                <a:gd name="T37" fmla="*/ 9 h 9"/>
                <a:gd name="T38" fmla="*/ 7 w 7"/>
                <a:gd name="T39" fmla="*/ 5 h 9"/>
                <a:gd name="T40" fmla="*/ 4 w 7"/>
                <a:gd name="T41" fmla="*/ 0 h 9"/>
                <a:gd name="T42" fmla="*/ 4 w 7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4" y="8"/>
                  </a:cubicBezTo>
                  <a:moveTo>
                    <a:pt x="4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3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7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57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58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59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160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61"/>
            <p:cNvSpPr>
              <a:spLocks/>
            </p:cNvSpPr>
            <p:nvPr/>
          </p:nvSpPr>
          <p:spPr bwMode="auto">
            <a:xfrm>
              <a:off x="7577138" y="5335588"/>
              <a:ext cx="19050" cy="79375"/>
            </a:xfrm>
            <a:custGeom>
              <a:avLst/>
              <a:gdLst>
                <a:gd name="T0" fmla="*/ 4 w 5"/>
                <a:gd name="T1" fmla="*/ 0 h 21"/>
                <a:gd name="T2" fmla="*/ 2 w 5"/>
                <a:gd name="T3" fmla="*/ 0 h 21"/>
                <a:gd name="T4" fmla="*/ 1 w 5"/>
                <a:gd name="T5" fmla="*/ 3 h 21"/>
                <a:gd name="T6" fmla="*/ 1 w 5"/>
                <a:gd name="T7" fmla="*/ 3 h 21"/>
                <a:gd name="T8" fmla="*/ 0 w 5"/>
                <a:gd name="T9" fmla="*/ 19 h 21"/>
                <a:gd name="T10" fmla="*/ 3 w 5"/>
                <a:gd name="T11" fmla="*/ 21 h 21"/>
                <a:gd name="T12" fmla="*/ 5 w 5"/>
                <a:gd name="T13" fmla="*/ 18 h 21"/>
                <a:gd name="T14" fmla="*/ 4 w 5"/>
                <a:gd name="T15" fmla="*/ 3 h 21"/>
                <a:gd name="T16" fmla="*/ 4 w 5"/>
                <a:gd name="T17" fmla="*/ 2 h 21"/>
                <a:gd name="T18" fmla="*/ 4 w 5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162"/>
            <p:cNvSpPr>
              <a:spLocks/>
            </p:cNvSpPr>
            <p:nvPr/>
          </p:nvSpPr>
          <p:spPr bwMode="auto">
            <a:xfrm>
              <a:off x="7486651" y="5332413"/>
              <a:ext cx="198438" cy="123825"/>
            </a:xfrm>
            <a:custGeom>
              <a:avLst/>
              <a:gdLst>
                <a:gd name="T0" fmla="*/ 36 w 53"/>
                <a:gd name="T1" fmla="*/ 0 h 33"/>
                <a:gd name="T2" fmla="*/ 36 w 53"/>
                <a:gd name="T3" fmla="*/ 0 h 33"/>
                <a:gd name="T4" fmla="*/ 36 w 53"/>
                <a:gd name="T5" fmla="*/ 0 h 33"/>
                <a:gd name="T6" fmla="*/ 36 w 53"/>
                <a:gd name="T7" fmla="*/ 0 h 33"/>
                <a:gd name="T8" fmla="*/ 39 w 53"/>
                <a:gd name="T9" fmla="*/ 14 h 33"/>
                <a:gd name="T10" fmla="*/ 36 w 53"/>
                <a:gd name="T11" fmla="*/ 14 h 33"/>
                <a:gd name="T12" fmla="*/ 37 w 53"/>
                <a:gd name="T13" fmla="*/ 19 h 33"/>
                <a:gd name="T14" fmla="*/ 28 w 53"/>
                <a:gd name="T15" fmla="*/ 23 h 33"/>
                <a:gd name="T16" fmla="*/ 36 w 53"/>
                <a:gd name="T17" fmla="*/ 18 h 33"/>
                <a:gd name="T18" fmla="*/ 35 w 53"/>
                <a:gd name="T19" fmla="*/ 13 h 33"/>
                <a:gd name="T20" fmla="*/ 39 w 53"/>
                <a:gd name="T21" fmla="*/ 12 h 33"/>
                <a:gd name="T22" fmla="*/ 36 w 53"/>
                <a:gd name="T23" fmla="*/ 0 h 33"/>
                <a:gd name="T24" fmla="*/ 27 w 53"/>
                <a:gd name="T25" fmla="*/ 24 h 33"/>
                <a:gd name="T26" fmla="*/ 17 w 53"/>
                <a:gd name="T27" fmla="*/ 2 h 33"/>
                <a:gd name="T28" fmla="*/ 17 w 53"/>
                <a:gd name="T29" fmla="*/ 3 h 33"/>
                <a:gd name="T30" fmla="*/ 14 w 53"/>
                <a:gd name="T31" fmla="*/ 16 h 33"/>
                <a:gd name="T32" fmla="*/ 17 w 53"/>
                <a:gd name="T33" fmla="*/ 15 h 33"/>
                <a:gd name="T34" fmla="*/ 17 w 53"/>
                <a:gd name="T35" fmla="*/ 20 h 33"/>
                <a:gd name="T36" fmla="*/ 25 w 53"/>
                <a:gd name="T37" fmla="*/ 24 h 33"/>
                <a:gd name="T38" fmla="*/ 16 w 53"/>
                <a:gd name="T39" fmla="*/ 22 h 33"/>
                <a:gd name="T40" fmla="*/ 16 w 53"/>
                <a:gd name="T41" fmla="*/ 17 h 33"/>
                <a:gd name="T42" fmla="*/ 13 w 53"/>
                <a:gd name="T43" fmla="*/ 17 h 33"/>
                <a:gd name="T44" fmla="*/ 17 w 53"/>
                <a:gd name="T45" fmla="*/ 3 h 33"/>
                <a:gd name="T46" fmla="*/ 0 w 53"/>
                <a:gd name="T47" fmla="*/ 33 h 33"/>
                <a:gd name="T48" fmla="*/ 11 w 53"/>
                <a:gd name="T49" fmla="*/ 31 h 33"/>
                <a:gd name="T50" fmla="*/ 42 w 53"/>
                <a:gd name="T51" fmla="*/ 27 h 33"/>
                <a:gd name="T52" fmla="*/ 53 w 53"/>
                <a:gd name="T53" fmla="*/ 26 h 33"/>
                <a:gd name="T54" fmla="*/ 36 w 53"/>
                <a:gd name="T5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33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0" y="7"/>
                    <a:pt x="39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8"/>
                    <a:pt x="36" y="0"/>
                  </a:cubicBezTo>
                  <a:cubicBezTo>
                    <a:pt x="36" y="2"/>
                    <a:pt x="35" y="16"/>
                    <a:pt x="27" y="24"/>
                  </a:cubicBezTo>
                  <a:cubicBezTo>
                    <a:pt x="27" y="24"/>
                    <a:pt x="16" y="17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12"/>
                    <a:pt x="14" y="16"/>
                    <a:pt x="1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1"/>
                    <a:pt x="17" y="3"/>
                    <a:pt x="17" y="3"/>
                  </a:cubicBezTo>
                  <a:cubicBezTo>
                    <a:pt x="7" y="7"/>
                    <a:pt x="0" y="15"/>
                    <a:pt x="0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9"/>
                    <a:pt x="45" y="2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163"/>
            <p:cNvSpPr>
              <a:spLocks/>
            </p:cNvSpPr>
            <p:nvPr/>
          </p:nvSpPr>
          <p:spPr bwMode="auto">
            <a:xfrm>
              <a:off x="7554913" y="5335588"/>
              <a:ext cx="25400" cy="19050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6 w 7"/>
                <a:gd name="T5" fmla="*/ 5 h 5"/>
                <a:gd name="T6" fmla="*/ 7 w 7"/>
                <a:gd name="T7" fmla="*/ 0 h 5"/>
                <a:gd name="T8" fmla="*/ 6 w 7"/>
                <a:gd name="T9" fmla="*/ 0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164"/>
            <p:cNvSpPr>
              <a:spLocks/>
            </p:cNvSpPr>
            <p:nvPr/>
          </p:nvSpPr>
          <p:spPr bwMode="auto">
            <a:xfrm>
              <a:off x="7591426" y="5329238"/>
              <a:ext cx="26988" cy="22225"/>
            </a:xfrm>
            <a:custGeom>
              <a:avLst/>
              <a:gdLst>
                <a:gd name="T0" fmla="*/ 4 w 7"/>
                <a:gd name="T1" fmla="*/ 0 h 6"/>
                <a:gd name="T2" fmla="*/ 4 w 7"/>
                <a:gd name="T3" fmla="*/ 0 h 6"/>
                <a:gd name="T4" fmla="*/ 0 w 7"/>
                <a:gd name="T5" fmla="*/ 2 h 6"/>
                <a:gd name="T6" fmla="*/ 1 w 7"/>
                <a:gd name="T7" fmla="*/ 6 h 6"/>
                <a:gd name="T8" fmla="*/ 7 w 7"/>
                <a:gd name="T9" fmla="*/ 1 h 6"/>
                <a:gd name="T10" fmla="*/ 4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2" y="3"/>
                    <a:pt x="1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165"/>
            <p:cNvSpPr>
              <a:spLocks noEditPoints="1"/>
            </p:cNvSpPr>
            <p:nvPr/>
          </p:nvSpPr>
          <p:spPr bwMode="auto">
            <a:xfrm>
              <a:off x="7531101" y="5211763"/>
              <a:ext cx="109538" cy="117475"/>
            </a:xfrm>
            <a:custGeom>
              <a:avLst/>
              <a:gdLst>
                <a:gd name="T0" fmla="*/ 14 w 29"/>
                <a:gd name="T1" fmla="*/ 27 h 31"/>
                <a:gd name="T2" fmla="*/ 7 w 29"/>
                <a:gd name="T3" fmla="*/ 21 h 31"/>
                <a:gd name="T4" fmla="*/ 22 w 29"/>
                <a:gd name="T5" fmla="*/ 20 h 31"/>
                <a:gd name="T6" fmla="*/ 15 w 29"/>
                <a:gd name="T7" fmla="*/ 27 h 31"/>
                <a:gd name="T8" fmla="*/ 14 w 29"/>
                <a:gd name="T9" fmla="*/ 27 h 31"/>
                <a:gd name="T10" fmla="*/ 12 w 29"/>
                <a:gd name="T11" fmla="*/ 17 h 31"/>
                <a:gd name="T12" fmla="*/ 10 w 29"/>
                <a:gd name="T13" fmla="*/ 15 h 31"/>
                <a:gd name="T14" fmla="*/ 12 w 29"/>
                <a:gd name="T15" fmla="*/ 13 h 31"/>
                <a:gd name="T16" fmla="*/ 12 w 29"/>
                <a:gd name="T17" fmla="*/ 13 h 31"/>
                <a:gd name="T18" fmla="*/ 14 w 29"/>
                <a:gd name="T19" fmla="*/ 15 h 31"/>
                <a:gd name="T20" fmla="*/ 12 w 29"/>
                <a:gd name="T21" fmla="*/ 17 h 31"/>
                <a:gd name="T22" fmla="*/ 12 w 29"/>
                <a:gd name="T23" fmla="*/ 17 h 31"/>
                <a:gd name="T24" fmla="*/ 17 w 29"/>
                <a:gd name="T25" fmla="*/ 17 h 31"/>
                <a:gd name="T26" fmla="*/ 15 w 29"/>
                <a:gd name="T27" fmla="*/ 15 h 31"/>
                <a:gd name="T28" fmla="*/ 17 w 29"/>
                <a:gd name="T29" fmla="*/ 13 h 31"/>
                <a:gd name="T30" fmla="*/ 17 w 29"/>
                <a:gd name="T31" fmla="*/ 13 h 31"/>
                <a:gd name="T32" fmla="*/ 19 w 29"/>
                <a:gd name="T33" fmla="*/ 14 h 31"/>
                <a:gd name="T34" fmla="*/ 17 w 29"/>
                <a:gd name="T35" fmla="*/ 17 h 31"/>
                <a:gd name="T36" fmla="*/ 17 w 29"/>
                <a:gd name="T37" fmla="*/ 17 h 31"/>
                <a:gd name="T38" fmla="*/ 16 w 29"/>
                <a:gd name="T39" fmla="*/ 0 h 31"/>
                <a:gd name="T40" fmla="*/ 15 w 29"/>
                <a:gd name="T41" fmla="*/ 0 h 31"/>
                <a:gd name="T42" fmla="*/ 0 w 29"/>
                <a:gd name="T43" fmla="*/ 17 h 31"/>
                <a:gd name="T44" fmla="*/ 13 w 29"/>
                <a:gd name="T45" fmla="*/ 31 h 31"/>
                <a:gd name="T46" fmla="*/ 15 w 29"/>
                <a:gd name="T47" fmla="*/ 31 h 31"/>
                <a:gd name="T48" fmla="*/ 29 w 29"/>
                <a:gd name="T49" fmla="*/ 14 h 31"/>
                <a:gd name="T50" fmla="*/ 16 w 29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1">
                  <a:moveTo>
                    <a:pt x="14" y="27"/>
                  </a:moveTo>
                  <a:cubicBezTo>
                    <a:pt x="10" y="27"/>
                    <a:pt x="8" y="25"/>
                    <a:pt x="7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3"/>
                    <a:pt x="18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moveTo>
                    <a:pt x="12" y="17"/>
                  </a:moveTo>
                  <a:cubicBezTo>
                    <a:pt x="11" y="17"/>
                    <a:pt x="10" y="17"/>
                    <a:pt x="10" y="15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7" y="17"/>
                  </a:moveTo>
                  <a:cubicBezTo>
                    <a:pt x="16" y="17"/>
                    <a:pt x="15" y="16"/>
                    <a:pt x="15" y="15"/>
                  </a:cubicBezTo>
                  <a:cubicBezTo>
                    <a:pt x="15" y="14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7" y="1"/>
                    <a:pt x="0" y="8"/>
                    <a:pt x="0" y="17"/>
                  </a:cubicBezTo>
                  <a:cubicBezTo>
                    <a:pt x="0" y="25"/>
                    <a:pt x="6" y="31"/>
                    <a:pt x="13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22" y="30"/>
                    <a:pt x="29" y="22"/>
                    <a:pt x="29" y="14"/>
                  </a:cubicBezTo>
                  <a:cubicBezTo>
                    <a:pt x="29" y="6"/>
                    <a:pt x="2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166"/>
            <p:cNvSpPr>
              <a:spLocks noEditPoints="1"/>
            </p:cNvSpPr>
            <p:nvPr/>
          </p:nvSpPr>
          <p:spPr bwMode="auto">
            <a:xfrm>
              <a:off x="7596188" y="5095875"/>
              <a:ext cx="47625" cy="47625"/>
            </a:xfrm>
            <a:custGeom>
              <a:avLst/>
              <a:gdLst>
                <a:gd name="T0" fmla="*/ 6 w 13"/>
                <a:gd name="T1" fmla="*/ 11 h 13"/>
                <a:gd name="T2" fmla="*/ 4 w 13"/>
                <a:gd name="T3" fmla="*/ 10 h 13"/>
                <a:gd name="T4" fmla="*/ 3 w 13"/>
                <a:gd name="T5" fmla="*/ 5 h 13"/>
                <a:gd name="T6" fmla="*/ 7 w 13"/>
                <a:gd name="T7" fmla="*/ 2 h 13"/>
                <a:gd name="T8" fmla="*/ 8 w 13"/>
                <a:gd name="T9" fmla="*/ 2 h 13"/>
                <a:gd name="T10" fmla="*/ 10 w 13"/>
                <a:gd name="T11" fmla="*/ 8 h 13"/>
                <a:gd name="T12" fmla="*/ 6 w 13"/>
                <a:gd name="T13" fmla="*/ 11 h 13"/>
                <a:gd name="T14" fmla="*/ 7 w 13"/>
                <a:gd name="T15" fmla="*/ 0 h 13"/>
                <a:gd name="T16" fmla="*/ 1 w 13"/>
                <a:gd name="T17" fmla="*/ 4 h 13"/>
                <a:gd name="T18" fmla="*/ 4 w 13"/>
                <a:gd name="T19" fmla="*/ 12 h 13"/>
                <a:gd name="T20" fmla="*/ 6 w 13"/>
                <a:gd name="T21" fmla="*/ 13 h 13"/>
                <a:gd name="T22" fmla="*/ 11 w 13"/>
                <a:gd name="T23" fmla="*/ 9 h 13"/>
                <a:gd name="T24" fmla="*/ 9 w 13"/>
                <a:gd name="T25" fmla="*/ 0 h 13"/>
                <a:gd name="T26" fmla="*/ 7 w 13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2" y="10"/>
                    <a:pt x="2" y="7"/>
                    <a:pt x="3" y="5"/>
                  </a:cubicBezTo>
                  <a:cubicBezTo>
                    <a:pt x="3" y="3"/>
                    <a:pt x="5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10" y="3"/>
                    <a:pt x="11" y="6"/>
                    <a:pt x="10" y="8"/>
                  </a:cubicBezTo>
                  <a:cubicBezTo>
                    <a:pt x="9" y="10"/>
                    <a:pt x="8" y="11"/>
                    <a:pt x="6" y="1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1" y="4"/>
                  </a:cubicBezTo>
                  <a:cubicBezTo>
                    <a:pt x="0" y="7"/>
                    <a:pt x="1" y="11"/>
                    <a:pt x="4" y="12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0" y="11"/>
                    <a:pt x="11" y="9"/>
                  </a:cubicBezTo>
                  <a:cubicBezTo>
                    <a:pt x="13" y="5"/>
                    <a:pt x="12" y="1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167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168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169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170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171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172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173"/>
            <p:cNvSpPr>
              <a:spLocks noEditPoints="1"/>
            </p:cNvSpPr>
            <p:nvPr/>
          </p:nvSpPr>
          <p:spPr bwMode="auto">
            <a:xfrm>
              <a:off x="7654926" y="5208588"/>
              <a:ext cx="26988" cy="25400"/>
            </a:xfrm>
            <a:custGeom>
              <a:avLst/>
              <a:gdLst>
                <a:gd name="T0" fmla="*/ 3 w 7"/>
                <a:gd name="T1" fmla="*/ 6 h 7"/>
                <a:gd name="T2" fmla="*/ 3 w 7"/>
                <a:gd name="T3" fmla="*/ 6 h 7"/>
                <a:gd name="T4" fmla="*/ 2 w 7"/>
                <a:gd name="T5" fmla="*/ 2 h 7"/>
                <a:gd name="T6" fmla="*/ 4 w 7"/>
                <a:gd name="T7" fmla="*/ 1 h 7"/>
                <a:gd name="T8" fmla="*/ 5 w 7"/>
                <a:gd name="T9" fmla="*/ 1 h 7"/>
                <a:gd name="T10" fmla="*/ 6 w 7"/>
                <a:gd name="T11" fmla="*/ 4 h 7"/>
                <a:gd name="T12" fmla="*/ 3 w 7"/>
                <a:gd name="T13" fmla="*/ 6 h 7"/>
                <a:gd name="T14" fmla="*/ 4 w 7"/>
                <a:gd name="T15" fmla="*/ 0 h 7"/>
                <a:gd name="T16" fmla="*/ 1 w 7"/>
                <a:gd name="T17" fmla="*/ 2 h 7"/>
                <a:gd name="T18" fmla="*/ 2 w 7"/>
                <a:gd name="T19" fmla="*/ 7 h 7"/>
                <a:gd name="T20" fmla="*/ 3 w 7"/>
                <a:gd name="T21" fmla="*/ 7 h 7"/>
                <a:gd name="T22" fmla="*/ 7 w 7"/>
                <a:gd name="T23" fmla="*/ 5 h 7"/>
                <a:gd name="T24" fmla="*/ 5 w 7"/>
                <a:gd name="T25" fmla="*/ 0 h 7"/>
                <a:gd name="T26" fmla="*/ 4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3" y="6"/>
                  </a:cubicBezTo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3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174"/>
            <p:cNvSpPr>
              <a:spLocks noEditPoints="1"/>
            </p:cNvSpPr>
            <p:nvPr/>
          </p:nvSpPr>
          <p:spPr bwMode="auto">
            <a:xfrm>
              <a:off x="7712076" y="5057775"/>
              <a:ext cx="38100" cy="38100"/>
            </a:xfrm>
            <a:custGeom>
              <a:avLst/>
              <a:gdLst>
                <a:gd name="T0" fmla="*/ 5 w 10"/>
                <a:gd name="T1" fmla="*/ 9 h 10"/>
                <a:gd name="T2" fmla="*/ 4 w 10"/>
                <a:gd name="T3" fmla="*/ 8 h 10"/>
                <a:gd name="T4" fmla="*/ 2 w 10"/>
                <a:gd name="T5" fmla="*/ 4 h 10"/>
                <a:gd name="T6" fmla="*/ 5 w 10"/>
                <a:gd name="T7" fmla="*/ 2 h 10"/>
                <a:gd name="T8" fmla="*/ 6 w 10"/>
                <a:gd name="T9" fmla="*/ 2 h 10"/>
                <a:gd name="T10" fmla="*/ 8 w 10"/>
                <a:gd name="T11" fmla="*/ 6 h 10"/>
                <a:gd name="T12" fmla="*/ 5 w 10"/>
                <a:gd name="T13" fmla="*/ 9 h 10"/>
                <a:gd name="T14" fmla="*/ 5 w 10"/>
                <a:gd name="T15" fmla="*/ 0 h 10"/>
                <a:gd name="T16" fmla="*/ 1 w 10"/>
                <a:gd name="T17" fmla="*/ 4 h 10"/>
                <a:gd name="T18" fmla="*/ 3 w 10"/>
                <a:gd name="T19" fmla="*/ 10 h 10"/>
                <a:gd name="T20" fmla="*/ 4 w 10"/>
                <a:gd name="T21" fmla="*/ 10 h 10"/>
                <a:gd name="T22" fmla="*/ 9 w 10"/>
                <a:gd name="T23" fmla="*/ 7 h 10"/>
                <a:gd name="T24" fmla="*/ 7 w 10"/>
                <a:gd name="T25" fmla="*/ 1 h 10"/>
                <a:gd name="T26" fmla="*/ 5 w 10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5" y="9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2" y="8"/>
                    <a:pt x="1" y="6"/>
                    <a:pt x="2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8"/>
                    <a:pt x="6" y="9"/>
                    <a:pt x="5" y="9"/>
                  </a:cubicBezTo>
                  <a:moveTo>
                    <a:pt x="5" y="0"/>
                  </a:moveTo>
                  <a:cubicBezTo>
                    <a:pt x="3" y="0"/>
                    <a:pt x="2" y="2"/>
                    <a:pt x="1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6" y="10"/>
                    <a:pt x="8" y="9"/>
                    <a:pt x="9" y="7"/>
                  </a:cubicBezTo>
                  <a:cubicBezTo>
                    <a:pt x="10" y="5"/>
                    <a:pt x="9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175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176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177"/>
            <p:cNvSpPr>
              <a:spLocks noEditPoints="1"/>
            </p:cNvSpPr>
            <p:nvPr/>
          </p:nvSpPr>
          <p:spPr bwMode="auto">
            <a:xfrm>
              <a:off x="7742238" y="5114925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1 w 5"/>
                <a:gd name="T3" fmla="*/ 4 h 6"/>
                <a:gd name="T4" fmla="*/ 2 w 5"/>
                <a:gd name="T5" fmla="*/ 1 h 6"/>
                <a:gd name="T6" fmla="*/ 3 w 5"/>
                <a:gd name="T7" fmla="*/ 1 h 6"/>
                <a:gd name="T8" fmla="*/ 4 w 5"/>
                <a:gd name="T9" fmla="*/ 2 h 6"/>
                <a:gd name="T10" fmla="*/ 3 w 5"/>
                <a:gd name="T11" fmla="*/ 5 h 6"/>
                <a:gd name="T12" fmla="*/ 3 w 5"/>
                <a:gd name="T13" fmla="*/ 5 h 6"/>
                <a:gd name="T14" fmla="*/ 3 w 5"/>
                <a:gd name="T15" fmla="*/ 0 h 6"/>
                <a:gd name="T16" fmla="*/ 2 w 5"/>
                <a:gd name="T17" fmla="*/ 1 h 6"/>
                <a:gd name="T18" fmla="*/ 1 w 5"/>
                <a:gd name="T19" fmla="*/ 4 h 6"/>
                <a:gd name="T20" fmla="*/ 3 w 5"/>
                <a:gd name="T21" fmla="*/ 6 h 6"/>
                <a:gd name="T22" fmla="*/ 4 w 5"/>
                <a:gd name="T23" fmla="*/ 5 h 6"/>
                <a:gd name="T24" fmla="*/ 5 w 5"/>
                <a:gd name="T25" fmla="*/ 2 h 6"/>
                <a:gd name="T26" fmla="*/ 3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2" y="5"/>
                    <a:pt x="2" y="4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5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178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179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180"/>
            <p:cNvSpPr>
              <a:spLocks noEditPoints="1"/>
            </p:cNvSpPr>
            <p:nvPr/>
          </p:nvSpPr>
          <p:spPr bwMode="auto">
            <a:xfrm>
              <a:off x="7626351" y="5173663"/>
              <a:ext cx="22225" cy="23813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4 h 6"/>
                <a:gd name="T4" fmla="*/ 2 w 6"/>
                <a:gd name="T5" fmla="*/ 1 h 6"/>
                <a:gd name="T6" fmla="*/ 3 w 6"/>
                <a:gd name="T7" fmla="*/ 1 h 6"/>
                <a:gd name="T8" fmla="*/ 5 w 6"/>
                <a:gd name="T9" fmla="*/ 2 h 6"/>
                <a:gd name="T10" fmla="*/ 4 w 6"/>
                <a:gd name="T11" fmla="*/ 5 h 6"/>
                <a:gd name="T12" fmla="*/ 3 w 6"/>
                <a:gd name="T13" fmla="*/ 5 h 6"/>
                <a:gd name="T14" fmla="*/ 3 w 6"/>
                <a:gd name="T15" fmla="*/ 0 h 6"/>
                <a:gd name="T16" fmla="*/ 2 w 6"/>
                <a:gd name="T17" fmla="*/ 0 h 6"/>
                <a:gd name="T18" fmla="*/ 0 w 6"/>
                <a:gd name="T19" fmla="*/ 4 h 6"/>
                <a:gd name="T20" fmla="*/ 3 w 6"/>
                <a:gd name="T21" fmla="*/ 6 h 6"/>
                <a:gd name="T22" fmla="*/ 4 w 6"/>
                <a:gd name="T23" fmla="*/ 6 h 6"/>
                <a:gd name="T24" fmla="*/ 6 w 6"/>
                <a:gd name="T25" fmla="*/ 2 h 6"/>
                <a:gd name="T26" fmla="*/ 3 w 6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1" y="3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181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182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183"/>
            <p:cNvSpPr>
              <a:spLocks noEditPoints="1"/>
            </p:cNvSpPr>
            <p:nvPr/>
          </p:nvSpPr>
          <p:spPr bwMode="auto">
            <a:xfrm>
              <a:off x="7673976" y="5102225"/>
              <a:ext cx="11113" cy="12700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2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184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185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186"/>
            <p:cNvSpPr>
              <a:spLocks noEditPoints="1"/>
            </p:cNvSpPr>
            <p:nvPr/>
          </p:nvSpPr>
          <p:spPr bwMode="auto">
            <a:xfrm>
              <a:off x="7708901" y="5200650"/>
              <a:ext cx="11113" cy="11113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3 w 3"/>
                <a:gd name="T9" fmla="*/ 1 h 3"/>
                <a:gd name="T10" fmla="*/ 2 w 3"/>
                <a:gd name="T11" fmla="*/ 3 h 3"/>
                <a:gd name="T12" fmla="*/ 1 w 3"/>
                <a:gd name="T13" fmla="*/ 3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187"/>
            <p:cNvSpPr>
              <a:spLocks noEditPoints="1"/>
            </p:cNvSpPr>
            <p:nvPr/>
          </p:nvSpPr>
          <p:spPr bwMode="auto">
            <a:xfrm>
              <a:off x="7667626" y="5121275"/>
              <a:ext cx="63500" cy="65088"/>
            </a:xfrm>
            <a:custGeom>
              <a:avLst/>
              <a:gdLst>
                <a:gd name="T0" fmla="*/ 8 w 17"/>
                <a:gd name="T1" fmla="*/ 15 h 17"/>
                <a:gd name="T2" fmla="*/ 6 w 17"/>
                <a:gd name="T3" fmla="*/ 14 h 17"/>
                <a:gd name="T4" fmla="*/ 4 w 17"/>
                <a:gd name="T5" fmla="*/ 6 h 17"/>
                <a:gd name="T6" fmla="*/ 9 w 17"/>
                <a:gd name="T7" fmla="*/ 3 h 17"/>
                <a:gd name="T8" fmla="*/ 11 w 17"/>
                <a:gd name="T9" fmla="*/ 3 h 17"/>
                <a:gd name="T10" fmla="*/ 13 w 17"/>
                <a:gd name="T11" fmla="*/ 11 h 17"/>
                <a:gd name="T12" fmla="*/ 8 w 17"/>
                <a:gd name="T13" fmla="*/ 15 h 17"/>
                <a:gd name="T14" fmla="*/ 9 w 17"/>
                <a:gd name="T15" fmla="*/ 0 h 17"/>
                <a:gd name="T16" fmla="*/ 2 w 17"/>
                <a:gd name="T17" fmla="*/ 6 h 17"/>
                <a:gd name="T18" fmla="*/ 5 w 17"/>
                <a:gd name="T19" fmla="*/ 17 h 17"/>
                <a:gd name="T20" fmla="*/ 8 w 17"/>
                <a:gd name="T21" fmla="*/ 17 h 17"/>
                <a:gd name="T22" fmla="*/ 15 w 17"/>
                <a:gd name="T23" fmla="*/ 12 h 17"/>
                <a:gd name="T24" fmla="*/ 12 w 17"/>
                <a:gd name="T25" fmla="*/ 1 h 17"/>
                <a:gd name="T26" fmla="*/ 9 w 17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7">
                  <a:moveTo>
                    <a:pt x="8" y="15"/>
                  </a:moveTo>
                  <a:cubicBezTo>
                    <a:pt x="7" y="15"/>
                    <a:pt x="7" y="15"/>
                    <a:pt x="6" y="14"/>
                  </a:cubicBezTo>
                  <a:cubicBezTo>
                    <a:pt x="3" y="13"/>
                    <a:pt x="2" y="10"/>
                    <a:pt x="4" y="6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2" y="13"/>
                    <a:pt x="10" y="15"/>
                    <a:pt x="8" y="15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6"/>
                  </a:cubicBezTo>
                  <a:cubicBezTo>
                    <a:pt x="0" y="10"/>
                    <a:pt x="1" y="15"/>
                    <a:pt x="5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11" y="17"/>
                    <a:pt x="14" y="15"/>
                    <a:pt x="15" y="12"/>
                  </a:cubicBezTo>
                  <a:cubicBezTo>
                    <a:pt x="17" y="7"/>
                    <a:pt x="16" y="2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188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189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190"/>
            <p:cNvSpPr>
              <a:spLocks noEditPoints="1"/>
            </p:cNvSpPr>
            <p:nvPr/>
          </p:nvSpPr>
          <p:spPr bwMode="auto">
            <a:xfrm>
              <a:off x="7739063" y="5156200"/>
              <a:ext cx="58738" cy="55563"/>
            </a:xfrm>
            <a:custGeom>
              <a:avLst/>
              <a:gdLst>
                <a:gd name="T0" fmla="*/ 7 w 16"/>
                <a:gd name="T1" fmla="*/ 13 h 15"/>
                <a:gd name="T2" fmla="*/ 6 w 16"/>
                <a:gd name="T3" fmla="*/ 13 h 15"/>
                <a:gd name="T4" fmla="*/ 4 w 16"/>
                <a:gd name="T5" fmla="*/ 6 h 15"/>
                <a:gd name="T6" fmla="*/ 8 w 16"/>
                <a:gd name="T7" fmla="*/ 3 h 15"/>
                <a:gd name="T8" fmla="*/ 10 w 16"/>
                <a:gd name="T9" fmla="*/ 3 h 15"/>
                <a:gd name="T10" fmla="*/ 12 w 16"/>
                <a:gd name="T11" fmla="*/ 10 h 15"/>
                <a:gd name="T12" fmla="*/ 7 w 16"/>
                <a:gd name="T13" fmla="*/ 13 h 15"/>
                <a:gd name="T14" fmla="*/ 9 w 16"/>
                <a:gd name="T15" fmla="*/ 0 h 15"/>
                <a:gd name="T16" fmla="*/ 2 w 16"/>
                <a:gd name="T17" fmla="*/ 5 h 15"/>
                <a:gd name="T18" fmla="*/ 5 w 16"/>
                <a:gd name="T19" fmla="*/ 15 h 15"/>
                <a:gd name="T20" fmla="*/ 7 w 16"/>
                <a:gd name="T21" fmla="*/ 15 h 15"/>
                <a:gd name="T22" fmla="*/ 14 w 16"/>
                <a:gd name="T23" fmla="*/ 11 h 15"/>
                <a:gd name="T24" fmla="*/ 11 w 16"/>
                <a:gd name="T25" fmla="*/ 1 h 15"/>
                <a:gd name="T26" fmla="*/ 9 w 16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7" y="13"/>
                  </a:moveTo>
                  <a:cubicBezTo>
                    <a:pt x="7" y="13"/>
                    <a:pt x="6" y="13"/>
                    <a:pt x="6" y="13"/>
                  </a:cubicBezTo>
                  <a:cubicBezTo>
                    <a:pt x="3" y="12"/>
                    <a:pt x="2" y="9"/>
                    <a:pt x="4" y="6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2" y="4"/>
                    <a:pt x="13" y="7"/>
                    <a:pt x="12" y="10"/>
                  </a:cubicBezTo>
                  <a:cubicBezTo>
                    <a:pt x="11" y="12"/>
                    <a:pt x="9" y="13"/>
                    <a:pt x="7" y="13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0" y="9"/>
                    <a:pt x="2" y="13"/>
                    <a:pt x="5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10" y="15"/>
                    <a:pt x="13" y="14"/>
                    <a:pt x="14" y="11"/>
                  </a:cubicBezTo>
                  <a:cubicBezTo>
                    <a:pt x="16" y="7"/>
                    <a:pt x="14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91"/>
            <p:cNvSpPr>
              <a:spLocks/>
            </p:cNvSpPr>
            <p:nvPr/>
          </p:nvSpPr>
          <p:spPr bwMode="auto">
            <a:xfrm>
              <a:off x="7704138" y="5257800"/>
              <a:ext cx="11113" cy="30163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0 h 8"/>
                <a:gd name="T4" fmla="*/ 0 w 3"/>
                <a:gd name="T5" fmla="*/ 2 h 8"/>
                <a:gd name="T6" fmla="*/ 0 w 3"/>
                <a:gd name="T7" fmla="*/ 3 h 8"/>
                <a:gd name="T8" fmla="*/ 0 w 3"/>
                <a:gd name="T9" fmla="*/ 3 h 8"/>
                <a:gd name="T10" fmla="*/ 1 w 3"/>
                <a:gd name="T11" fmla="*/ 3 h 8"/>
                <a:gd name="T12" fmla="*/ 1 w 3"/>
                <a:gd name="T13" fmla="*/ 3 h 8"/>
                <a:gd name="T14" fmla="*/ 1 w 3"/>
                <a:gd name="T15" fmla="*/ 3 h 8"/>
                <a:gd name="T16" fmla="*/ 1 w 3"/>
                <a:gd name="T17" fmla="*/ 4 h 8"/>
                <a:gd name="T18" fmla="*/ 1 w 3"/>
                <a:gd name="T19" fmla="*/ 8 h 8"/>
                <a:gd name="T20" fmla="*/ 3 w 3"/>
                <a:gd name="T21" fmla="*/ 7 h 8"/>
                <a:gd name="T22" fmla="*/ 3 w 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192"/>
            <p:cNvSpPr>
              <a:spLocks/>
            </p:cNvSpPr>
            <p:nvPr/>
          </p:nvSpPr>
          <p:spPr bwMode="auto">
            <a:xfrm>
              <a:off x="7704138" y="5310188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1 w 4"/>
                <a:gd name="T5" fmla="*/ 1 h 8"/>
                <a:gd name="T6" fmla="*/ 0 w 4"/>
                <a:gd name="T7" fmla="*/ 1 h 8"/>
                <a:gd name="T8" fmla="*/ 0 w 4"/>
                <a:gd name="T9" fmla="*/ 2 h 8"/>
                <a:gd name="T10" fmla="*/ 0 w 4"/>
                <a:gd name="T11" fmla="*/ 3 h 8"/>
                <a:gd name="T12" fmla="*/ 0 w 4"/>
                <a:gd name="T13" fmla="*/ 3 h 8"/>
                <a:gd name="T14" fmla="*/ 2 w 4"/>
                <a:gd name="T15" fmla="*/ 3 h 8"/>
                <a:gd name="T16" fmla="*/ 2 w 4"/>
                <a:gd name="T17" fmla="*/ 2 h 8"/>
                <a:gd name="T18" fmla="*/ 2 w 4"/>
                <a:gd name="T19" fmla="*/ 2 h 8"/>
                <a:gd name="T20" fmla="*/ 2 w 4"/>
                <a:gd name="T21" fmla="*/ 2 h 8"/>
                <a:gd name="T22" fmla="*/ 2 w 4"/>
                <a:gd name="T23" fmla="*/ 2 h 8"/>
                <a:gd name="T24" fmla="*/ 2 w 4"/>
                <a:gd name="T25" fmla="*/ 2 h 8"/>
                <a:gd name="T26" fmla="*/ 2 w 4"/>
                <a:gd name="T27" fmla="*/ 3 h 8"/>
                <a:gd name="T28" fmla="*/ 0 w 4"/>
                <a:gd name="T29" fmla="*/ 7 h 8"/>
                <a:gd name="T30" fmla="*/ 0 w 4"/>
                <a:gd name="T31" fmla="*/ 8 h 8"/>
                <a:gd name="T32" fmla="*/ 4 w 4"/>
                <a:gd name="T33" fmla="*/ 7 h 8"/>
                <a:gd name="T34" fmla="*/ 4 w 4"/>
                <a:gd name="T35" fmla="*/ 6 h 8"/>
                <a:gd name="T36" fmla="*/ 2 w 4"/>
                <a:gd name="T37" fmla="*/ 6 h 8"/>
                <a:gd name="T38" fmla="*/ 3 w 4"/>
                <a:gd name="T39" fmla="*/ 3 h 8"/>
                <a:gd name="T40" fmla="*/ 4 w 4"/>
                <a:gd name="T41" fmla="*/ 2 h 8"/>
                <a:gd name="T42" fmla="*/ 3 w 4"/>
                <a:gd name="T43" fmla="*/ 1 h 8"/>
                <a:gd name="T44" fmla="*/ 2 w 4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93"/>
            <p:cNvSpPr>
              <a:spLocks/>
            </p:cNvSpPr>
            <p:nvPr/>
          </p:nvSpPr>
          <p:spPr bwMode="auto">
            <a:xfrm>
              <a:off x="7704138" y="5365750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1 w 4"/>
                <a:gd name="T5" fmla="*/ 0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2 h 7"/>
                <a:gd name="T12" fmla="*/ 2 w 4"/>
                <a:gd name="T13" fmla="*/ 1 h 7"/>
                <a:gd name="T14" fmla="*/ 2 w 4"/>
                <a:gd name="T15" fmla="*/ 1 h 7"/>
                <a:gd name="T16" fmla="*/ 2 w 4"/>
                <a:gd name="T17" fmla="*/ 1 h 7"/>
                <a:gd name="T18" fmla="*/ 2 w 4"/>
                <a:gd name="T19" fmla="*/ 1 h 7"/>
                <a:gd name="T20" fmla="*/ 2 w 4"/>
                <a:gd name="T21" fmla="*/ 1 h 7"/>
                <a:gd name="T22" fmla="*/ 2 w 4"/>
                <a:gd name="T23" fmla="*/ 2 h 7"/>
                <a:gd name="T24" fmla="*/ 2 w 4"/>
                <a:gd name="T25" fmla="*/ 2 h 7"/>
                <a:gd name="T26" fmla="*/ 2 w 4"/>
                <a:gd name="T27" fmla="*/ 2 h 7"/>
                <a:gd name="T28" fmla="*/ 1 w 4"/>
                <a:gd name="T29" fmla="*/ 3 h 7"/>
                <a:gd name="T30" fmla="*/ 1 w 4"/>
                <a:gd name="T31" fmla="*/ 4 h 7"/>
                <a:gd name="T32" fmla="*/ 2 w 4"/>
                <a:gd name="T33" fmla="*/ 4 h 7"/>
                <a:gd name="T34" fmla="*/ 2 w 4"/>
                <a:gd name="T35" fmla="*/ 4 h 7"/>
                <a:gd name="T36" fmla="*/ 2 w 4"/>
                <a:gd name="T37" fmla="*/ 4 h 7"/>
                <a:gd name="T38" fmla="*/ 2 w 4"/>
                <a:gd name="T39" fmla="*/ 5 h 7"/>
                <a:gd name="T40" fmla="*/ 2 w 4"/>
                <a:gd name="T41" fmla="*/ 6 h 7"/>
                <a:gd name="T42" fmla="*/ 2 w 4"/>
                <a:gd name="T43" fmla="*/ 6 h 7"/>
                <a:gd name="T44" fmla="*/ 2 w 4"/>
                <a:gd name="T45" fmla="*/ 6 h 7"/>
                <a:gd name="T46" fmla="*/ 2 w 4"/>
                <a:gd name="T47" fmla="*/ 5 h 7"/>
                <a:gd name="T48" fmla="*/ 2 w 4"/>
                <a:gd name="T49" fmla="*/ 4 h 7"/>
                <a:gd name="T50" fmla="*/ 0 w 4"/>
                <a:gd name="T51" fmla="*/ 4 h 7"/>
                <a:gd name="T52" fmla="*/ 0 w 4"/>
                <a:gd name="T53" fmla="*/ 5 h 7"/>
                <a:gd name="T54" fmla="*/ 0 w 4"/>
                <a:gd name="T55" fmla="*/ 6 h 7"/>
                <a:gd name="T56" fmla="*/ 1 w 4"/>
                <a:gd name="T57" fmla="*/ 7 h 7"/>
                <a:gd name="T58" fmla="*/ 2 w 4"/>
                <a:gd name="T59" fmla="*/ 7 h 7"/>
                <a:gd name="T60" fmla="*/ 2 w 4"/>
                <a:gd name="T61" fmla="*/ 7 h 7"/>
                <a:gd name="T62" fmla="*/ 3 w 4"/>
                <a:gd name="T63" fmla="*/ 7 h 7"/>
                <a:gd name="T64" fmla="*/ 4 w 4"/>
                <a:gd name="T65" fmla="*/ 6 h 7"/>
                <a:gd name="T66" fmla="*/ 4 w 4"/>
                <a:gd name="T67" fmla="*/ 5 h 7"/>
                <a:gd name="T68" fmla="*/ 4 w 4"/>
                <a:gd name="T69" fmla="*/ 3 h 7"/>
                <a:gd name="T70" fmla="*/ 3 w 4"/>
                <a:gd name="T71" fmla="*/ 3 h 7"/>
                <a:gd name="T72" fmla="*/ 4 w 4"/>
                <a:gd name="T73" fmla="*/ 2 h 7"/>
                <a:gd name="T74" fmla="*/ 4 w 4"/>
                <a:gd name="T75" fmla="*/ 1 h 7"/>
                <a:gd name="T76" fmla="*/ 3 w 4"/>
                <a:gd name="T77" fmla="*/ 0 h 7"/>
                <a:gd name="T78" fmla="*/ 2 w 4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94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95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96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97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98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99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200"/>
            <p:cNvSpPr>
              <a:spLocks/>
            </p:cNvSpPr>
            <p:nvPr/>
          </p:nvSpPr>
          <p:spPr bwMode="auto">
            <a:xfrm>
              <a:off x="6122988" y="4749800"/>
              <a:ext cx="63500" cy="60325"/>
            </a:xfrm>
            <a:custGeom>
              <a:avLst/>
              <a:gdLst>
                <a:gd name="T0" fmla="*/ 9 w 17"/>
                <a:gd name="T1" fmla="*/ 0 h 16"/>
                <a:gd name="T2" fmla="*/ 8 w 17"/>
                <a:gd name="T3" fmla="*/ 0 h 16"/>
                <a:gd name="T4" fmla="*/ 0 w 17"/>
                <a:gd name="T5" fmla="*/ 9 h 16"/>
                <a:gd name="T6" fmla="*/ 8 w 17"/>
                <a:gd name="T7" fmla="*/ 16 h 16"/>
                <a:gd name="T8" fmla="*/ 8 w 17"/>
                <a:gd name="T9" fmla="*/ 16 h 16"/>
                <a:gd name="T10" fmla="*/ 17 w 17"/>
                <a:gd name="T11" fmla="*/ 8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6"/>
                    <a:pt x="17" y="12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201"/>
            <p:cNvSpPr>
              <a:spLocks noEditPoints="1"/>
            </p:cNvSpPr>
            <p:nvPr/>
          </p:nvSpPr>
          <p:spPr bwMode="auto">
            <a:xfrm>
              <a:off x="5997576" y="4640263"/>
              <a:ext cx="304800" cy="285750"/>
            </a:xfrm>
            <a:custGeom>
              <a:avLst/>
              <a:gdLst>
                <a:gd name="T0" fmla="*/ 20 w 81"/>
                <a:gd name="T1" fmla="*/ 39 h 76"/>
                <a:gd name="T2" fmla="*/ 42 w 81"/>
                <a:gd name="T3" fmla="*/ 18 h 76"/>
                <a:gd name="T4" fmla="*/ 41 w 81"/>
                <a:gd name="T5" fmla="*/ 57 h 76"/>
                <a:gd name="T6" fmla="*/ 45 w 81"/>
                <a:gd name="T7" fmla="*/ 0 h 76"/>
                <a:gd name="T8" fmla="*/ 35 w 81"/>
                <a:gd name="T9" fmla="*/ 2 h 76"/>
                <a:gd name="T10" fmla="*/ 34 w 81"/>
                <a:gd name="T11" fmla="*/ 6 h 76"/>
                <a:gd name="T12" fmla="*/ 27 w 81"/>
                <a:gd name="T13" fmla="*/ 9 h 76"/>
                <a:gd name="T14" fmla="*/ 25 w 81"/>
                <a:gd name="T15" fmla="*/ 5 h 76"/>
                <a:gd name="T16" fmla="*/ 23 w 81"/>
                <a:gd name="T17" fmla="*/ 5 h 76"/>
                <a:gd name="T18" fmla="*/ 15 w 81"/>
                <a:gd name="T19" fmla="*/ 12 h 76"/>
                <a:gd name="T20" fmla="*/ 17 w 81"/>
                <a:gd name="T21" fmla="*/ 16 h 76"/>
                <a:gd name="T22" fmla="*/ 11 w 81"/>
                <a:gd name="T23" fmla="*/ 21 h 76"/>
                <a:gd name="T24" fmla="*/ 8 w 81"/>
                <a:gd name="T25" fmla="*/ 20 h 76"/>
                <a:gd name="T26" fmla="*/ 6 w 81"/>
                <a:gd name="T27" fmla="*/ 21 h 76"/>
                <a:gd name="T28" fmla="*/ 3 w 81"/>
                <a:gd name="T29" fmla="*/ 30 h 76"/>
                <a:gd name="T30" fmla="*/ 7 w 81"/>
                <a:gd name="T31" fmla="*/ 32 h 76"/>
                <a:gd name="T32" fmla="*/ 6 w 81"/>
                <a:gd name="T33" fmla="*/ 40 h 76"/>
                <a:gd name="T34" fmla="*/ 2 w 81"/>
                <a:gd name="T35" fmla="*/ 40 h 76"/>
                <a:gd name="T36" fmla="*/ 1 w 81"/>
                <a:gd name="T37" fmla="*/ 50 h 76"/>
                <a:gd name="T38" fmla="*/ 4 w 81"/>
                <a:gd name="T39" fmla="*/ 51 h 76"/>
                <a:gd name="T40" fmla="*/ 7 w 81"/>
                <a:gd name="T41" fmla="*/ 50 h 76"/>
                <a:gd name="T42" fmla="*/ 11 w 81"/>
                <a:gd name="T43" fmla="*/ 56 h 76"/>
                <a:gd name="T44" fmla="*/ 8 w 81"/>
                <a:gd name="T45" fmla="*/ 60 h 76"/>
                <a:gd name="T46" fmla="*/ 13 w 81"/>
                <a:gd name="T47" fmla="*/ 68 h 76"/>
                <a:gd name="T48" fmla="*/ 16 w 81"/>
                <a:gd name="T49" fmla="*/ 67 h 76"/>
                <a:gd name="T50" fmla="*/ 19 w 81"/>
                <a:gd name="T51" fmla="*/ 65 h 76"/>
                <a:gd name="T52" fmla="*/ 25 w 81"/>
                <a:gd name="T53" fmla="*/ 68 h 76"/>
                <a:gd name="T54" fmla="*/ 25 w 81"/>
                <a:gd name="T55" fmla="*/ 73 h 76"/>
                <a:gd name="T56" fmla="*/ 34 w 81"/>
                <a:gd name="T57" fmla="*/ 76 h 76"/>
                <a:gd name="T58" fmla="*/ 35 w 81"/>
                <a:gd name="T59" fmla="*/ 75 h 76"/>
                <a:gd name="T60" fmla="*/ 38 w 81"/>
                <a:gd name="T61" fmla="*/ 71 h 76"/>
                <a:gd name="T62" fmla="*/ 39 w 81"/>
                <a:gd name="T63" fmla="*/ 71 h 76"/>
                <a:gd name="T64" fmla="*/ 44 w 81"/>
                <a:gd name="T65" fmla="*/ 70 h 76"/>
                <a:gd name="T66" fmla="*/ 46 w 81"/>
                <a:gd name="T67" fmla="*/ 72 h 76"/>
                <a:gd name="T68" fmla="*/ 48 w 81"/>
                <a:gd name="T69" fmla="*/ 75 h 76"/>
                <a:gd name="T70" fmla="*/ 56 w 81"/>
                <a:gd name="T71" fmla="*/ 73 h 76"/>
                <a:gd name="T72" fmla="*/ 56 w 81"/>
                <a:gd name="T73" fmla="*/ 68 h 76"/>
                <a:gd name="T74" fmla="*/ 62 w 81"/>
                <a:gd name="T75" fmla="*/ 62 h 76"/>
                <a:gd name="T76" fmla="*/ 64 w 81"/>
                <a:gd name="T77" fmla="*/ 62 h 76"/>
                <a:gd name="T78" fmla="*/ 67 w 81"/>
                <a:gd name="T79" fmla="*/ 65 h 76"/>
                <a:gd name="T80" fmla="*/ 73 w 81"/>
                <a:gd name="T81" fmla="*/ 58 h 76"/>
                <a:gd name="T82" fmla="*/ 71 w 81"/>
                <a:gd name="T83" fmla="*/ 55 h 76"/>
                <a:gd name="T84" fmla="*/ 73 w 81"/>
                <a:gd name="T85" fmla="*/ 47 h 76"/>
                <a:gd name="T86" fmla="*/ 75 w 81"/>
                <a:gd name="T87" fmla="*/ 46 h 76"/>
                <a:gd name="T88" fmla="*/ 78 w 81"/>
                <a:gd name="T89" fmla="*/ 46 h 76"/>
                <a:gd name="T90" fmla="*/ 80 w 81"/>
                <a:gd name="T91" fmla="*/ 37 h 76"/>
                <a:gd name="T92" fmla="*/ 80 w 81"/>
                <a:gd name="T93" fmla="*/ 36 h 76"/>
                <a:gd name="T94" fmla="*/ 76 w 81"/>
                <a:gd name="T95" fmla="*/ 36 h 76"/>
                <a:gd name="T96" fmla="*/ 75 w 81"/>
                <a:gd name="T97" fmla="*/ 34 h 76"/>
                <a:gd name="T98" fmla="*/ 75 w 81"/>
                <a:gd name="T99" fmla="*/ 27 h 76"/>
                <a:gd name="T100" fmla="*/ 78 w 81"/>
                <a:gd name="T101" fmla="*/ 24 h 76"/>
                <a:gd name="T102" fmla="*/ 74 w 81"/>
                <a:gd name="T103" fmla="*/ 16 h 76"/>
                <a:gd name="T104" fmla="*/ 71 w 81"/>
                <a:gd name="T105" fmla="*/ 18 h 76"/>
                <a:gd name="T106" fmla="*/ 68 w 81"/>
                <a:gd name="T107" fmla="*/ 18 h 76"/>
                <a:gd name="T108" fmla="*/ 64 w 81"/>
                <a:gd name="T109" fmla="*/ 11 h 76"/>
                <a:gd name="T110" fmla="*/ 66 w 81"/>
                <a:gd name="T111" fmla="*/ 7 h 76"/>
                <a:gd name="T112" fmla="*/ 58 w 81"/>
                <a:gd name="T113" fmla="*/ 3 h 76"/>
                <a:gd name="T114" fmla="*/ 56 w 81"/>
                <a:gd name="T115" fmla="*/ 6 h 76"/>
                <a:gd name="T116" fmla="*/ 53 w 81"/>
                <a:gd name="T117" fmla="*/ 7 h 76"/>
                <a:gd name="T118" fmla="*/ 46 w 81"/>
                <a:gd name="T119" fmla="*/ 4 h 76"/>
                <a:gd name="T120" fmla="*/ 45 w 81"/>
                <a:gd name="T1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" h="76">
                  <a:moveTo>
                    <a:pt x="40" y="57"/>
                  </a:moveTo>
                  <a:cubicBezTo>
                    <a:pt x="29" y="57"/>
                    <a:pt x="20" y="49"/>
                    <a:pt x="20" y="39"/>
                  </a:cubicBezTo>
                  <a:cubicBezTo>
                    <a:pt x="20" y="28"/>
                    <a:pt x="30" y="19"/>
                    <a:pt x="41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53" y="18"/>
                    <a:pt x="61" y="26"/>
                    <a:pt x="61" y="37"/>
                  </a:cubicBezTo>
                  <a:cubicBezTo>
                    <a:pt x="61" y="47"/>
                    <a:pt x="52" y="57"/>
                    <a:pt x="41" y="57"/>
                  </a:cubicBezTo>
                  <a:cubicBezTo>
                    <a:pt x="41" y="57"/>
                    <a:pt x="40" y="57"/>
                    <a:pt x="40" y="57"/>
                  </a:cubicBezTo>
                  <a:moveTo>
                    <a:pt x="4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5" y="1"/>
                    <a:pt x="35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5" y="6"/>
                    <a:pt x="34" y="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6" y="37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0"/>
                    <a:pt x="2" y="51"/>
                    <a:pt x="3" y="51"/>
                  </a:cubicBezTo>
                  <a:cubicBezTo>
                    <a:pt x="3" y="51"/>
                    <a:pt x="3" y="51"/>
                    <a:pt x="4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7" y="50"/>
                  </a:cubicBezTo>
                  <a:cubicBezTo>
                    <a:pt x="7" y="50"/>
                    <a:pt x="8" y="50"/>
                    <a:pt x="8" y="51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7"/>
                    <a:pt x="11" y="58"/>
                    <a:pt x="10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7" y="61"/>
                    <a:pt x="7" y="62"/>
                    <a:pt x="8" y="62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68"/>
                    <a:pt x="14" y="68"/>
                  </a:cubicBezTo>
                  <a:cubicBezTo>
                    <a:pt x="15" y="68"/>
                    <a:pt x="15" y="68"/>
                    <a:pt x="16" y="67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8" y="65"/>
                    <a:pt x="19" y="65"/>
                  </a:cubicBezTo>
                  <a:cubicBezTo>
                    <a:pt x="19" y="65"/>
                    <a:pt x="19" y="65"/>
                    <a:pt x="20" y="65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8"/>
                    <a:pt x="26" y="69"/>
                    <a:pt x="26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3"/>
                    <a:pt x="25" y="74"/>
                    <a:pt x="26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6"/>
                    <a:pt x="35" y="76"/>
                    <a:pt x="35" y="75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7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39" y="71"/>
                    <a:pt x="40" y="71"/>
                    <a:pt x="41" y="71"/>
                  </a:cubicBezTo>
                  <a:cubicBezTo>
                    <a:pt x="43" y="71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70"/>
                    <a:pt x="46" y="71"/>
                    <a:pt x="46" y="72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5"/>
                    <a:pt x="47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7" y="72"/>
                    <a:pt x="57" y="71"/>
                    <a:pt x="57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5" y="67"/>
                    <a:pt x="56" y="66"/>
                    <a:pt x="57" y="66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7" y="65"/>
                    <a:pt x="67" y="65"/>
                  </a:cubicBezTo>
                  <a:cubicBezTo>
                    <a:pt x="67" y="65"/>
                    <a:pt x="68" y="64"/>
                    <a:pt x="68" y="64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7"/>
                    <a:pt x="74" y="56"/>
                    <a:pt x="73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0" y="54"/>
                    <a:pt x="70" y="53"/>
                    <a:pt x="70" y="5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4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9" y="46"/>
                    <a:pt x="79" y="46"/>
                    <a:pt x="79" y="45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1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79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5" y="36"/>
                    <a:pt x="75" y="35"/>
                    <a:pt x="75" y="34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8"/>
                    <a:pt x="74" y="27"/>
                    <a:pt x="75" y="27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25"/>
                    <a:pt x="79" y="25"/>
                    <a:pt x="78" y="24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4" y="16"/>
                    <a:pt x="74" y="16"/>
                  </a:cubicBezTo>
                  <a:cubicBezTo>
                    <a:pt x="74" y="16"/>
                    <a:pt x="73" y="16"/>
                    <a:pt x="73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0" y="18"/>
                    <a:pt x="70" y="18"/>
                  </a:cubicBezTo>
                  <a:cubicBezTo>
                    <a:pt x="69" y="18"/>
                    <a:pt x="69" y="18"/>
                    <a:pt x="68" y="18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2"/>
                    <a:pt x="64" y="11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3"/>
                    <a:pt x="57" y="3"/>
                    <a:pt x="57" y="4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7"/>
                    <a:pt x="55" y="7"/>
                    <a:pt x="54" y="7"/>
                  </a:cubicBezTo>
                  <a:cubicBezTo>
                    <a:pt x="54" y="7"/>
                    <a:pt x="54" y="7"/>
                    <a:pt x="53" y="7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6" y="5"/>
                    <a:pt x="46" y="4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202"/>
            <p:cNvSpPr>
              <a:spLocks/>
            </p:cNvSpPr>
            <p:nvPr/>
          </p:nvSpPr>
          <p:spPr bwMode="auto">
            <a:xfrm>
              <a:off x="5867401" y="5091113"/>
              <a:ext cx="41275" cy="158750"/>
            </a:xfrm>
            <a:custGeom>
              <a:avLst/>
              <a:gdLst>
                <a:gd name="T0" fmla="*/ 8 w 11"/>
                <a:gd name="T1" fmla="*/ 0 h 42"/>
                <a:gd name="T2" fmla="*/ 3 w 11"/>
                <a:gd name="T3" fmla="*/ 0 h 42"/>
                <a:gd name="T4" fmla="*/ 2 w 11"/>
                <a:gd name="T5" fmla="*/ 6 h 42"/>
                <a:gd name="T6" fmla="*/ 3 w 11"/>
                <a:gd name="T7" fmla="*/ 7 h 42"/>
                <a:gd name="T8" fmla="*/ 0 w 11"/>
                <a:gd name="T9" fmla="*/ 38 h 42"/>
                <a:gd name="T10" fmla="*/ 5 w 11"/>
                <a:gd name="T11" fmla="*/ 42 h 42"/>
                <a:gd name="T12" fmla="*/ 11 w 11"/>
                <a:gd name="T13" fmla="*/ 36 h 42"/>
                <a:gd name="T14" fmla="*/ 9 w 11"/>
                <a:gd name="T15" fmla="*/ 6 h 42"/>
                <a:gd name="T16" fmla="*/ 9 w 11"/>
                <a:gd name="T17" fmla="*/ 5 h 42"/>
                <a:gd name="T18" fmla="*/ 8 w 11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2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203"/>
            <p:cNvSpPr>
              <a:spLocks/>
            </p:cNvSpPr>
            <p:nvPr/>
          </p:nvSpPr>
          <p:spPr bwMode="auto">
            <a:xfrm>
              <a:off x="5645151" y="5087938"/>
              <a:ext cx="469900" cy="244475"/>
            </a:xfrm>
            <a:custGeom>
              <a:avLst/>
              <a:gdLst>
                <a:gd name="T0" fmla="*/ 86 w 125"/>
                <a:gd name="T1" fmla="*/ 0 h 65"/>
                <a:gd name="T2" fmla="*/ 86 w 125"/>
                <a:gd name="T3" fmla="*/ 0 h 65"/>
                <a:gd name="T4" fmla="*/ 86 w 125"/>
                <a:gd name="T5" fmla="*/ 0 h 65"/>
                <a:gd name="T6" fmla="*/ 86 w 125"/>
                <a:gd name="T7" fmla="*/ 0 h 65"/>
                <a:gd name="T8" fmla="*/ 95 w 125"/>
                <a:gd name="T9" fmla="*/ 27 h 65"/>
                <a:gd name="T10" fmla="*/ 88 w 125"/>
                <a:gd name="T11" fmla="*/ 28 h 65"/>
                <a:gd name="T12" fmla="*/ 89 w 125"/>
                <a:gd name="T13" fmla="*/ 38 h 65"/>
                <a:gd name="T14" fmla="*/ 68 w 125"/>
                <a:gd name="T15" fmla="*/ 46 h 65"/>
                <a:gd name="T16" fmla="*/ 86 w 125"/>
                <a:gd name="T17" fmla="*/ 36 h 65"/>
                <a:gd name="T18" fmla="*/ 85 w 125"/>
                <a:gd name="T19" fmla="*/ 25 h 65"/>
                <a:gd name="T20" fmla="*/ 93 w 125"/>
                <a:gd name="T21" fmla="*/ 25 h 65"/>
                <a:gd name="T22" fmla="*/ 86 w 125"/>
                <a:gd name="T23" fmla="*/ 0 h 65"/>
                <a:gd name="T24" fmla="*/ 65 w 125"/>
                <a:gd name="T25" fmla="*/ 47 h 65"/>
                <a:gd name="T26" fmla="*/ 42 w 125"/>
                <a:gd name="T27" fmla="*/ 4 h 65"/>
                <a:gd name="T28" fmla="*/ 42 w 125"/>
                <a:gd name="T29" fmla="*/ 4 h 65"/>
                <a:gd name="T30" fmla="*/ 35 w 125"/>
                <a:gd name="T31" fmla="*/ 30 h 65"/>
                <a:gd name="T32" fmla="*/ 42 w 125"/>
                <a:gd name="T33" fmla="*/ 29 h 65"/>
                <a:gd name="T34" fmla="*/ 41 w 125"/>
                <a:gd name="T35" fmla="*/ 40 h 65"/>
                <a:gd name="T36" fmla="*/ 60 w 125"/>
                <a:gd name="T37" fmla="*/ 47 h 65"/>
                <a:gd name="T38" fmla="*/ 38 w 125"/>
                <a:gd name="T39" fmla="*/ 43 h 65"/>
                <a:gd name="T40" fmla="*/ 40 w 125"/>
                <a:gd name="T41" fmla="*/ 32 h 65"/>
                <a:gd name="T42" fmla="*/ 33 w 125"/>
                <a:gd name="T43" fmla="*/ 33 h 65"/>
                <a:gd name="T44" fmla="*/ 42 w 125"/>
                <a:gd name="T45" fmla="*/ 4 h 65"/>
                <a:gd name="T46" fmla="*/ 0 w 125"/>
                <a:gd name="T47" fmla="*/ 65 h 65"/>
                <a:gd name="T48" fmla="*/ 27 w 125"/>
                <a:gd name="T49" fmla="*/ 62 h 65"/>
                <a:gd name="T50" fmla="*/ 100 w 125"/>
                <a:gd name="T51" fmla="*/ 55 h 65"/>
                <a:gd name="T52" fmla="*/ 125 w 125"/>
                <a:gd name="T53" fmla="*/ 52 h 65"/>
                <a:gd name="T54" fmla="*/ 86 w 125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5" h="65"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97" y="13"/>
                    <a:pt x="95" y="27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5" y="17"/>
                    <a:pt x="86" y="0"/>
                  </a:cubicBezTo>
                  <a:cubicBezTo>
                    <a:pt x="86" y="4"/>
                    <a:pt x="85" y="32"/>
                    <a:pt x="65" y="47"/>
                  </a:cubicBezTo>
                  <a:cubicBezTo>
                    <a:pt x="65" y="47"/>
                    <a:pt x="38" y="33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2" y="22"/>
                    <a:pt x="35" y="30"/>
                    <a:pt x="35" y="30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0" y="20"/>
                    <a:pt x="41" y="5"/>
                    <a:pt x="42" y="4"/>
                  </a:cubicBezTo>
                  <a:cubicBezTo>
                    <a:pt x="18" y="12"/>
                    <a:pt x="0" y="29"/>
                    <a:pt x="0" y="65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17"/>
                    <a:pt x="109" y="4"/>
                    <a:pt x="8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204"/>
            <p:cNvSpPr>
              <a:spLocks/>
            </p:cNvSpPr>
            <p:nvPr/>
          </p:nvSpPr>
          <p:spPr bwMode="auto">
            <a:xfrm>
              <a:off x="5810251" y="5087938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0 w 16"/>
                <a:gd name="T3" fmla="*/ 3 h 10"/>
                <a:gd name="T4" fmla="*/ 14 w 16"/>
                <a:gd name="T5" fmla="*/ 10 h 10"/>
                <a:gd name="T6" fmla="*/ 16 w 16"/>
                <a:gd name="T7" fmla="*/ 1 h 10"/>
                <a:gd name="T8" fmla="*/ 15 w 16"/>
                <a:gd name="T9" fmla="*/ 1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5" y="1"/>
                    <a:pt x="0" y="3"/>
                    <a:pt x="0" y="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5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1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5900738" y="5080000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8 w 16"/>
                <a:gd name="T3" fmla="*/ 0 h 11"/>
                <a:gd name="T4" fmla="*/ 0 w 16"/>
                <a:gd name="T5" fmla="*/ 2 h 11"/>
                <a:gd name="T6" fmla="*/ 3 w 16"/>
                <a:gd name="T7" fmla="*/ 11 h 11"/>
                <a:gd name="T8" fmla="*/ 16 w 16"/>
                <a:gd name="T9" fmla="*/ 2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1"/>
                    <a:pt x="0" y="2"/>
                  </a:cubicBezTo>
                  <a:cubicBezTo>
                    <a:pt x="0" y="2"/>
                    <a:pt x="4" y="6"/>
                    <a:pt x="3" y="1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2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7"/>
            <p:cNvSpPr>
              <a:spLocks noEditPoints="1"/>
            </p:cNvSpPr>
            <p:nvPr/>
          </p:nvSpPr>
          <p:spPr bwMode="auto">
            <a:xfrm>
              <a:off x="5757863" y="4840288"/>
              <a:ext cx="252413" cy="236538"/>
            </a:xfrm>
            <a:custGeom>
              <a:avLst/>
              <a:gdLst>
                <a:gd name="T0" fmla="*/ 32 w 67"/>
                <a:gd name="T1" fmla="*/ 55 h 63"/>
                <a:gd name="T2" fmla="*/ 16 w 67"/>
                <a:gd name="T3" fmla="*/ 43 h 63"/>
                <a:gd name="T4" fmla="*/ 52 w 67"/>
                <a:gd name="T5" fmla="*/ 41 h 63"/>
                <a:gd name="T6" fmla="*/ 34 w 67"/>
                <a:gd name="T7" fmla="*/ 55 h 63"/>
                <a:gd name="T8" fmla="*/ 32 w 67"/>
                <a:gd name="T9" fmla="*/ 55 h 63"/>
                <a:gd name="T10" fmla="*/ 27 w 67"/>
                <a:gd name="T11" fmla="*/ 35 h 63"/>
                <a:gd name="T12" fmla="*/ 23 w 67"/>
                <a:gd name="T13" fmla="*/ 31 h 63"/>
                <a:gd name="T14" fmla="*/ 27 w 67"/>
                <a:gd name="T15" fmla="*/ 27 h 63"/>
                <a:gd name="T16" fmla="*/ 28 w 67"/>
                <a:gd name="T17" fmla="*/ 27 h 63"/>
                <a:gd name="T18" fmla="*/ 32 w 67"/>
                <a:gd name="T19" fmla="*/ 31 h 63"/>
                <a:gd name="T20" fmla="*/ 27 w 67"/>
                <a:gd name="T21" fmla="*/ 35 h 63"/>
                <a:gd name="T22" fmla="*/ 27 w 67"/>
                <a:gd name="T23" fmla="*/ 35 h 63"/>
                <a:gd name="T24" fmla="*/ 40 w 67"/>
                <a:gd name="T25" fmla="*/ 34 h 63"/>
                <a:gd name="T26" fmla="*/ 36 w 67"/>
                <a:gd name="T27" fmla="*/ 30 h 63"/>
                <a:gd name="T28" fmla="*/ 41 w 67"/>
                <a:gd name="T29" fmla="*/ 26 h 63"/>
                <a:gd name="T30" fmla="*/ 41 w 67"/>
                <a:gd name="T31" fmla="*/ 26 h 63"/>
                <a:gd name="T32" fmla="*/ 45 w 67"/>
                <a:gd name="T33" fmla="*/ 30 h 63"/>
                <a:gd name="T34" fmla="*/ 41 w 67"/>
                <a:gd name="T35" fmla="*/ 34 h 63"/>
                <a:gd name="T36" fmla="*/ 40 w 67"/>
                <a:gd name="T37" fmla="*/ 34 h 63"/>
                <a:gd name="T38" fmla="*/ 36 w 67"/>
                <a:gd name="T39" fmla="*/ 0 h 63"/>
                <a:gd name="T40" fmla="*/ 34 w 67"/>
                <a:gd name="T41" fmla="*/ 0 h 63"/>
                <a:gd name="T42" fmla="*/ 0 w 67"/>
                <a:gd name="T43" fmla="*/ 34 h 63"/>
                <a:gd name="T44" fmla="*/ 31 w 67"/>
                <a:gd name="T45" fmla="*/ 63 h 63"/>
                <a:gd name="T46" fmla="*/ 34 w 67"/>
                <a:gd name="T47" fmla="*/ 63 h 63"/>
                <a:gd name="T48" fmla="*/ 67 w 67"/>
                <a:gd name="T49" fmla="*/ 29 h 63"/>
                <a:gd name="T50" fmla="*/ 36 w 67"/>
                <a:gd name="T5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3">
                  <a:moveTo>
                    <a:pt x="32" y="55"/>
                  </a:moveTo>
                  <a:cubicBezTo>
                    <a:pt x="24" y="55"/>
                    <a:pt x="18" y="50"/>
                    <a:pt x="16" y="43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0" y="48"/>
                    <a:pt x="43" y="54"/>
                    <a:pt x="34" y="55"/>
                  </a:cubicBezTo>
                  <a:cubicBezTo>
                    <a:pt x="33" y="55"/>
                    <a:pt x="33" y="55"/>
                    <a:pt x="32" y="55"/>
                  </a:cubicBezTo>
                  <a:moveTo>
                    <a:pt x="27" y="35"/>
                  </a:moveTo>
                  <a:cubicBezTo>
                    <a:pt x="25" y="35"/>
                    <a:pt x="23" y="34"/>
                    <a:pt x="23" y="31"/>
                  </a:cubicBezTo>
                  <a:cubicBezTo>
                    <a:pt x="23" y="29"/>
                    <a:pt x="25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9"/>
                    <a:pt x="32" y="31"/>
                  </a:cubicBezTo>
                  <a:cubicBezTo>
                    <a:pt x="32" y="33"/>
                    <a:pt x="30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moveTo>
                    <a:pt x="40" y="34"/>
                  </a:moveTo>
                  <a:cubicBezTo>
                    <a:pt x="38" y="34"/>
                    <a:pt x="36" y="33"/>
                    <a:pt x="36" y="30"/>
                  </a:cubicBezTo>
                  <a:cubicBezTo>
                    <a:pt x="36" y="28"/>
                    <a:pt x="38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6"/>
                    <a:pt x="45" y="28"/>
                    <a:pt x="45" y="30"/>
                  </a:cubicBezTo>
                  <a:cubicBezTo>
                    <a:pt x="45" y="32"/>
                    <a:pt x="43" y="34"/>
                    <a:pt x="41" y="34"/>
                  </a:cubicBezTo>
                  <a:cubicBezTo>
                    <a:pt x="40" y="34"/>
                    <a:pt x="40" y="34"/>
                    <a:pt x="40" y="34"/>
                  </a:cubicBezTo>
                  <a:moveTo>
                    <a:pt x="36" y="0"/>
                  </a:moveTo>
                  <a:cubicBezTo>
                    <a:pt x="36" y="0"/>
                    <a:pt x="35" y="0"/>
                    <a:pt x="34" y="0"/>
                  </a:cubicBezTo>
                  <a:cubicBezTo>
                    <a:pt x="15" y="1"/>
                    <a:pt x="0" y="16"/>
                    <a:pt x="0" y="34"/>
                  </a:cubicBezTo>
                  <a:cubicBezTo>
                    <a:pt x="0" y="50"/>
                    <a:pt x="14" y="63"/>
                    <a:pt x="31" y="63"/>
                  </a:cubicBezTo>
                  <a:cubicBezTo>
                    <a:pt x="32" y="63"/>
                    <a:pt x="33" y="63"/>
                    <a:pt x="34" y="63"/>
                  </a:cubicBezTo>
                  <a:cubicBezTo>
                    <a:pt x="53" y="61"/>
                    <a:pt x="67" y="46"/>
                    <a:pt x="67" y="29"/>
                  </a:cubicBezTo>
                  <a:cubicBezTo>
                    <a:pt x="67" y="13"/>
                    <a:pt x="54" y="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>
              <a:off x="8531226" y="2876550"/>
              <a:ext cx="7938" cy="44450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2 h 12"/>
                <a:gd name="T4" fmla="*/ 0 w 2"/>
                <a:gd name="T5" fmla="*/ 2 h 12"/>
                <a:gd name="T6" fmla="*/ 0 w 2"/>
                <a:gd name="T7" fmla="*/ 10 h 12"/>
                <a:gd name="T8" fmla="*/ 1 w 2"/>
                <a:gd name="T9" fmla="*/ 12 h 12"/>
                <a:gd name="T10" fmla="*/ 2 w 2"/>
                <a:gd name="T11" fmla="*/ 11 h 12"/>
                <a:gd name="T12" fmla="*/ 2 w 2"/>
                <a:gd name="T13" fmla="*/ 2 h 12"/>
                <a:gd name="T14" fmla="*/ 2 w 2"/>
                <a:gd name="T15" fmla="*/ 2 h 12"/>
                <a:gd name="T16" fmla="*/ 1 w 2"/>
                <a:gd name="T17" fmla="*/ 0 h 12"/>
                <a:gd name="T18" fmla="*/ 0 w 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9"/>
            <p:cNvSpPr>
              <a:spLocks/>
            </p:cNvSpPr>
            <p:nvPr/>
          </p:nvSpPr>
          <p:spPr bwMode="auto">
            <a:xfrm>
              <a:off x="8486776" y="2876550"/>
              <a:ext cx="96838" cy="68263"/>
            </a:xfrm>
            <a:custGeom>
              <a:avLst/>
              <a:gdLst>
                <a:gd name="T0" fmla="*/ 8 w 26"/>
                <a:gd name="T1" fmla="*/ 0 h 18"/>
                <a:gd name="T2" fmla="*/ 8 w 26"/>
                <a:gd name="T3" fmla="*/ 0 h 18"/>
                <a:gd name="T4" fmla="*/ 7 w 26"/>
                <a:gd name="T5" fmla="*/ 7 h 18"/>
                <a:gd name="T6" fmla="*/ 8 w 26"/>
                <a:gd name="T7" fmla="*/ 7 h 18"/>
                <a:gd name="T8" fmla="*/ 8 w 26"/>
                <a:gd name="T9" fmla="*/ 10 h 18"/>
                <a:gd name="T10" fmla="*/ 12 w 26"/>
                <a:gd name="T11" fmla="*/ 13 h 18"/>
                <a:gd name="T12" fmla="*/ 7 w 26"/>
                <a:gd name="T13" fmla="*/ 10 h 18"/>
                <a:gd name="T14" fmla="*/ 8 w 26"/>
                <a:gd name="T15" fmla="*/ 7 h 18"/>
                <a:gd name="T16" fmla="*/ 6 w 26"/>
                <a:gd name="T17" fmla="*/ 7 h 18"/>
                <a:gd name="T18" fmla="*/ 8 w 26"/>
                <a:gd name="T19" fmla="*/ 0 h 18"/>
                <a:gd name="T20" fmla="*/ 0 w 26"/>
                <a:gd name="T21" fmla="*/ 14 h 18"/>
                <a:gd name="T22" fmla="*/ 5 w 26"/>
                <a:gd name="T23" fmla="*/ 15 h 18"/>
                <a:gd name="T24" fmla="*/ 20 w 26"/>
                <a:gd name="T25" fmla="*/ 17 h 18"/>
                <a:gd name="T26" fmla="*/ 26 w 26"/>
                <a:gd name="T27" fmla="*/ 18 h 18"/>
                <a:gd name="T28" fmla="*/ 17 w 26"/>
                <a:gd name="T29" fmla="*/ 1 h 18"/>
                <a:gd name="T30" fmla="*/ 17 w 26"/>
                <a:gd name="T31" fmla="*/ 1 h 18"/>
                <a:gd name="T32" fmla="*/ 17 w 26"/>
                <a:gd name="T33" fmla="*/ 1 h 18"/>
                <a:gd name="T34" fmla="*/ 17 w 26"/>
                <a:gd name="T35" fmla="*/ 1 h 18"/>
                <a:gd name="T36" fmla="*/ 19 w 26"/>
                <a:gd name="T37" fmla="*/ 9 h 18"/>
                <a:gd name="T38" fmla="*/ 18 w 26"/>
                <a:gd name="T39" fmla="*/ 9 h 18"/>
                <a:gd name="T40" fmla="*/ 18 w 26"/>
                <a:gd name="T41" fmla="*/ 12 h 18"/>
                <a:gd name="T42" fmla="*/ 14 w 26"/>
                <a:gd name="T43" fmla="*/ 13 h 18"/>
                <a:gd name="T44" fmla="*/ 17 w 26"/>
                <a:gd name="T45" fmla="*/ 11 h 18"/>
                <a:gd name="T46" fmla="*/ 17 w 26"/>
                <a:gd name="T47" fmla="*/ 8 h 18"/>
                <a:gd name="T48" fmla="*/ 19 w 26"/>
                <a:gd name="T49" fmla="*/ 8 h 18"/>
                <a:gd name="T50" fmla="*/ 17 w 26"/>
                <a:gd name="T51" fmla="*/ 1 h 18"/>
                <a:gd name="T52" fmla="*/ 13 w 26"/>
                <a:gd name="T53" fmla="*/ 13 h 18"/>
                <a:gd name="T54" fmla="*/ 8 w 26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1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8"/>
                    <a:pt x="22" y="4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0" y="6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6"/>
                    <a:pt x="17" y="1"/>
                  </a:cubicBezTo>
                  <a:cubicBezTo>
                    <a:pt x="17" y="2"/>
                    <a:pt x="17" y="10"/>
                    <a:pt x="13" y="13"/>
                  </a:cubicBezTo>
                  <a:cubicBezTo>
                    <a:pt x="13" y="13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0"/>
            <p:cNvSpPr>
              <a:spLocks/>
            </p:cNvSpPr>
            <p:nvPr/>
          </p:nvSpPr>
          <p:spPr bwMode="auto">
            <a:xfrm>
              <a:off x="8520113" y="2873375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3 w 3"/>
                <a:gd name="T5" fmla="*/ 4 h 4"/>
                <a:gd name="T6" fmla="*/ 3 w 3"/>
                <a:gd name="T7" fmla="*/ 1 h 4"/>
                <a:gd name="T8" fmla="*/ 1 w 3"/>
                <a:gd name="T9" fmla="*/ 0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1"/>
            <p:cNvSpPr>
              <a:spLocks/>
            </p:cNvSpPr>
            <p:nvPr/>
          </p:nvSpPr>
          <p:spPr bwMode="auto">
            <a:xfrm>
              <a:off x="8539163" y="2876550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3 h 3"/>
                <a:gd name="T8" fmla="*/ 3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2"/>
            <p:cNvSpPr>
              <a:spLocks noEditPoints="1"/>
            </p:cNvSpPr>
            <p:nvPr/>
          </p:nvSpPr>
          <p:spPr bwMode="auto">
            <a:xfrm>
              <a:off x="8509001" y="2808288"/>
              <a:ext cx="52388" cy="65088"/>
            </a:xfrm>
            <a:custGeom>
              <a:avLst/>
              <a:gdLst>
                <a:gd name="T0" fmla="*/ 7 w 14"/>
                <a:gd name="T1" fmla="*/ 15 h 17"/>
                <a:gd name="T2" fmla="*/ 7 w 14"/>
                <a:gd name="T3" fmla="*/ 15 h 17"/>
                <a:gd name="T4" fmla="*/ 3 w 14"/>
                <a:gd name="T5" fmla="*/ 11 h 17"/>
                <a:gd name="T6" fmla="*/ 11 w 14"/>
                <a:gd name="T7" fmla="*/ 12 h 17"/>
                <a:gd name="T8" fmla="*/ 7 w 14"/>
                <a:gd name="T9" fmla="*/ 15 h 17"/>
                <a:gd name="T10" fmla="*/ 8 w 14"/>
                <a:gd name="T11" fmla="*/ 10 h 17"/>
                <a:gd name="T12" fmla="*/ 8 w 14"/>
                <a:gd name="T13" fmla="*/ 10 h 17"/>
                <a:gd name="T14" fmla="*/ 7 w 14"/>
                <a:gd name="T15" fmla="*/ 8 h 17"/>
                <a:gd name="T16" fmla="*/ 8 w 14"/>
                <a:gd name="T17" fmla="*/ 7 h 17"/>
                <a:gd name="T18" fmla="*/ 8 w 14"/>
                <a:gd name="T19" fmla="*/ 7 h 17"/>
                <a:gd name="T20" fmla="*/ 9 w 14"/>
                <a:gd name="T21" fmla="*/ 9 h 17"/>
                <a:gd name="T22" fmla="*/ 8 w 14"/>
                <a:gd name="T23" fmla="*/ 10 h 17"/>
                <a:gd name="T24" fmla="*/ 6 w 14"/>
                <a:gd name="T25" fmla="*/ 9 h 17"/>
                <a:gd name="T26" fmla="*/ 5 w 14"/>
                <a:gd name="T27" fmla="*/ 9 h 17"/>
                <a:gd name="T28" fmla="*/ 5 w 14"/>
                <a:gd name="T29" fmla="*/ 8 h 17"/>
                <a:gd name="T30" fmla="*/ 5 w 14"/>
                <a:gd name="T31" fmla="*/ 7 h 17"/>
                <a:gd name="T32" fmla="*/ 5 w 14"/>
                <a:gd name="T33" fmla="*/ 7 h 17"/>
                <a:gd name="T34" fmla="*/ 6 w 14"/>
                <a:gd name="T35" fmla="*/ 8 h 17"/>
                <a:gd name="T36" fmla="*/ 6 w 14"/>
                <a:gd name="T37" fmla="*/ 9 h 17"/>
                <a:gd name="T38" fmla="*/ 6 w 14"/>
                <a:gd name="T39" fmla="*/ 0 h 17"/>
                <a:gd name="T40" fmla="*/ 0 w 14"/>
                <a:gd name="T41" fmla="*/ 8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10 h 17"/>
                <a:gd name="T48" fmla="*/ 7 w 14"/>
                <a:gd name="T49" fmla="*/ 0 h 17"/>
                <a:gd name="T50" fmla="*/ 6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5" y="15"/>
                    <a:pt x="4" y="13"/>
                    <a:pt x="3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9" y="15"/>
                    <a:pt x="7" y="15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10"/>
                    <a:pt x="8" y="10"/>
                  </a:cubicBezTo>
                  <a:moveTo>
                    <a:pt x="6" y="9"/>
                  </a:move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2"/>
                    <a:pt x="3" y="17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11" y="17"/>
                    <a:pt x="14" y="14"/>
                    <a:pt x="14" y="10"/>
                  </a:cubicBezTo>
                  <a:cubicBezTo>
                    <a:pt x="14" y="5"/>
                    <a:pt x="11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3"/>
            <p:cNvSpPr>
              <a:spLocks/>
            </p:cNvSpPr>
            <p:nvPr/>
          </p:nvSpPr>
          <p:spPr bwMode="auto">
            <a:xfrm>
              <a:off x="8421688" y="3076575"/>
              <a:ext cx="12700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 h 11"/>
                <a:gd name="T4" fmla="*/ 1 w 3"/>
                <a:gd name="T5" fmla="*/ 1 h 11"/>
                <a:gd name="T6" fmla="*/ 0 w 3"/>
                <a:gd name="T7" fmla="*/ 10 h 11"/>
                <a:gd name="T8" fmla="*/ 2 w 3"/>
                <a:gd name="T9" fmla="*/ 11 h 11"/>
                <a:gd name="T10" fmla="*/ 3 w 3"/>
                <a:gd name="T11" fmla="*/ 10 h 11"/>
                <a:gd name="T12" fmla="*/ 2 w 3"/>
                <a:gd name="T13" fmla="*/ 1 h 11"/>
                <a:gd name="T14" fmla="*/ 2 w 3"/>
                <a:gd name="T15" fmla="*/ 1 h 11"/>
                <a:gd name="T16" fmla="*/ 2 w 3"/>
                <a:gd name="T17" fmla="*/ 0 h 11"/>
                <a:gd name="T18" fmla="*/ 1 w 3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4"/>
            <p:cNvSpPr>
              <a:spLocks/>
            </p:cNvSpPr>
            <p:nvPr/>
          </p:nvSpPr>
          <p:spPr bwMode="auto">
            <a:xfrm>
              <a:off x="8377238" y="3071813"/>
              <a:ext cx="101600" cy="68263"/>
            </a:xfrm>
            <a:custGeom>
              <a:avLst/>
              <a:gdLst>
                <a:gd name="T0" fmla="*/ 9 w 27"/>
                <a:gd name="T1" fmla="*/ 0 h 18"/>
                <a:gd name="T2" fmla="*/ 9 w 27"/>
                <a:gd name="T3" fmla="*/ 0 h 18"/>
                <a:gd name="T4" fmla="*/ 7 w 27"/>
                <a:gd name="T5" fmla="*/ 7 h 18"/>
                <a:gd name="T6" fmla="*/ 9 w 27"/>
                <a:gd name="T7" fmla="*/ 7 h 18"/>
                <a:gd name="T8" fmla="*/ 9 w 27"/>
                <a:gd name="T9" fmla="*/ 10 h 18"/>
                <a:gd name="T10" fmla="*/ 12 w 27"/>
                <a:gd name="T11" fmla="*/ 13 h 18"/>
                <a:gd name="T12" fmla="*/ 8 w 27"/>
                <a:gd name="T13" fmla="*/ 11 h 18"/>
                <a:gd name="T14" fmla="*/ 8 w 27"/>
                <a:gd name="T15" fmla="*/ 8 h 18"/>
                <a:gd name="T16" fmla="*/ 7 w 27"/>
                <a:gd name="T17" fmla="*/ 8 h 18"/>
                <a:gd name="T18" fmla="*/ 9 w 27"/>
                <a:gd name="T19" fmla="*/ 0 h 18"/>
                <a:gd name="T20" fmla="*/ 0 w 27"/>
                <a:gd name="T21" fmla="*/ 15 h 18"/>
                <a:gd name="T22" fmla="*/ 6 w 27"/>
                <a:gd name="T23" fmla="*/ 15 h 18"/>
                <a:gd name="T24" fmla="*/ 21 w 27"/>
                <a:gd name="T25" fmla="*/ 17 h 18"/>
                <a:gd name="T26" fmla="*/ 27 w 27"/>
                <a:gd name="T27" fmla="*/ 18 h 18"/>
                <a:gd name="T28" fmla="*/ 18 w 27"/>
                <a:gd name="T29" fmla="*/ 1 h 18"/>
                <a:gd name="T30" fmla="*/ 18 w 27"/>
                <a:gd name="T31" fmla="*/ 1 h 18"/>
                <a:gd name="T32" fmla="*/ 18 w 27"/>
                <a:gd name="T33" fmla="*/ 1 h 18"/>
                <a:gd name="T34" fmla="*/ 18 w 27"/>
                <a:gd name="T35" fmla="*/ 1 h 18"/>
                <a:gd name="T36" fmla="*/ 20 w 27"/>
                <a:gd name="T37" fmla="*/ 10 h 18"/>
                <a:gd name="T38" fmla="*/ 18 w 27"/>
                <a:gd name="T39" fmla="*/ 9 h 18"/>
                <a:gd name="T40" fmla="*/ 19 w 27"/>
                <a:gd name="T41" fmla="*/ 12 h 18"/>
                <a:gd name="T42" fmla="*/ 14 w 27"/>
                <a:gd name="T43" fmla="*/ 13 h 18"/>
                <a:gd name="T44" fmla="*/ 18 w 27"/>
                <a:gd name="T45" fmla="*/ 11 h 18"/>
                <a:gd name="T46" fmla="*/ 18 w 27"/>
                <a:gd name="T47" fmla="*/ 8 h 18"/>
                <a:gd name="T48" fmla="*/ 20 w 27"/>
                <a:gd name="T49" fmla="*/ 9 h 18"/>
                <a:gd name="T50" fmla="*/ 18 w 27"/>
                <a:gd name="T51" fmla="*/ 1 h 18"/>
                <a:gd name="T52" fmla="*/ 14 w 27"/>
                <a:gd name="T53" fmla="*/ 13 h 18"/>
                <a:gd name="T54" fmla="*/ 9 w 27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" h="1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4"/>
                    <a:pt x="9" y="1"/>
                    <a:pt x="9" y="0"/>
                  </a:cubicBezTo>
                  <a:cubicBezTo>
                    <a:pt x="4" y="1"/>
                    <a:pt x="0" y="5"/>
                    <a:pt x="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8"/>
                    <a:pt x="23" y="4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21" y="6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7"/>
                    <a:pt x="18" y="1"/>
                  </a:cubicBezTo>
                  <a:cubicBezTo>
                    <a:pt x="18" y="3"/>
                    <a:pt x="18" y="10"/>
                    <a:pt x="14" y="13"/>
                  </a:cubicBezTo>
                  <a:cubicBezTo>
                    <a:pt x="14" y="13"/>
                    <a:pt x="8" y="8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5"/>
            <p:cNvSpPr>
              <a:spLocks/>
            </p:cNvSpPr>
            <p:nvPr/>
          </p:nvSpPr>
          <p:spPr bwMode="auto">
            <a:xfrm>
              <a:off x="8429626" y="3071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4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6"/>
            <p:cNvSpPr>
              <a:spLocks noEditPoints="1"/>
            </p:cNvSpPr>
            <p:nvPr/>
          </p:nvSpPr>
          <p:spPr bwMode="auto">
            <a:xfrm>
              <a:off x="8399463" y="3005138"/>
              <a:ext cx="57150" cy="66675"/>
            </a:xfrm>
            <a:custGeom>
              <a:avLst/>
              <a:gdLst>
                <a:gd name="T0" fmla="*/ 8 w 15"/>
                <a:gd name="T1" fmla="*/ 15 h 18"/>
                <a:gd name="T2" fmla="*/ 7 w 15"/>
                <a:gd name="T3" fmla="*/ 15 h 18"/>
                <a:gd name="T4" fmla="*/ 4 w 15"/>
                <a:gd name="T5" fmla="*/ 11 h 18"/>
                <a:gd name="T6" fmla="*/ 11 w 15"/>
                <a:gd name="T7" fmla="*/ 12 h 18"/>
                <a:gd name="T8" fmla="*/ 8 w 15"/>
                <a:gd name="T9" fmla="*/ 15 h 18"/>
                <a:gd name="T10" fmla="*/ 9 w 15"/>
                <a:gd name="T11" fmla="*/ 10 h 18"/>
                <a:gd name="T12" fmla="*/ 9 w 15"/>
                <a:gd name="T13" fmla="*/ 10 h 18"/>
                <a:gd name="T14" fmla="*/ 8 w 15"/>
                <a:gd name="T15" fmla="*/ 9 h 18"/>
                <a:gd name="T16" fmla="*/ 9 w 15"/>
                <a:gd name="T17" fmla="*/ 8 h 18"/>
                <a:gd name="T18" fmla="*/ 9 w 15"/>
                <a:gd name="T19" fmla="*/ 8 h 18"/>
                <a:gd name="T20" fmla="*/ 10 w 15"/>
                <a:gd name="T21" fmla="*/ 9 h 18"/>
                <a:gd name="T22" fmla="*/ 9 w 15"/>
                <a:gd name="T23" fmla="*/ 10 h 18"/>
                <a:gd name="T24" fmla="*/ 6 w 15"/>
                <a:gd name="T25" fmla="*/ 10 h 18"/>
                <a:gd name="T26" fmla="*/ 6 w 15"/>
                <a:gd name="T27" fmla="*/ 10 h 18"/>
                <a:gd name="T28" fmla="*/ 5 w 15"/>
                <a:gd name="T29" fmla="*/ 8 h 18"/>
                <a:gd name="T30" fmla="*/ 6 w 15"/>
                <a:gd name="T31" fmla="*/ 7 h 18"/>
                <a:gd name="T32" fmla="*/ 6 w 15"/>
                <a:gd name="T33" fmla="*/ 7 h 18"/>
                <a:gd name="T34" fmla="*/ 7 w 15"/>
                <a:gd name="T35" fmla="*/ 9 h 18"/>
                <a:gd name="T36" fmla="*/ 6 w 15"/>
                <a:gd name="T37" fmla="*/ 10 h 18"/>
                <a:gd name="T38" fmla="*/ 7 w 15"/>
                <a:gd name="T39" fmla="*/ 0 h 18"/>
                <a:gd name="T40" fmla="*/ 0 w 15"/>
                <a:gd name="T41" fmla="*/ 8 h 18"/>
                <a:gd name="T42" fmla="*/ 7 w 15"/>
                <a:gd name="T43" fmla="*/ 18 h 18"/>
                <a:gd name="T44" fmla="*/ 8 w 15"/>
                <a:gd name="T45" fmla="*/ 18 h 18"/>
                <a:gd name="T46" fmla="*/ 15 w 15"/>
                <a:gd name="T47" fmla="*/ 10 h 18"/>
                <a:gd name="T48" fmla="*/ 7 w 15"/>
                <a:gd name="T49" fmla="*/ 0 h 18"/>
                <a:gd name="T50" fmla="*/ 7 w 1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18"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8" y="15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18"/>
                    <a:pt x="15" y="14"/>
                    <a:pt x="15" y="10"/>
                  </a:cubicBezTo>
                  <a:cubicBezTo>
                    <a:pt x="15" y="5"/>
                    <a:pt x="11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7"/>
            <p:cNvSpPr>
              <a:spLocks/>
            </p:cNvSpPr>
            <p:nvPr/>
          </p:nvSpPr>
          <p:spPr bwMode="auto">
            <a:xfrm>
              <a:off x="8636001" y="3101975"/>
              <a:ext cx="7938" cy="41275"/>
            </a:xfrm>
            <a:custGeom>
              <a:avLst/>
              <a:gdLst>
                <a:gd name="T0" fmla="*/ 1 w 2"/>
                <a:gd name="T1" fmla="*/ 0 h 11"/>
                <a:gd name="T2" fmla="*/ 1 w 2"/>
                <a:gd name="T3" fmla="*/ 1 h 11"/>
                <a:gd name="T4" fmla="*/ 1 w 2"/>
                <a:gd name="T5" fmla="*/ 2 h 11"/>
                <a:gd name="T6" fmla="*/ 0 w 2"/>
                <a:gd name="T7" fmla="*/ 10 h 11"/>
                <a:gd name="T8" fmla="*/ 1 w 2"/>
                <a:gd name="T9" fmla="*/ 11 h 11"/>
                <a:gd name="T10" fmla="*/ 2 w 2"/>
                <a:gd name="T11" fmla="*/ 10 h 11"/>
                <a:gd name="T12" fmla="*/ 2 w 2"/>
                <a:gd name="T13" fmla="*/ 2 h 11"/>
                <a:gd name="T14" fmla="*/ 2 w 2"/>
                <a:gd name="T15" fmla="*/ 1 h 11"/>
                <a:gd name="T16" fmla="*/ 2 w 2"/>
                <a:gd name="T17" fmla="*/ 0 h 11"/>
                <a:gd name="T18" fmla="*/ 1 w 2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8"/>
            <p:cNvSpPr>
              <a:spLocks/>
            </p:cNvSpPr>
            <p:nvPr/>
          </p:nvSpPr>
          <p:spPr bwMode="auto">
            <a:xfrm>
              <a:off x="8594726" y="3101975"/>
              <a:ext cx="95250" cy="63500"/>
            </a:xfrm>
            <a:custGeom>
              <a:avLst/>
              <a:gdLst>
                <a:gd name="T0" fmla="*/ 8 w 25"/>
                <a:gd name="T1" fmla="*/ 0 h 17"/>
                <a:gd name="T2" fmla="*/ 8 w 25"/>
                <a:gd name="T3" fmla="*/ 0 h 17"/>
                <a:gd name="T4" fmla="*/ 6 w 25"/>
                <a:gd name="T5" fmla="*/ 6 h 17"/>
                <a:gd name="T6" fmla="*/ 8 w 25"/>
                <a:gd name="T7" fmla="*/ 6 h 17"/>
                <a:gd name="T8" fmla="*/ 8 w 25"/>
                <a:gd name="T9" fmla="*/ 9 h 17"/>
                <a:gd name="T10" fmla="*/ 11 w 25"/>
                <a:gd name="T11" fmla="*/ 12 h 17"/>
                <a:gd name="T12" fmla="*/ 7 w 25"/>
                <a:gd name="T13" fmla="*/ 10 h 17"/>
                <a:gd name="T14" fmla="*/ 7 w 25"/>
                <a:gd name="T15" fmla="*/ 7 h 17"/>
                <a:gd name="T16" fmla="*/ 6 w 25"/>
                <a:gd name="T17" fmla="*/ 7 h 17"/>
                <a:gd name="T18" fmla="*/ 8 w 25"/>
                <a:gd name="T19" fmla="*/ 0 h 17"/>
                <a:gd name="T20" fmla="*/ 0 w 25"/>
                <a:gd name="T21" fmla="*/ 14 h 17"/>
                <a:gd name="T22" fmla="*/ 5 w 25"/>
                <a:gd name="T23" fmla="*/ 14 h 17"/>
                <a:gd name="T24" fmla="*/ 20 w 25"/>
                <a:gd name="T25" fmla="*/ 16 h 17"/>
                <a:gd name="T26" fmla="*/ 25 w 25"/>
                <a:gd name="T27" fmla="*/ 17 h 17"/>
                <a:gd name="T28" fmla="*/ 17 w 25"/>
                <a:gd name="T29" fmla="*/ 1 h 17"/>
                <a:gd name="T30" fmla="*/ 17 w 25"/>
                <a:gd name="T31" fmla="*/ 1 h 17"/>
                <a:gd name="T32" fmla="*/ 17 w 25"/>
                <a:gd name="T33" fmla="*/ 1 h 17"/>
                <a:gd name="T34" fmla="*/ 17 w 25"/>
                <a:gd name="T35" fmla="*/ 1 h 17"/>
                <a:gd name="T36" fmla="*/ 18 w 25"/>
                <a:gd name="T37" fmla="*/ 9 h 17"/>
                <a:gd name="T38" fmla="*/ 17 w 25"/>
                <a:gd name="T39" fmla="*/ 8 h 17"/>
                <a:gd name="T40" fmla="*/ 17 w 25"/>
                <a:gd name="T41" fmla="*/ 11 h 17"/>
                <a:gd name="T42" fmla="*/ 13 w 25"/>
                <a:gd name="T43" fmla="*/ 12 h 17"/>
                <a:gd name="T44" fmla="*/ 17 w 25"/>
                <a:gd name="T45" fmla="*/ 10 h 17"/>
                <a:gd name="T46" fmla="*/ 17 w 25"/>
                <a:gd name="T47" fmla="*/ 7 h 17"/>
                <a:gd name="T48" fmla="*/ 18 w 25"/>
                <a:gd name="T49" fmla="*/ 8 h 17"/>
                <a:gd name="T50" fmla="*/ 17 w 25"/>
                <a:gd name="T51" fmla="*/ 1 h 17"/>
                <a:gd name="T52" fmla="*/ 12 w 25"/>
                <a:gd name="T53" fmla="*/ 12 h 17"/>
                <a:gd name="T54" fmla="*/ 8 w 25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6"/>
                    <a:pt x="17" y="1"/>
                  </a:cubicBezTo>
                  <a:cubicBezTo>
                    <a:pt x="17" y="2"/>
                    <a:pt x="17" y="9"/>
                    <a:pt x="12" y="12"/>
                  </a:cubicBezTo>
                  <a:cubicBezTo>
                    <a:pt x="12" y="12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19"/>
            <p:cNvSpPr>
              <a:spLocks/>
            </p:cNvSpPr>
            <p:nvPr/>
          </p:nvSpPr>
          <p:spPr bwMode="auto">
            <a:xfrm>
              <a:off x="8624888" y="3098800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3 w 4"/>
                <a:gd name="T5" fmla="*/ 3 h 3"/>
                <a:gd name="T6" fmla="*/ 4 w 4"/>
                <a:gd name="T7" fmla="*/ 1 h 3"/>
                <a:gd name="T8" fmla="*/ 2 w 4"/>
                <a:gd name="T9" fmla="*/ 0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0"/>
            <p:cNvSpPr>
              <a:spLocks/>
            </p:cNvSpPr>
            <p:nvPr/>
          </p:nvSpPr>
          <p:spPr bwMode="auto">
            <a:xfrm>
              <a:off x="8643938" y="3101975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1"/>
            <p:cNvSpPr>
              <a:spLocks noEditPoints="1"/>
            </p:cNvSpPr>
            <p:nvPr/>
          </p:nvSpPr>
          <p:spPr bwMode="auto">
            <a:xfrm>
              <a:off x="8613776" y="3035300"/>
              <a:ext cx="52388" cy="63500"/>
            </a:xfrm>
            <a:custGeom>
              <a:avLst/>
              <a:gdLst>
                <a:gd name="T0" fmla="*/ 8 w 14"/>
                <a:gd name="T1" fmla="*/ 15 h 17"/>
                <a:gd name="T2" fmla="*/ 7 w 14"/>
                <a:gd name="T3" fmla="*/ 15 h 17"/>
                <a:gd name="T4" fmla="*/ 4 w 14"/>
                <a:gd name="T5" fmla="*/ 11 h 17"/>
                <a:gd name="T6" fmla="*/ 11 w 14"/>
                <a:gd name="T7" fmla="*/ 12 h 17"/>
                <a:gd name="T8" fmla="*/ 8 w 14"/>
                <a:gd name="T9" fmla="*/ 15 h 17"/>
                <a:gd name="T10" fmla="*/ 9 w 14"/>
                <a:gd name="T11" fmla="*/ 9 h 17"/>
                <a:gd name="T12" fmla="*/ 9 w 14"/>
                <a:gd name="T13" fmla="*/ 9 h 17"/>
                <a:gd name="T14" fmla="*/ 8 w 14"/>
                <a:gd name="T15" fmla="*/ 8 h 17"/>
                <a:gd name="T16" fmla="*/ 8 w 14"/>
                <a:gd name="T17" fmla="*/ 7 h 17"/>
                <a:gd name="T18" fmla="*/ 9 w 14"/>
                <a:gd name="T19" fmla="*/ 7 h 17"/>
                <a:gd name="T20" fmla="*/ 9 w 14"/>
                <a:gd name="T21" fmla="*/ 8 h 17"/>
                <a:gd name="T22" fmla="*/ 9 w 14"/>
                <a:gd name="T23" fmla="*/ 9 h 17"/>
                <a:gd name="T24" fmla="*/ 6 w 14"/>
                <a:gd name="T25" fmla="*/ 9 h 17"/>
                <a:gd name="T26" fmla="*/ 6 w 14"/>
                <a:gd name="T27" fmla="*/ 9 h 17"/>
                <a:gd name="T28" fmla="*/ 5 w 14"/>
                <a:gd name="T29" fmla="*/ 8 h 17"/>
                <a:gd name="T30" fmla="*/ 6 w 14"/>
                <a:gd name="T31" fmla="*/ 7 h 17"/>
                <a:gd name="T32" fmla="*/ 6 w 14"/>
                <a:gd name="T33" fmla="*/ 7 h 17"/>
                <a:gd name="T34" fmla="*/ 7 w 14"/>
                <a:gd name="T35" fmla="*/ 8 h 17"/>
                <a:gd name="T36" fmla="*/ 6 w 14"/>
                <a:gd name="T37" fmla="*/ 9 h 17"/>
                <a:gd name="T38" fmla="*/ 7 w 14"/>
                <a:gd name="T39" fmla="*/ 0 h 17"/>
                <a:gd name="T40" fmla="*/ 0 w 14"/>
                <a:gd name="T41" fmla="*/ 7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9 h 17"/>
                <a:gd name="T48" fmla="*/ 7 w 14"/>
                <a:gd name="T49" fmla="*/ 0 h 17"/>
                <a:gd name="T50" fmla="*/ 7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8" y="15"/>
                  </a:moveTo>
                  <a:cubicBezTo>
                    <a:pt x="8" y="15"/>
                    <a:pt x="7" y="15"/>
                    <a:pt x="7" y="15"/>
                  </a:cubicBezTo>
                  <a:cubicBezTo>
                    <a:pt x="5" y="14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9" y="15"/>
                    <a:pt x="8" y="15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6" y="9"/>
                    <a:pt x="6" y="9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6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4" y="14"/>
                    <a:pt x="14" y="9"/>
                  </a:cubicBezTo>
                  <a:cubicBezTo>
                    <a:pt x="14" y="5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2"/>
            <p:cNvSpPr>
              <a:spLocks/>
            </p:cNvSpPr>
            <p:nvPr/>
          </p:nvSpPr>
          <p:spPr bwMode="auto">
            <a:xfrm>
              <a:off x="8482013" y="2951163"/>
              <a:ext cx="106363" cy="161925"/>
            </a:xfrm>
            <a:custGeom>
              <a:avLst/>
              <a:gdLst>
                <a:gd name="T0" fmla="*/ 14 w 28"/>
                <a:gd name="T1" fmla="*/ 0 h 43"/>
                <a:gd name="T2" fmla="*/ 13 w 28"/>
                <a:gd name="T3" fmla="*/ 1 h 43"/>
                <a:gd name="T4" fmla="*/ 13 w 28"/>
                <a:gd name="T5" fmla="*/ 24 h 43"/>
                <a:gd name="T6" fmla="*/ 0 w 28"/>
                <a:gd name="T7" fmla="*/ 38 h 43"/>
                <a:gd name="T8" fmla="*/ 0 w 28"/>
                <a:gd name="T9" fmla="*/ 39 h 43"/>
                <a:gd name="T10" fmla="*/ 1 w 28"/>
                <a:gd name="T11" fmla="*/ 39 h 43"/>
                <a:gd name="T12" fmla="*/ 1 w 28"/>
                <a:gd name="T13" fmla="*/ 39 h 43"/>
                <a:gd name="T14" fmla="*/ 14 w 28"/>
                <a:gd name="T15" fmla="*/ 25 h 43"/>
                <a:gd name="T16" fmla="*/ 27 w 28"/>
                <a:gd name="T17" fmla="*/ 43 h 43"/>
                <a:gd name="T18" fmla="*/ 28 w 28"/>
                <a:gd name="T19" fmla="*/ 43 h 43"/>
                <a:gd name="T20" fmla="*/ 28 w 28"/>
                <a:gd name="T21" fmla="*/ 43 h 43"/>
                <a:gd name="T22" fmla="*/ 28 w 28"/>
                <a:gd name="T23" fmla="*/ 42 h 43"/>
                <a:gd name="T24" fmla="*/ 15 w 28"/>
                <a:gd name="T25" fmla="*/ 24 h 43"/>
                <a:gd name="T26" fmla="*/ 15 w 28"/>
                <a:gd name="T27" fmla="*/ 1 h 43"/>
                <a:gd name="T28" fmla="*/ 14 w 28"/>
                <a:gd name="T29" fmla="*/ 0 h 43"/>
                <a:gd name="T30" fmla="*/ 14 w 28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43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3"/>
            <p:cNvSpPr>
              <a:spLocks noEditPoints="1"/>
            </p:cNvSpPr>
            <p:nvPr/>
          </p:nvSpPr>
          <p:spPr bwMode="auto">
            <a:xfrm>
              <a:off x="7324726" y="3937000"/>
              <a:ext cx="390525" cy="541338"/>
            </a:xfrm>
            <a:custGeom>
              <a:avLst/>
              <a:gdLst>
                <a:gd name="T0" fmla="*/ 63 w 104"/>
                <a:gd name="T1" fmla="*/ 126 h 144"/>
                <a:gd name="T2" fmla="*/ 42 w 104"/>
                <a:gd name="T3" fmla="*/ 110 h 144"/>
                <a:gd name="T4" fmla="*/ 55 w 104"/>
                <a:gd name="T5" fmla="*/ 77 h 144"/>
                <a:gd name="T6" fmla="*/ 64 w 104"/>
                <a:gd name="T7" fmla="*/ 75 h 144"/>
                <a:gd name="T8" fmla="*/ 85 w 104"/>
                <a:gd name="T9" fmla="*/ 91 h 144"/>
                <a:gd name="T10" fmla="*/ 72 w 104"/>
                <a:gd name="T11" fmla="*/ 124 h 144"/>
                <a:gd name="T12" fmla="*/ 63 w 104"/>
                <a:gd name="T13" fmla="*/ 126 h 144"/>
                <a:gd name="T14" fmla="*/ 24 w 104"/>
                <a:gd name="T15" fmla="*/ 72 h 144"/>
                <a:gd name="T16" fmla="*/ 8 w 104"/>
                <a:gd name="T17" fmla="*/ 29 h 144"/>
                <a:gd name="T18" fmla="*/ 60 w 104"/>
                <a:gd name="T19" fmla="*/ 8 h 144"/>
                <a:gd name="T20" fmla="*/ 75 w 104"/>
                <a:gd name="T21" fmla="*/ 51 h 144"/>
                <a:gd name="T22" fmla="*/ 24 w 104"/>
                <a:gd name="T23" fmla="*/ 72 h 144"/>
                <a:gd name="T24" fmla="*/ 61 w 104"/>
                <a:gd name="T25" fmla="*/ 0 h 144"/>
                <a:gd name="T26" fmla="*/ 60 w 104"/>
                <a:gd name="T27" fmla="*/ 0 h 144"/>
                <a:gd name="T28" fmla="*/ 3 w 104"/>
                <a:gd name="T29" fmla="*/ 22 h 144"/>
                <a:gd name="T30" fmla="*/ 1 w 104"/>
                <a:gd name="T31" fmla="*/ 28 h 144"/>
                <a:gd name="T32" fmla="*/ 41 w 104"/>
                <a:gd name="T33" fmla="*/ 141 h 144"/>
                <a:gd name="T34" fmla="*/ 45 w 104"/>
                <a:gd name="T35" fmla="*/ 144 h 144"/>
                <a:gd name="T36" fmla="*/ 47 w 104"/>
                <a:gd name="T37" fmla="*/ 144 h 144"/>
                <a:gd name="T38" fmla="*/ 101 w 104"/>
                <a:gd name="T39" fmla="*/ 119 h 144"/>
                <a:gd name="T40" fmla="*/ 104 w 104"/>
                <a:gd name="T41" fmla="*/ 113 h 144"/>
                <a:gd name="T42" fmla="*/ 65 w 104"/>
                <a:gd name="T43" fmla="*/ 3 h 144"/>
                <a:gd name="T44" fmla="*/ 61 w 104"/>
                <a:gd name="T4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44">
                  <a:moveTo>
                    <a:pt x="63" y="126"/>
                  </a:moveTo>
                  <a:cubicBezTo>
                    <a:pt x="54" y="126"/>
                    <a:pt x="45" y="120"/>
                    <a:pt x="42" y="110"/>
                  </a:cubicBezTo>
                  <a:cubicBezTo>
                    <a:pt x="37" y="97"/>
                    <a:pt x="43" y="82"/>
                    <a:pt x="55" y="77"/>
                  </a:cubicBezTo>
                  <a:cubicBezTo>
                    <a:pt x="58" y="76"/>
                    <a:pt x="61" y="75"/>
                    <a:pt x="64" y="75"/>
                  </a:cubicBezTo>
                  <a:cubicBezTo>
                    <a:pt x="73" y="75"/>
                    <a:pt x="82" y="81"/>
                    <a:pt x="85" y="91"/>
                  </a:cubicBezTo>
                  <a:cubicBezTo>
                    <a:pt x="90" y="104"/>
                    <a:pt x="84" y="119"/>
                    <a:pt x="72" y="124"/>
                  </a:cubicBezTo>
                  <a:cubicBezTo>
                    <a:pt x="69" y="126"/>
                    <a:pt x="66" y="126"/>
                    <a:pt x="63" y="126"/>
                  </a:cubicBezTo>
                  <a:moveTo>
                    <a:pt x="24" y="72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24" y="72"/>
                    <a:pt x="24" y="72"/>
                    <a:pt x="24" y="72"/>
                  </a:cubicBezTo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3"/>
                    <a:pt x="0" y="26"/>
                    <a:pt x="1" y="28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2" y="143"/>
                    <a:pt x="44" y="144"/>
                    <a:pt x="45" y="144"/>
                  </a:cubicBezTo>
                  <a:cubicBezTo>
                    <a:pt x="46" y="144"/>
                    <a:pt x="46" y="144"/>
                    <a:pt x="47" y="144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3" y="118"/>
                    <a:pt x="104" y="115"/>
                    <a:pt x="104" y="11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1"/>
                    <a:pt x="63" y="0"/>
                    <a:pt x="6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4"/>
            <p:cNvSpPr>
              <a:spLocks noEditPoints="1"/>
            </p:cNvSpPr>
            <p:nvPr/>
          </p:nvSpPr>
          <p:spPr bwMode="auto">
            <a:xfrm>
              <a:off x="7483476" y="4238625"/>
              <a:ext cx="157163" cy="153988"/>
            </a:xfrm>
            <a:custGeom>
              <a:avLst/>
              <a:gdLst>
                <a:gd name="T0" fmla="*/ 11 w 42"/>
                <a:gd name="T1" fmla="*/ 26 h 41"/>
                <a:gd name="T2" fmla="*/ 13 w 42"/>
                <a:gd name="T3" fmla="*/ 22 h 41"/>
                <a:gd name="T4" fmla="*/ 14 w 42"/>
                <a:gd name="T5" fmla="*/ 27 h 41"/>
                <a:gd name="T6" fmla="*/ 11 w 42"/>
                <a:gd name="T7" fmla="*/ 26 h 41"/>
                <a:gd name="T8" fmla="*/ 12 w 42"/>
                <a:gd name="T9" fmla="*/ 28 h 41"/>
                <a:gd name="T10" fmla="*/ 8 w 42"/>
                <a:gd name="T11" fmla="*/ 27 h 41"/>
                <a:gd name="T12" fmla="*/ 9 w 42"/>
                <a:gd name="T13" fmla="*/ 29 h 41"/>
                <a:gd name="T14" fmla="*/ 9 w 42"/>
                <a:gd name="T15" fmla="*/ 30 h 41"/>
                <a:gd name="T16" fmla="*/ 8 w 42"/>
                <a:gd name="T17" fmla="*/ 29 h 41"/>
                <a:gd name="T18" fmla="*/ 7 w 42"/>
                <a:gd name="T19" fmla="*/ 25 h 41"/>
                <a:gd name="T20" fmla="*/ 7 w 42"/>
                <a:gd name="T21" fmla="*/ 25 h 41"/>
                <a:gd name="T22" fmla="*/ 7 w 42"/>
                <a:gd name="T23" fmla="*/ 25 h 41"/>
                <a:gd name="T24" fmla="*/ 8 w 42"/>
                <a:gd name="T25" fmla="*/ 27 h 41"/>
                <a:gd name="T26" fmla="*/ 10 w 42"/>
                <a:gd name="T27" fmla="*/ 23 h 41"/>
                <a:gd name="T28" fmla="*/ 11 w 42"/>
                <a:gd name="T29" fmla="*/ 26 h 41"/>
                <a:gd name="T30" fmla="*/ 23 w 42"/>
                <a:gd name="T31" fmla="*/ 29 h 41"/>
                <a:gd name="T32" fmla="*/ 18 w 42"/>
                <a:gd name="T33" fmla="*/ 14 h 41"/>
                <a:gd name="T34" fmla="*/ 27 w 42"/>
                <a:gd name="T35" fmla="*/ 19 h 41"/>
                <a:gd name="T36" fmla="*/ 23 w 42"/>
                <a:gd name="T37" fmla="*/ 29 h 41"/>
                <a:gd name="T38" fmla="*/ 36 w 42"/>
                <a:gd name="T39" fmla="*/ 15 h 41"/>
                <a:gd name="T40" fmla="*/ 35 w 42"/>
                <a:gd name="T41" fmla="*/ 13 h 41"/>
                <a:gd name="T42" fmla="*/ 35 w 42"/>
                <a:gd name="T43" fmla="*/ 12 h 41"/>
                <a:gd name="T44" fmla="*/ 36 w 42"/>
                <a:gd name="T45" fmla="*/ 12 h 41"/>
                <a:gd name="T46" fmla="*/ 37 w 42"/>
                <a:gd name="T47" fmla="*/ 17 h 41"/>
                <a:gd name="T48" fmla="*/ 37 w 42"/>
                <a:gd name="T49" fmla="*/ 17 h 41"/>
                <a:gd name="T50" fmla="*/ 36 w 42"/>
                <a:gd name="T51" fmla="*/ 17 h 41"/>
                <a:gd name="T52" fmla="*/ 36 w 42"/>
                <a:gd name="T53" fmla="*/ 15 h 41"/>
                <a:gd name="T54" fmla="*/ 34 w 42"/>
                <a:gd name="T55" fmla="*/ 19 h 41"/>
                <a:gd name="T56" fmla="*/ 33 w 42"/>
                <a:gd name="T57" fmla="*/ 16 h 41"/>
                <a:gd name="T58" fmla="*/ 31 w 42"/>
                <a:gd name="T59" fmla="*/ 20 h 41"/>
                <a:gd name="T60" fmla="*/ 30 w 42"/>
                <a:gd name="T61" fmla="*/ 15 h 41"/>
                <a:gd name="T62" fmla="*/ 33 w 42"/>
                <a:gd name="T63" fmla="*/ 16 h 41"/>
                <a:gd name="T64" fmla="*/ 32 w 42"/>
                <a:gd name="T65" fmla="*/ 14 h 41"/>
                <a:gd name="T66" fmla="*/ 36 w 42"/>
                <a:gd name="T67" fmla="*/ 15 h 41"/>
                <a:gd name="T68" fmla="*/ 22 w 42"/>
                <a:gd name="T69" fmla="*/ 0 h 41"/>
                <a:gd name="T70" fmla="*/ 15 w 42"/>
                <a:gd name="T71" fmla="*/ 2 h 41"/>
                <a:gd name="T72" fmla="*/ 4 w 42"/>
                <a:gd name="T73" fmla="*/ 28 h 41"/>
                <a:gd name="T74" fmla="*/ 21 w 42"/>
                <a:gd name="T75" fmla="*/ 41 h 41"/>
                <a:gd name="T76" fmla="*/ 28 w 42"/>
                <a:gd name="T77" fmla="*/ 40 h 41"/>
                <a:gd name="T78" fmla="*/ 39 w 42"/>
                <a:gd name="T79" fmla="*/ 13 h 41"/>
                <a:gd name="T80" fmla="*/ 22 w 42"/>
                <a:gd name="T8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1">
                  <a:moveTo>
                    <a:pt x="11" y="26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6"/>
                    <a:pt x="11" y="26"/>
                    <a:pt x="11" y="26"/>
                  </a:cubicBezTo>
                  <a:moveTo>
                    <a:pt x="23" y="29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3" y="29"/>
                    <a:pt x="23" y="29"/>
                    <a:pt x="23" y="29"/>
                  </a:cubicBezTo>
                  <a:moveTo>
                    <a:pt x="36" y="15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6" y="15"/>
                    <a:pt x="36" y="15"/>
                    <a:pt x="36" y="15"/>
                  </a:cubicBezTo>
                  <a:moveTo>
                    <a:pt x="22" y="0"/>
                  </a:moveTo>
                  <a:cubicBezTo>
                    <a:pt x="19" y="0"/>
                    <a:pt x="17" y="1"/>
                    <a:pt x="15" y="2"/>
                  </a:cubicBezTo>
                  <a:cubicBezTo>
                    <a:pt x="5" y="6"/>
                    <a:pt x="0" y="18"/>
                    <a:pt x="4" y="28"/>
                  </a:cubicBezTo>
                  <a:cubicBezTo>
                    <a:pt x="7" y="36"/>
                    <a:pt x="14" y="41"/>
                    <a:pt x="21" y="41"/>
                  </a:cubicBezTo>
                  <a:cubicBezTo>
                    <a:pt x="24" y="41"/>
                    <a:pt x="26" y="41"/>
                    <a:pt x="28" y="40"/>
                  </a:cubicBezTo>
                  <a:cubicBezTo>
                    <a:pt x="38" y="35"/>
                    <a:pt x="42" y="24"/>
                    <a:pt x="39" y="13"/>
                  </a:cubicBezTo>
                  <a:cubicBezTo>
                    <a:pt x="36" y="5"/>
                    <a:pt x="29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5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26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27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28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29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0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1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2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3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34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35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36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37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38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39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0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1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2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3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44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45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46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47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48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49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0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1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2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3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4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55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56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57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58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59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0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1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2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3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64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65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66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67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68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69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0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1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2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73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74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75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76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77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78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79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0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1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2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83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84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85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86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87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88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89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0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91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2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3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94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95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96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97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98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99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0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1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2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03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304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05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06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07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08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09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310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11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12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3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14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15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16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17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18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319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20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21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22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323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324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25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26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27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28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29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30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31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32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33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34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35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36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337"/>
            <p:cNvSpPr>
              <a:spLocks/>
            </p:cNvSpPr>
            <p:nvPr/>
          </p:nvSpPr>
          <p:spPr bwMode="auto">
            <a:xfrm>
              <a:off x="7332663" y="3810000"/>
              <a:ext cx="322263" cy="184150"/>
            </a:xfrm>
            <a:custGeom>
              <a:avLst/>
              <a:gdLst>
                <a:gd name="T0" fmla="*/ 31 w 86"/>
                <a:gd name="T1" fmla="*/ 0 h 49"/>
                <a:gd name="T2" fmla="*/ 23 w 86"/>
                <a:gd name="T3" fmla="*/ 2 h 49"/>
                <a:gd name="T4" fmla="*/ 3 w 86"/>
                <a:gd name="T5" fmla="*/ 17 h 49"/>
                <a:gd name="T6" fmla="*/ 2 w 86"/>
                <a:gd name="T7" fmla="*/ 34 h 49"/>
                <a:gd name="T8" fmla="*/ 0 w 86"/>
                <a:gd name="T9" fmla="*/ 35 h 49"/>
                <a:gd name="T10" fmla="*/ 5 w 86"/>
                <a:gd name="T11" fmla="*/ 49 h 49"/>
                <a:gd name="T12" fmla="*/ 10 w 86"/>
                <a:gd name="T13" fmla="*/ 47 h 49"/>
                <a:gd name="T14" fmla="*/ 5 w 86"/>
                <a:gd name="T15" fmla="*/ 33 h 49"/>
                <a:gd name="T16" fmla="*/ 3 w 86"/>
                <a:gd name="T17" fmla="*/ 34 h 49"/>
                <a:gd name="T18" fmla="*/ 5 w 86"/>
                <a:gd name="T19" fmla="*/ 18 h 49"/>
                <a:gd name="T20" fmla="*/ 23 w 86"/>
                <a:gd name="T21" fmla="*/ 4 h 49"/>
                <a:gd name="T22" fmla="*/ 32 w 86"/>
                <a:gd name="T23" fmla="*/ 2 h 49"/>
                <a:gd name="T24" fmla="*/ 54 w 86"/>
                <a:gd name="T25" fmla="*/ 13 h 49"/>
                <a:gd name="T26" fmla="*/ 76 w 86"/>
                <a:gd name="T27" fmla="*/ 24 h 49"/>
                <a:gd name="T28" fmla="*/ 86 w 86"/>
                <a:gd name="T29" fmla="*/ 22 h 49"/>
                <a:gd name="T30" fmla="*/ 86 w 86"/>
                <a:gd name="T31" fmla="*/ 22 h 49"/>
                <a:gd name="T32" fmla="*/ 86 w 86"/>
                <a:gd name="T33" fmla="*/ 21 h 49"/>
                <a:gd name="T34" fmla="*/ 85 w 86"/>
                <a:gd name="T35" fmla="*/ 20 h 49"/>
                <a:gd name="T36" fmla="*/ 85 w 86"/>
                <a:gd name="T37" fmla="*/ 20 h 49"/>
                <a:gd name="T38" fmla="*/ 76 w 86"/>
                <a:gd name="T39" fmla="*/ 22 h 49"/>
                <a:gd name="T40" fmla="*/ 55 w 86"/>
                <a:gd name="T41" fmla="*/ 12 h 49"/>
                <a:gd name="T42" fmla="*/ 31 w 86"/>
                <a:gd name="T4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49">
                  <a:moveTo>
                    <a:pt x="31" y="0"/>
                  </a:moveTo>
                  <a:cubicBezTo>
                    <a:pt x="29" y="0"/>
                    <a:pt x="26" y="1"/>
                    <a:pt x="23" y="2"/>
                  </a:cubicBezTo>
                  <a:cubicBezTo>
                    <a:pt x="13" y="5"/>
                    <a:pt x="6" y="10"/>
                    <a:pt x="3" y="17"/>
                  </a:cubicBezTo>
                  <a:cubicBezTo>
                    <a:pt x="0" y="24"/>
                    <a:pt x="1" y="30"/>
                    <a:pt x="2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0"/>
                    <a:pt x="2" y="24"/>
                    <a:pt x="5" y="18"/>
                  </a:cubicBezTo>
                  <a:cubicBezTo>
                    <a:pt x="7" y="11"/>
                    <a:pt x="14" y="6"/>
                    <a:pt x="23" y="4"/>
                  </a:cubicBezTo>
                  <a:cubicBezTo>
                    <a:pt x="26" y="3"/>
                    <a:pt x="29" y="2"/>
                    <a:pt x="32" y="2"/>
                  </a:cubicBezTo>
                  <a:cubicBezTo>
                    <a:pt x="41" y="2"/>
                    <a:pt x="48" y="8"/>
                    <a:pt x="54" y="13"/>
                  </a:cubicBezTo>
                  <a:cubicBezTo>
                    <a:pt x="61" y="18"/>
                    <a:pt x="67" y="24"/>
                    <a:pt x="76" y="24"/>
                  </a:cubicBezTo>
                  <a:cubicBezTo>
                    <a:pt x="79" y="24"/>
                    <a:pt x="82" y="23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2" y="21"/>
                    <a:pt x="79" y="22"/>
                    <a:pt x="76" y="22"/>
                  </a:cubicBezTo>
                  <a:cubicBezTo>
                    <a:pt x="68" y="22"/>
                    <a:pt x="62" y="17"/>
                    <a:pt x="55" y="12"/>
                  </a:cubicBezTo>
                  <a:cubicBezTo>
                    <a:pt x="49" y="6"/>
                    <a:pt x="42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338"/>
            <p:cNvSpPr>
              <a:spLocks/>
            </p:cNvSpPr>
            <p:nvPr/>
          </p:nvSpPr>
          <p:spPr bwMode="auto">
            <a:xfrm>
              <a:off x="8926513" y="3324225"/>
              <a:ext cx="201613" cy="233363"/>
            </a:xfrm>
            <a:custGeom>
              <a:avLst/>
              <a:gdLst>
                <a:gd name="T0" fmla="*/ 53 w 54"/>
                <a:gd name="T1" fmla="*/ 0 h 62"/>
                <a:gd name="T2" fmla="*/ 33 w 54"/>
                <a:gd name="T3" fmla="*/ 18 h 62"/>
                <a:gd name="T4" fmla="*/ 16 w 54"/>
                <a:gd name="T5" fmla="*/ 45 h 62"/>
                <a:gd name="T6" fmla="*/ 15 w 54"/>
                <a:gd name="T7" fmla="*/ 41 h 62"/>
                <a:gd name="T8" fmla="*/ 8 w 54"/>
                <a:gd name="T9" fmla="*/ 30 h 62"/>
                <a:gd name="T10" fmla="*/ 8 w 54"/>
                <a:gd name="T11" fmla="*/ 30 h 62"/>
                <a:gd name="T12" fmla="*/ 0 w 54"/>
                <a:gd name="T13" fmla="*/ 35 h 62"/>
                <a:gd name="T14" fmla="*/ 5 w 54"/>
                <a:gd name="T15" fmla="*/ 40 h 62"/>
                <a:gd name="T16" fmla="*/ 9 w 54"/>
                <a:gd name="T17" fmla="*/ 51 h 62"/>
                <a:gd name="T18" fmla="*/ 10 w 54"/>
                <a:gd name="T19" fmla="*/ 54 h 62"/>
                <a:gd name="T20" fmla="*/ 13 w 54"/>
                <a:gd name="T21" fmla="*/ 62 h 62"/>
                <a:gd name="T22" fmla="*/ 18 w 54"/>
                <a:gd name="T23" fmla="*/ 58 h 62"/>
                <a:gd name="T24" fmla="*/ 20 w 54"/>
                <a:gd name="T25" fmla="*/ 56 h 62"/>
                <a:gd name="T26" fmla="*/ 36 w 54"/>
                <a:gd name="T27" fmla="*/ 25 h 62"/>
                <a:gd name="T28" fmla="*/ 54 w 54"/>
                <a:gd name="T29" fmla="*/ 2 h 62"/>
                <a:gd name="T30" fmla="*/ 53 w 5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2">
                  <a:moveTo>
                    <a:pt x="53" y="0"/>
                  </a:moveTo>
                  <a:cubicBezTo>
                    <a:pt x="46" y="4"/>
                    <a:pt x="40" y="10"/>
                    <a:pt x="33" y="18"/>
                  </a:cubicBezTo>
                  <a:cubicBezTo>
                    <a:pt x="26" y="27"/>
                    <a:pt x="20" y="36"/>
                    <a:pt x="16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2" y="34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30"/>
                    <a:pt x="3" y="32"/>
                    <a:pt x="0" y="35"/>
                  </a:cubicBezTo>
                  <a:cubicBezTo>
                    <a:pt x="2" y="36"/>
                    <a:pt x="3" y="38"/>
                    <a:pt x="5" y="40"/>
                  </a:cubicBezTo>
                  <a:cubicBezTo>
                    <a:pt x="6" y="42"/>
                    <a:pt x="8" y="46"/>
                    <a:pt x="9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8"/>
                    <a:pt x="12" y="61"/>
                    <a:pt x="13" y="62"/>
                  </a:cubicBezTo>
                  <a:cubicBezTo>
                    <a:pt x="13" y="61"/>
                    <a:pt x="15" y="60"/>
                    <a:pt x="18" y="58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46"/>
                    <a:pt x="29" y="36"/>
                    <a:pt x="36" y="25"/>
                  </a:cubicBezTo>
                  <a:cubicBezTo>
                    <a:pt x="43" y="15"/>
                    <a:pt x="49" y="7"/>
                    <a:pt x="54" y="2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339"/>
            <p:cNvSpPr>
              <a:spLocks/>
            </p:cNvSpPr>
            <p:nvPr/>
          </p:nvSpPr>
          <p:spPr bwMode="auto">
            <a:xfrm>
              <a:off x="8896351" y="3392488"/>
              <a:ext cx="157163" cy="209550"/>
            </a:xfrm>
            <a:custGeom>
              <a:avLst/>
              <a:gdLst>
                <a:gd name="T0" fmla="*/ 6 w 42"/>
                <a:gd name="T1" fmla="*/ 0 h 56"/>
                <a:gd name="T2" fmla="*/ 0 w 42"/>
                <a:gd name="T3" fmla="*/ 8 h 56"/>
                <a:gd name="T4" fmla="*/ 0 w 42"/>
                <a:gd name="T5" fmla="*/ 45 h 56"/>
                <a:gd name="T6" fmla="*/ 7 w 42"/>
                <a:gd name="T7" fmla="*/ 54 h 56"/>
                <a:gd name="T8" fmla="*/ 35 w 42"/>
                <a:gd name="T9" fmla="*/ 56 h 56"/>
                <a:gd name="T10" fmla="*/ 35 w 42"/>
                <a:gd name="T11" fmla="*/ 56 h 56"/>
                <a:gd name="T12" fmla="*/ 42 w 42"/>
                <a:gd name="T13" fmla="*/ 48 h 56"/>
                <a:gd name="T14" fmla="*/ 42 w 42"/>
                <a:gd name="T15" fmla="*/ 23 h 56"/>
                <a:gd name="T16" fmla="*/ 38 w 42"/>
                <a:gd name="T17" fmla="*/ 28 h 56"/>
                <a:gd name="T18" fmla="*/ 38 w 42"/>
                <a:gd name="T19" fmla="*/ 47 h 56"/>
                <a:gd name="T20" fmla="*/ 35 w 42"/>
                <a:gd name="T21" fmla="*/ 51 h 56"/>
                <a:gd name="T22" fmla="*/ 35 w 42"/>
                <a:gd name="T23" fmla="*/ 51 h 56"/>
                <a:gd name="T24" fmla="*/ 7 w 42"/>
                <a:gd name="T25" fmla="*/ 49 h 56"/>
                <a:gd name="T26" fmla="*/ 4 w 42"/>
                <a:gd name="T27" fmla="*/ 45 h 56"/>
                <a:gd name="T28" fmla="*/ 4 w 42"/>
                <a:gd name="T29" fmla="*/ 8 h 56"/>
                <a:gd name="T30" fmla="*/ 7 w 42"/>
                <a:gd name="T31" fmla="*/ 5 h 56"/>
                <a:gd name="T32" fmla="*/ 7 w 42"/>
                <a:gd name="T33" fmla="*/ 5 h 56"/>
                <a:gd name="T34" fmla="*/ 28 w 42"/>
                <a:gd name="T35" fmla="*/ 7 h 56"/>
                <a:gd name="T36" fmla="*/ 31 w 42"/>
                <a:gd name="T37" fmla="*/ 2 h 56"/>
                <a:gd name="T38" fmla="*/ 7 w 42"/>
                <a:gd name="T39" fmla="*/ 0 h 56"/>
                <a:gd name="T40" fmla="*/ 6 w 42"/>
                <a:gd name="T4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56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4"/>
                    <a:pt x="7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9" y="56"/>
                    <a:pt x="42" y="52"/>
                    <a:pt x="42" y="4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50"/>
                    <a:pt x="37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9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1" y="4"/>
                    <a:pt x="3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40"/>
            <p:cNvSpPr>
              <a:spLocks/>
            </p:cNvSpPr>
            <p:nvPr/>
          </p:nvSpPr>
          <p:spPr bwMode="auto">
            <a:xfrm>
              <a:off x="9045576" y="4557713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1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1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20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41"/>
            <p:cNvSpPr>
              <a:spLocks/>
            </p:cNvSpPr>
            <p:nvPr/>
          </p:nvSpPr>
          <p:spPr bwMode="auto">
            <a:xfrm>
              <a:off x="9031288" y="4602163"/>
              <a:ext cx="79375" cy="101600"/>
            </a:xfrm>
            <a:custGeom>
              <a:avLst/>
              <a:gdLst>
                <a:gd name="T0" fmla="*/ 16 w 21"/>
                <a:gd name="T1" fmla="*/ 0 h 27"/>
                <a:gd name="T2" fmla="*/ 4 w 21"/>
                <a:gd name="T3" fmla="*/ 1 h 27"/>
                <a:gd name="T4" fmla="*/ 0 w 21"/>
                <a:gd name="T5" fmla="*/ 5 h 27"/>
                <a:gd name="T6" fmla="*/ 0 w 21"/>
                <a:gd name="T7" fmla="*/ 23 h 27"/>
                <a:gd name="T8" fmla="*/ 4 w 21"/>
                <a:gd name="T9" fmla="*/ 27 h 27"/>
                <a:gd name="T10" fmla="*/ 4 w 21"/>
                <a:gd name="T11" fmla="*/ 27 h 27"/>
                <a:gd name="T12" fmla="*/ 17 w 21"/>
                <a:gd name="T13" fmla="*/ 27 h 27"/>
                <a:gd name="T14" fmla="*/ 21 w 21"/>
                <a:gd name="T15" fmla="*/ 22 h 27"/>
                <a:gd name="T16" fmla="*/ 21 w 21"/>
                <a:gd name="T17" fmla="*/ 10 h 27"/>
                <a:gd name="T18" fmla="*/ 19 w 21"/>
                <a:gd name="T19" fmla="*/ 12 h 27"/>
                <a:gd name="T20" fmla="*/ 19 w 21"/>
                <a:gd name="T21" fmla="*/ 22 h 27"/>
                <a:gd name="T22" fmla="*/ 17 w 21"/>
                <a:gd name="T23" fmla="*/ 24 h 27"/>
                <a:gd name="T24" fmla="*/ 4 w 21"/>
                <a:gd name="T25" fmla="*/ 25 h 27"/>
                <a:gd name="T26" fmla="*/ 4 w 21"/>
                <a:gd name="T27" fmla="*/ 25 h 27"/>
                <a:gd name="T28" fmla="*/ 2 w 21"/>
                <a:gd name="T29" fmla="*/ 23 h 27"/>
                <a:gd name="T30" fmla="*/ 2 w 21"/>
                <a:gd name="T31" fmla="*/ 5 h 27"/>
                <a:gd name="T32" fmla="*/ 4 w 21"/>
                <a:gd name="T33" fmla="*/ 3 h 27"/>
                <a:gd name="T34" fmla="*/ 14 w 21"/>
                <a:gd name="T35" fmla="*/ 3 h 27"/>
                <a:gd name="T36" fmla="*/ 16 w 21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7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342"/>
            <p:cNvSpPr>
              <a:spLocks/>
            </p:cNvSpPr>
            <p:nvPr/>
          </p:nvSpPr>
          <p:spPr bwMode="auto">
            <a:xfrm>
              <a:off x="9045576" y="4689475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0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0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19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43"/>
            <p:cNvSpPr>
              <a:spLocks/>
            </p:cNvSpPr>
            <p:nvPr/>
          </p:nvSpPr>
          <p:spPr bwMode="auto">
            <a:xfrm>
              <a:off x="9031288" y="4733925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3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10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5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44"/>
            <p:cNvSpPr>
              <a:spLocks/>
            </p:cNvSpPr>
            <p:nvPr/>
          </p:nvSpPr>
          <p:spPr bwMode="auto">
            <a:xfrm>
              <a:off x="9045576" y="4816475"/>
              <a:ext cx="101600" cy="131763"/>
            </a:xfrm>
            <a:custGeom>
              <a:avLst/>
              <a:gdLst>
                <a:gd name="T0" fmla="*/ 26 w 27"/>
                <a:gd name="T1" fmla="*/ 0 h 35"/>
                <a:gd name="T2" fmla="*/ 16 w 27"/>
                <a:gd name="T3" fmla="*/ 11 h 35"/>
                <a:gd name="T4" fmla="*/ 8 w 27"/>
                <a:gd name="T5" fmla="*/ 26 h 35"/>
                <a:gd name="T6" fmla="*/ 8 w 27"/>
                <a:gd name="T7" fmla="*/ 24 h 35"/>
                <a:gd name="T8" fmla="*/ 4 w 27"/>
                <a:gd name="T9" fmla="*/ 19 h 35"/>
                <a:gd name="T10" fmla="*/ 4 w 27"/>
                <a:gd name="T11" fmla="*/ 19 h 35"/>
                <a:gd name="T12" fmla="*/ 0 w 27"/>
                <a:gd name="T13" fmla="*/ 22 h 35"/>
                <a:gd name="T14" fmla="*/ 3 w 27"/>
                <a:gd name="T15" fmla="*/ 24 h 35"/>
                <a:gd name="T16" fmla="*/ 5 w 27"/>
                <a:gd name="T17" fmla="*/ 29 h 35"/>
                <a:gd name="T18" fmla="*/ 5 w 27"/>
                <a:gd name="T19" fmla="*/ 31 h 35"/>
                <a:gd name="T20" fmla="*/ 6 w 27"/>
                <a:gd name="T21" fmla="*/ 35 h 35"/>
                <a:gd name="T22" fmla="*/ 9 w 27"/>
                <a:gd name="T23" fmla="*/ 32 h 35"/>
                <a:gd name="T24" fmla="*/ 10 w 27"/>
                <a:gd name="T25" fmla="*/ 31 h 35"/>
                <a:gd name="T26" fmla="*/ 18 w 27"/>
                <a:gd name="T27" fmla="*/ 14 h 35"/>
                <a:gd name="T28" fmla="*/ 27 w 27"/>
                <a:gd name="T29" fmla="*/ 1 h 35"/>
                <a:gd name="T30" fmla="*/ 26 w 27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5">
                  <a:moveTo>
                    <a:pt x="26" y="0"/>
                  </a:moveTo>
                  <a:cubicBezTo>
                    <a:pt x="23" y="3"/>
                    <a:pt x="20" y="6"/>
                    <a:pt x="16" y="11"/>
                  </a:cubicBezTo>
                  <a:cubicBezTo>
                    <a:pt x="13" y="16"/>
                    <a:pt x="10" y="21"/>
                    <a:pt x="8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1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20"/>
                    <a:pt x="0" y="22"/>
                  </a:cubicBezTo>
                  <a:cubicBezTo>
                    <a:pt x="1" y="23"/>
                    <a:pt x="2" y="23"/>
                    <a:pt x="3" y="24"/>
                  </a:cubicBezTo>
                  <a:cubicBezTo>
                    <a:pt x="3" y="25"/>
                    <a:pt x="4" y="27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26"/>
                    <a:pt x="15" y="20"/>
                    <a:pt x="18" y="14"/>
                  </a:cubicBezTo>
                  <a:cubicBezTo>
                    <a:pt x="21" y="9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45"/>
            <p:cNvSpPr>
              <a:spLocks/>
            </p:cNvSpPr>
            <p:nvPr/>
          </p:nvSpPr>
          <p:spPr bwMode="auto">
            <a:xfrm>
              <a:off x="9031288" y="4865688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4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9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6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46"/>
            <p:cNvSpPr>
              <a:spLocks/>
            </p:cNvSpPr>
            <p:nvPr/>
          </p:nvSpPr>
          <p:spPr bwMode="auto">
            <a:xfrm>
              <a:off x="6434138" y="5159375"/>
              <a:ext cx="184150" cy="176213"/>
            </a:xfrm>
            <a:custGeom>
              <a:avLst/>
              <a:gdLst>
                <a:gd name="T0" fmla="*/ 24 w 49"/>
                <a:gd name="T1" fmla="*/ 0 h 47"/>
                <a:gd name="T2" fmla="*/ 18 w 49"/>
                <a:gd name="T3" fmla="*/ 3 h 47"/>
                <a:gd name="T4" fmla="*/ 0 w 49"/>
                <a:gd name="T5" fmla="*/ 22 h 47"/>
                <a:gd name="T6" fmla="*/ 29 w 49"/>
                <a:gd name="T7" fmla="*/ 47 h 47"/>
                <a:gd name="T8" fmla="*/ 46 w 49"/>
                <a:gd name="T9" fmla="*/ 28 h 47"/>
                <a:gd name="T10" fmla="*/ 46 w 49"/>
                <a:gd name="T11" fmla="*/ 18 h 47"/>
                <a:gd name="T12" fmla="*/ 28 w 49"/>
                <a:gd name="T13" fmla="*/ 2 h 47"/>
                <a:gd name="T14" fmla="*/ 24 w 49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7">
                  <a:moveTo>
                    <a:pt x="24" y="0"/>
                  </a:moveTo>
                  <a:cubicBezTo>
                    <a:pt x="22" y="0"/>
                    <a:pt x="20" y="1"/>
                    <a:pt x="18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9" y="25"/>
                    <a:pt x="49" y="20"/>
                    <a:pt x="46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47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8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49"/>
            <p:cNvSpPr>
              <a:spLocks/>
            </p:cNvSpPr>
            <p:nvPr/>
          </p:nvSpPr>
          <p:spPr bwMode="auto">
            <a:xfrm>
              <a:off x="6230938" y="5287963"/>
              <a:ext cx="271463" cy="273050"/>
            </a:xfrm>
            <a:custGeom>
              <a:avLst/>
              <a:gdLst>
                <a:gd name="T0" fmla="*/ 43 w 72"/>
                <a:gd name="T1" fmla="*/ 0 h 73"/>
                <a:gd name="T2" fmla="*/ 3 w 72"/>
                <a:gd name="T3" fmla="*/ 43 h 73"/>
                <a:gd name="T4" fmla="*/ 0 w 72"/>
                <a:gd name="T5" fmla="*/ 60 h 73"/>
                <a:gd name="T6" fmla="*/ 11 w 72"/>
                <a:gd name="T7" fmla="*/ 64 h 73"/>
                <a:gd name="T8" fmla="*/ 17 w 72"/>
                <a:gd name="T9" fmla="*/ 73 h 73"/>
                <a:gd name="T10" fmla="*/ 33 w 72"/>
                <a:gd name="T11" fmla="*/ 68 h 73"/>
                <a:gd name="T12" fmla="*/ 72 w 72"/>
                <a:gd name="T13" fmla="*/ 25 h 73"/>
                <a:gd name="T14" fmla="*/ 43 w 72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3">
                  <a:moveTo>
                    <a:pt x="43" y="0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" y="60"/>
                    <a:pt x="8" y="62"/>
                    <a:pt x="11" y="64"/>
                  </a:cubicBezTo>
                  <a:cubicBezTo>
                    <a:pt x="13" y="67"/>
                    <a:pt x="15" y="69"/>
                    <a:pt x="17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50"/>
            <p:cNvSpPr>
              <a:spLocks/>
            </p:cNvSpPr>
            <p:nvPr/>
          </p:nvSpPr>
          <p:spPr bwMode="auto">
            <a:xfrm>
              <a:off x="6219826" y="5527675"/>
              <a:ext cx="57150" cy="52388"/>
            </a:xfrm>
            <a:custGeom>
              <a:avLst/>
              <a:gdLst>
                <a:gd name="T0" fmla="*/ 3 w 15"/>
                <a:gd name="T1" fmla="*/ 0 h 14"/>
                <a:gd name="T2" fmla="*/ 0 w 15"/>
                <a:gd name="T3" fmla="*/ 14 h 14"/>
                <a:gd name="T4" fmla="*/ 15 w 15"/>
                <a:gd name="T5" fmla="*/ 10 h 14"/>
                <a:gd name="T6" fmla="*/ 10 w 15"/>
                <a:gd name="T7" fmla="*/ 4 h 14"/>
                <a:gd name="T8" fmla="*/ 3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8"/>
                    <a:pt x="12" y="6"/>
                    <a:pt x="10" y="4"/>
                  </a:cubicBezTo>
                  <a:cubicBezTo>
                    <a:pt x="8" y="2"/>
                    <a:pt x="6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51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52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53"/>
            <p:cNvSpPr>
              <a:spLocks/>
            </p:cNvSpPr>
            <p:nvPr/>
          </p:nvSpPr>
          <p:spPr bwMode="auto">
            <a:xfrm>
              <a:off x="8847138" y="4000500"/>
              <a:ext cx="165100" cy="196850"/>
            </a:xfrm>
            <a:custGeom>
              <a:avLst/>
              <a:gdLst>
                <a:gd name="T0" fmla="*/ 16 w 44"/>
                <a:gd name="T1" fmla="*/ 0 h 52"/>
                <a:gd name="T2" fmla="*/ 13 w 44"/>
                <a:gd name="T3" fmla="*/ 5 h 52"/>
                <a:gd name="T4" fmla="*/ 12 w 44"/>
                <a:gd name="T5" fmla="*/ 8 h 52"/>
                <a:gd name="T6" fmla="*/ 10 w 44"/>
                <a:gd name="T7" fmla="*/ 10 h 52"/>
                <a:gd name="T8" fmla="*/ 9 w 44"/>
                <a:gd name="T9" fmla="*/ 14 h 52"/>
                <a:gd name="T10" fmla="*/ 8 w 44"/>
                <a:gd name="T11" fmla="*/ 14 h 52"/>
                <a:gd name="T12" fmla="*/ 8 w 44"/>
                <a:gd name="T13" fmla="*/ 14 h 52"/>
                <a:gd name="T14" fmla="*/ 8 w 44"/>
                <a:gd name="T15" fmla="*/ 14 h 52"/>
                <a:gd name="T16" fmla="*/ 7 w 44"/>
                <a:gd name="T17" fmla="*/ 15 h 52"/>
                <a:gd name="T18" fmla="*/ 7 w 44"/>
                <a:gd name="T19" fmla="*/ 18 h 52"/>
                <a:gd name="T20" fmla="*/ 6 w 44"/>
                <a:gd name="T21" fmla="*/ 20 h 52"/>
                <a:gd name="T22" fmla="*/ 5 w 44"/>
                <a:gd name="T23" fmla="*/ 19 h 52"/>
                <a:gd name="T24" fmla="*/ 4 w 44"/>
                <a:gd name="T25" fmla="*/ 20 h 52"/>
                <a:gd name="T26" fmla="*/ 4 w 44"/>
                <a:gd name="T27" fmla="*/ 23 h 52"/>
                <a:gd name="T28" fmla="*/ 3 w 44"/>
                <a:gd name="T29" fmla="*/ 25 h 52"/>
                <a:gd name="T30" fmla="*/ 10 w 44"/>
                <a:gd name="T31" fmla="*/ 49 h 52"/>
                <a:gd name="T32" fmla="*/ 20 w 44"/>
                <a:gd name="T33" fmla="*/ 52 h 52"/>
                <a:gd name="T34" fmla="*/ 30 w 44"/>
                <a:gd name="T35" fmla="*/ 50 h 52"/>
                <a:gd name="T36" fmla="*/ 31 w 44"/>
                <a:gd name="T37" fmla="*/ 47 h 52"/>
                <a:gd name="T38" fmla="*/ 34 w 44"/>
                <a:gd name="T39" fmla="*/ 45 h 52"/>
                <a:gd name="T40" fmla="*/ 34 w 44"/>
                <a:gd name="T41" fmla="*/ 41 h 52"/>
                <a:gd name="T42" fmla="*/ 37 w 44"/>
                <a:gd name="T43" fmla="*/ 40 h 52"/>
                <a:gd name="T44" fmla="*/ 37 w 44"/>
                <a:gd name="T45" fmla="*/ 36 h 52"/>
                <a:gd name="T46" fmla="*/ 40 w 44"/>
                <a:gd name="T47" fmla="*/ 35 h 52"/>
                <a:gd name="T48" fmla="*/ 40 w 44"/>
                <a:gd name="T49" fmla="*/ 31 h 52"/>
                <a:gd name="T50" fmla="*/ 42 w 44"/>
                <a:gd name="T51" fmla="*/ 30 h 52"/>
                <a:gd name="T52" fmla="*/ 43 w 44"/>
                <a:gd name="T53" fmla="*/ 30 h 52"/>
                <a:gd name="T54" fmla="*/ 44 w 44"/>
                <a:gd name="T55" fmla="*/ 28 h 52"/>
                <a:gd name="T56" fmla="*/ 16 w 44"/>
                <a:gd name="T5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52">
                  <a:moveTo>
                    <a:pt x="16" y="0"/>
                  </a:moveTo>
                  <a:cubicBezTo>
                    <a:pt x="16" y="0"/>
                    <a:pt x="14" y="4"/>
                    <a:pt x="13" y="5"/>
                  </a:cubicBezTo>
                  <a:cubicBezTo>
                    <a:pt x="12" y="6"/>
                    <a:pt x="13" y="7"/>
                    <a:pt x="12" y="8"/>
                  </a:cubicBezTo>
                  <a:cubicBezTo>
                    <a:pt x="12" y="9"/>
                    <a:pt x="10" y="9"/>
                    <a:pt x="10" y="10"/>
                  </a:cubicBezTo>
                  <a:cubicBezTo>
                    <a:pt x="9" y="11"/>
                    <a:pt x="10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7" y="16"/>
                    <a:pt x="6" y="17"/>
                    <a:pt x="7" y="18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0" y="36"/>
                    <a:pt x="10" y="49"/>
                    <a:pt x="10" y="49"/>
                  </a:cubicBezTo>
                  <a:cubicBezTo>
                    <a:pt x="12" y="52"/>
                    <a:pt x="16" y="52"/>
                    <a:pt x="20" y="52"/>
                  </a:cubicBezTo>
                  <a:cubicBezTo>
                    <a:pt x="25" y="52"/>
                    <a:pt x="30" y="51"/>
                    <a:pt x="30" y="50"/>
                  </a:cubicBezTo>
                  <a:cubicBezTo>
                    <a:pt x="31" y="49"/>
                    <a:pt x="30" y="48"/>
                    <a:pt x="31" y="47"/>
                  </a:cubicBezTo>
                  <a:cubicBezTo>
                    <a:pt x="31" y="46"/>
                    <a:pt x="33" y="47"/>
                    <a:pt x="34" y="45"/>
                  </a:cubicBezTo>
                  <a:cubicBezTo>
                    <a:pt x="34" y="44"/>
                    <a:pt x="33" y="43"/>
                    <a:pt x="34" y="41"/>
                  </a:cubicBezTo>
                  <a:cubicBezTo>
                    <a:pt x="35" y="40"/>
                    <a:pt x="36" y="41"/>
                    <a:pt x="37" y="40"/>
                  </a:cubicBezTo>
                  <a:cubicBezTo>
                    <a:pt x="38" y="39"/>
                    <a:pt x="37" y="37"/>
                    <a:pt x="37" y="36"/>
                  </a:cubicBezTo>
                  <a:cubicBezTo>
                    <a:pt x="38" y="35"/>
                    <a:pt x="40" y="36"/>
                    <a:pt x="40" y="35"/>
                  </a:cubicBezTo>
                  <a:cubicBezTo>
                    <a:pt x="41" y="34"/>
                    <a:pt x="40" y="32"/>
                    <a:pt x="40" y="31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29" y="18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54"/>
            <p:cNvSpPr>
              <a:spLocks noEditPoints="1"/>
            </p:cNvSpPr>
            <p:nvPr/>
          </p:nvSpPr>
          <p:spPr bwMode="auto">
            <a:xfrm>
              <a:off x="8910638" y="3602038"/>
              <a:ext cx="373063" cy="488950"/>
            </a:xfrm>
            <a:custGeom>
              <a:avLst/>
              <a:gdLst>
                <a:gd name="T0" fmla="*/ 30 w 99"/>
                <a:gd name="T1" fmla="*/ 98 h 130"/>
                <a:gd name="T2" fmla="*/ 20 w 99"/>
                <a:gd name="T3" fmla="*/ 117 h 130"/>
                <a:gd name="T4" fmla="*/ 28 w 99"/>
                <a:gd name="T5" fmla="*/ 98 h 130"/>
                <a:gd name="T6" fmla="*/ 19 w 99"/>
                <a:gd name="T7" fmla="*/ 116 h 130"/>
                <a:gd name="T8" fmla="*/ 26 w 99"/>
                <a:gd name="T9" fmla="*/ 94 h 130"/>
                <a:gd name="T10" fmla="*/ 17 w 99"/>
                <a:gd name="T11" fmla="*/ 114 h 130"/>
                <a:gd name="T12" fmla="*/ 24 w 99"/>
                <a:gd name="T13" fmla="*/ 93 h 130"/>
                <a:gd name="T14" fmla="*/ 15 w 99"/>
                <a:gd name="T15" fmla="*/ 112 h 130"/>
                <a:gd name="T16" fmla="*/ 25 w 99"/>
                <a:gd name="T17" fmla="*/ 92 h 130"/>
                <a:gd name="T18" fmla="*/ 15 w 99"/>
                <a:gd name="T19" fmla="*/ 112 h 130"/>
                <a:gd name="T20" fmla="*/ 35 w 99"/>
                <a:gd name="T21" fmla="*/ 95 h 130"/>
                <a:gd name="T22" fmla="*/ 27 w 99"/>
                <a:gd name="T23" fmla="*/ 95 h 130"/>
                <a:gd name="T24" fmla="*/ 29 w 99"/>
                <a:gd name="T25" fmla="*/ 86 h 130"/>
                <a:gd name="T26" fmla="*/ 30 w 99"/>
                <a:gd name="T27" fmla="*/ 86 h 130"/>
                <a:gd name="T28" fmla="*/ 31 w 99"/>
                <a:gd name="T29" fmla="*/ 91 h 130"/>
                <a:gd name="T30" fmla="*/ 30 w 99"/>
                <a:gd name="T31" fmla="*/ 97 h 130"/>
                <a:gd name="T32" fmla="*/ 26 w 99"/>
                <a:gd name="T33" fmla="*/ 85 h 130"/>
                <a:gd name="T34" fmla="*/ 33 w 99"/>
                <a:gd name="T35" fmla="*/ 86 h 130"/>
                <a:gd name="T36" fmla="*/ 39 w 99"/>
                <a:gd name="T37" fmla="*/ 77 h 130"/>
                <a:gd name="T38" fmla="*/ 37 w 99"/>
                <a:gd name="T39" fmla="*/ 74 h 130"/>
                <a:gd name="T40" fmla="*/ 38 w 99"/>
                <a:gd name="T41" fmla="*/ 73 h 130"/>
                <a:gd name="T42" fmla="*/ 39 w 99"/>
                <a:gd name="T43" fmla="*/ 74 h 130"/>
                <a:gd name="T44" fmla="*/ 41 w 99"/>
                <a:gd name="T45" fmla="*/ 77 h 130"/>
                <a:gd name="T46" fmla="*/ 41 w 99"/>
                <a:gd name="T47" fmla="*/ 79 h 130"/>
                <a:gd name="T48" fmla="*/ 52 w 99"/>
                <a:gd name="T49" fmla="*/ 68 h 130"/>
                <a:gd name="T50" fmla="*/ 35 w 99"/>
                <a:gd name="T51" fmla="*/ 91 h 130"/>
                <a:gd name="T52" fmla="*/ 39 w 99"/>
                <a:gd name="T53" fmla="*/ 77 h 130"/>
                <a:gd name="T54" fmla="*/ 40 w 99"/>
                <a:gd name="T55" fmla="*/ 74 h 130"/>
                <a:gd name="T56" fmla="*/ 45 w 99"/>
                <a:gd name="T57" fmla="*/ 65 h 130"/>
                <a:gd name="T58" fmla="*/ 29 w 99"/>
                <a:gd name="T59" fmla="*/ 85 h 130"/>
                <a:gd name="T60" fmla="*/ 39 w 99"/>
                <a:gd name="T61" fmla="*/ 57 h 130"/>
                <a:gd name="T62" fmla="*/ 37 w 99"/>
                <a:gd name="T63" fmla="*/ 72 h 130"/>
                <a:gd name="T64" fmla="*/ 30 w 99"/>
                <a:gd name="T65" fmla="*/ 85 h 130"/>
                <a:gd name="T66" fmla="*/ 12 w 99"/>
                <a:gd name="T67" fmla="*/ 84 h 130"/>
                <a:gd name="T68" fmla="*/ 45 w 99"/>
                <a:gd name="T69" fmla="*/ 7 h 130"/>
                <a:gd name="T70" fmla="*/ 81 w 99"/>
                <a:gd name="T71" fmla="*/ 80 h 130"/>
                <a:gd name="T72" fmla="*/ 28 w 99"/>
                <a:gd name="T73" fmla="*/ 124 h 130"/>
                <a:gd name="T74" fmla="*/ 32 w 99"/>
                <a:gd name="T75" fmla="*/ 98 h 130"/>
                <a:gd name="T76" fmla="*/ 46 w 99"/>
                <a:gd name="T77" fmla="*/ 82 h 130"/>
                <a:gd name="T78" fmla="*/ 53 w 99"/>
                <a:gd name="T79" fmla="*/ 74 h 130"/>
                <a:gd name="T80" fmla="*/ 54 w 99"/>
                <a:gd name="T81" fmla="*/ 66 h 130"/>
                <a:gd name="T82" fmla="*/ 53 w 99"/>
                <a:gd name="T83" fmla="*/ 66 h 130"/>
                <a:gd name="T84" fmla="*/ 46 w 99"/>
                <a:gd name="T85" fmla="*/ 64 h 130"/>
                <a:gd name="T86" fmla="*/ 41 w 99"/>
                <a:gd name="T87" fmla="*/ 54 h 130"/>
                <a:gd name="T88" fmla="*/ 33 w 99"/>
                <a:gd name="T89" fmla="*/ 54 h 130"/>
                <a:gd name="T90" fmla="*/ 27 w 99"/>
                <a:gd name="T91" fmla="*/ 84 h 130"/>
                <a:gd name="T92" fmla="*/ 22 w 99"/>
                <a:gd name="T93" fmla="*/ 93 h 130"/>
                <a:gd name="T94" fmla="*/ 20 w 99"/>
                <a:gd name="T95" fmla="*/ 21 h 130"/>
                <a:gd name="T96" fmla="*/ 8 w 99"/>
                <a:gd name="T97" fmla="*/ 113 h 130"/>
                <a:gd name="T98" fmla="*/ 10 w 99"/>
                <a:gd name="T99" fmla="*/ 116 h 130"/>
                <a:gd name="T100" fmla="*/ 14 w 99"/>
                <a:gd name="T101" fmla="*/ 119 h 130"/>
                <a:gd name="T102" fmla="*/ 17 w 99"/>
                <a:gd name="T103" fmla="*/ 122 h 130"/>
                <a:gd name="T104" fmla="*/ 18 w 99"/>
                <a:gd name="T105" fmla="*/ 123 h 130"/>
                <a:gd name="T106" fmla="*/ 54 w 99"/>
                <a:gd name="T10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" h="130">
                  <a:moveTo>
                    <a:pt x="20" y="117"/>
                  </a:moveTo>
                  <a:cubicBezTo>
                    <a:pt x="19" y="117"/>
                    <a:pt x="19" y="117"/>
                    <a:pt x="19" y="117"/>
                  </a:cubicBezTo>
                  <a:cubicBezTo>
                    <a:pt x="23" y="110"/>
                    <a:pt x="28" y="102"/>
                    <a:pt x="29" y="100"/>
                  </a:cubicBezTo>
                  <a:cubicBezTo>
                    <a:pt x="29" y="100"/>
                    <a:pt x="30" y="99"/>
                    <a:pt x="30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0" y="100"/>
                    <a:pt x="30" y="100"/>
                    <a:pt x="29" y="102"/>
                  </a:cubicBezTo>
                  <a:cubicBezTo>
                    <a:pt x="28" y="104"/>
                    <a:pt x="23" y="111"/>
                    <a:pt x="20" y="117"/>
                  </a:cubicBezTo>
                  <a:moveTo>
                    <a:pt x="19" y="116"/>
                  </a:moveTo>
                  <a:cubicBezTo>
                    <a:pt x="18" y="116"/>
                    <a:pt x="18" y="115"/>
                    <a:pt x="17" y="115"/>
                  </a:cubicBezTo>
                  <a:cubicBezTo>
                    <a:pt x="21" y="109"/>
                    <a:pt x="26" y="100"/>
                    <a:pt x="27" y="100"/>
                  </a:cubicBezTo>
                  <a:cubicBezTo>
                    <a:pt x="28" y="98"/>
                    <a:pt x="27" y="98"/>
                    <a:pt x="28" y="9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29" y="98"/>
                    <a:pt x="29" y="99"/>
                    <a:pt x="28" y="100"/>
                  </a:cubicBezTo>
                  <a:cubicBezTo>
                    <a:pt x="27" y="101"/>
                    <a:pt x="23" y="110"/>
                    <a:pt x="19" y="116"/>
                  </a:cubicBezTo>
                  <a:moveTo>
                    <a:pt x="17" y="114"/>
                  </a:moveTo>
                  <a:cubicBezTo>
                    <a:pt x="16" y="114"/>
                    <a:pt x="16" y="113"/>
                    <a:pt x="15" y="113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6" y="95"/>
                    <a:pt x="26" y="94"/>
                  </a:cubicBezTo>
                  <a:cubicBezTo>
                    <a:pt x="26" y="95"/>
                    <a:pt x="26" y="95"/>
                    <a:pt x="27" y="96"/>
                  </a:cubicBezTo>
                  <a:cubicBezTo>
                    <a:pt x="27" y="96"/>
                    <a:pt x="28" y="96"/>
                    <a:pt x="28" y="97"/>
                  </a:cubicBezTo>
                  <a:cubicBezTo>
                    <a:pt x="27" y="97"/>
                    <a:pt x="27" y="98"/>
                    <a:pt x="27" y="98"/>
                  </a:cubicBezTo>
                  <a:cubicBezTo>
                    <a:pt x="17" y="114"/>
                    <a:pt x="17" y="114"/>
                    <a:pt x="17" y="114"/>
                  </a:cubicBezTo>
                  <a:moveTo>
                    <a:pt x="13" y="110"/>
                  </a:moveTo>
                  <a:cubicBezTo>
                    <a:pt x="12" y="110"/>
                    <a:pt x="12" y="110"/>
                    <a:pt x="12" y="110"/>
                  </a:cubicBezTo>
                  <a:cubicBezTo>
                    <a:pt x="16" y="104"/>
                    <a:pt x="21" y="96"/>
                    <a:pt x="22" y="95"/>
                  </a:cubicBezTo>
                  <a:cubicBezTo>
                    <a:pt x="22" y="94"/>
                    <a:pt x="23" y="93"/>
                    <a:pt x="24" y="93"/>
                  </a:cubicBezTo>
                  <a:cubicBezTo>
                    <a:pt x="23" y="94"/>
                    <a:pt x="23" y="94"/>
                    <a:pt x="2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5" y="112"/>
                  </a:moveTo>
                  <a:cubicBezTo>
                    <a:pt x="14" y="112"/>
                    <a:pt x="14" y="111"/>
                    <a:pt x="13" y="111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4" y="94"/>
                    <a:pt x="25" y="92"/>
                  </a:cubicBezTo>
                  <a:cubicBezTo>
                    <a:pt x="25" y="93"/>
                    <a:pt x="25" y="93"/>
                    <a:pt x="25" y="94"/>
                  </a:cubicBezTo>
                  <a:cubicBezTo>
                    <a:pt x="25" y="94"/>
                    <a:pt x="25" y="94"/>
                    <a:pt x="25" y="95"/>
                  </a:cubicBezTo>
                  <a:cubicBezTo>
                    <a:pt x="25" y="96"/>
                    <a:pt x="25" y="95"/>
                    <a:pt x="24" y="97"/>
                  </a:cubicBezTo>
                  <a:cubicBezTo>
                    <a:pt x="23" y="97"/>
                    <a:pt x="18" y="106"/>
                    <a:pt x="15" y="112"/>
                  </a:cubicBezTo>
                  <a:moveTo>
                    <a:pt x="31" y="98"/>
                  </a:moveTo>
                  <a:cubicBezTo>
                    <a:pt x="31" y="97"/>
                    <a:pt x="31" y="97"/>
                    <a:pt x="31" y="97"/>
                  </a:cubicBezTo>
                  <a:cubicBezTo>
                    <a:pt x="32" y="96"/>
                    <a:pt x="33" y="94"/>
                    <a:pt x="35" y="92"/>
                  </a:cubicBezTo>
                  <a:cubicBezTo>
                    <a:pt x="35" y="93"/>
                    <a:pt x="36" y="94"/>
                    <a:pt x="35" y="95"/>
                  </a:cubicBezTo>
                  <a:cubicBezTo>
                    <a:pt x="35" y="95"/>
                    <a:pt x="33" y="97"/>
                    <a:pt x="32" y="97"/>
                  </a:cubicBezTo>
                  <a:cubicBezTo>
                    <a:pt x="32" y="97"/>
                    <a:pt x="31" y="97"/>
                    <a:pt x="31" y="98"/>
                  </a:cubicBezTo>
                  <a:moveTo>
                    <a:pt x="30" y="97"/>
                  </a:moveTo>
                  <a:cubicBezTo>
                    <a:pt x="29" y="97"/>
                    <a:pt x="28" y="96"/>
                    <a:pt x="27" y="95"/>
                  </a:cubicBezTo>
                  <a:cubicBezTo>
                    <a:pt x="26" y="94"/>
                    <a:pt x="26" y="93"/>
                    <a:pt x="25" y="92"/>
                  </a:cubicBezTo>
                  <a:cubicBezTo>
                    <a:pt x="26" y="90"/>
                    <a:pt x="27" y="88"/>
                    <a:pt x="28" y="85"/>
                  </a:cubicBezTo>
                  <a:cubicBezTo>
                    <a:pt x="28" y="85"/>
                    <a:pt x="29" y="86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6"/>
                    <a:pt x="32" y="86"/>
                    <a:pt x="33" y="86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9"/>
                    <a:pt x="33" y="90"/>
                    <a:pt x="34" y="91"/>
                  </a:cubicBezTo>
                  <a:cubicBezTo>
                    <a:pt x="34" y="91"/>
                    <a:pt x="34" y="91"/>
                    <a:pt x="34" y="92"/>
                  </a:cubicBezTo>
                  <a:cubicBezTo>
                    <a:pt x="33" y="93"/>
                    <a:pt x="31" y="95"/>
                    <a:pt x="30" y="97"/>
                  </a:cubicBezTo>
                  <a:moveTo>
                    <a:pt x="25" y="91"/>
                  </a:moveTo>
                  <a:cubicBezTo>
                    <a:pt x="24" y="91"/>
                    <a:pt x="24" y="91"/>
                    <a:pt x="24" y="91"/>
                  </a:cubicBezTo>
                  <a:cubicBezTo>
                    <a:pt x="24" y="90"/>
                    <a:pt x="24" y="90"/>
                    <a:pt x="24" y="89"/>
                  </a:cubicBezTo>
                  <a:cubicBezTo>
                    <a:pt x="24" y="88"/>
                    <a:pt x="26" y="85"/>
                    <a:pt x="26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7"/>
                    <a:pt x="25" y="89"/>
                    <a:pt x="25" y="91"/>
                  </a:cubicBezTo>
                  <a:moveTo>
                    <a:pt x="33" y="86"/>
                  </a:moveTo>
                  <a:cubicBezTo>
                    <a:pt x="33" y="86"/>
                    <a:pt x="33" y="86"/>
                    <a:pt x="33" y="86"/>
                  </a:cubicBezTo>
                  <a:cubicBezTo>
                    <a:pt x="32" y="85"/>
                    <a:pt x="32" y="85"/>
                    <a:pt x="31" y="8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1" y="78"/>
                  </a:moveTo>
                  <a:cubicBezTo>
                    <a:pt x="41" y="78"/>
                    <a:pt x="39" y="77"/>
                    <a:pt x="38" y="76"/>
                  </a:cubicBezTo>
                  <a:cubicBezTo>
                    <a:pt x="38" y="75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3"/>
                    <a:pt x="38" y="73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9" y="73"/>
                    <a:pt x="39" y="74"/>
                    <a:pt x="39" y="74"/>
                  </a:cubicBezTo>
                  <a:cubicBezTo>
                    <a:pt x="40" y="75"/>
                    <a:pt x="40" y="76"/>
                    <a:pt x="41" y="76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moveTo>
                    <a:pt x="41" y="79"/>
                  </a:moveTo>
                  <a:cubicBezTo>
                    <a:pt x="41" y="79"/>
                    <a:pt x="42" y="78"/>
                    <a:pt x="42" y="78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9"/>
                    <a:pt x="51" y="73"/>
                    <a:pt x="53" y="74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1" y="77"/>
                    <a:pt x="38" y="88"/>
                    <a:pt x="36" y="90"/>
                  </a:cubicBezTo>
                  <a:cubicBezTo>
                    <a:pt x="35" y="90"/>
                    <a:pt x="35" y="91"/>
                    <a:pt x="35" y="91"/>
                  </a:cubicBezTo>
                  <a:cubicBezTo>
                    <a:pt x="35" y="91"/>
                    <a:pt x="34" y="90"/>
                    <a:pt x="34" y="90"/>
                  </a:cubicBezTo>
                  <a:cubicBezTo>
                    <a:pt x="34" y="89"/>
                    <a:pt x="34" y="88"/>
                    <a:pt x="33" y="87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1" y="78"/>
                    <a:pt x="41" y="79"/>
                    <a:pt x="41" y="79"/>
                  </a:cubicBezTo>
                  <a:moveTo>
                    <a:pt x="41" y="76"/>
                  </a:moveTo>
                  <a:cubicBezTo>
                    <a:pt x="41" y="75"/>
                    <a:pt x="40" y="74"/>
                    <a:pt x="40" y="74"/>
                  </a:cubicBezTo>
                  <a:cubicBezTo>
                    <a:pt x="39" y="73"/>
                    <a:pt x="39" y="73"/>
                    <a:pt x="38" y="72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2" y="58"/>
                    <a:pt x="43" y="62"/>
                    <a:pt x="45" y="65"/>
                  </a:cubicBezTo>
                  <a:cubicBezTo>
                    <a:pt x="47" y="66"/>
                    <a:pt x="49" y="68"/>
                    <a:pt x="51" y="68"/>
                  </a:cubicBezTo>
                  <a:cubicBezTo>
                    <a:pt x="41" y="76"/>
                    <a:pt x="41" y="76"/>
                    <a:pt x="41" y="76"/>
                  </a:cubicBezTo>
                  <a:moveTo>
                    <a:pt x="30" y="85"/>
                  </a:moveTo>
                  <a:cubicBezTo>
                    <a:pt x="30" y="85"/>
                    <a:pt x="29" y="85"/>
                    <a:pt x="29" y="85"/>
                  </a:cubicBezTo>
                  <a:cubicBezTo>
                    <a:pt x="28" y="85"/>
                    <a:pt x="28" y="85"/>
                    <a:pt x="28" y="84"/>
                  </a:cubicBezTo>
                  <a:cubicBezTo>
                    <a:pt x="28" y="83"/>
                    <a:pt x="28" y="82"/>
                    <a:pt x="28" y="81"/>
                  </a:cubicBezTo>
                  <a:cubicBezTo>
                    <a:pt x="29" y="75"/>
                    <a:pt x="33" y="58"/>
                    <a:pt x="33" y="55"/>
                  </a:cubicBezTo>
                  <a:cubicBezTo>
                    <a:pt x="34" y="55"/>
                    <a:pt x="37" y="57"/>
                    <a:pt x="39" y="57"/>
                  </a:cubicBezTo>
                  <a:cubicBezTo>
                    <a:pt x="40" y="57"/>
                    <a:pt x="40" y="57"/>
                    <a:pt x="41" y="57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3"/>
                    <a:pt x="36" y="73"/>
                    <a:pt x="36" y="74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0" y="85"/>
                    <a:pt x="30" y="85"/>
                    <a:pt x="30" y="85"/>
                  </a:cubicBezTo>
                  <a:moveTo>
                    <a:pt x="11" y="108"/>
                  </a:moveTo>
                  <a:cubicBezTo>
                    <a:pt x="9" y="106"/>
                    <a:pt x="7" y="103"/>
                    <a:pt x="6" y="102"/>
                  </a:cubicBezTo>
                  <a:cubicBezTo>
                    <a:pt x="6" y="100"/>
                    <a:pt x="6" y="96"/>
                    <a:pt x="9" y="90"/>
                  </a:cubicBezTo>
                  <a:cubicBezTo>
                    <a:pt x="10" y="87"/>
                    <a:pt x="11" y="85"/>
                    <a:pt x="12" y="84"/>
                  </a:cubicBezTo>
                  <a:cubicBezTo>
                    <a:pt x="14" y="79"/>
                    <a:pt x="15" y="76"/>
                    <a:pt x="16" y="67"/>
                  </a:cubicBezTo>
                  <a:cubicBezTo>
                    <a:pt x="16" y="65"/>
                    <a:pt x="16" y="62"/>
                    <a:pt x="16" y="59"/>
                  </a:cubicBezTo>
                  <a:cubicBezTo>
                    <a:pt x="16" y="49"/>
                    <a:pt x="16" y="37"/>
                    <a:pt x="24" y="25"/>
                  </a:cubicBezTo>
                  <a:cubicBezTo>
                    <a:pt x="29" y="16"/>
                    <a:pt x="37" y="10"/>
                    <a:pt x="45" y="7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9" y="6"/>
                    <a:pt x="67" y="10"/>
                    <a:pt x="74" y="18"/>
                  </a:cubicBezTo>
                  <a:cubicBezTo>
                    <a:pt x="78" y="23"/>
                    <a:pt x="82" y="29"/>
                    <a:pt x="84" y="34"/>
                  </a:cubicBezTo>
                  <a:cubicBezTo>
                    <a:pt x="92" y="54"/>
                    <a:pt x="86" y="72"/>
                    <a:pt x="81" y="80"/>
                  </a:cubicBezTo>
                  <a:cubicBezTo>
                    <a:pt x="74" y="92"/>
                    <a:pt x="65" y="97"/>
                    <a:pt x="57" y="101"/>
                  </a:cubicBezTo>
                  <a:cubicBezTo>
                    <a:pt x="55" y="102"/>
                    <a:pt x="54" y="102"/>
                    <a:pt x="52" y="103"/>
                  </a:cubicBezTo>
                  <a:cubicBezTo>
                    <a:pt x="43" y="108"/>
                    <a:pt x="40" y="110"/>
                    <a:pt x="36" y="117"/>
                  </a:cubicBezTo>
                  <a:cubicBezTo>
                    <a:pt x="34" y="120"/>
                    <a:pt x="30" y="124"/>
                    <a:pt x="28" y="124"/>
                  </a:cubicBezTo>
                  <a:cubicBezTo>
                    <a:pt x="27" y="123"/>
                    <a:pt x="24" y="121"/>
                    <a:pt x="21" y="118"/>
                  </a:cubicBezTo>
                  <a:cubicBezTo>
                    <a:pt x="24" y="114"/>
                    <a:pt x="27" y="109"/>
                    <a:pt x="28" y="107"/>
                  </a:cubicBezTo>
                  <a:cubicBezTo>
                    <a:pt x="29" y="105"/>
                    <a:pt x="30" y="104"/>
                    <a:pt x="30" y="103"/>
                  </a:cubicBezTo>
                  <a:cubicBezTo>
                    <a:pt x="30" y="101"/>
                    <a:pt x="31" y="99"/>
                    <a:pt x="32" y="98"/>
                  </a:cubicBezTo>
                  <a:cubicBezTo>
                    <a:pt x="33" y="97"/>
                    <a:pt x="36" y="96"/>
                    <a:pt x="36" y="95"/>
                  </a:cubicBezTo>
                  <a:cubicBezTo>
                    <a:pt x="36" y="94"/>
                    <a:pt x="36" y="93"/>
                    <a:pt x="35" y="92"/>
                  </a:cubicBezTo>
                  <a:cubicBezTo>
                    <a:pt x="35" y="91"/>
                    <a:pt x="36" y="91"/>
                    <a:pt x="36" y="91"/>
                  </a:cubicBezTo>
                  <a:cubicBezTo>
                    <a:pt x="37" y="89"/>
                    <a:pt x="42" y="85"/>
                    <a:pt x="46" y="82"/>
                  </a:cubicBezTo>
                  <a:cubicBezTo>
                    <a:pt x="50" y="78"/>
                    <a:pt x="54" y="75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3"/>
                    <a:pt x="52" y="72"/>
                    <a:pt x="52" y="70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6"/>
                    <a:pt x="52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0" y="67"/>
                    <a:pt x="50" y="67"/>
                  </a:cubicBezTo>
                  <a:cubicBezTo>
                    <a:pt x="49" y="66"/>
                    <a:pt x="47" y="65"/>
                    <a:pt x="46" y="64"/>
                  </a:cubicBezTo>
                  <a:cubicBezTo>
                    <a:pt x="44" y="62"/>
                    <a:pt x="43" y="61"/>
                    <a:pt x="43" y="59"/>
                  </a:cubicBezTo>
                  <a:cubicBezTo>
                    <a:pt x="42" y="58"/>
                    <a:pt x="42" y="57"/>
                    <a:pt x="42" y="5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7"/>
                    <a:pt x="40" y="57"/>
                    <a:pt x="39" y="57"/>
                  </a:cubicBezTo>
                  <a:cubicBezTo>
                    <a:pt x="38" y="57"/>
                    <a:pt x="37" y="56"/>
                    <a:pt x="36" y="56"/>
                  </a:cubicBezTo>
                  <a:cubicBezTo>
                    <a:pt x="34" y="55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29" y="74"/>
                    <a:pt x="28" y="81"/>
                  </a:cubicBezTo>
                  <a:cubicBezTo>
                    <a:pt x="28" y="82"/>
                    <a:pt x="27" y="83"/>
                    <a:pt x="27" y="84"/>
                  </a:cubicBezTo>
                  <a:cubicBezTo>
                    <a:pt x="27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3" y="87"/>
                    <a:pt x="23" y="90"/>
                  </a:cubicBezTo>
                  <a:cubicBezTo>
                    <a:pt x="24" y="92"/>
                    <a:pt x="23" y="92"/>
                    <a:pt x="22" y="93"/>
                  </a:cubicBezTo>
                  <a:cubicBezTo>
                    <a:pt x="20" y="94"/>
                    <a:pt x="19" y="95"/>
                    <a:pt x="19" y="95"/>
                  </a:cubicBezTo>
                  <a:cubicBezTo>
                    <a:pt x="11" y="108"/>
                    <a:pt x="11" y="108"/>
                    <a:pt x="11" y="108"/>
                  </a:cubicBezTo>
                  <a:moveTo>
                    <a:pt x="51" y="0"/>
                  </a:moveTo>
                  <a:cubicBezTo>
                    <a:pt x="38" y="0"/>
                    <a:pt x="26" y="11"/>
                    <a:pt x="20" y="21"/>
                  </a:cubicBezTo>
                  <a:cubicBezTo>
                    <a:pt x="9" y="38"/>
                    <a:pt x="12" y="57"/>
                    <a:pt x="11" y="66"/>
                  </a:cubicBezTo>
                  <a:cubicBezTo>
                    <a:pt x="10" y="76"/>
                    <a:pt x="8" y="77"/>
                    <a:pt x="4" y="87"/>
                  </a:cubicBezTo>
                  <a:cubicBezTo>
                    <a:pt x="0" y="96"/>
                    <a:pt x="1" y="103"/>
                    <a:pt x="1" y="103"/>
                  </a:cubicBezTo>
                  <a:cubicBezTo>
                    <a:pt x="2" y="106"/>
                    <a:pt x="5" y="109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1" y="116"/>
                    <a:pt x="11" y="117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8"/>
                    <a:pt x="13" y="118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5" y="120"/>
                    <a:pt x="16" y="121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8" y="123"/>
                    <a:pt x="18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23" y="127"/>
                    <a:pt x="26" y="130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31" y="130"/>
                    <a:pt x="37" y="125"/>
                    <a:pt x="40" y="120"/>
                  </a:cubicBezTo>
                  <a:cubicBezTo>
                    <a:pt x="43" y="115"/>
                    <a:pt x="45" y="114"/>
                    <a:pt x="54" y="109"/>
                  </a:cubicBezTo>
                  <a:cubicBezTo>
                    <a:pt x="63" y="104"/>
                    <a:pt x="75" y="99"/>
                    <a:pt x="84" y="84"/>
                  </a:cubicBezTo>
                  <a:cubicBezTo>
                    <a:pt x="93" y="70"/>
                    <a:pt x="99" y="39"/>
                    <a:pt x="77" y="14"/>
                  </a:cubicBezTo>
                  <a:cubicBezTo>
                    <a:pt x="68" y="4"/>
                    <a:pt x="59" y="0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55"/>
            <p:cNvSpPr>
              <a:spLocks noEditPoints="1"/>
            </p:cNvSpPr>
            <p:nvPr/>
          </p:nvSpPr>
          <p:spPr bwMode="auto">
            <a:xfrm>
              <a:off x="8154988" y="3154363"/>
              <a:ext cx="327025" cy="387350"/>
            </a:xfrm>
            <a:custGeom>
              <a:avLst/>
              <a:gdLst>
                <a:gd name="T0" fmla="*/ 47 w 87"/>
                <a:gd name="T1" fmla="*/ 100 h 103"/>
                <a:gd name="T2" fmla="*/ 44 w 87"/>
                <a:gd name="T3" fmla="*/ 100 h 103"/>
                <a:gd name="T4" fmla="*/ 4 w 87"/>
                <a:gd name="T5" fmla="*/ 48 h 103"/>
                <a:gd name="T6" fmla="*/ 40 w 87"/>
                <a:gd name="T7" fmla="*/ 4 h 103"/>
                <a:gd name="T8" fmla="*/ 44 w 87"/>
                <a:gd name="T9" fmla="*/ 4 h 103"/>
                <a:gd name="T10" fmla="*/ 84 w 87"/>
                <a:gd name="T11" fmla="*/ 55 h 103"/>
                <a:gd name="T12" fmla="*/ 47 w 87"/>
                <a:gd name="T13" fmla="*/ 100 h 103"/>
                <a:gd name="T14" fmla="*/ 40 w 87"/>
                <a:gd name="T15" fmla="*/ 0 h 103"/>
                <a:gd name="T16" fmla="*/ 0 w 87"/>
                <a:gd name="T17" fmla="*/ 48 h 103"/>
                <a:gd name="T18" fmla="*/ 44 w 87"/>
                <a:gd name="T19" fmla="*/ 103 h 103"/>
                <a:gd name="T20" fmla="*/ 47 w 87"/>
                <a:gd name="T21" fmla="*/ 103 h 103"/>
                <a:gd name="T22" fmla="*/ 87 w 87"/>
                <a:gd name="T23" fmla="*/ 56 h 103"/>
                <a:gd name="T24" fmla="*/ 44 w 87"/>
                <a:gd name="T25" fmla="*/ 0 h 103"/>
                <a:gd name="T26" fmla="*/ 40 w 87"/>
                <a:gd name="T2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103">
                  <a:moveTo>
                    <a:pt x="47" y="100"/>
                  </a:moveTo>
                  <a:cubicBezTo>
                    <a:pt x="46" y="100"/>
                    <a:pt x="45" y="100"/>
                    <a:pt x="44" y="100"/>
                  </a:cubicBezTo>
                  <a:cubicBezTo>
                    <a:pt x="22" y="98"/>
                    <a:pt x="4" y="75"/>
                    <a:pt x="4" y="48"/>
                  </a:cubicBezTo>
                  <a:cubicBezTo>
                    <a:pt x="4" y="23"/>
                    <a:pt x="20" y="4"/>
                    <a:pt x="40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66" y="7"/>
                    <a:pt x="84" y="30"/>
                    <a:pt x="84" y="55"/>
                  </a:cubicBezTo>
                  <a:cubicBezTo>
                    <a:pt x="84" y="80"/>
                    <a:pt x="68" y="100"/>
                    <a:pt x="47" y="100"/>
                  </a:cubicBezTo>
                  <a:moveTo>
                    <a:pt x="40" y="0"/>
                  </a:moveTo>
                  <a:cubicBezTo>
                    <a:pt x="18" y="0"/>
                    <a:pt x="0" y="20"/>
                    <a:pt x="0" y="48"/>
                  </a:cubicBezTo>
                  <a:cubicBezTo>
                    <a:pt x="0" y="77"/>
                    <a:pt x="20" y="102"/>
                    <a:pt x="44" y="103"/>
                  </a:cubicBezTo>
                  <a:cubicBezTo>
                    <a:pt x="45" y="103"/>
                    <a:pt x="46" y="103"/>
                    <a:pt x="47" y="103"/>
                  </a:cubicBezTo>
                  <a:cubicBezTo>
                    <a:pt x="69" y="103"/>
                    <a:pt x="87" y="83"/>
                    <a:pt x="87" y="56"/>
                  </a:cubicBezTo>
                  <a:cubicBezTo>
                    <a:pt x="87" y="28"/>
                    <a:pt x="68" y="3"/>
                    <a:pt x="44" y="0"/>
                  </a:cubicBezTo>
                  <a:cubicBezTo>
                    <a:pt x="43" y="0"/>
                    <a:pt x="41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356"/>
            <p:cNvSpPr>
              <a:spLocks noEditPoints="1"/>
            </p:cNvSpPr>
            <p:nvPr/>
          </p:nvSpPr>
          <p:spPr bwMode="auto">
            <a:xfrm>
              <a:off x="8193088" y="3192463"/>
              <a:ext cx="263525" cy="319088"/>
            </a:xfrm>
            <a:custGeom>
              <a:avLst/>
              <a:gdLst>
                <a:gd name="T0" fmla="*/ 8 w 70"/>
                <a:gd name="T1" fmla="*/ 69 h 85"/>
                <a:gd name="T2" fmla="*/ 59 w 70"/>
                <a:gd name="T3" fmla="*/ 71 h 85"/>
                <a:gd name="T4" fmla="*/ 44 w 70"/>
                <a:gd name="T5" fmla="*/ 77 h 85"/>
                <a:gd name="T6" fmla="*/ 26 w 70"/>
                <a:gd name="T7" fmla="*/ 79 h 85"/>
                <a:gd name="T8" fmla="*/ 19 w 70"/>
                <a:gd name="T9" fmla="*/ 75 h 85"/>
                <a:gd name="T10" fmla="*/ 64 w 70"/>
                <a:gd name="T11" fmla="*/ 59 h 85"/>
                <a:gd name="T12" fmla="*/ 44 w 70"/>
                <a:gd name="T13" fmla="*/ 51 h 85"/>
                <a:gd name="T14" fmla="*/ 60 w 70"/>
                <a:gd name="T15" fmla="*/ 52 h 85"/>
                <a:gd name="T16" fmla="*/ 65 w 70"/>
                <a:gd name="T17" fmla="*/ 57 h 85"/>
                <a:gd name="T18" fmla="*/ 64 w 70"/>
                <a:gd name="T19" fmla="*/ 48 h 85"/>
                <a:gd name="T20" fmla="*/ 67 w 70"/>
                <a:gd name="T21" fmla="*/ 45 h 85"/>
                <a:gd name="T22" fmla="*/ 63 w 70"/>
                <a:gd name="T23" fmla="*/ 44 h 85"/>
                <a:gd name="T24" fmla="*/ 57 w 70"/>
                <a:gd name="T25" fmla="*/ 43 h 85"/>
                <a:gd name="T26" fmla="*/ 60 w 70"/>
                <a:gd name="T27" fmla="*/ 40 h 85"/>
                <a:gd name="T28" fmla="*/ 61 w 70"/>
                <a:gd name="T29" fmla="*/ 38 h 85"/>
                <a:gd name="T30" fmla="*/ 12 w 70"/>
                <a:gd name="T31" fmla="*/ 29 h 85"/>
                <a:gd name="T32" fmla="*/ 62 w 70"/>
                <a:gd name="T33" fmla="*/ 30 h 85"/>
                <a:gd name="T34" fmla="*/ 62 w 70"/>
                <a:gd name="T35" fmla="*/ 25 h 85"/>
                <a:gd name="T36" fmla="*/ 0 w 70"/>
                <a:gd name="T37" fmla="*/ 20 h 85"/>
                <a:gd name="T38" fmla="*/ 20 w 70"/>
                <a:gd name="T39" fmla="*/ 17 h 85"/>
                <a:gd name="T40" fmla="*/ 30 w 70"/>
                <a:gd name="T41" fmla="*/ 14 h 85"/>
                <a:gd name="T42" fmla="*/ 28 w 70"/>
                <a:gd name="T43" fmla="*/ 7 h 85"/>
                <a:gd name="T44" fmla="*/ 12 w 70"/>
                <a:gd name="T45" fmla="*/ 10 h 85"/>
                <a:gd name="T46" fmla="*/ 11 w 70"/>
                <a:gd name="T47" fmla="*/ 10 h 85"/>
                <a:gd name="T48" fmla="*/ 1 w 70"/>
                <a:gd name="T49" fmla="*/ 18 h 85"/>
                <a:gd name="T50" fmla="*/ 5 w 70"/>
                <a:gd name="T51" fmla="*/ 18 h 85"/>
                <a:gd name="T52" fmla="*/ 6 w 70"/>
                <a:gd name="T53" fmla="*/ 30 h 85"/>
                <a:gd name="T54" fmla="*/ 12 w 70"/>
                <a:gd name="T55" fmla="*/ 40 h 85"/>
                <a:gd name="T56" fmla="*/ 16 w 70"/>
                <a:gd name="T57" fmla="*/ 65 h 85"/>
                <a:gd name="T58" fmla="*/ 19 w 70"/>
                <a:gd name="T59" fmla="*/ 56 h 85"/>
                <a:gd name="T60" fmla="*/ 18 w 70"/>
                <a:gd name="T61" fmla="*/ 41 h 85"/>
                <a:gd name="T62" fmla="*/ 10 w 70"/>
                <a:gd name="T63" fmla="*/ 32 h 85"/>
                <a:gd name="T64" fmla="*/ 14 w 70"/>
                <a:gd name="T65" fmla="*/ 23 h 85"/>
                <a:gd name="T66" fmla="*/ 18 w 70"/>
                <a:gd name="T67" fmla="*/ 16 h 85"/>
                <a:gd name="T68" fmla="*/ 15 w 70"/>
                <a:gd name="T69" fmla="*/ 16 h 85"/>
                <a:gd name="T70" fmla="*/ 17 w 70"/>
                <a:gd name="T71" fmla="*/ 8 h 85"/>
                <a:gd name="T72" fmla="*/ 13 w 70"/>
                <a:gd name="T73" fmla="*/ 7 h 85"/>
                <a:gd name="T74" fmla="*/ 19 w 70"/>
                <a:gd name="T75" fmla="*/ 9 h 85"/>
                <a:gd name="T76" fmla="*/ 36 w 70"/>
                <a:gd name="T77" fmla="*/ 5 h 85"/>
                <a:gd name="T78" fmla="*/ 35 w 70"/>
                <a:gd name="T79" fmla="*/ 11 h 85"/>
                <a:gd name="T80" fmla="*/ 32 w 70"/>
                <a:gd name="T81" fmla="*/ 15 h 85"/>
                <a:gd name="T82" fmla="*/ 35 w 70"/>
                <a:gd name="T83" fmla="*/ 20 h 85"/>
                <a:gd name="T84" fmla="*/ 40 w 70"/>
                <a:gd name="T85" fmla="*/ 18 h 85"/>
                <a:gd name="T86" fmla="*/ 36 w 70"/>
                <a:gd name="T87" fmla="*/ 26 h 85"/>
                <a:gd name="T88" fmla="*/ 28 w 70"/>
                <a:gd name="T89" fmla="*/ 35 h 85"/>
                <a:gd name="T90" fmla="*/ 36 w 70"/>
                <a:gd name="T91" fmla="*/ 61 h 85"/>
                <a:gd name="T92" fmla="*/ 42 w 70"/>
                <a:gd name="T93" fmla="*/ 37 h 85"/>
                <a:gd name="T94" fmla="*/ 44 w 70"/>
                <a:gd name="T95" fmla="*/ 35 h 85"/>
                <a:gd name="T96" fmla="*/ 50 w 70"/>
                <a:gd name="T97" fmla="*/ 35 h 85"/>
                <a:gd name="T98" fmla="*/ 56 w 70"/>
                <a:gd name="T99" fmla="*/ 40 h 85"/>
                <a:gd name="T100" fmla="*/ 59 w 70"/>
                <a:gd name="T101" fmla="*/ 32 h 85"/>
                <a:gd name="T102" fmla="*/ 60 w 70"/>
                <a:gd name="T103" fmla="*/ 26 h 85"/>
                <a:gd name="T104" fmla="*/ 63 w 70"/>
                <a:gd name="T105" fmla="*/ 23 h 85"/>
                <a:gd name="T106" fmla="*/ 60 w 70"/>
                <a:gd name="T107" fmla="*/ 15 h 85"/>
                <a:gd name="T108" fmla="*/ 50 w 70"/>
                <a:gd name="T109" fmla="*/ 8 h 85"/>
                <a:gd name="T110" fmla="*/ 45 w 70"/>
                <a:gd name="T111" fmla="*/ 9 h 85"/>
                <a:gd name="T112" fmla="*/ 37 w 70"/>
                <a:gd name="T113" fmla="*/ 6 h 85"/>
                <a:gd name="T114" fmla="*/ 15 w 70"/>
                <a:gd name="T115" fmla="*/ 5 h 85"/>
                <a:gd name="T116" fmla="*/ 18 w 70"/>
                <a:gd name="T117" fmla="*/ 4 h 85"/>
                <a:gd name="T118" fmla="*/ 34 w 70"/>
                <a:gd name="T119" fmla="*/ 2 h 85"/>
                <a:gd name="T120" fmla="*/ 21 w 70"/>
                <a:gd name="T121" fmla="*/ 4 h 85"/>
                <a:gd name="T122" fmla="*/ 24 w 70"/>
                <a:gd name="T123" fmla="*/ 8 h 85"/>
                <a:gd name="T124" fmla="*/ 29 w 70"/>
                <a:gd name="T125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" h="85">
                  <a:moveTo>
                    <a:pt x="23" y="79"/>
                  </a:moveTo>
                  <a:cubicBezTo>
                    <a:pt x="22" y="79"/>
                    <a:pt x="22" y="79"/>
                    <a:pt x="22" y="79"/>
                  </a:cubicBezTo>
                  <a:cubicBezTo>
                    <a:pt x="23" y="79"/>
                    <a:pt x="23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79"/>
                    <a:pt x="23" y="79"/>
                    <a:pt x="23" y="79"/>
                  </a:cubicBezTo>
                  <a:moveTo>
                    <a:pt x="18" y="72"/>
                  </a:moveTo>
                  <a:cubicBezTo>
                    <a:pt x="17" y="72"/>
                    <a:pt x="17" y="72"/>
                    <a:pt x="17" y="72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2"/>
                    <a:pt x="18" y="72"/>
                    <a:pt x="18" y="72"/>
                  </a:cubicBezTo>
                  <a:moveTo>
                    <a:pt x="13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moveTo>
                    <a:pt x="19" y="71"/>
                  </a:move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moveTo>
                    <a:pt x="13" y="71"/>
                  </a:moveTo>
                  <a:cubicBezTo>
                    <a:pt x="13" y="71"/>
                    <a:pt x="14" y="71"/>
                    <a:pt x="14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moveTo>
                    <a:pt x="6" y="67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69"/>
                    <a:pt x="7" y="69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6" y="80"/>
                    <a:pt x="26" y="85"/>
                    <a:pt x="37" y="85"/>
                  </a:cubicBezTo>
                  <a:cubicBezTo>
                    <a:pt x="43" y="85"/>
                    <a:pt x="49" y="83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4"/>
                    <a:pt x="58" y="73"/>
                    <a:pt x="58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72"/>
                    <a:pt x="58" y="73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8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6" y="72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2"/>
                    <a:pt x="55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49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2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7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6" y="78"/>
                    <a:pt x="35" y="78"/>
                    <a:pt x="35" y="78"/>
                  </a:cubicBezTo>
                  <a:cubicBezTo>
                    <a:pt x="34" y="78"/>
                    <a:pt x="33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1" y="78"/>
                    <a:pt x="31" y="78"/>
                  </a:cubicBezTo>
                  <a:cubicBezTo>
                    <a:pt x="31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4" y="80"/>
                    <a:pt x="24" y="80"/>
                  </a:cubicBezTo>
                  <a:cubicBezTo>
                    <a:pt x="21" y="79"/>
                    <a:pt x="21" y="79"/>
                    <a:pt x="19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6"/>
                    <a:pt x="17" y="76"/>
                    <a:pt x="17" y="76"/>
                  </a:cubicBezTo>
                  <a:cubicBezTo>
                    <a:pt x="17" y="76"/>
                    <a:pt x="18" y="76"/>
                    <a:pt x="18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8" y="76"/>
                    <a:pt x="17" y="76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5"/>
                    <a:pt x="19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5"/>
                    <a:pt x="20" y="74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8" y="73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8" y="72"/>
                  </a:cubicBezTo>
                  <a:cubicBezTo>
                    <a:pt x="18" y="72"/>
                    <a:pt x="18" y="71"/>
                    <a:pt x="18" y="73"/>
                  </a:cubicBezTo>
                  <a:cubicBezTo>
                    <a:pt x="18" y="73"/>
                    <a:pt x="19" y="74"/>
                    <a:pt x="19" y="75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3"/>
                    <a:pt x="15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1" y="70"/>
                    <a:pt x="9" y="68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7"/>
                    <a:pt x="6" y="67"/>
                    <a:pt x="6" y="67"/>
                  </a:cubicBezTo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moveTo>
                    <a:pt x="16" y="66"/>
                  </a:move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64" y="59"/>
                  </a:moveTo>
                  <a:cubicBezTo>
                    <a:pt x="64" y="59"/>
                    <a:pt x="64" y="59"/>
                    <a:pt x="64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moveTo>
                    <a:pt x="68" y="57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moveTo>
                    <a:pt x="70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5"/>
                    <a:pt x="70" y="55"/>
                    <a:pt x="70" y="55"/>
                  </a:cubicBezTo>
                  <a:moveTo>
                    <a:pt x="44" y="49"/>
                  </a:move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2" y="54"/>
                    <a:pt x="42" y="54"/>
                  </a:cubicBezTo>
                  <a:cubicBezTo>
                    <a:pt x="42" y="54"/>
                    <a:pt x="42" y="55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4" y="50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3" y="50"/>
                    <a:pt x="62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2"/>
                    <a:pt x="59" y="53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9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59"/>
                    <a:pt x="59" y="58"/>
                    <a:pt x="59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6"/>
                    <a:pt x="65" y="56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2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5" y="50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49"/>
                    <a:pt x="64" y="49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1" y="47"/>
                  </a:moveTo>
                  <a:cubicBezTo>
                    <a:pt x="60" y="47"/>
                    <a:pt x="60" y="47"/>
                    <a:pt x="60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moveTo>
                    <a:pt x="62" y="47"/>
                  </a:moveTo>
                  <a:cubicBezTo>
                    <a:pt x="62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moveTo>
                    <a:pt x="58" y="46"/>
                  </a:moveTo>
                  <a:cubicBezTo>
                    <a:pt x="58" y="46"/>
                    <a:pt x="58" y="46"/>
                    <a:pt x="58" y="46"/>
                  </a:cubicBezTo>
                  <a:cubicBezTo>
                    <a:pt x="57" y="46"/>
                    <a:pt x="57" y="46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moveTo>
                    <a:pt x="67" y="44"/>
                  </a:move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4"/>
                    <a:pt x="67" y="44"/>
                    <a:pt x="67" y="44"/>
                  </a:cubicBezTo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0" y="44"/>
                    <a:pt x="60" y="44"/>
                    <a:pt x="60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moveTo>
                    <a:pt x="55" y="41"/>
                  </a:move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5"/>
                    <a:pt x="57" y="45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7" y="42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moveTo>
                    <a:pt x="60" y="40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59" y="42"/>
                    <a:pt x="59" y="41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5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61" y="39"/>
                  </a:moveTo>
                  <a:cubicBezTo>
                    <a:pt x="62" y="40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39"/>
                  </a:cubicBezTo>
                  <a:moveTo>
                    <a:pt x="60" y="39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52" y="39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moveTo>
                    <a:pt x="60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61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moveTo>
                    <a:pt x="60" y="36"/>
                  </a:move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58" y="35"/>
                  </a:move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moveTo>
                    <a:pt x="60" y="33"/>
                  </a:moveTo>
                  <a:cubicBezTo>
                    <a:pt x="60" y="33"/>
                    <a:pt x="60" y="33"/>
                    <a:pt x="60" y="33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3"/>
                    <a:pt x="60" y="33"/>
                  </a:cubicBezTo>
                  <a:moveTo>
                    <a:pt x="14" y="31"/>
                  </a:move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1" y="29"/>
                    <a:pt x="11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5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moveTo>
                    <a:pt x="62" y="27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1" y="31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2" y="25"/>
                  </a:move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2" y="25"/>
                  </a:move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40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34" y="22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moveTo>
                    <a:pt x="60" y="21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1"/>
                    <a:pt x="60" y="21"/>
                    <a:pt x="6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34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moveTo>
                    <a:pt x="5" y="19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moveTo>
                    <a:pt x="15" y="13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34" y="11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moveTo>
                    <a:pt x="55" y="10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0"/>
                    <a:pt x="55" y="10"/>
                    <a:pt x="55" y="10"/>
                  </a:cubicBezTo>
                  <a:moveTo>
                    <a:pt x="52" y="9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4" y="9"/>
                    <a:pt x="54" y="9"/>
                  </a:cubicBezTo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8" y="7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8" y="7"/>
                    <a:pt x="28" y="7"/>
                  </a:cubicBezTo>
                  <a:moveTo>
                    <a:pt x="13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5" y="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9"/>
                    <a:pt x="2" y="18"/>
                  </a:cubicBezTo>
                  <a:cubicBezTo>
                    <a:pt x="3" y="17"/>
                    <a:pt x="3" y="18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7" y="29"/>
                  </a:cubicBezTo>
                  <a:cubicBezTo>
                    <a:pt x="7" y="31"/>
                    <a:pt x="6" y="31"/>
                    <a:pt x="7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7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4"/>
                    <a:pt x="12" y="45"/>
                  </a:cubicBezTo>
                  <a:cubicBezTo>
                    <a:pt x="13" y="45"/>
                    <a:pt x="13" y="45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4" y="48"/>
                    <a:pt x="14" y="51"/>
                    <a:pt x="14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5" y="58"/>
                    <a:pt x="15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6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6"/>
                    <a:pt x="17" y="66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6"/>
                    <a:pt x="17" y="66"/>
                    <a:pt x="17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8"/>
                  </a:cubicBezTo>
                  <a:cubicBezTo>
                    <a:pt x="18" y="58"/>
                    <a:pt x="17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7"/>
                    <a:pt x="18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19" y="54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0"/>
                    <a:pt x="22" y="50"/>
                    <a:pt x="22" y="49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4"/>
                    <a:pt x="23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21" y="43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2" y="27"/>
                    <a:pt x="12" y="26"/>
                  </a:cubicBezTo>
                  <a:cubicBezTo>
                    <a:pt x="12" y="25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1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22" y="5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moveTo>
                    <a:pt x="36" y="5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8"/>
                    <a:pt x="35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5" y="9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3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2" y="17"/>
                    <a:pt x="31" y="18"/>
                  </a:cubicBezTo>
                  <a:cubicBezTo>
                    <a:pt x="31" y="19"/>
                    <a:pt x="30" y="18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9"/>
                    <a:pt x="30" y="19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18"/>
                    <a:pt x="34" y="18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8"/>
                    <a:pt x="34" y="19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6" y="21"/>
                    <a:pt x="37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8" y="21"/>
                  </a:cubicBezTo>
                  <a:cubicBezTo>
                    <a:pt x="38" y="20"/>
                    <a:pt x="38" y="19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40" y="19"/>
                    <a:pt x="40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0"/>
                    <a:pt x="39" y="20"/>
                  </a:cubicBezTo>
                  <a:cubicBezTo>
                    <a:pt x="39" y="20"/>
                    <a:pt x="39" y="20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4"/>
                    <a:pt x="35" y="2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3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5"/>
                  </a:cubicBezTo>
                  <a:cubicBezTo>
                    <a:pt x="29" y="26"/>
                    <a:pt x="29" y="25"/>
                    <a:pt x="29" y="26"/>
                  </a:cubicBezTo>
                  <a:cubicBezTo>
                    <a:pt x="29" y="27"/>
                    <a:pt x="29" y="26"/>
                    <a:pt x="28" y="27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8" y="33"/>
                    <a:pt x="27" y="34"/>
                    <a:pt x="27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4" y="43"/>
                    <a:pt x="35" y="45"/>
                    <a:pt x="35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1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4"/>
                    <a:pt x="35" y="56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6" y="59"/>
                    <a:pt x="36" y="61"/>
                    <a:pt x="36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9" y="58"/>
                    <a:pt x="40" y="57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5"/>
                    <a:pt x="40" y="54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49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7"/>
                    <a:pt x="41" y="46"/>
                    <a:pt x="41" y="45"/>
                  </a:cubicBezTo>
                  <a:cubicBezTo>
                    <a:pt x="42" y="45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2"/>
                    <a:pt x="43" y="41"/>
                    <a:pt x="43" y="41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5" y="39"/>
                    <a:pt x="44" y="37"/>
                  </a:cubicBezTo>
                  <a:cubicBezTo>
                    <a:pt x="44" y="37"/>
                    <a:pt x="44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3" y="28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7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2" y="35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6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6" y="38"/>
                    <a:pt x="56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1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9"/>
                    <a:pt x="56" y="38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8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1" y="25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3"/>
                    <a:pt x="61" y="23"/>
                    <a:pt x="60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9" y="20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20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3" y="23"/>
                    <a:pt x="63" y="23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2" y="21"/>
                    <a:pt x="62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1" y="16"/>
                    <a:pt x="61" y="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8" y="14"/>
                    <a:pt x="59" y="15"/>
                    <a:pt x="59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3"/>
                    <a:pt x="58" y="14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0"/>
                    <a:pt x="52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8"/>
                    <a:pt x="45" y="8"/>
                    <a:pt x="45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5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39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5"/>
                  </a:cubicBezTo>
                  <a:moveTo>
                    <a:pt x="41" y="5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moveTo>
                    <a:pt x="15" y="5"/>
                  </a:move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moveTo>
                    <a:pt x="17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15" y="4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42" y="4"/>
                  </a:move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2" y="4"/>
                    <a:pt x="42" y="4"/>
                  </a:cubicBezTo>
                  <a:moveTo>
                    <a:pt x="45" y="4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moveTo>
                    <a:pt x="21" y="2"/>
                  </a:move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moveTo>
                    <a:pt x="34" y="1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5" y="3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moveTo>
                    <a:pt x="27" y="0"/>
                  </a:moveTo>
                  <a:cubicBezTo>
                    <a:pt x="26" y="0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357"/>
            <p:cNvSpPr>
              <a:spLocks/>
            </p:cNvSpPr>
            <p:nvPr/>
          </p:nvSpPr>
          <p:spPr bwMode="auto">
            <a:xfrm>
              <a:off x="8558213" y="3302000"/>
              <a:ext cx="277813" cy="428625"/>
            </a:xfrm>
            <a:custGeom>
              <a:avLst/>
              <a:gdLst>
                <a:gd name="T0" fmla="*/ 28 w 74"/>
                <a:gd name="T1" fmla="*/ 0 h 114"/>
                <a:gd name="T2" fmla="*/ 28 w 74"/>
                <a:gd name="T3" fmla="*/ 0 h 114"/>
                <a:gd name="T4" fmla="*/ 16 w 74"/>
                <a:gd name="T5" fmla="*/ 16 h 114"/>
                <a:gd name="T6" fmla="*/ 20 w 74"/>
                <a:gd name="T7" fmla="*/ 29 h 114"/>
                <a:gd name="T8" fmla="*/ 23 w 74"/>
                <a:gd name="T9" fmla="*/ 33 h 114"/>
                <a:gd name="T10" fmla="*/ 27 w 74"/>
                <a:gd name="T11" fmla="*/ 49 h 114"/>
                <a:gd name="T12" fmla="*/ 23 w 74"/>
                <a:gd name="T13" fmla="*/ 48 h 114"/>
                <a:gd name="T14" fmla="*/ 20 w 74"/>
                <a:gd name="T15" fmla="*/ 48 h 114"/>
                <a:gd name="T16" fmla="*/ 6 w 74"/>
                <a:gd name="T17" fmla="*/ 51 h 114"/>
                <a:gd name="T18" fmla="*/ 0 w 74"/>
                <a:gd name="T19" fmla="*/ 62 h 114"/>
                <a:gd name="T20" fmla="*/ 4 w 74"/>
                <a:gd name="T21" fmla="*/ 74 h 114"/>
                <a:gd name="T22" fmla="*/ 2 w 74"/>
                <a:gd name="T23" fmla="*/ 80 h 114"/>
                <a:gd name="T24" fmla="*/ 4 w 74"/>
                <a:gd name="T25" fmla="*/ 86 h 114"/>
                <a:gd name="T26" fmla="*/ 8 w 74"/>
                <a:gd name="T27" fmla="*/ 89 h 114"/>
                <a:gd name="T28" fmla="*/ 8 w 74"/>
                <a:gd name="T29" fmla="*/ 92 h 114"/>
                <a:gd name="T30" fmla="*/ 16 w 74"/>
                <a:gd name="T31" fmla="*/ 101 h 114"/>
                <a:gd name="T32" fmla="*/ 16 w 74"/>
                <a:gd name="T33" fmla="*/ 103 h 114"/>
                <a:gd name="T34" fmla="*/ 26 w 74"/>
                <a:gd name="T35" fmla="*/ 113 h 114"/>
                <a:gd name="T36" fmla="*/ 29 w 74"/>
                <a:gd name="T37" fmla="*/ 113 h 114"/>
                <a:gd name="T38" fmla="*/ 32 w 74"/>
                <a:gd name="T39" fmla="*/ 111 h 114"/>
                <a:gd name="T40" fmla="*/ 40 w 74"/>
                <a:gd name="T41" fmla="*/ 114 h 114"/>
                <a:gd name="T42" fmla="*/ 41 w 74"/>
                <a:gd name="T43" fmla="*/ 114 h 114"/>
                <a:gd name="T44" fmla="*/ 44 w 74"/>
                <a:gd name="T45" fmla="*/ 113 h 114"/>
                <a:gd name="T46" fmla="*/ 60 w 74"/>
                <a:gd name="T47" fmla="*/ 96 h 114"/>
                <a:gd name="T48" fmla="*/ 70 w 74"/>
                <a:gd name="T49" fmla="*/ 100 h 114"/>
                <a:gd name="T50" fmla="*/ 74 w 74"/>
                <a:gd name="T51" fmla="*/ 83 h 114"/>
                <a:gd name="T52" fmla="*/ 70 w 74"/>
                <a:gd name="T53" fmla="*/ 59 h 114"/>
                <a:gd name="T54" fmla="*/ 61 w 74"/>
                <a:gd name="T55" fmla="*/ 61 h 114"/>
                <a:gd name="T56" fmla="*/ 58 w 74"/>
                <a:gd name="T57" fmla="*/ 57 h 114"/>
                <a:gd name="T58" fmla="*/ 53 w 74"/>
                <a:gd name="T59" fmla="*/ 50 h 114"/>
                <a:gd name="T60" fmla="*/ 51 w 74"/>
                <a:gd name="T61" fmla="*/ 46 h 114"/>
                <a:gd name="T62" fmla="*/ 46 w 74"/>
                <a:gd name="T63" fmla="*/ 39 h 114"/>
                <a:gd name="T64" fmla="*/ 33 w 74"/>
                <a:gd name="T65" fmla="*/ 20 h 114"/>
                <a:gd name="T66" fmla="*/ 31 w 74"/>
                <a:gd name="T67" fmla="*/ 5 h 114"/>
                <a:gd name="T68" fmla="*/ 28 w 74"/>
                <a:gd name="T6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11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2"/>
                    <a:pt x="16" y="7"/>
                    <a:pt x="16" y="16"/>
                  </a:cubicBezTo>
                  <a:cubicBezTo>
                    <a:pt x="16" y="19"/>
                    <a:pt x="17" y="23"/>
                    <a:pt x="20" y="29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9"/>
                    <a:pt x="26" y="43"/>
                    <a:pt x="27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8"/>
                    <a:pt x="21" y="48"/>
                    <a:pt x="20" y="48"/>
                  </a:cubicBezTo>
                  <a:cubicBezTo>
                    <a:pt x="14" y="48"/>
                    <a:pt x="10" y="49"/>
                    <a:pt x="6" y="51"/>
                  </a:cubicBezTo>
                  <a:cubicBezTo>
                    <a:pt x="2" y="54"/>
                    <a:pt x="0" y="58"/>
                    <a:pt x="0" y="62"/>
                  </a:cubicBezTo>
                  <a:cubicBezTo>
                    <a:pt x="0" y="67"/>
                    <a:pt x="1" y="71"/>
                    <a:pt x="4" y="74"/>
                  </a:cubicBezTo>
                  <a:cubicBezTo>
                    <a:pt x="3" y="76"/>
                    <a:pt x="2" y="78"/>
                    <a:pt x="2" y="80"/>
                  </a:cubicBezTo>
                  <a:cubicBezTo>
                    <a:pt x="2" y="82"/>
                    <a:pt x="3" y="84"/>
                    <a:pt x="4" y="86"/>
                  </a:cubicBezTo>
                  <a:cubicBezTo>
                    <a:pt x="5" y="87"/>
                    <a:pt x="6" y="88"/>
                    <a:pt x="8" y="89"/>
                  </a:cubicBezTo>
                  <a:cubicBezTo>
                    <a:pt x="8" y="90"/>
                    <a:pt x="8" y="91"/>
                    <a:pt x="8" y="92"/>
                  </a:cubicBezTo>
                  <a:cubicBezTo>
                    <a:pt x="8" y="97"/>
                    <a:pt x="11" y="100"/>
                    <a:pt x="16" y="101"/>
                  </a:cubicBezTo>
                  <a:cubicBezTo>
                    <a:pt x="16" y="102"/>
                    <a:pt x="16" y="102"/>
                    <a:pt x="16" y="103"/>
                  </a:cubicBezTo>
                  <a:cubicBezTo>
                    <a:pt x="16" y="109"/>
                    <a:pt x="19" y="112"/>
                    <a:pt x="26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5" y="113"/>
                    <a:pt x="38" y="113"/>
                    <a:pt x="40" y="114"/>
                  </a:cubicBezTo>
                  <a:cubicBezTo>
                    <a:pt x="40" y="114"/>
                    <a:pt x="41" y="114"/>
                    <a:pt x="41" y="114"/>
                  </a:cubicBezTo>
                  <a:cubicBezTo>
                    <a:pt x="42" y="114"/>
                    <a:pt x="43" y="114"/>
                    <a:pt x="44" y="113"/>
                  </a:cubicBezTo>
                  <a:cubicBezTo>
                    <a:pt x="50" y="111"/>
                    <a:pt x="55" y="103"/>
                    <a:pt x="60" y="96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90"/>
                    <a:pt x="73" y="90"/>
                    <a:pt x="74" y="83"/>
                  </a:cubicBezTo>
                  <a:cubicBezTo>
                    <a:pt x="74" y="76"/>
                    <a:pt x="73" y="70"/>
                    <a:pt x="70" y="59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0"/>
                    <a:pt x="59" y="58"/>
                    <a:pt x="58" y="57"/>
                  </a:cubicBezTo>
                  <a:cubicBezTo>
                    <a:pt x="57" y="56"/>
                    <a:pt x="55" y="54"/>
                    <a:pt x="53" y="50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9" y="43"/>
                    <a:pt x="47" y="40"/>
                    <a:pt x="46" y="3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0" y="15"/>
                    <a:pt x="32" y="10"/>
                    <a:pt x="31" y="5"/>
                  </a:cubicBezTo>
                  <a:cubicBezTo>
                    <a:pt x="31" y="1"/>
                    <a:pt x="28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358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359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360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361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362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363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364"/>
            <p:cNvSpPr>
              <a:spLocks noEditPoints="1"/>
            </p:cNvSpPr>
            <p:nvPr/>
          </p:nvSpPr>
          <p:spPr bwMode="auto">
            <a:xfrm>
              <a:off x="7929563" y="3571875"/>
              <a:ext cx="334963" cy="150813"/>
            </a:xfrm>
            <a:custGeom>
              <a:avLst/>
              <a:gdLst>
                <a:gd name="T0" fmla="*/ 48 w 89"/>
                <a:gd name="T1" fmla="*/ 36 h 40"/>
                <a:gd name="T2" fmla="*/ 47 w 89"/>
                <a:gd name="T3" fmla="*/ 36 h 40"/>
                <a:gd name="T4" fmla="*/ 47 w 89"/>
                <a:gd name="T5" fmla="*/ 35 h 40"/>
                <a:gd name="T6" fmla="*/ 48 w 89"/>
                <a:gd name="T7" fmla="*/ 30 h 40"/>
                <a:gd name="T8" fmla="*/ 50 w 89"/>
                <a:gd name="T9" fmla="*/ 27 h 40"/>
                <a:gd name="T10" fmla="*/ 62 w 89"/>
                <a:gd name="T11" fmla="*/ 21 h 40"/>
                <a:gd name="T12" fmla="*/ 63 w 89"/>
                <a:gd name="T13" fmla="*/ 21 h 40"/>
                <a:gd name="T14" fmla="*/ 68 w 89"/>
                <a:gd name="T15" fmla="*/ 26 h 40"/>
                <a:gd name="T16" fmla="*/ 68 w 89"/>
                <a:gd name="T17" fmla="*/ 31 h 40"/>
                <a:gd name="T18" fmla="*/ 48 w 89"/>
                <a:gd name="T19" fmla="*/ 36 h 40"/>
                <a:gd name="T20" fmla="*/ 43 w 89"/>
                <a:gd name="T21" fmla="*/ 35 h 40"/>
                <a:gd name="T22" fmla="*/ 16 w 89"/>
                <a:gd name="T23" fmla="*/ 15 h 40"/>
                <a:gd name="T24" fmla="*/ 18 w 89"/>
                <a:gd name="T25" fmla="*/ 7 h 40"/>
                <a:gd name="T26" fmla="*/ 24 w 89"/>
                <a:gd name="T27" fmla="*/ 3 h 40"/>
                <a:gd name="T28" fmla="*/ 29 w 89"/>
                <a:gd name="T29" fmla="*/ 4 h 40"/>
                <a:gd name="T30" fmla="*/ 44 w 89"/>
                <a:gd name="T31" fmla="*/ 21 h 40"/>
                <a:gd name="T32" fmla="*/ 43 w 89"/>
                <a:gd name="T33" fmla="*/ 35 h 40"/>
                <a:gd name="T34" fmla="*/ 24 w 89"/>
                <a:gd name="T35" fmla="*/ 0 h 40"/>
                <a:gd name="T36" fmla="*/ 15 w 89"/>
                <a:gd name="T37" fmla="*/ 5 h 40"/>
                <a:gd name="T38" fmla="*/ 13 w 89"/>
                <a:gd name="T39" fmla="*/ 16 h 40"/>
                <a:gd name="T40" fmla="*/ 37 w 89"/>
                <a:gd name="T41" fmla="*/ 37 h 40"/>
                <a:gd name="T42" fmla="*/ 29 w 89"/>
                <a:gd name="T43" fmla="*/ 35 h 40"/>
                <a:gd name="T44" fmla="*/ 3 w 89"/>
                <a:gd name="T45" fmla="*/ 27 h 40"/>
                <a:gd name="T46" fmla="*/ 2 w 89"/>
                <a:gd name="T47" fmla="*/ 27 h 40"/>
                <a:gd name="T48" fmla="*/ 1 w 89"/>
                <a:gd name="T49" fmla="*/ 27 h 40"/>
                <a:gd name="T50" fmla="*/ 2 w 89"/>
                <a:gd name="T51" fmla="*/ 30 h 40"/>
                <a:gd name="T52" fmla="*/ 29 w 89"/>
                <a:gd name="T53" fmla="*/ 39 h 40"/>
                <a:gd name="T54" fmla="*/ 43 w 89"/>
                <a:gd name="T55" fmla="*/ 40 h 40"/>
                <a:gd name="T56" fmla="*/ 49 w 89"/>
                <a:gd name="T57" fmla="*/ 40 h 40"/>
                <a:gd name="T58" fmla="*/ 88 w 89"/>
                <a:gd name="T59" fmla="*/ 32 h 40"/>
                <a:gd name="T60" fmla="*/ 88 w 89"/>
                <a:gd name="T61" fmla="*/ 30 h 40"/>
                <a:gd name="T62" fmla="*/ 87 w 89"/>
                <a:gd name="T63" fmla="*/ 29 h 40"/>
                <a:gd name="T64" fmla="*/ 86 w 89"/>
                <a:gd name="T65" fmla="*/ 29 h 40"/>
                <a:gd name="T66" fmla="*/ 66 w 89"/>
                <a:gd name="T67" fmla="*/ 35 h 40"/>
                <a:gd name="T68" fmla="*/ 70 w 89"/>
                <a:gd name="T69" fmla="*/ 33 h 40"/>
                <a:gd name="T70" fmla="*/ 71 w 89"/>
                <a:gd name="T71" fmla="*/ 25 h 40"/>
                <a:gd name="T72" fmla="*/ 63 w 89"/>
                <a:gd name="T73" fmla="*/ 19 h 40"/>
                <a:gd name="T74" fmla="*/ 62 w 89"/>
                <a:gd name="T75" fmla="*/ 19 h 40"/>
                <a:gd name="T76" fmla="*/ 48 w 89"/>
                <a:gd name="T77" fmla="*/ 25 h 40"/>
                <a:gd name="T78" fmla="*/ 47 w 89"/>
                <a:gd name="T79" fmla="*/ 20 h 40"/>
                <a:gd name="T80" fmla="*/ 30 w 89"/>
                <a:gd name="T81" fmla="*/ 1 h 40"/>
                <a:gd name="T82" fmla="*/ 24 w 89"/>
                <a:gd name="T8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" h="40">
                  <a:moveTo>
                    <a:pt x="48" y="36"/>
                  </a:moveTo>
                  <a:cubicBezTo>
                    <a:pt x="48" y="36"/>
                    <a:pt x="48" y="36"/>
                    <a:pt x="47" y="36"/>
                  </a:cubicBezTo>
                  <a:cubicBezTo>
                    <a:pt x="47" y="36"/>
                    <a:pt x="47" y="36"/>
                    <a:pt x="47" y="35"/>
                  </a:cubicBezTo>
                  <a:cubicBezTo>
                    <a:pt x="48" y="33"/>
                    <a:pt x="48" y="32"/>
                    <a:pt x="48" y="30"/>
                  </a:cubicBezTo>
                  <a:cubicBezTo>
                    <a:pt x="49" y="29"/>
                    <a:pt x="49" y="28"/>
                    <a:pt x="50" y="27"/>
                  </a:cubicBezTo>
                  <a:cubicBezTo>
                    <a:pt x="53" y="24"/>
                    <a:pt x="58" y="21"/>
                    <a:pt x="62" y="21"/>
                  </a:cubicBezTo>
                  <a:cubicBezTo>
                    <a:pt x="62" y="21"/>
                    <a:pt x="62" y="21"/>
                    <a:pt x="63" y="21"/>
                  </a:cubicBezTo>
                  <a:cubicBezTo>
                    <a:pt x="65" y="21"/>
                    <a:pt x="67" y="22"/>
                    <a:pt x="68" y="26"/>
                  </a:cubicBezTo>
                  <a:cubicBezTo>
                    <a:pt x="69" y="28"/>
                    <a:pt x="69" y="30"/>
                    <a:pt x="68" y="31"/>
                  </a:cubicBezTo>
                  <a:cubicBezTo>
                    <a:pt x="64" y="36"/>
                    <a:pt x="53" y="36"/>
                    <a:pt x="48" y="36"/>
                  </a:cubicBezTo>
                  <a:moveTo>
                    <a:pt x="43" y="35"/>
                  </a:moveTo>
                  <a:cubicBezTo>
                    <a:pt x="38" y="33"/>
                    <a:pt x="20" y="25"/>
                    <a:pt x="16" y="15"/>
                  </a:cubicBezTo>
                  <a:cubicBezTo>
                    <a:pt x="15" y="12"/>
                    <a:pt x="16" y="10"/>
                    <a:pt x="18" y="7"/>
                  </a:cubicBezTo>
                  <a:cubicBezTo>
                    <a:pt x="20" y="4"/>
                    <a:pt x="22" y="3"/>
                    <a:pt x="24" y="3"/>
                  </a:cubicBezTo>
                  <a:cubicBezTo>
                    <a:pt x="26" y="3"/>
                    <a:pt x="27" y="4"/>
                    <a:pt x="29" y="4"/>
                  </a:cubicBezTo>
                  <a:cubicBezTo>
                    <a:pt x="35" y="7"/>
                    <a:pt x="41" y="14"/>
                    <a:pt x="44" y="21"/>
                  </a:cubicBezTo>
                  <a:cubicBezTo>
                    <a:pt x="45" y="25"/>
                    <a:pt x="46" y="30"/>
                    <a:pt x="43" y="35"/>
                  </a:cubicBezTo>
                  <a:moveTo>
                    <a:pt x="24" y="0"/>
                  </a:moveTo>
                  <a:cubicBezTo>
                    <a:pt x="20" y="0"/>
                    <a:pt x="17" y="1"/>
                    <a:pt x="15" y="5"/>
                  </a:cubicBezTo>
                  <a:cubicBezTo>
                    <a:pt x="12" y="8"/>
                    <a:pt x="11" y="12"/>
                    <a:pt x="13" y="16"/>
                  </a:cubicBezTo>
                  <a:cubicBezTo>
                    <a:pt x="16" y="25"/>
                    <a:pt x="29" y="33"/>
                    <a:pt x="37" y="37"/>
                  </a:cubicBezTo>
                  <a:cubicBezTo>
                    <a:pt x="34" y="36"/>
                    <a:pt x="32" y="36"/>
                    <a:pt x="29" y="35"/>
                  </a:cubicBezTo>
                  <a:cubicBezTo>
                    <a:pt x="14" y="32"/>
                    <a:pt x="3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8"/>
                    <a:pt x="1" y="29"/>
                    <a:pt x="2" y="30"/>
                  </a:cubicBezTo>
                  <a:cubicBezTo>
                    <a:pt x="2" y="30"/>
                    <a:pt x="13" y="36"/>
                    <a:pt x="29" y="39"/>
                  </a:cubicBezTo>
                  <a:cubicBezTo>
                    <a:pt x="33" y="39"/>
                    <a:pt x="38" y="40"/>
                    <a:pt x="43" y="40"/>
                  </a:cubicBezTo>
                  <a:cubicBezTo>
                    <a:pt x="45" y="40"/>
                    <a:pt x="47" y="40"/>
                    <a:pt x="49" y="40"/>
                  </a:cubicBezTo>
                  <a:cubicBezTo>
                    <a:pt x="60" y="40"/>
                    <a:pt x="74" y="38"/>
                    <a:pt x="88" y="32"/>
                  </a:cubicBezTo>
                  <a:cubicBezTo>
                    <a:pt x="88" y="31"/>
                    <a:pt x="89" y="30"/>
                    <a:pt x="88" y="30"/>
                  </a:cubicBezTo>
                  <a:cubicBezTo>
                    <a:pt x="88" y="29"/>
                    <a:pt x="87" y="29"/>
                    <a:pt x="87" y="29"/>
                  </a:cubicBezTo>
                  <a:cubicBezTo>
                    <a:pt x="87" y="29"/>
                    <a:pt x="86" y="29"/>
                    <a:pt x="86" y="29"/>
                  </a:cubicBezTo>
                  <a:cubicBezTo>
                    <a:pt x="80" y="32"/>
                    <a:pt x="73" y="34"/>
                    <a:pt x="66" y="35"/>
                  </a:cubicBezTo>
                  <a:cubicBezTo>
                    <a:pt x="68" y="35"/>
                    <a:pt x="69" y="34"/>
                    <a:pt x="70" y="33"/>
                  </a:cubicBezTo>
                  <a:cubicBezTo>
                    <a:pt x="71" y="31"/>
                    <a:pt x="72" y="28"/>
                    <a:pt x="71" y="25"/>
                  </a:cubicBezTo>
                  <a:cubicBezTo>
                    <a:pt x="70" y="21"/>
                    <a:pt x="67" y="19"/>
                    <a:pt x="63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57" y="19"/>
                    <a:pt x="52" y="21"/>
                    <a:pt x="48" y="25"/>
                  </a:cubicBezTo>
                  <a:cubicBezTo>
                    <a:pt x="48" y="24"/>
                    <a:pt x="48" y="22"/>
                    <a:pt x="47" y="20"/>
                  </a:cubicBezTo>
                  <a:cubicBezTo>
                    <a:pt x="44" y="12"/>
                    <a:pt x="37" y="4"/>
                    <a:pt x="30" y="1"/>
                  </a:cubicBezTo>
                  <a:cubicBezTo>
                    <a:pt x="28" y="0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365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close/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366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367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close/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368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369"/>
            <p:cNvSpPr>
              <a:spLocks/>
            </p:cNvSpPr>
            <p:nvPr/>
          </p:nvSpPr>
          <p:spPr bwMode="auto">
            <a:xfrm>
              <a:off x="8662988" y="4256088"/>
              <a:ext cx="307975" cy="384175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8 h 102"/>
                <a:gd name="T6" fmla="*/ 2 w 82"/>
                <a:gd name="T7" fmla="*/ 57 h 102"/>
                <a:gd name="T8" fmla="*/ 16 w 82"/>
                <a:gd name="T9" fmla="*/ 73 h 102"/>
                <a:gd name="T10" fmla="*/ 27 w 82"/>
                <a:gd name="T11" fmla="*/ 59 h 102"/>
                <a:gd name="T12" fmla="*/ 24 w 82"/>
                <a:gd name="T13" fmla="*/ 56 h 102"/>
                <a:gd name="T14" fmla="*/ 24 w 82"/>
                <a:gd name="T15" fmla="*/ 47 h 102"/>
                <a:gd name="T16" fmla="*/ 38 w 82"/>
                <a:gd name="T17" fmla="*/ 29 h 102"/>
                <a:gd name="T18" fmla="*/ 42 w 82"/>
                <a:gd name="T19" fmla="*/ 27 h 102"/>
                <a:gd name="T20" fmla="*/ 45 w 82"/>
                <a:gd name="T21" fmla="*/ 29 h 102"/>
                <a:gd name="T22" fmla="*/ 60 w 82"/>
                <a:gd name="T23" fmla="*/ 46 h 102"/>
                <a:gd name="T24" fmla="*/ 60 w 82"/>
                <a:gd name="T25" fmla="*/ 55 h 102"/>
                <a:gd name="T26" fmla="*/ 46 w 82"/>
                <a:gd name="T27" fmla="*/ 73 h 102"/>
                <a:gd name="T28" fmla="*/ 31 w 82"/>
                <a:gd name="T29" fmla="*/ 92 h 102"/>
                <a:gd name="T30" fmla="*/ 38 w 82"/>
                <a:gd name="T31" fmla="*/ 101 h 102"/>
                <a:gd name="T32" fmla="*/ 42 w 82"/>
                <a:gd name="T33" fmla="*/ 102 h 102"/>
                <a:gd name="T34" fmla="*/ 45 w 82"/>
                <a:gd name="T35" fmla="*/ 100 h 102"/>
                <a:gd name="T36" fmla="*/ 80 w 82"/>
                <a:gd name="T37" fmla="*/ 54 h 102"/>
                <a:gd name="T38" fmla="*/ 80 w 82"/>
                <a:gd name="T39" fmla="*/ 45 h 102"/>
                <a:gd name="T40" fmla="*/ 45 w 82"/>
                <a:gd name="T41" fmla="*/ 2 h 102"/>
                <a:gd name="T42" fmla="*/ 42 w 82"/>
                <a:gd name="T4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1"/>
                    <a:pt x="38" y="2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5"/>
                    <a:pt x="2" y="5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7"/>
                    <a:pt x="41" y="27"/>
                    <a:pt x="42" y="27"/>
                  </a:cubicBezTo>
                  <a:cubicBezTo>
                    <a:pt x="43" y="27"/>
                    <a:pt x="44" y="27"/>
                    <a:pt x="45" y="29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5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1" y="102"/>
                    <a:pt x="42" y="102"/>
                  </a:cubicBezTo>
                  <a:cubicBezTo>
                    <a:pt x="43" y="102"/>
                    <a:pt x="44" y="102"/>
                    <a:pt x="45" y="10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2"/>
                    <a:pt x="82" y="48"/>
                    <a:pt x="80" y="4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1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370"/>
            <p:cNvSpPr>
              <a:spLocks/>
            </p:cNvSpPr>
            <p:nvPr/>
          </p:nvSpPr>
          <p:spPr bwMode="auto">
            <a:xfrm>
              <a:off x="8662988" y="4433888"/>
              <a:ext cx="307975" cy="382588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9 h 102"/>
                <a:gd name="T6" fmla="*/ 2 w 82"/>
                <a:gd name="T7" fmla="*/ 58 h 102"/>
                <a:gd name="T8" fmla="*/ 38 w 82"/>
                <a:gd name="T9" fmla="*/ 101 h 102"/>
                <a:gd name="T10" fmla="*/ 42 w 82"/>
                <a:gd name="T11" fmla="*/ 102 h 102"/>
                <a:gd name="T12" fmla="*/ 45 w 82"/>
                <a:gd name="T13" fmla="*/ 100 h 102"/>
                <a:gd name="T14" fmla="*/ 80 w 82"/>
                <a:gd name="T15" fmla="*/ 53 h 102"/>
                <a:gd name="T16" fmla="*/ 80 w 82"/>
                <a:gd name="T17" fmla="*/ 44 h 102"/>
                <a:gd name="T18" fmla="*/ 68 w 82"/>
                <a:gd name="T19" fmla="*/ 29 h 102"/>
                <a:gd name="T20" fmla="*/ 57 w 82"/>
                <a:gd name="T21" fmla="*/ 43 h 102"/>
                <a:gd name="T22" fmla="*/ 60 w 82"/>
                <a:gd name="T23" fmla="*/ 46 h 102"/>
                <a:gd name="T24" fmla="*/ 60 w 82"/>
                <a:gd name="T25" fmla="*/ 54 h 102"/>
                <a:gd name="T26" fmla="*/ 45 w 82"/>
                <a:gd name="T27" fmla="*/ 73 h 102"/>
                <a:gd name="T28" fmla="*/ 42 w 82"/>
                <a:gd name="T29" fmla="*/ 75 h 102"/>
                <a:gd name="T30" fmla="*/ 38 w 82"/>
                <a:gd name="T31" fmla="*/ 74 h 102"/>
                <a:gd name="T32" fmla="*/ 24 w 82"/>
                <a:gd name="T33" fmla="*/ 56 h 102"/>
                <a:gd name="T34" fmla="*/ 24 w 82"/>
                <a:gd name="T35" fmla="*/ 47 h 102"/>
                <a:gd name="T36" fmla="*/ 38 w 82"/>
                <a:gd name="T37" fmla="*/ 29 h 102"/>
                <a:gd name="T38" fmla="*/ 39 w 82"/>
                <a:gd name="T39" fmla="*/ 29 h 102"/>
                <a:gd name="T40" fmla="*/ 53 w 82"/>
                <a:gd name="T41" fmla="*/ 10 h 102"/>
                <a:gd name="T42" fmla="*/ 45 w 82"/>
                <a:gd name="T43" fmla="*/ 2 h 102"/>
                <a:gd name="T44" fmla="*/ 42 w 82"/>
                <a:gd name="T4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0"/>
                    <a:pt x="38" y="2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1"/>
                    <a:pt x="0" y="55"/>
                    <a:pt x="2" y="5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0" y="102"/>
                    <a:pt x="42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2" y="51"/>
                    <a:pt x="82" y="47"/>
                    <a:pt x="80" y="44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5"/>
                    <a:pt x="43" y="75"/>
                    <a:pt x="42" y="75"/>
                  </a:cubicBezTo>
                  <a:cubicBezTo>
                    <a:pt x="40" y="75"/>
                    <a:pt x="39" y="75"/>
                    <a:pt x="38" y="74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0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95" name="Picture 37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813" y="2974975"/>
              <a:ext cx="404813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6" name="Freeform 375"/>
            <p:cNvSpPr>
              <a:spLocks/>
            </p:cNvSpPr>
            <p:nvPr/>
          </p:nvSpPr>
          <p:spPr bwMode="auto">
            <a:xfrm>
              <a:off x="4049713" y="2208213"/>
              <a:ext cx="1143000" cy="546100"/>
            </a:xfrm>
            <a:custGeom>
              <a:avLst/>
              <a:gdLst>
                <a:gd name="T0" fmla="*/ 247 w 304"/>
                <a:gd name="T1" fmla="*/ 0 h 145"/>
                <a:gd name="T2" fmla="*/ 238 w 304"/>
                <a:gd name="T3" fmla="*/ 1 h 145"/>
                <a:gd name="T4" fmla="*/ 186 w 304"/>
                <a:gd name="T5" fmla="*/ 21 h 145"/>
                <a:gd name="T6" fmla="*/ 139 w 304"/>
                <a:gd name="T7" fmla="*/ 17 h 145"/>
                <a:gd name="T8" fmla="*/ 116 w 304"/>
                <a:gd name="T9" fmla="*/ 26 h 145"/>
                <a:gd name="T10" fmla="*/ 138 w 304"/>
                <a:gd name="T11" fmla="*/ 41 h 145"/>
                <a:gd name="T12" fmla="*/ 86 w 304"/>
                <a:gd name="T13" fmla="*/ 67 h 145"/>
                <a:gd name="T14" fmla="*/ 84 w 304"/>
                <a:gd name="T15" fmla="*/ 69 h 145"/>
                <a:gd name="T16" fmla="*/ 15 w 304"/>
                <a:gd name="T17" fmla="*/ 57 h 145"/>
                <a:gd name="T18" fmla="*/ 0 w 304"/>
                <a:gd name="T19" fmla="*/ 63 h 145"/>
                <a:gd name="T20" fmla="*/ 50 w 304"/>
                <a:gd name="T21" fmla="*/ 91 h 145"/>
                <a:gd name="T22" fmla="*/ 46 w 304"/>
                <a:gd name="T23" fmla="*/ 105 h 145"/>
                <a:gd name="T24" fmla="*/ 49 w 304"/>
                <a:gd name="T25" fmla="*/ 106 h 145"/>
                <a:gd name="T26" fmla="*/ 52 w 304"/>
                <a:gd name="T27" fmla="*/ 105 h 145"/>
                <a:gd name="T28" fmla="*/ 45 w 304"/>
                <a:gd name="T29" fmla="*/ 132 h 145"/>
                <a:gd name="T30" fmla="*/ 61 w 304"/>
                <a:gd name="T31" fmla="*/ 125 h 145"/>
                <a:gd name="T32" fmla="*/ 80 w 304"/>
                <a:gd name="T33" fmla="*/ 98 h 145"/>
                <a:gd name="T34" fmla="*/ 151 w 304"/>
                <a:gd name="T35" fmla="*/ 75 h 145"/>
                <a:gd name="T36" fmla="*/ 134 w 304"/>
                <a:gd name="T37" fmla="*/ 145 h 145"/>
                <a:gd name="T38" fmla="*/ 168 w 304"/>
                <a:gd name="T39" fmla="*/ 131 h 145"/>
                <a:gd name="T40" fmla="*/ 206 w 304"/>
                <a:gd name="T41" fmla="*/ 54 h 145"/>
                <a:gd name="T42" fmla="*/ 297 w 304"/>
                <a:gd name="T43" fmla="*/ 12 h 145"/>
                <a:gd name="T44" fmla="*/ 294 w 304"/>
                <a:gd name="T45" fmla="*/ 3 h 145"/>
                <a:gd name="T46" fmla="*/ 286 w 304"/>
                <a:gd name="T47" fmla="*/ 4 h 145"/>
                <a:gd name="T48" fmla="*/ 285 w 304"/>
                <a:gd name="T49" fmla="*/ 4 h 145"/>
                <a:gd name="T50" fmla="*/ 267 w 304"/>
                <a:gd name="T51" fmla="*/ 2 h 145"/>
                <a:gd name="T52" fmla="*/ 247 w 304"/>
                <a:gd name="T5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145">
                  <a:moveTo>
                    <a:pt x="247" y="0"/>
                  </a:moveTo>
                  <a:cubicBezTo>
                    <a:pt x="245" y="0"/>
                    <a:pt x="242" y="0"/>
                    <a:pt x="238" y="1"/>
                  </a:cubicBezTo>
                  <a:cubicBezTo>
                    <a:pt x="220" y="6"/>
                    <a:pt x="204" y="14"/>
                    <a:pt x="186" y="21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19" y="50"/>
                    <a:pt x="105" y="57"/>
                    <a:pt x="86" y="67"/>
                  </a:cubicBezTo>
                  <a:cubicBezTo>
                    <a:pt x="86" y="68"/>
                    <a:pt x="85" y="68"/>
                    <a:pt x="84" y="69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3" y="97"/>
                    <a:pt x="40" y="104"/>
                    <a:pt x="46" y="105"/>
                  </a:cubicBezTo>
                  <a:cubicBezTo>
                    <a:pt x="48" y="105"/>
                    <a:pt x="48" y="106"/>
                    <a:pt x="49" y="106"/>
                  </a:cubicBezTo>
                  <a:cubicBezTo>
                    <a:pt x="50" y="106"/>
                    <a:pt x="51" y="105"/>
                    <a:pt x="52" y="105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104" y="91"/>
                    <a:pt x="128" y="83"/>
                    <a:pt x="151" y="7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37" y="42"/>
                    <a:pt x="267" y="28"/>
                    <a:pt x="297" y="12"/>
                  </a:cubicBezTo>
                  <a:cubicBezTo>
                    <a:pt x="302" y="9"/>
                    <a:pt x="304" y="3"/>
                    <a:pt x="294" y="3"/>
                  </a:cubicBezTo>
                  <a:cubicBezTo>
                    <a:pt x="291" y="3"/>
                    <a:pt x="289" y="4"/>
                    <a:pt x="286" y="4"/>
                  </a:cubicBezTo>
                  <a:cubicBezTo>
                    <a:pt x="286" y="4"/>
                    <a:pt x="285" y="4"/>
                    <a:pt x="285" y="4"/>
                  </a:cubicBezTo>
                  <a:cubicBezTo>
                    <a:pt x="280" y="4"/>
                    <a:pt x="270" y="2"/>
                    <a:pt x="267" y="2"/>
                  </a:cubicBezTo>
                  <a:cubicBezTo>
                    <a:pt x="257" y="1"/>
                    <a:pt x="253" y="0"/>
                    <a:pt x="2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376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close/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377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378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379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380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381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382"/>
            <p:cNvSpPr>
              <a:spLocks/>
            </p:cNvSpPr>
            <p:nvPr/>
          </p:nvSpPr>
          <p:spPr bwMode="auto">
            <a:xfrm>
              <a:off x="8140700" y="5305425"/>
              <a:ext cx="60325" cy="14288"/>
            </a:xfrm>
            <a:custGeom>
              <a:avLst/>
              <a:gdLst>
                <a:gd name="T0" fmla="*/ 13 w 16"/>
                <a:gd name="T1" fmla="*/ 0 h 4"/>
                <a:gd name="T2" fmla="*/ 2 w 16"/>
                <a:gd name="T3" fmla="*/ 0 h 4"/>
                <a:gd name="T4" fmla="*/ 0 w 16"/>
                <a:gd name="T5" fmla="*/ 2 h 4"/>
                <a:gd name="T6" fmla="*/ 2 w 16"/>
                <a:gd name="T7" fmla="*/ 4 h 4"/>
                <a:gd name="T8" fmla="*/ 13 w 16"/>
                <a:gd name="T9" fmla="*/ 4 h 4"/>
                <a:gd name="T10" fmla="*/ 16 w 16"/>
                <a:gd name="T11" fmla="*/ 2 h 4"/>
                <a:gd name="T12" fmla="*/ 13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383"/>
            <p:cNvSpPr>
              <a:spLocks noEditPoints="1"/>
            </p:cNvSpPr>
            <p:nvPr/>
          </p:nvSpPr>
          <p:spPr bwMode="auto">
            <a:xfrm>
              <a:off x="8110538" y="5289550"/>
              <a:ext cx="373062" cy="285750"/>
            </a:xfrm>
            <a:custGeom>
              <a:avLst/>
              <a:gdLst>
                <a:gd name="T0" fmla="*/ 50 w 99"/>
                <a:gd name="T1" fmla="*/ 70 h 76"/>
                <a:gd name="T2" fmla="*/ 22 w 99"/>
                <a:gd name="T3" fmla="*/ 42 h 76"/>
                <a:gd name="T4" fmla="*/ 50 w 99"/>
                <a:gd name="T5" fmla="*/ 14 h 76"/>
                <a:gd name="T6" fmla="*/ 77 w 99"/>
                <a:gd name="T7" fmla="*/ 42 h 76"/>
                <a:gd name="T8" fmla="*/ 50 w 99"/>
                <a:gd name="T9" fmla="*/ 70 h 76"/>
                <a:gd name="T10" fmla="*/ 63 w 99"/>
                <a:gd name="T11" fmla="*/ 0 h 76"/>
                <a:gd name="T12" fmla="*/ 36 w 99"/>
                <a:gd name="T13" fmla="*/ 0 h 76"/>
                <a:gd name="T14" fmla="*/ 32 w 99"/>
                <a:gd name="T15" fmla="*/ 1 h 76"/>
                <a:gd name="T16" fmla="*/ 30 w 99"/>
                <a:gd name="T17" fmla="*/ 7 h 76"/>
                <a:gd name="T18" fmla="*/ 30 w 99"/>
                <a:gd name="T19" fmla="*/ 8 h 76"/>
                <a:gd name="T20" fmla="*/ 27 w 99"/>
                <a:gd name="T21" fmla="*/ 9 h 76"/>
                <a:gd name="T22" fmla="*/ 3 w 99"/>
                <a:gd name="T23" fmla="*/ 9 h 76"/>
                <a:gd name="T24" fmla="*/ 0 w 99"/>
                <a:gd name="T25" fmla="*/ 11 h 76"/>
                <a:gd name="T26" fmla="*/ 0 w 99"/>
                <a:gd name="T27" fmla="*/ 73 h 76"/>
                <a:gd name="T28" fmla="*/ 3 w 99"/>
                <a:gd name="T29" fmla="*/ 76 h 76"/>
                <a:gd name="T30" fmla="*/ 97 w 99"/>
                <a:gd name="T31" fmla="*/ 76 h 76"/>
                <a:gd name="T32" fmla="*/ 99 w 99"/>
                <a:gd name="T33" fmla="*/ 73 h 76"/>
                <a:gd name="T34" fmla="*/ 99 w 99"/>
                <a:gd name="T35" fmla="*/ 11 h 76"/>
                <a:gd name="T36" fmla="*/ 97 w 99"/>
                <a:gd name="T37" fmla="*/ 9 h 76"/>
                <a:gd name="T38" fmla="*/ 72 w 99"/>
                <a:gd name="T39" fmla="*/ 9 h 76"/>
                <a:gd name="T40" fmla="*/ 70 w 99"/>
                <a:gd name="T41" fmla="*/ 8 h 76"/>
                <a:gd name="T42" fmla="*/ 70 w 99"/>
                <a:gd name="T43" fmla="*/ 7 h 76"/>
                <a:gd name="T44" fmla="*/ 67 w 99"/>
                <a:gd name="T45" fmla="*/ 1 h 76"/>
                <a:gd name="T46" fmla="*/ 63 w 99"/>
                <a:gd name="T4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" h="76">
                  <a:moveTo>
                    <a:pt x="50" y="70"/>
                  </a:moveTo>
                  <a:cubicBezTo>
                    <a:pt x="34" y="70"/>
                    <a:pt x="22" y="58"/>
                    <a:pt x="22" y="42"/>
                  </a:cubicBezTo>
                  <a:cubicBezTo>
                    <a:pt x="22" y="27"/>
                    <a:pt x="34" y="14"/>
                    <a:pt x="50" y="14"/>
                  </a:cubicBezTo>
                  <a:cubicBezTo>
                    <a:pt x="65" y="14"/>
                    <a:pt x="77" y="27"/>
                    <a:pt x="77" y="42"/>
                  </a:cubicBezTo>
                  <a:cubicBezTo>
                    <a:pt x="77" y="58"/>
                    <a:pt x="65" y="70"/>
                    <a:pt x="50" y="70"/>
                  </a:cubicBezTo>
                  <a:moveTo>
                    <a:pt x="63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3" y="0"/>
                    <a:pt x="32" y="1"/>
                  </a:cubicBezTo>
                  <a:cubicBezTo>
                    <a:pt x="32" y="1"/>
                    <a:pt x="30" y="3"/>
                    <a:pt x="30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29" y="9"/>
                    <a:pt x="2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3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9" y="75"/>
                    <a:pt x="99" y="73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0"/>
                    <a:pt x="98" y="9"/>
                    <a:pt x="97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9"/>
                    <a:pt x="70" y="8"/>
                    <a:pt x="70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0" y="3"/>
                    <a:pt x="67" y="1"/>
                    <a:pt x="67" y="1"/>
                  </a:cubicBezTo>
                  <a:cubicBezTo>
                    <a:pt x="66" y="0"/>
                    <a:pt x="64" y="0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Rectangle 384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Rectangle 385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Rectangle 386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Rectangle 387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Rectangle 388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Rectangle 389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Rectangle 390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Rectangle 391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Rectangle 392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Rectangle 393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Rectangle 394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Rectangle 395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396"/>
            <p:cNvSpPr>
              <a:spLocks noEditPoints="1"/>
            </p:cNvSpPr>
            <p:nvPr/>
          </p:nvSpPr>
          <p:spPr bwMode="auto">
            <a:xfrm>
              <a:off x="9344025" y="4635500"/>
              <a:ext cx="258762" cy="198438"/>
            </a:xfrm>
            <a:custGeom>
              <a:avLst/>
              <a:gdLst>
                <a:gd name="T0" fmla="*/ 6 w 69"/>
                <a:gd name="T1" fmla="*/ 42 h 53"/>
                <a:gd name="T2" fmla="*/ 5 w 69"/>
                <a:gd name="T3" fmla="*/ 40 h 53"/>
                <a:gd name="T4" fmla="*/ 5 w 69"/>
                <a:gd name="T5" fmla="*/ 5 h 53"/>
                <a:gd name="T6" fmla="*/ 6 w 69"/>
                <a:gd name="T7" fmla="*/ 4 h 53"/>
                <a:gd name="T8" fmla="*/ 63 w 69"/>
                <a:gd name="T9" fmla="*/ 4 h 53"/>
                <a:gd name="T10" fmla="*/ 64 w 69"/>
                <a:gd name="T11" fmla="*/ 5 h 53"/>
                <a:gd name="T12" fmla="*/ 64 w 69"/>
                <a:gd name="T13" fmla="*/ 40 h 53"/>
                <a:gd name="T14" fmla="*/ 63 w 69"/>
                <a:gd name="T15" fmla="*/ 42 h 53"/>
                <a:gd name="T16" fmla="*/ 6 w 69"/>
                <a:gd name="T17" fmla="*/ 42 h 53"/>
                <a:gd name="T18" fmla="*/ 67 w 69"/>
                <a:gd name="T19" fmla="*/ 0 h 53"/>
                <a:gd name="T20" fmla="*/ 2 w 69"/>
                <a:gd name="T21" fmla="*/ 0 h 53"/>
                <a:gd name="T22" fmla="*/ 0 w 69"/>
                <a:gd name="T23" fmla="*/ 1 h 53"/>
                <a:gd name="T24" fmla="*/ 0 w 69"/>
                <a:gd name="T25" fmla="*/ 51 h 53"/>
                <a:gd name="T26" fmla="*/ 2 w 69"/>
                <a:gd name="T27" fmla="*/ 53 h 53"/>
                <a:gd name="T28" fmla="*/ 67 w 69"/>
                <a:gd name="T29" fmla="*/ 53 h 53"/>
                <a:gd name="T30" fmla="*/ 69 w 69"/>
                <a:gd name="T31" fmla="*/ 51 h 53"/>
                <a:gd name="T32" fmla="*/ 69 w 69"/>
                <a:gd name="T33" fmla="*/ 1 h 53"/>
                <a:gd name="T34" fmla="*/ 67 w 69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53">
                  <a:moveTo>
                    <a:pt x="6" y="42"/>
                  </a:moveTo>
                  <a:cubicBezTo>
                    <a:pt x="5" y="42"/>
                    <a:pt x="5" y="41"/>
                    <a:pt x="5" y="4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4" y="4"/>
                    <a:pt x="64" y="5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1"/>
                    <a:pt x="63" y="42"/>
                    <a:pt x="63" y="42"/>
                  </a:cubicBezTo>
                  <a:cubicBezTo>
                    <a:pt x="6" y="42"/>
                    <a:pt x="6" y="42"/>
                    <a:pt x="6" y="42"/>
                  </a:cubicBezTo>
                  <a:moveTo>
                    <a:pt x="6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1" y="53"/>
                    <a:pt x="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2"/>
                    <a:pt x="69" y="5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397"/>
            <p:cNvSpPr>
              <a:spLocks/>
            </p:cNvSpPr>
            <p:nvPr/>
          </p:nvSpPr>
          <p:spPr bwMode="auto">
            <a:xfrm>
              <a:off x="9418638" y="4841875"/>
              <a:ext cx="104775" cy="22225"/>
            </a:xfrm>
            <a:custGeom>
              <a:avLst/>
              <a:gdLst>
                <a:gd name="T0" fmla="*/ 22 w 28"/>
                <a:gd name="T1" fmla="*/ 0 h 6"/>
                <a:gd name="T2" fmla="*/ 7 w 28"/>
                <a:gd name="T3" fmla="*/ 0 h 6"/>
                <a:gd name="T4" fmla="*/ 4 w 28"/>
                <a:gd name="T5" fmla="*/ 1 h 6"/>
                <a:gd name="T6" fmla="*/ 1 w 28"/>
                <a:gd name="T7" fmla="*/ 5 h 6"/>
                <a:gd name="T8" fmla="*/ 2 w 28"/>
                <a:gd name="T9" fmla="*/ 6 h 6"/>
                <a:gd name="T10" fmla="*/ 27 w 28"/>
                <a:gd name="T11" fmla="*/ 6 h 6"/>
                <a:gd name="T12" fmla="*/ 28 w 28"/>
                <a:gd name="T13" fmla="*/ 5 h 6"/>
                <a:gd name="T14" fmla="*/ 25 w 28"/>
                <a:gd name="T15" fmla="*/ 1 h 6"/>
                <a:gd name="T16" fmla="*/ 22 w 2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">
                  <a:moveTo>
                    <a:pt x="2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398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399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400"/>
            <p:cNvSpPr>
              <a:spLocks noEditPoints="1"/>
            </p:cNvSpPr>
            <p:nvPr/>
          </p:nvSpPr>
          <p:spPr bwMode="auto">
            <a:xfrm>
              <a:off x="9410700" y="4660900"/>
              <a:ext cx="15875" cy="30163"/>
            </a:xfrm>
            <a:custGeom>
              <a:avLst/>
              <a:gdLst>
                <a:gd name="T0" fmla="*/ 2 w 4"/>
                <a:gd name="T1" fmla="*/ 3 h 8"/>
                <a:gd name="T2" fmla="*/ 2 w 4"/>
                <a:gd name="T3" fmla="*/ 3 h 8"/>
                <a:gd name="T4" fmla="*/ 2 w 4"/>
                <a:gd name="T5" fmla="*/ 1 h 8"/>
                <a:gd name="T6" fmla="*/ 3 w 4"/>
                <a:gd name="T7" fmla="*/ 1 h 8"/>
                <a:gd name="T8" fmla="*/ 3 w 4"/>
                <a:gd name="T9" fmla="*/ 2 h 8"/>
                <a:gd name="T10" fmla="*/ 3 w 4"/>
                <a:gd name="T11" fmla="*/ 2 h 8"/>
                <a:gd name="T12" fmla="*/ 3 w 4"/>
                <a:gd name="T13" fmla="*/ 3 h 8"/>
                <a:gd name="T14" fmla="*/ 3 w 4"/>
                <a:gd name="T15" fmla="*/ 3 h 8"/>
                <a:gd name="T16" fmla="*/ 2 w 4"/>
                <a:gd name="T17" fmla="*/ 3 h 8"/>
                <a:gd name="T18" fmla="*/ 2 w 4"/>
                <a:gd name="T19" fmla="*/ 3 h 8"/>
                <a:gd name="T20" fmla="*/ 2 w 4"/>
                <a:gd name="T21" fmla="*/ 0 h 8"/>
                <a:gd name="T22" fmla="*/ 0 w 4"/>
                <a:gd name="T23" fmla="*/ 0 h 8"/>
                <a:gd name="T24" fmla="*/ 0 w 4"/>
                <a:gd name="T25" fmla="*/ 0 h 8"/>
                <a:gd name="T26" fmla="*/ 0 w 4"/>
                <a:gd name="T27" fmla="*/ 8 h 8"/>
                <a:gd name="T28" fmla="*/ 0 w 4"/>
                <a:gd name="T29" fmla="*/ 8 h 8"/>
                <a:gd name="T30" fmla="*/ 2 w 4"/>
                <a:gd name="T31" fmla="*/ 8 h 8"/>
                <a:gd name="T32" fmla="*/ 2 w 4"/>
                <a:gd name="T33" fmla="*/ 8 h 8"/>
                <a:gd name="T34" fmla="*/ 2 w 4"/>
                <a:gd name="T35" fmla="*/ 5 h 8"/>
                <a:gd name="T36" fmla="*/ 2 w 4"/>
                <a:gd name="T37" fmla="*/ 5 h 8"/>
                <a:gd name="T38" fmla="*/ 3 w 4"/>
                <a:gd name="T39" fmla="*/ 5 h 8"/>
                <a:gd name="T40" fmla="*/ 4 w 4"/>
                <a:gd name="T41" fmla="*/ 5 h 8"/>
                <a:gd name="T42" fmla="*/ 4 w 4"/>
                <a:gd name="T43" fmla="*/ 4 h 8"/>
                <a:gd name="T44" fmla="*/ 4 w 4"/>
                <a:gd name="T45" fmla="*/ 3 h 8"/>
                <a:gd name="T46" fmla="*/ 4 w 4"/>
                <a:gd name="T47" fmla="*/ 3 h 8"/>
                <a:gd name="T48" fmla="*/ 4 w 4"/>
                <a:gd name="T49" fmla="*/ 2 h 8"/>
                <a:gd name="T50" fmla="*/ 4 w 4"/>
                <a:gd name="T51" fmla="*/ 1 h 8"/>
                <a:gd name="T52" fmla="*/ 4 w 4"/>
                <a:gd name="T53" fmla="*/ 0 h 8"/>
                <a:gd name="T54" fmla="*/ 3 w 4"/>
                <a:gd name="T55" fmla="*/ 0 h 8"/>
                <a:gd name="T56" fmla="*/ 2 w 4"/>
                <a:gd name="T57" fmla="*/ 0 h 8"/>
                <a:gd name="T58" fmla="*/ 2 w 4"/>
                <a:gd name="T5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401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402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403"/>
            <p:cNvSpPr>
              <a:spLocks/>
            </p:cNvSpPr>
            <p:nvPr/>
          </p:nvSpPr>
          <p:spPr bwMode="auto">
            <a:xfrm>
              <a:off x="6011863" y="2652713"/>
              <a:ext cx="393700" cy="488950"/>
            </a:xfrm>
            <a:custGeom>
              <a:avLst/>
              <a:gdLst>
                <a:gd name="T0" fmla="*/ 9 w 105"/>
                <a:gd name="T1" fmla="*/ 0 h 130"/>
                <a:gd name="T2" fmla="*/ 3 w 105"/>
                <a:gd name="T3" fmla="*/ 3 h 130"/>
                <a:gd name="T4" fmla="*/ 2 w 105"/>
                <a:gd name="T5" fmla="*/ 12 h 130"/>
                <a:gd name="T6" fmla="*/ 8 w 105"/>
                <a:gd name="T7" fmla="*/ 21 h 130"/>
                <a:gd name="T8" fmla="*/ 15 w 105"/>
                <a:gd name="T9" fmla="*/ 28 h 130"/>
                <a:gd name="T10" fmla="*/ 31 w 105"/>
                <a:gd name="T11" fmla="*/ 45 h 130"/>
                <a:gd name="T12" fmla="*/ 36 w 105"/>
                <a:gd name="T13" fmla="*/ 51 h 130"/>
                <a:gd name="T14" fmla="*/ 34 w 105"/>
                <a:gd name="T15" fmla="*/ 51 h 130"/>
                <a:gd name="T16" fmla="*/ 31 w 105"/>
                <a:gd name="T17" fmla="*/ 51 h 130"/>
                <a:gd name="T18" fmla="*/ 27 w 105"/>
                <a:gd name="T19" fmla="*/ 54 h 130"/>
                <a:gd name="T20" fmla="*/ 24 w 105"/>
                <a:gd name="T21" fmla="*/ 59 h 130"/>
                <a:gd name="T22" fmla="*/ 26 w 105"/>
                <a:gd name="T23" fmla="*/ 66 h 130"/>
                <a:gd name="T24" fmla="*/ 22 w 105"/>
                <a:gd name="T25" fmla="*/ 69 h 130"/>
                <a:gd name="T26" fmla="*/ 19 w 105"/>
                <a:gd name="T27" fmla="*/ 75 h 130"/>
                <a:gd name="T28" fmla="*/ 22 w 105"/>
                <a:gd name="T29" fmla="*/ 83 h 130"/>
                <a:gd name="T30" fmla="*/ 21 w 105"/>
                <a:gd name="T31" fmla="*/ 84 h 130"/>
                <a:gd name="T32" fmla="*/ 22 w 105"/>
                <a:gd name="T33" fmla="*/ 97 h 130"/>
                <a:gd name="T34" fmla="*/ 25 w 105"/>
                <a:gd name="T35" fmla="*/ 102 h 130"/>
                <a:gd name="T36" fmla="*/ 36 w 105"/>
                <a:gd name="T37" fmla="*/ 113 h 130"/>
                <a:gd name="T38" fmla="*/ 41 w 105"/>
                <a:gd name="T39" fmla="*/ 117 h 130"/>
                <a:gd name="T40" fmla="*/ 62 w 105"/>
                <a:gd name="T41" fmla="*/ 120 h 130"/>
                <a:gd name="T42" fmla="*/ 70 w 105"/>
                <a:gd name="T43" fmla="*/ 124 h 130"/>
                <a:gd name="T44" fmla="*/ 76 w 105"/>
                <a:gd name="T45" fmla="*/ 130 h 130"/>
                <a:gd name="T46" fmla="*/ 94 w 105"/>
                <a:gd name="T47" fmla="*/ 118 h 130"/>
                <a:gd name="T48" fmla="*/ 104 w 105"/>
                <a:gd name="T49" fmla="*/ 103 h 130"/>
                <a:gd name="T50" fmla="*/ 103 w 105"/>
                <a:gd name="T51" fmla="*/ 95 h 130"/>
                <a:gd name="T52" fmla="*/ 92 w 105"/>
                <a:gd name="T53" fmla="*/ 85 h 130"/>
                <a:gd name="T54" fmla="*/ 81 w 105"/>
                <a:gd name="T55" fmla="*/ 59 h 130"/>
                <a:gd name="T56" fmla="*/ 75 w 105"/>
                <a:gd name="T57" fmla="*/ 51 h 130"/>
                <a:gd name="T58" fmla="*/ 62 w 105"/>
                <a:gd name="T59" fmla="*/ 41 h 130"/>
                <a:gd name="T60" fmla="*/ 56 w 105"/>
                <a:gd name="T61" fmla="*/ 37 h 130"/>
                <a:gd name="T62" fmla="*/ 50 w 105"/>
                <a:gd name="T63" fmla="*/ 34 h 130"/>
                <a:gd name="T64" fmla="*/ 27 w 105"/>
                <a:gd name="T65" fmla="*/ 12 h 130"/>
                <a:gd name="T66" fmla="*/ 13 w 105"/>
                <a:gd name="T67" fmla="*/ 0 h 130"/>
                <a:gd name="T68" fmla="*/ 9 w 105"/>
                <a:gd name="T6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30">
                  <a:moveTo>
                    <a:pt x="9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8"/>
                    <a:pt x="2" y="12"/>
                  </a:cubicBezTo>
                  <a:cubicBezTo>
                    <a:pt x="3" y="15"/>
                    <a:pt x="8" y="21"/>
                    <a:pt x="8" y="21"/>
                  </a:cubicBezTo>
                  <a:cubicBezTo>
                    <a:pt x="10" y="23"/>
                    <a:pt x="13" y="26"/>
                    <a:pt x="15" y="28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3" y="47"/>
                    <a:pt x="35" y="50"/>
                    <a:pt x="36" y="51"/>
                  </a:cubicBezTo>
                  <a:cubicBezTo>
                    <a:pt x="35" y="51"/>
                    <a:pt x="34" y="51"/>
                    <a:pt x="34" y="51"/>
                  </a:cubicBezTo>
                  <a:cubicBezTo>
                    <a:pt x="33" y="51"/>
                    <a:pt x="32" y="51"/>
                    <a:pt x="31" y="51"/>
                  </a:cubicBezTo>
                  <a:cubicBezTo>
                    <a:pt x="30" y="52"/>
                    <a:pt x="28" y="53"/>
                    <a:pt x="27" y="54"/>
                  </a:cubicBezTo>
                  <a:cubicBezTo>
                    <a:pt x="25" y="55"/>
                    <a:pt x="25" y="57"/>
                    <a:pt x="24" y="59"/>
                  </a:cubicBezTo>
                  <a:cubicBezTo>
                    <a:pt x="24" y="61"/>
                    <a:pt x="25" y="64"/>
                    <a:pt x="26" y="66"/>
                  </a:cubicBezTo>
                  <a:cubicBezTo>
                    <a:pt x="24" y="67"/>
                    <a:pt x="23" y="68"/>
                    <a:pt x="22" y="69"/>
                  </a:cubicBezTo>
                  <a:cubicBezTo>
                    <a:pt x="20" y="71"/>
                    <a:pt x="19" y="73"/>
                    <a:pt x="19" y="75"/>
                  </a:cubicBezTo>
                  <a:cubicBezTo>
                    <a:pt x="19" y="78"/>
                    <a:pt x="20" y="80"/>
                    <a:pt x="22" y="83"/>
                  </a:cubicBezTo>
                  <a:cubicBezTo>
                    <a:pt x="22" y="84"/>
                    <a:pt x="22" y="84"/>
                    <a:pt x="21" y="84"/>
                  </a:cubicBezTo>
                  <a:cubicBezTo>
                    <a:pt x="17" y="89"/>
                    <a:pt x="22" y="97"/>
                    <a:pt x="22" y="97"/>
                  </a:cubicBezTo>
                  <a:cubicBezTo>
                    <a:pt x="23" y="99"/>
                    <a:pt x="25" y="101"/>
                    <a:pt x="25" y="102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7" y="114"/>
                    <a:pt x="38" y="115"/>
                    <a:pt x="41" y="117"/>
                  </a:cubicBezTo>
                  <a:cubicBezTo>
                    <a:pt x="47" y="120"/>
                    <a:pt x="62" y="120"/>
                    <a:pt x="62" y="120"/>
                  </a:cubicBezTo>
                  <a:cubicBezTo>
                    <a:pt x="64" y="120"/>
                    <a:pt x="68" y="122"/>
                    <a:pt x="70" y="12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83" y="127"/>
                    <a:pt x="89" y="123"/>
                    <a:pt x="94" y="118"/>
                  </a:cubicBezTo>
                  <a:cubicBezTo>
                    <a:pt x="99" y="112"/>
                    <a:pt x="104" y="103"/>
                    <a:pt x="104" y="103"/>
                  </a:cubicBezTo>
                  <a:cubicBezTo>
                    <a:pt x="105" y="101"/>
                    <a:pt x="105" y="97"/>
                    <a:pt x="103" y="9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89" y="75"/>
                    <a:pt x="81" y="59"/>
                    <a:pt x="81" y="59"/>
                  </a:cubicBezTo>
                  <a:cubicBezTo>
                    <a:pt x="79" y="56"/>
                    <a:pt x="77" y="53"/>
                    <a:pt x="75" y="5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0" y="39"/>
                    <a:pt x="57" y="38"/>
                    <a:pt x="56" y="37"/>
                  </a:cubicBezTo>
                  <a:cubicBezTo>
                    <a:pt x="55" y="37"/>
                    <a:pt x="52" y="36"/>
                    <a:pt x="50" y="3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5"/>
                    <a:pt x="16" y="2"/>
                    <a:pt x="13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404"/>
            <p:cNvSpPr>
              <a:spLocks noEditPoints="1"/>
            </p:cNvSpPr>
            <p:nvPr/>
          </p:nvSpPr>
          <p:spPr bwMode="auto">
            <a:xfrm>
              <a:off x="8869363" y="2971800"/>
              <a:ext cx="549275" cy="312738"/>
            </a:xfrm>
            <a:custGeom>
              <a:avLst/>
              <a:gdLst>
                <a:gd name="T0" fmla="*/ 98 w 146"/>
                <a:gd name="T1" fmla="*/ 56 h 83"/>
                <a:gd name="T2" fmla="*/ 115 w 146"/>
                <a:gd name="T3" fmla="*/ 53 h 83"/>
                <a:gd name="T4" fmla="*/ 98 w 146"/>
                <a:gd name="T5" fmla="*/ 58 h 83"/>
                <a:gd name="T6" fmla="*/ 6 w 146"/>
                <a:gd name="T7" fmla="*/ 56 h 83"/>
                <a:gd name="T8" fmla="*/ 40 w 146"/>
                <a:gd name="T9" fmla="*/ 39 h 83"/>
                <a:gd name="T10" fmla="*/ 27 w 146"/>
                <a:gd name="T11" fmla="*/ 51 h 83"/>
                <a:gd name="T12" fmla="*/ 27 w 146"/>
                <a:gd name="T13" fmla="*/ 60 h 83"/>
                <a:gd name="T14" fmla="*/ 43 w 146"/>
                <a:gd name="T15" fmla="*/ 41 h 83"/>
                <a:gd name="T16" fmla="*/ 27 w 146"/>
                <a:gd name="T17" fmla="*/ 77 h 83"/>
                <a:gd name="T18" fmla="*/ 108 w 146"/>
                <a:gd name="T19" fmla="*/ 38 h 83"/>
                <a:gd name="T20" fmla="*/ 140 w 146"/>
                <a:gd name="T21" fmla="*/ 56 h 83"/>
                <a:gd name="T22" fmla="*/ 99 w 146"/>
                <a:gd name="T23" fmla="*/ 61 h 83"/>
                <a:gd name="T24" fmla="*/ 119 w 146"/>
                <a:gd name="T25" fmla="*/ 61 h 83"/>
                <a:gd name="T26" fmla="*/ 119 w 146"/>
                <a:gd name="T27" fmla="*/ 51 h 83"/>
                <a:gd name="T28" fmla="*/ 86 w 146"/>
                <a:gd name="T29" fmla="*/ 60 h 83"/>
                <a:gd name="T30" fmla="*/ 92 w 146"/>
                <a:gd name="T31" fmla="*/ 26 h 83"/>
                <a:gd name="T32" fmla="*/ 92 w 146"/>
                <a:gd name="T33" fmla="*/ 56 h 83"/>
                <a:gd name="T34" fmla="*/ 86 w 146"/>
                <a:gd name="T35" fmla="*/ 60 h 83"/>
                <a:gd name="T36" fmla="*/ 48 w 146"/>
                <a:gd name="T37" fmla="*/ 25 h 83"/>
                <a:gd name="T38" fmla="*/ 89 w 146"/>
                <a:gd name="T39" fmla="*/ 25 h 83"/>
                <a:gd name="T40" fmla="*/ 79 w 146"/>
                <a:gd name="T41" fmla="*/ 55 h 83"/>
                <a:gd name="T42" fmla="*/ 76 w 146"/>
                <a:gd name="T43" fmla="*/ 50 h 83"/>
                <a:gd name="T44" fmla="*/ 79 w 146"/>
                <a:gd name="T45" fmla="*/ 48 h 83"/>
                <a:gd name="T46" fmla="*/ 78 w 146"/>
                <a:gd name="T47" fmla="*/ 47 h 83"/>
                <a:gd name="T48" fmla="*/ 71 w 146"/>
                <a:gd name="T49" fmla="*/ 50 h 83"/>
                <a:gd name="T50" fmla="*/ 72 w 146"/>
                <a:gd name="T51" fmla="*/ 51 h 83"/>
                <a:gd name="T52" fmla="*/ 74 w 146"/>
                <a:gd name="T53" fmla="*/ 51 h 83"/>
                <a:gd name="T54" fmla="*/ 75 w 146"/>
                <a:gd name="T55" fmla="*/ 55 h 83"/>
                <a:gd name="T56" fmla="*/ 50 w 146"/>
                <a:gd name="T57" fmla="*/ 0 h 83"/>
                <a:gd name="T58" fmla="*/ 47 w 146"/>
                <a:gd name="T59" fmla="*/ 7 h 83"/>
                <a:gd name="T60" fmla="*/ 42 w 146"/>
                <a:gd name="T61" fmla="*/ 32 h 83"/>
                <a:gd name="T62" fmla="*/ 0 w 146"/>
                <a:gd name="T63" fmla="*/ 56 h 83"/>
                <a:gd name="T64" fmla="*/ 55 w 146"/>
                <a:gd name="T65" fmla="*/ 56 h 83"/>
                <a:gd name="T66" fmla="*/ 47 w 146"/>
                <a:gd name="T67" fmla="*/ 29 h 83"/>
                <a:gd name="T68" fmla="*/ 71 w 146"/>
                <a:gd name="T69" fmla="*/ 62 h 83"/>
                <a:gd name="T70" fmla="*/ 80 w 146"/>
                <a:gd name="T71" fmla="*/ 76 h 83"/>
                <a:gd name="T72" fmla="*/ 77 w 146"/>
                <a:gd name="T73" fmla="*/ 78 h 83"/>
                <a:gd name="T74" fmla="*/ 79 w 146"/>
                <a:gd name="T75" fmla="*/ 79 h 83"/>
                <a:gd name="T76" fmla="*/ 85 w 146"/>
                <a:gd name="T77" fmla="*/ 77 h 83"/>
                <a:gd name="T78" fmla="*/ 84 w 146"/>
                <a:gd name="T79" fmla="*/ 76 h 83"/>
                <a:gd name="T80" fmla="*/ 81 w 146"/>
                <a:gd name="T81" fmla="*/ 70 h 83"/>
                <a:gd name="T82" fmla="*/ 93 w 146"/>
                <a:gd name="T83" fmla="*/ 63 h 83"/>
                <a:gd name="T84" fmla="*/ 146 w 146"/>
                <a:gd name="T85" fmla="*/ 56 h 83"/>
                <a:gd name="T86" fmla="*/ 104 w 146"/>
                <a:gd name="T87" fmla="*/ 33 h 83"/>
                <a:gd name="T88" fmla="*/ 94 w 146"/>
                <a:gd name="T89" fmla="*/ 21 h 83"/>
                <a:gd name="T90" fmla="*/ 100 w 146"/>
                <a:gd name="T91" fmla="*/ 18 h 83"/>
                <a:gd name="T92" fmla="*/ 105 w 146"/>
                <a:gd name="T93" fmla="*/ 18 h 83"/>
                <a:gd name="T94" fmla="*/ 106 w 146"/>
                <a:gd name="T95" fmla="*/ 11 h 83"/>
                <a:gd name="T96" fmla="*/ 93 w 146"/>
                <a:gd name="T97" fmla="*/ 12 h 83"/>
                <a:gd name="T98" fmla="*/ 82 w 146"/>
                <a:gd name="T99" fmla="*/ 12 h 83"/>
                <a:gd name="T100" fmla="*/ 83 w 146"/>
                <a:gd name="T101" fmla="*/ 16 h 83"/>
                <a:gd name="T102" fmla="*/ 90 w 146"/>
                <a:gd name="T103" fmla="*/ 21 h 83"/>
                <a:gd name="T104" fmla="*/ 52 w 146"/>
                <a:gd name="T105" fmla="*/ 13 h 83"/>
                <a:gd name="T106" fmla="*/ 51 w 146"/>
                <a:gd name="T107" fmla="*/ 6 h 83"/>
                <a:gd name="T108" fmla="*/ 52 w 146"/>
                <a:gd name="T109" fmla="*/ 4 h 83"/>
                <a:gd name="T110" fmla="*/ 65 w 146"/>
                <a:gd name="T111" fmla="*/ 4 h 83"/>
                <a:gd name="T112" fmla="*/ 64 w 146"/>
                <a:gd name="T113" fmla="*/ 0 h 83"/>
                <a:gd name="T114" fmla="*/ 58 w 146"/>
                <a:gd name="T115" fmla="*/ 2 h 83"/>
                <a:gd name="T116" fmla="*/ 50 w 146"/>
                <a:gd name="T1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6" h="83">
                  <a:moveTo>
                    <a:pt x="98" y="58"/>
                  </a:moveTo>
                  <a:cubicBezTo>
                    <a:pt x="98" y="57"/>
                    <a:pt x="98" y="56"/>
                    <a:pt x="98" y="56"/>
                  </a:cubicBezTo>
                  <a:cubicBezTo>
                    <a:pt x="98" y="50"/>
                    <a:pt x="101" y="44"/>
                    <a:pt x="105" y="40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4" y="54"/>
                    <a:pt x="114" y="54"/>
                  </a:cubicBezTo>
                  <a:cubicBezTo>
                    <a:pt x="98" y="58"/>
                    <a:pt x="98" y="58"/>
                    <a:pt x="98" y="58"/>
                  </a:cubicBezTo>
                  <a:moveTo>
                    <a:pt x="27" y="77"/>
                  </a:moveTo>
                  <a:cubicBezTo>
                    <a:pt x="16" y="77"/>
                    <a:pt x="6" y="67"/>
                    <a:pt x="6" y="56"/>
                  </a:cubicBezTo>
                  <a:cubicBezTo>
                    <a:pt x="6" y="44"/>
                    <a:pt x="16" y="35"/>
                    <a:pt x="27" y="35"/>
                  </a:cubicBezTo>
                  <a:cubicBezTo>
                    <a:pt x="32" y="35"/>
                    <a:pt x="36" y="36"/>
                    <a:pt x="40" y="39"/>
                  </a:cubicBezTo>
                  <a:cubicBezTo>
                    <a:pt x="38" y="47"/>
                    <a:pt x="33" y="50"/>
                    <a:pt x="30" y="52"/>
                  </a:cubicBezTo>
                  <a:cubicBezTo>
                    <a:pt x="29" y="52"/>
                    <a:pt x="28" y="51"/>
                    <a:pt x="27" y="51"/>
                  </a:cubicBezTo>
                  <a:cubicBezTo>
                    <a:pt x="25" y="51"/>
                    <a:pt x="23" y="53"/>
                    <a:pt x="23" y="56"/>
                  </a:cubicBezTo>
                  <a:cubicBezTo>
                    <a:pt x="23" y="58"/>
                    <a:pt x="25" y="60"/>
                    <a:pt x="27" y="60"/>
                  </a:cubicBezTo>
                  <a:cubicBezTo>
                    <a:pt x="30" y="60"/>
                    <a:pt x="31" y="58"/>
                    <a:pt x="32" y="56"/>
                  </a:cubicBezTo>
                  <a:cubicBezTo>
                    <a:pt x="35" y="54"/>
                    <a:pt x="40" y="50"/>
                    <a:pt x="43" y="41"/>
                  </a:cubicBezTo>
                  <a:cubicBezTo>
                    <a:pt x="46" y="45"/>
                    <a:pt x="49" y="50"/>
                    <a:pt x="49" y="56"/>
                  </a:cubicBezTo>
                  <a:cubicBezTo>
                    <a:pt x="49" y="67"/>
                    <a:pt x="39" y="77"/>
                    <a:pt x="27" y="77"/>
                  </a:cubicBezTo>
                  <a:moveTo>
                    <a:pt x="118" y="51"/>
                  </a:moveTo>
                  <a:cubicBezTo>
                    <a:pt x="108" y="38"/>
                    <a:pt x="108" y="38"/>
                    <a:pt x="108" y="38"/>
                  </a:cubicBezTo>
                  <a:cubicBezTo>
                    <a:pt x="111" y="36"/>
                    <a:pt x="115" y="35"/>
                    <a:pt x="119" y="35"/>
                  </a:cubicBezTo>
                  <a:cubicBezTo>
                    <a:pt x="131" y="35"/>
                    <a:pt x="140" y="44"/>
                    <a:pt x="140" y="56"/>
                  </a:cubicBezTo>
                  <a:cubicBezTo>
                    <a:pt x="140" y="67"/>
                    <a:pt x="131" y="77"/>
                    <a:pt x="119" y="77"/>
                  </a:cubicBezTo>
                  <a:cubicBezTo>
                    <a:pt x="109" y="77"/>
                    <a:pt x="101" y="70"/>
                    <a:pt x="99" y="61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6" y="60"/>
                    <a:pt x="117" y="61"/>
                    <a:pt x="119" y="61"/>
                  </a:cubicBezTo>
                  <a:cubicBezTo>
                    <a:pt x="122" y="61"/>
                    <a:pt x="124" y="58"/>
                    <a:pt x="124" y="56"/>
                  </a:cubicBezTo>
                  <a:cubicBezTo>
                    <a:pt x="124" y="53"/>
                    <a:pt x="122" y="51"/>
                    <a:pt x="119" y="51"/>
                  </a:cubicBezTo>
                  <a:cubicBezTo>
                    <a:pt x="119" y="51"/>
                    <a:pt x="118" y="51"/>
                    <a:pt x="118" y="51"/>
                  </a:cubicBezTo>
                  <a:moveTo>
                    <a:pt x="86" y="60"/>
                  </a:moveTo>
                  <a:cubicBezTo>
                    <a:pt x="85" y="58"/>
                    <a:pt x="84" y="57"/>
                    <a:pt x="83" y="5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95" y="41"/>
                    <a:pt x="92" y="48"/>
                    <a:pt x="92" y="56"/>
                  </a:cubicBezTo>
                  <a:cubicBezTo>
                    <a:pt x="92" y="57"/>
                    <a:pt x="92" y="58"/>
                    <a:pt x="92" y="59"/>
                  </a:cubicBezTo>
                  <a:cubicBezTo>
                    <a:pt x="86" y="60"/>
                    <a:pt x="86" y="60"/>
                    <a:pt x="86" y="60"/>
                  </a:cubicBezTo>
                  <a:moveTo>
                    <a:pt x="75" y="56"/>
                  </a:move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3"/>
                    <a:pt x="77" y="51"/>
                    <a:pt x="76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49"/>
                    <a:pt x="79" y="48"/>
                  </a:cubicBezTo>
                  <a:cubicBezTo>
                    <a:pt x="79" y="48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9"/>
                    <a:pt x="71" y="49"/>
                    <a:pt x="71" y="50"/>
                  </a:cubicBezTo>
                  <a:cubicBezTo>
                    <a:pt x="71" y="50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5" y="52"/>
                    <a:pt x="75" y="54"/>
                  </a:cubicBezTo>
                  <a:cubicBezTo>
                    <a:pt x="75" y="54"/>
                    <a:pt x="75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moveTo>
                    <a:pt x="50" y="0"/>
                  </a:moveTo>
                  <a:cubicBezTo>
                    <a:pt x="49" y="0"/>
                    <a:pt x="48" y="0"/>
                    <a:pt x="47" y="1"/>
                  </a:cubicBezTo>
                  <a:cubicBezTo>
                    <a:pt x="45" y="2"/>
                    <a:pt x="47" y="6"/>
                    <a:pt x="47" y="7"/>
                  </a:cubicBezTo>
                  <a:cubicBezTo>
                    <a:pt x="48" y="9"/>
                    <a:pt x="48" y="11"/>
                    <a:pt x="48" y="12"/>
                  </a:cubicBezTo>
                  <a:cubicBezTo>
                    <a:pt x="48" y="14"/>
                    <a:pt x="45" y="22"/>
                    <a:pt x="42" y="32"/>
                  </a:cubicBezTo>
                  <a:cubicBezTo>
                    <a:pt x="37" y="30"/>
                    <a:pt x="33" y="28"/>
                    <a:pt x="27" y="28"/>
                  </a:cubicBezTo>
                  <a:cubicBezTo>
                    <a:pt x="12" y="28"/>
                    <a:pt x="0" y="41"/>
                    <a:pt x="0" y="56"/>
                  </a:cubicBezTo>
                  <a:cubicBezTo>
                    <a:pt x="0" y="71"/>
                    <a:pt x="12" y="83"/>
                    <a:pt x="27" y="83"/>
                  </a:cubicBezTo>
                  <a:cubicBezTo>
                    <a:pt x="42" y="83"/>
                    <a:pt x="55" y="71"/>
                    <a:pt x="55" y="56"/>
                  </a:cubicBezTo>
                  <a:cubicBezTo>
                    <a:pt x="55" y="47"/>
                    <a:pt x="51" y="40"/>
                    <a:pt x="45" y="35"/>
                  </a:cubicBezTo>
                  <a:cubicBezTo>
                    <a:pt x="45" y="33"/>
                    <a:pt x="46" y="31"/>
                    <a:pt x="47" y="2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1" y="60"/>
                    <a:pt x="71" y="61"/>
                    <a:pt x="71" y="62"/>
                  </a:cubicBezTo>
                  <a:cubicBezTo>
                    <a:pt x="71" y="66"/>
                    <a:pt x="74" y="70"/>
                    <a:pt x="79" y="70"/>
                  </a:cubicBezTo>
                  <a:cubicBezTo>
                    <a:pt x="79" y="73"/>
                    <a:pt x="80" y="75"/>
                    <a:pt x="80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7" y="77"/>
                    <a:pt x="77" y="78"/>
                  </a:cubicBezTo>
                  <a:cubicBezTo>
                    <a:pt x="77" y="79"/>
                    <a:pt x="78" y="79"/>
                    <a:pt x="78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4"/>
                    <a:pt x="82" y="72"/>
                    <a:pt x="81" y="70"/>
                  </a:cubicBezTo>
                  <a:cubicBezTo>
                    <a:pt x="84" y="69"/>
                    <a:pt x="86" y="67"/>
                    <a:pt x="86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6" y="74"/>
                    <a:pt x="107" y="83"/>
                    <a:pt x="119" y="83"/>
                  </a:cubicBezTo>
                  <a:cubicBezTo>
                    <a:pt x="134" y="83"/>
                    <a:pt x="146" y="71"/>
                    <a:pt x="146" y="56"/>
                  </a:cubicBezTo>
                  <a:cubicBezTo>
                    <a:pt x="146" y="41"/>
                    <a:pt x="134" y="28"/>
                    <a:pt x="119" y="28"/>
                  </a:cubicBezTo>
                  <a:cubicBezTo>
                    <a:pt x="113" y="28"/>
                    <a:pt x="108" y="30"/>
                    <a:pt x="104" y="33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6" y="18"/>
                    <a:pt x="99" y="18"/>
                    <a:pt x="100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3" y="18"/>
                    <a:pt x="104" y="18"/>
                    <a:pt x="105" y="18"/>
                  </a:cubicBezTo>
                  <a:cubicBezTo>
                    <a:pt x="105" y="18"/>
                    <a:pt x="106" y="18"/>
                    <a:pt x="106" y="18"/>
                  </a:cubicBezTo>
                  <a:cubicBezTo>
                    <a:pt x="107" y="18"/>
                    <a:pt x="107" y="15"/>
                    <a:pt x="106" y="11"/>
                  </a:cubicBezTo>
                  <a:cubicBezTo>
                    <a:pt x="106" y="10"/>
                    <a:pt x="105" y="10"/>
                    <a:pt x="104" y="10"/>
                  </a:cubicBezTo>
                  <a:cubicBezTo>
                    <a:pt x="101" y="10"/>
                    <a:pt x="96" y="11"/>
                    <a:pt x="93" y="12"/>
                  </a:cubicBezTo>
                  <a:cubicBezTo>
                    <a:pt x="91" y="13"/>
                    <a:pt x="89" y="13"/>
                    <a:pt x="88" y="13"/>
                  </a:cubicBezTo>
                  <a:cubicBezTo>
                    <a:pt x="85" y="13"/>
                    <a:pt x="83" y="13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9" y="12"/>
                    <a:pt x="76" y="16"/>
                    <a:pt x="83" y="16"/>
                  </a:cubicBezTo>
                  <a:cubicBezTo>
                    <a:pt x="87" y="17"/>
                    <a:pt x="89" y="17"/>
                    <a:pt x="90" y="1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16"/>
                    <a:pt x="52" y="13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8"/>
                    <a:pt x="51" y="6"/>
                  </a:cubicBezTo>
                  <a:cubicBezTo>
                    <a:pt x="50" y="5"/>
                    <a:pt x="50" y="4"/>
                    <a:pt x="50" y="3"/>
                  </a:cubicBezTo>
                  <a:cubicBezTo>
                    <a:pt x="50" y="4"/>
                    <a:pt x="51" y="4"/>
                    <a:pt x="52" y="4"/>
                  </a:cubicBezTo>
                  <a:cubicBezTo>
                    <a:pt x="54" y="5"/>
                    <a:pt x="56" y="5"/>
                    <a:pt x="58" y="5"/>
                  </a:cubicBezTo>
                  <a:cubicBezTo>
                    <a:pt x="62" y="5"/>
                    <a:pt x="64" y="4"/>
                    <a:pt x="65" y="4"/>
                  </a:cubicBezTo>
                  <a:cubicBezTo>
                    <a:pt x="66" y="4"/>
                    <a:pt x="66" y="3"/>
                    <a:pt x="66" y="2"/>
                  </a:cubicBezTo>
                  <a:cubicBezTo>
                    <a:pt x="65" y="1"/>
                    <a:pt x="65" y="0"/>
                    <a:pt x="64" y="0"/>
                  </a:cubicBezTo>
                  <a:cubicBezTo>
                    <a:pt x="64" y="0"/>
                    <a:pt x="63" y="1"/>
                    <a:pt x="63" y="1"/>
                  </a:cubicBezTo>
                  <a:cubicBezTo>
                    <a:pt x="63" y="1"/>
                    <a:pt x="61" y="2"/>
                    <a:pt x="58" y="2"/>
                  </a:cubicBezTo>
                  <a:cubicBezTo>
                    <a:pt x="57" y="2"/>
                    <a:pt x="55" y="1"/>
                    <a:pt x="54" y="1"/>
                  </a:cubicBezTo>
                  <a:cubicBezTo>
                    <a:pt x="53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405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406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407"/>
            <p:cNvSpPr>
              <a:spLocks noEditPoints="1"/>
            </p:cNvSpPr>
            <p:nvPr/>
          </p:nvSpPr>
          <p:spPr bwMode="auto">
            <a:xfrm>
              <a:off x="7037388" y="5380038"/>
              <a:ext cx="314325" cy="354013"/>
            </a:xfrm>
            <a:custGeom>
              <a:avLst/>
              <a:gdLst>
                <a:gd name="T0" fmla="*/ 0 w 84"/>
                <a:gd name="T1" fmla="*/ 94 h 94"/>
                <a:gd name="T2" fmla="*/ 0 w 84"/>
                <a:gd name="T3" fmla="*/ 94 h 94"/>
                <a:gd name="T4" fmla="*/ 0 w 84"/>
                <a:gd name="T5" fmla="*/ 94 h 94"/>
                <a:gd name="T6" fmla="*/ 1 w 84"/>
                <a:gd name="T7" fmla="*/ 93 h 94"/>
                <a:gd name="T8" fmla="*/ 25 w 84"/>
                <a:gd name="T9" fmla="*/ 61 h 94"/>
                <a:gd name="T10" fmla="*/ 25 w 84"/>
                <a:gd name="T11" fmla="*/ 59 h 94"/>
                <a:gd name="T12" fmla="*/ 28 w 84"/>
                <a:gd name="T13" fmla="*/ 56 h 94"/>
                <a:gd name="T14" fmla="*/ 31 w 84"/>
                <a:gd name="T15" fmla="*/ 59 h 94"/>
                <a:gd name="T16" fmla="*/ 28 w 84"/>
                <a:gd name="T17" fmla="*/ 62 h 94"/>
                <a:gd name="T18" fmla="*/ 27 w 84"/>
                <a:gd name="T19" fmla="*/ 62 h 94"/>
                <a:gd name="T20" fmla="*/ 1 w 84"/>
                <a:gd name="T21" fmla="*/ 93 h 94"/>
                <a:gd name="T22" fmla="*/ 67 w 84"/>
                <a:gd name="T23" fmla="*/ 0 h 94"/>
                <a:gd name="T24" fmla="*/ 6 w 84"/>
                <a:gd name="T25" fmla="*/ 44 h 94"/>
                <a:gd name="T26" fmla="*/ 0 w 84"/>
                <a:gd name="T27" fmla="*/ 94 h 94"/>
                <a:gd name="T28" fmla="*/ 46 w 84"/>
                <a:gd name="T29" fmla="*/ 76 h 94"/>
                <a:gd name="T30" fmla="*/ 49 w 84"/>
                <a:gd name="T31" fmla="*/ 76 h 94"/>
                <a:gd name="T32" fmla="*/ 84 w 84"/>
                <a:gd name="T33" fmla="*/ 12 h 94"/>
                <a:gd name="T34" fmla="*/ 67 w 84"/>
                <a:gd name="T3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94">
                  <a:moveTo>
                    <a:pt x="0" y="94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moveTo>
                    <a:pt x="1" y="93"/>
                  </a:move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59"/>
                  </a:cubicBezTo>
                  <a:cubicBezTo>
                    <a:pt x="25" y="57"/>
                    <a:pt x="26" y="56"/>
                    <a:pt x="28" y="56"/>
                  </a:cubicBezTo>
                  <a:cubicBezTo>
                    <a:pt x="30" y="56"/>
                    <a:pt x="31" y="57"/>
                    <a:pt x="31" y="59"/>
                  </a:cubicBezTo>
                  <a:cubicBezTo>
                    <a:pt x="31" y="61"/>
                    <a:pt x="30" y="62"/>
                    <a:pt x="28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" y="93"/>
                    <a:pt x="1" y="93"/>
                    <a:pt x="1" y="93"/>
                  </a:cubicBezTo>
                  <a:moveTo>
                    <a:pt x="67" y="0"/>
                  </a:moveTo>
                  <a:cubicBezTo>
                    <a:pt x="47" y="35"/>
                    <a:pt x="6" y="44"/>
                    <a:pt x="6" y="44"/>
                  </a:cubicBezTo>
                  <a:cubicBezTo>
                    <a:pt x="14" y="76"/>
                    <a:pt x="1" y="93"/>
                    <a:pt x="0" y="94"/>
                  </a:cubicBezTo>
                  <a:cubicBezTo>
                    <a:pt x="14" y="77"/>
                    <a:pt x="38" y="76"/>
                    <a:pt x="46" y="76"/>
                  </a:cubicBezTo>
                  <a:cubicBezTo>
                    <a:pt x="48" y="76"/>
                    <a:pt x="49" y="76"/>
                    <a:pt x="49" y="76"/>
                  </a:cubicBezTo>
                  <a:cubicBezTo>
                    <a:pt x="44" y="49"/>
                    <a:pt x="84" y="12"/>
                    <a:pt x="84" y="12"/>
                  </a:cubicBezTo>
                  <a:cubicBezTo>
                    <a:pt x="78" y="1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408"/>
            <p:cNvSpPr>
              <a:spLocks/>
            </p:cNvSpPr>
            <p:nvPr/>
          </p:nvSpPr>
          <p:spPr bwMode="auto">
            <a:xfrm>
              <a:off x="7285038" y="5251450"/>
              <a:ext cx="187325" cy="180975"/>
            </a:xfrm>
            <a:custGeom>
              <a:avLst/>
              <a:gdLst>
                <a:gd name="T0" fmla="*/ 19 w 50"/>
                <a:gd name="T1" fmla="*/ 0 h 48"/>
                <a:gd name="T2" fmla="*/ 0 w 50"/>
                <a:gd name="T3" fmla="*/ 29 h 48"/>
                <a:gd name="T4" fmla="*/ 25 w 50"/>
                <a:gd name="T5" fmla="*/ 48 h 48"/>
                <a:gd name="T6" fmla="*/ 50 w 50"/>
                <a:gd name="T7" fmla="*/ 25 h 48"/>
                <a:gd name="T8" fmla="*/ 19 w 5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8">
                  <a:moveTo>
                    <a:pt x="19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8" y="29"/>
                    <a:pt x="25" y="4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39" y="2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Rectangle 409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Rectangle 410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Rectangle 411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Rectangle 412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413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close/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close/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close/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close/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close/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close/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close/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close/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close/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close/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414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415"/>
            <p:cNvSpPr>
              <a:spLocks noEditPoints="1"/>
            </p:cNvSpPr>
            <p:nvPr/>
          </p:nvSpPr>
          <p:spPr bwMode="auto">
            <a:xfrm>
              <a:off x="4794250" y="5292725"/>
              <a:ext cx="476250" cy="482600"/>
            </a:xfrm>
            <a:custGeom>
              <a:avLst/>
              <a:gdLst>
                <a:gd name="T0" fmla="*/ 95 w 127"/>
                <a:gd name="T1" fmla="*/ 115 h 128"/>
                <a:gd name="T2" fmla="*/ 96 w 127"/>
                <a:gd name="T3" fmla="*/ 114 h 128"/>
                <a:gd name="T4" fmla="*/ 96 w 127"/>
                <a:gd name="T5" fmla="*/ 114 h 128"/>
                <a:gd name="T6" fmla="*/ 45 w 127"/>
                <a:gd name="T7" fmla="*/ 120 h 128"/>
                <a:gd name="T8" fmla="*/ 63 w 127"/>
                <a:gd name="T9" fmla="*/ 110 h 128"/>
                <a:gd name="T10" fmla="*/ 64 w 127"/>
                <a:gd name="T11" fmla="*/ 124 h 128"/>
                <a:gd name="T12" fmla="*/ 15 w 127"/>
                <a:gd name="T13" fmla="*/ 99 h 128"/>
                <a:gd name="T14" fmla="*/ 15 w 127"/>
                <a:gd name="T15" fmla="*/ 99 h 128"/>
                <a:gd name="T16" fmla="*/ 16 w 127"/>
                <a:gd name="T17" fmla="*/ 94 h 128"/>
                <a:gd name="T18" fmla="*/ 24 w 127"/>
                <a:gd name="T19" fmla="*/ 94 h 128"/>
                <a:gd name="T20" fmla="*/ 12 w 127"/>
                <a:gd name="T21" fmla="*/ 95 h 128"/>
                <a:gd name="T22" fmla="*/ 21 w 127"/>
                <a:gd name="T23" fmla="*/ 77 h 128"/>
                <a:gd name="T24" fmla="*/ 20 w 127"/>
                <a:gd name="T25" fmla="*/ 90 h 128"/>
                <a:gd name="T26" fmla="*/ 13 w 127"/>
                <a:gd name="T27" fmla="*/ 93 h 128"/>
                <a:gd name="T28" fmla="*/ 49 w 127"/>
                <a:gd name="T29" fmla="*/ 79 h 128"/>
                <a:gd name="T30" fmla="*/ 123 w 127"/>
                <a:gd name="T31" fmla="*/ 67 h 128"/>
                <a:gd name="T32" fmla="*/ 93 w 127"/>
                <a:gd name="T33" fmla="*/ 113 h 128"/>
                <a:gd name="T34" fmla="*/ 64 w 127"/>
                <a:gd name="T35" fmla="*/ 108 h 128"/>
                <a:gd name="T36" fmla="*/ 24 w 127"/>
                <a:gd name="T37" fmla="*/ 78 h 128"/>
                <a:gd name="T38" fmla="*/ 123 w 127"/>
                <a:gd name="T39" fmla="*/ 67 h 128"/>
                <a:gd name="T40" fmla="*/ 123 w 127"/>
                <a:gd name="T41" fmla="*/ 67 h 128"/>
                <a:gd name="T42" fmla="*/ 11 w 127"/>
                <a:gd name="T43" fmla="*/ 72 h 128"/>
                <a:gd name="T44" fmla="*/ 4 w 127"/>
                <a:gd name="T45" fmla="*/ 64 h 128"/>
                <a:gd name="T46" fmla="*/ 9 w 127"/>
                <a:gd name="T47" fmla="*/ 44 h 128"/>
                <a:gd name="T48" fmla="*/ 21 w 127"/>
                <a:gd name="T49" fmla="*/ 60 h 128"/>
                <a:gd name="T50" fmla="*/ 21 w 127"/>
                <a:gd name="T51" fmla="*/ 72 h 128"/>
                <a:gd name="T52" fmla="*/ 11 w 127"/>
                <a:gd name="T53" fmla="*/ 36 h 128"/>
                <a:gd name="T54" fmla="*/ 11 w 127"/>
                <a:gd name="T55" fmla="*/ 36 h 128"/>
                <a:gd name="T56" fmla="*/ 13 w 127"/>
                <a:gd name="T57" fmla="*/ 32 h 128"/>
                <a:gd name="T58" fmla="*/ 14 w 127"/>
                <a:gd name="T59" fmla="*/ 31 h 128"/>
                <a:gd name="T60" fmla="*/ 14 w 127"/>
                <a:gd name="T61" fmla="*/ 31 h 128"/>
                <a:gd name="T62" fmla="*/ 59 w 127"/>
                <a:gd name="T63" fmla="*/ 44 h 128"/>
                <a:gd name="T64" fmla="*/ 104 w 127"/>
                <a:gd name="T65" fmla="*/ 24 h 128"/>
                <a:gd name="T66" fmla="*/ 108 w 127"/>
                <a:gd name="T67" fmla="*/ 24 h 128"/>
                <a:gd name="T68" fmla="*/ 80 w 127"/>
                <a:gd name="T69" fmla="*/ 75 h 128"/>
                <a:gd name="T70" fmla="*/ 24 w 127"/>
                <a:gd name="T71" fmla="*/ 75 h 128"/>
                <a:gd name="T72" fmla="*/ 24 w 127"/>
                <a:gd name="T73" fmla="*/ 67 h 128"/>
                <a:gd name="T74" fmla="*/ 24 w 127"/>
                <a:gd name="T75" fmla="*/ 60 h 128"/>
                <a:gd name="T76" fmla="*/ 22 w 127"/>
                <a:gd name="T77" fmla="*/ 57 h 128"/>
                <a:gd name="T78" fmla="*/ 12 w 127"/>
                <a:gd name="T79" fmla="*/ 44 h 128"/>
                <a:gd name="T80" fmla="*/ 15 w 127"/>
                <a:gd name="T81" fmla="*/ 29 h 128"/>
                <a:gd name="T82" fmla="*/ 53 w 127"/>
                <a:gd name="T83" fmla="*/ 5 h 128"/>
                <a:gd name="T84" fmla="*/ 22 w 127"/>
                <a:gd name="T85" fmla="*/ 57 h 128"/>
                <a:gd name="T86" fmla="*/ 55 w 127"/>
                <a:gd name="T87" fmla="*/ 5 h 128"/>
                <a:gd name="T88" fmla="*/ 57 w 127"/>
                <a:gd name="T89" fmla="*/ 5 h 128"/>
                <a:gd name="T90" fmla="*/ 57 w 127"/>
                <a:gd name="T91" fmla="*/ 5 h 128"/>
                <a:gd name="T92" fmla="*/ 61 w 127"/>
                <a:gd name="T93" fmla="*/ 4 h 128"/>
                <a:gd name="T94" fmla="*/ 25 w 127"/>
                <a:gd name="T95" fmla="*/ 57 h 128"/>
                <a:gd name="T96" fmla="*/ 62 w 127"/>
                <a:gd name="T97" fmla="*/ 5 h 128"/>
                <a:gd name="T98" fmla="*/ 64 w 127"/>
                <a:gd name="T99" fmla="*/ 4 h 128"/>
                <a:gd name="T100" fmla="*/ 104 w 127"/>
                <a:gd name="T101" fmla="*/ 21 h 128"/>
                <a:gd name="T102" fmla="*/ 58 w 127"/>
                <a:gd name="T103" fmla="*/ 41 h 128"/>
                <a:gd name="T104" fmla="*/ 64 w 127"/>
                <a:gd name="T105" fmla="*/ 0 h 128"/>
                <a:gd name="T106" fmla="*/ 64 w 127"/>
                <a:gd name="T107" fmla="*/ 128 h 128"/>
                <a:gd name="T108" fmla="*/ 64 w 127"/>
                <a:gd name="T10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" h="128">
                  <a:moveTo>
                    <a:pt x="94" y="115"/>
                  </a:moveTo>
                  <a:cubicBezTo>
                    <a:pt x="94" y="115"/>
                    <a:pt x="95" y="115"/>
                    <a:pt x="95" y="115"/>
                  </a:cubicBezTo>
                  <a:cubicBezTo>
                    <a:pt x="95" y="115"/>
                    <a:pt x="94" y="115"/>
                    <a:pt x="94" y="115"/>
                  </a:cubicBezTo>
                  <a:moveTo>
                    <a:pt x="96" y="114"/>
                  </a:moveTo>
                  <a:cubicBezTo>
                    <a:pt x="97" y="114"/>
                    <a:pt x="97" y="113"/>
                    <a:pt x="97" y="113"/>
                  </a:cubicBezTo>
                  <a:cubicBezTo>
                    <a:pt x="97" y="113"/>
                    <a:pt x="97" y="114"/>
                    <a:pt x="96" y="114"/>
                  </a:cubicBezTo>
                  <a:moveTo>
                    <a:pt x="64" y="124"/>
                  </a:moveTo>
                  <a:cubicBezTo>
                    <a:pt x="57" y="124"/>
                    <a:pt x="51" y="122"/>
                    <a:pt x="45" y="120"/>
                  </a:cubicBezTo>
                  <a:cubicBezTo>
                    <a:pt x="37" y="114"/>
                    <a:pt x="31" y="106"/>
                    <a:pt x="27" y="94"/>
                  </a:cubicBezTo>
                  <a:cubicBezTo>
                    <a:pt x="40" y="98"/>
                    <a:pt x="53" y="106"/>
                    <a:pt x="63" y="110"/>
                  </a:cubicBezTo>
                  <a:cubicBezTo>
                    <a:pt x="68" y="112"/>
                    <a:pt x="80" y="116"/>
                    <a:pt x="93" y="116"/>
                  </a:cubicBezTo>
                  <a:cubicBezTo>
                    <a:pt x="84" y="121"/>
                    <a:pt x="74" y="124"/>
                    <a:pt x="64" y="124"/>
                  </a:cubicBezTo>
                  <a:moveTo>
                    <a:pt x="37" y="117"/>
                  </a:moveTo>
                  <a:cubicBezTo>
                    <a:pt x="28" y="113"/>
                    <a:pt x="21" y="107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8"/>
                    <a:pt x="15" y="98"/>
                    <a:pt x="15" y="97"/>
                  </a:cubicBezTo>
                  <a:cubicBezTo>
                    <a:pt x="15" y="96"/>
                    <a:pt x="15" y="95"/>
                    <a:pt x="16" y="94"/>
                  </a:cubicBezTo>
                  <a:cubicBezTo>
                    <a:pt x="16" y="94"/>
                    <a:pt x="17" y="93"/>
                    <a:pt x="20" y="93"/>
                  </a:cubicBezTo>
                  <a:cubicBezTo>
                    <a:pt x="21" y="93"/>
                    <a:pt x="22" y="93"/>
                    <a:pt x="24" y="94"/>
                  </a:cubicBezTo>
                  <a:cubicBezTo>
                    <a:pt x="27" y="103"/>
                    <a:pt x="32" y="111"/>
                    <a:pt x="37" y="117"/>
                  </a:cubicBezTo>
                  <a:moveTo>
                    <a:pt x="12" y="95"/>
                  </a:moveTo>
                  <a:cubicBezTo>
                    <a:pt x="8" y="88"/>
                    <a:pt x="6" y="81"/>
                    <a:pt x="5" y="73"/>
                  </a:cubicBezTo>
                  <a:cubicBezTo>
                    <a:pt x="8" y="74"/>
                    <a:pt x="13" y="76"/>
                    <a:pt x="21" y="77"/>
                  </a:cubicBezTo>
                  <a:cubicBezTo>
                    <a:pt x="21" y="82"/>
                    <a:pt x="22" y="86"/>
                    <a:pt x="23" y="90"/>
                  </a:cubicBezTo>
                  <a:cubicBezTo>
                    <a:pt x="22" y="90"/>
                    <a:pt x="21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7" y="90"/>
                    <a:pt x="15" y="91"/>
                    <a:pt x="13" y="93"/>
                  </a:cubicBezTo>
                  <a:cubicBezTo>
                    <a:pt x="13" y="93"/>
                    <a:pt x="13" y="94"/>
                    <a:pt x="12" y="95"/>
                  </a:cubicBezTo>
                  <a:moveTo>
                    <a:pt x="49" y="79"/>
                  </a:moveTo>
                  <a:cubicBezTo>
                    <a:pt x="58" y="79"/>
                    <a:pt x="68" y="79"/>
                    <a:pt x="80" y="78"/>
                  </a:cubicBezTo>
                  <a:cubicBezTo>
                    <a:pt x="100" y="76"/>
                    <a:pt x="114" y="72"/>
                    <a:pt x="123" y="67"/>
                  </a:cubicBezTo>
                  <a:cubicBezTo>
                    <a:pt x="122" y="86"/>
                    <a:pt x="112" y="103"/>
                    <a:pt x="98" y="113"/>
                  </a:cubicBezTo>
                  <a:cubicBezTo>
                    <a:pt x="96" y="113"/>
                    <a:pt x="95" y="113"/>
                    <a:pt x="93" y="113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81" y="113"/>
                    <a:pt x="69" y="110"/>
                    <a:pt x="64" y="108"/>
                  </a:cubicBezTo>
                  <a:cubicBezTo>
                    <a:pt x="54" y="104"/>
                    <a:pt x="40" y="95"/>
                    <a:pt x="26" y="91"/>
                  </a:cubicBezTo>
                  <a:cubicBezTo>
                    <a:pt x="25" y="87"/>
                    <a:pt x="24" y="83"/>
                    <a:pt x="24" y="78"/>
                  </a:cubicBezTo>
                  <a:cubicBezTo>
                    <a:pt x="30" y="79"/>
                    <a:pt x="39" y="79"/>
                    <a:pt x="49" y="79"/>
                  </a:cubicBezTo>
                  <a:moveTo>
                    <a:pt x="123" y="67"/>
                  </a:moveTo>
                  <a:cubicBezTo>
                    <a:pt x="123" y="66"/>
                    <a:pt x="123" y="65"/>
                    <a:pt x="123" y="64"/>
                  </a:cubicBezTo>
                  <a:cubicBezTo>
                    <a:pt x="123" y="65"/>
                    <a:pt x="123" y="66"/>
                    <a:pt x="123" y="67"/>
                  </a:cubicBezTo>
                  <a:moveTo>
                    <a:pt x="21" y="74"/>
                  </a:moveTo>
                  <a:cubicBezTo>
                    <a:pt x="16" y="74"/>
                    <a:pt x="13" y="73"/>
                    <a:pt x="11" y="72"/>
                  </a:cubicBezTo>
                  <a:cubicBezTo>
                    <a:pt x="7" y="71"/>
                    <a:pt x="5" y="70"/>
                    <a:pt x="4" y="69"/>
                  </a:cubicBezTo>
                  <a:cubicBezTo>
                    <a:pt x="4" y="67"/>
                    <a:pt x="4" y="66"/>
                    <a:pt x="4" y="64"/>
                  </a:cubicBezTo>
                  <a:cubicBezTo>
                    <a:pt x="4" y="55"/>
                    <a:pt x="6" y="46"/>
                    <a:pt x="10" y="38"/>
                  </a:cubicBezTo>
                  <a:cubicBezTo>
                    <a:pt x="10" y="40"/>
                    <a:pt x="9" y="42"/>
                    <a:pt x="9" y="44"/>
                  </a:cubicBezTo>
                  <a:cubicBezTo>
                    <a:pt x="9" y="48"/>
                    <a:pt x="10" y="52"/>
                    <a:pt x="12" y="55"/>
                  </a:cubicBezTo>
                  <a:cubicBezTo>
                    <a:pt x="14" y="57"/>
                    <a:pt x="17" y="59"/>
                    <a:pt x="21" y="60"/>
                  </a:cubicBezTo>
                  <a:cubicBezTo>
                    <a:pt x="21" y="62"/>
                    <a:pt x="21" y="65"/>
                    <a:pt x="21" y="67"/>
                  </a:cubicBezTo>
                  <a:cubicBezTo>
                    <a:pt x="21" y="69"/>
                    <a:pt x="21" y="70"/>
                    <a:pt x="21" y="72"/>
                  </a:cubicBezTo>
                  <a:cubicBezTo>
                    <a:pt x="21" y="73"/>
                    <a:pt x="21" y="74"/>
                    <a:pt x="21" y="74"/>
                  </a:cubicBezTo>
                  <a:moveTo>
                    <a:pt x="11" y="36"/>
                  </a:moveTo>
                  <a:cubicBezTo>
                    <a:pt x="11" y="36"/>
                    <a:pt x="11" y="35"/>
                    <a:pt x="12" y="35"/>
                  </a:cubicBezTo>
                  <a:cubicBezTo>
                    <a:pt x="11" y="35"/>
                    <a:pt x="11" y="36"/>
                    <a:pt x="11" y="36"/>
                  </a:cubicBezTo>
                  <a:moveTo>
                    <a:pt x="12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4" y="31"/>
                  </a:moveTo>
                  <a:cubicBezTo>
                    <a:pt x="14" y="31"/>
                    <a:pt x="14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moveTo>
                    <a:pt x="24" y="60"/>
                  </a:moveTo>
                  <a:cubicBezTo>
                    <a:pt x="45" y="60"/>
                    <a:pt x="54" y="48"/>
                    <a:pt x="59" y="44"/>
                  </a:cubicBezTo>
                  <a:cubicBezTo>
                    <a:pt x="62" y="42"/>
                    <a:pt x="69" y="37"/>
                    <a:pt x="78" y="32"/>
                  </a:cubicBezTo>
                  <a:cubicBezTo>
                    <a:pt x="86" y="28"/>
                    <a:pt x="96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4"/>
                    <a:pt x="107" y="24"/>
                    <a:pt x="108" y="24"/>
                  </a:cubicBezTo>
                  <a:cubicBezTo>
                    <a:pt x="117" y="34"/>
                    <a:pt x="123" y="48"/>
                    <a:pt x="123" y="64"/>
                  </a:cubicBezTo>
                  <a:cubicBezTo>
                    <a:pt x="114" y="69"/>
                    <a:pt x="100" y="73"/>
                    <a:pt x="80" y="75"/>
                  </a:cubicBezTo>
                  <a:cubicBezTo>
                    <a:pt x="68" y="76"/>
                    <a:pt x="58" y="76"/>
                    <a:pt x="49" y="76"/>
                  </a:cubicBezTo>
                  <a:cubicBezTo>
                    <a:pt x="38" y="76"/>
                    <a:pt x="30" y="76"/>
                    <a:pt x="24" y="75"/>
                  </a:cubicBezTo>
                  <a:cubicBezTo>
                    <a:pt x="24" y="74"/>
                    <a:pt x="23" y="73"/>
                    <a:pt x="23" y="72"/>
                  </a:cubicBezTo>
                  <a:cubicBezTo>
                    <a:pt x="23" y="70"/>
                    <a:pt x="24" y="69"/>
                    <a:pt x="24" y="67"/>
                  </a:cubicBezTo>
                  <a:cubicBezTo>
                    <a:pt x="24" y="65"/>
                    <a:pt x="24" y="62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moveTo>
                    <a:pt x="22" y="57"/>
                  </a:moveTo>
                  <a:cubicBezTo>
                    <a:pt x="18" y="57"/>
                    <a:pt x="16" y="55"/>
                    <a:pt x="14" y="53"/>
                  </a:cubicBezTo>
                  <a:cubicBezTo>
                    <a:pt x="13" y="51"/>
                    <a:pt x="12" y="48"/>
                    <a:pt x="12" y="44"/>
                  </a:cubicBezTo>
                  <a:cubicBezTo>
                    <a:pt x="12" y="40"/>
                    <a:pt x="13" y="36"/>
                    <a:pt x="14" y="33"/>
                  </a:cubicBezTo>
                  <a:cubicBezTo>
                    <a:pt x="14" y="32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4" y="17"/>
                    <a:pt x="37" y="8"/>
                    <a:pt x="53" y="5"/>
                  </a:cubicBezTo>
                  <a:cubicBezTo>
                    <a:pt x="50" y="6"/>
                    <a:pt x="48" y="8"/>
                    <a:pt x="46" y="10"/>
                  </a:cubicBezTo>
                  <a:cubicBezTo>
                    <a:pt x="35" y="17"/>
                    <a:pt x="25" y="31"/>
                    <a:pt x="22" y="57"/>
                  </a:cubicBezTo>
                  <a:moveTo>
                    <a:pt x="54" y="5"/>
                  </a:move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moveTo>
                    <a:pt x="57" y="5"/>
                  </a:moveTo>
                  <a:cubicBezTo>
                    <a:pt x="57" y="5"/>
                    <a:pt x="57" y="5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moveTo>
                    <a:pt x="60" y="4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60" y="4"/>
                    <a:pt x="60" y="4"/>
                    <a:pt x="60" y="4"/>
                  </a:cubicBezTo>
                  <a:moveTo>
                    <a:pt x="25" y="57"/>
                  </a:moveTo>
                  <a:cubicBezTo>
                    <a:pt x="28" y="32"/>
                    <a:pt x="38" y="19"/>
                    <a:pt x="47" y="12"/>
                  </a:cubicBezTo>
                  <a:cubicBezTo>
                    <a:pt x="53" y="8"/>
                    <a:pt x="58" y="6"/>
                    <a:pt x="62" y="5"/>
                  </a:cubicBezTo>
                  <a:cubicBezTo>
                    <a:pt x="63" y="5"/>
                    <a:pt x="63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80" y="4"/>
                    <a:pt x="94" y="11"/>
                    <a:pt x="105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1"/>
                    <a:pt x="85" y="25"/>
                    <a:pt x="76" y="30"/>
                  </a:cubicBezTo>
                  <a:cubicBezTo>
                    <a:pt x="68" y="34"/>
                    <a:pt x="61" y="39"/>
                    <a:pt x="58" y="41"/>
                  </a:cubicBezTo>
                  <a:cubicBezTo>
                    <a:pt x="51" y="46"/>
                    <a:pt x="44" y="57"/>
                    <a:pt x="25" y="57"/>
                  </a:cubicBezTo>
                  <a:moveTo>
                    <a:pt x="64" y="0"/>
                  </a:moveTo>
                  <a:cubicBezTo>
                    <a:pt x="28" y="0"/>
                    <a:pt x="0" y="29"/>
                    <a:pt x="0" y="64"/>
                  </a:cubicBezTo>
                  <a:cubicBezTo>
                    <a:pt x="0" y="99"/>
                    <a:pt x="28" y="128"/>
                    <a:pt x="64" y="128"/>
                  </a:cubicBezTo>
                  <a:cubicBezTo>
                    <a:pt x="99" y="128"/>
                    <a:pt x="127" y="99"/>
                    <a:pt x="127" y="64"/>
                  </a:cubicBezTo>
                  <a:cubicBezTo>
                    <a:pt x="127" y="29"/>
                    <a:pt x="99" y="0"/>
                    <a:pt x="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416"/>
            <p:cNvSpPr>
              <a:spLocks noEditPoints="1"/>
            </p:cNvSpPr>
            <p:nvPr/>
          </p:nvSpPr>
          <p:spPr bwMode="auto">
            <a:xfrm>
              <a:off x="6042025" y="3495675"/>
              <a:ext cx="325437" cy="327025"/>
            </a:xfrm>
            <a:custGeom>
              <a:avLst/>
              <a:gdLst>
                <a:gd name="T0" fmla="*/ 35 w 87"/>
                <a:gd name="T1" fmla="*/ 82 h 87"/>
                <a:gd name="T2" fmla="*/ 38 w 87"/>
                <a:gd name="T3" fmla="*/ 81 h 87"/>
                <a:gd name="T4" fmla="*/ 27 w 87"/>
                <a:gd name="T5" fmla="*/ 83 h 87"/>
                <a:gd name="T6" fmla="*/ 8 w 87"/>
                <a:gd name="T7" fmla="*/ 81 h 87"/>
                <a:gd name="T8" fmla="*/ 5 w 87"/>
                <a:gd name="T9" fmla="*/ 59 h 87"/>
                <a:gd name="T10" fmla="*/ 6 w 87"/>
                <a:gd name="T11" fmla="*/ 79 h 87"/>
                <a:gd name="T12" fmla="*/ 5 w 87"/>
                <a:gd name="T13" fmla="*/ 56 h 87"/>
                <a:gd name="T14" fmla="*/ 6 w 87"/>
                <a:gd name="T15" fmla="*/ 51 h 87"/>
                <a:gd name="T16" fmla="*/ 81 w 87"/>
                <a:gd name="T17" fmla="*/ 38 h 87"/>
                <a:gd name="T18" fmla="*/ 81 w 87"/>
                <a:gd name="T19" fmla="*/ 37 h 87"/>
                <a:gd name="T20" fmla="*/ 82 w 87"/>
                <a:gd name="T21" fmla="*/ 32 h 87"/>
                <a:gd name="T22" fmla="*/ 64 w 87"/>
                <a:gd name="T23" fmla="*/ 29 h 87"/>
                <a:gd name="T24" fmla="*/ 66 w 87"/>
                <a:gd name="T25" fmla="*/ 22 h 87"/>
                <a:gd name="T26" fmla="*/ 20 w 87"/>
                <a:gd name="T27" fmla="*/ 68 h 87"/>
                <a:gd name="T28" fmla="*/ 24 w 87"/>
                <a:gd name="T29" fmla="*/ 69 h 87"/>
                <a:gd name="T30" fmla="*/ 24 w 87"/>
                <a:gd name="T31" fmla="*/ 64 h 87"/>
                <a:gd name="T32" fmla="*/ 27 w 87"/>
                <a:gd name="T33" fmla="*/ 64 h 87"/>
                <a:gd name="T34" fmla="*/ 32 w 87"/>
                <a:gd name="T35" fmla="*/ 61 h 87"/>
                <a:gd name="T36" fmla="*/ 34 w 87"/>
                <a:gd name="T37" fmla="*/ 55 h 87"/>
                <a:gd name="T38" fmla="*/ 37 w 87"/>
                <a:gd name="T39" fmla="*/ 54 h 87"/>
                <a:gd name="T40" fmla="*/ 42 w 87"/>
                <a:gd name="T41" fmla="*/ 51 h 87"/>
                <a:gd name="T42" fmla="*/ 46 w 87"/>
                <a:gd name="T43" fmla="*/ 44 h 87"/>
                <a:gd name="T44" fmla="*/ 48 w 87"/>
                <a:gd name="T45" fmla="*/ 43 h 87"/>
                <a:gd name="T46" fmla="*/ 53 w 87"/>
                <a:gd name="T47" fmla="*/ 40 h 87"/>
                <a:gd name="T48" fmla="*/ 57 w 87"/>
                <a:gd name="T49" fmla="*/ 33 h 87"/>
                <a:gd name="T50" fmla="*/ 59 w 87"/>
                <a:gd name="T51" fmla="*/ 33 h 87"/>
                <a:gd name="T52" fmla="*/ 63 w 87"/>
                <a:gd name="T53" fmla="*/ 29 h 87"/>
                <a:gd name="T54" fmla="*/ 80 w 87"/>
                <a:gd name="T55" fmla="*/ 8 h 87"/>
                <a:gd name="T56" fmla="*/ 83 w 87"/>
                <a:gd name="T57" fmla="*/ 29 h 87"/>
                <a:gd name="T58" fmla="*/ 22 w 87"/>
                <a:gd name="T59" fmla="*/ 22 h 87"/>
                <a:gd name="T60" fmla="*/ 61 w 87"/>
                <a:gd name="T61" fmla="*/ 24 h 87"/>
                <a:gd name="T62" fmla="*/ 57 w 87"/>
                <a:gd name="T63" fmla="*/ 23 h 87"/>
                <a:gd name="T64" fmla="*/ 54 w 87"/>
                <a:gd name="T65" fmla="*/ 27 h 87"/>
                <a:gd name="T66" fmla="*/ 54 w 87"/>
                <a:gd name="T67" fmla="*/ 30 h 87"/>
                <a:gd name="T68" fmla="*/ 47 w 87"/>
                <a:gd name="T69" fmla="*/ 33 h 87"/>
                <a:gd name="T70" fmla="*/ 43 w 87"/>
                <a:gd name="T71" fmla="*/ 38 h 87"/>
                <a:gd name="T72" fmla="*/ 43 w 87"/>
                <a:gd name="T73" fmla="*/ 41 h 87"/>
                <a:gd name="T74" fmla="*/ 36 w 87"/>
                <a:gd name="T75" fmla="*/ 44 h 87"/>
                <a:gd name="T76" fmla="*/ 32 w 87"/>
                <a:gd name="T77" fmla="*/ 49 h 87"/>
                <a:gd name="T78" fmla="*/ 32 w 87"/>
                <a:gd name="T79" fmla="*/ 52 h 87"/>
                <a:gd name="T80" fmla="*/ 26 w 87"/>
                <a:gd name="T81" fmla="*/ 54 h 87"/>
                <a:gd name="T82" fmla="*/ 23 w 87"/>
                <a:gd name="T83" fmla="*/ 60 h 87"/>
                <a:gd name="T84" fmla="*/ 22 w 87"/>
                <a:gd name="T85" fmla="*/ 62 h 87"/>
                <a:gd name="T86" fmla="*/ 49 w 87"/>
                <a:gd name="T87" fmla="*/ 7 h 87"/>
                <a:gd name="T88" fmla="*/ 50 w 87"/>
                <a:gd name="T89" fmla="*/ 6 h 87"/>
                <a:gd name="T90" fmla="*/ 56 w 87"/>
                <a:gd name="T91" fmla="*/ 5 h 87"/>
                <a:gd name="T92" fmla="*/ 58 w 87"/>
                <a:gd name="T93" fmla="*/ 5 h 87"/>
                <a:gd name="T94" fmla="*/ 79 w 87"/>
                <a:gd name="T95" fmla="*/ 6 h 87"/>
                <a:gd name="T96" fmla="*/ 58 w 87"/>
                <a:gd name="T97" fmla="*/ 1 h 87"/>
                <a:gd name="T98" fmla="*/ 19 w 87"/>
                <a:gd name="T99" fmla="*/ 21 h 87"/>
                <a:gd name="T100" fmla="*/ 2 w 87"/>
                <a:gd name="T101" fmla="*/ 79 h 87"/>
                <a:gd name="T102" fmla="*/ 3 w 87"/>
                <a:gd name="T103" fmla="*/ 81 h 87"/>
                <a:gd name="T104" fmla="*/ 5 w 87"/>
                <a:gd name="T105" fmla="*/ 84 h 87"/>
                <a:gd name="T106" fmla="*/ 7 w 87"/>
                <a:gd name="T107" fmla="*/ 85 h 87"/>
                <a:gd name="T108" fmla="*/ 22 w 87"/>
                <a:gd name="T109" fmla="*/ 87 h 87"/>
                <a:gd name="T110" fmla="*/ 68 w 87"/>
                <a:gd name="T111" fmla="*/ 68 h 87"/>
                <a:gd name="T112" fmla="*/ 86 w 87"/>
                <a:gd name="T113" fmla="*/ 13 h 87"/>
                <a:gd name="T114" fmla="*/ 85 w 87"/>
                <a:gd name="T115" fmla="*/ 7 h 87"/>
                <a:gd name="T116" fmla="*/ 81 w 87"/>
                <a:gd name="T117" fmla="*/ 3 h 87"/>
                <a:gd name="T118" fmla="*/ 78 w 87"/>
                <a:gd name="T11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" h="87">
                  <a:moveTo>
                    <a:pt x="31" y="82"/>
                  </a:moveTo>
                  <a:cubicBezTo>
                    <a:pt x="32" y="82"/>
                    <a:pt x="32" y="82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moveTo>
                    <a:pt x="35" y="82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moveTo>
                    <a:pt x="36" y="82"/>
                  </a:moveTo>
                  <a:cubicBezTo>
                    <a:pt x="37" y="81"/>
                    <a:pt x="37" y="81"/>
                    <a:pt x="38" y="81"/>
                  </a:cubicBezTo>
                  <a:cubicBezTo>
                    <a:pt x="37" y="81"/>
                    <a:pt x="37" y="81"/>
                    <a:pt x="36" y="82"/>
                  </a:cubicBezTo>
                  <a:moveTo>
                    <a:pt x="8" y="80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18" y="78"/>
                    <a:pt x="22" y="81"/>
                    <a:pt x="27" y="83"/>
                  </a:cubicBezTo>
                  <a:cubicBezTo>
                    <a:pt x="25" y="83"/>
                    <a:pt x="23" y="83"/>
                    <a:pt x="21" y="83"/>
                  </a:cubicBezTo>
                  <a:cubicBezTo>
                    <a:pt x="17" y="83"/>
                    <a:pt x="14" y="83"/>
                    <a:pt x="12" y="82"/>
                  </a:cubicBezTo>
                  <a:cubicBezTo>
                    <a:pt x="10" y="82"/>
                    <a:pt x="8" y="8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moveTo>
                    <a:pt x="6" y="79"/>
                  </a:moveTo>
                  <a:cubicBezTo>
                    <a:pt x="6" y="79"/>
                    <a:pt x="3" y="72"/>
                    <a:pt x="5" y="59"/>
                  </a:cubicBezTo>
                  <a:cubicBezTo>
                    <a:pt x="5" y="59"/>
                    <a:pt x="4" y="60"/>
                    <a:pt x="4" y="61"/>
                  </a:cubicBezTo>
                  <a:cubicBezTo>
                    <a:pt x="7" y="65"/>
                    <a:pt x="10" y="69"/>
                    <a:pt x="13" y="7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moveTo>
                    <a:pt x="5" y="56"/>
                  </a:move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moveTo>
                    <a:pt x="5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6" y="53"/>
                    <a:pt x="5" y="53"/>
                    <a:pt x="5" y="54"/>
                  </a:cubicBezTo>
                  <a:moveTo>
                    <a:pt x="6" y="51"/>
                  </a:moveTo>
                  <a:cubicBezTo>
                    <a:pt x="6" y="51"/>
                    <a:pt x="6" y="50"/>
                    <a:pt x="6" y="50"/>
                  </a:cubicBezTo>
                  <a:cubicBezTo>
                    <a:pt x="6" y="50"/>
                    <a:pt x="6" y="51"/>
                    <a:pt x="6" y="51"/>
                  </a:cubicBezTo>
                  <a:moveTo>
                    <a:pt x="80" y="40"/>
                  </a:moveTo>
                  <a:cubicBezTo>
                    <a:pt x="80" y="40"/>
                    <a:pt x="81" y="39"/>
                    <a:pt x="81" y="38"/>
                  </a:cubicBezTo>
                  <a:cubicBezTo>
                    <a:pt x="81" y="39"/>
                    <a:pt x="80" y="40"/>
                    <a:pt x="80" y="40"/>
                  </a:cubicBezTo>
                  <a:moveTo>
                    <a:pt x="81" y="37"/>
                  </a:moveTo>
                  <a:cubicBezTo>
                    <a:pt x="81" y="37"/>
                    <a:pt x="81" y="36"/>
                    <a:pt x="82" y="36"/>
                  </a:cubicBezTo>
                  <a:cubicBezTo>
                    <a:pt x="81" y="36"/>
                    <a:pt x="81" y="37"/>
                    <a:pt x="81" y="37"/>
                  </a:cubicBezTo>
                  <a:moveTo>
                    <a:pt x="82" y="35"/>
                  </a:moveTo>
                  <a:cubicBezTo>
                    <a:pt x="82" y="34"/>
                    <a:pt x="82" y="34"/>
                    <a:pt x="82" y="33"/>
                  </a:cubicBezTo>
                  <a:cubicBezTo>
                    <a:pt x="82" y="34"/>
                    <a:pt x="82" y="34"/>
                    <a:pt x="82" y="35"/>
                  </a:cubicBezTo>
                  <a:moveTo>
                    <a:pt x="82" y="32"/>
                  </a:moveTo>
                  <a:cubicBezTo>
                    <a:pt x="82" y="31"/>
                    <a:pt x="83" y="31"/>
                    <a:pt x="83" y="30"/>
                  </a:cubicBezTo>
                  <a:cubicBezTo>
                    <a:pt x="83" y="31"/>
                    <a:pt x="82" y="31"/>
                    <a:pt x="82" y="32"/>
                  </a:cubicBezTo>
                  <a:moveTo>
                    <a:pt x="63" y="29"/>
                  </a:moveTo>
                  <a:cubicBezTo>
                    <a:pt x="63" y="29"/>
                    <a:pt x="63" y="29"/>
                    <a:pt x="64" y="29"/>
                  </a:cubicBezTo>
                  <a:cubicBezTo>
                    <a:pt x="64" y="29"/>
                    <a:pt x="64" y="28"/>
                    <a:pt x="64" y="28"/>
                  </a:cubicBezTo>
                  <a:cubicBezTo>
                    <a:pt x="63" y="27"/>
                    <a:pt x="63" y="27"/>
                    <a:pt x="63" y="26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72" y="28"/>
                    <a:pt x="77" y="34"/>
                    <a:pt x="80" y="41"/>
                  </a:cubicBezTo>
                  <a:cubicBezTo>
                    <a:pt x="77" y="50"/>
                    <a:pt x="71" y="59"/>
                    <a:pt x="65" y="65"/>
                  </a:cubicBezTo>
                  <a:cubicBezTo>
                    <a:pt x="59" y="72"/>
                    <a:pt x="49" y="78"/>
                    <a:pt x="38" y="81"/>
                  </a:cubicBezTo>
                  <a:cubicBezTo>
                    <a:pt x="32" y="78"/>
                    <a:pt x="26" y="73"/>
                    <a:pt x="20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2" y="68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2" y="67"/>
                    <a:pt x="21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5"/>
                    <a:pt x="26" y="65"/>
                    <a:pt x="26" y="66"/>
                  </a:cubicBezTo>
                  <a:cubicBezTo>
                    <a:pt x="26" y="66"/>
                    <a:pt x="27" y="66"/>
                    <a:pt x="27" y="66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8" y="65"/>
                    <a:pt x="28" y="64"/>
                    <a:pt x="27" y="64"/>
                  </a:cubicBezTo>
                  <a:cubicBezTo>
                    <a:pt x="27" y="64"/>
                    <a:pt x="26" y="64"/>
                    <a:pt x="26" y="6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1"/>
                    <a:pt x="31" y="61"/>
                  </a:cubicBezTo>
                  <a:cubicBezTo>
                    <a:pt x="31" y="61"/>
                    <a:pt x="32" y="61"/>
                    <a:pt x="32" y="61"/>
                  </a:cubicBezTo>
                  <a:cubicBezTo>
                    <a:pt x="32" y="61"/>
                    <a:pt x="32" y="61"/>
                    <a:pt x="33" y="61"/>
                  </a:cubicBezTo>
                  <a:cubicBezTo>
                    <a:pt x="33" y="60"/>
                    <a:pt x="33" y="60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6"/>
                    <a:pt x="36" y="56"/>
                  </a:cubicBezTo>
                  <a:cubicBezTo>
                    <a:pt x="36" y="56"/>
                    <a:pt x="36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5"/>
                    <a:pt x="38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2" y="51"/>
                    <a:pt x="42" y="51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4"/>
                    <a:pt x="49" y="44"/>
                    <a:pt x="48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8"/>
                    <a:pt x="52" y="39"/>
                    <a:pt x="52" y="39"/>
                  </a:cubicBezTo>
                  <a:cubicBezTo>
                    <a:pt x="52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4" y="39"/>
                    <a:pt x="54" y="39"/>
                    <a:pt x="54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3"/>
                    <a:pt x="57" y="34"/>
                    <a:pt x="57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9" y="33"/>
                    <a:pt x="59" y="33"/>
                  </a:cubicBezTo>
                  <a:cubicBezTo>
                    <a:pt x="59" y="32"/>
                    <a:pt x="58" y="32"/>
                    <a:pt x="58" y="31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3" y="29"/>
                    <a:pt x="63" y="29"/>
                  </a:cubicBezTo>
                  <a:moveTo>
                    <a:pt x="83" y="30"/>
                  </a:moveTo>
                  <a:cubicBezTo>
                    <a:pt x="80" y="25"/>
                    <a:pt x="77" y="20"/>
                    <a:pt x="72" y="15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4" y="16"/>
                    <a:pt x="83" y="29"/>
                  </a:cubicBezTo>
                  <a:cubicBezTo>
                    <a:pt x="83" y="30"/>
                    <a:pt x="83" y="30"/>
                    <a:pt x="83" y="30"/>
                  </a:cubicBezTo>
                  <a:moveTo>
                    <a:pt x="19" y="67"/>
                  </a:moveTo>
                  <a:cubicBezTo>
                    <a:pt x="14" y="61"/>
                    <a:pt x="10" y="55"/>
                    <a:pt x="6" y="49"/>
                  </a:cubicBezTo>
                  <a:cubicBezTo>
                    <a:pt x="10" y="39"/>
                    <a:pt x="16" y="29"/>
                    <a:pt x="22" y="22"/>
                  </a:cubicBezTo>
                  <a:cubicBezTo>
                    <a:pt x="28" y="16"/>
                    <a:pt x="37" y="11"/>
                    <a:pt x="47" y="7"/>
                  </a:cubicBezTo>
                  <a:cubicBezTo>
                    <a:pt x="53" y="10"/>
                    <a:pt x="60" y="15"/>
                    <a:pt x="66" y="21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4"/>
                    <a:pt x="59" y="23"/>
                    <a:pt x="59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7" y="23"/>
                    <a:pt x="57" y="23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58" y="25"/>
                    <a:pt x="59" y="25"/>
                    <a:pt x="59" y="25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49" y="33"/>
                    <a:pt x="4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8" y="35"/>
                    <a:pt x="48" y="35"/>
                    <a:pt x="49" y="36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1" y="39"/>
                    <a:pt x="41" y="39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6" y="44"/>
                    <a:pt x="36" y="45"/>
                    <a:pt x="36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0"/>
                    <a:pt x="32" y="49"/>
                  </a:cubicBezTo>
                  <a:cubicBezTo>
                    <a:pt x="32" y="49"/>
                    <a:pt x="32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50"/>
                    <a:pt x="30" y="50"/>
                    <a:pt x="31" y="51"/>
                  </a:cubicBezTo>
                  <a:cubicBezTo>
                    <a:pt x="31" y="51"/>
                    <a:pt x="31" y="52"/>
                    <a:pt x="32" y="52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7" y="54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5"/>
                    <a:pt x="26" y="55"/>
                  </a:cubicBezTo>
                  <a:cubicBezTo>
                    <a:pt x="26" y="56"/>
                    <a:pt x="27" y="57"/>
                    <a:pt x="27" y="5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1" y="61"/>
                    <a:pt x="22" y="62"/>
                    <a:pt x="22" y="62"/>
                  </a:cubicBezTo>
                  <a:cubicBezTo>
                    <a:pt x="22" y="63"/>
                    <a:pt x="22" y="63"/>
                    <a:pt x="22" y="64"/>
                  </a:cubicBezTo>
                  <a:cubicBezTo>
                    <a:pt x="19" y="67"/>
                    <a:pt x="19" y="67"/>
                    <a:pt x="19" y="67"/>
                  </a:cubicBezTo>
                  <a:moveTo>
                    <a:pt x="47" y="7"/>
                  </a:move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8" y="7"/>
                    <a:pt x="47" y="7"/>
                  </a:cubicBezTo>
                  <a:moveTo>
                    <a:pt x="50" y="6"/>
                  </a:moveTo>
                  <a:cubicBezTo>
                    <a:pt x="51" y="6"/>
                    <a:pt x="51" y="6"/>
                    <a:pt x="52" y="6"/>
                  </a:cubicBezTo>
                  <a:cubicBezTo>
                    <a:pt x="51" y="6"/>
                    <a:pt x="51" y="6"/>
                    <a:pt x="50" y="6"/>
                  </a:cubicBezTo>
                  <a:moveTo>
                    <a:pt x="53" y="6"/>
                  </a:moveTo>
                  <a:cubicBezTo>
                    <a:pt x="53" y="5"/>
                    <a:pt x="54" y="5"/>
                    <a:pt x="55" y="5"/>
                  </a:cubicBezTo>
                  <a:cubicBezTo>
                    <a:pt x="54" y="5"/>
                    <a:pt x="53" y="5"/>
                    <a:pt x="53" y="6"/>
                  </a:cubicBezTo>
                  <a:moveTo>
                    <a:pt x="56" y="5"/>
                  </a:moveTo>
                  <a:cubicBezTo>
                    <a:pt x="56" y="5"/>
                    <a:pt x="57" y="5"/>
                    <a:pt x="57" y="5"/>
                  </a:cubicBezTo>
                  <a:cubicBezTo>
                    <a:pt x="57" y="5"/>
                    <a:pt x="56" y="5"/>
                    <a:pt x="56" y="5"/>
                  </a:cubicBezTo>
                  <a:moveTo>
                    <a:pt x="72" y="15"/>
                  </a:moveTo>
                  <a:cubicBezTo>
                    <a:pt x="67" y="10"/>
                    <a:pt x="63" y="7"/>
                    <a:pt x="58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70" y="4"/>
                    <a:pt x="73" y="5"/>
                    <a:pt x="76" y="5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2" y="15"/>
                    <a:pt x="72" y="15"/>
                    <a:pt x="72" y="15"/>
                  </a:cubicBezTo>
                  <a:moveTo>
                    <a:pt x="66" y="0"/>
                  </a:moveTo>
                  <a:cubicBezTo>
                    <a:pt x="63" y="0"/>
                    <a:pt x="61" y="1"/>
                    <a:pt x="58" y="1"/>
                  </a:cubicBezTo>
                  <a:cubicBezTo>
                    <a:pt x="51" y="1"/>
                    <a:pt x="44" y="4"/>
                    <a:pt x="38" y="7"/>
                  </a:cubicBezTo>
                  <a:cubicBezTo>
                    <a:pt x="31" y="10"/>
                    <a:pt x="25" y="14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4" y="25"/>
                    <a:pt x="10" y="31"/>
                    <a:pt x="7" y="38"/>
                  </a:cubicBezTo>
                  <a:cubicBezTo>
                    <a:pt x="4" y="44"/>
                    <a:pt x="1" y="51"/>
                    <a:pt x="1" y="58"/>
                  </a:cubicBezTo>
                  <a:cubicBezTo>
                    <a:pt x="0" y="65"/>
                    <a:pt x="0" y="71"/>
                    <a:pt x="1" y="74"/>
                  </a:cubicBezTo>
                  <a:cubicBezTo>
                    <a:pt x="1" y="76"/>
                    <a:pt x="2" y="78"/>
                    <a:pt x="2" y="79"/>
                  </a:cubicBezTo>
                  <a:cubicBezTo>
                    <a:pt x="2" y="79"/>
                    <a:pt x="2" y="80"/>
                    <a:pt x="3" y="80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2"/>
                    <a:pt x="4" y="8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8" y="85"/>
                    <a:pt x="9" y="85"/>
                  </a:cubicBezTo>
                  <a:cubicBezTo>
                    <a:pt x="11" y="86"/>
                    <a:pt x="15" y="87"/>
                    <a:pt x="22" y="87"/>
                  </a:cubicBezTo>
                  <a:cubicBezTo>
                    <a:pt x="24" y="87"/>
                    <a:pt x="26" y="87"/>
                    <a:pt x="29" y="87"/>
                  </a:cubicBezTo>
                  <a:cubicBezTo>
                    <a:pt x="36" y="86"/>
                    <a:pt x="43" y="84"/>
                    <a:pt x="50" y="81"/>
                  </a:cubicBezTo>
                  <a:cubicBezTo>
                    <a:pt x="56" y="77"/>
                    <a:pt x="62" y="73"/>
                    <a:pt x="67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3" y="62"/>
                    <a:pt x="77" y="56"/>
                    <a:pt x="81" y="50"/>
                  </a:cubicBezTo>
                  <a:cubicBezTo>
                    <a:pt x="84" y="43"/>
                    <a:pt x="86" y="36"/>
                    <a:pt x="87" y="29"/>
                  </a:cubicBezTo>
                  <a:cubicBezTo>
                    <a:pt x="87" y="22"/>
                    <a:pt x="87" y="17"/>
                    <a:pt x="86" y="13"/>
                  </a:cubicBezTo>
                  <a:cubicBezTo>
                    <a:pt x="86" y="11"/>
                    <a:pt x="86" y="10"/>
                    <a:pt x="85" y="9"/>
                  </a:cubicBezTo>
                  <a:cubicBezTo>
                    <a:pt x="85" y="8"/>
                    <a:pt x="85" y="8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6"/>
                    <a:pt x="84" y="6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9" y="2"/>
                    <a:pt x="78" y="2"/>
                  </a:cubicBezTo>
                  <a:cubicBezTo>
                    <a:pt x="76" y="1"/>
                    <a:pt x="72" y="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417"/>
            <p:cNvSpPr>
              <a:spLocks/>
            </p:cNvSpPr>
            <p:nvPr/>
          </p:nvSpPr>
          <p:spPr bwMode="auto">
            <a:xfrm>
              <a:off x="6202363" y="360045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1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418"/>
            <p:cNvSpPr>
              <a:spLocks/>
            </p:cNvSpPr>
            <p:nvPr/>
          </p:nvSpPr>
          <p:spPr bwMode="auto">
            <a:xfrm>
              <a:off x="6221413" y="358140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419"/>
            <p:cNvSpPr>
              <a:spLocks/>
            </p:cNvSpPr>
            <p:nvPr/>
          </p:nvSpPr>
          <p:spPr bwMode="auto">
            <a:xfrm>
              <a:off x="6183313" y="36226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420"/>
            <p:cNvSpPr>
              <a:spLocks/>
            </p:cNvSpPr>
            <p:nvPr/>
          </p:nvSpPr>
          <p:spPr bwMode="auto">
            <a:xfrm>
              <a:off x="6240463" y="3567113"/>
              <a:ext cx="19050" cy="3175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4 w 5"/>
                <a:gd name="T9" fmla="*/ 0 h 1"/>
                <a:gd name="T10" fmla="*/ 4 w 5"/>
                <a:gd name="T11" fmla="*/ 0 h 1"/>
                <a:gd name="T12" fmla="*/ 5 w 5"/>
                <a:gd name="T13" fmla="*/ 0 h 1"/>
                <a:gd name="T14" fmla="*/ 4 w 5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421"/>
            <p:cNvSpPr>
              <a:spLocks/>
            </p:cNvSpPr>
            <p:nvPr/>
          </p:nvSpPr>
          <p:spPr bwMode="auto">
            <a:xfrm>
              <a:off x="6270625" y="3567113"/>
              <a:ext cx="11112" cy="111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0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422"/>
            <p:cNvSpPr>
              <a:spLocks/>
            </p:cNvSpPr>
            <p:nvPr/>
          </p:nvSpPr>
          <p:spPr bwMode="auto">
            <a:xfrm>
              <a:off x="6165850" y="36417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423"/>
            <p:cNvSpPr>
              <a:spLocks/>
            </p:cNvSpPr>
            <p:nvPr/>
          </p:nvSpPr>
          <p:spPr bwMode="auto">
            <a:xfrm>
              <a:off x="6262688" y="3633788"/>
              <a:ext cx="11112" cy="1270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424"/>
            <p:cNvSpPr>
              <a:spLocks/>
            </p:cNvSpPr>
            <p:nvPr/>
          </p:nvSpPr>
          <p:spPr bwMode="auto">
            <a:xfrm>
              <a:off x="6243638" y="3652838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425"/>
            <p:cNvSpPr>
              <a:spLocks/>
            </p:cNvSpPr>
            <p:nvPr/>
          </p:nvSpPr>
          <p:spPr bwMode="auto">
            <a:xfrm>
              <a:off x="6224588" y="3671888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426"/>
            <p:cNvSpPr>
              <a:spLocks/>
            </p:cNvSpPr>
            <p:nvPr/>
          </p:nvSpPr>
          <p:spPr bwMode="auto">
            <a:xfrm>
              <a:off x="6202363" y="3690938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3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427"/>
            <p:cNvSpPr>
              <a:spLocks/>
            </p:cNvSpPr>
            <p:nvPr/>
          </p:nvSpPr>
          <p:spPr bwMode="auto">
            <a:xfrm>
              <a:off x="6284913" y="3611563"/>
              <a:ext cx="7937" cy="15875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4 h 4"/>
                <a:gd name="T12" fmla="*/ 1 w 2"/>
                <a:gd name="T13" fmla="*/ 3 h 4"/>
                <a:gd name="T14" fmla="*/ 2 w 2"/>
                <a:gd name="T15" fmla="*/ 0 h 4"/>
                <a:gd name="T16" fmla="*/ 2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428"/>
            <p:cNvSpPr>
              <a:spLocks/>
            </p:cNvSpPr>
            <p:nvPr/>
          </p:nvSpPr>
          <p:spPr bwMode="auto">
            <a:xfrm>
              <a:off x="6183313" y="3713163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429"/>
            <p:cNvSpPr>
              <a:spLocks/>
            </p:cNvSpPr>
            <p:nvPr/>
          </p:nvSpPr>
          <p:spPr bwMode="auto">
            <a:xfrm>
              <a:off x="6142038" y="36607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430"/>
            <p:cNvSpPr>
              <a:spLocks/>
            </p:cNvSpPr>
            <p:nvPr/>
          </p:nvSpPr>
          <p:spPr bwMode="auto">
            <a:xfrm>
              <a:off x="6289675" y="3586163"/>
              <a:ext cx="6350" cy="1428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431"/>
            <p:cNvSpPr>
              <a:spLocks/>
            </p:cNvSpPr>
            <p:nvPr/>
          </p:nvSpPr>
          <p:spPr bwMode="auto">
            <a:xfrm>
              <a:off x="6105525" y="3698875"/>
              <a:ext cx="11112" cy="14288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0 w 3"/>
                <a:gd name="T5" fmla="*/ 4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432"/>
            <p:cNvSpPr>
              <a:spLocks/>
            </p:cNvSpPr>
            <p:nvPr/>
          </p:nvSpPr>
          <p:spPr bwMode="auto">
            <a:xfrm>
              <a:off x="6124575" y="36798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433"/>
            <p:cNvSpPr>
              <a:spLocks/>
            </p:cNvSpPr>
            <p:nvPr/>
          </p:nvSpPr>
          <p:spPr bwMode="auto">
            <a:xfrm>
              <a:off x="6105525" y="3724275"/>
              <a:ext cx="6350" cy="15875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434"/>
            <p:cNvSpPr>
              <a:spLocks/>
            </p:cNvSpPr>
            <p:nvPr/>
          </p:nvSpPr>
          <p:spPr bwMode="auto">
            <a:xfrm>
              <a:off x="6165850" y="3732213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1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435"/>
            <p:cNvSpPr>
              <a:spLocks/>
            </p:cNvSpPr>
            <p:nvPr/>
          </p:nvSpPr>
          <p:spPr bwMode="auto">
            <a:xfrm>
              <a:off x="6142038" y="3754438"/>
              <a:ext cx="15875" cy="4763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0 w 4"/>
                <a:gd name="T9" fmla="*/ 1 h 1"/>
                <a:gd name="T10" fmla="*/ 0 w 4"/>
                <a:gd name="T11" fmla="*/ 1 h 1"/>
                <a:gd name="T12" fmla="*/ 4 w 4"/>
                <a:gd name="T13" fmla="*/ 0 h 1"/>
                <a:gd name="T14" fmla="*/ 4 w 4"/>
                <a:gd name="T15" fmla="*/ 0 h 1"/>
                <a:gd name="T16" fmla="*/ 4 w 4"/>
                <a:gd name="T17" fmla="*/ 0 h 1"/>
                <a:gd name="T18" fmla="*/ 3 w 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436"/>
            <p:cNvSpPr>
              <a:spLocks noEditPoints="1"/>
            </p:cNvSpPr>
            <p:nvPr/>
          </p:nvSpPr>
          <p:spPr bwMode="auto">
            <a:xfrm>
              <a:off x="4219575" y="3619500"/>
              <a:ext cx="742950" cy="747713"/>
            </a:xfrm>
            <a:custGeom>
              <a:avLst/>
              <a:gdLst>
                <a:gd name="T0" fmla="*/ 124 w 198"/>
                <a:gd name="T1" fmla="*/ 166 h 199"/>
                <a:gd name="T2" fmla="*/ 127 w 198"/>
                <a:gd name="T3" fmla="*/ 170 h 199"/>
                <a:gd name="T4" fmla="*/ 131 w 198"/>
                <a:gd name="T5" fmla="*/ 173 h 199"/>
                <a:gd name="T6" fmla="*/ 135 w 198"/>
                <a:gd name="T7" fmla="*/ 175 h 199"/>
                <a:gd name="T8" fmla="*/ 65 w 198"/>
                <a:gd name="T9" fmla="*/ 176 h 199"/>
                <a:gd name="T10" fmla="*/ 78 w 198"/>
                <a:gd name="T11" fmla="*/ 166 h 199"/>
                <a:gd name="T12" fmla="*/ 170 w 198"/>
                <a:gd name="T13" fmla="*/ 153 h 199"/>
                <a:gd name="T14" fmla="*/ 63 w 198"/>
                <a:gd name="T15" fmla="*/ 130 h 199"/>
                <a:gd name="T16" fmla="*/ 116 w 198"/>
                <a:gd name="T17" fmla="*/ 162 h 199"/>
                <a:gd name="T18" fmla="*/ 177 w 198"/>
                <a:gd name="T19" fmla="*/ 112 h 199"/>
                <a:gd name="T20" fmla="*/ 178 w 198"/>
                <a:gd name="T21" fmla="*/ 149 h 199"/>
                <a:gd name="T22" fmla="*/ 19 w 198"/>
                <a:gd name="T23" fmla="*/ 91 h 199"/>
                <a:gd name="T24" fmla="*/ 20 w 198"/>
                <a:gd name="T25" fmla="*/ 99 h 199"/>
                <a:gd name="T26" fmla="*/ 22 w 198"/>
                <a:gd name="T27" fmla="*/ 107 h 199"/>
                <a:gd name="T28" fmla="*/ 25 w 198"/>
                <a:gd name="T29" fmla="*/ 117 h 199"/>
                <a:gd name="T30" fmla="*/ 29 w 198"/>
                <a:gd name="T31" fmla="*/ 124 h 199"/>
                <a:gd name="T32" fmla="*/ 30 w 198"/>
                <a:gd name="T33" fmla="*/ 129 h 199"/>
                <a:gd name="T34" fmla="*/ 29 w 198"/>
                <a:gd name="T35" fmla="*/ 135 h 199"/>
                <a:gd name="T36" fmla="*/ 29 w 198"/>
                <a:gd name="T37" fmla="*/ 146 h 199"/>
                <a:gd name="T38" fmla="*/ 31 w 198"/>
                <a:gd name="T39" fmla="*/ 154 h 199"/>
                <a:gd name="T40" fmla="*/ 191 w 198"/>
                <a:gd name="T41" fmla="*/ 91 h 199"/>
                <a:gd name="T42" fmla="*/ 133 w 198"/>
                <a:gd name="T43" fmla="*/ 64 h 199"/>
                <a:gd name="T44" fmla="*/ 136 w 198"/>
                <a:gd name="T45" fmla="*/ 63 h 199"/>
                <a:gd name="T46" fmla="*/ 160 w 198"/>
                <a:gd name="T47" fmla="*/ 61 h 199"/>
                <a:gd name="T48" fmla="*/ 168 w 198"/>
                <a:gd name="T49" fmla="*/ 67 h 199"/>
                <a:gd name="T50" fmla="*/ 178 w 198"/>
                <a:gd name="T51" fmla="*/ 83 h 199"/>
                <a:gd name="T52" fmla="*/ 180 w 198"/>
                <a:gd name="T53" fmla="*/ 88 h 199"/>
                <a:gd name="T54" fmla="*/ 181 w 198"/>
                <a:gd name="T55" fmla="*/ 91 h 199"/>
                <a:gd name="T56" fmla="*/ 177 w 198"/>
                <a:gd name="T57" fmla="*/ 111 h 199"/>
                <a:gd name="T58" fmla="*/ 140 w 198"/>
                <a:gd name="T59" fmla="*/ 130 h 199"/>
                <a:gd name="T60" fmla="*/ 32 w 198"/>
                <a:gd name="T61" fmla="*/ 126 h 199"/>
                <a:gd name="T62" fmla="*/ 26 w 198"/>
                <a:gd name="T63" fmla="*/ 117 h 199"/>
                <a:gd name="T64" fmla="*/ 23 w 198"/>
                <a:gd name="T65" fmla="*/ 109 h 199"/>
                <a:gd name="T66" fmla="*/ 21 w 198"/>
                <a:gd name="T67" fmla="*/ 101 h 199"/>
                <a:gd name="T68" fmla="*/ 20 w 198"/>
                <a:gd name="T69" fmla="*/ 95 h 199"/>
                <a:gd name="T70" fmla="*/ 48 w 198"/>
                <a:gd name="T71" fmla="*/ 60 h 199"/>
                <a:gd name="T72" fmla="*/ 56 w 198"/>
                <a:gd name="T73" fmla="*/ 60 h 199"/>
                <a:gd name="T74" fmla="*/ 62 w 198"/>
                <a:gd name="T75" fmla="*/ 61 h 199"/>
                <a:gd name="T76" fmla="*/ 162 w 198"/>
                <a:gd name="T77" fmla="*/ 39 h 199"/>
                <a:gd name="T78" fmla="*/ 102 w 198"/>
                <a:gd name="T79" fmla="*/ 17 h 199"/>
                <a:gd name="T80" fmla="*/ 107 w 198"/>
                <a:gd name="T81" fmla="*/ 15 h 199"/>
                <a:gd name="T82" fmla="*/ 113 w 198"/>
                <a:gd name="T83" fmla="*/ 14 h 199"/>
                <a:gd name="T84" fmla="*/ 122 w 198"/>
                <a:gd name="T85" fmla="*/ 14 h 199"/>
                <a:gd name="T86" fmla="*/ 127 w 198"/>
                <a:gd name="T87" fmla="*/ 14 h 199"/>
                <a:gd name="T88" fmla="*/ 162 w 198"/>
                <a:gd name="T89" fmla="*/ 37 h 199"/>
                <a:gd name="T90" fmla="*/ 158 w 198"/>
                <a:gd name="T91" fmla="*/ 60 h 199"/>
                <a:gd name="T92" fmla="*/ 150 w 198"/>
                <a:gd name="T93" fmla="*/ 61 h 199"/>
                <a:gd name="T94" fmla="*/ 143 w 198"/>
                <a:gd name="T95" fmla="*/ 61 h 199"/>
                <a:gd name="T96" fmla="*/ 137 w 198"/>
                <a:gd name="T97" fmla="*/ 62 h 199"/>
                <a:gd name="T98" fmla="*/ 134 w 198"/>
                <a:gd name="T99" fmla="*/ 63 h 199"/>
                <a:gd name="T100" fmla="*/ 38 w 198"/>
                <a:gd name="T101" fmla="*/ 56 h 199"/>
                <a:gd name="T102" fmla="*/ 37 w 198"/>
                <a:gd name="T103" fmla="*/ 50 h 199"/>
                <a:gd name="T104" fmla="*/ 85 w 198"/>
                <a:gd name="T105" fmla="*/ 14 h 199"/>
                <a:gd name="T106" fmla="*/ 92 w 198"/>
                <a:gd name="T107" fmla="*/ 15 h 199"/>
                <a:gd name="T108" fmla="*/ 100 w 198"/>
                <a:gd name="T109" fmla="*/ 17 h 199"/>
                <a:gd name="T110" fmla="*/ 63 w 198"/>
                <a:gd name="T111" fmla="*/ 61 h 199"/>
                <a:gd name="T112" fmla="*/ 57 w 198"/>
                <a:gd name="T113" fmla="*/ 60 h 199"/>
                <a:gd name="T114" fmla="*/ 49 w 198"/>
                <a:gd name="T115" fmla="*/ 60 h 199"/>
                <a:gd name="T116" fmla="*/ 40 w 198"/>
                <a:gd name="T117" fmla="*/ 60 h 199"/>
                <a:gd name="T118" fmla="*/ 24 w 198"/>
                <a:gd name="T119" fmla="*/ 4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199">
                  <a:moveTo>
                    <a:pt x="102" y="164"/>
                  </a:moveTo>
                  <a:cubicBezTo>
                    <a:pt x="107" y="164"/>
                    <a:pt x="112" y="164"/>
                    <a:pt x="117" y="162"/>
                  </a:cubicBezTo>
                  <a:cubicBezTo>
                    <a:pt x="119" y="162"/>
                    <a:pt x="120" y="161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2" y="163"/>
                    <a:pt x="122" y="164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6" y="175"/>
                    <a:pt x="137" y="175"/>
                    <a:pt x="138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8"/>
                    <a:pt x="132" y="182"/>
                    <a:pt x="120" y="190"/>
                  </a:cubicBezTo>
                  <a:cubicBezTo>
                    <a:pt x="113" y="191"/>
                    <a:pt x="106" y="192"/>
                    <a:pt x="99" y="192"/>
                  </a:cubicBezTo>
                  <a:cubicBezTo>
                    <a:pt x="92" y="192"/>
                    <a:pt x="86" y="191"/>
                    <a:pt x="79" y="190"/>
                  </a:cubicBezTo>
                  <a:cubicBezTo>
                    <a:pt x="76" y="188"/>
                    <a:pt x="69" y="184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5"/>
                    <a:pt x="67" y="175"/>
                    <a:pt x="67" y="175"/>
                  </a:cubicBezTo>
                  <a:cubicBezTo>
                    <a:pt x="67" y="175"/>
                    <a:pt x="67" y="175"/>
                    <a:pt x="67" y="175"/>
                  </a:cubicBezTo>
                  <a:cubicBezTo>
                    <a:pt x="68" y="174"/>
                    <a:pt x="68" y="174"/>
                    <a:pt x="69" y="174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3" y="171"/>
                    <a:pt x="76" y="169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9" y="165"/>
                    <a:pt x="80" y="163"/>
                    <a:pt x="81" y="162"/>
                  </a:cubicBezTo>
                  <a:cubicBezTo>
                    <a:pt x="82" y="162"/>
                    <a:pt x="92" y="164"/>
                    <a:pt x="102" y="164"/>
                  </a:cubicBezTo>
                  <a:moveTo>
                    <a:pt x="79" y="190"/>
                  </a:moveTo>
                  <a:cubicBezTo>
                    <a:pt x="55" y="185"/>
                    <a:pt x="34" y="170"/>
                    <a:pt x="21" y="150"/>
                  </a:cubicBezTo>
                  <a:cubicBezTo>
                    <a:pt x="27" y="154"/>
                    <a:pt x="29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2" y="155"/>
                    <a:pt x="42" y="168"/>
                    <a:pt x="58" y="174"/>
                  </a:cubicBezTo>
                  <a:cubicBezTo>
                    <a:pt x="61" y="176"/>
                    <a:pt x="63" y="176"/>
                    <a:pt x="63" y="176"/>
                  </a:cubicBezTo>
                  <a:cubicBezTo>
                    <a:pt x="68" y="184"/>
                    <a:pt x="75" y="188"/>
                    <a:pt x="79" y="190"/>
                  </a:cubicBezTo>
                  <a:moveTo>
                    <a:pt x="170" y="153"/>
                  </a:moveTo>
                  <a:cubicBezTo>
                    <a:pt x="170" y="153"/>
                    <a:pt x="170" y="153"/>
                    <a:pt x="170" y="153"/>
                  </a:cubicBezTo>
                  <a:cubicBezTo>
                    <a:pt x="171" y="153"/>
                    <a:pt x="174" y="153"/>
                    <a:pt x="177" y="149"/>
                  </a:cubicBezTo>
                  <a:cubicBezTo>
                    <a:pt x="165" y="169"/>
                    <a:pt x="144" y="184"/>
                    <a:pt x="121" y="190"/>
                  </a:cubicBezTo>
                  <a:cubicBezTo>
                    <a:pt x="135" y="181"/>
                    <a:pt x="138" y="176"/>
                    <a:pt x="138" y="176"/>
                  </a:cubicBezTo>
                  <a:cubicBezTo>
                    <a:pt x="156" y="172"/>
                    <a:pt x="167" y="156"/>
                    <a:pt x="168" y="154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69" y="153"/>
                    <a:pt x="169" y="153"/>
                    <a:pt x="170" y="153"/>
                  </a:cubicBezTo>
                  <a:moveTo>
                    <a:pt x="102" y="164"/>
                  </a:moveTo>
                  <a:cubicBezTo>
                    <a:pt x="96" y="164"/>
                    <a:pt x="89" y="163"/>
                    <a:pt x="81" y="161"/>
                  </a:cubicBezTo>
                  <a:cubicBezTo>
                    <a:pt x="81" y="161"/>
                    <a:pt x="78" y="158"/>
                    <a:pt x="74" y="153"/>
                  </a:cubicBezTo>
                  <a:cubicBezTo>
                    <a:pt x="72" y="150"/>
                    <a:pt x="70" y="146"/>
                    <a:pt x="68" y="142"/>
                  </a:cubicBezTo>
                  <a:cubicBezTo>
                    <a:pt x="66" y="138"/>
                    <a:pt x="64" y="134"/>
                    <a:pt x="63" y="130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21" y="99"/>
                    <a:pt x="124" y="104"/>
                    <a:pt x="128" y="109"/>
                  </a:cubicBezTo>
                  <a:cubicBezTo>
                    <a:pt x="132" y="116"/>
                    <a:pt x="137" y="124"/>
                    <a:pt x="139" y="130"/>
                  </a:cubicBezTo>
                  <a:cubicBezTo>
                    <a:pt x="139" y="130"/>
                    <a:pt x="138" y="134"/>
                    <a:pt x="136" y="138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3" y="145"/>
                    <a:pt x="128" y="153"/>
                    <a:pt x="121" y="161"/>
                  </a:cubicBezTo>
                  <a:cubicBezTo>
                    <a:pt x="120" y="161"/>
                    <a:pt x="118" y="162"/>
                    <a:pt x="117" y="162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3" y="163"/>
                    <a:pt x="108" y="164"/>
                    <a:pt x="102" y="164"/>
                  </a:cubicBezTo>
                  <a:moveTo>
                    <a:pt x="170" y="153"/>
                  </a:moveTo>
                  <a:cubicBezTo>
                    <a:pt x="169" y="153"/>
                    <a:pt x="169" y="153"/>
                    <a:pt x="169" y="153"/>
                  </a:cubicBezTo>
                  <a:cubicBezTo>
                    <a:pt x="169" y="153"/>
                    <a:pt x="169" y="153"/>
                    <a:pt x="169" y="153"/>
                  </a:cubicBezTo>
                  <a:cubicBezTo>
                    <a:pt x="171" y="147"/>
                    <a:pt x="171" y="142"/>
                    <a:pt x="171" y="138"/>
                  </a:cubicBezTo>
                  <a:cubicBezTo>
                    <a:pt x="171" y="137"/>
                    <a:pt x="171" y="136"/>
                    <a:pt x="171" y="135"/>
                  </a:cubicBezTo>
                  <a:cubicBezTo>
                    <a:pt x="171" y="130"/>
                    <a:pt x="169" y="127"/>
                    <a:pt x="169" y="126"/>
                  </a:cubicBezTo>
                  <a:cubicBezTo>
                    <a:pt x="170" y="126"/>
                    <a:pt x="173" y="122"/>
                    <a:pt x="176" y="115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3"/>
                    <a:pt x="177" y="113"/>
                    <a:pt x="177" y="112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7" y="112"/>
                    <a:pt x="177" y="111"/>
                    <a:pt x="177" y="111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0"/>
                    <a:pt x="178" y="110"/>
                    <a:pt x="178" y="109"/>
                  </a:cubicBezTo>
                  <a:cubicBezTo>
                    <a:pt x="181" y="100"/>
                    <a:pt x="181" y="92"/>
                    <a:pt x="18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4"/>
                    <a:pt x="191" y="96"/>
                    <a:pt x="192" y="98"/>
                  </a:cubicBezTo>
                  <a:cubicBezTo>
                    <a:pt x="192" y="98"/>
                    <a:pt x="192" y="99"/>
                    <a:pt x="192" y="100"/>
                  </a:cubicBezTo>
                  <a:cubicBezTo>
                    <a:pt x="192" y="118"/>
                    <a:pt x="187" y="134"/>
                    <a:pt x="178" y="149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4" y="152"/>
                    <a:pt x="171" y="153"/>
                    <a:pt x="170" y="153"/>
                  </a:cubicBezTo>
                  <a:moveTo>
                    <a:pt x="31" y="154"/>
                  </a:moveTo>
                  <a:cubicBezTo>
                    <a:pt x="30" y="154"/>
                    <a:pt x="27" y="153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12" y="136"/>
                    <a:pt x="7" y="119"/>
                    <a:pt x="7" y="102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7" y="100"/>
                    <a:pt x="7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3"/>
                    <a:pt x="11" y="87"/>
                  </a:cubicBezTo>
                  <a:cubicBezTo>
                    <a:pt x="11" y="87"/>
                    <a:pt x="13" y="88"/>
                    <a:pt x="15" y="89"/>
                  </a:cubicBezTo>
                  <a:cubicBezTo>
                    <a:pt x="16" y="90"/>
                    <a:pt x="18" y="91"/>
                    <a:pt x="19" y="91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9"/>
                    <a:pt x="22" y="109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2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4" y="113"/>
                    <a:pt x="24" y="113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5" y="116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9"/>
                    <a:pt x="26" y="119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7" y="121"/>
                    <a:pt x="27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22"/>
                    <a:pt x="28" y="122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9" y="123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1" y="126"/>
                    <a:pt x="31" y="126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9"/>
                    <a:pt x="29" y="139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9" y="140"/>
                    <a:pt x="29" y="141"/>
                    <a:pt x="29" y="141"/>
                  </a:cubicBezTo>
                  <a:cubicBezTo>
                    <a:pt x="29" y="142"/>
                    <a:pt x="29" y="143"/>
                    <a:pt x="29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moveTo>
                    <a:pt x="6" y="97"/>
                  </a:moveTo>
                  <a:cubicBezTo>
                    <a:pt x="7" y="89"/>
                    <a:pt x="8" y="82"/>
                    <a:pt x="10" y="75"/>
                  </a:cubicBezTo>
                  <a:cubicBezTo>
                    <a:pt x="10" y="76"/>
                    <a:pt x="10" y="78"/>
                    <a:pt x="10" y="79"/>
                  </a:cubicBezTo>
                  <a:cubicBezTo>
                    <a:pt x="10" y="82"/>
                    <a:pt x="10" y="84"/>
                    <a:pt x="10" y="86"/>
                  </a:cubicBezTo>
                  <a:cubicBezTo>
                    <a:pt x="8" y="91"/>
                    <a:pt x="7" y="94"/>
                    <a:pt x="6" y="97"/>
                  </a:cubicBezTo>
                  <a:moveTo>
                    <a:pt x="188" y="74"/>
                  </a:moveTo>
                  <a:cubicBezTo>
                    <a:pt x="188" y="74"/>
                    <a:pt x="188" y="74"/>
                    <a:pt x="188" y="74"/>
                  </a:cubicBezTo>
                  <a:cubicBezTo>
                    <a:pt x="188" y="73"/>
                    <a:pt x="188" y="73"/>
                    <a:pt x="188" y="72"/>
                  </a:cubicBezTo>
                  <a:cubicBezTo>
                    <a:pt x="190" y="79"/>
                    <a:pt x="191" y="87"/>
                    <a:pt x="192" y="94"/>
                  </a:cubicBezTo>
                  <a:cubicBezTo>
                    <a:pt x="192" y="93"/>
                    <a:pt x="191" y="92"/>
                    <a:pt x="191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2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moveTo>
                    <a:pt x="140" y="130"/>
                  </a:moveTo>
                  <a:cubicBezTo>
                    <a:pt x="140" y="130"/>
                    <a:pt x="140" y="130"/>
                    <a:pt x="140" y="130"/>
                  </a:cubicBezTo>
                  <a:cubicBezTo>
                    <a:pt x="135" y="117"/>
                    <a:pt x="122" y="100"/>
                    <a:pt x="121" y="98"/>
                  </a:cubicBezTo>
                  <a:cubicBezTo>
                    <a:pt x="129" y="82"/>
                    <a:pt x="13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2" y="62"/>
                    <a:pt x="145" y="61"/>
                    <a:pt x="149" y="61"/>
                  </a:cubicBezTo>
                  <a:cubicBezTo>
                    <a:pt x="152" y="61"/>
                    <a:pt x="156" y="61"/>
                    <a:pt x="160" y="61"/>
                  </a:cubicBezTo>
                  <a:cubicBezTo>
                    <a:pt x="160" y="61"/>
                    <a:pt x="161" y="61"/>
                    <a:pt x="161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9" y="69"/>
                    <a:pt x="169" y="69"/>
                    <a:pt x="170" y="70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1" y="72"/>
                    <a:pt x="173" y="74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6" y="79"/>
                    <a:pt x="176" y="80"/>
                    <a:pt x="177" y="81"/>
                  </a:cubicBezTo>
                  <a:cubicBezTo>
                    <a:pt x="177" y="82"/>
                    <a:pt x="177" y="82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7"/>
                    <a:pt x="180" y="102"/>
                    <a:pt x="178" y="106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8" y="106"/>
                    <a:pt x="178" y="107"/>
                    <a:pt x="178" y="107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78" y="108"/>
                    <a:pt x="178" y="108"/>
                    <a:pt x="178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3" y="119"/>
                    <a:pt x="171" y="123"/>
                    <a:pt x="169" y="126"/>
                  </a:cubicBezTo>
                  <a:cubicBezTo>
                    <a:pt x="166" y="127"/>
                    <a:pt x="164" y="127"/>
                    <a:pt x="162" y="128"/>
                  </a:cubicBezTo>
                  <a:cubicBezTo>
                    <a:pt x="157" y="128"/>
                    <a:pt x="153" y="129"/>
                    <a:pt x="149" y="129"/>
                  </a:cubicBezTo>
                  <a:cubicBezTo>
                    <a:pt x="144" y="130"/>
                    <a:pt x="140" y="130"/>
                    <a:pt x="140" y="130"/>
                  </a:cubicBezTo>
                  <a:moveTo>
                    <a:pt x="162" y="61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2" y="61"/>
                    <a:pt x="162" y="61"/>
                  </a:cubicBezTo>
                  <a:moveTo>
                    <a:pt x="57" y="130"/>
                  </a:moveTo>
                  <a:cubicBezTo>
                    <a:pt x="55" y="130"/>
                    <a:pt x="53" y="130"/>
                    <a:pt x="51" y="130"/>
                  </a:cubicBezTo>
                  <a:cubicBezTo>
                    <a:pt x="50" y="130"/>
                    <a:pt x="49" y="130"/>
                    <a:pt x="49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7" y="129"/>
                    <a:pt x="46" y="129"/>
                    <a:pt x="45" y="129"/>
                  </a:cubicBezTo>
                  <a:cubicBezTo>
                    <a:pt x="45" y="129"/>
                    <a:pt x="44" y="129"/>
                    <a:pt x="43" y="129"/>
                  </a:cubicBezTo>
                  <a:cubicBezTo>
                    <a:pt x="40" y="128"/>
                    <a:pt x="36" y="128"/>
                    <a:pt x="32" y="126"/>
                  </a:cubicBezTo>
                  <a:cubicBezTo>
                    <a:pt x="31" y="126"/>
                    <a:pt x="31" y="126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30" y="124"/>
                    <a:pt x="30" y="124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7" y="120"/>
                    <a:pt x="27" y="119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26" y="117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5" y="116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3"/>
                    <a:pt x="24" y="113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3" y="111"/>
                    <a:pt x="23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3"/>
                    <a:pt x="19" y="91"/>
                    <a:pt x="19" y="91"/>
                  </a:cubicBezTo>
                  <a:cubicBezTo>
                    <a:pt x="20" y="90"/>
                    <a:pt x="20" y="89"/>
                    <a:pt x="20" y="88"/>
                  </a:cubicBezTo>
                  <a:cubicBezTo>
                    <a:pt x="21" y="87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76"/>
                    <a:pt x="29" y="70"/>
                    <a:pt x="32" y="66"/>
                  </a:cubicBezTo>
                  <a:cubicBezTo>
                    <a:pt x="35" y="63"/>
                    <a:pt x="37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1" y="60"/>
                    <a:pt x="43" y="60"/>
                    <a:pt x="46" y="60"/>
                  </a:cubicBezTo>
                  <a:cubicBezTo>
                    <a:pt x="46" y="60"/>
                    <a:pt x="47" y="60"/>
                    <a:pt x="47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0"/>
                    <a:pt x="48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3" y="62"/>
                    <a:pt x="63" y="62"/>
                    <a:pt x="64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8" y="63"/>
                    <a:pt x="69" y="64"/>
                    <a:pt x="70" y="64"/>
                  </a:cubicBezTo>
                  <a:cubicBezTo>
                    <a:pt x="70" y="72"/>
                    <a:pt x="81" y="97"/>
                    <a:pt x="82" y="98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1" y="130"/>
                    <a:pt x="59" y="130"/>
                    <a:pt x="57" y="130"/>
                  </a:cubicBezTo>
                  <a:moveTo>
                    <a:pt x="162" y="39"/>
                  </a:moveTo>
                  <a:cubicBezTo>
                    <a:pt x="162" y="38"/>
                    <a:pt x="162" y="38"/>
                    <a:pt x="162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37"/>
                    <a:pt x="162" y="38"/>
                    <a:pt x="162" y="39"/>
                  </a:cubicBezTo>
                  <a:moveTo>
                    <a:pt x="165" y="38"/>
                  </a:moveTo>
                  <a:cubicBezTo>
                    <a:pt x="165" y="37"/>
                    <a:pt x="165" y="37"/>
                    <a:pt x="165" y="37"/>
                  </a:cubicBezTo>
                  <a:cubicBezTo>
                    <a:pt x="165" y="37"/>
                    <a:pt x="165" y="38"/>
                    <a:pt x="165" y="38"/>
                  </a:cubicBezTo>
                  <a:moveTo>
                    <a:pt x="133" y="63"/>
                  </a:moveTo>
                  <a:cubicBezTo>
                    <a:pt x="122" y="50"/>
                    <a:pt x="103" y="42"/>
                    <a:pt x="102" y="41"/>
                  </a:cubicBezTo>
                  <a:cubicBezTo>
                    <a:pt x="102" y="40"/>
                    <a:pt x="102" y="38"/>
                    <a:pt x="102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25"/>
                    <a:pt x="101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6" y="14"/>
                    <a:pt x="117" y="14"/>
                    <a:pt x="117" y="14"/>
                  </a:cubicBezTo>
                  <a:cubicBezTo>
                    <a:pt x="118" y="14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41" y="18"/>
                    <a:pt x="149" y="24"/>
                    <a:pt x="154" y="28"/>
                  </a:cubicBezTo>
                  <a:cubicBezTo>
                    <a:pt x="159" y="33"/>
                    <a:pt x="161" y="37"/>
                    <a:pt x="162" y="37"/>
                  </a:cubicBezTo>
                  <a:cubicBezTo>
                    <a:pt x="162" y="40"/>
                    <a:pt x="163" y="42"/>
                    <a:pt x="163" y="44"/>
                  </a:cubicBezTo>
                  <a:cubicBezTo>
                    <a:pt x="163" y="44"/>
                    <a:pt x="163" y="45"/>
                    <a:pt x="163" y="45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3" y="47"/>
                    <a:pt x="163" y="48"/>
                    <a:pt x="163" y="50"/>
                  </a:cubicBezTo>
                  <a:cubicBezTo>
                    <a:pt x="163" y="53"/>
                    <a:pt x="163" y="56"/>
                    <a:pt x="162" y="58"/>
                  </a:cubicBezTo>
                  <a:cubicBezTo>
                    <a:pt x="162" y="58"/>
                    <a:pt x="162" y="59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0" y="60"/>
                    <a:pt x="160" y="60"/>
                  </a:cubicBezTo>
                  <a:cubicBezTo>
                    <a:pt x="159" y="60"/>
                    <a:pt x="159" y="60"/>
                    <a:pt x="158" y="60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1" y="62"/>
                    <a:pt x="140" y="62"/>
                    <a:pt x="140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moveTo>
                    <a:pt x="38" y="60"/>
                  </a:moveTo>
                  <a:cubicBezTo>
                    <a:pt x="38" y="59"/>
                    <a:pt x="38" y="58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4"/>
                    <a:pt x="38" y="40"/>
                    <a:pt x="39" y="36"/>
                  </a:cubicBezTo>
                  <a:cubicBezTo>
                    <a:pt x="39" y="36"/>
                    <a:pt x="39" y="36"/>
                    <a:pt x="40" y="34"/>
                  </a:cubicBezTo>
                  <a:cubicBezTo>
                    <a:pt x="43" y="31"/>
                    <a:pt x="50" y="23"/>
                    <a:pt x="70" y="15"/>
                  </a:cubicBezTo>
                  <a:cubicBezTo>
                    <a:pt x="70" y="15"/>
                    <a:pt x="71" y="15"/>
                    <a:pt x="71" y="15"/>
                  </a:cubicBezTo>
                  <a:cubicBezTo>
                    <a:pt x="72" y="15"/>
                    <a:pt x="72" y="14"/>
                    <a:pt x="73" y="14"/>
                  </a:cubicBezTo>
                  <a:cubicBezTo>
                    <a:pt x="74" y="14"/>
                    <a:pt x="77" y="14"/>
                    <a:pt x="80" y="14"/>
                  </a:cubicBezTo>
                  <a:cubicBezTo>
                    <a:pt x="81" y="14"/>
                    <a:pt x="83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5"/>
                    <a:pt x="93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5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6"/>
                    <a:pt x="96" y="16"/>
                    <a:pt x="97" y="16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8" y="16"/>
                    <a:pt x="98" y="16"/>
                    <a:pt x="98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7"/>
                    <a:pt x="100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8"/>
                    <a:pt x="101" y="27"/>
                    <a:pt x="101" y="36"/>
                  </a:cubicBezTo>
                  <a:cubicBezTo>
                    <a:pt x="101" y="37"/>
                    <a:pt x="101" y="39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0" y="42"/>
                    <a:pt x="83" y="48"/>
                    <a:pt x="70" y="64"/>
                  </a:cubicBezTo>
                  <a:cubicBezTo>
                    <a:pt x="69" y="63"/>
                    <a:pt x="68" y="63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2" y="60"/>
                    <a:pt x="42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0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8" y="60"/>
                  </a:cubicBezTo>
                  <a:moveTo>
                    <a:pt x="162" y="37"/>
                  </a:moveTo>
                  <a:cubicBezTo>
                    <a:pt x="161" y="36"/>
                    <a:pt x="151" y="21"/>
                    <a:pt x="131" y="15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47" y="18"/>
                    <a:pt x="163" y="30"/>
                    <a:pt x="175" y="46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1" y="42"/>
                    <a:pt x="165" y="37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2" y="37"/>
                    <a:pt x="162" y="37"/>
                    <a:pt x="162" y="37"/>
                  </a:cubicBezTo>
                  <a:moveTo>
                    <a:pt x="24" y="45"/>
                  </a:moveTo>
                  <a:cubicBezTo>
                    <a:pt x="36" y="28"/>
                    <a:pt x="54" y="16"/>
                    <a:pt x="75" y="10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45" y="25"/>
                    <a:pt x="39" y="35"/>
                    <a:pt x="38" y="36"/>
                  </a:cubicBezTo>
                  <a:cubicBezTo>
                    <a:pt x="38" y="36"/>
                    <a:pt x="30" y="38"/>
                    <a:pt x="24" y="45"/>
                  </a:cubicBezTo>
                  <a:moveTo>
                    <a:pt x="99" y="0"/>
                  </a:moveTo>
                  <a:cubicBezTo>
                    <a:pt x="44" y="0"/>
                    <a:pt x="0" y="45"/>
                    <a:pt x="0" y="100"/>
                  </a:cubicBezTo>
                  <a:cubicBezTo>
                    <a:pt x="0" y="154"/>
                    <a:pt x="44" y="199"/>
                    <a:pt x="99" y="199"/>
                  </a:cubicBezTo>
                  <a:cubicBezTo>
                    <a:pt x="154" y="199"/>
                    <a:pt x="198" y="154"/>
                    <a:pt x="198" y="100"/>
                  </a:cubicBezTo>
                  <a:cubicBezTo>
                    <a:pt x="198" y="45"/>
                    <a:pt x="154" y="0"/>
                    <a:pt x="9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437"/>
            <p:cNvSpPr>
              <a:spLocks noEditPoints="1"/>
            </p:cNvSpPr>
            <p:nvPr/>
          </p:nvSpPr>
          <p:spPr bwMode="auto">
            <a:xfrm>
              <a:off x="9344025" y="3251200"/>
              <a:ext cx="547687" cy="492125"/>
            </a:xfrm>
            <a:custGeom>
              <a:avLst/>
              <a:gdLst>
                <a:gd name="T0" fmla="*/ 78 w 146"/>
                <a:gd name="T1" fmla="*/ 73 h 131"/>
                <a:gd name="T2" fmla="*/ 80 w 146"/>
                <a:gd name="T3" fmla="*/ 68 h 131"/>
                <a:gd name="T4" fmla="*/ 64 w 146"/>
                <a:gd name="T5" fmla="*/ 72 h 131"/>
                <a:gd name="T6" fmla="*/ 64 w 146"/>
                <a:gd name="T7" fmla="*/ 72 h 131"/>
                <a:gd name="T8" fmla="*/ 78 w 146"/>
                <a:gd name="T9" fmla="*/ 65 h 131"/>
                <a:gd name="T10" fmla="*/ 90 w 146"/>
                <a:gd name="T11" fmla="*/ 65 h 131"/>
                <a:gd name="T12" fmla="*/ 99 w 146"/>
                <a:gd name="T13" fmla="*/ 63 h 131"/>
                <a:gd name="T14" fmla="*/ 72 w 146"/>
                <a:gd name="T15" fmla="*/ 60 h 131"/>
                <a:gd name="T16" fmla="*/ 87 w 146"/>
                <a:gd name="T17" fmla="*/ 57 h 131"/>
                <a:gd name="T18" fmla="*/ 78 w 146"/>
                <a:gd name="T19" fmla="*/ 58 h 131"/>
                <a:gd name="T20" fmla="*/ 89 w 146"/>
                <a:gd name="T21" fmla="*/ 58 h 131"/>
                <a:gd name="T22" fmla="*/ 114 w 146"/>
                <a:gd name="T23" fmla="*/ 61 h 131"/>
                <a:gd name="T24" fmla="*/ 89 w 146"/>
                <a:gd name="T25" fmla="*/ 54 h 131"/>
                <a:gd name="T26" fmla="*/ 96 w 146"/>
                <a:gd name="T27" fmla="*/ 52 h 131"/>
                <a:gd name="T28" fmla="*/ 83 w 146"/>
                <a:gd name="T29" fmla="*/ 53 h 131"/>
                <a:gd name="T30" fmla="*/ 104 w 146"/>
                <a:gd name="T31" fmla="*/ 51 h 131"/>
                <a:gd name="T32" fmla="*/ 66 w 146"/>
                <a:gd name="T33" fmla="*/ 53 h 131"/>
                <a:gd name="T34" fmla="*/ 72 w 146"/>
                <a:gd name="T35" fmla="*/ 52 h 131"/>
                <a:gd name="T36" fmla="*/ 121 w 146"/>
                <a:gd name="T37" fmla="*/ 52 h 131"/>
                <a:gd name="T38" fmla="*/ 84 w 146"/>
                <a:gd name="T39" fmla="*/ 48 h 131"/>
                <a:gd name="T40" fmla="*/ 110 w 146"/>
                <a:gd name="T41" fmla="*/ 49 h 131"/>
                <a:gd name="T42" fmla="*/ 79 w 146"/>
                <a:gd name="T43" fmla="*/ 48 h 131"/>
                <a:gd name="T44" fmla="*/ 102 w 146"/>
                <a:gd name="T45" fmla="*/ 46 h 131"/>
                <a:gd name="T46" fmla="*/ 118 w 146"/>
                <a:gd name="T47" fmla="*/ 45 h 131"/>
                <a:gd name="T48" fmla="*/ 82 w 146"/>
                <a:gd name="T49" fmla="*/ 42 h 131"/>
                <a:gd name="T50" fmla="*/ 104 w 146"/>
                <a:gd name="T51" fmla="*/ 44 h 131"/>
                <a:gd name="T52" fmla="*/ 118 w 146"/>
                <a:gd name="T53" fmla="*/ 45 h 131"/>
                <a:gd name="T54" fmla="*/ 84 w 146"/>
                <a:gd name="T55" fmla="*/ 43 h 131"/>
                <a:gd name="T56" fmla="*/ 114 w 146"/>
                <a:gd name="T57" fmla="*/ 41 h 131"/>
                <a:gd name="T58" fmla="*/ 98 w 146"/>
                <a:gd name="T59" fmla="*/ 38 h 131"/>
                <a:gd name="T60" fmla="*/ 89 w 146"/>
                <a:gd name="T61" fmla="*/ 40 h 131"/>
                <a:gd name="T62" fmla="*/ 71 w 146"/>
                <a:gd name="T63" fmla="*/ 41 h 131"/>
                <a:gd name="T64" fmla="*/ 80 w 146"/>
                <a:gd name="T65" fmla="*/ 39 h 131"/>
                <a:gd name="T66" fmla="*/ 104 w 146"/>
                <a:gd name="T67" fmla="*/ 39 h 131"/>
                <a:gd name="T68" fmla="*/ 113 w 146"/>
                <a:gd name="T69" fmla="*/ 35 h 131"/>
                <a:gd name="T70" fmla="*/ 81 w 146"/>
                <a:gd name="T71" fmla="*/ 36 h 131"/>
                <a:gd name="T72" fmla="*/ 67 w 146"/>
                <a:gd name="T73" fmla="*/ 37 h 131"/>
                <a:gd name="T74" fmla="*/ 76 w 146"/>
                <a:gd name="T75" fmla="*/ 36 h 131"/>
                <a:gd name="T76" fmla="*/ 100 w 146"/>
                <a:gd name="T77" fmla="*/ 32 h 131"/>
                <a:gd name="T78" fmla="*/ 89 w 146"/>
                <a:gd name="T79" fmla="*/ 32 h 131"/>
                <a:gd name="T80" fmla="*/ 124 w 146"/>
                <a:gd name="T81" fmla="*/ 35 h 131"/>
                <a:gd name="T82" fmla="*/ 106 w 146"/>
                <a:gd name="T83" fmla="*/ 33 h 131"/>
                <a:gd name="T84" fmla="*/ 82 w 146"/>
                <a:gd name="T85" fmla="*/ 30 h 131"/>
                <a:gd name="T86" fmla="*/ 101 w 146"/>
                <a:gd name="T87" fmla="*/ 28 h 131"/>
                <a:gd name="T88" fmla="*/ 73 w 146"/>
                <a:gd name="T89" fmla="*/ 28 h 131"/>
                <a:gd name="T90" fmla="*/ 114 w 146"/>
                <a:gd name="T91" fmla="*/ 30 h 131"/>
                <a:gd name="T92" fmla="*/ 84 w 146"/>
                <a:gd name="T93" fmla="*/ 28 h 131"/>
                <a:gd name="T94" fmla="*/ 98 w 146"/>
                <a:gd name="T95" fmla="*/ 25 h 131"/>
                <a:gd name="T96" fmla="*/ 78 w 146"/>
                <a:gd name="T97" fmla="*/ 22 h 131"/>
                <a:gd name="T98" fmla="*/ 108 w 146"/>
                <a:gd name="T99" fmla="*/ 24 h 131"/>
                <a:gd name="T100" fmla="*/ 84 w 146"/>
                <a:gd name="T101" fmla="*/ 24 h 131"/>
                <a:gd name="T102" fmla="*/ 122 w 146"/>
                <a:gd name="T103" fmla="*/ 26 h 131"/>
                <a:gd name="T104" fmla="*/ 92 w 146"/>
                <a:gd name="T105" fmla="*/ 19 h 131"/>
                <a:gd name="T106" fmla="*/ 112 w 146"/>
                <a:gd name="T107" fmla="*/ 16 h 131"/>
                <a:gd name="T108" fmla="*/ 96 w 146"/>
                <a:gd name="T109" fmla="*/ 17 h 131"/>
                <a:gd name="T110" fmla="*/ 80 w 146"/>
                <a:gd name="T111" fmla="*/ 20 h 131"/>
                <a:gd name="T112" fmla="*/ 83 w 146"/>
                <a:gd name="T113" fmla="*/ 18 h 131"/>
                <a:gd name="T114" fmla="*/ 87 w 146"/>
                <a:gd name="T115" fmla="*/ 14 h 131"/>
                <a:gd name="T116" fmla="*/ 113 w 146"/>
                <a:gd name="T117" fmla="*/ 7 h 131"/>
                <a:gd name="T118" fmla="*/ 97 w 146"/>
                <a:gd name="T119" fmla="*/ 7 h 131"/>
                <a:gd name="T120" fmla="*/ 94 w 146"/>
                <a:gd name="T121" fmla="*/ 4 h 131"/>
                <a:gd name="T122" fmla="*/ 101 w 146"/>
                <a:gd name="T12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131">
                  <a:moveTo>
                    <a:pt x="79" y="77"/>
                  </a:moveTo>
                  <a:cubicBezTo>
                    <a:pt x="80" y="75"/>
                    <a:pt x="80" y="75"/>
                    <a:pt x="80" y="75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0" y="77"/>
                    <a:pt x="79" y="77"/>
                  </a:cubicBezTo>
                  <a:moveTo>
                    <a:pt x="83" y="76"/>
                  </a:move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6" y="76"/>
                    <a:pt x="85" y="76"/>
                    <a:pt x="83" y="76"/>
                  </a:cubicBezTo>
                  <a:moveTo>
                    <a:pt x="78" y="77"/>
                  </a:moveTo>
                  <a:cubicBezTo>
                    <a:pt x="77" y="77"/>
                    <a:pt x="76" y="77"/>
                    <a:pt x="75" y="76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78" y="77"/>
                    <a:pt x="78" y="77"/>
                    <a:pt x="78" y="77"/>
                  </a:cubicBezTo>
                  <a:moveTo>
                    <a:pt x="88" y="75"/>
                  </a:moveTo>
                  <a:cubicBezTo>
                    <a:pt x="91" y="72"/>
                    <a:pt x="91" y="72"/>
                    <a:pt x="91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1" y="74"/>
                    <a:pt x="90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2" y="77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2" y="77"/>
                    <a:pt x="82" y="77"/>
                    <a:pt x="82" y="77"/>
                  </a:cubicBezTo>
                  <a:moveTo>
                    <a:pt x="75" y="76"/>
                  </a:moveTo>
                  <a:cubicBezTo>
                    <a:pt x="74" y="76"/>
                    <a:pt x="73" y="76"/>
                    <a:pt x="72" y="7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5" y="76"/>
                    <a:pt x="75" y="76"/>
                    <a:pt x="75" y="76"/>
                  </a:cubicBezTo>
                  <a:moveTo>
                    <a:pt x="88" y="75"/>
                  </a:moveTo>
                  <a:cubicBezTo>
                    <a:pt x="86" y="73"/>
                    <a:pt x="86" y="73"/>
                    <a:pt x="86" y="73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0" y="75"/>
                  </a:moveTo>
                  <a:cubicBezTo>
                    <a:pt x="79" y="73"/>
                    <a:pt x="79" y="73"/>
                    <a:pt x="79" y="73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0" y="75"/>
                    <a:pt x="80" y="75"/>
                    <a:pt x="80" y="75"/>
                  </a:cubicBezTo>
                  <a:moveTo>
                    <a:pt x="72" y="76"/>
                  </a:moveTo>
                  <a:cubicBezTo>
                    <a:pt x="71" y="75"/>
                    <a:pt x="70" y="75"/>
                    <a:pt x="69" y="75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2" y="76"/>
                    <a:pt x="72" y="76"/>
                    <a:pt x="72" y="76"/>
                  </a:cubicBezTo>
                  <a:moveTo>
                    <a:pt x="93" y="74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6" y="73"/>
                    <a:pt x="94" y="73"/>
                    <a:pt x="93" y="74"/>
                  </a:cubicBezTo>
                  <a:moveTo>
                    <a:pt x="86" y="73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3"/>
                    <a:pt x="86" y="73"/>
                    <a:pt x="86" y="73"/>
                  </a:cubicBezTo>
                  <a:moveTo>
                    <a:pt x="78" y="73"/>
                  </a:moveTo>
                  <a:cubicBezTo>
                    <a:pt x="77" y="71"/>
                    <a:pt x="77" y="71"/>
                    <a:pt x="77" y="71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78" y="73"/>
                    <a:pt x="78" y="73"/>
                    <a:pt x="78" y="73"/>
                  </a:cubicBezTo>
                  <a:moveTo>
                    <a:pt x="69" y="75"/>
                  </a:moveTo>
                  <a:cubicBezTo>
                    <a:pt x="68" y="74"/>
                    <a:pt x="67" y="74"/>
                    <a:pt x="67" y="7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69" y="75"/>
                    <a:pt x="69" y="75"/>
                    <a:pt x="69" y="75"/>
                  </a:cubicBezTo>
                  <a:moveTo>
                    <a:pt x="91" y="72"/>
                  </a:moveTo>
                  <a:cubicBezTo>
                    <a:pt x="90" y="70"/>
                    <a:pt x="90" y="70"/>
                    <a:pt x="90" y="70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1" y="72"/>
                    <a:pt x="91" y="72"/>
                    <a:pt x="91" y="72"/>
                  </a:cubicBezTo>
                  <a:moveTo>
                    <a:pt x="97" y="72"/>
                  </a:moveTo>
                  <a:cubicBezTo>
                    <a:pt x="94" y="69"/>
                    <a:pt x="94" y="69"/>
                    <a:pt x="94" y="69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9" y="71"/>
                    <a:pt x="98" y="71"/>
                    <a:pt x="97" y="72"/>
                  </a:cubicBezTo>
                  <a:moveTo>
                    <a:pt x="84" y="71"/>
                  </a:moveTo>
                  <a:cubicBezTo>
                    <a:pt x="82" y="69"/>
                    <a:pt x="82" y="69"/>
                    <a:pt x="82" y="69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4" y="71"/>
                    <a:pt x="84" y="71"/>
                    <a:pt x="84" y="71"/>
                  </a:cubicBezTo>
                  <a:moveTo>
                    <a:pt x="76" y="71"/>
                  </a:moveTo>
                  <a:cubicBezTo>
                    <a:pt x="75" y="69"/>
                    <a:pt x="75" y="69"/>
                    <a:pt x="75" y="69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6" y="71"/>
                    <a:pt x="76" y="71"/>
                    <a:pt x="76" y="71"/>
                  </a:cubicBezTo>
                  <a:moveTo>
                    <a:pt x="66" y="73"/>
                  </a:moveTo>
                  <a:cubicBezTo>
                    <a:pt x="65" y="73"/>
                    <a:pt x="65" y="72"/>
                    <a:pt x="64" y="72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66" y="73"/>
                    <a:pt x="66" y="73"/>
                    <a:pt x="66" y="73"/>
                  </a:cubicBezTo>
                  <a:moveTo>
                    <a:pt x="89" y="70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9" y="70"/>
                    <a:pt x="89" y="70"/>
                    <a:pt x="89" y="70"/>
                  </a:cubicBezTo>
                  <a:moveTo>
                    <a:pt x="94" y="69"/>
                  </a:moveTo>
                  <a:cubicBezTo>
                    <a:pt x="92" y="67"/>
                    <a:pt x="92" y="67"/>
                    <a:pt x="92" y="67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4" y="69"/>
                    <a:pt x="94" y="69"/>
                    <a:pt x="94" y="69"/>
                  </a:cubicBezTo>
                  <a:moveTo>
                    <a:pt x="82" y="69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2" y="69"/>
                    <a:pt x="82" y="69"/>
                    <a:pt x="82" y="69"/>
                  </a:cubicBezTo>
                  <a:moveTo>
                    <a:pt x="101" y="70"/>
                  </a:moveTo>
                  <a:cubicBezTo>
                    <a:pt x="97" y="66"/>
                    <a:pt x="97" y="66"/>
                    <a:pt x="97" y="66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3" y="69"/>
                    <a:pt x="102" y="70"/>
                    <a:pt x="101" y="70"/>
                  </a:cubicBezTo>
                  <a:moveTo>
                    <a:pt x="74" y="69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4" y="69"/>
                    <a:pt x="74" y="69"/>
                    <a:pt x="74" y="69"/>
                  </a:cubicBezTo>
                  <a:moveTo>
                    <a:pt x="64" y="72"/>
                  </a:moveTo>
                  <a:cubicBezTo>
                    <a:pt x="63" y="71"/>
                    <a:pt x="63" y="71"/>
                    <a:pt x="62" y="70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4" y="72"/>
                    <a:pt x="64" y="72"/>
                    <a:pt x="64" y="72"/>
                  </a:cubicBezTo>
                  <a:moveTo>
                    <a:pt x="87" y="68"/>
                  </a:moveTo>
                  <a:cubicBezTo>
                    <a:pt x="86" y="66"/>
                    <a:pt x="86" y="66"/>
                    <a:pt x="86" y="66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87" y="68"/>
                    <a:pt x="87" y="68"/>
                    <a:pt x="87" y="68"/>
                  </a:cubicBezTo>
                  <a:moveTo>
                    <a:pt x="42" y="91"/>
                  </a:moveTo>
                  <a:cubicBezTo>
                    <a:pt x="42" y="91"/>
                    <a:pt x="42" y="91"/>
                    <a:pt x="42" y="90"/>
                  </a:cubicBezTo>
                  <a:cubicBezTo>
                    <a:pt x="42" y="90"/>
                    <a:pt x="41" y="90"/>
                    <a:pt x="42" y="88"/>
                  </a:cubicBezTo>
                  <a:cubicBezTo>
                    <a:pt x="43" y="86"/>
                    <a:pt x="49" y="77"/>
                    <a:pt x="51" y="65"/>
                  </a:cubicBezTo>
                  <a:cubicBezTo>
                    <a:pt x="51" y="65"/>
                    <a:pt x="52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5" y="66"/>
                    <a:pt x="57" y="69"/>
                    <a:pt x="60" y="72"/>
                  </a:cubicBezTo>
                  <a:cubicBezTo>
                    <a:pt x="63" y="75"/>
                    <a:pt x="67" y="77"/>
                    <a:pt x="68" y="77"/>
                  </a:cubicBezTo>
                  <a:cubicBezTo>
                    <a:pt x="69" y="78"/>
                    <a:pt x="69" y="78"/>
                    <a:pt x="69" y="79"/>
                  </a:cubicBezTo>
                  <a:cubicBezTo>
                    <a:pt x="69" y="79"/>
                    <a:pt x="68" y="80"/>
                    <a:pt x="67" y="80"/>
                  </a:cubicBezTo>
                  <a:cubicBezTo>
                    <a:pt x="66" y="80"/>
                    <a:pt x="57" y="82"/>
                    <a:pt x="44" y="90"/>
                  </a:cubicBezTo>
                  <a:cubicBezTo>
                    <a:pt x="44" y="90"/>
                    <a:pt x="43" y="91"/>
                    <a:pt x="42" y="91"/>
                  </a:cubicBezTo>
                  <a:moveTo>
                    <a:pt x="92" y="67"/>
                  </a:moveTo>
                  <a:cubicBezTo>
                    <a:pt x="90" y="65"/>
                    <a:pt x="90" y="65"/>
                    <a:pt x="90" y="65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2" y="67"/>
                    <a:pt x="92" y="67"/>
                    <a:pt x="92" y="67"/>
                  </a:cubicBezTo>
                  <a:moveTo>
                    <a:pt x="80" y="67"/>
                  </a:moveTo>
                  <a:cubicBezTo>
                    <a:pt x="78" y="65"/>
                    <a:pt x="78" y="65"/>
                    <a:pt x="78" y="65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moveTo>
                    <a:pt x="97" y="66"/>
                  </a:moveTo>
                  <a:cubicBezTo>
                    <a:pt x="95" y="64"/>
                    <a:pt x="95" y="64"/>
                    <a:pt x="95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6"/>
                    <a:pt x="97" y="66"/>
                    <a:pt x="97" y="66"/>
                  </a:cubicBezTo>
                  <a:moveTo>
                    <a:pt x="72" y="67"/>
                  </a:moveTo>
                  <a:cubicBezTo>
                    <a:pt x="71" y="65"/>
                    <a:pt x="71" y="65"/>
                    <a:pt x="71" y="65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2" y="67"/>
                    <a:pt x="72" y="67"/>
                    <a:pt x="72" y="67"/>
                  </a:cubicBezTo>
                  <a:moveTo>
                    <a:pt x="62" y="70"/>
                  </a:moveTo>
                  <a:cubicBezTo>
                    <a:pt x="62" y="70"/>
                    <a:pt x="61" y="69"/>
                    <a:pt x="60" y="6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2" y="70"/>
                    <a:pt x="62" y="70"/>
                    <a:pt x="62" y="70"/>
                  </a:cubicBezTo>
                  <a:moveTo>
                    <a:pt x="104" y="68"/>
                  </a:moveTo>
                  <a:cubicBezTo>
                    <a:pt x="100" y="64"/>
                    <a:pt x="100" y="64"/>
                    <a:pt x="100" y="64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6" y="67"/>
                    <a:pt x="105" y="68"/>
                    <a:pt x="104" y="68"/>
                  </a:cubicBezTo>
                  <a:moveTo>
                    <a:pt x="85" y="66"/>
                  </a:moveTo>
                  <a:cubicBezTo>
                    <a:pt x="84" y="64"/>
                    <a:pt x="84" y="64"/>
                    <a:pt x="84" y="64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66"/>
                    <a:pt x="85" y="66"/>
                    <a:pt x="85" y="66"/>
                  </a:cubicBezTo>
                  <a:moveTo>
                    <a:pt x="90" y="65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0" y="65"/>
                    <a:pt x="90" y="65"/>
                    <a:pt x="90" y="65"/>
                  </a:cubicBezTo>
                  <a:moveTo>
                    <a:pt x="78" y="65"/>
                  </a:moveTo>
                  <a:cubicBezTo>
                    <a:pt x="76" y="64"/>
                    <a:pt x="76" y="64"/>
                    <a:pt x="76" y="64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moveTo>
                    <a:pt x="95" y="64"/>
                  </a:moveTo>
                  <a:cubicBezTo>
                    <a:pt x="93" y="62"/>
                    <a:pt x="93" y="62"/>
                    <a:pt x="93" y="62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5" y="64"/>
                    <a:pt x="95" y="64"/>
                    <a:pt x="95" y="64"/>
                  </a:cubicBezTo>
                  <a:moveTo>
                    <a:pt x="70" y="65"/>
                  </a:moveTo>
                  <a:cubicBezTo>
                    <a:pt x="69" y="63"/>
                    <a:pt x="69" y="63"/>
                    <a:pt x="69" y="63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0" y="65"/>
                    <a:pt x="70" y="65"/>
                    <a:pt x="70" y="65"/>
                  </a:cubicBezTo>
                  <a:moveTo>
                    <a:pt x="60" y="68"/>
                  </a:moveTo>
                  <a:cubicBezTo>
                    <a:pt x="59" y="67"/>
                    <a:pt x="59" y="67"/>
                    <a:pt x="59" y="66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99" y="63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83" y="64"/>
                  </a:moveTo>
                  <a:cubicBezTo>
                    <a:pt x="82" y="62"/>
                    <a:pt x="82" y="62"/>
                    <a:pt x="82" y="62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3" y="64"/>
                    <a:pt x="83" y="64"/>
                    <a:pt x="83" y="64"/>
                  </a:cubicBezTo>
                  <a:moveTo>
                    <a:pt x="107" y="66"/>
                  </a:moveTo>
                  <a:cubicBezTo>
                    <a:pt x="102" y="61"/>
                    <a:pt x="102" y="61"/>
                    <a:pt x="102" y="61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8" y="65"/>
                    <a:pt x="108" y="66"/>
                    <a:pt x="107" y="66"/>
                  </a:cubicBezTo>
                  <a:moveTo>
                    <a:pt x="88" y="63"/>
                  </a:moveTo>
                  <a:cubicBezTo>
                    <a:pt x="87" y="61"/>
                    <a:pt x="87" y="61"/>
                    <a:pt x="87" y="61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76" y="63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6" y="63"/>
                    <a:pt x="76" y="63"/>
                    <a:pt x="76" y="63"/>
                  </a:cubicBezTo>
                  <a:moveTo>
                    <a:pt x="93" y="62"/>
                  </a:moveTo>
                  <a:cubicBezTo>
                    <a:pt x="91" y="60"/>
                    <a:pt x="91" y="60"/>
                    <a:pt x="91" y="60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3" y="62"/>
                    <a:pt x="93" y="62"/>
                    <a:pt x="93" y="62"/>
                  </a:cubicBezTo>
                  <a:moveTo>
                    <a:pt x="69" y="63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58" y="65"/>
                  </a:moveTo>
                  <a:cubicBezTo>
                    <a:pt x="58" y="65"/>
                    <a:pt x="58" y="64"/>
                    <a:pt x="57" y="63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58" y="65"/>
                    <a:pt x="58" y="65"/>
                    <a:pt x="58" y="65"/>
                  </a:cubicBezTo>
                  <a:moveTo>
                    <a:pt x="97" y="62"/>
                  </a:moveTo>
                  <a:cubicBezTo>
                    <a:pt x="96" y="60"/>
                    <a:pt x="96" y="60"/>
                    <a:pt x="96" y="60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97" y="62"/>
                    <a:pt x="97" y="62"/>
                    <a:pt x="97" y="62"/>
                  </a:cubicBezTo>
                  <a:moveTo>
                    <a:pt x="81" y="62"/>
                  </a:moveTo>
                  <a:cubicBezTo>
                    <a:pt x="80" y="60"/>
                    <a:pt x="80" y="60"/>
                    <a:pt x="80" y="60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1" y="62"/>
                    <a:pt x="81" y="62"/>
                    <a:pt x="81" y="62"/>
                  </a:cubicBezTo>
                  <a:moveTo>
                    <a:pt x="102" y="61"/>
                  </a:moveTo>
                  <a:cubicBezTo>
                    <a:pt x="100" y="59"/>
                    <a:pt x="100" y="59"/>
                    <a:pt x="100" y="59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2" y="61"/>
                    <a:pt x="102" y="61"/>
                    <a:pt x="102" y="61"/>
                  </a:cubicBezTo>
                  <a:moveTo>
                    <a:pt x="109" y="64"/>
                  </a:moveTo>
                  <a:cubicBezTo>
                    <a:pt x="104" y="59"/>
                    <a:pt x="104" y="59"/>
                    <a:pt x="104" y="59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0" y="64"/>
                    <a:pt x="109" y="64"/>
                  </a:cubicBezTo>
                  <a:moveTo>
                    <a:pt x="86" y="61"/>
                  </a:moveTo>
                  <a:cubicBezTo>
                    <a:pt x="85" y="59"/>
                    <a:pt x="85" y="59"/>
                    <a:pt x="85" y="59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6" y="61"/>
                    <a:pt x="86" y="61"/>
                    <a:pt x="86" y="61"/>
                  </a:cubicBezTo>
                  <a:moveTo>
                    <a:pt x="74" y="61"/>
                  </a:moveTo>
                  <a:cubicBezTo>
                    <a:pt x="73" y="60"/>
                    <a:pt x="73" y="60"/>
                    <a:pt x="73" y="60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4" y="61"/>
                    <a:pt x="74" y="61"/>
                    <a:pt x="74" y="61"/>
                  </a:cubicBezTo>
                  <a:moveTo>
                    <a:pt x="91" y="6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67" y="61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7" y="61"/>
                    <a:pt x="67" y="61"/>
                    <a:pt x="67" y="61"/>
                  </a:cubicBezTo>
                  <a:moveTo>
                    <a:pt x="57" y="63"/>
                  </a:moveTo>
                  <a:cubicBezTo>
                    <a:pt x="57" y="62"/>
                    <a:pt x="56" y="61"/>
                    <a:pt x="56" y="60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7" y="63"/>
                    <a:pt x="57" y="63"/>
                    <a:pt x="57" y="63"/>
                  </a:cubicBezTo>
                  <a:moveTo>
                    <a:pt x="95" y="60"/>
                  </a:moveTo>
                  <a:cubicBezTo>
                    <a:pt x="94" y="58"/>
                    <a:pt x="94" y="58"/>
                    <a:pt x="94" y="58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5" y="60"/>
                    <a:pt x="95" y="60"/>
                    <a:pt x="95" y="60"/>
                  </a:cubicBezTo>
                  <a:moveTo>
                    <a:pt x="79" y="60"/>
                  </a:moveTo>
                  <a:cubicBezTo>
                    <a:pt x="78" y="58"/>
                    <a:pt x="78" y="58"/>
                    <a:pt x="78" y="5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79" y="60"/>
                    <a:pt x="79" y="60"/>
                    <a:pt x="79" y="60"/>
                  </a:cubicBezTo>
                  <a:moveTo>
                    <a:pt x="100" y="59"/>
                  </a:moveTo>
                  <a:cubicBezTo>
                    <a:pt x="98" y="57"/>
                    <a:pt x="98" y="57"/>
                    <a:pt x="98" y="57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0" y="59"/>
                    <a:pt x="100" y="59"/>
                    <a:pt x="100" y="59"/>
                  </a:cubicBezTo>
                  <a:moveTo>
                    <a:pt x="104" y="59"/>
                  </a:moveTo>
                  <a:cubicBezTo>
                    <a:pt x="102" y="57"/>
                    <a:pt x="102" y="57"/>
                    <a:pt x="102" y="57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4" y="59"/>
                    <a:pt x="104" y="59"/>
                    <a:pt x="104" y="59"/>
                  </a:cubicBezTo>
                  <a:moveTo>
                    <a:pt x="112" y="63"/>
                  </a:moveTo>
                  <a:cubicBezTo>
                    <a:pt x="106" y="57"/>
                    <a:pt x="106" y="57"/>
                    <a:pt x="106" y="57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2"/>
                    <a:pt x="112" y="62"/>
                    <a:pt x="112" y="63"/>
                  </a:cubicBezTo>
                  <a:moveTo>
                    <a:pt x="84" y="59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4" y="59"/>
                    <a:pt x="84" y="59"/>
                    <a:pt x="84" y="59"/>
                  </a:cubicBezTo>
                  <a:moveTo>
                    <a:pt x="72" y="59"/>
                  </a:moveTo>
                  <a:cubicBezTo>
                    <a:pt x="71" y="58"/>
                    <a:pt x="71" y="58"/>
                    <a:pt x="71" y="58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9"/>
                    <a:pt x="72" y="59"/>
                    <a:pt x="72" y="59"/>
                  </a:cubicBezTo>
                  <a:moveTo>
                    <a:pt x="89" y="58"/>
                  </a:moveTo>
                  <a:cubicBezTo>
                    <a:pt x="87" y="57"/>
                    <a:pt x="87" y="57"/>
                    <a:pt x="87" y="57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65" y="59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5" y="59"/>
                    <a:pt x="65" y="59"/>
                    <a:pt x="65" y="59"/>
                  </a:cubicBezTo>
                  <a:moveTo>
                    <a:pt x="56" y="60"/>
                  </a:moveTo>
                  <a:cubicBezTo>
                    <a:pt x="56" y="59"/>
                    <a:pt x="56" y="58"/>
                    <a:pt x="55" y="57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6" y="60"/>
                    <a:pt x="56" y="60"/>
                    <a:pt x="56" y="60"/>
                  </a:cubicBezTo>
                  <a:moveTo>
                    <a:pt x="94" y="58"/>
                  </a:moveTo>
                  <a:cubicBezTo>
                    <a:pt x="92" y="56"/>
                    <a:pt x="92" y="56"/>
                    <a:pt x="92" y="56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4" y="58"/>
                    <a:pt x="94" y="58"/>
                    <a:pt x="94" y="58"/>
                  </a:cubicBezTo>
                  <a:moveTo>
                    <a:pt x="77" y="58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7" y="58"/>
                    <a:pt x="77" y="58"/>
                    <a:pt x="77" y="58"/>
                  </a:cubicBezTo>
                  <a:moveTo>
                    <a:pt x="114" y="61"/>
                  </a:moveTo>
                  <a:cubicBezTo>
                    <a:pt x="108" y="55"/>
                    <a:pt x="108" y="55"/>
                    <a:pt x="108" y="55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60"/>
                    <a:pt x="114" y="60"/>
                    <a:pt x="114" y="61"/>
                  </a:cubicBezTo>
                  <a:moveTo>
                    <a:pt x="98" y="57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8" y="57"/>
                    <a:pt x="98" y="57"/>
                    <a:pt x="98" y="57"/>
                  </a:cubicBezTo>
                  <a:moveTo>
                    <a:pt x="102" y="57"/>
                  </a:move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7"/>
                    <a:pt x="102" y="57"/>
                    <a:pt x="102" y="57"/>
                  </a:cubicBezTo>
                  <a:moveTo>
                    <a:pt x="106" y="57"/>
                  </a:moveTo>
                  <a:cubicBezTo>
                    <a:pt x="104" y="55"/>
                    <a:pt x="104" y="55"/>
                    <a:pt x="104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6" y="57"/>
                    <a:pt x="106" y="57"/>
                    <a:pt x="106" y="57"/>
                  </a:cubicBezTo>
                  <a:moveTo>
                    <a:pt x="82" y="57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2" y="57"/>
                    <a:pt x="82" y="57"/>
                    <a:pt x="82" y="57"/>
                  </a:cubicBezTo>
                  <a:moveTo>
                    <a:pt x="70" y="57"/>
                  </a:moveTo>
                  <a:cubicBezTo>
                    <a:pt x="69" y="56"/>
                    <a:pt x="69" y="56"/>
                    <a:pt x="69" y="56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0" y="57"/>
                    <a:pt x="70" y="57"/>
                    <a:pt x="70" y="57"/>
                  </a:cubicBezTo>
                  <a:moveTo>
                    <a:pt x="87" y="56"/>
                  </a:moveTo>
                  <a:cubicBezTo>
                    <a:pt x="85" y="55"/>
                    <a:pt x="85" y="55"/>
                    <a:pt x="85" y="55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7" y="56"/>
                    <a:pt x="87" y="56"/>
                    <a:pt x="87" y="56"/>
                  </a:cubicBezTo>
                  <a:moveTo>
                    <a:pt x="63" y="57"/>
                  </a:moveTo>
                  <a:cubicBezTo>
                    <a:pt x="61" y="55"/>
                    <a:pt x="61" y="55"/>
                    <a:pt x="61" y="55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115" y="59"/>
                  </a:moveTo>
                  <a:cubicBezTo>
                    <a:pt x="110" y="53"/>
                    <a:pt x="110" y="53"/>
                    <a:pt x="110" y="53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6" y="58"/>
                    <a:pt x="115" y="59"/>
                  </a:cubicBezTo>
                  <a:moveTo>
                    <a:pt x="55" y="57"/>
                  </a:moveTo>
                  <a:cubicBezTo>
                    <a:pt x="55" y="56"/>
                    <a:pt x="55" y="55"/>
                    <a:pt x="55" y="54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5" y="57"/>
                    <a:pt x="55" y="57"/>
                  </a:cubicBezTo>
                  <a:moveTo>
                    <a:pt x="92" y="56"/>
                  </a:moveTo>
                  <a:cubicBezTo>
                    <a:pt x="90" y="54"/>
                    <a:pt x="90" y="54"/>
                    <a:pt x="90" y="54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6"/>
                    <a:pt x="92" y="56"/>
                    <a:pt x="92" y="56"/>
                  </a:cubicBezTo>
                  <a:moveTo>
                    <a:pt x="76" y="56"/>
                  </a:moveTo>
                  <a:cubicBezTo>
                    <a:pt x="74" y="54"/>
                    <a:pt x="74" y="54"/>
                    <a:pt x="74" y="54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6" y="56"/>
                    <a:pt x="76" y="56"/>
                    <a:pt x="76" y="56"/>
                  </a:cubicBezTo>
                  <a:moveTo>
                    <a:pt x="96" y="55"/>
                  </a:moveTo>
                  <a:cubicBezTo>
                    <a:pt x="94" y="53"/>
                    <a:pt x="94" y="53"/>
                    <a:pt x="94" y="53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6" y="55"/>
                    <a:pt x="96" y="55"/>
                    <a:pt x="96" y="55"/>
                  </a:cubicBezTo>
                  <a:moveTo>
                    <a:pt x="108" y="55"/>
                  </a:moveTo>
                  <a:cubicBezTo>
                    <a:pt x="106" y="53"/>
                    <a:pt x="106" y="53"/>
                    <a:pt x="106" y="53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55"/>
                    <a:pt x="108" y="55"/>
                    <a:pt x="108" y="55"/>
                  </a:cubicBezTo>
                  <a:moveTo>
                    <a:pt x="100" y="55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0" y="55"/>
                    <a:pt x="100" y="55"/>
                    <a:pt x="100" y="55"/>
                  </a:cubicBezTo>
                  <a:moveTo>
                    <a:pt x="104" y="55"/>
                  </a:moveTo>
                  <a:cubicBezTo>
                    <a:pt x="102" y="53"/>
                    <a:pt x="102" y="53"/>
                    <a:pt x="102" y="53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4" y="55"/>
                    <a:pt x="104" y="55"/>
                    <a:pt x="104" y="55"/>
                  </a:cubicBezTo>
                  <a:moveTo>
                    <a:pt x="80" y="55"/>
                  </a:moveTo>
                  <a:cubicBezTo>
                    <a:pt x="79" y="53"/>
                    <a:pt x="79" y="53"/>
                    <a:pt x="79" y="53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0" y="55"/>
                    <a:pt x="80" y="55"/>
                    <a:pt x="80" y="55"/>
                  </a:cubicBezTo>
                  <a:moveTo>
                    <a:pt x="68" y="55"/>
                  </a:moveTo>
                  <a:cubicBezTo>
                    <a:pt x="67" y="54"/>
                    <a:pt x="67" y="54"/>
                    <a:pt x="67" y="54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8" y="55"/>
                    <a:pt x="68" y="55"/>
                    <a:pt x="68" y="55"/>
                  </a:cubicBezTo>
                  <a:moveTo>
                    <a:pt x="85" y="54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5" y="54"/>
                    <a:pt x="85" y="54"/>
                    <a:pt x="85" y="54"/>
                  </a:cubicBezTo>
                  <a:moveTo>
                    <a:pt x="55" y="53"/>
                  </a:moveTo>
                  <a:cubicBezTo>
                    <a:pt x="55" y="52"/>
                    <a:pt x="55" y="51"/>
                    <a:pt x="55" y="50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3"/>
                    <a:pt x="55" y="53"/>
                    <a:pt x="55" y="53"/>
                  </a:cubicBezTo>
                  <a:moveTo>
                    <a:pt x="61" y="55"/>
                  </a:moveTo>
                  <a:cubicBezTo>
                    <a:pt x="59" y="54"/>
                    <a:pt x="59" y="54"/>
                    <a:pt x="59" y="54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10" y="53"/>
                  </a:moveTo>
                  <a:cubicBezTo>
                    <a:pt x="108" y="51"/>
                    <a:pt x="108" y="51"/>
                    <a:pt x="108" y="51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0" y="53"/>
                    <a:pt x="110" y="53"/>
                    <a:pt x="110" y="53"/>
                  </a:cubicBezTo>
                  <a:moveTo>
                    <a:pt x="90" y="54"/>
                  </a:moveTo>
                  <a:cubicBezTo>
                    <a:pt x="88" y="52"/>
                    <a:pt x="88" y="52"/>
                    <a:pt x="88" y="52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4"/>
                    <a:pt x="90" y="54"/>
                    <a:pt x="90" y="54"/>
                  </a:cubicBezTo>
                  <a:moveTo>
                    <a:pt x="74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4" y="54"/>
                    <a:pt x="74" y="54"/>
                    <a:pt x="74" y="54"/>
                  </a:cubicBezTo>
                  <a:moveTo>
                    <a:pt x="106" y="53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6" y="53"/>
                    <a:pt x="106" y="53"/>
                    <a:pt x="106" y="53"/>
                  </a:cubicBezTo>
                  <a:moveTo>
                    <a:pt x="94" y="53"/>
                  </a:moveTo>
                  <a:cubicBezTo>
                    <a:pt x="92" y="52"/>
                    <a:pt x="92" y="52"/>
                    <a:pt x="92" y="52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3"/>
                    <a:pt x="94" y="53"/>
                    <a:pt x="94" y="53"/>
                  </a:cubicBezTo>
                  <a:moveTo>
                    <a:pt x="98" y="53"/>
                  </a:moveTo>
                  <a:cubicBezTo>
                    <a:pt x="96" y="51"/>
                    <a:pt x="96" y="51"/>
                    <a:pt x="96" y="51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98" y="53"/>
                    <a:pt x="98" y="53"/>
                    <a:pt x="98" y="53"/>
                  </a:cubicBezTo>
                  <a:moveTo>
                    <a:pt x="102" y="53"/>
                  </a:moveTo>
                  <a:cubicBezTo>
                    <a:pt x="100" y="51"/>
                    <a:pt x="100" y="51"/>
                    <a:pt x="100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2" y="53"/>
                    <a:pt x="102" y="53"/>
                    <a:pt x="102" y="53"/>
                  </a:cubicBezTo>
                  <a:moveTo>
                    <a:pt x="117" y="57"/>
                  </a:moveTo>
                  <a:cubicBezTo>
                    <a:pt x="112" y="52"/>
                    <a:pt x="112" y="52"/>
                    <a:pt x="112" y="52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8" y="55"/>
                    <a:pt x="118" y="56"/>
                    <a:pt x="117" y="57"/>
                  </a:cubicBezTo>
                  <a:moveTo>
                    <a:pt x="78" y="53"/>
                  </a:moveTo>
                  <a:cubicBezTo>
                    <a:pt x="77" y="52"/>
                    <a:pt x="77" y="52"/>
                    <a:pt x="77" y="52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78" y="53"/>
                    <a:pt x="78" y="53"/>
                    <a:pt x="78" y="53"/>
                  </a:cubicBezTo>
                  <a:moveTo>
                    <a:pt x="66" y="53"/>
                  </a:moveTo>
                  <a:cubicBezTo>
                    <a:pt x="65" y="52"/>
                    <a:pt x="65" y="52"/>
                    <a:pt x="65" y="52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6" y="53"/>
                    <a:pt x="66" y="53"/>
                    <a:pt x="66" y="53"/>
                  </a:cubicBezTo>
                  <a:moveTo>
                    <a:pt x="83" y="52"/>
                  </a:moveTo>
                  <a:cubicBezTo>
                    <a:pt x="82" y="51"/>
                    <a:pt x="82" y="51"/>
                    <a:pt x="82" y="51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3" y="52"/>
                    <a:pt x="83" y="52"/>
                    <a:pt x="83" y="52"/>
                  </a:cubicBezTo>
                  <a:moveTo>
                    <a:pt x="59" y="53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9" y="53"/>
                    <a:pt x="59" y="53"/>
                    <a:pt x="59" y="53"/>
                  </a:cubicBezTo>
                  <a:moveTo>
                    <a:pt x="108" y="51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moveTo>
                    <a:pt x="88" y="52"/>
                  </a:moveTo>
                  <a:cubicBezTo>
                    <a:pt x="86" y="50"/>
                    <a:pt x="86" y="50"/>
                    <a:pt x="86" y="50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52"/>
                    <a:pt x="88" y="52"/>
                    <a:pt x="88" y="52"/>
                  </a:cubicBezTo>
                  <a:moveTo>
                    <a:pt x="72" y="52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2" y="52"/>
                    <a:pt x="72" y="52"/>
                    <a:pt x="72" y="52"/>
                  </a:cubicBezTo>
                  <a:moveTo>
                    <a:pt x="92" y="51"/>
                  </a:moveTo>
                  <a:cubicBezTo>
                    <a:pt x="90" y="50"/>
                    <a:pt x="90" y="50"/>
                    <a:pt x="90" y="50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51"/>
                    <a:pt x="92" y="51"/>
                    <a:pt x="92" y="51"/>
                  </a:cubicBezTo>
                  <a:moveTo>
                    <a:pt x="104" y="51"/>
                  </a:moveTo>
                  <a:cubicBezTo>
                    <a:pt x="102" y="49"/>
                    <a:pt x="102" y="49"/>
                    <a:pt x="102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96" y="51"/>
                  </a:moveTo>
                  <a:cubicBezTo>
                    <a:pt x="94" y="50"/>
                    <a:pt x="94" y="50"/>
                    <a:pt x="94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51"/>
                    <a:pt x="96" y="51"/>
                    <a:pt x="96" y="51"/>
                  </a:cubicBezTo>
                  <a:moveTo>
                    <a:pt x="100" y="51"/>
                  </a:moveTo>
                  <a:cubicBezTo>
                    <a:pt x="98" y="49"/>
                    <a:pt x="98" y="49"/>
                    <a:pt x="98" y="49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0" y="51"/>
                    <a:pt x="100" y="51"/>
                    <a:pt x="100" y="51"/>
                  </a:cubicBezTo>
                  <a:moveTo>
                    <a:pt x="112" y="51"/>
                  </a:moveTo>
                  <a:cubicBezTo>
                    <a:pt x="110" y="50"/>
                    <a:pt x="110" y="50"/>
                    <a:pt x="110" y="5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51"/>
                    <a:pt x="112" y="51"/>
                    <a:pt x="112" y="51"/>
                  </a:cubicBezTo>
                  <a:moveTo>
                    <a:pt x="119" y="54"/>
                  </a:moveTo>
                  <a:cubicBezTo>
                    <a:pt x="114" y="49"/>
                    <a:pt x="114" y="49"/>
                    <a:pt x="114" y="49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0" y="53"/>
                    <a:pt x="120" y="54"/>
                    <a:pt x="119" y="54"/>
                  </a:cubicBezTo>
                  <a:moveTo>
                    <a:pt x="76" y="51"/>
                  </a:moveTo>
                  <a:cubicBezTo>
                    <a:pt x="75" y="50"/>
                    <a:pt x="75" y="50"/>
                    <a:pt x="75" y="50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6" y="51"/>
                    <a:pt x="76" y="51"/>
                    <a:pt x="76" y="51"/>
                  </a:cubicBezTo>
                  <a:moveTo>
                    <a:pt x="64" y="51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4" y="51"/>
                    <a:pt x="64" y="51"/>
                    <a:pt x="64" y="51"/>
                  </a:cubicBezTo>
                  <a:moveTo>
                    <a:pt x="81" y="50"/>
                  </a:moveTo>
                  <a:cubicBezTo>
                    <a:pt x="80" y="49"/>
                    <a:pt x="80" y="49"/>
                    <a:pt x="80" y="49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1" y="50"/>
                    <a:pt x="81" y="50"/>
                    <a:pt x="81" y="50"/>
                  </a:cubicBezTo>
                  <a:moveTo>
                    <a:pt x="57" y="51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7" y="51"/>
                    <a:pt x="57" y="51"/>
                    <a:pt x="57" y="51"/>
                  </a:cubicBezTo>
                  <a:moveTo>
                    <a:pt x="106" y="49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6" y="49"/>
                    <a:pt x="106" y="49"/>
                    <a:pt x="106" y="49"/>
                  </a:cubicBezTo>
                  <a:moveTo>
                    <a:pt x="86" y="50"/>
                  </a:moveTo>
                  <a:cubicBezTo>
                    <a:pt x="84" y="48"/>
                    <a:pt x="84" y="48"/>
                    <a:pt x="84" y="48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70" y="50"/>
                  </a:moveTo>
                  <a:cubicBezTo>
                    <a:pt x="68" y="49"/>
                    <a:pt x="68" y="49"/>
                    <a:pt x="68" y="49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50"/>
                    <a:pt x="70" y="50"/>
                    <a:pt x="70" y="50"/>
                  </a:cubicBezTo>
                  <a:moveTo>
                    <a:pt x="102" y="49"/>
                  </a:moveTo>
                  <a:cubicBezTo>
                    <a:pt x="100" y="48"/>
                    <a:pt x="100" y="48"/>
                    <a:pt x="100" y="48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2" y="49"/>
                    <a:pt x="102" y="49"/>
                    <a:pt x="102" y="49"/>
                  </a:cubicBezTo>
                  <a:moveTo>
                    <a:pt x="90" y="49"/>
                  </a:moveTo>
                  <a:cubicBezTo>
                    <a:pt x="89" y="48"/>
                    <a:pt x="89" y="48"/>
                    <a:pt x="89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90" y="49"/>
                    <a:pt x="90" y="49"/>
                  </a:cubicBezTo>
                  <a:moveTo>
                    <a:pt x="94" y="49"/>
                  </a:moveTo>
                  <a:cubicBezTo>
                    <a:pt x="92" y="48"/>
                    <a:pt x="92" y="48"/>
                    <a:pt x="92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4" y="49"/>
                    <a:pt x="94" y="49"/>
                    <a:pt x="94" y="49"/>
                  </a:cubicBezTo>
                  <a:moveTo>
                    <a:pt x="98" y="49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98" y="49"/>
                    <a:pt x="98" y="49"/>
                    <a:pt x="98" y="49"/>
                  </a:cubicBezTo>
                  <a:moveTo>
                    <a:pt x="110" y="49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0" y="49"/>
                    <a:pt x="110" y="49"/>
                    <a:pt x="110" y="49"/>
                  </a:cubicBezTo>
                  <a:moveTo>
                    <a:pt x="114" y="49"/>
                  </a:moveTo>
                  <a:cubicBezTo>
                    <a:pt x="112" y="47"/>
                    <a:pt x="112" y="47"/>
                    <a:pt x="112" y="47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4" y="49"/>
                    <a:pt x="114" y="49"/>
                    <a:pt x="114" y="49"/>
                  </a:cubicBezTo>
                  <a:moveTo>
                    <a:pt x="121" y="52"/>
                  </a:moveTo>
                  <a:cubicBezTo>
                    <a:pt x="116" y="47"/>
                    <a:pt x="116" y="47"/>
                    <a:pt x="116" y="47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50"/>
                    <a:pt x="121" y="51"/>
                    <a:pt x="121" y="52"/>
                  </a:cubicBezTo>
                  <a:moveTo>
                    <a:pt x="74" y="49"/>
                  </a:moveTo>
                  <a:cubicBezTo>
                    <a:pt x="73" y="48"/>
                    <a:pt x="73" y="48"/>
                    <a:pt x="73" y="48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4" y="49"/>
                    <a:pt x="74" y="49"/>
                    <a:pt x="74" y="49"/>
                  </a:cubicBezTo>
                  <a:moveTo>
                    <a:pt x="62" y="49"/>
                  </a:moveTo>
                  <a:cubicBezTo>
                    <a:pt x="61" y="48"/>
                    <a:pt x="61" y="48"/>
                    <a:pt x="61" y="48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9"/>
                    <a:pt x="62" y="49"/>
                    <a:pt x="62" y="49"/>
                  </a:cubicBezTo>
                  <a:moveTo>
                    <a:pt x="79" y="48"/>
                  </a:moveTo>
                  <a:cubicBezTo>
                    <a:pt x="78" y="47"/>
                    <a:pt x="78" y="47"/>
                    <a:pt x="78" y="47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79" y="48"/>
                    <a:pt x="79" y="48"/>
                    <a:pt x="79" y="48"/>
                  </a:cubicBezTo>
                  <a:moveTo>
                    <a:pt x="55" y="49"/>
                  </a:moveTo>
                  <a:cubicBezTo>
                    <a:pt x="56" y="47"/>
                    <a:pt x="56" y="46"/>
                    <a:pt x="56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5" y="49"/>
                    <a:pt x="55" y="49"/>
                    <a:pt x="55" y="49"/>
                  </a:cubicBezTo>
                  <a:moveTo>
                    <a:pt x="104" y="47"/>
                  </a:moveTo>
                  <a:cubicBezTo>
                    <a:pt x="102" y="46"/>
                    <a:pt x="102" y="46"/>
                    <a:pt x="102" y="46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4" y="47"/>
                    <a:pt x="104" y="47"/>
                    <a:pt x="104" y="47"/>
                  </a:cubicBezTo>
                  <a:moveTo>
                    <a:pt x="84" y="48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4" y="48"/>
                    <a:pt x="84" y="48"/>
                    <a:pt x="84" y="48"/>
                  </a:cubicBezTo>
                  <a:moveTo>
                    <a:pt x="68" y="48"/>
                  </a:moveTo>
                  <a:cubicBezTo>
                    <a:pt x="66" y="47"/>
                    <a:pt x="66" y="47"/>
                    <a:pt x="66" y="47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8"/>
                    <a:pt x="68" y="48"/>
                    <a:pt x="68" y="48"/>
                  </a:cubicBezTo>
                  <a:moveTo>
                    <a:pt x="88" y="47"/>
                  </a:move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8" y="47"/>
                    <a:pt x="88" y="47"/>
                    <a:pt x="88" y="47"/>
                  </a:cubicBezTo>
                  <a:moveTo>
                    <a:pt x="100" y="47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0" y="47"/>
                    <a:pt x="100" y="47"/>
                    <a:pt x="100" y="47"/>
                  </a:cubicBezTo>
                  <a:moveTo>
                    <a:pt x="92" y="47"/>
                  </a:moveTo>
                  <a:cubicBezTo>
                    <a:pt x="91" y="46"/>
                    <a:pt x="91" y="46"/>
                    <a:pt x="91" y="46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7"/>
                    <a:pt x="92" y="47"/>
                    <a:pt x="92" y="47"/>
                  </a:cubicBezTo>
                  <a:moveTo>
                    <a:pt x="56" y="44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moveTo>
                    <a:pt x="96" y="47"/>
                  </a:moveTo>
                  <a:cubicBezTo>
                    <a:pt x="94" y="46"/>
                    <a:pt x="94" y="46"/>
                    <a:pt x="94" y="46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6" y="47"/>
                    <a:pt x="96" y="47"/>
                    <a:pt x="96" y="47"/>
                  </a:cubicBezTo>
                  <a:moveTo>
                    <a:pt x="108" y="47"/>
                  </a:moveTo>
                  <a:cubicBezTo>
                    <a:pt x="106" y="46"/>
                    <a:pt x="106" y="46"/>
                    <a:pt x="106" y="46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08" y="47"/>
                    <a:pt x="108" y="47"/>
                    <a:pt x="108" y="47"/>
                  </a:cubicBezTo>
                  <a:moveTo>
                    <a:pt x="112" y="47"/>
                  </a:moveTo>
                  <a:cubicBezTo>
                    <a:pt x="110" y="45"/>
                    <a:pt x="110" y="45"/>
                    <a:pt x="110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2" y="47"/>
                    <a:pt x="112" y="47"/>
                    <a:pt x="112" y="47"/>
                  </a:cubicBezTo>
                  <a:moveTo>
                    <a:pt x="116" y="47"/>
                  </a:moveTo>
                  <a:cubicBezTo>
                    <a:pt x="114" y="45"/>
                    <a:pt x="114" y="45"/>
                    <a:pt x="114" y="45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6" y="47"/>
                    <a:pt x="116" y="47"/>
                    <a:pt x="116" y="47"/>
                  </a:cubicBezTo>
                  <a:moveTo>
                    <a:pt x="73" y="47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47"/>
                    <a:pt x="73" y="47"/>
                    <a:pt x="73" y="47"/>
                  </a:cubicBezTo>
                  <a:moveTo>
                    <a:pt x="60" y="48"/>
                  </a:moveTo>
                  <a:cubicBezTo>
                    <a:pt x="59" y="46"/>
                    <a:pt x="59" y="46"/>
                    <a:pt x="59" y="46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0" y="48"/>
                    <a:pt x="60" y="48"/>
                    <a:pt x="60" y="48"/>
                  </a:cubicBezTo>
                  <a:moveTo>
                    <a:pt x="77" y="46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123" y="49"/>
                  </a:moveTo>
                  <a:cubicBezTo>
                    <a:pt x="119" y="45"/>
                    <a:pt x="119" y="45"/>
                    <a:pt x="119" y="4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3" y="48"/>
                    <a:pt x="123" y="49"/>
                  </a:cubicBezTo>
                  <a:moveTo>
                    <a:pt x="102" y="45"/>
                  </a:moveTo>
                  <a:cubicBezTo>
                    <a:pt x="100" y="44"/>
                    <a:pt x="100" y="44"/>
                    <a:pt x="100" y="44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2" y="45"/>
                    <a:pt x="102" y="45"/>
                    <a:pt x="102" y="45"/>
                  </a:cubicBezTo>
                  <a:moveTo>
                    <a:pt x="82" y="46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moveTo>
                    <a:pt x="66" y="46"/>
                  </a:moveTo>
                  <a:cubicBezTo>
                    <a:pt x="64" y="45"/>
                    <a:pt x="64" y="45"/>
                    <a:pt x="64" y="45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6" y="46"/>
                    <a:pt x="66" y="46"/>
                    <a:pt x="66" y="46"/>
                  </a:cubicBezTo>
                  <a:moveTo>
                    <a:pt x="98" y="45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8" y="45"/>
                    <a:pt x="98" y="45"/>
                    <a:pt x="98" y="45"/>
                  </a:cubicBezTo>
                  <a:moveTo>
                    <a:pt x="86" y="45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6" y="45"/>
                    <a:pt x="86" y="45"/>
                    <a:pt x="86" y="45"/>
                  </a:cubicBezTo>
                  <a:moveTo>
                    <a:pt x="90" y="45"/>
                  </a:moveTo>
                  <a:cubicBezTo>
                    <a:pt x="89" y="44"/>
                    <a:pt x="89" y="44"/>
                    <a:pt x="89" y="44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5"/>
                    <a:pt x="90" y="45"/>
                    <a:pt x="90" y="45"/>
                  </a:cubicBezTo>
                  <a:moveTo>
                    <a:pt x="94" y="45"/>
                  </a:moveTo>
                  <a:cubicBezTo>
                    <a:pt x="93" y="44"/>
                    <a:pt x="93" y="44"/>
                    <a:pt x="93" y="44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4" y="45"/>
                    <a:pt x="94" y="45"/>
                    <a:pt x="94" y="45"/>
                  </a:cubicBezTo>
                  <a:moveTo>
                    <a:pt x="106" y="45"/>
                  </a:moveTo>
                  <a:cubicBezTo>
                    <a:pt x="104" y="44"/>
                    <a:pt x="104" y="44"/>
                    <a:pt x="104" y="44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6" y="45"/>
                    <a:pt x="106" y="45"/>
                    <a:pt x="106" y="45"/>
                  </a:cubicBezTo>
                  <a:moveTo>
                    <a:pt x="110" y="45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0" y="45"/>
                    <a:pt x="110" y="45"/>
                    <a:pt x="110" y="45"/>
                  </a:cubicBezTo>
                  <a:moveTo>
                    <a:pt x="114" y="45"/>
                  </a:moveTo>
                  <a:cubicBezTo>
                    <a:pt x="112" y="43"/>
                    <a:pt x="112" y="43"/>
                    <a:pt x="112" y="43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4" y="45"/>
                    <a:pt x="114" y="45"/>
                    <a:pt x="114" y="45"/>
                  </a:cubicBezTo>
                  <a:moveTo>
                    <a:pt x="71" y="45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1" y="45"/>
                    <a:pt x="71" y="45"/>
                    <a:pt x="71" y="45"/>
                  </a:cubicBezTo>
                  <a:moveTo>
                    <a:pt x="59" y="46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59" y="46"/>
                    <a:pt x="59" y="46"/>
                    <a:pt x="59" y="46"/>
                  </a:cubicBezTo>
                  <a:moveTo>
                    <a:pt x="75" y="44"/>
                  </a:moveTo>
                  <a:cubicBezTo>
                    <a:pt x="74" y="43"/>
                    <a:pt x="74" y="43"/>
                    <a:pt x="74" y="43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5" y="44"/>
                    <a:pt x="75" y="44"/>
                    <a:pt x="75" y="44"/>
                  </a:cubicBezTo>
                  <a:moveTo>
                    <a:pt x="118" y="45"/>
                  </a:moveTo>
                  <a:cubicBezTo>
                    <a:pt x="117" y="43"/>
                    <a:pt x="117" y="43"/>
                    <a:pt x="117" y="43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8" y="45"/>
                    <a:pt x="118" y="45"/>
                    <a:pt x="118" y="45"/>
                  </a:cubicBezTo>
                  <a:moveTo>
                    <a:pt x="124" y="45"/>
                  </a:moveTo>
                  <a:cubicBezTo>
                    <a:pt x="121" y="42"/>
                    <a:pt x="121" y="42"/>
                    <a:pt x="121" y="42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3"/>
                    <a:pt x="125" y="44"/>
                    <a:pt x="124" y="45"/>
                  </a:cubicBezTo>
                  <a:moveTo>
                    <a:pt x="100" y="43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3"/>
                    <a:pt x="100" y="43"/>
                    <a:pt x="100" y="43"/>
                  </a:cubicBezTo>
                  <a:moveTo>
                    <a:pt x="80" y="44"/>
                  </a:moveTo>
                  <a:cubicBezTo>
                    <a:pt x="78" y="42"/>
                    <a:pt x="78" y="42"/>
                    <a:pt x="78" y="4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0" y="44"/>
                    <a:pt x="80" y="44"/>
                    <a:pt x="80" y="44"/>
                  </a:cubicBezTo>
                  <a:moveTo>
                    <a:pt x="64" y="44"/>
                  </a:moveTo>
                  <a:cubicBezTo>
                    <a:pt x="62" y="43"/>
                    <a:pt x="62" y="43"/>
                    <a:pt x="62" y="43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4" y="44"/>
                    <a:pt x="64" y="44"/>
                    <a:pt x="64" y="44"/>
                  </a:cubicBezTo>
                  <a:moveTo>
                    <a:pt x="84" y="43"/>
                  </a:moveTo>
                  <a:cubicBezTo>
                    <a:pt x="83" y="42"/>
                    <a:pt x="83" y="42"/>
                    <a:pt x="83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96" y="43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6" y="43"/>
                    <a:pt x="96" y="43"/>
                    <a:pt x="96" y="43"/>
                  </a:cubicBezTo>
                  <a:moveTo>
                    <a:pt x="88" y="43"/>
                  </a:moveTo>
                  <a:cubicBezTo>
                    <a:pt x="87" y="42"/>
                    <a:pt x="87" y="42"/>
                    <a:pt x="87" y="4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8" y="43"/>
                    <a:pt x="88" y="43"/>
                    <a:pt x="88" y="43"/>
                  </a:cubicBezTo>
                  <a:moveTo>
                    <a:pt x="92" y="43"/>
                  </a:moveTo>
                  <a:cubicBezTo>
                    <a:pt x="91" y="42"/>
                    <a:pt x="91" y="42"/>
                    <a:pt x="91" y="42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2" y="43"/>
                    <a:pt x="92" y="43"/>
                    <a:pt x="92" y="43"/>
                  </a:cubicBezTo>
                  <a:moveTo>
                    <a:pt x="104" y="43"/>
                  </a:moveTo>
                  <a:cubicBezTo>
                    <a:pt x="102" y="42"/>
                    <a:pt x="102" y="42"/>
                    <a:pt x="102" y="42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3"/>
                    <a:pt x="104" y="43"/>
                    <a:pt x="104" y="43"/>
                  </a:cubicBezTo>
                  <a:moveTo>
                    <a:pt x="108" y="43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43"/>
                    <a:pt x="108" y="43"/>
                    <a:pt x="108" y="43"/>
                  </a:cubicBezTo>
                  <a:moveTo>
                    <a:pt x="112" y="43"/>
                  </a:moveTo>
                  <a:cubicBezTo>
                    <a:pt x="110" y="41"/>
                    <a:pt x="110" y="41"/>
                    <a:pt x="110" y="41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2" y="43"/>
                    <a:pt x="112" y="43"/>
                    <a:pt x="112" y="43"/>
                  </a:cubicBezTo>
                  <a:moveTo>
                    <a:pt x="69" y="43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43"/>
                    <a:pt x="69" y="43"/>
                    <a:pt x="69" y="43"/>
                  </a:cubicBezTo>
                  <a:moveTo>
                    <a:pt x="57" y="44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7" y="40"/>
                    <a:pt x="58" y="39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7" y="44"/>
                    <a:pt x="57" y="44"/>
                    <a:pt x="57" y="44"/>
                  </a:cubicBezTo>
                  <a:moveTo>
                    <a:pt x="73" y="43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3" y="43"/>
                    <a:pt x="73" y="43"/>
                    <a:pt x="73" y="43"/>
                  </a:cubicBezTo>
                  <a:moveTo>
                    <a:pt x="116" y="43"/>
                  </a:moveTo>
                  <a:cubicBezTo>
                    <a:pt x="115" y="41"/>
                    <a:pt x="115" y="41"/>
                    <a:pt x="115" y="41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6" y="43"/>
                    <a:pt x="116" y="43"/>
                    <a:pt x="116" y="43"/>
                  </a:cubicBezTo>
                  <a:moveTo>
                    <a:pt x="121" y="42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1" y="42"/>
                    <a:pt x="121" y="42"/>
                    <a:pt x="121" y="42"/>
                  </a:cubicBezTo>
                  <a:moveTo>
                    <a:pt x="98" y="41"/>
                  </a:moveTo>
                  <a:cubicBezTo>
                    <a:pt x="96" y="40"/>
                    <a:pt x="96" y="40"/>
                    <a:pt x="96" y="40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1"/>
                    <a:pt x="98" y="41"/>
                    <a:pt x="98" y="41"/>
                  </a:cubicBezTo>
                  <a:moveTo>
                    <a:pt x="78" y="42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8" y="42"/>
                    <a:pt x="78" y="42"/>
                    <a:pt x="78" y="42"/>
                  </a:cubicBezTo>
                  <a:moveTo>
                    <a:pt x="62" y="42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2" y="42"/>
                    <a:pt x="62" y="42"/>
                    <a:pt x="62" y="42"/>
                  </a:cubicBezTo>
                  <a:moveTo>
                    <a:pt x="94" y="41"/>
                  </a:moveTo>
                  <a:cubicBezTo>
                    <a:pt x="93" y="40"/>
                    <a:pt x="93" y="40"/>
                    <a:pt x="93" y="40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4" y="41"/>
                    <a:pt x="94" y="41"/>
                    <a:pt x="94" y="41"/>
                  </a:cubicBezTo>
                  <a:moveTo>
                    <a:pt x="82" y="41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2" y="41"/>
                    <a:pt x="82" y="41"/>
                    <a:pt x="82" y="41"/>
                  </a:cubicBezTo>
                  <a:moveTo>
                    <a:pt x="86" y="41"/>
                  </a:moveTo>
                  <a:cubicBezTo>
                    <a:pt x="85" y="40"/>
                    <a:pt x="85" y="40"/>
                    <a:pt x="85" y="40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6" y="41"/>
                    <a:pt x="86" y="41"/>
                    <a:pt x="86" y="41"/>
                  </a:cubicBezTo>
                  <a:moveTo>
                    <a:pt x="90" y="41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0" y="41"/>
                    <a:pt x="90" y="41"/>
                    <a:pt x="90" y="41"/>
                  </a:cubicBezTo>
                  <a:moveTo>
                    <a:pt x="102" y="41"/>
                  </a:moveTo>
                  <a:cubicBezTo>
                    <a:pt x="100" y="40"/>
                    <a:pt x="100" y="40"/>
                    <a:pt x="100" y="40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2" y="41"/>
                    <a:pt x="102" y="41"/>
                    <a:pt x="102" y="41"/>
                  </a:cubicBezTo>
                  <a:moveTo>
                    <a:pt x="106" y="41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6" y="41"/>
                    <a:pt x="106" y="41"/>
                    <a:pt x="106" y="41"/>
                  </a:cubicBezTo>
                  <a:moveTo>
                    <a:pt x="110" y="41"/>
                  </a:moveTo>
                  <a:cubicBezTo>
                    <a:pt x="108" y="39"/>
                    <a:pt x="108" y="39"/>
                    <a:pt x="108" y="39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0" y="41"/>
                    <a:pt x="110" y="41"/>
                    <a:pt x="110" y="41"/>
                  </a:cubicBezTo>
                  <a:moveTo>
                    <a:pt x="67" y="41"/>
                  </a:moveTo>
                  <a:cubicBezTo>
                    <a:pt x="65" y="40"/>
                    <a:pt x="65" y="40"/>
                    <a:pt x="65" y="40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7" y="41"/>
                    <a:pt x="67" y="41"/>
                    <a:pt x="67" y="41"/>
                  </a:cubicBezTo>
                  <a:moveTo>
                    <a:pt x="126" y="42"/>
                  </a:moveTo>
                  <a:cubicBezTo>
                    <a:pt x="124" y="40"/>
                    <a:pt x="124" y="40"/>
                    <a:pt x="124" y="40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40"/>
                    <a:pt x="126" y="41"/>
                    <a:pt x="126" y="42"/>
                  </a:cubicBezTo>
                  <a:moveTo>
                    <a:pt x="71" y="41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1" y="41"/>
                    <a:pt x="71" y="41"/>
                    <a:pt x="71" y="41"/>
                  </a:cubicBezTo>
                  <a:moveTo>
                    <a:pt x="114" y="41"/>
                  </a:moveTo>
                  <a:cubicBezTo>
                    <a:pt x="113" y="39"/>
                    <a:pt x="113" y="39"/>
                    <a:pt x="113" y="39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4" y="41"/>
                    <a:pt x="114" y="41"/>
                    <a:pt x="114" y="41"/>
                  </a:cubicBezTo>
                  <a:moveTo>
                    <a:pt x="119" y="40"/>
                  </a:moveTo>
                  <a:cubicBezTo>
                    <a:pt x="117" y="38"/>
                    <a:pt x="117" y="38"/>
                    <a:pt x="117" y="38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19" y="40"/>
                    <a:pt x="119" y="40"/>
                    <a:pt x="119" y="40"/>
                  </a:cubicBezTo>
                  <a:moveTo>
                    <a:pt x="127" y="37"/>
                  </a:moveTo>
                  <a:cubicBezTo>
                    <a:pt x="127" y="37"/>
                    <a:pt x="127" y="37"/>
                    <a:pt x="127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7"/>
                    <a:pt x="127" y="37"/>
                    <a:pt x="127" y="37"/>
                  </a:cubicBezTo>
                  <a:moveTo>
                    <a:pt x="96" y="39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6" y="39"/>
                    <a:pt x="96" y="39"/>
                    <a:pt x="96" y="39"/>
                  </a:cubicBezTo>
                  <a:moveTo>
                    <a:pt x="76" y="40"/>
                  </a:moveTo>
                  <a:cubicBezTo>
                    <a:pt x="74" y="38"/>
                    <a:pt x="74" y="38"/>
                    <a:pt x="74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6" y="40"/>
                    <a:pt x="76" y="40"/>
                    <a:pt x="76" y="40"/>
                  </a:cubicBezTo>
                  <a:moveTo>
                    <a:pt x="80" y="39"/>
                  </a:moveTo>
                  <a:cubicBezTo>
                    <a:pt x="79" y="38"/>
                    <a:pt x="79" y="38"/>
                    <a:pt x="79" y="38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0" y="39"/>
                    <a:pt x="80" y="39"/>
                    <a:pt x="80" y="39"/>
                  </a:cubicBezTo>
                  <a:moveTo>
                    <a:pt x="92" y="39"/>
                  </a:moveTo>
                  <a:cubicBezTo>
                    <a:pt x="91" y="38"/>
                    <a:pt x="91" y="38"/>
                    <a:pt x="91" y="38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2" y="39"/>
                    <a:pt x="92" y="39"/>
                    <a:pt x="92" y="39"/>
                  </a:cubicBezTo>
                  <a:moveTo>
                    <a:pt x="84" y="39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4" y="39"/>
                    <a:pt x="84" y="39"/>
                    <a:pt x="84" y="39"/>
                  </a:cubicBezTo>
                  <a:moveTo>
                    <a:pt x="88" y="39"/>
                  </a:moveTo>
                  <a:cubicBezTo>
                    <a:pt x="87" y="38"/>
                    <a:pt x="87" y="38"/>
                    <a:pt x="87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8" y="39"/>
                    <a:pt x="88" y="39"/>
                  </a:cubicBezTo>
                  <a:moveTo>
                    <a:pt x="100" y="39"/>
                  </a:moveTo>
                  <a:cubicBezTo>
                    <a:pt x="98" y="38"/>
                    <a:pt x="98" y="38"/>
                    <a:pt x="98" y="38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9"/>
                    <a:pt x="100" y="39"/>
                    <a:pt x="100" y="39"/>
                  </a:cubicBezTo>
                  <a:moveTo>
                    <a:pt x="104" y="39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4" y="39"/>
                    <a:pt x="104" y="39"/>
                    <a:pt x="104" y="39"/>
                  </a:cubicBezTo>
                  <a:moveTo>
                    <a:pt x="108" y="39"/>
                  </a:moveTo>
                  <a:cubicBezTo>
                    <a:pt x="106" y="38"/>
                    <a:pt x="106" y="38"/>
                    <a:pt x="106" y="38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8" y="39"/>
                    <a:pt x="108" y="39"/>
                    <a:pt x="108" y="39"/>
                  </a:cubicBezTo>
                  <a:moveTo>
                    <a:pt x="65" y="39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5" y="39"/>
                    <a:pt x="65" y="39"/>
                    <a:pt x="65" y="39"/>
                  </a:cubicBezTo>
                  <a:moveTo>
                    <a:pt x="123" y="40"/>
                  </a:moveTo>
                  <a:cubicBezTo>
                    <a:pt x="122" y="38"/>
                    <a:pt x="122" y="38"/>
                    <a:pt x="122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3" y="40"/>
                    <a:pt x="123" y="40"/>
                    <a:pt x="123" y="40"/>
                  </a:cubicBezTo>
                  <a:moveTo>
                    <a:pt x="60" y="40"/>
                  </a:move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7"/>
                    <a:pt x="59" y="36"/>
                    <a:pt x="59" y="35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69" y="39"/>
                  </a:moveTo>
                  <a:cubicBezTo>
                    <a:pt x="68" y="37"/>
                    <a:pt x="68" y="37"/>
                    <a:pt x="68" y="37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69" y="39"/>
                    <a:pt x="69" y="39"/>
                    <a:pt x="69" y="39"/>
                  </a:cubicBezTo>
                  <a:moveTo>
                    <a:pt x="112" y="39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2" y="39"/>
                    <a:pt x="112" y="39"/>
                    <a:pt x="112" y="39"/>
                  </a:cubicBezTo>
                  <a:moveTo>
                    <a:pt x="117" y="38"/>
                  </a:moveTo>
                  <a:cubicBezTo>
                    <a:pt x="116" y="36"/>
                    <a:pt x="116" y="36"/>
                    <a:pt x="116" y="36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7" y="38"/>
                    <a:pt x="117" y="38"/>
                    <a:pt x="117" y="38"/>
                  </a:cubicBezTo>
                  <a:moveTo>
                    <a:pt x="94" y="37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4" y="37"/>
                    <a:pt x="94" y="37"/>
                    <a:pt x="94" y="37"/>
                  </a:cubicBezTo>
                  <a:moveTo>
                    <a:pt x="74" y="38"/>
                  </a:moveTo>
                  <a:cubicBezTo>
                    <a:pt x="72" y="36"/>
                    <a:pt x="72" y="36"/>
                    <a:pt x="72" y="36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8"/>
                    <a:pt x="74" y="38"/>
                    <a:pt x="74" y="38"/>
                  </a:cubicBezTo>
                  <a:moveTo>
                    <a:pt x="90" y="37"/>
                  </a:moveTo>
                  <a:cubicBezTo>
                    <a:pt x="89" y="36"/>
                    <a:pt x="89" y="36"/>
                    <a:pt x="89" y="36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0" y="37"/>
                    <a:pt x="90" y="37"/>
                    <a:pt x="90" y="37"/>
                  </a:cubicBezTo>
                  <a:moveTo>
                    <a:pt x="78" y="37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8" y="37"/>
                    <a:pt x="78" y="37"/>
                    <a:pt x="78" y="37"/>
                  </a:cubicBezTo>
                  <a:moveTo>
                    <a:pt x="82" y="37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7"/>
                    <a:pt x="82" y="37"/>
                    <a:pt x="82" y="37"/>
                  </a:cubicBezTo>
                  <a:moveTo>
                    <a:pt x="86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7"/>
                    <a:pt x="86" y="37"/>
                    <a:pt x="86" y="37"/>
                  </a:cubicBezTo>
                  <a:moveTo>
                    <a:pt x="98" y="38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8" y="38"/>
                    <a:pt x="98" y="38"/>
                    <a:pt x="98" y="38"/>
                  </a:cubicBezTo>
                  <a:moveTo>
                    <a:pt x="102" y="37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7"/>
                    <a:pt x="102" y="37"/>
                    <a:pt x="102" y="37"/>
                  </a:cubicBezTo>
                  <a:moveTo>
                    <a:pt x="106" y="37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6" y="37"/>
                    <a:pt x="106" y="37"/>
                    <a:pt x="106" y="37"/>
                  </a:cubicBezTo>
                  <a:moveTo>
                    <a:pt x="121" y="38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1" y="38"/>
                    <a:pt x="121" y="38"/>
                    <a:pt x="121" y="38"/>
                  </a:cubicBezTo>
                  <a:moveTo>
                    <a:pt x="67" y="37"/>
                  </a:moveTo>
                  <a:cubicBezTo>
                    <a:pt x="66" y="35"/>
                    <a:pt x="66" y="35"/>
                    <a:pt x="66" y="35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7" y="37"/>
                    <a:pt x="67" y="37"/>
                    <a:pt x="67" y="37"/>
                  </a:cubicBezTo>
                  <a:moveTo>
                    <a:pt x="110" y="37"/>
                  </a:moveTo>
                  <a:cubicBezTo>
                    <a:pt x="109" y="35"/>
                    <a:pt x="109" y="35"/>
                    <a:pt x="109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0" y="37"/>
                    <a:pt x="110" y="37"/>
                    <a:pt x="110" y="37"/>
                  </a:cubicBezTo>
                  <a:moveTo>
                    <a:pt x="115" y="36"/>
                  </a:moveTo>
                  <a:cubicBezTo>
                    <a:pt x="114" y="34"/>
                    <a:pt x="114" y="34"/>
                    <a:pt x="114" y="34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92" y="35"/>
                  </a:moveTo>
                  <a:cubicBezTo>
                    <a:pt x="91" y="34"/>
                    <a:pt x="91" y="34"/>
                    <a:pt x="91" y="34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2" y="35"/>
                    <a:pt x="92" y="35"/>
                    <a:pt x="92" y="35"/>
                  </a:cubicBezTo>
                  <a:moveTo>
                    <a:pt x="72" y="36"/>
                  </a:moveTo>
                  <a:cubicBezTo>
                    <a:pt x="70" y="34"/>
                    <a:pt x="70" y="34"/>
                    <a:pt x="70" y="34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2" y="36"/>
                    <a:pt x="72" y="36"/>
                    <a:pt x="72" y="36"/>
                  </a:cubicBezTo>
                  <a:moveTo>
                    <a:pt x="76" y="36"/>
                  </a:moveTo>
                  <a:cubicBezTo>
                    <a:pt x="75" y="34"/>
                    <a:pt x="75" y="34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6"/>
                    <a:pt x="76" y="36"/>
                    <a:pt x="76" y="36"/>
                  </a:cubicBezTo>
                  <a:moveTo>
                    <a:pt x="88" y="35"/>
                  </a:moveTo>
                  <a:cubicBezTo>
                    <a:pt x="87" y="34"/>
                    <a:pt x="87" y="34"/>
                    <a:pt x="87" y="34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8" y="35"/>
                    <a:pt x="88" y="35"/>
                    <a:pt x="88" y="35"/>
                  </a:cubicBezTo>
                  <a:moveTo>
                    <a:pt x="80" y="35"/>
                  </a:moveTo>
                  <a:cubicBezTo>
                    <a:pt x="79" y="34"/>
                    <a:pt x="79" y="34"/>
                    <a:pt x="79" y="34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0" y="35"/>
                    <a:pt x="80" y="35"/>
                    <a:pt x="80" y="35"/>
                  </a:cubicBezTo>
                  <a:moveTo>
                    <a:pt x="84" y="35"/>
                  </a:moveTo>
                  <a:cubicBezTo>
                    <a:pt x="83" y="34"/>
                    <a:pt x="83" y="34"/>
                    <a:pt x="83" y="34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4" y="35"/>
                    <a:pt x="84" y="35"/>
                    <a:pt x="84" y="35"/>
                  </a:cubicBezTo>
                  <a:moveTo>
                    <a:pt x="126" y="36"/>
                  </a:moveTo>
                  <a:cubicBezTo>
                    <a:pt x="125" y="35"/>
                    <a:pt x="125" y="35"/>
                    <a:pt x="125" y="35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3"/>
                    <a:pt x="128" y="34"/>
                    <a:pt x="127" y="35"/>
                  </a:cubicBezTo>
                  <a:cubicBezTo>
                    <a:pt x="126" y="36"/>
                    <a:pt x="126" y="36"/>
                    <a:pt x="126" y="36"/>
                  </a:cubicBezTo>
                  <a:moveTo>
                    <a:pt x="96" y="36"/>
                  </a:moveTo>
                  <a:cubicBezTo>
                    <a:pt x="94" y="34"/>
                    <a:pt x="94" y="34"/>
                    <a:pt x="94" y="34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6" y="36"/>
                    <a:pt x="96" y="36"/>
                    <a:pt x="96" y="36"/>
                  </a:cubicBezTo>
                  <a:moveTo>
                    <a:pt x="100" y="35"/>
                  </a:moveTo>
                  <a:cubicBezTo>
                    <a:pt x="99" y="34"/>
                    <a:pt x="99" y="34"/>
                    <a:pt x="99" y="34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0" y="35"/>
                    <a:pt x="100" y="35"/>
                    <a:pt x="100" y="35"/>
                  </a:cubicBezTo>
                  <a:moveTo>
                    <a:pt x="104" y="35"/>
                  </a:moveTo>
                  <a:cubicBezTo>
                    <a:pt x="103" y="34"/>
                    <a:pt x="103" y="34"/>
                    <a:pt x="103" y="34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4" y="35"/>
                    <a:pt x="104" y="35"/>
                    <a:pt x="104" y="35"/>
                  </a:cubicBezTo>
                  <a:moveTo>
                    <a:pt x="119" y="36"/>
                  </a:moveTo>
                  <a:cubicBezTo>
                    <a:pt x="118" y="34"/>
                    <a:pt x="118" y="34"/>
                    <a:pt x="118" y="34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19" y="36"/>
                    <a:pt x="119" y="36"/>
                    <a:pt x="119" y="36"/>
                  </a:cubicBezTo>
                  <a:moveTo>
                    <a:pt x="63" y="37"/>
                  </a:move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1" y="32"/>
                    <a:pt x="61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3" y="37"/>
                    <a:pt x="63" y="37"/>
                    <a:pt x="63" y="37"/>
                  </a:cubicBezTo>
                  <a:moveTo>
                    <a:pt x="108" y="35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8" y="35"/>
                    <a:pt x="108" y="35"/>
                    <a:pt x="108" y="35"/>
                  </a:cubicBezTo>
                  <a:moveTo>
                    <a:pt x="113" y="34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3" y="34"/>
                    <a:pt x="113" y="34"/>
                    <a:pt x="113" y="34"/>
                  </a:cubicBezTo>
                  <a:moveTo>
                    <a:pt x="90" y="34"/>
                  </a:moveTo>
                  <a:cubicBezTo>
                    <a:pt x="89" y="32"/>
                    <a:pt x="89" y="32"/>
                    <a:pt x="89" y="32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0" y="34"/>
                    <a:pt x="90" y="34"/>
                    <a:pt x="90" y="34"/>
                  </a:cubicBezTo>
                  <a:moveTo>
                    <a:pt x="70" y="34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0" y="34"/>
                    <a:pt x="70" y="34"/>
                    <a:pt x="70" y="34"/>
                  </a:cubicBezTo>
                  <a:moveTo>
                    <a:pt x="74" y="34"/>
                  </a:moveTo>
                  <a:cubicBezTo>
                    <a:pt x="73" y="32"/>
                    <a:pt x="73" y="32"/>
                    <a:pt x="73" y="32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4" y="34"/>
                    <a:pt x="74" y="34"/>
                    <a:pt x="74" y="34"/>
                  </a:cubicBezTo>
                  <a:moveTo>
                    <a:pt x="86" y="33"/>
                  </a:moveTo>
                  <a:cubicBezTo>
                    <a:pt x="85" y="32"/>
                    <a:pt x="85" y="32"/>
                    <a:pt x="85" y="32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6" y="33"/>
                    <a:pt x="86" y="33"/>
                    <a:pt x="86" y="33"/>
                  </a:cubicBezTo>
                  <a:moveTo>
                    <a:pt x="78" y="34"/>
                  </a:moveTo>
                  <a:cubicBezTo>
                    <a:pt x="77" y="32"/>
                    <a:pt x="77" y="32"/>
                    <a:pt x="77" y="32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8" y="34"/>
                    <a:pt x="78" y="34"/>
                    <a:pt x="78" y="34"/>
                  </a:cubicBezTo>
                  <a:moveTo>
                    <a:pt x="82" y="33"/>
                  </a:moveTo>
                  <a:cubicBezTo>
                    <a:pt x="81" y="32"/>
                    <a:pt x="81" y="32"/>
                    <a:pt x="81" y="32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2" y="33"/>
                    <a:pt x="82" y="33"/>
                    <a:pt x="82" y="33"/>
                  </a:cubicBezTo>
                  <a:moveTo>
                    <a:pt x="124" y="35"/>
                  </a:moveTo>
                  <a:cubicBezTo>
                    <a:pt x="123" y="33"/>
                    <a:pt x="123" y="33"/>
                    <a:pt x="123" y="33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4" y="35"/>
                    <a:pt x="124" y="35"/>
                    <a:pt x="124" y="35"/>
                  </a:cubicBezTo>
                  <a:moveTo>
                    <a:pt x="94" y="34"/>
                  </a:moveTo>
                  <a:cubicBezTo>
                    <a:pt x="92" y="32"/>
                    <a:pt x="92" y="32"/>
                    <a:pt x="92" y="32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4"/>
                    <a:pt x="94" y="34"/>
                    <a:pt x="94" y="34"/>
                  </a:cubicBezTo>
                  <a:moveTo>
                    <a:pt x="98" y="33"/>
                  </a:moveTo>
                  <a:cubicBezTo>
                    <a:pt x="97" y="32"/>
                    <a:pt x="97" y="32"/>
                    <a:pt x="97" y="32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98" y="33"/>
                    <a:pt x="98" y="33"/>
                    <a:pt x="98" y="33"/>
                  </a:cubicBezTo>
                  <a:moveTo>
                    <a:pt x="102" y="33"/>
                  </a:moveTo>
                  <a:cubicBezTo>
                    <a:pt x="101" y="32"/>
                    <a:pt x="101" y="32"/>
                    <a:pt x="101" y="32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3"/>
                    <a:pt x="102" y="33"/>
                    <a:pt x="102" y="33"/>
                  </a:cubicBezTo>
                  <a:moveTo>
                    <a:pt x="117" y="34"/>
                  </a:moveTo>
                  <a:cubicBezTo>
                    <a:pt x="116" y="32"/>
                    <a:pt x="116" y="32"/>
                    <a:pt x="116" y="32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7" y="34"/>
                    <a:pt x="117" y="34"/>
                    <a:pt x="117" y="34"/>
                  </a:cubicBezTo>
                  <a:moveTo>
                    <a:pt x="106" y="33"/>
                  </a:moveTo>
                  <a:cubicBezTo>
                    <a:pt x="105" y="31"/>
                    <a:pt x="105" y="31"/>
                    <a:pt x="105" y="31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6" y="33"/>
                    <a:pt x="106" y="33"/>
                    <a:pt x="106" y="33"/>
                  </a:cubicBezTo>
                  <a:moveTo>
                    <a:pt x="111" y="32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88" y="32"/>
                  </a:moveTo>
                  <a:cubicBezTo>
                    <a:pt x="87" y="30"/>
                    <a:pt x="87" y="30"/>
                    <a:pt x="87" y="30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2"/>
                    <a:pt x="88" y="32"/>
                    <a:pt x="88" y="32"/>
                  </a:cubicBezTo>
                  <a:moveTo>
                    <a:pt x="84" y="31"/>
                  </a:moveTo>
                  <a:cubicBezTo>
                    <a:pt x="83" y="30"/>
                    <a:pt x="83" y="30"/>
                    <a:pt x="83" y="30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4" y="31"/>
                    <a:pt x="84" y="31"/>
                    <a:pt x="84" y="31"/>
                  </a:cubicBezTo>
                  <a:moveTo>
                    <a:pt x="72" y="32"/>
                  </a:moveTo>
                  <a:cubicBezTo>
                    <a:pt x="71" y="30"/>
                    <a:pt x="71" y="30"/>
                    <a:pt x="71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2" y="32"/>
                    <a:pt x="72" y="32"/>
                    <a:pt x="72" y="32"/>
                  </a:cubicBezTo>
                  <a:moveTo>
                    <a:pt x="76" y="32"/>
                  </a:moveTo>
                  <a:cubicBezTo>
                    <a:pt x="75" y="30"/>
                    <a:pt x="75" y="30"/>
                    <a:pt x="75" y="30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6" y="32"/>
                    <a:pt x="76" y="32"/>
                    <a:pt x="76" y="32"/>
                  </a:cubicBezTo>
                  <a:moveTo>
                    <a:pt x="80" y="32"/>
                  </a:moveTo>
                  <a:cubicBezTo>
                    <a:pt x="79" y="30"/>
                    <a:pt x="79" y="30"/>
                    <a:pt x="79" y="30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122" y="33"/>
                  </a:moveTo>
                  <a:cubicBezTo>
                    <a:pt x="121" y="31"/>
                    <a:pt x="121" y="31"/>
                    <a:pt x="121" y="31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2" y="33"/>
                    <a:pt x="122" y="33"/>
                    <a:pt x="122" y="33"/>
                  </a:cubicBezTo>
                  <a:moveTo>
                    <a:pt x="92" y="32"/>
                  </a:moveTo>
                  <a:cubicBezTo>
                    <a:pt x="90" y="30"/>
                    <a:pt x="90" y="30"/>
                    <a:pt x="90" y="30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2" y="32"/>
                    <a:pt x="92" y="32"/>
                    <a:pt x="92" y="32"/>
                  </a:cubicBezTo>
                  <a:moveTo>
                    <a:pt x="128" y="31"/>
                  </a:moveTo>
                  <a:cubicBezTo>
                    <a:pt x="126" y="30"/>
                    <a:pt x="126" y="30"/>
                    <a:pt x="126" y="30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30"/>
                    <a:pt x="128" y="31"/>
                  </a:cubicBezTo>
                  <a:cubicBezTo>
                    <a:pt x="128" y="31"/>
                    <a:pt x="128" y="31"/>
                    <a:pt x="128" y="31"/>
                  </a:cubicBezTo>
                  <a:moveTo>
                    <a:pt x="96" y="31"/>
                  </a:moveTo>
                  <a:cubicBezTo>
                    <a:pt x="95" y="30"/>
                    <a:pt x="95" y="30"/>
                    <a:pt x="95" y="30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6" y="31"/>
                    <a:pt x="96" y="31"/>
                    <a:pt x="96" y="31"/>
                  </a:cubicBezTo>
                  <a:moveTo>
                    <a:pt x="65" y="35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2" y="30"/>
                    <a:pt x="63" y="29"/>
                    <a:pt x="63" y="28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5" y="35"/>
                    <a:pt x="65" y="35"/>
                    <a:pt x="65" y="35"/>
                  </a:cubicBezTo>
                  <a:moveTo>
                    <a:pt x="100" y="31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0" y="31"/>
                    <a:pt x="100" y="31"/>
                    <a:pt x="100" y="31"/>
                  </a:cubicBezTo>
                  <a:moveTo>
                    <a:pt x="116" y="32"/>
                  </a:moveTo>
                  <a:cubicBezTo>
                    <a:pt x="114" y="30"/>
                    <a:pt x="114" y="30"/>
                    <a:pt x="114" y="30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6" y="32"/>
                    <a:pt x="116" y="32"/>
                    <a:pt x="116" y="32"/>
                  </a:cubicBezTo>
                  <a:moveTo>
                    <a:pt x="105" y="31"/>
                  </a:moveTo>
                  <a:cubicBezTo>
                    <a:pt x="103" y="29"/>
                    <a:pt x="103" y="29"/>
                    <a:pt x="103" y="29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5" y="31"/>
                    <a:pt x="105" y="31"/>
                    <a:pt x="105" y="31"/>
                  </a:cubicBezTo>
                  <a:moveTo>
                    <a:pt x="109" y="30"/>
                  </a:moveTo>
                  <a:cubicBezTo>
                    <a:pt x="108" y="28"/>
                    <a:pt x="108" y="28"/>
                    <a:pt x="108" y="28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09" y="30"/>
                    <a:pt x="109" y="30"/>
                    <a:pt x="109" y="30"/>
                  </a:cubicBezTo>
                  <a:moveTo>
                    <a:pt x="86" y="30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6" y="30"/>
                    <a:pt x="86" y="30"/>
                    <a:pt x="86" y="30"/>
                  </a:cubicBezTo>
                  <a:moveTo>
                    <a:pt x="82" y="30"/>
                  </a:moveTo>
                  <a:cubicBezTo>
                    <a:pt x="81" y="28"/>
                    <a:pt x="81" y="28"/>
                    <a:pt x="81" y="28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30"/>
                    <a:pt x="82" y="30"/>
                    <a:pt x="82" y="30"/>
                  </a:cubicBezTo>
                  <a:moveTo>
                    <a:pt x="74" y="30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4" y="30"/>
                    <a:pt x="74" y="30"/>
                    <a:pt x="74" y="30"/>
                  </a:cubicBezTo>
                  <a:moveTo>
                    <a:pt x="78" y="30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8" y="30"/>
                    <a:pt x="78" y="30"/>
                    <a:pt x="78" y="30"/>
                  </a:cubicBezTo>
                  <a:moveTo>
                    <a:pt x="121" y="31"/>
                  </a:moveTo>
                  <a:cubicBezTo>
                    <a:pt x="119" y="29"/>
                    <a:pt x="119" y="29"/>
                    <a:pt x="119" y="29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1" y="31"/>
                    <a:pt x="121" y="31"/>
                    <a:pt x="121" y="31"/>
                  </a:cubicBezTo>
                  <a:moveTo>
                    <a:pt x="90" y="30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30"/>
                    <a:pt x="90" y="30"/>
                    <a:pt x="90" y="30"/>
                  </a:cubicBezTo>
                  <a:moveTo>
                    <a:pt x="94" y="29"/>
                  </a:moveTo>
                  <a:cubicBezTo>
                    <a:pt x="93" y="28"/>
                    <a:pt x="93" y="28"/>
                    <a:pt x="93" y="28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29"/>
                    <a:pt x="94" y="29"/>
                    <a:pt x="94" y="29"/>
                  </a:cubicBezTo>
                  <a:moveTo>
                    <a:pt x="98" y="29"/>
                  </a:moveTo>
                  <a:cubicBezTo>
                    <a:pt x="97" y="28"/>
                    <a:pt x="97" y="28"/>
                    <a:pt x="97" y="28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8" y="29"/>
                    <a:pt x="98" y="29"/>
                    <a:pt x="98" y="29"/>
                  </a:cubicBezTo>
                  <a:moveTo>
                    <a:pt x="114" y="30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4" y="30"/>
                    <a:pt x="114" y="30"/>
                    <a:pt x="114" y="30"/>
                  </a:cubicBezTo>
                  <a:moveTo>
                    <a:pt x="68" y="32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68" y="32"/>
                    <a:pt x="68" y="32"/>
                    <a:pt x="68" y="32"/>
                  </a:cubicBezTo>
                  <a:moveTo>
                    <a:pt x="103" y="29"/>
                  </a:moveTo>
                  <a:cubicBezTo>
                    <a:pt x="101" y="27"/>
                    <a:pt x="101" y="27"/>
                    <a:pt x="101" y="27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9"/>
                    <a:pt x="103" y="29"/>
                    <a:pt x="103" y="29"/>
                  </a:cubicBezTo>
                  <a:moveTo>
                    <a:pt x="126" y="29"/>
                  </a:moveTo>
                  <a:cubicBezTo>
                    <a:pt x="124" y="28"/>
                    <a:pt x="124" y="28"/>
                    <a:pt x="124" y="28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6"/>
                    <a:pt x="127" y="27"/>
                    <a:pt x="128" y="27"/>
                  </a:cubicBezTo>
                  <a:cubicBezTo>
                    <a:pt x="126" y="29"/>
                    <a:pt x="126" y="29"/>
                    <a:pt x="126" y="29"/>
                  </a:cubicBezTo>
                  <a:moveTo>
                    <a:pt x="107" y="28"/>
                  </a:moveTo>
                  <a:cubicBezTo>
                    <a:pt x="106" y="26"/>
                    <a:pt x="106" y="26"/>
                    <a:pt x="106" y="26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84" y="28"/>
                  </a:moveTo>
                  <a:cubicBezTo>
                    <a:pt x="83" y="26"/>
                    <a:pt x="83" y="26"/>
                    <a:pt x="83" y="2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4" y="28"/>
                    <a:pt x="84" y="28"/>
                    <a:pt x="84" y="28"/>
                  </a:cubicBezTo>
                  <a:moveTo>
                    <a:pt x="80" y="28"/>
                  </a:moveTo>
                  <a:cubicBezTo>
                    <a:pt x="79" y="26"/>
                    <a:pt x="79" y="26"/>
                    <a:pt x="79" y="2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0" y="28"/>
                    <a:pt x="80" y="28"/>
                    <a:pt x="80" y="28"/>
                  </a:cubicBezTo>
                  <a:moveTo>
                    <a:pt x="76" y="28"/>
                  </a:moveTo>
                  <a:cubicBezTo>
                    <a:pt x="75" y="26"/>
                    <a:pt x="75" y="26"/>
                    <a:pt x="75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6" y="28"/>
                    <a:pt x="76" y="28"/>
                    <a:pt x="76" y="28"/>
                  </a:cubicBezTo>
                  <a:moveTo>
                    <a:pt x="119" y="29"/>
                  </a:moveTo>
                  <a:cubicBezTo>
                    <a:pt x="117" y="27"/>
                    <a:pt x="117" y="27"/>
                    <a:pt x="117" y="27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9" y="29"/>
                    <a:pt x="119" y="29"/>
                    <a:pt x="119" y="29"/>
                  </a:cubicBezTo>
                  <a:moveTo>
                    <a:pt x="88" y="28"/>
                  </a:moveTo>
                  <a:cubicBezTo>
                    <a:pt x="87" y="26"/>
                    <a:pt x="87" y="26"/>
                    <a:pt x="87" y="26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8" y="28"/>
                    <a:pt x="88" y="28"/>
                    <a:pt x="88" y="28"/>
                  </a:cubicBezTo>
                  <a:moveTo>
                    <a:pt x="92" y="27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2" y="27"/>
                    <a:pt x="92" y="27"/>
                    <a:pt x="92" y="27"/>
                  </a:cubicBezTo>
                  <a:moveTo>
                    <a:pt x="96" y="27"/>
                  </a:moveTo>
                  <a:cubicBezTo>
                    <a:pt x="95" y="26"/>
                    <a:pt x="95" y="26"/>
                    <a:pt x="95" y="26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7"/>
                    <a:pt x="96" y="27"/>
                    <a:pt x="96" y="27"/>
                  </a:cubicBezTo>
                  <a:moveTo>
                    <a:pt x="112" y="28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2" y="28"/>
                    <a:pt x="112" y="28"/>
                    <a:pt x="112" y="28"/>
                  </a:cubicBezTo>
                  <a:moveTo>
                    <a:pt x="101" y="27"/>
                  </a:moveTo>
                  <a:cubicBezTo>
                    <a:pt x="99" y="25"/>
                    <a:pt x="99" y="25"/>
                    <a:pt x="99" y="25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1" y="27"/>
                    <a:pt x="101" y="27"/>
                    <a:pt x="101" y="27"/>
                  </a:cubicBezTo>
                  <a:moveTo>
                    <a:pt x="71" y="30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6" y="24"/>
                    <a:pt x="66" y="23"/>
                    <a:pt x="67" y="23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30"/>
                    <a:pt x="71" y="30"/>
                    <a:pt x="71" y="30"/>
                  </a:cubicBezTo>
                  <a:moveTo>
                    <a:pt x="105" y="26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5" y="26"/>
                    <a:pt x="105" y="26"/>
                    <a:pt x="105" y="26"/>
                  </a:cubicBezTo>
                  <a:moveTo>
                    <a:pt x="82" y="26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6"/>
                    <a:pt x="82" y="26"/>
                    <a:pt x="82" y="26"/>
                  </a:cubicBezTo>
                  <a:moveTo>
                    <a:pt x="78" y="26"/>
                  </a:moveTo>
                  <a:cubicBezTo>
                    <a:pt x="77" y="24"/>
                    <a:pt x="77" y="24"/>
                    <a:pt x="77" y="24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8" y="26"/>
                    <a:pt x="78" y="26"/>
                    <a:pt x="78" y="26"/>
                  </a:cubicBezTo>
                  <a:moveTo>
                    <a:pt x="117" y="27"/>
                  </a:moveTo>
                  <a:cubicBezTo>
                    <a:pt x="115" y="25"/>
                    <a:pt x="115" y="25"/>
                    <a:pt x="115" y="25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7" y="27"/>
                    <a:pt x="117" y="27"/>
                    <a:pt x="117" y="27"/>
                  </a:cubicBezTo>
                  <a:moveTo>
                    <a:pt x="86" y="26"/>
                  </a:moveTo>
                  <a:cubicBezTo>
                    <a:pt x="85" y="24"/>
                    <a:pt x="85" y="24"/>
                    <a:pt x="85" y="2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6" y="26"/>
                    <a:pt x="86" y="26"/>
                    <a:pt x="86" y="26"/>
                  </a:cubicBezTo>
                  <a:moveTo>
                    <a:pt x="90" y="25"/>
                  </a:moveTo>
                  <a:cubicBezTo>
                    <a:pt x="89" y="24"/>
                    <a:pt x="89" y="24"/>
                    <a:pt x="89" y="24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94" y="25"/>
                  </a:moveTo>
                  <a:cubicBezTo>
                    <a:pt x="93" y="24"/>
                    <a:pt x="93" y="24"/>
                    <a:pt x="93" y="24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4" y="25"/>
                    <a:pt x="94" y="25"/>
                    <a:pt x="94" y="25"/>
                  </a:cubicBezTo>
                  <a:moveTo>
                    <a:pt x="124" y="28"/>
                  </a:moveTo>
                  <a:cubicBezTo>
                    <a:pt x="122" y="26"/>
                    <a:pt x="122" y="26"/>
                    <a:pt x="122" y="26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7" y="22"/>
                    <a:pt x="127" y="23"/>
                    <a:pt x="127" y="24"/>
                  </a:cubicBezTo>
                  <a:cubicBezTo>
                    <a:pt x="124" y="28"/>
                    <a:pt x="124" y="28"/>
                    <a:pt x="124" y="28"/>
                  </a:cubicBezTo>
                  <a:moveTo>
                    <a:pt x="110" y="26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0" y="26"/>
                    <a:pt x="110" y="26"/>
                    <a:pt x="110" y="26"/>
                  </a:cubicBezTo>
                  <a:moveTo>
                    <a:pt x="99" y="25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99" y="25"/>
                    <a:pt x="99" y="25"/>
                    <a:pt x="99" y="25"/>
                  </a:cubicBezTo>
                  <a:moveTo>
                    <a:pt x="103" y="24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80" y="24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0" y="24"/>
                    <a:pt x="80" y="24"/>
                    <a:pt x="80" y="24"/>
                  </a:cubicBezTo>
                  <a:moveTo>
                    <a:pt x="73" y="28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8" y="22"/>
                    <a:pt x="68" y="21"/>
                    <a:pt x="69" y="21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8"/>
                    <a:pt x="73" y="28"/>
                    <a:pt x="73" y="28"/>
                  </a:cubicBezTo>
                  <a:moveTo>
                    <a:pt x="115" y="25"/>
                  </a:moveTo>
                  <a:cubicBezTo>
                    <a:pt x="113" y="23"/>
                    <a:pt x="113" y="23"/>
                    <a:pt x="113" y="23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5" y="25"/>
                    <a:pt x="115" y="25"/>
                    <a:pt x="115" y="25"/>
                  </a:cubicBezTo>
                  <a:moveTo>
                    <a:pt x="84" y="24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4" y="24"/>
                    <a:pt x="84" y="24"/>
                    <a:pt x="84" y="24"/>
                  </a:cubicBezTo>
                  <a:moveTo>
                    <a:pt x="88" y="24"/>
                  </a:moveTo>
                  <a:cubicBezTo>
                    <a:pt x="87" y="22"/>
                    <a:pt x="87" y="22"/>
                    <a:pt x="87" y="22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8" y="24"/>
                    <a:pt x="88" y="24"/>
                    <a:pt x="88" y="24"/>
                  </a:cubicBezTo>
                  <a:moveTo>
                    <a:pt x="92" y="23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2" y="23"/>
                    <a:pt x="92" y="23"/>
                    <a:pt x="92" y="23"/>
                  </a:cubicBezTo>
                  <a:moveTo>
                    <a:pt x="108" y="24"/>
                  </a:moveTo>
                  <a:cubicBezTo>
                    <a:pt x="106" y="22"/>
                    <a:pt x="106" y="22"/>
                    <a:pt x="106" y="22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08" y="24"/>
                    <a:pt x="108" y="24"/>
                    <a:pt x="108" y="24"/>
                  </a:cubicBezTo>
                  <a:moveTo>
                    <a:pt x="97" y="23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7" y="23"/>
                    <a:pt x="97" y="23"/>
                    <a:pt x="97" y="23"/>
                  </a:cubicBezTo>
                  <a:moveTo>
                    <a:pt x="122" y="26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5" y="20"/>
                    <a:pt x="126" y="20"/>
                    <a:pt x="126" y="21"/>
                  </a:cubicBezTo>
                  <a:cubicBezTo>
                    <a:pt x="122" y="26"/>
                    <a:pt x="122" y="26"/>
                    <a:pt x="122" y="26"/>
                  </a:cubicBezTo>
                  <a:moveTo>
                    <a:pt x="101" y="22"/>
                  </a:moveTo>
                  <a:cubicBezTo>
                    <a:pt x="100" y="21"/>
                    <a:pt x="100" y="21"/>
                    <a:pt x="100" y="21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1" y="22"/>
                    <a:pt x="101" y="22"/>
                    <a:pt x="101" y="22"/>
                  </a:cubicBezTo>
                  <a:moveTo>
                    <a:pt x="75" y="26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70" y="20"/>
                    <a:pt x="70" y="19"/>
                    <a:pt x="71" y="18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5" y="26"/>
                    <a:pt x="75" y="26"/>
                    <a:pt x="75" y="26"/>
                  </a:cubicBezTo>
                  <a:moveTo>
                    <a:pt x="113" y="23"/>
                  </a:moveTo>
                  <a:cubicBezTo>
                    <a:pt x="111" y="21"/>
                    <a:pt x="111" y="21"/>
                    <a:pt x="111" y="21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3" y="23"/>
                    <a:pt x="113" y="23"/>
                    <a:pt x="113" y="23"/>
                  </a:cubicBezTo>
                  <a:moveTo>
                    <a:pt x="82" y="22"/>
                  </a:moveTo>
                  <a:cubicBezTo>
                    <a:pt x="81" y="20"/>
                    <a:pt x="81" y="20"/>
                    <a:pt x="81" y="20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2" y="22"/>
                    <a:pt x="82" y="22"/>
                    <a:pt x="82" y="22"/>
                  </a:cubicBezTo>
                  <a:moveTo>
                    <a:pt x="86" y="22"/>
                  </a:moveTo>
                  <a:cubicBezTo>
                    <a:pt x="85" y="20"/>
                    <a:pt x="85" y="20"/>
                    <a:pt x="85" y="20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22"/>
                    <a:pt x="86" y="22"/>
                    <a:pt x="86" y="22"/>
                  </a:cubicBezTo>
                  <a:moveTo>
                    <a:pt x="90" y="21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0" y="21"/>
                    <a:pt x="90" y="21"/>
                    <a:pt x="90" y="21"/>
                  </a:cubicBezTo>
                  <a:moveTo>
                    <a:pt x="106" y="22"/>
                  </a:moveTo>
                  <a:cubicBezTo>
                    <a:pt x="104" y="20"/>
                    <a:pt x="104" y="20"/>
                    <a:pt x="104" y="20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6" y="22"/>
                    <a:pt x="106" y="22"/>
                    <a:pt x="106" y="22"/>
                  </a:cubicBezTo>
                  <a:moveTo>
                    <a:pt x="95" y="21"/>
                  </a:moveTo>
                  <a:cubicBezTo>
                    <a:pt x="93" y="19"/>
                    <a:pt x="93" y="19"/>
                    <a:pt x="93" y="19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5" y="21"/>
                    <a:pt x="95" y="21"/>
                    <a:pt x="95" y="21"/>
                  </a:cubicBezTo>
                  <a:moveTo>
                    <a:pt x="100" y="20"/>
                  </a:moveTo>
                  <a:cubicBezTo>
                    <a:pt x="98" y="19"/>
                    <a:pt x="98" y="19"/>
                    <a:pt x="98" y="19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20"/>
                    <a:pt x="100" y="20"/>
                    <a:pt x="100" y="20"/>
                  </a:cubicBezTo>
                  <a:moveTo>
                    <a:pt x="77" y="24"/>
                  </a:moveTo>
                  <a:cubicBezTo>
                    <a:pt x="71" y="18"/>
                    <a:pt x="71" y="18"/>
                    <a:pt x="71" y="18"/>
                  </a:cubicBezTo>
                  <a:cubicBezTo>
                    <a:pt x="72" y="18"/>
                    <a:pt x="72" y="17"/>
                    <a:pt x="73" y="17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4"/>
                    <a:pt x="77" y="24"/>
                    <a:pt x="77" y="24"/>
                  </a:cubicBezTo>
                  <a:moveTo>
                    <a:pt x="120" y="24"/>
                  </a:moveTo>
                  <a:cubicBezTo>
                    <a:pt x="118" y="22"/>
                    <a:pt x="118" y="22"/>
                    <a:pt x="118" y="22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7"/>
                    <a:pt x="124" y="18"/>
                    <a:pt x="125" y="18"/>
                  </a:cubicBezTo>
                  <a:cubicBezTo>
                    <a:pt x="120" y="24"/>
                    <a:pt x="120" y="24"/>
                    <a:pt x="120" y="24"/>
                  </a:cubicBezTo>
                  <a:moveTo>
                    <a:pt x="111" y="21"/>
                  </a:moveTo>
                  <a:cubicBezTo>
                    <a:pt x="109" y="19"/>
                    <a:pt x="109" y="19"/>
                    <a:pt x="109" y="19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1" y="21"/>
                    <a:pt x="111" y="21"/>
                    <a:pt x="111" y="21"/>
                  </a:cubicBezTo>
                  <a:moveTo>
                    <a:pt x="84" y="20"/>
                  </a:moveTo>
                  <a:cubicBezTo>
                    <a:pt x="83" y="18"/>
                    <a:pt x="83" y="18"/>
                    <a:pt x="83" y="18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moveTo>
                    <a:pt x="88" y="20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104" y="20"/>
                  </a:moveTo>
                  <a:cubicBezTo>
                    <a:pt x="102" y="18"/>
                    <a:pt x="102" y="18"/>
                    <a:pt x="102" y="18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4" y="20"/>
                    <a:pt x="104" y="20"/>
                    <a:pt x="104" y="20"/>
                  </a:cubicBezTo>
                  <a:moveTo>
                    <a:pt x="93" y="19"/>
                  </a:moveTo>
                  <a:cubicBezTo>
                    <a:pt x="91" y="18"/>
                    <a:pt x="91" y="18"/>
                    <a:pt x="91" y="18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3" y="19"/>
                    <a:pt x="93" y="19"/>
                    <a:pt x="93" y="19"/>
                  </a:cubicBezTo>
                  <a:moveTo>
                    <a:pt x="78" y="22"/>
                  </a:moveTo>
                  <a:cubicBezTo>
                    <a:pt x="73" y="16"/>
                    <a:pt x="73" y="16"/>
                    <a:pt x="73" y="16"/>
                  </a:cubicBezTo>
                  <a:cubicBezTo>
                    <a:pt x="74" y="16"/>
                    <a:pt x="74" y="15"/>
                    <a:pt x="75" y="15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8" y="22"/>
                    <a:pt x="78" y="22"/>
                    <a:pt x="78" y="22"/>
                  </a:cubicBezTo>
                  <a:moveTo>
                    <a:pt x="98" y="18"/>
                  </a:moveTo>
                  <a:cubicBezTo>
                    <a:pt x="96" y="17"/>
                    <a:pt x="96" y="17"/>
                    <a:pt x="96" y="17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8"/>
                    <a:pt x="98" y="18"/>
                    <a:pt x="98" y="18"/>
                  </a:cubicBezTo>
                  <a:moveTo>
                    <a:pt x="109" y="19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9" y="19"/>
                    <a:pt x="109" y="19"/>
                    <a:pt x="109" y="19"/>
                  </a:cubicBezTo>
                  <a:moveTo>
                    <a:pt x="118" y="22"/>
                  </a:moveTo>
                  <a:cubicBezTo>
                    <a:pt x="116" y="20"/>
                    <a:pt x="116" y="20"/>
                    <a:pt x="116" y="20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5"/>
                    <a:pt x="123" y="15"/>
                    <a:pt x="123" y="16"/>
                  </a:cubicBezTo>
                  <a:cubicBezTo>
                    <a:pt x="118" y="22"/>
                    <a:pt x="118" y="22"/>
                    <a:pt x="118" y="22"/>
                  </a:cubicBezTo>
                  <a:moveTo>
                    <a:pt x="87" y="18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7" y="18"/>
                    <a:pt x="87" y="18"/>
                    <a:pt x="87" y="18"/>
                  </a:cubicBezTo>
                  <a:moveTo>
                    <a:pt x="102" y="18"/>
                  </a:moveTo>
                  <a:cubicBezTo>
                    <a:pt x="100" y="16"/>
                    <a:pt x="100" y="16"/>
                    <a:pt x="100" y="16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2" y="18"/>
                    <a:pt x="102" y="18"/>
                    <a:pt x="102" y="18"/>
                  </a:cubicBezTo>
                  <a:moveTo>
                    <a:pt x="91" y="17"/>
                  </a:moveTo>
                  <a:cubicBezTo>
                    <a:pt x="89" y="16"/>
                    <a:pt x="89" y="16"/>
                    <a:pt x="89" y="16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moveTo>
                    <a:pt x="80" y="20"/>
                  </a:moveTo>
                  <a:cubicBezTo>
                    <a:pt x="75" y="15"/>
                    <a:pt x="75" y="15"/>
                    <a:pt x="75" y="15"/>
                  </a:cubicBezTo>
                  <a:cubicBezTo>
                    <a:pt x="76" y="14"/>
                    <a:pt x="76" y="13"/>
                    <a:pt x="77" y="13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0" y="20"/>
                    <a:pt x="80" y="20"/>
                    <a:pt x="80" y="20"/>
                  </a:cubicBezTo>
                  <a:moveTo>
                    <a:pt x="96" y="16"/>
                  </a:moveTo>
                  <a:cubicBezTo>
                    <a:pt x="94" y="15"/>
                    <a:pt x="94" y="15"/>
                    <a:pt x="94" y="15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6" y="16"/>
                    <a:pt x="96" y="16"/>
                    <a:pt x="96" y="16"/>
                  </a:cubicBezTo>
                  <a:moveTo>
                    <a:pt x="107" y="17"/>
                  </a:moveTo>
                  <a:cubicBezTo>
                    <a:pt x="105" y="15"/>
                    <a:pt x="105" y="15"/>
                    <a:pt x="105" y="15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7" y="17"/>
                    <a:pt x="107" y="17"/>
                    <a:pt x="107" y="17"/>
                  </a:cubicBezTo>
                  <a:moveTo>
                    <a:pt x="116" y="20"/>
                  </a:moveTo>
                  <a:cubicBezTo>
                    <a:pt x="114" y="18"/>
                    <a:pt x="114" y="18"/>
                    <a:pt x="114" y="18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3"/>
                    <a:pt x="121" y="13"/>
                    <a:pt x="122" y="14"/>
                  </a:cubicBezTo>
                  <a:cubicBezTo>
                    <a:pt x="116" y="20"/>
                    <a:pt x="116" y="20"/>
                    <a:pt x="116" y="20"/>
                  </a:cubicBezTo>
                  <a:moveTo>
                    <a:pt x="100" y="16"/>
                  </a:moveTo>
                  <a:cubicBezTo>
                    <a:pt x="98" y="14"/>
                    <a:pt x="98" y="14"/>
                    <a:pt x="98" y="14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0" y="16"/>
                    <a:pt x="100" y="16"/>
                    <a:pt x="100" y="16"/>
                  </a:cubicBezTo>
                  <a:moveTo>
                    <a:pt x="83" y="18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8" y="12"/>
                    <a:pt x="79" y="12"/>
                    <a:pt x="79" y="11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3" y="18"/>
                    <a:pt x="83" y="18"/>
                    <a:pt x="83" y="18"/>
                  </a:cubicBezTo>
                  <a:moveTo>
                    <a:pt x="89" y="15"/>
                  </a:moveTo>
                  <a:cubicBezTo>
                    <a:pt x="87" y="14"/>
                    <a:pt x="87" y="14"/>
                    <a:pt x="87" y="14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9" y="15"/>
                    <a:pt x="89" y="15"/>
                    <a:pt x="89" y="15"/>
                  </a:cubicBezTo>
                  <a:moveTo>
                    <a:pt x="94" y="14"/>
                  </a:moveTo>
                  <a:cubicBezTo>
                    <a:pt x="92" y="13"/>
                    <a:pt x="92" y="13"/>
                    <a:pt x="92" y="13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4" y="14"/>
                    <a:pt x="94" y="14"/>
                    <a:pt x="94" y="14"/>
                  </a:cubicBezTo>
                  <a:moveTo>
                    <a:pt x="105" y="15"/>
                  </a:moveTo>
                  <a:cubicBezTo>
                    <a:pt x="103" y="13"/>
                    <a:pt x="103" y="13"/>
                    <a:pt x="103" y="13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5" y="15"/>
                    <a:pt x="105" y="15"/>
                    <a:pt x="105" y="15"/>
                  </a:cubicBezTo>
                  <a:moveTo>
                    <a:pt x="114" y="18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1"/>
                    <a:pt x="119" y="11"/>
                    <a:pt x="120" y="12"/>
                  </a:cubicBezTo>
                  <a:cubicBezTo>
                    <a:pt x="114" y="18"/>
                    <a:pt x="114" y="18"/>
                    <a:pt x="114" y="18"/>
                  </a:cubicBezTo>
                  <a:moveTo>
                    <a:pt x="98" y="14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98" y="14"/>
                    <a:pt x="98" y="14"/>
                    <a:pt x="98" y="14"/>
                  </a:cubicBezTo>
                  <a:moveTo>
                    <a:pt x="85" y="16"/>
                  </a:move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2" y="10"/>
                    <a:pt x="82" y="9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2" y="12"/>
                  </a:moveTo>
                  <a:cubicBezTo>
                    <a:pt x="90" y="11"/>
                    <a:pt x="90" y="11"/>
                    <a:pt x="90" y="11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2" y="12"/>
                    <a:pt x="92" y="12"/>
                    <a:pt x="92" y="12"/>
                  </a:cubicBezTo>
                  <a:moveTo>
                    <a:pt x="103" y="13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3" y="13"/>
                    <a:pt x="103" y="13"/>
                    <a:pt x="103" y="13"/>
                  </a:cubicBezTo>
                  <a:moveTo>
                    <a:pt x="112" y="16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2" y="16"/>
                    <a:pt x="112" y="16"/>
                    <a:pt x="112" y="16"/>
                  </a:cubicBezTo>
                  <a:moveTo>
                    <a:pt x="96" y="12"/>
                  </a:moveTo>
                  <a:cubicBezTo>
                    <a:pt x="94" y="10"/>
                    <a:pt x="94" y="10"/>
                    <a:pt x="94" y="10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6" y="12"/>
                    <a:pt x="96" y="12"/>
                    <a:pt x="96" y="12"/>
                  </a:cubicBezTo>
                  <a:moveTo>
                    <a:pt x="87" y="13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7" y="13"/>
                    <a:pt x="87" y="13"/>
                    <a:pt x="87" y="13"/>
                  </a:cubicBezTo>
                  <a:moveTo>
                    <a:pt x="110" y="14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4" y="7"/>
                    <a:pt x="115" y="8"/>
                    <a:pt x="115" y="8"/>
                  </a:cubicBezTo>
                  <a:cubicBezTo>
                    <a:pt x="110" y="14"/>
                    <a:pt x="110" y="14"/>
                    <a:pt x="110" y="14"/>
                  </a:cubicBezTo>
                  <a:moveTo>
                    <a:pt x="101" y="11"/>
                  </a:moveTo>
                  <a:cubicBezTo>
                    <a:pt x="99" y="9"/>
                    <a:pt x="99" y="9"/>
                    <a:pt x="99" y="9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1" y="11"/>
                    <a:pt x="101" y="11"/>
                    <a:pt x="101" y="11"/>
                  </a:cubicBezTo>
                  <a:moveTo>
                    <a:pt x="90" y="10"/>
                  </a:moveTo>
                  <a:cubicBezTo>
                    <a:pt x="86" y="7"/>
                    <a:pt x="86" y="7"/>
                    <a:pt x="86" y="7"/>
                  </a:cubicBezTo>
                  <a:cubicBezTo>
                    <a:pt x="87" y="7"/>
                    <a:pt x="88" y="6"/>
                    <a:pt x="89" y="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0" y="10"/>
                    <a:pt x="90" y="10"/>
                    <a:pt x="90" y="10"/>
                  </a:cubicBezTo>
                  <a:moveTo>
                    <a:pt x="94" y="10"/>
                  </a:moveTo>
                  <a:cubicBezTo>
                    <a:pt x="92" y="9"/>
                    <a:pt x="92" y="9"/>
                    <a:pt x="92" y="9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4" y="10"/>
                    <a:pt x="94" y="10"/>
                    <a:pt x="94" y="10"/>
                  </a:cubicBezTo>
                  <a:moveTo>
                    <a:pt x="108" y="12"/>
                  </a:moveTo>
                  <a:cubicBezTo>
                    <a:pt x="106" y="10"/>
                    <a:pt x="106" y="10"/>
                    <a:pt x="106" y="10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2" y="6"/>
                    <a:pt x="113" y="7"/>
                  </a:cubicBezTo>
                  <a:cubicBezTo>
                    <a:pt x="108" y="12"/>
                    <a:pt x="108" y="12"/>
                    <a:pt x="108" y="12"/>
                  </a:cubicBezTo>
                  <a:moveTo>
                    <a:pt x="106" y="10"/>
                  </a:moveTo>
                  <a:cubicBezTo>
                    <a:pt x="104" y="8"/>
                    <a:pt x="104" y="8"/>
                    <a:pt x="104" y="8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5"/>
                    <a:pt x="110" y="5"/>
                    <a:pt x="110" y="6"/>
                  </a:cubicBezTo>
                  <a:cubicBezTo>
                    <a:pt x="106" y="10"/>
                    <a:pt x="106" y="10"/>
                    <a:pt x="106" y="10"/>
                  </a:cubicBezTo>
                  <a:moveTo>
                    <a:pt x="99" y="9"/>
                  </a:moveTo>
                  <a:cubicBezTo>
                    <a:pt x="97" y="7"/>
                    <a:pt x="97" y="7"/>
                    <a:pt x="97" y="7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99" y="9"/>
                    <a:pt x="99" y="9"/>
                    <a:pt x="99" y="9"/>
                  </a:cubicBezTo>
                  <a:moveTo>
                    <a:pt x="104" y="8"/>
                  </a:moveTo>
                  <a:cubicBezTo>
                    <a:pt x="102" y="6"/>
                    <a:pt x="102" y="6"/>
                    <a:pt x="102" y="6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7" y="4"/>
                    <a:pt x="107" y="5"/>
                  </a:cubicBezTo>
                  <a:cubicBezTo>
                    <a:pt x="104" y="8"/>
                    <a:pt x="104" y="8"/>
                    <a:pt x="104" y="8"/>
                  </a:cubicBezTo>
                  <a:moveTo>
                    <a:pt x="102" y="6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2" y="4"/>
                    <a:pt x="103" y="4"/>
                    <a:pt x="104" y="4"/>
                  </a:cubicBezTo>
                  <a:cubicBezTo>
                    <a:pt x="102" y="6"/>
                    <a:pt x="102" y="6"/>
                    <a:pt x="102" y="6"/>
                  </a:cubicBezTo>
                  <a:moveTo>
                    <a:pt x="92" y="8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2" y="5"/>
                    <a:pt x="96" y="4"/>
                    <a:pt x="100" y="4"/>
                  </a:cubicBezTo>
                  <a:cubicBezTo>
                    <a:pt x="100" y="4"/>
                    <a:pt x="100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2" y="8"/>
                    <a:pt x="92" y="8"/>
                    <a:pt x="92" y="8"/>
                  </a:cubicBezTo>
                  <a:moveTo>
                    <a:pt x="101" y="0"/>
                  </a:moveTo>
                  <a:cubicBezTo>
                    <a:pt x="85" y="0"/>
                    <a:pt x="71" y="14"/>
                    <a:pt x="67" y="18"/>
                  </a:cubicBezTo>
                  <a:cubicBezTo>
                    <a:pt x="56" y="29"/>
                    <a:pt x="53" y="43"/>
                    <a:pt x="49" y="62"/>
                  </a:cubicBezTo>
                  <a:cubicBezTo>
                    <a:pt x="46" y="81"/>
                    <a:pt x="35" y="92"/>
                    <a:pt x="35" y="92"/>
                  </a:cubicBezTo>
                  <a:cubicBezTo>
                    <a:pt x="35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3" y="92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3" y="121"/>
                    <a:pt x="0" y="123"/>
                    <a:pt x="1" y="124"/>
                  </a:cubicBezTo>
                  <a:cubicBezTo>
                    <a:pt x="1" y="125"/>
                    <a:pt x="2" y="126"/>
                    <a:pt x="2" y="127"/>
                  </a:cubicBezTo>
                  <a:cubicBezTo>
                    <a:pt x="3" y="127"/>
                    <a:pt x="5" y="129"/>
                    <a:pt x="5" y="129"/>
                  </a:cubicBezTo>
                  <a:cubicBezTo>
                    <a:pt x="5" y="129"/>
                    <a:pt x="7" y="131"/>
                    <a:pt x="8" y="131"/>
                  </a:cubicBezTo>
                  <a:cubicBezTo>
                    <a:pt x="9" y="131"/>
                    <a:pt x="10" y="130"/>
                    <a:pt x="11" y="129"/>
                  </a:cubicBezTo>
                  <a:cubicBezTo>
                    <a:pt x="12" y="127"/>
                    <a:pt x="12" y="126"/>
                    <a:pt x="12" y="12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0"/>
                    <a:pt x="40" y="98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8" y="89"/>
                    <a:pt x="61" y="85"/>
                    <a:pt x="67" y="83"/>
                  </a:cubicBezTo>
                  <a:cubicBezTo>
                    <a:pt x="72" y="81"/>
                    <a:pt x="76" y="82"/>
                    <a:pt x="88" y="79"/>
                  </a:cubicBezTo>
                  <a:cubicBezTo>
                    <a:pt x="100" y="76"/>
                    <a:pt x="111" y="67"/>
                    <a:pt x="113" y="65"/>
                  </a:cubicBezTo>
                  <a:cubicBezTo>
                    <a:pt x="116" y="63"/>
                    <a:pt x="146" y="33"/>
                    <a:pt x="123" y="10"/>
                  </a:cubicBezTo>
                  <a:cubicBezTo>
                    <a:pt x="116" y="3"/>
                    <a:pt x="108" y="0"/>
                    <a:pt x="10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438"/>
            <p:cNvSpPr>
              <a:spLocks noEditPoints="1"/>
            </p:cNvSpPr>
            <p:nvPr/>
          </p:nvSpPr>
          <p:spPr bwMode="auto">
            <a:xfrm>
              <a:off x="9594850" y="3616325"/>
              <a:ext cx="142875" cy="138113"/>
            </a:xfrm>
            <a:custGeom>
              <a:avLst/>
              <a:gdLst>
                <a:gd name="T0" fmla="*/ 17 w 38"/>
                <a:gd name="T1" fmla="*/ 2 h 37"/>
                <a:gd name="T2" fmla="*/ 21 w 38"/>
                <a:gd name="T3" fmla="*/ 1 h 37"/>
                <a:gd name="T4" fmla="*/ 30 w 38"/>
                <a:gd name="T5" fmla="*/ 4 h 37"/>
                <a:gd name="T6" fmla="*/ 37 w 38"/>
                <a:gd name="T7" fmla="*/ 19 h 37"/>
                <a:gd name="T8" fmla="*/ 26 w 38"/>
                <a:gd name="T9" fmla="*/ 4 h 37"/>
                <a:gd name="T10" fmla="*/ 17 w 38"/>
                <a:gd name="T11" fmla="*/ 2 h 37"/>
                <a:gd name="T12" fmla="*/ 37 w 38"/>
                <a:gd name="T13" fmla="*/ 19 h 37"/>
                <a:gd name="T14" fmla="*/ 37 w 38"/>
                <a:gd name="T15" fmla="*/ 19 h 37"/>
                <a:gd name="T16" fmla="*/ 28 w 38"/>
                <a:gd name="T17" fmla="*/ 34 h 37"/>
                <a:gd name="T18" fmla="*/ 28 w 38"/>
                <a:gd name="T19" fmla="*/ 34 h 37"/>
                <a:gd name="T20" fmla="*/ 25 w 38"/>
                <a:gd name="T21" fmla="*/ 34 h 37"/>
                <a:gd name="T22" fmla="*/ 19 w 38"/>
                <a:gd name="T23" fmla="*/ 32 h 37"/>
                <a:gd name="T24" fmla="*/ 8 w 38"/>
                <a:gd name="T25" fmla="*/ 21 h 37"/>
                <a:gd name="T26" fmla="*/ 3 w 38"/>
                <a:gd name="T27" fmla="*/ 18 h 37"/>
                <a:gd name="T28" fmla="*/ 2 w 38"/>
                <a:gd name="T29" fmla="*/ 18 h 37"/>
                <a:gd name="T30" fmla="*/ 3 w 38"/>
                <a:gd name="T31" fmla="*/ 18 h 37"/>
                <a:gd name="T32" fmla="*/ 6 w 38"/>
                <a:gd name="T33" fmla="*/ 21 h 37"/>
                <a:gd name="T34" fmla="*/ 19 w 38"/>
                <a:gd name="T35" fmla="*/ 33 h 37"/>
                <a:gd name="T36" fmla="*/ 24 w 38"/>
                <a:gd name="T37" fmla="*/ 35 h 37"/>
                <a:gd name="T38" fmla="*/ 27 w 38"/>
                <a:gd name="T39" fmla="*/ 34 h 37"/>
                <a:gd name="T40" fmla="*/ 20 w 38"/>
                <a:gd name="T41" fmla="*/ 36 h 37"/>
                <a:gd name="T42" fmla="*/ 10 w 38"/>
                <a:gd name="T43" fmla="*/ 33 h 37"/>
                <a:gd name="T44" fmla="*/ 2 w 38"/>
                <a:gd name="T45" fmla="*/ 18 h 37"/>
                <a:gd name="T46" fmla="*/ 5 w 38"/>
                <a:gd name="T47" fmla="*/ 8 h 37"/>
                <a:gd name="T48" fmla="*/ 17 w 38"/>
                <a:gd name="T49" fmla="*/ 1 h 37"/>
                <a:gd name="T50" fmla="*/ 17 w 38"/>
                <a:gd name="T51" fmla="*/ 2 h 37"/>
                <a:gd name="T52" fmla="*/ 21 w 38"/>
                <a:gd name="T53" fmla="*/ 0 h 37"/>
                <a:gd name="T54" fmla="*/ 17 w 38"/>
                <a:gd name="T55" fmla="*/ 0 h 37"/>
                <a:gd name="T56" fmla="*/ 17 w 38"/>
                <a:gd name="T57" fmla="*/ 0 h 37"/>
                <a:gd name="T58" fmla="*/ 4 w 38"/>
                <a:gd name="T59" fmla="*/ 8 h 37"/>
                <a:gd name="T60" fmla="*/ 1 w 38"/>
                <a:gd name="T61" fmla="*/ 18 h 37"/>
                <a:gd name="T62" fmla="*/ 9 w 38"/>
                <a:gd name="T63" fmla="*/ 34 h 37"/>
                <a:gd name="T64" fmla="*/ 20 w 38"/>
                <a:gd name="T65" fmla="*/ 37 h 37"/>
                <a:gd name="T66" fmla="*/ 28 w 38"/>
                <a:gd name="T67" fmla="*/ 35 h 37"/>
                <a:gd name="T68" fmla="*/ 38 w 38"/>
                <a:gd name="T69" fmla="*/ 20 h 37"/>
                <a:gd name="T70" fmla="*/ 38 w 38"/>
                <a:gd name="T71" fmla="*/ 20 h 37"/>
                <a:gd name="T72" fmla="*/ 30 w 38"/>
                <a:gd name="T73" fmla="*/ 3 h 37"/>
                <a:gd name="T74" fmla="*/ 21 w 38"/>
                <a:gd name="T7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7">
                  <a:moveTo>
                    <a:pt x="17" y="2"/>
                  </a:moveTo>
                  <a:cubicBezTo>
                    <a:pt x="17" y="2"/>
                    <a:pt x="19" y="1"/>
                    <a:pt x="21" y="1"/>
                  </a:cubicBezTo>
                  <a:cubicBezTo>
                    <a:pt x="23" y="1"/>
                    <a:pt x="26" y="1"/>
                    <a:pt x="30" y="4"/>
                  </a:cubicBezTo>
                  <a:cubicBezTo>
                    <a:pt x="36" y="8"/>
                    <a:pt x="37" y="15"/>
                    <a:pt x="37" y="19"/>
                  </a:cubicBezTo>
                  <a:cubicBezTo>
                    <a:pt x="37" y="18"/>
                    <a:pt x="36" y="11"/>
                    <a:pt x="26" y="4"/>
                  </a:cubicBezTo>
                  <a:cubicBezTo>
                    <a:pt x="26" y="4"/>
                    <a:pt x="21" y="2"/>
                    <a:pt x="17" y="2"/>
                  </a:cubicBezTo>
                  <a:cubicBezTo>
                    <a:pt x="17" y="2"/>
                    <a:pt x="32" y="5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6" y="29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2" y="34"/>
                    <a:pt x="20" y="32"/>
                    <a:pt x="19" y="32"/>
                  </a:cubicBezTo>
                  <a:cubicBezTo>
                    <a:pt x="17" y="31"/>
                    <a:pt x="11" y="25"/>
                    <a:pt x="8" y="21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5" y="20"/>
                    <a:pt x="6" y="21"/>
                  </a:cubicBezTo>
                  <a:cubicBezTo>
                    <a:pt x="8" y="23"/>
                    <a:pt x="14" y="30"/>
                    <a:pt x="19" y="33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5" y="35"/>
                    <a:pt x="27" y="34"/>
                    <a:pt x="27" y="34"/>
                  </a:cubicBezTo>
                  <a:cubicBezTo>
                    <a:pt x="27" y="34"/>
                    <a:pt x="24" y="36"/>
                    <a:pt x="20" y="36"/>
                  </a:cubicBezTo>
                  <a:cubicBezTo>
                    <a:pt x="17" y="36"/>
                    <a:pt x="14" y="35"/>
                    <a:pt x="10" y="33"/>
                  </a:cubicBezTo>
                  <a:cubicBezTo>
                    <a:pt x="1" y="27"/>
                    <a:pt x="2" y="18"/>
                    <a:pt x="2" y="18"/>
                  </a:cubicBezTo>
                  <a:cubicBezTo>
                    <a:pt x="2" y="18"/>
                    <a:pt x="2" y="13"/>
                    <a:pt x="5" y="8"/>
                  </a:cubicBezTo>
                  <a:cubicBezTo>
                    <a:pt x="8" y="4"/>
                    <a:pt x="14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8" y="3"/>
                    <a:pt x="4" y="8"/>
                  </a:cubicBezTo>
                  <a:cubicBezTo>
                    <a:pt x="1" y="12"/>
                    <a:pt x="1" y="17"/>
                    <a:pt x="1" y="18"/>
                  </a:cubicBezTo>
                  <a:cubicBezTo>
                    <a:pt x="1" y="20"/>
                    <a:pt x="0" y="28"/>
                    <a:pt x="9" y="34"/>
                  </a:cubicBezTo>
                  <a:cubicBezTo>
                    <a:pt x="13" y="36"/>
                    <a:pt x="16" y="37"/>
                    <a:pt x="20" y="37"/>
                  </a:cubicBezTo>
                  <a:cubicBezTo>
                    <a:pt x="25" y="37"/>
                    <a:pt x="28" y="35"/>
                    <a:pt x="28" y="35"/>
                  </a:cubicBezTo>
                  <a:cubicBezTo>
                    <a:pt x="37" y="3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7"/>
                    <a:pt x="38" y="8"/>
                    <a:pt x="30" y="3"/>
                  </a:cubicBezTo>
                  <a:cubicBezTo>
                    <a:pt x="27" y="1"/>
                    <a:pt x="24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439"/>
            <p:cNvSpPr>
              <a:spLocks noEditPoints="1"/>
            </p:cNvSpPr>
            <p:nvPr/>
          </p:nvSpPr>
          <p:spPr bwMode="auto">
            <a:xfrm>
              <a:off x="7626350" y="2254250"/>
              <a:ext cx="484187" cy="481013"/>
            </a:xfrm>
            <a:custGeom>
              <a:avLst/>
              <a:gdLst>
                <a:gd name="T0" fmla="*/ 69 w 129"/>
                <a:gd name="T1" fmla="*/ 122 h 128"/>
                <a:gd name="T2" fmla="*/ 68 w 129"/>
                <a:gd name="T3" fmla="*/ 115 h 128"/>
                <a:gd name="T4" fmla="*/ 60 w 129"/>
                <a:gd name="T5" fmla="*/ 118 h 128"/>
                <a:gd name="T6" fmla="*/ 44 w 129"/>
                <a:gd name="T7" fmla="*/ 118 h 128"/>
                <a:gd name="T8" fmla="*/ 94 w 129"/>
                <a:gd name="T9" fmla="*/ 112 h 128"/>
                <a:gd name="T10" fmla="*/ 30 w 129"/>
                <a:gd name="T11" fmla="*/ 110 h 128"/>
                <a:gd name="T12" fmla="*/ 74 w 129"/>
                <a:gd name="T13" fmla="*/ 115 h 128"/>
                <a:gd name="T14" fmla="*/ 42 w 129"/>
                <a:gd name="T15" fmla="*/ 112 h 128"/>
                <a:gd name="T16" fmla="*/ 93 w 129"/>
                <a:gd name="T17" fmla="*/ 103 h 128"/>
                <a:gd name="T18" fmla="*/ 36 w 129"/>
                <a:gd name="T19" fmla="*/ 110 h 128"/>
                <a:gd name="T20" fmla="*/ 24 w 129"/>
                <a:gd name="T21" fmla="*/ 105 h 128"/>
                <a:gd name="T22" fmla="*/ 110 w 129"/>
                <a:gd name="T23" fmla="*/ 99 h 128"/>
                <a:gd name="T24" fmla="*/ 54 w 129"/>
                <a:gd name="T25" fmla="*/ 93 h 128"/>
                <a:gd name="T26" fmla="*/ 69 w 129"/>
                <a:gd name="T27" fmla="*/ 103 h 128"/>
                <a:gd name="T28" fmla="*/ 35 w 129"/>
                <a:gd name="T29" fmla="*/ 101 h 128"/>
                <a:gd name="T30" fmla="*/ 101 w 129"/>
                <a:gd name="T31" fmla="*/ 90 h 128"/>
                <a:gd name="T32" fmla="*/ 28 w 129"/>
                <a:gd name="T33" fmla="*/ 98 h 128"/>
                <a:gd name="T34" fmla="*/ 16 w 129"/>
                <a:gd name="T35" fmla="*/ 94 h 128"/>
                <a:gd name="T36" fmla="*/ 117 w 129"/>
                <a:gd name="T37" fmla="*/ 88 h 128"/>
                <a:gd name="T38" fmla="*/ 68 w 129"/>
                <a:gd name="T39" fmla="*/ 82 h 128"/>
                <a:gd name="T40" fmla="*/ 45 w 129"/>
                <a:gd name="T41" fmla="*/ 90 h 128"/>
                <a:gd name="T42" fmla="*/ 95 w 129"/>
                <a:gd name="T43" fmla="*/ 76 h 128"/>
                <a:gd name="T44" fmla="*/ 33 w 129"/>
                <a:gd name="T45" fmla="*/ 87 h 128"/>
                <a:gd name="T46" fmla="*/ 18 w 129"/>
                <a:gd name="T47" fmla="*/ 86 h 128"/>
                <a:gd name="T48" fmla="*/ 114 w 129"/>
                <a:gd name="T49" fmla="*/ 78 h 128"/>
                <a:gd name="T50" fmla="*/ 10 w 129"/>
                <a:gd name="T51" fmla="*/ 77 h 128"/>
                <a:gd name="T52" fmla="*/ 23 w 129"/>
                <a:gd name="T53" fmla="*/ 74 h 128"/>
                <a:gd name="T54" fmla="*/ 11 w 129"/>
                <a:gd name="T55" fmla="*/ 61 h 128"/>
                <a:gd name="T56" fmla="*/ 41 w 129"/>
                <a:gd name="T57" fmla="*/ 67 h 128"/>
                <a:gd name="T58" fmla="*/ 52 w 129"/>
                <a:gd name="T59" fmla="*/ 75 h 128"/>
                <a:gd name="T60" fmla="*/ 103 w 129"/>
                <a:gd name="T61" fmla="*/ 60 h 128"/>
                <a:gd name="T62" fmla="*/ 63 w 129"/>
                <a:gd name="T63" fmla="*/ 67 h 128"/>
                <a:gd name="T64" fmla="*/ 118 w 129"/>
                <a:gd name="T65" fmla="*/ 66 h 128"/>
                <a:gd name="T66" fmla="*/ 8 w 129"/>
                <a:gd name="T67" fmla="*/ 60 h 128"/>
                <a:gd name="T68" fmla="*/ 118 w 129"/>
                <a:gd name="T69" fmla="*/ 48 h 128"/>
                <a:gd name="T70" fmla="*/ 17 w 129"/>
                <a:gd name="T71" fmla="*/ 48 h 128"/>
                <a:gd name="T72" fmla="*/ 27 w 129"/>
                <a:gd name="T73" fmla="*/ 60 h 128"/>
                <a:gd name="T74" fmla="*/ 38 w 129"/>
                <a:gd name="T75" fmla="*/ 53 h 128"/>
                <a:gd name="T76" fmla="*/ 78 w 129"/>
                <a:gd name="T77" fmla="*/ 58 h 128"/>
                <a:gd name="T78" fmla="*/ 94 w 129"/>
                <a:gd name="T79" fmla="*/ 57 h 128"/>
                <a:gd name="T80" fmla="*/ 11 w 129"/>
                <a:gd name="T81" fmla="*/ 47 h 128"/>
                <a:gd name="T82" fmla="*/ 110 w 129"/>
                <a:gd name="T83" fmla="*/ 35 h 128"/>
                <a:gd name="T84" fmla="*/ 27 w 129"/>
                <a:gd name="T85" fmla="*/ 42 h 128"/>
                <a:gd name="T86" fmla="*/ 53 w 129"/>
                <a:gd name="T87" fmla="*/ 44 h 128"/>
                <a:gd name="T88" fmla="*/ 98 w 129"/>
                <a:gd name="T89" fmla="*/ 31 h 128"/>
                <a:gd name="T90" fmla="*/ 70 w 129"/>
                <a:gd name="T91" fmla="*/ 44 h 128"/>
                <a:gd name="T92" fmla="*/ 110 w 129"/>
                <a:gd name="T93" fmla="*/ 27 h 128"/>
                <a:gd name="T94" fmla="*/ 22 w 129"/>
                <a:gd name="T95" fmla="*/ 30 h 128"/>
                <a:gd name="T96" fmla="*/ 28 w 129"/>
                <a:gd name="T97" fmla="*/ 32 h 128"/>
                <a:gd name="T98" fmla="*/ 42 w 129"/>
                <a:gd name="T99" fmla="*/ 22 h 128"/>
                <a:gd name="T100" fmla="*/ 94 w 129"/>
                <a:gd name="T101" fmla="*/ 22 h 128"/>
                <a:gd name="T102" fmla="*/ 77 w 129"/>
                <a:gd name="T103" fmla="*/ 30 h 128"/>
                <a:gd name="T104" fmla="*/ 104 w 129"/>
                <a:gd name="T105" fmla="*/ 22 h 128"/>
                <a:gd name="T106" fmla="*/ 32 w 129"/>
                <a:gd name="T107" fmla="*/ 16 h 128"/>
                <a:gd name="T108" fmla="*/ 99 w 129"/>
                <a:gd name="T109" fmla="*/ 20 h 128"/>
                <a:gd name="T110" fmla="*/ 98 w 129"/>
                <a:gd name="T111" fmla="*/ 15 h 128"/>
                <a:gd name="T112" fmla="*/ 53 w 129"/>
                <a:gd name="T113" fmla="*/ 10 h 128"/>
                <a:gd name="T114" fmla="*/ 81 w 129"/>
                <a:gd name="T115" fmla="*/ 11 h 128"/>
                <a:gd name="T116" fmla="*/ 85 w 129"/>
                <a:gd name="T117" fmla="*/ 11 h 128"/>
                <a:gd name="T118" fmla="*/ 51 w 129"/>
                <a:gd name="T119" fmla="*/ 6 h 128"/>
                <a:gd name="T120" fmla="*/ 65 w 129"/>
                <a:gd name="T121" fmla="*/ 7 h 128"/>
                <a:gd name="T122" fmla="*/ 65 w 129"/>
                <a:gd name="T12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" h="128">
                  <a:moveTo>
                    <a:pt x="61" y="123"/>
                  </a:moveTo>
                  <a:cubicBezTo>
                    <a:pt x="61" y="123"/>
                    <a:pt x="60" y="123"/>
                    <a:pt x="60" y="123"/>
                  </a:cubicBezTo>
                  <a:cubicBezTo>
                    <a:pt x="58" y="123"/>
                    <a:pt x="55" y="123"/>
                    <a:pt x="55" y="122"/>
                  </a:cubicBezTo>
                  <a:cubicBezTo>
                    <a:pt x="55" y="122"/>
                    <a:pt x="57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21"/>
                    <a:pt x="65" y="122"/>
                    <a:pt x="65" y="122"/>
                  </a:cubicBezTo>
                  <a:cubicBezTo>
                    <a:pt x="65" y="123"/>
                    <a:pt x="63" y="123"/>
                    <a:pt x="61" y="123"/>
                  </a:cubicBezTo>
                  <a:moveTo>
                    <a:pt x="71" y="123"/>
                  </a:move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71" y="121"/>
                    <a:pt x="74" y="121"/>
                  </a:cubicBezTo>
                  <a:cubicBezTo>
                    <a:pt x="75" y="121"/>
                    <a:pt x="76" y="121"/>
                    <a:pt x="77" y="121"/>
                  </a:cubicBezTo>
                  <a:cubicBezTo>
                    <a:pt x="78" y="121"/>
                    <a:pt x="79" y="121"/>
                    <a:pt x="79" y="121"/>
                  </a:cubicBezTo>
                  <a:cubicBezTo>
                    <a:pt x="79" y="122"/>
                    <a:pt x="77" y="122"/>
                    <a:pt x="74" y="123"/>
                  </a:cubicBezTo>
                  <a:cubicBezTo>
                    <a:pt x="73" y="123"/>
                    <a:pt x="72" y="123"/>
                    <a:pt x="71" y="123"/>
                  </a:cubicBezTo>
                  <a:moveTo>
                    <a:pt x="68" y="121"/>
                  </a:moveTo>
                  <a:cubicBezTo>
                    <a:pt x="68" y="121"/>
                    <a:pt x="68" y="121"/>
                    <a:pt x="68" y="121"/>
                  </a:cubicBezTo>
                  <a:cubicBezTo>
                    <a:pt x="65" y="121"/>
                    <a:pt x="62" y="120"/>
                    <a:pt x="62" y="118"/>
                  </a:cubicBezTo>
                  <a:cubicBezTo>
                    <a:pt x="62" y="116"/>
                    <a:pt x="65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71" y="115"/>
                    <a:pt x="73" y="117"/>
                    <a:pt x="73" y="118"/>
                  </a:cubicBezTo>
                  <a:cubicBezTo>
                    <a:pt x="73" y="120"/>
                    <a:pt x="71" y="121"/>
                    <a:pt x="68" y="121"/>
                  </a:cubicBezTo>
                  <a:moveTo>
                    <a:pt x="55" y="121"/>
                  </a:moveTo>
                  <a:cubicBezTo>
                    <a:pt x="55" y="121"/>
                    <a:pt x="54" y="121"/>
                    <a:pt x="53" y="120"/>
                  </a:cubicBezTo>
                  <a:cubicBezTo>
                    <a:pt x="50" y="120"/>
                    <a:pt x="48" y="118"/>
                    <a:pt x="48" y="116"/>
                  </a:cubicBezTo>
                  <a:cubicBezTo>
                    <a:pt x="49" y="115"/>
                    <a:pt x="51" y="114"/>
                    <a:pt x="53" y="114"/>
                  </a:cubicBezTo>
                  <a:cubicBezTo>
                    <a:pt x="53" y="114"/>
                    <a:pt x="54" y="114"/>
                    <a:pt x="55" y="114"/>
                  </a:cubicBezTo>
                  <a:cubicBezTo>
                    <a:pt x="58" y="115"/>
                    <a:pt x="60" y="117"/>
                    <a:pt x="60" y="118"/>
                  </a:cubicBezTo>
                  <a:cubicBezTo>
                    <a:pt x="59" y="120"/>
                    <a:pt x="57" y="121"/>
                    <a:pt x="55" y="121"/>
                  </a:cubicBezTo>
                  <a:moveTo>
                    <a:pt x="80" y="120"/>
                  </a:moveTo>
                  <a:cubicBezTo>
                    <a:pt x="79" y="120"/>
                    <a:pt x="78" y="119"/>
                    <a:pt x="77" y="118"/>
                  </a:cubicBezTo>
                  <a:cubicBezTo>
                    <a:pt x="77" y="117"/>
                    <a:pt x="79" y="115"/>
                    <a:pt x="82" y="114"/>
                  </a:cubicBezTo>
                  <a:cubicBezTo>
                    <a:pt x="83" y="114"/>
                    <a:pt x="84" y="114"/>
                    <a:pt x="85" y="114"/>
                  </a:cubicBezTo>
                  <a:cubicBezTo>
                    <a:pt x="86" y="114"/>
                    <a:pt x="88" y="114"/>
                    <a:pt x="88" y="115"/>
                  </a:cubicBezTo>
                  <a:cubicBezTo>
                    <a:pt x="88" y="116"/>
                    <a:pt x="86" y="118"/>
                    <a:pt x="83" y="119"/>
                  </a:cubicBezTo>
                  <a:cubicBezTo>
                    <a:pt x="82" y="120"/>
                    <a:pt x="81" y="120"/>
                    <a:pt x="80" y="120"/>
                  </a:cubicBezTo>
                  <a:moveTo>
                    <a:pt x="44" y="118"/>
                  </a:moveTo>
                  <a:cubicBezTo>
                    <a:pt x="42" y="118"/>
                    <a:pt x="41" y="118"/>
                    <a:pt x="39" y="117"/>
                  </a:cubicBezTo>
                  <a:cubicBezTo>
                    <a:pt x="37" y="115"/>
                    <a:pt x="35" y="113"/>
                    <a:pt x="36" y="112"/>
                  </a:cubicBezTo>
                  <a:cubicBezTo>
                    <a:pt x="36" y="111"/>
                    <a:pt x="36" y="111"/>
                    <a:pt x="37" y="111"/>
                  </a:cubicBezTo>
                  <a:cubicBezTo>
                    <a:pt x="38" y="111"/>
                    <a:pt x="40" y="112"/>
                    <a:pt x="42" y="113"/>
                  </a:cubicBezTo>
                  <a:cubicBezTo>
                    <a:pt x="44" y="114"/>
                    <a:pt x="46" y="117"/>
                    <a:pt x="45" y="118"/>
                  </a:cubicBezTo>
                  <a:cubicBezTo>
                    <a:pt x="45" y="118"/>
                    <a:pt x="44" y="118"/>
                    <a:pt x="44" y="118"/>
                  </a:cubicBezTo>
                  <a:moveTo>
                    <a:pt x="91" y="116"/>
                  </a:moveTo>
                  <a:cubicBezTo>
                    <a:pt x="91" y="116"/>
                    <a:pt x="90" y="116"/>
                    <a:pt x="90" y="115"/>
                  </a:cubicBezTo>
                  <a:cubicBezTo>
                    <a:pt x="90" y="115"/>
                    <a:pt x="91" y="113"/>
                    <a:pt x="94" y="112"/>
                  </a:cubicBezTo>
                  <a:cubicBezTo>
                    <a:pt x="95" y="111"/>
                    <a:pt x="96" y="111"/>
                    <a:pt x="97" y="111"/>
                  </a:cubicBezTo>
                  <a:cubicBezTo>
                    <a:pt x="98" y="111"/>
                    <a:pt x="98" y="111"/>
                    <a:pt x="99" y="111"/>
                  </a:cubicBezTo>
                  <a:cubicBezTo>
                    <a:pt x="99" y="112"/>
                    <a:pt x="98" y="114"/>
                    <a:pt x="95" y="115"/>
                  </a:cubicBezTo>
                  <a:cubicBezTo>
                    <a:pt x="94" y="116"/>
                    <a:pt x="92" y="116"/>
                    <a:pt x="91" y="116"/>
                  </a:cubicBezTo>
                  <a:moveTo>
                    <a:pt x="33" y="114"/>
                  </a:moveTo>
                  <a:cubicBezTo>
                    <a:pt x="33" y="114"/>
                    <a:pt x="31" y="113"/>
                    <a:pt x="29" y="112"/>
                  </a:cubicBezTo>
                  <a:cubicBezTo>
                    <a:pt x="27" y="110"/>
                    <a:pt x="26" y="109"/>
                    <a:pt x="26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8"/>
                    <a:pt x="29" y="109"/>
                    <a:pt x="30" y="110"/>
                  </a:cubicBezTo>
                  <a:cubicBezTo>
                    <a:pt x="32" y="112"/>
                    <a:pt x="34" y="113"/>
                    <a:pt x="34" y="114"/>
                  </a:cubicBezTo>
                  <a:cubicBezTo>
                    <a:pt x="34" y="114"/>
                    <a:pt x="33" y="114"/>
                    <a:pt x="33" y="114"/>
                  </a:cubicBezTo>
                  <a:moveTo>
                    <a:pt x="74" y="115"/>
                  </a:moveTo>
                  <a:cubicBezTo>
                    <a:pt x="72" y="115"/>
                    <a:pt x="70" y="114"/>
                    <a:pt x="70" y="112"/>
                  </a:cubicBezTo>
                  <a:cubicBezTo>
                    <a:pt x="68" y="110"/>
                    <a:pt x="70" y="107"/>
                    <a:pt x="74" y="105"/>
                  </a:cubicBezTo>
                  <a:cubicBezTo>
                    <a:pt x="75" y="105"/>
                    <a:pt x="76" y="105"/>
                    <a:pt x="76" y="105"/>
                  </a:cubicBezTo>
                  <a:cubicBezTo>
                    <a:pt x="79" y="105"/>
                    <a:pt x="81" y="106"/>
                    <a:pt x="81" y="107"/>
                  </a:cubicBezTo>
                  <a:cubicBezTo>
                    <a:pt x="82" y="110"/>
                    <a:pt x="81" y="113"/>
                    <a:pt x="77" y="115"/>
                  </a:cubicBezTo>
                  <a:cubicBezTo>
                    <a:pt x="76" y="115"/>
                    <a:pt x="75" y="115"/>
                    <a:pt x="74" y="115"/>
                  </a:cubicBezTo>
                  <a:moveTo>
                    <a:pt x="61" y="115"/>
                  </a:moveTo>
                  <a:cubicBezTo>
                    <a:pt x="57" y="115"/>
                    <a:pt x="54" y="112"/>
                    <a:pt x="54" y="110"/>
                  </a:cubicBezTo>
                  <a:cubicBezTo>
                    <a:pt x="54" y="107"/>
                    <a:pt x="57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5"/>
                    <a:pt x="67" y="107"/>
                    <a:pt x="67" y="110"/>
                  </a:cubicBezTo>
                  <a:cubicBezTo>
                    <a:pt x="67" y="112"/>
                    <a:pt x="64" y="114"/>
                    <a:pt x="61" y="115"/>
                  </a:cubicBezTo>
                  <a:cubicBezTo>
                    <a:pt x="61" y="115"/>
                    <a:pt x="61" y="115"/>
                    <a:pt x="61" y="115"/>
                  </a:cubicBezTo>
                  <a:moveTo>
                    <a:pt x="46" y="113"/>
                  </a:moveTo>
                  <a:cubicBezTo>
                    <a:pt x="45" y="113"/>
                    <a:pt x="44" y="112"/>
                    <a:pt x="42" y="112"/>
                  </a:cubicBezTo>
                  <a:cubicBezTo>
                    <a:pt x="39" y="111"/>
                    <a:pt x="37" y="108"/>
                    <a:pt x="38" y="106"/>
                  </a:cubicBezTo>
                  <a:cubicBezTo>
                    <a:pt x="39" y="104"/>
                    <a:pt x="40" y="103"/>
                    <a:pt x="42" y="103"/>
                  </a:cubicBezTo>
                  <a:cubicBezTo>
                    <a:pt x="43" y="103"/>
                    <a:pt x="44" y="104"/>
                    <a:pt x="46" y="104"/>
                  </a:cubicBezTo>
                  <a:cubicBezTo>
                    <a:pt x="49" y="105"/>
                    <a:pt x="51" y="108"/>
                    <a:pt x="50" y="110"/>
                  </a:cubicBezTo>
                  <a:cubicBezTo>
                    <a:pt x="49" y="112"/>
                    <a:pt x="48" y="113"/>
                    <a:pt x="46" y="113"/>
                  </a:cubicBezTo>
                  <a:moveTo>
                    <a:pt x="89" y="112"/>
                  </a:moveTo>
                  <a:cubicBezTo>
                    <a:pt x="88" y="112"/>
                    <a:pt x="87" y="112"/>
                    <a:pt x="86" y="111"/>
                  </a:cubicBezTo>
                  <a:cubicBezTo>
                    <a:pt x="85" y="109"/>
                    <a:pt x="86" y="106"/>
                    <a:pt x="89" y="104"/>
                  </a:cubicBezTo>
                  <a:cubicBezTo>
                    <a:pt x="91" y="103"/>
                    <a:pt x="92" y="103"/>
                    <a:pt x="93" y="103"/>
                  </a:cubicBezTo>
                  <a:cubicBezTo>
                    <a:pt x="95" y="103"/>
                    <a:pt x="96" y="103"/>
                    <a:pt x="97" y="104"/>
                  </a:cubicBezTo>
                  <a:cubicBezTo>
                    <a:pt x="98" y="106"/>
                    <a:pt x="96" y="109"/>
                    <a:pt x="94" y="111"/>
                  </a:cubicBezTo>
                  <a:cubicBezTo>
                    <a:pt x="92" y="112"/>
                    <a:pt x="91" y="112"/>
                    <a:pt x="89" y="112"/>
                  </a:cubicBezTo>
                  <a:moveTo>
                    <a:pt x="34" y="110"/>
                  </a:moveTo>
                  <a:cubicBezTo>
                    <a:pt x="33" y="110"/>
                    <a:pt x="31" y="110"/>
                    <a:pt x="30" y="108"/>
                  </a:cubicBezTo>
                  <a:cubicBezTo>
                    <a:pt x="27" y="106"/>
                    <a:pt x="26" y="104"/>
                    <a:pt x="27" y="102"/>
                  </a:cubicBezTo>
                  <a:cubicBezTo>
                    <a:pt x="28" y="102"/>
                    <a:pt x="28" y="102"/>
                    <a:pt x="29" y="102"/>
                  </a:cubicBezTo>
                  <a:cubicBezTo>
                    <a:pt x="30" y="102"/>
                    <a:pt x="32" y="102"/>
                    <a:pt x="34" y="104"/>
                  </a:cubicBezTo>
                  <a:cubicBezTo>
                    <a:pt x="36" y="106"/>
                    <a:pt x="37" y="108"/>
                    <a:pt x="36" y="110"/>
                  </a:cubicBezTo>
                  <a:cubicBezTo>
                    <a:pt x="36" y="110"/>
                    <a:pt x="35" y="110"/>
                    <a:pt x="34" y="110"/>
                  </a:cubicBezTo>
                  <a:moveTo>
                    <a:pt x="100" y="108"/>
                  </a:moveTo>
                  <a:cubicBezTo>
                    <a:pt x="100" y="108"/>
                    <a:pt x="99" y="108"/>
                    <a:pt x="99" y="108"/>
                  </a:cubicBezTo>
                  <a:cubicBezTo>
                    <a:pt x="98" y="106"/>
                    <a:pt x="99" y="104"/>
                    <a:pt x="101" y="102"/>
                  </a:cubicBezTo>
                  <a:cubicBezTo>
                    <a:pt x="103" y="101"/>
                    <a:pt x="104" y="100"/>
                    <a:pt x="106" y="100"/>
                  </a:cubicBezTo>
                  <a:cubicBezTo>
                    <a:pt x="106" y="100"/>
                    <a:pt x="107" y="100"/>
                    <a:pt x="107" y="101"/>
                  </a:cubicBezTo>
                  <a:cubicBezTo>
                    <a:pt x="108" y="102"/>
                    <a:pt x="107" y="104"/>
                    <a:pt x="105" y="106"/>
                  </a:cubicBezTo>
                  <a:cubicBezTo>
                    <a:pt x="103" y="108"/>
                    <a:pt x="102" y="108"/>
                    <a:pt x="100" y="108"/>
                  </a:cubicBezTo>
                  <a:moveTo>
                    <a:pt x="24" y="105"/>
                  </a:moveTo>
                  <a:cubicBezTo>
                    <a:pt x="23" y="105"/>
                    <a:pt x="22" y="104"/>
                    <a:pt x="20" y="102"/>
                  </a:cubicBezTo>
                  <a:cubicBezTo>
                    <a:pt x="18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7"/>
                    <a:pt x="21" y="98"/>
                    <a:pt x="22" y="100"/>
                  </a:cubicBezTo>
                  <a:cubicBezTo>
                    <a:pt x="24" y="102"/>
                    <a:pt x="25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moveTo>
                    <a:pt x="109" y="103"/>
                  </a:moveTo>
                  <a:cubicBezTo>
                    <a:pt x="109" y="103"/>
                    <a:pt x="108" y="103"/>
                    <a:pt x="108" y="103"/>
                  </a:cubicBezTo>
                  <a:cubicBezTo>
                    <a:pt x="108" y="103"/>
                    <a:pt x="109" y="101"/>
                    <a:pt x="110" y="99"/>
                  </a:cubicBezTo>
                  <a:cubicBezTo>
                    <a:pt x="112" y="98"/>
                    <a:pt x="113" y="96"/>
                    <a:pt x="113" y="96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4" y="97"/>
                    <a:pt x="113" y="98"/>
                    <a:pt x="111" y="100"/>
                  </a:cubicBezTo>
                  <a:cubicBezTo>
                    <a:pt x="110" y="102"/>
                    <a:pt x="109" y="103"/>
                    <a:pt x="109" y="103"/>
                  </a:cubicBezTo>
                  <a:moveTo>
                    <a:pt x="53" y="104"/>
                  </a:moveTo>
                  <a:cubicBezTo>
                    <a:pt x="52" y="104"/>
                    <a:pt x="52" y="104"/>
                    <a:pt x="51" y="104"/>
                  </a:cubicBezTo>
                  <a:cubicBezTo>
                    <a:pt x="47" y="103"/>
                    <a:pt x="45" y="99"/>
                    <a:pt x="46" y="96"/>
                  </a:cubicBezTo>
                  <a:cubicBezTo>
                    <a:pt x="46" y="94"/>
                    <a:pt x="49" y="93"/>
                    <a:pt x="52" y="93"/>
                  </a:cubicBezTo>
                  <a:cubicBezTo>
                    <a:pt x="52" y="93"/>
                    <a:pt x="53" y="93"/>
                    <a:pt x="54" y="93"/>
                  </a:cubicBezTo>
                  <a:cubicBezTo>
                    <a:pt x="58" y="94"/>
                    <a:pt x="60" y="97"/>
                    <a:pt x="59" y="100"/>
                  </a:cubicBezTo>
                  <a:cubicBezTo>
                    <a:pt x="58" y="103"/>
                    <a:pt x="56" y="104"/>
                    <a:pt x="53" y="104"/>
                  </a:cubicBezTo>
                  <a:moveTo>
                    <a:pt x="69" y="103"/>
                  </a:moveTo>
                  <a:cubicBezTo>
                    <a:pt x="69" y="103"/>
                    <a:pt x="69" y="103"/>
                    <a:pt x="68" y="103"/>
                  </a:cubicBezTo>
                  <a:cubicBezTo>
                    <a:pt x="65" y="103"/>
                    <a:pt x="62" y="100"/>
                    <a:pt x="62" y="97"/>
                  </a:cubicBezTo>
                  <a:cubicBezTo>
                    <a:pt x="62" y="94"/>
                    <a:pt x="65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3" y="93"/>
                    <a:pt x="76" y="95"/>
                    <a:pt x="75" y="98"/>
                  </a:cubicBezTo>
                  <a:cubicBezTo>
                    <a:pt x="75" y="101"/>
                    <a:pt x="72" y="103"/>
                    <a:pt x="69" y="103"/>
                  </a:cubicBezTo>
                  <a:moveTo>
                    <a:pt x="84" y="104"/>
                  </a:moveTo>
                  <a:cubicBezTo>
                    <a:pt x="82" y="104"/>
                    <a:pt x="80" y="103"/>
                    <a:pt x="79" y="101"/>
                  </a:cubicBezTo>
                  <a:cubicBezTo>
                    <a:pt x="77" y="99"/>
                    <a:pt x="78" y="95"/>
                    <a:pt x="81" y="93"/>
                  </a:cubicBezTo>
                  <a:cubicBezTo>
                    <a:pt x="83" y="92"/>
                    <a:pt x="84" y="92"/>
                    <a:pt x="85" y="92"/>
                  </a:cubicBezTo>
                  <a:cubicBezTo>
                    <a:pt x="87" y="92"/>
                    <a:pt x="89" y="93"/>
                    <a:pt x="90" y="94"/>
                  </a:cubicBezTo>
                  <a:cubicBezTo>
                    <a:pt x="92" y="97"/>
                    <a:pt x="91" y="101"/>
                    <a:pt x="88" y="103"/>
                  </a:cubicBezTo>
                  <a:cubicBezTo>
                    <a:pt x="86" y="103"/>
                    <a:pt x="85" y="104"/>
                    <a:pt x="84" y="104"/>
                  </a:cubicBezTo>
                  <a:moveTo>
                    <a:pt x="39" y="102"/>
                  </a:moveTo>
                  <a:cubicBezTo>
                    <a:pt x="38" y="102"/>
                    <a:pt x="36" y="102"/>
                    <a:pt x="35" y="101"/>
                  </a:cubicBezTo>
                  <a:cubicBezTo>
                    <a:pt x="32" y="99"/>
                    <a:pt x="31" y="96"/>
                    <a:pt x="32" y="93"/>
                  </a:cubicBezTo>
                  <a:cubicBezTo>
                    <a:pt x="33" y="92"/>
                    <a:pt x="34" y="92"/>
                    <a:pt x="36" y="92"/>
                  </a:cubicBezTo>
                  <a:cubicBezTo>
                    <a:pt x="37" y="92"/>
                    <a:pt x="39" y="92"/>
                    <a:pt x="40" y="93"/>
                  </a:cubicBezTo>
                  <a:cubicBezTo>
                    <a:pt x="43" y="95"/>
                    <a:pt x="44" y="99"/>
                    <a:pt x="43" y="101"/>
                  </a:cubicBezTo>
                  <a:cubicBezTo>
                    <a:pt x="42" y="102"/>
                    <a:pt x="40" y="102"/>
                    <a:pt x="39" y="102"/>
                  </a:cubicBezTo>
                  <a:moveTo>
                    <a:pt x="98" y="101"/>
                  </a:moveTo>
                  <a:cubicBezTo>
                    <a:pt x="97" y="101"/>
                    <a:pt x="96" y="101"/>
                    <a:pt x="95" y="100"/>
                  </a:cubicBezTo>
                  <a:cubicBezTo>
                    <a:pt x="93" y="99"/>
                    <a:pt x="93" y="95"/>
                    <a:pt x="96" y="92"/>
                  </a:cubicBezTo>
                  <a:cubicBezTo>
                    <a:pt x="97" y="91"/>
                    <a:pt x="99" y="90"/>
                    <a:pt x="101" y="90"/>
                  </a:cubicBezTo>
                  <a:cubicBezTo>
                    <a:pt x="102" y="90"/>
                    <a:pt x="103" y="90"/>
                    <a:pt x="103" y="91"/>
                  </a:cubicBezTo>
                  <a:cubicBezTo>
                    <a:pt x="105" y="92"/>
                    <a:pt x="105" y="96"/>
                    <a:pt x="103" y="99"/>
                  </a:cubicBezTo>
                  <a:cubicBezTo>
                    <a:pt x="102" y="100"/>
                    <a:pt x="100" y="101"/>
                    <a:pt x="98" y="101"/>
                  </a:cubicBezTo>
                  <a:moveTo>
                    <a:pt x="26" y="99"/>
                  </a:moveTo>
                  <a:cubicBezTo>
                    <a:pt x="25" y="99"/>
                    <a:pt x="23" y="98"/>
                    <a:pt x="21" y="96"/>
                  </a:cubicBezTo>
                  <a:cubicBezTo>
                    <a:pt x="19" y="93"/>
                    <a:pt x="19" y="90"/>
                    <a:pt x="20" y="89"/>
                  </a:cubicBezTo>
                  <a:cubicBezTo>
                    <a:pt x="21" y="89"/>
                    <a:pt x="21" y="88"/>
                    <a:pt x="22" y="88"/>
                  </a:cubicBezTo>
                  <a:cubicBezTo>
                    <a:pt x="24" y="88"/>
                    <a:pt x="25" y="89"/>
                    <a:pt x="27" y="91"/>
                  </a:cubicBezTo>
                  <a:cubicBezTo>
                    <a:pt x="29" y="93"/>
                    <a:pt x="30" y="97"/>
                    <a:pt x="28" y="98"/>
                  </a:cubicBezTo>
                  <a:cubicBezTo>
                    <a:pt x="28" y="98"/>
                    <a:pt x="27" y="99"/>
                    <a:pt x="26" y="99"/>
                  </a:cubicBezTo>
                  <a:moveTo>
                    <a:pt x="109" y="98"/>
                  </a:moveTo>
                  <a:cubicBezTo>
                    <a:pt x="109" y="98"/>
                    <a:pt x="108" y="98"/>
                    <a:pt x="108" y="98"/>
                  </a:cubicBezTo>
                  <a:cubicBezTo>
                    <a:pt x="106" y="97"/>
                    <a:pt x="106" y="94"/>
                    <a:pt x="108" y="91"/>
                  </a:cubicBezTo>
                  <a:cubicBezTo>
                    <a:pt x="109" y="89"/>
                    <a:pt x="111" y="88"/>
                    <a:pt x="113" y="88"/>
                  </a:cubicBezTo>
                  <a:cubicBezTo>
                    <a:pt x="113" y="88"/>
                    <a:pt x="113" y="88"/>
                    <a:pt x="114" y="88"/>
                  </a:cubicBezTo>
                  <a:cubicBezTo>
                    <a:pt x="115" y="89"/>
                    <a:pt x="115" y="92"/>
                    <a:pt x="114" y="95"/>
                  </a:cubicBezTo>
                  <a:cubicBezTo>
                    <a:pt x="112" y="97"/>
                    <a:pt x="110" y="98"/>
                    <a:pt x="109" y="98"/>
                  </a:cubicBezTo>
                  <a:moveTo>
                    <a:pt x="16" y="94"/>
                  </a:moveTo>
                  <a:cubicBezTo>
                    <a:pt x="15" y="94"/>
                    <a:pt x="14" y="92"/>
                    <a:pt x="13" y="90"/>
                  </a:cubicBezTo>
                  <a:cubicBezTo>
                    <a:pt x="12" y="87"/>
                    <a:pt x="11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5"/>
                    <a:pt x="15" y="86"/>
                    <a:pt x="16" y="89"/>
                  </a:cubicBezTo>
                  <a:cubicBezTo>
                    <a:pt x="17" y="91"/>
                    <a:pt x="17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moveTo>
                    <a:pt x="116" y="92"/>
                  </a:moveTo>
                  <a:cubicBezTo>
                    <a:pt x="116" y="92"/>
                    <a:pt x="116" y="92"/>
                    <a:pt x="116" y="92"/>
                  </a:cubicBezTo>
                  <a:cubicBezTo>
                    <a:pt x="115" y="92"/>
                    <a:pt x="116" y="90"/>
                    <a:pt x="117" y="88"/>
                  </a:cubicBezTo>
                  <a:cubicBezTo>
                    <a:pt x="118" y="86"/>
                    <a:pt x="119" y="84"/>
                    <a:pt x="119" y="84"/>
                  </a:cubicBezTo>
                  <a:cubicBezTo>
                    <a:pt x="119" y="84"/>
                    <a:pt x="120" y="84"/>
                    <a:pt x="120" y="84"/>
                  </a:cubicBezTo>
                  <a:cubicBezTo>
                    <a:pt x="120" y="84"/>
                    <a:pt x="120" y="86"/>
                    <a:pt x="119" y="88"/>
                  </a:cubicBezTo>
                  <a:cubicBezTo>
                    <a:pt x="118" y="90"/>
                    <a:pt x="117" y="92"/>
                    <a:pt x="116" y="92"/>
                  </a:cubicBezTo>
                  <a:moveTo>
                    <a:pt x="61" y="92"/>
                  </a:moveTo>
                  <a:cubicBezTo>
                    <a:pt x="59" y="92"/>
                    <a:pt x="56" y="90"/>
                    <a:pt x="55" y="87"/>
                  </a:cubicBezTo>
                  <a:cubicBezTo>
                    <a:pt x="54" y="84"/>
                    <a:pt x="55" y="80"/>
                    <a:pt x="59" y="78"/>
                  </a:cubicBezTo>
                  <a:cubicBezTo>
                    <a:pt x="60" y="78"/>
                    <a:pt x="60" y="78"/>
                    <a:pt x="61" y="78"/>
                  </a:cubicBezTo>
                  <a:cubicBezTo>
                    <a:pt x="64" y="78"/>
                    <a:pt x="67" y="79"/>
                    <a:pt x="68" y="82"/>
                  </a:cubicBezTo>
                  <a:cubicBezTo>
                    <a:pt x="69" y="85"/>
                    <a:pt x="68" y="89"/>
                    <a:pt x="64" y="91"/>
                  </a:cubicBezTo>
                  <a:cubicBezTo>
                    <a:pt x="63" y="91"/>
                    <a:pt x="62" y="92"/>
                    <a:pt x="61" y="92"/>
                  </a:cubicBezTo>
                  <a:moveTo>
                    <a:pt x="45" y="90"/>
                  </a:moveTo>
                  <a:cubicBezTo>
                    <a:pt x="42" y="90"/>
                    <a:pt x="40" y="88"/>
                    <a:pt x="39" y="86"/>
                  </a:cubicBezTo>
                  <a:cubicBezTo>
                    <a:pt x="37" y="82"/>
                    <a:pt x="39" y="78"/>
                    <a:pt x="42" y="77"/>
                  </a:cubicBezTo>
                  <a:cubicBezTo>
                    <a:pt x="43" y="77"/>
                    <a:pt x="44" y="77"/>
                    <a:pt x="44" y="77"/>
                  </a:cubicBezTo>
                  <a:cubicBezTo>
                    <a:pt x="47" y="77"/>
                    <a:pt x="49" y="78"/>
                    <a:pt x="50" y="81"/>
                  </a:cubicBezTo>
                  <a:cubicBezTo>
                    <a:pt x="52" y="84"/>
                    <a:pt x="50" y="88"/>
                    <a:pt x="47" y="89"/>
                  </a:cubicBezTo>
                  <a:cubicBezTo>
                    <a:pt x="46" y="90"/>
                    <a:pt x="46" y="90"/>
                    <a:pt x="45" y="90"/>
                  </a:cubicBezTo>
                  <a:moveTo>
                    <a:pt x="79" y="91"/>
                  </a:moveTo>
                  <a:cubicBezTo>
                    <a:pt x="75" y="91"/>
                    <a:pt x="72" y="87"/>
                    <a:pt x="72" y="83"/>
                  </a:cubicBezTo>
                  <a:cubicBezTo>
                    <a:pt x="72" y="80"/>
                    <a:pt x="75" y="76"/>
                    <a:pt x="79" y="76"/>
                  </a:cubicBezTo>
                  <a:cubicBezTo>
                    <a:pt x="83" y="76"/>
                    <a:pt x="86" y="80"/>
                    <a:pt x="86" y="83"/>
                  </a:cubicBezTo>
                  <a:cubicBezTo>
                    <a:pt x="86" y="87"/>
                    <a:pt x="83" y="91"/>
                    <a:pt x="79" y="91"/>
                  </a:cubicBezTo>
                  <a:moveTo>
                    <a:pt x="94" y="89"/>
                  </a:moveTo>
                  <a:cubicBezTo>
                    <a:pt x="93" y="89"/>
                    <a:pt x="92" y="89"/>
                    <a:pt x="91" y="88"/>
                  </a:cubicBezTo>
                  <a:cubicBezTo>
                    <a:pt x="89" y="87"/>
                    <a:pt x="88" y="83"/>
                    <a:pt x="90" y="80"/>
                  </a:cubicBezTo>
                  <a:cubicBezTo>
                    <a:pt x="91" y="77"/>
                    <a:pt x="93" y="76"/>
                    <a:pt x="95" y="76"/>
                  </a:cubicBezTo>
                  <a:cubicBezTo>
                    <a:pt x="96" y="76"/>
                    <a:pt x="97" y="76"/>
                    <a:pt x="98" y="77"/>
                  </a:cubicBezTo>
                  <a:cubicBezTo>
                    <a:pt x="101" y="78"/>
                    <a:pt x="102" y="82"/>
                    <a:pt x="100" y="86"/>
                  </a:cubicBezTo>
                  <a:cubicBezTo>
                    <a:pt x="99" y="88"/>
                    <a:pt x="96" y="89"/>
                    <a:pt x="94" y="89"/>
                  </a:cubicBezTo>
                  <a:moveTo>
                    <a:pt x="30" y="88"/>
                  </a:moveTo>
                  <a:cubicBezTo>
                    <a:pt x="28" y="88"/>
                    <a:pt x="26" y="87"/>
                    <a:pt x="25" y="85"/>
                  </a:cubicBezTo>
                  <a:cubicBezTo>
                    <a:pt x="23" y="82"/>
                    <a:pt x="24" y="78"/>
                    <a:pt x="26" y="77"/>
                  </a:cubicBezTo>
                  <a:cubicBezTo>
                    <a:pt x="27" y="76"/>
                    <a:pt x="28" y="76"/>
                    <a:pt x="29" y="76"/>
                  </a:cubicBezTo>
                  <a:cubicBezTo>
                    <a:pt x="31" y="76"/>
                    <a:pt x="33" y="77"/>
                    <a:pt x="34" y="79"/>
                  </a:cubicBezTo>
                  <a:cubicBezTo>
                    <a:pt x="36" y="82"/>
                    <a:pt x="35" y="86"/>
                    <a:pt x="33" y="87"/>
                  </a:cubicBezTo>
                  <a:cubicBezTo>
                    <a:pt x="32" y="88"/>
                    <a:pt x="31" y="88"/>
                    <a:pt x="30" y="88"/>
                  </a:cubicBezTo>
                  <a:moveTo>
                    <a:pt x="106" y="88"/>
                  </a:moveTo>
                  <a:cubicBezTo>
                    <a:pt x="106" y="88"/>
                    <a:pt x="105" y="87"/>
                    <a:pt x="104" y="87"/>
                  </a:cubicBezTo>
                  <a:cubicBezTo>
                    <a:pt x="102" y="86"/>
                    <a:pt x="102" y="82"/>
                    <a:pt x="104" y="79"/>
                  </a:cubicBezTo>
                  <a:cubicBezTo>
                    <a:pt x="105" y="77"/>
                    <a:pt x="107" y="76"/>
                    <a:pt x="109" y="76"/>
                  </a:cubicBezTo>
                  <a:cubicBezTo>
                    <a:pt x="110" y="76"/>
                    <a:pt x="110" y="76"/>
                    <a:pt x="111" y="76"/>
                  </a:cubicBezTo>
                  <a:cubicBezTo>
                    <a:pt x="113" y="77"/>
                    <a:pt x="113" y="81"/>
                    <a:pt x="112" y="84"/>
                  </a:cubicBezTo>
                  <a:cubicBezTo>
                    <a:pt x="110" y="86"/>
                    <a:pt x="108" y="88"/>
                    <a:pt x="106" y="88"/>
                  </a:cubicBezTo>
                  <a:moveTo>
                    <a:pt x="18" y="86"/>
                  </a:moveTo>
                  <a:cubicBezTo>
                    <a:pt x="16" y="86"/>
                    <a:pt x="14" y="84"/>
                    <a:pt x="13" y="81"/>
                  </a:cubicBezTo>
                  <a:cubicBezTo>
                    <a:pt x="12" y="78"/>
                    <a:pt x="13" y="75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4"/>
                    <a:pt x="19" y="76"/>
                    <a:pt x="20" y="79"/>
                  </a:cubicBezTo>
                  <a:cubicBezTo>
                    <a:pt x="21" y="83"/>
                    <a:pt x="20" y="86"/>
                    <a:pt x="19" y="86"/>
                  </a:cubicBezTo>
                  <a:cubicBezTo>
                    <a:pt x="18" y="86"/>
                    <a:pt x="18" y="86"/>
                    <a:pt x="18" y="86"/>
                  </a:cubicBezTo>
                  <a:moveTo>
                    <a:pt x="116" y="85"/>
                  </a:moveTo>
                  <a:cubicBezTo>
                    <a:pt x="116" y="85"/>
                    <a:pt x="116" y="85"/>
                    <a:pt x="116" y="85"/>
                  </a:cubicBezTo>
                  <a:cubicBezTo>
                    <a:pt x="114" y="84"/>
                    <a:pt x="113" y="81"/>
                    <a:pt x="114" y="78"/>
                  </a:cubicBezTo>
                  <a:cubicBezTo>
                    <a:pt x="115" y="76"/>
                    <a:pt x="117" y="74"/>
                    <a:pt x="118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21" y="74"/>
                    <a:pt x="121" y="77"/>
                    <a:pt x="120" y="80"/>
                  </a:cubicBezTo>
                  <a:cubicBezTo>
                    <a:pt x="120" y="83"/>
                    <a:pt x="118" y="85"/>
                    <a:pt x="116" y="85"/>
                  </a:cubicBezTo>
                  <a:moveTo>
                    <a:pt x="10" y="82"/>
                  </a:moveTo>
                  <a:cubicBezTo>
                    <a:pt x="9" y="82"/>
                    <a:pt x="8" y="80"/>
                    <a:pt x="7" y="78"/>
                  </a:cubicBezTo>
                  <a:cubicBezTo>
                    <a:pt x="6" y="75"/>
                    <a:pt x="6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3"/>
                    <a:pt x="9" y="74"/>
                    <a:pt x="10" y="77"/>
                  </a:cubicBezTo>
                  <a:cubicBezTo>
                    <a:pt x="11" y="79"/>
                    <a:pt x="11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5" y="68"/>
                    <a:pt x="5" y="66"/>
                  </a:cubicBezTo>
                  <a:cubicBezTo>
                    <a:pt x="5" y="64"/>
                    <a:pt x="6" y="62"/>
                    <a:pt x="6" y="62"/>
                  </a:cubicBezTo>
                  <a:cubicBezTo>
                    <a:pt x="6" y="62"/>
                    <a:pt x="7" y="64"/>
                    <a:pt x="7" y="66"/>
                  </a:cubicBezTo>
                  <a:cubicBezTo>
                    <a:pt x="7" y="68"/>
                    <a:pt x="6" y="70"/>
                    <a:pt x="6" y="70"/>
                  </a:cubicBezTo>
                  <a:moveTo>
                    <a:pt x="23" y="74"/>
                  </a:moveTo>
                  <a:cubicBezTo>
                    <a:pt x="21" y="74"/>
                    <a:pt x="18" y="73"/>
                    <a:pt x="17" y="70"/>
                  </a:cubicBezTo>
                  <a:cubicBezTo>
                    <a:pt x="16" y="67"/>
                    <a:pt x="17" y="63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3" y="62"/>
                    <a:pt x="25" y="63"/>
                    <a:pt x="27" y="66"/>
                  </a:cubicBezTo>
                  <a:cubicBezTo>
                    <a:pt x="28" y="69"/>
                    <a:pt x="27" y="73"/>
                    <a:pt x="25" y="74"/>
                  </a:cubicBezTo>
                  <a:cubicBezTo>
                    <a:pt x="24" y="74"/>
                    <a:pt x="23" y="74"/>
                    <a:pt x="23" y="74"/>
                  </a:cubicBezTo>
                  <a:moveTo>
                    <a:pt x="12" y="74"/>
                  </a:moveTo>
                  <a:cubicBezTo>
                    <a:pt x="11" y="74"/>
                    <a:pt x="9" y="71"/>
                    <a:pt x="9" y="68"/>
                  </a:cubicBezTo>
                  <a:cubicBezTo>
                    <a:pt x="8" y="65"/>
                    <a:pt x="9" y="62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1"/>
                    <a:pt x="14" y="64"/>
                    <a:pt x="14" y="67"/>
                  </a:cubicBezTo>
                  <a:cubicBezTo>
                    <a:pt x="15" y="71"/>
                    <a:pt x="14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36" y="74"/>
                  </a:moveTo>
                  <a:cubicBezTo>
                    <a:pt x="32" y="74"/>
                    <a:pt x="30" y="72"/>
                    <a:pt x="30" y="68"/>
                  </a:cubicBezTo>
                  <a:cubicBezTo>
                    <a:pt x="29" y="64"/>
                    <a:pt x="32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9" y="61"/>
                    <a:pt x="41" y="64"/>
                    <a:pt x="41" y="67"/>
                  </a:cubicBezTo>
                  <a:cubicBezTo>
                    <a:pt x="42" y="71"/>
                    <a:pt x="39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moveTo>
                    <a:pt x="122" y="71"/>
                  </a:moveTo>
                  <a:cubicBezTo>
                    <a:pt x="122" y="71"/>
                    <a:pt x="122" y="71"/>
                    <a:pt x="122" y="71"/>
                  </a:cubicBezTo>
                  <a:cubicBezTo>
                    <a:pt x="121" y="71"/>
                    <a:pt x="120" y="69"/>
                    <a:pt x="120" y="66"/>
                  </a:cubicBezTo>
                  <a:cubicBezTo>
                    <a:pt x="120" y="63"/>
                    <a:pt x="121" y="61"/>
                    <a:pt x="122" y="61"/>
                  </a:cubicBezTo>
                  <a:cubicBezTo>
                    <a:pt x="123" y="61"/>
                    <a:pt x="124" y="63"/>
                    <a:pt x="124" y="66"/>
                  </a:cubicBezTo>
                  <a:cubicBezTo>
                    <a:pt x="124" y="69"/>
                    <a:pt x="123" y="71"/>
                    <a:pt x="122" y="71"/>
                  </a:cubicBezTo>
                  <a:moveTo>
                    <a:pt x="52" y="75"/>
                  </a:moveTo>
                  <a:cubicBezTo>
                    <a:pt x="48" y="75"/>
                    <a:pt x="45" y="71"/>
                    <a:pt x="45" y="68"/>
                  </a:cubicBezTo>
                  <a:cubicBezTo>
                    <a:pt x="45" y="64"/>
                    <a:pt x="48" y="60"/>
                    <a:pt x="52" y="60"/>
                  </a:cubicBezTo>
                  <a:cubicBezTo>
                    <a:pt x="56" y="60"/>
                    <a:pt x="59" y="64"/>
                    <a:pt x="59" y="68"/>
                  </a:cubicBezTo>
                  <a:cubicBezTo>
                    <a:pt x="59" y="71"/>
                    <a:pt x="56" y="75"/>
                    <a:pt x="52" y="75"/>
                  </a:cubicBezTo>
                  <a:moveTo>
                    <a:pt x="102" y="74"/>
                  </a:moveTo>
                  <a:cubicBezTo>
                    <a:pt x="101" y="74"/>
                    <a:pt x="101" y="74"/>
                    <a:pt x="101" y="74"/>
                  </a:cubicBezTo>
                  <a:cubicBezTo>
                    <a:pt x="98" y="73"/>
                    <a:pt x="95" y="70"/>
                    <a:pt x="96" y="66"/>
                  </a:cubicBezTo>
                  <a:cubicBezTo>
                    <a:pt x="96" y="63"/>
                    <a:pt x="99" y="60"/>
                    <a:pt x="102" y="60"/>
                  </a:cubicBezTo>
                  <a:cubicBezTo>
                    <a:pt x="102" y="60"/>
                    <a:pt x="102" y="60"/>
                    <a:pt x="103" y="60"/>
                  </a:cubicBezTo>
                  <a:cubicBezTo>
                    <a:pt x="106" y="61"/>
                    <a:pt x="108" y="64"/>
                    <a:pt x="108" y="68"/>
                  </a:cubicBezTo>
                  <a:cubicBezTo>
                    <a:pt x="107" y="71"/>
                    <a:pt x="105" y="74"/>
                    <a:pt x="102" y="74"/>
                  </a:cubicBezTo>
                  <a:moveTo>
                    <a:pt x="87" y="74"/>
                  </a:moveTo>
                  <a:cubicBezTo>
                    <a:pt x="83" y="74"/>
                    <a:pt x="80" y="71"/>
                    <a:pt x="80" y="67"/>
                  </a:cubicBezTo>
                  <a:cubicBezTo>
                    <a:pt x="80" y="63"/>
                    <a:pt x="83" y="60"/>
                    <a:pt x="87" y="60"/>
                  </a:cubicBezTo>
                  <a:cubicBezTo>
                    <a:pt x="91" y="60"/>
                    <a:pt x="94" y="63"/>
                    <a:pt x="94" y="67"/>
                  </a:cubicBezTo>
                  <a:cubicBezTo>
                    <a:pt x="94" y="71"/>
                    <a:pt x="91" y="74"/>
                    <a:pt x="87" y="74"/>
                  </a:cubicBezTo>
                  <a:moveTo>
                    <a:pt x="70" y="75"/>
                  </a:moveTo>
                  <a:cubicBezTo>
                    <a:pt x="66" y="75"/>
                    <a:pt x="63" y="71"/>
                    <a:pt x="63" y="67"/>
                  </a:cubicBezTo>
                  <a:cubicBezTo>
                    <a:pt x="63" y="63"/>
                    <a:pt x="66" y="60"/>
                    <a:pt x="70" y="60"/>
                  </a:cubicBezTo>
                  <a:cubicBezTo>
                    <a:pt x="74" y="60"/>
                    <a:pt x="77" y="63"/>
                    <a:pt x="77" y="67"/>
                  </a:cubicBezTo>
                  <a:cubicBezTo>
                    <a:pt x="77" y="71"/>
                    <a:pt x="74" y="75"/>
                    <a:pt x="70" y="75"/>
                  </a:cubicBezTo>
                  <a:moveTo>
                    <a:pt x="113" y="72"/>
                  </a:moveTo>
                  <a:cubicBezTo>
                    <a:pt x="113" y="72"/>
                    <a:pt x="113" y="72"/>
                    <a:pt x="113" y="72"/>
                  </a:cubicBezTo>
                  <a:cubicBezTo>
                    <a:pt x="111" y="72"/>
                    <a:pt x="109" y="69"/>
                    <a:pt x="109" y="66"/>
                  </a:cubicBezTo>
                  <a:cubicBezTo>
                    <a:pt x="110" y="63"/>
                    <a:pt x="112" y="60"/>
                    <a:pt x="11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6" y="60"/>
                    <a:pt x="118" y="63"/>
                    <a:pt x="118" y="66"/>
                  </a:cubicBezTo>
                  <a:cubicBezTo>
                    <a:pt x="118" y="70"/>
                    <a:pt x="116" y="72"/>
                    <a:pt x="113" y="72"/>
                  </a:cubicBezTo>
                  <a:moveTo>
                    <a:pt x="123" y="59"/>
                  </a:moveTo>
                  <a:cubicBezTo>
                    <a:pt x="123" y="59"/>
                    <a:pt x="123" y="57"/>
                    <a:pt x="123" y="55"/>
                  </a:cubicBezTo>
                  <a:cubicBezTo>
                    <a:pt x="122" y="53"/>
                    <a:pt x="122" y="52"/>
                    <a:pt x="122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3" y="52"/>
                    <a:pt x="123" y="53"/>
                    <a:pt x="123" y="55"/>
                  </a:cubicBezTo>
                  <a:cubicBezTo>
                    <a:pt x="124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moveTo>
                    <a:pt x="8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7" y="59"/>
                    <a:pt x="6" y="57"/>
                    <a:pt x="7" y="54"/>
                  </a:cubicBezTo>
                  <a:cubicBezTo>
                    <a:pt x="8" y="52"/>
                    <a:pt x="9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2"/>
                    <a:pt x="10" y="55"/>
                  </a:cubicBezTo>
                  <a:cubicBezTo>
                    <a:pt x="10" y="58"/>
                    <a:pt x="9" y="60"/>
                    <a:pt x="8" y="60"/>
                  </a:cubicBezTo>
                  <a:moveTo>
                    <a:pt x="119" y="60"/>
                  </a:moveTo>
                  <a:cubicBezTo>
                    <a:pt x="117" y="60"/>
                    <a:pt x="115" y="58"/>
                    <a:pt x="115" y="55"/>
                  </a:cubicBezTo>
                  <a:cubicBezTo>
                    <a:pt x="115" y="51"/>
                    <a:pt x="116" y="49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20" y="48"/>
                    <a:pt x="121" y="51"/>
                    <a:pt x="121" y="54"/>
                  </a:cubicBezTo>
                  <a:cubicBezTo>
                    <a:pt x="122" y="57"/>
                    <a:pt x="121" y="60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moveTo>
                    <a:pt x="16" y="61"/>
                  </a:moveTo>
                  <a:cubicBezTo>
                    <a:pt x="16" y="61"/>
                    <a:pt x="15" y="61"/>
                    <a:pt x="15" y="61"/>
                  </a:cubicBezTo>
                  <a:cubicBezTo>
                    <a:pt x="13" y="60"/>
                    <a:pt x="12" y="57"/>
                    <a:pt x="12" y="54"/>
                  </a:cubicBezTo>
                  <a:cubicBezTo>
                    <a:pt x="13" y="50"/>
                    <a:pt x="15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21" y="51"/>
                    <a:pt x="20" y="55"/>
                  </a:cubicBezTo>
                  <a:cubicBezTo>
                    <a:pt x="20" y="58"/>
                    <a:pt x="18" y="61"/>
                    <a:pt x="16" y="61"/>
                  </a:cubicBezTo>
                  <a:moveTo>
                    <a:pt x="27" y="60"/>
                  </a:moveTo>
                  <a:cubicBezTo>
                    <a:pt x="26" y="60"/>
                    <a:pt x="26" y="60"/>
                    <a:pt x="25" y="59"/>
                  </a:cubicBezTo>
                  <a:cubicBezTo>
                    <a:pt x="22" y="58"/>
                    <a:pt x="21" y="54"/>
                    <a:pt x="22" y="51"/>
                  </a:cubicBezTo>
                  <a:cubicBezTo>
                    <a:pt x="23" y="48"/>
                    <a:pt x="26" y="47"/>
                    <a:pt x="28" y="47"/>
                  </a:cubicBezTo>
                  <a:cubicBezTo>
                    <a:pt x="29" y="47"/>
                    <a:pt x="30" y="47"/>
                    <a:pt x="30" y="47"/>
                  </a:cubicBezTo>
                  <a:cubicBezTo>
                    <a:pt x="33" y="48"/>
                    <a:pt x="35" y="52"/>
                    <a:pt x="33" y="55"/>
                  </a:cubicBezTo>
                  <a:cubicBezTo>
                    <a:pt x="32" y="58"/>
                    <a:pt x="30" y="60"/>
                    <a:pt x="27" y="60"/>
                  </a:cubicBezTo>
                  <a:moveTo>
                    <a:pt x="108" y="59"/>
                  </a:moveTo>
                  <a:cubicBezTo>
                    <a:pt x="105" y="59"/>
                    <a:pt x="103" y="57"/>
                    <a:pt x="102" y="54"/>
                  </a:cubicBezTo>
                  <a:cubicBezTo>
                    <a:pt x="102" y="50"/>
                    <a:pt x="104" y="4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6"/>
                    <a:pt x="112" y="49"/>
                    <a:pt x="113" y="52"/>
                  </a:cubicBezTo>
                  <a:cubicBezTo>
                    <a:pt x="113" y="56"/>
                    <a:pt x="111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moveTo>
                    <a:pt x="44" y="59"/>
                  </a:moveTo>
                  <a:cubicBezTo>
                    <a:pt x="40" y="59"/>
                    <a:pt x="38" y="56"/>
                    <a:pt x="38" y="53"/>
                  </a:cubicBezTo>
                  <a:cubicBezTo>
                    <a:pt x="38" y="49"/>
                    <a:pt x="40" y="46"/>
                    <a:pt x="44" y="46"/>
                  </a:cubicBezTo>
                  <a:cubicBezTo>
                    <a:pt x="47" y="46"/>
                    <a:pt x="50" y="49"/>
                    <a:pt x="50" y="53"/>
                  </a:cubicBezTo>
                  <a:cubicBezTo>
                    <a:pt x="50" y="56"/>
                    <a:pt x="47" y="59"/>
                    <a:pt x="44" y="59"/>
                  </a:cubicBezTo>
                  <a:moveTo>
                    <a:pt x="61" y="59"/>
                  </a:moveTo>
                  <a:cubicBezTo>
                    <a:pt x="58" y="59"/>
                    <a:pt x="54" y="56"/>
                    <a:pt x="54" y="52"/>
                  </a:cubicBezTo>
                  <a:cubicBezTo>
                    <a:pt x="54" y="49"/>
                    <a:pt x="58" y="46"/>
                    <a:pt x="61" y="46"/>
                  </a:cubicBezTo>
                  <a:cubicBezTo>
                    <a:pt x="65" y="46"/>
                    <a:pt x="68" y="49"/>
                    <a:pt x="68" y="52"/>
                  </a:cubicBezTo>
                  <a:cubicBezTo>
                    <a:pt x="68" y="56"/>
                    <a:pt x="65" y="59"/>
                    <a:pt x="61" y="59"/>
                  </a:cubicBezTo>
                  <a:moveTo>
                    <a:pt x="78" y="58"/>
                  </a:moveTo>
                  <a:cubicBezTo>
                    <a:pt x="74" y="58"/>
                    <a:pt x="71" y="55"/>
                    <a:pt x="71" y="52"/>
                  </a:cubicBezTo>
                  <a:cubicBezTo>
                    <a:pt x="71" y="48"/>
                    <a:pt x="74" y="45"/>
                    <a:pt x="78" y="45"/>
                  </a:cubicBezTo>
                  <a:cubicBezTo>
                    <a:pt x="82" y="45"/>
                    <a:pt x="85" y="48"/>
                    <a:pt x="85" y="52"/>
                  </a:cubicBezTo>
                  <a:cubicBezTo>
                    <a:pt x="85" y="55"/>
                    <a:pt x="82" y="58"/>
                    <a:pt x="78" y="58"/>
                  </a:cubicBezTo>
                  <a:moveTo>
                    <a:pt x="94" y="57"/>
                  </a:moveTo>
                  <a:cubicBezTo>
                    <a:pt x="90" y="57"/>
                    <a:pt x="87" y="54"/>
                    <a:pt x="87" y="51"/>
                  </a:cubicBezTo>
                  <a:cubicBezTo>
                    <a:pt x="87" y="47"/>
                    <a:pt x="90" y="44"/>
                    <a:pt x="94" y="44"/>
                  </a:cubicBezTo>
                  <a:cubicBezTo>
                    <a:pt x="97" y="44"/>
                    <a:pt x="100" y="47"/>
                    <a:pt x="100" y="51"/>
                  </a:cubicBezTo>
                  <a:cubicBezTo>
                    <a:pt x="100" y="54"/>
                    <a:pt x="97" y="57"/>
                    <a:pt x="94" y="57"/>
                  </a:cubicBezTo>
                  <a:moveTo>
                    <a:pt x="121" y="48"/>
                  </a:moveTo>
                  <a:cubicBezTo>
                    <a:pt x="120" y="48"/>
                    <a:pt x="119" y="46"/>
                    <a:pt x="118" y="43"/>
                  </a:cubicBezTo>
                  <a:cubicBezTo>
                    <a:pt x="117" y="41"/>
                    <a:pt x="116" y="38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8" y="38"/>
                    <a:pt x="119" y="40"/>
                    <a:pt x="120" y="42"/>
                  </a:cubicBezTo>
                  <a:cubicBezTo>
                    <a:pt x="121" y="45"/>
                    <a:pt x="121" y="47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moveTo>
                    <a:pt x="12" y="47"/>
                  </a:moveTo>
                  <a:cubicBezTo>
                    <a:pt x="12" y="47"/>
                    <a:pt x="11" y="47"/>
                    <a:pt x="11" y="47"/>
                  </a:cubicBezTo>
                  <a:cubicBezTo>
                    <a:pt x="10" y="46"/>
                    <a:pt x="10" y="43"/>
                    <a:pt x="11" y="41"/>
                  </a:cubicBezTo>
                  <a:cubicBezTo>
                    <a:pt x="12" y="39"/>
                    <a:pt x="14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40"/>
                    <a:pt x="15" y="43"/>
                  </a:cubicBezTo>
                  <a:cubicBezTo>
                    <a:pt x="14" y="45"/>
                    <a:pt x="13" y="47"/>
                    <a:pt x="12" y="47"/>
                  </a:cubicBezTo>
                  <a:moveTo>
                    <a:pt x="113" y="46"/>
                  </a:moveTo>
                  <a:cubicBezTo>
                    <a:pt x="112" y="46"/>
                    <a:pt x="110" y="45"/>
                    <a:pt x="108" y="42"/>
                  </a:cubicBezTo>
                  <a:cubicBezTo>
                    <a:pt x="107" y="40"/>
                    <a:pt x="107" y="36"/>
                    <a:pt x="109" y="35"/>
                  </a:cubicBezTo>
                  <a:cubicBezTo>
                    <a:pt x="109" y="35"/>
                    <a:pt x="110" y="35"/>
                    <a:pt x="110" y="35"/>
                  </a:cubicBezTo>
                  <a:cubicBezTo>
                    <a:pt x="112" y="35"/>
                    <a:pt x="114" y="36"/>
                    <a:pt x="115" y="39"/>
                  </a:cubicBezTo>
                  <a:cubicBezTo>
                    <a:pt x="117" y="41"/>
                    <a:pt x="116" y="45"/>
                    <a:pt x="115" y="46"/>
                  </a:cubicBezTo>
                  <a:cubicBezTo>
                    <a:pt x="114" y="46"/>
                    <a:pt x="114" y="46"/>
                    <a:pt x="113" y="46"/>
                  </a:cubicBezTo>
                  <a:moveTo>
                    <a:pt x="22" y="47"/>
                  </a:moveTo>
                  <a:cubicBezTo>
                    <a:pt x="21" y="47"/>
                    <a:pt x="21" y="47"/>
                    <a:pt x="21" y="47"/>
                  </a:cubicBezTo>
                  <a:cubicBezTo>
                    <a:pt x="19" y="46"/>
                    <a:pt x="18" y="43"/>
                    <a:pt x="19" y="39"/>
                  </a:cubicBezTo>
                  <a:cubicBezTo>
                    <a:pt x="20" y="36"/>
                    <a:pt x="22" y="34"/>
                    <a:pt x="24" y="34"/>
                  </a:cubicBezTo>
                  <a:cubicBezTo>
                    <a:pt x="24" y="34"/>
                    <a:pt x="24" y="34"/>
                    <a:pt x="25" y="34"/>
                  </a:cubicBezTo>
                  <a:cubicBezTo>
                    <a:pt x="27" y="35"/>
                    <a:pt x="28" y="38"/>
                    <a:pt x="27" y="42"/>
                  </a:cubicBezTo>
                  <a:cubicBezTo>
                    <a:pt x="26" y="45"/>
                    <a:pt x="24" y="47"/>
                    <a:pt x="22" y="47"/>
                  </a:cubicBezTo>
                  <a:moveTo>
                    <a:pt x="35" y="44"/>
                  </a:moveTo>
                  <a:cubicBezTo>
                    <a:pt x="34" y="44"/>
                    <a:pt x="33" y="44"/>
                    <a:pt x="32" y="43"/>
                  </a:cubicBezTo>
                  <a:cubicBezTo>
                    <a:pt x="30" y="41"/>
                    <a:pt x="30" y="37"/>
                    <a:pt x="33" y="34"/>
                  </a:cubicBezTo>
                  <a:cubicBezTo>
                    <a:pt x="34" y="33"/>
                    <a:pt x="36" y="32"/>
                    <a:pt x="38" y="32"/>
                  </a:cubicBezTo>
                  <a:cubicBezTo>
                    <a:pt x="39" y="32"/>
                    <a:pt x="40" y="32"/>
                    <a:pt x="41" y="33"/>
                  </a:cubicBezTo>
                  <a:cubicBezTo>
                    <a:pt x="43" y="35"/>
                    <a:pt x="43" y="39"/>
                    <a:pt x="41" y="42"/>
                  </a:cubicBezTo>
                  <a:cubicBezTo>
                    <a:pt x="39" y="43"/>
                    <a:pt x="37" y="44"/>
                    <a:pt x="35" y="44"/>
                  </a:cubicBezTo>
                  <a:moveTo>
                    <a:pt x="53" y="44"/>
                  </a:moveTo>
                  <a:cubicBezTo>
                    <a:pt x="51" y="44"/>
                    <a:pt x="49" y="43"/>
                    <a:pt x="48" y="41"/>
                  </a:cubicBezTo>
                  <a:cubicBezTo>
                    <a:pt x="46" y="39"/>
                    <a:pt x="47" y="35"/>
                    <a:pt x="50" y="33"/>
                  </a:cubicBezTo>
                  <a:cubicBezTo>
                    <a:pt x="51" y="32"/>
                    <a:pt x="53" y="31"/>
                    <a:pt x="54" y="31"/>
                  </a:cubicBezTo>
                  <a:cubicBezTo>
                    <a:pt x="56" y="31"/>
                    <a:pt x="58" y="32"/>
                    <a:pt x="59" y="34"/>
                  </a:cubicBezTo>
                  <a:cubicBezTo>
                    <a:pt x="61" y="36"/>
                    <a:pt x="60" y="40"/>
                    <a:pt x="57" y="42"/>
                  </a:cubicBezTo>
                  <a:cubicBezTo>
                    <a:pt x="56" y="43"/>
                    <a:pt x="54" y="44"/>
                    <a:pt x="53" y="44"/>
                  </a:cubicBezTo>
                  <a:moveTo>
                    <a:pt x="101" y="44"/>
                  </a:moveTo>
                  <a:cubicBezTo>
                    <a:pt x="98" y="44"/>
                    <a:pt x="96" y="42"/>
                    <a:pt x="95" y="39"/>
                  </a:cubicBezTo>
                  <a:cubicBezTo>
                    <a:pt x="94" y="36"/>
                    <a:pt x="95" y="32"/>
                    <a:pt x="98" y="31"/>
                  </a:cubicBezTo>
                  <a:cubicBezTo>
                    <a:pt x="98" y="31"/>
                    <a:pt x="99" y="31"/>
                    <a:pt x="99" y="31"/>
                  </a:cubicBezTo>
                  <a:cubicBezTo>
                    <a:pt x="102" y="31"/>
                    <a:pt x="104" y="33"/>
                    <a:pt x="105" y="36"/>
                  </a:cubicBezTo>
                  <a:cubicBezTo>
                    <a:pt x="106" y="39"/>
                    <a:pt x="105" y="43"/>
                    <a:pt x="102" y="44"/>
                  </a:cubicBezTo>
                  <a:cubicBezTo>
                    <a:pt x="102" y="44"/>
                    <a:pt x="101" y="44"/>
                    <a:pt x="101" y="44"/>
                  </a:cubicBezTo>
                  <a:moveTo>
                    <a:pt x="70" y="44"/>
                  </a:moveTo>
                  <a:cubicBezTo>
                    <a:pt x="66" y="44"/>
                    <a:pt x="63" y="41"/>
                    <a:pt x="63" y="37"/>
                  </a:cubicBezTo>
                  <a:cubicBezTo>
                    <a:pt x="63" y="34"/>
                    <a:pt x="66" y="31"/>
                    <a:pt x="70" y="31"/>
                  </a:cubicBezTo>
                  <a:cubicBezTo>
                    <a:pt x="74" y="31"/>
                    <a:pt x="77" y="34"/>
                    <a:pt x="77" y="37"/>
                  </a:cubicBezTo>
                  <a:cubicBezTo>
                    <a:pt x="77" y="41"/>
                    <a:pt x="74" y="44"/>
                    <a:pt x="70" y="44"/>
                  </a:cubicBezTo>
                  <a:moveTo>
                    <a:pt x="85" y="43"/>
                  </a:moveTo>
                  <a:cubicBezTo>
                    <a:pt x="81" y="43"/>
                    <a:pt x="78" y="40"/>
                    <a:pt x="78" y="37"/>
                  </a:cubicBezTo>
                  <a:cubicBezTo>
                    <a:pt x="78" y="33"/>
                    <a:pt x="81" y="30"/>
                    <a:pt x="85" y="30"/>
                  </a:cubicBezTo>
                  <a:cubicBezTo>
                    <a:pt x="89" y="30"/>
                    <a:pt x="91" y="33"/>
                    <a:pt x="91" y="37"/>
                  </a:cubicBezTo>
                  <a:cubicBezTo>
                    <a:pt x="91" y="40"/>
                    <a:pt x="89" y="43"/>
                    <a:pt x="85" y="43"/>
                  </a:cubicBezTo>
                  <a:moveTo>
                    <a:pt x="115" y="36"/>
                  </a:moveTo>
                  <a:cubicBezTo>
                    <a:pt x="114" y="36"/>
                    <a:pt x="112" y="35"/>
                    <a:pt x="111" y="33"/>
                  </a:cubicBezTo>
                  <a:cubicBezTo>
                    <a:pt x="109" y="30"/>
                    <a:pt x="109" y="28"/>
                    <a:pt x="110" y="28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1" y="27"/>
                    <a:pt x="113" y="29"/>
                    <a:pt x="114" y="31"/>
                  </a:cubicBezTo>
                  <a:cubicBezTo>
                    <a:pt x="115" y="33"/>
                    <a:pt x="116" y="36"/>
                    <a:pt x="115" y="36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18" y="33"/>
                  </a:moveTo>
                  <a:cubicBezTo>
                    <a:pt x="18" y="33"/>
                    <a:pt x="18" y="33"/>
                    <a:pt x="17" y="33"/>
                  </a:cubicBezTo>
                  <a:cubicBezTo>
                    <a:pt x="16" y="32"/>
                    <a:pt x="17" y="30"/>
                    <a:pt x="19" y="28"/>
                  </a:cubicBezTo>
                  <a:cubicBezTo>
                    <a:pt x="20" y="26"/>
                    <a:pt x="22" y="25"/>
                    <a:pt x="23" y="25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5" y="26"/>
                    <a:pt x="24" y="28"/>
                    <a:pt x="22" y="30"/>
                  </a:cubicBezTo>
                  <a:cubicBezTo>
                    <a:pt x="21" y="32"/>
                    <a:pt x="19" y="33"/>
                    <a:pt x="18" y="33"/>
                  </a:cubicBezTo>
                  <a:moveTo>
                    <a:pt x="106" y="32"/>
                  </a:moveTo>
                  <a:cubicBezTo>
                    <a:pt x="104" y="32"/>
                    <a:pt x="103" y="31"/>
                    <a:pt x="101" y="30"/>
                  </a:cubicBezTo>
                  <a:cubicBezTo>
                    <a:pt x="99" y="28"/>
                    <a:pt x="98" y="25"/>
                    <a:pt x="99" y="24"/>
                  </a:cubicBezTo>
                  <a:cubicBezTo>
                    <a:pt x="100" y="23"/>
                    <a:pt x="101" y="23"/>
                    <a:pt x="102" y="23"/>
                  </a:cubicBezTo>
                  <a:cubicBezTo>
                    <a:pt x="103" y="23"/>
                    <a:pt x="105" y="23"/>
                    <a:pt x="106" y="24"/>
                  </a:cubicBezTo>
                  <a:cubicBezTo>
                    <a:pt x="108" y="27"/>
                    <a:pt x="109" y="29"/>
                    <a:pt x="108" y="31"/>
                  </a:cubicBezTo>
                  <a:cubicBezTo>
                    <a:pt x="107" y="32"/>
                    <a:pt x="106" y="32"/>
                    <a:pt x="106" y="32"/>
                  </a:cubicBezTo>
                  <a:moveTo>
                    <a:pt x="28" y="32"/>
                  </a:moveTo>
                  <a:cubicBezTo>
                    <a:pt x="27" y="32"/>
                    <a:pt x="27" y="32"/>
                    <a:pt x="26" y="31"/>
                  </a:cubicBezTo>
                  <a:cubicBezTo>
                    <a:pt x="25" y="30"/>
                    <a:pt x="26" y="27"/>
                    <a:pt x="28" y="25"/>
                  </a:cubicBezTo>
                  <a:cubicBezTo>
                    <a:pt x="30" y="23"/>
                    <a:pt x="32" y="23"/>
                    <a:pt x="33" y="23"/>
                  </a:cubicBezTo>
                  <a:cubicBezTo>
                    <a:pt x="34" y="23"/>
                    <a:pt x="35" y="23"/>
                    <a:pt x="35" y="23"/>
                  </a:cubicBezTo>
                  <a:cubicBezTo>
                    <a:pt x="37" y="25"/>
                    <a:pt x="36" y="28"/>
                    <a:pt x="33" y="30"/>
                  </a:cubicBezTo>
                  <a:cubicBezTo>
                    <a:pt x="32" y="32"/>
                    <a:pt x="30" y="32"/>
                    <a:pt x="28" y="32"/>
                  </a:cubicBezTo>
                  <a:moveTo>
                    <a:pt x="44" y="32"/>
                  </a:moveTo>
                  <a:cubicBezTo>
                    <a:pt x="43" y="32"/>
                    <a:pt x="42" y="31"/>
                    <a:pt x="41" y="30"/>
                  </a:cubicBezTo>
                  <a:cubicBezTo>
                    <a:pt x="39" y="29"/>
                    <a:pt x="39" y="25"/>
                    <a:pt x="42" y="22"/>
                  </a:cubicBezTo>
                  <a:cubicBezTo>
                    <a:pt x="44" y="21"/>
                    <a:pt x="45" y="20"/>
                    <a:pt x="47" y="20"/>
                  </a:cubicBezTo>
                  <a:cubicBezTo>
                    <a:pt x="48" y="20"/>
                    <a:pt x="49" y="20"/>
                    <a:pt x="50" y="21"/>
                  </a:cubicBezTo>
                  <a:cubicBezTo>
                    <a:pt x="52" y="23"/>
                    <a:pt x="52" y="26"/>
                    <a:pt x="49" y="29"/>
                  </a:cubicBezTo>
                  <a:cubicBezTo>
                    <a:pt x="48" y="31"/>
                    <a:pt x="46" y="32"/>
                    <a:pt x="44" y="32"/>
                  </a:cubicBezTo>
                  <a:moveTo>
                    <a:pt x="92" y="31"/>
                  </a:moveTo>
                  <a:cubicBezTo>
                    <a:pt x="90" y="31"/>
                    <a:pt x="88" y="30"/>
                    <a:pt x="87" y="29"/>
                  </a:cubicBezTo>
                  <a:cubicBezTo>
                    <a:pt x="84" y="26"/>
                    <a:pt x="84" y="23"/>
                    <a:pt x="86" y="21"/>
                  </a:cubicBezTo>
                  <a:cubicBezTo>
                    <a:pt x="86" y="20"/>
                    <a:pt x="87" y="19"/>
                    <a:pt x="89" y="19"/>
                  </a:cubicBezTo>
                  <a:cubicBezTo>
                    <a:pt x="90" y="19"/>
                    <a:pt x="92" y="20"/>
                    <a:pt x="94" y="22"/>
                  </a:cubicBezTo>
                  <a:cubicBezTo>
                    <a:pt x="96" y="24"/>
                    <a:pt x="97" y="28"/>
                    <a:pt x="95" y="30"/>
                  </a:cubicBezTo>
                  <a:cubicBezTo>
                    <a:pt x="94" y="30"/>
                    <a:pt x="93" y="31"/>
                    <a:pt x="92" y="31"/>
                  </a:cubicBezTo>
                  <a:moveTo>
                    <a:pt x="77" y="30"/>
                  </a:moveTo>
                  <a:cubicBezTo>
                    <a:pt x="76" y="30"/>
                    <a:pt x="75" y="30"/>
                    <a:pt x="74" y="29"/>
                  </a:cubicBezTo>
                  <a:cubicBezTo>
                    <a:pt x="71" y="28"/>
                    <a:pt x="69" y="24"/>
                    <a:pt x="70" y="22"/>
                  </a:cubicBezTo>
                  <a:cubicBezTo>
                    <a:pt x="71" y="20"/>
                    <a:pt x="73" y="19"/>
                    <a:pt x="75" y="19"/>
                  </a:cubicBezTo>
                  <a:cubicBezTo>
                    <a:pt x="76" y="19"/>
                    <a:pt x="77" y="19"/>
                    <a:pt x="78" y="20"/>
                  </a:cubicBezTo>
                  <a:cubicBezTo>
                    <a:pt x="82" y="21"/>
                    <a:pt x="83" y="24"/>
                    <a:pt x="82" y="27"/>
                  </a:cubicBezTo>
                  <a:cubicBezTo>
                    <a:pt x="81" y="29"/>
                    <a:pt x="79" y="30"/>
                    <a:pt x="77" y="30"/>
                  </a:cubicBezTo>
                  <a:moveTo>
                    <a:pt x="60" y="29"/>
                  </a:moveTo>
                  <a:cubicBezTo>
                    <a:pt x="58" y="29"/>
                    <a:pt x="55" y="28"/>
                    <a:pt x="55" y="25"/>
                  </a:cubicBezTo>
                  <a:cubicBezTo>
                    <a:pt x="54" y="22"/>
                    <a:pt x="57" y="20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4" y="19"/>
                    <a:pt x="67" y="21"/>
                    <a:pt x="67" y="23"/>
                  </a:cubicBezTo>
                  <a:cubicBezTo>
                    <a:pt x="68" y="26"/>
                    <a:pt x="65" y="29"/>
                    <a:pt x="62" y="29"/>
                  </a:cubicBezTo>
                  <a:cubicBezTo>
                    <a:pt x="61" y="29"/>
                    <a:pt x="61" y="29"/>
                    <a:pt x="60" y="29"/>
                  </a:cubicBezTo>
                  <a:moveTo>
                    <a:pt x="108" y="25"/>
                  </a:moveTo>
                  <a:cubicBezTo>
                    <a:pt x="108" y="25"/>
                    <a:pt x="106" y="24"/>
                    <a:pt x="104" y="22"/>
                  </a:cubicBezTo>
                  <a:cubicBezTo>
                    <a:pt x="102" y="20"/>
                    <a:pt x="100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8"/>
                    <a:pt x="103" y="19"/>
                    <a:pt x="105" y="21"/>
                  </a:cubicBezTo>
                  <a:cubicBezTo>
                    <a:pt x="107" y="23"/>
                    <a:pt x="109" y="24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moveTo>
                    <a:pt x="26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5" y="20"/>
                    <a:pt x="27" y="18"/>
                  </a:cubicBezTo>
                  <a:cubicBezTo>
                    <a:pt x="29" y="17"/>
                    <a:pt x="31" y="16"/>
                    <a:pt x="32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3" y="17"/>
                    <a:pt x="32" y="19"/>
                    <a:pt x="30" y="21"/>
                  </a:cubicBezTo>
                  <a:cubicBezTo>
                    <a:pt x="28" y="22"/>
                    <a:pt x="27" y="23"/>
                    <a:pt x="26" y="23"/>
                  </a:cubicBezTo>
                  <a:moveTo>
                    <a:pt x="97" y="21"/>
                  </a:moveTo>
                  <a:cubicBezTo>
                    <a:pt x="96" y="21"/>
                    <a:pt x="94" y="20"/>
                    <a:pt x="93" y="20"/>
                  </a:cubicBezTo>
                  <a:cubicBezTo>
                    <a:pt x="90" y="18"/>
                    <a:pt x="89" y="16"/>
                    <a:pt x="89" y="14"/>
                  </a:cubicBezTo>
                  <a:cubicBezTo>
                    <a:pt x="90" y="14"/>
                    <a:pt x="91" y="13"/>
                    <a:pt x="92" y="13"/>
                  </a:cubicBezTo>
                  <a:cubicBezTo>
                    <a:pt x="93" y="13"/>
                    <a:pt x="94" y="14"/>
                    <a:pt x="96" y="15"/>
                  </a:cubicBezTo>
                  <a:cubicBezTo>
                    <a:pt x="98" y="16"/>
                    <a:pt x="100" y="18"/>
                    <a:pt x="99" y="20"/>
                  </a:cubicBezTo>
                  <a:cubicBezTo>
                    <a:pt x="99" y="20"/>
                    <a:pt x="98" y="21"/>
                    <a:pt x="97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4" y="20"/>
                  </a:cubicBezTo>
                  <a:cubicBezTo>
                    <a:pt x="33" y="19"/>
                    <a:pt x="35" y="17"/>
                    <a:pt x="38" y="15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3" y="12"/>
                    <a:pt x="44" y="12"/>
                    <a:pt x="44" y="13"/>
                  </a:cubicBezTo>
                  <a:cubicBezTo>
                    <a:pt x="45" y="14"/>
                    <a:pt x="43" y="16"/>
                    <a:pt x="41" y="18"/>
                  </a:cubicBezTo>
                  <a:cubicBezTo>
                    <a:pt x="39" y="20"/>
                    <a:pt x="36" y="21"/>
                    <a:pt x="35" y="21"/>
                  </a:cubicBezTo>
                  <a:moveTo>
                    <a:pt x="98" y="15"/>
                  </a:moveTo>
                  <a:cubicBezTo>
                    <a:pt x="98" y="15"/>
                    <a:pt x="97" y="15"/>
                    <a:pt x="95" y="14"/>
                  </a:cubicBezTo>
                  <a:cubicBezTo>
                    <a:pt x="93" y="13"/>
                    <a:pt x="92" y="12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3" y="12"/>
                    <a:pt x="94" y="12"/>
                    <a:pt x="96" y="13"/>
                  </a:cubicBezTo>
                  <a:cubicBezTo>
                    <a:pt x="97" y="14"/>
                    <a:pt x="99" y="15"/>
                    <a:pt x="99" y="15"/>
                  </a:cubicBezTo>
                  <a:cubicBezTo>
                    <a:pt x="99" y="15"/>
                    <a:pt x="98" y="15"/>
                    <a:pt x="98" y="15"/>
                  </a:cubicBezTo>
                  <a:moveTo>
                    <a:pt x="53" y="18"/>
                  </a:moveTo>
                  <a:cubicBezTo>
                    <a:pt x="50" y="18"/>
                    <a:pt x="48" y="17"/>
                    <a:pt x="48" y="15"/>
                  </a:cubicBezTo>
                  <a:cubicBezTo>
                    <a:pt x="47" y="13"/>
                    <a:pt x="50" y="11"/>
                    <a:pt x="53" y="10"/>
                  </a:cubicBezTo>
                  <a:cubicBezTo>
                    <a:pt x="53" y="10"/>
                    <a:pt x="54" y="10"/>
                    <a:pt x="55" y="10"/>
                  </a:cubicBezTo>
                  <a:cubicBezTo>
                    <a:pt x="57" y="10"/>
                    <a:pt x="59" y="11"/>
                    <a:pt x="60" y="13"/>
                  </a:cubicBezTo>
                  <a:cubicBezTo>
                    <a:pt x="60" y="15"/>
                    <a:pt x="58" y="18"/>
                    <a:pt x="54" y="18"/>
                  </a:cubicBezTo>
                  <a:cubicBezTo>
                    <a:pt x="54" y="18"/>
                    <a:pt x="53" y="18"/>
                    <a:pt x="53" y="18"/>
                  </a:cubicBezTo>
                  <a:moveTo>
                    <a:pt x="82" y="18"/>
                  </a:moveTo>
                  <a:cubicBezTo>
                    <a:pt x="81" y="18"/>
                    <a:pt x="80" y="18"/>
                    <a:pt x="79" y="18"/>
                  </a:cubicBezTo>
                  <a:cubicBezTo>
                    <a:pt x="76" y="17"/>
                    <a:pt x="74" y="15"/>
                    <a:pt x="75" y="13"/>
                  </a:cubicBezTo>
                  <a:cubicBezTo>
                    <a:pt x="75" y="11"/>
                    <a:pt x="77" y="10"/>
                    <a:pt x="79" y="10"/>
                  </a:cubicBezTo>
                  <a:cubicBezTo>
                    <a:pt x="80" y="10"/>
                    <a:pt x="81" y="10"/>
                    <a:pt x="81" y="11"/>
                  </a:cubicBezTo>
                  <a:cubicBezTo>
                    <a:pt x="84" y="11"/>
                    <a:pt x="86" y="14"/>
                    <a:pt x="86" y="16"/>
                  </a:cubicBezTo>
                  <a:cubicBezTo>
                    <a:pt x="85" y="17"/>
                    <a:pt x="84" y="18"/>
                    <a:pt x="82" y="18"/>
                  </a:cubicBezTo>
                  <a:moveTo>
                    <a:pt x="67" y="17"/>
                  </a:moveTo>
                  <a:cubicBezTo>
                    <a:pt x="63" y="17"/>
                    <a:pt x="61" y="15"/>
                    <a:pt x="61" y="13"/>
                  </a:cubicBezTo>
                  <a:cubicBezTo>
                    <a:pt x="61" y="11"/>
                    <a:pt x="63" y="9"/>
                    <a:pt x="67" y="9"/>
                  </a:cubicBezTo>
                  <a:cubicBezTo>
                    <a:pt x="70" y="9"/>
                    <a:pt x="73" y="11"/>
                    <a:pt x="73" y="13"/>
                  </a:cubicBezTo>
                  <a:cubicBezTo>
                    <a:pt x="73" y="15"/>
                    <a:pt x="70" y="17"/>
                    <a:pt x="67" y="17"/>
                  </a:cubicBezTo>
                  <a:moveTo>
                    <a:pt x="90" y="12"/>
                  </a:moveTo>
                  <a:cubicBezTo>
                    <a:pt x="89" y="12"/>
                    <a:pt x="87" y="12"/>
                    <a:pt x="85" y="11"/>
                  </a:cubicBezTo>
                  <a:cubicBezTo>
                    <a:pt x="83" y="10"/>
                    <a:pt x="81" y="9"/>
                    <a:pt x="81" y="8"/>
                  </a:cubicBezTo>
                  <a:cubicBezTo>
                    <a:pt x="81" y="8"/>
                    <a:pt x="82" y="7"/>
                    <a:pt x="82" y="7"/>
                  </a:cubicBezTo>
                  <a:cubicBezTo>
                    <a:pt x="83" y="7"/>
                    <a:pt x="85" y="8"/>
                    <a:pt x="87" y="9"/>
                  </a:cubicBezTo>
                  <a:cubicBezTo>
                    <a:pt x="89" y="10"/>
                    <a:pt x="91" y="11"/>
                    <a:pt x="91" y="12"/>
                  </a:cubicBezTo>
                  <a:cubicBezTo>
                    <a:pt x="91" y="12"/>
                    <a:pt x="90" y="12"/>
                    <a:pt x="90" y="12"/>
                  </a:cubicBezTo>
                  <a:moveTo>
                    <a:pt x="45" y="11"/>
                  </a:moveTo>
                  <a:cubicBezTo>
                    <a:pt x="44" y="11"/>
                    <a:pt x="43" y="11"/>
                    <a:pt x="43" y="10"/>
                  </a:cubicBezTo>
                  <a:cubicBezTo>
                    <a:pt x="43" y="9"/>
                    <a:pt x="45" y="8"/>
                    <a:pt x="47" y="7"/>
                  </a:cubicBezTo>
                  <a:cubicBezTo>
                    <a:pt x="49" y="6"/>
                    <a:pt x="50" y="6"/>
                    <a:pt x="51" y="6"/>
                  </a:cubicBezTo>
                  <a:cubicBezTo>
                    <a:pt x="52" y="6"/>
                    <a:pt x="53" y="6"/>
                    <a:pt x="53" y="7"/>
                  </a:cubicBezTo>
                  <a:cubicBezTo>
                    <a:pt x="53" y="8"/>
                    <a:pt x="51" y="9"/>
                    <a:pt x="49" y="10"/>
                  </a:cubicBezTo>
                  <a:cubicBezTo>
                    <a:pt x="47" y="11"/>
                    <a:pt x="46" y="11"/>
                    <a:pt x="45" y="11"/>
                  </a:cubicBezTo>
                  <a:moveTo>
                    <a:pt x="60" y="9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7" y="9"/>
                    <a:pt x="55" y="8"/>
                    <a:pt x="55" y="7"/>
                  </a:cubicBezTo>
                  <a:cubicBezTo>
                    <a:pt x="55" y="6"/>
                    <a:pt x="57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5"/>
                    <a:pt x="65" y="6"/>
                    <a:pt x="65" y="7"/>
                  </a:cubicBezTo>
                  <a:cubicBezTo>
                    <a:pt x="65" y="8"/>
                    <a:pt x="63" y="9"/>
                    <a:pt x="60" y="9"/>
                  </a:cubicBezTo>
                  <a:moveTo>
                    <a:pt x="76" y="10"/>
                  </a:moveTo>
                  <a:cubicBezTo>
                    <a:pt x="75" y="10"/>
                    <a:pt x="74" y="10"/>
                    <a:pt x="73" y="9"/>
                  </a:cubicBezTo>
                  <a:cubicBezTo>
                    <a:pt x="70" y="9"/>
                    <a:pt x="68" y="7"/>
                    <a:pt x="68" y="6"/>
                  </a:cubicBezTo>
                  <a:cubicBezTo>
                    <a:pt x="68" y="5"/>
                    <a:pt x="69" y="5"/>
                    <a:pt x="71" y="5"/>
                  </a:cubicBezTo>
                  <a:cubicBezTo>
                    <a:pt x="72" y="5"/>
                    <a:pt x="73" y="5"/>
                    <a:pt x="74" y="5"/>
                  </a:cubicBezTo>
                  <a:cubicBezTo>
                    <a:pt x="77" y="6"/>
                    <a:pt x="79" y="7"/>
                    <a:pt x="78" y="9"/>
                  </a:cubicBezTo>
                  <a:cubicBezTo>
                    <a:pt x="78" y="9"/>
                    <a:pt x="77" y="10"/>
                    <a:pt x="76" y="10"/>
                  </a:cubicBezTo>
                  <a:moveTo>
                    <a:pt x="65" y="0"/>
                  </a:moveTo>
                  <a:cubicBezTo>
                    <a:pt x="29" y="0"/>
                    <a:pt x="0" y="28"/>
                    <a:pt x="0" y="64"/>
                  </a:cubicBezTo>
                  <a:cubicBezTo>
                    <a:pt x="0" y="99"/>
                    <a:pt x="29" y="128"/>
                    <a:pt x="65" y="128"/>
                  </a:cubicBezTo>
                  <a:cubicBezTo>
                    <a:pt x="100" y="128"/>
                    <a:pt x="129" y="99"/>
                    <a:pt x="129" y="64"/>
                  </a:cubicBezTo>
                  <a:cubicBezTo>
                    <a:pt x="129" y="28"/>
                    <a:pt x="100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440"/>
            <p:cNvSpPr>
              <a:spLocks noEditPoints="1"/>
            </p:cNvSpPr>
            <p:nvPr/>
          </p:nvSpPr>
          <p:spPr bwMode="auto">
            <a:xfrm>
              <a:off x="6856413" y="2136775"/>
              <a:ext cx="627062" cy="534988"/>
            </a:xfrm>
            <a:custGeom>
              <a:avLst/>
              <a:gdLst>
                <a:gd name="T0" fmla="*/ 32 w 167"/>
                <a:gd name="T1" fmla="*/ 116 h 142"/>
                <a:gd name="T2" fmla="*/ 32 w 167"/>
                <a:gd name="T3" fmla="*/ 108 h 142"/>
                <a:gd name="T4" fmla="*/ 162 w 167"/>
                <a:gd name="T5" fmla="*/ 81 h 142"/>
                <a:gd name="T6" fmla="*/ 162 w 167"/>
                <a:gd name="T7" fmla="*/ 88 h 142"/>
                <a:gd name="T8" fmla="*/ 32 w 167"/>
                <a:gd name="T9" fmla="*/ 116 h 142"/>
                <a:gd name="T10" fmla="*/ 27 w 167"/>
                <a:gd name="T11" fmla="*/ 114 h 142"/>
                <a:gd name="T12" fmla="*/ 6 w 167"/>
                <a:gd name="T13" fmla="*/ 71 h 142"/>
                <a:gd name="T14" fmla="*/ 6 w 167"/>
                <a:gd name="T15" fmla="*/ 65 h 142"/>
                <a:gd name="T16" fmla="*/ 27 w 167"/>
                <a:gd name="T17" fmla="*/ 107 h 142"/>
                <a:gd name="T18" fmla="*/ 27 w 167"/>
                <a:gd name="T19" fmla="*/ 108 h 142"/>
                <a:gd name="T20" fmla="*/ 27 w 167"/>
                <a:gd name="T21" fmla="*/ 114 h 142"/>
                <a:gd name="T22" fmla="*/ 162 w 167"/>
                <a:gd name="T23" fmla="*/ 66 h 142"/>
                <a:gd name="T24" fmla="*/ 143 w 167"/>
                <a:gd name="T25" fmla="*/ 28 h 142"/>
                <a:gd name="T26" fmla="*/ 143 w 167"/>
                <a:gd name="T27" fmla="*/ 20 h 142"/>
                <a:gd name="T28" fmla="*/ 162 w 167"/>
                <a:gd name="T29" fmla="*/ 56 h 142"/>
                <a:gd name="T30" fmla="*/ 162 w 167"/>
                <a:gd name="T31" fmla="*/ 66 h 142"/>
                <a:gd name="T32" fmla="*/ 162 w 167"/>
                <a:gd name="T33" fmla="*/ 52 h 142"/>
                <a:gd name="T34" fmla="*/ 143 w 167"/>
                <a:gd name="T35" fmla="*/ 15 h 142"/>
                <a:gd name="T36" fmla="*/ 143 w 167"/>
                <a:gd name="T37" fmla="*/ 10 h 142"/>
                <a:gd name="T38" fmla="*/ 163 w 167"/>
                <a:gd name="T39" fmla="*/ 49 h 142"/>
                <a:gd name="T40" fmla="*/ 162 w 167"/>
                <a:gd name="T41" fmla="*/ 51 h 142"/>
                <a:gd name="T42" fmla="*/ 162 w 167"/>
                <a:gd name="T43" fmla="*/ 52 h 142"/>
                <a:gd name="T44" fmla="*/ 141 w 167"/>
                <a:gd name="T45" fmla="*/ 0 h 142"/>
                <a:gd name="T46" fmla="*/ 138 w 167"/>
                <a:gd name="T47" fmla="*/ 3 h 142"/>
                <a:gd name="T48" fmla="*/ 138 w 167"/>
                <a:gd name="T49" fmla="*/ 22 h 142"/>
                <a:gd name="T50" fmla="*/ 4 w 167"/>
                <a:gd name="T51" fmla="*/ 51 h 142"/>
                <a:gd name="T52" fmla="*/ 3 w 167"/>
                <a:gd name="T53" fmla="*/ 51 h 142"/>
                <a:gd name="T54" fmla="*/ 0 w 167"/>
                <a:gd name="T55" fmla="*/ 51 h 142"/>
                <a:gd name="T56" fmla="*/ 1 w 167"/>
                <a:gd name="T57" fmla="*/ 54 h 142"/>
                <a:gd name="T58" fmla="*/ 1 w 167"/>
                <a:gd name="T59" fmla="*/ 85 h 142"/>
                <a:gd name="T60" fmla="*/ 4 w 167"/>
                <a:gd name="T61" fmla="*/ 88 h 142"/>
                <a:gd name="T62" fmla="*/ 6 w 167"/>
                <a:gd name="T63" fmla="*/ 85 h 142"/>
                <a:gd name="T64" fmla="*/ 6 w 167"/>
                <a:gd name="T65" fmla="*/ 78 h 142"/>
                <a:gd name="T66" fmla="*/ 26 w 167"/>
                <a:gd name="T67" fmla="*/ 121 h 142"/>
                <a:gd name="T68" fmla="*/ 27 w 167"/>
                <a:gd name="T69" fmla="*/ 120 h 142"/>
                <a:gd name="T70" fmla="*/ 27 w 167"/>
                <a:gd name="T71" fmla="*/ 139 h 142"/>
                <a:gd name="T72" fmla="*/ 29 w 167"/>
                <a:gd name="T73" fmla="*/ 142 h 142"/>
                <a:gd name="T74" fmla="*/ 32 w 167"/>
                <a:gd name="T75" fmla="*/ 139 h 142"/>
                <a:gd name="T76" fmla="*/ 32 w 167"/>
                <a:gd name="T77" fmla="*/ 119 h 142"/>
                <a:gd name="T78" fmla="*/ 162 w 167"/>
                <a:gd name="T79" fmla="*/ 91 h 142"/>
                <a:gd name="T80" fmla="*/ 162 w 167"/>
                <a:gd name="T81" fmla="*/ 110 h 142"/>
                <a:gd name="T82" fmla="*/ 164 w 167"/>
                <a:gd name="T83" fmla="*/ 112 h 142"/>
                <a:gd name="T84" fmla="*/ 167 w 167"/>
                <a:gd name="T85" fmla="*/ 110 h 142"/>
                <a:gd name="T86" fmla="*/ 167 w 167"/>
                <a:gd name="T87" fmla="*/ 80 h 142"/>
                <a:gd name="T88" fmla="*/ 167 w 167"/>
                <a:gd name="T89" fmla="*/ 79 h 142"/>
                <a:gd name="T90" fmla="*/ 167 w 167"/>
                <a:gd name="T91" fmla="*/ 77 h 142"/>
                <a:gd name="T92" fmla="*/ 167 w 167"/>
                <a:gd name="T93" fmla="*/ 51 h 142"/>
                <a:gd name="T94" fmla="*/ 165 w 167"/>
                <a:gd name="T95" fmla="*/ 48 h 142"/>
                <a:gd name="T96" fmla="*/ 143 w 167"/>
                <a:gd name="T97" fmla="*/ 6 h 142"/>
                <a:gd name="T98" fmla="*/ 143 w 167"/>
                <a:gd name="T99" fmla="*/ 3 h 142"/>
                <a:gd name="T100" fmla="*/ 141 w 167"/>
                <a:gd name="T10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" h="142">
                  <a:moveTo>
                    <a:pt x="32" y="116"/>
                  </a:moveTo>
                  <a:cubicBezTo>
                    <a:pt x="32" y="108"/>
                    <a:pt x="32" y="108"/>
                    <a:pt x="32" y="108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32" y="116"/>
                    <a:pt x="32" y="116"/>
                    <a:pt x="32" y="116"/>
                  </a:cubicBezTo>
                  <a:moveTo>
                    <a:pt x="27" y="114"/>
                  </a:moveTo>
                  <a:cubicBezTo>
                    <a:pt x="6" y="71"/>
                    <a:pt x="6" y="71"/>
                    <a:pt x="6" y="7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14"/>
                    <a:pt x="27" y="114"/>
                    <a:pt x="27" y="114"/>
                  </a:cubicBezTo>
                  <a:moveTo>
                    <a:pt x="162" y="66"/>
                  </a:moveTo>
                  <a:cubicBezTo>
                    <a:pt x="143" y="28"/>
                    <a:pt x="143" y="28"/>
                    <a:pt x="143" y="28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62" y="66"/>
                    <a:pt x="162" y="66"/>
                    <a:pt x="162" y="66"/>
                  </a:cubicBezTo>
                  <a:moveTo>
                    <a:pt x="162" y="52"/>
                  </a:moveTo>
                  <a:cubicBezTo>
                    <a:pt x="143" y="15"/>
                    <a:pt x="143" y="15"/>
                    <a:pt x="143" y="15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2" y="49"/>
                    <a:pt x="162" y="50"/>
                    <a:pt x="162" y="51"/>
                  </a:cubicBezTo>
                  <a:cubicBezTo>
                    <a:pt x="162" y="52"/>
                    <a:pt x="162" y="52"/>
                    <a:pt x="162" y="52"/>
                  </a:cubicBezTo>
                  <a:moveTo>
                    <a:pt x="141" y="0"/>
                  </a:moveTo>
                  <a:cubicBezTo>
                    <a:pt x="139" y="0"/>
                    <a:pt x="138" y="1"/>
                    <a:pt x="138" y="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6"/>
                    <a:pt x="2" y="88"/>
                    <a:pt x="4" y="88"/>
                  </a:cubicBezTo>
                  <a:cubicBezTo>
                    <a:pt x="5" y="88"/>
                    <a:pt x="6" y="86"/>
                    <a:pt x="6" y="85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26" y="121"/>
                    <a:pt x="26" y="121"/>
                    <a:pt x="26" y="121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7" y="141"/>
                    <a:pt x="28" y="142"/>
                    <a:pt x="29" y="142"/>
                  </a:cubicBezTo>
                  <a:cubicBezTo>
                    <a:pt x="31" y="142"/>
                    <a:pt x="32" y="141"/>
                    <a:pt x="32" y="13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2" y="111"/>
                    <a:pt x="163" y="112"/>
                    <a:pt x="164" y="112"/>
                  </a:cubicBezTo>
                  <a:cubicBezTo>
                    <a:pt x="166" y="112"/>
                    <a:pt x="167" y="111"/>
                    <a:pt x="167" y="11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0"/>
                    <a:pt x="166" y="49"/>
                    <a:pt x="165" y="48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1"/>
                    <a:pt x="142" y="0"/>
                    <a:pt x="1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1903" name="直接连接符 1902"/>
          <p:cNvCxnSpPr/>
          <p:nvPr/>
        </p:nvCxnSpPr>
        <p:spPr>
          <a:xfrm>
            <a:off x="1155533" y="1927159"/>
            <a:ext cx="31683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4" name="文本框 1903"/>
          <p:cNvSpPr txBox="1"/>
          <p:nvPr/>
        </p:nvSpPr>
        <p:spPr>
          <a:xfrm>
            <a:off x="1015709" y="917832"/>
            <a:ext cx="1656184" cy="70788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 dirty="0" smtClean="0">
                <a:solidFill>
                  <a:schemeClr val="bg1"/>
                </a:solidFill>
                <a:latin typeface="+mj-ea"/>
                <a:ea typeface="+mj-ea"/>
              </a:rPr>
              <a:t>目录</a:t>
            </a:r>
            <a:endParaRPr lang="zh-CN" altLang="en-US" sz="4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53" name="文本框 752"/>
          <p:cNvSpPr txBox="1"/>
          <p:nvPr/>
        </p:nvSpPr>
        <p:spPr>
          <a:xfrm>
            <a:off x="1529674" y="1445858"/>
            <a:ext cx="3226042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dirty="0" smtClean="0">
                <a:solidFill>
                  <a:schemeClr val="bg1"/>
                </a:solidFill>
                <a:latin typeface="+mj-ea"/>
                <a:ea typeface="+mj-ea"/>
              </a:rPr>
              <a:t>contents</a:t>
            </a:r>
            <a:endParaRPr lang="zh-CN" altLang="en-US" sz="28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1910" name="组合 1909"/>
          <p:cNvGrpSpPr/>
          <p:nvPr/>
        </p:nvGrpSpPr>
        <p:grpSpPr>
          <a:xfrm>
            <a:off x="1139602" y="2157697"/>
            <a:ext cx="4697581" cy="648072"/>
            <a:chOff x="1081546" y="2505105"/>
            <a:chExt cx="4697581" cy="648072"/>
          </a:xfrm>
        </p:grpSpPr>
        <p:grpSp>
          <p:nvGrpSpPr>
            <p:cNvPr id="1906" name="组合 1905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1905" name="矩形 1904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4" name="文本框 753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 smtClean="0">
                    <a:solidFill>
                      <a:schemeClr val="bg1"/>
                    </a:solidFill>
                    <a:latin typeface="+mj-ea"/>
                    <a:ea typeface="+mj-ea"/>
                  </a:rPr>
                  <a:t>一</a:t>
                </a:r>
                <a:endPara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1909" name="组合 1908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1907" name="对角圆角矩形 1906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1908" name="文本框 1907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761" name="组合 760"/>
          <p:cNvGrpSpPr/>
          <p:nvPr/>
        </p:nvGrpSpPr>
        <p:grpSpPr>
          <a:xfrm>
            <a:off x="1139602" y="2941694"/>
            <a:ext cx="4697581" cy="648072"/>
            <a:chOff x="1081546" y="2505105"/>
            <a:chExt cx="4697581" cy="648072"/>
          </a:xfrm>
        </p:grpSpPr>
        <p:grpSp>
          <p:nvGrpSpPr>
            <p:cNvPr id="762" name="组合 761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766" name="矩形 765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7" name="文本框 766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二</a:t>
                </a:r>
              </a:p>
            </p:txBody>
          </p:sp>
        </p:grpSp>
        <p:grpSp>
          <p:nvGrpSpPr>
            <p:cNvPr id="763" name="组合 762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764" name="对角圆角矩形 763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765" name="文本框 764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768" name="组合 767"/>
          <p:cNvGrpSpPr/>
          <p:nvPr/>
        </p:nvGrpSpPr>
        <p:grpSpPr>
          <a:xfrm>
            <a:off x="1139602" y="3725691"/>
            <a:ext cx="4697581" cy="648072"/>
            <a:chOff x="1081546" y="2505105"/>
            <a:chExt cx="4697581" cy="648072"/>
          </a:xfrm>
        </p:grpSpPr>
        <p:grpSp>
          <p:nvGrpSpPr>
            <p:cNvPr id="769" name="组合 768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773" name="矩形 772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4" name="文本框 773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三</a:t>
                </a:r>
              </a:p>
            </p:txBody>
          </p:sp>
        </p:grpSp>
        <p:grpSp>
          <p:nvGrpSpPr>
            <p:cNvPr id="770" name="组合 769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771" name="对角圆角矩形 770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772" name="文本框 771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775" name="组合 774"/>
          <p:cNvGrpSpPr/>
          <p:nvPr/>
        </p:nvGrpSpPr>
        <p:grpSpPr>
          <a:xfrm>
            <a:off x="1139602" y="4509688"/>
            <a:ext cx="4697581" cy="648072"/>
            <a:chOff x="1081546" y="2505105"/>
            <a:chExt cx="4697581" cy="648072"/>
          </a:xfrm>
        </p:grpSpPr>
        <p:grpSp>
          <p:nvGrpSpPr>
            <p:cNvPr id="776" name="组合 775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780" name="矩形 779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1" name="文本框 780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四</a:t>
                </a:r>
              </a:p>
            </p:txBody>
          </p:sp>
        </p:grpSp>
        <p:grpSp>
          <p:nvGrpSpPr>
            <p:cNvPr id="777" name="组合 776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778" name="对角圆角矩形 777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779" name="文本框 778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782" name="组合 781"/>
          <p:cNvGrpSpPr/>
          <p:nvPr/>
        </p:nvGrpSpPr>
        <p:grpSpPr>
          <a:xfrm>
            <a:off x="1139602" y="5293685"/>
            <a:ext cx="4697581" cy="648072"/>
            <a:chOff x="1081546" y="2505105"/>
            <a:chExt cx="4697581" cy="648072"/>
          </a:xfrm>
        </p:grpSpPr>
        <p:grpSp>
          <p:nvGrpSpPr>
            <p:cNvPr id="783" name="组合 782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787" name="矩形 786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8" name="文本框 787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五</a:t>
                </a:r>
              </a:p>
            </p:txBody>
          </p:sp>
        </p:grpSp>
        <p:grpSp>
          <p:nvGrpSpPr>
            <p:cNvPr id="784" name="组合 783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785" name="对角圆角矩形 784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786" name="文本框 785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5593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直接连接符 13"/>
          <p:cNvCxnSpPr/>
          <p:nvPr/>
        </p:nvCxnSpPr>
        <p:spPr>
          <a:xfrm rot="5400000">
            <a:off x="3322474" y="3965517"/>
            <a:ext cx="267777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rot="5400000">
            <a:off x="6166789" y="3965517"/>
            <a:ext cx="267777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11 Rectángulo"/>
          <p:cNvSpPr/>
          <p:nvPr/>
        </p:nvSpPr>
        <p:spPr>
          <a:xfrm>
            <a:off x="2032757" y="2055131"/>
            <a:ext cx="2373312" cy="946150"/>
          </a:xfrm>
          <a:prstGeom prst="rect">
            <a:avLst/>
          </a:prstGeom>
          <a:solidFill>
            <a:srgbClr val="009DA6"/>
          </a:solidFill>
          <a:ln>
            <a:noFill/>
          </a:ln>
          <a:effectLst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kern="0" dirty="0">
                <a:solidFill>
                  <a:srgbClr val="FFFFFF"/>
                </a:solidFill>
                <a:latin typeface="+mj-ea"/>
                <a:ea typeface="+mj-ea"/>
              </a:rPr>
              <a:t>添加</a:t>
            </a:r>
            <a:r>
              <a:rPr lang="zh-CN" altLang="en-US" sz="2000" kern="0" dirty="0" smtClean="0">
                <a:solidFill>
                  <a:srgbClr val="FFFFFF"/>
                </a:solidFill>
                <a:latin typeface="+mj-ea"/>
                <a:ea typeface="+mj-ea"/>
              </a:rPr>
              <a:t>标题</a:t>
            </a:r>
            <a:endParaRPr lang="en-US" altLang="zh-CN" sz="2000" kern="0" dirty="0" smtClean="0">
              <a:solidFill>
                <a:srgbClr val="FFFFFF"/>
              </a:solidFill>
              <a:latin typeface="+mj-ea"/>
              <a:ea typeface="+mj-ea"/>
            </a:endParaRPr>
          </a:p>
        </p:txBody>
      </p:sp>
      <p:sp>
        <p:nvSpPr>
          <p:cNvPr id="27" name="42 Rectángulo"/>
          <p:cNvSpPr/>
          <p:nvPr/>
        </p:nvSpPr>
        <p:spPr>
          <a:xfrm>
            <a:off x="4907755" y="2055131"/>
            <a:ext cx="2373313" cy="946150"/>
          </a:xfrm>
          <a:prstGeom prst="rect">
            <a:avLst/>
          </a:prstGeom>
          <a:solidFill>
            <a:srgbClr val="009DA6"/>
          </a:solidFill>
          <a:ln>
            <a:noFill/>
          </a:ln>
          <a:effectLst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kern="0" dirty="0">
                <a:solidFill>
                  <a:srgbClr val="FFFFFF"/>
                </a:solidFill>
                <a:latin typeface="+mj-ea"/>
                <a:ea typeface="+mj-ea"/>
              </a:rPr>
              <a:t>添加标题</a:t>
            </a:r>
            <a:endParaRPr lang="en-US" altLang="zh-CN" sz="2000" kern="0" dirty="0">
              <a:solidFill>
                <a:srgbClr val="FFFFFF"/>
              </a:solidFill>
              <a:latin typeface="+mj-ea"/>
              <a:ea typeface="+mj-ea"/>
            </a:endParaRPr>
          </a:p>
        </p:txBody>
      </p:sp>
      <p:sp>
        <p:nvSpPr>
          <p:cNvPr id="28" name="51 Rectángulo"/>
          <p:cNvSpPr/>
          <p:nvPr/>
        </p:nvSpPr>
        <p:spPr>
          <a:xfrm>
            <a:off x="7782756" y="2055131"/>
            <a:ext cx="2374900" cy="946150"/>
          </a:xfrm>
          <a:prstGeom prst="rect">
            <a:avLst/>
          </a:prstGeom>
          <a:solidFill>
            <a:srgbClr val="009DA6"/>
          </a:solidFill>
          <a:ln>
            <a:noFill/>
          </a:ln>
          <a:effectLst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kern="0" dirty="0">
                <a:solidFill>
                  <a:srgbClr val="FFFFFF"/>
                </a:solidFill>
                <a:latin typeface="+mj-ea"/>
                <a:ea typeface="+mj-ea"/>
              </a:rPr>
              <a:t>添加标题</a:t>
            </a:r>
            <a:endParaRPr lang="en-US" altLang="zh-CN" sz="2000" kern="0" dirty="0">
              <a:solidFill>
                <a:srgbClr val="FFFFFF"/>
              </a:solidFill>
              <a:latin typeface="+mj-ea"/>
              <a:ea typeface="+mj-ea"/>
            </a:endParaRPr>
          </a:p>
        </p:txBody>
      </p:sp>
      <p:sp>
        <p:nvSpPr>
          <p:cNvPr id="29" name="TextBox 8"/>
          <p:cNvSpPr txBox="1"/>
          <p:nvPr/>
        </p:nvSpPr>
        <p:spPr>
          <a:xfrm>
            <a:off x="2176467" y="3394017"/>
            <a:ext cx="2085892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endParaRPr lang="en-US" altLang="zh-CN" sz="18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endParaRPr lang="en-US" altLang="zh-CN" sz="18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</a:t>
            </a: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TextBox 8"/>
          <p:cNvSpPr txBox="1"/>
          <p:nvPr/>
        </p:nvSpPr>
        <p:spPr>
          <a:xfrm>
            <a:off x="5079734" y="3394017"/>
            <a:ext cx="2085892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endParaRPr lang="en-US" altLang="zh-CN" sz="18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endParaRPr lang="en-US" altLang="zh-CN" sz="18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</a:t>
            </a: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TextBox 8"/>
          <p:cNvSpPr txBox="1"/>
          <p:nvPr/>
        </p:nvSpPr>
        <p:spPr>
          <a:xfrm>
            <a:off x="7983001" y="3394017"/>
            <a:ext cx="2085892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endParaRPr lang="en-US" altLang="zh-CN" sz="18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endParaRPr lang="en-US" altLang="zh-CN" sz="18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</a:t>
            </a: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en-US" altLang="zh-CN" sz="1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33" name="文本框 32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35" name="组合 34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37" name="组合 36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44" name="组合 43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46" name="椭圆 45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47" name="空心弧 46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45" name="空心弧 44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38" name="组合 37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39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36" name="直接连接符 35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2" name="组合 481"/>
          <p:cNvGrpSpPr>
            <a:grpSpLocks noChangeAspect="1"/>
          </p:cNvGrpSpPr>
          <p:nvPr/>
        </p:nvGrpSpPr>
        <p:grpSpPr>
          <a:xfrm>
            <a:off x="3834668" y="2117649"/>
            <a:ext cx="650008" cy="720000"/>
            <a:chOff x="7257299" y="3351697"/>
            <a:chExt cx="143328" cy="158762"/>
          </a:xfrm>
        </p:grpSpPr>
        <p:sp>
          <p:nvSpPr>
            <p:cNvPr id="483" name="Freeform 338"/>
            <p:cNvSpPr>
              <a:spLocks/>
            </p:cNvSpPr>
            <p:nvPr/>
          </p:nvSpPr>
          <p:spPr bwMode="auto">
            <a:xfrm rot="635633">
              <a:off x="7280844" y="3351697"/>
              <a:ext cx="119783" cy="138647"/>
            </a:xfrm>
            <a:custGeom>
              <a:avLst/>
              <a:gdLst>
                <a:gd name="T0" fmla="*/ 53 w 54"/>
                <a:gd name="T1" fmla="*/ 0 h 62"/>
                <a:gd name="T2" fmla="*/ 33 w 54"/>
                <a:gd name="T3" fmla="*/ 18 h 62"/>
                <a:gd name="T4" fmla="*/ 16 w 54"/>
                <a:gd name="T5" fmla="*/ 45 h 62"/>
                <a:gd name="T6" fmla="*/ 15 w 54"/>
                <a:gd name="T7" fmla="*/ 41 h 62"/>
                <a:gd name="T8" fmla="*/ 8 w 54"/>
                <a:gd name="T9" fmla="*/ 30 h 62"/>
                <a:gd name="T10" fmla="*/ 8 w 54"/>
                <a:gd name="T11" fmla="*/ 30 h 62"/>
                <a:gd name="T12" fmla="*/ 0 w 54"/>
                <a:gd name="T13" fmla="*/ 35 h 62"/>
                <a:gd name="T14" fmla="*/ 5 w 54"/>
                <a:gd name="T15" fmla="*/ 40 h 62"/>
                <a:gd name="T16" fmla="*/ 9 w 54"/>
                <a:gd name="T17" fmla="*/ 51 h 62"/>
                <a:gd name="T18" fmla="*/ 10 w 54"/>
                <a:gd name="T19" fmla="*/ 54 h 62"/>
                <a:gd name="T20" fmla="*/ 13 w 54"/>
                <a:gd name="T21" fmla="*/ 62 h 62"/>
                <a:gd name="T22" fmla="*/ 18 w 54"/>
                <a:gd name="T23" fmla="*/ 58 h 62"/>
                <a:gd name="T24" fmla="*/ 20 w 54"/>
                <a:gd name="T25" fmla="*/ 56 h 62"/>
                <a:gd name="T26" fmla="*/ 36 w 54"/>
                <a:gd name="T27" fmla="*/ 25 h 62"/>
                <a:gd name="T28" fmla="*/ 54 w 54"/>
                <a:gd name="T29" fmla="*/ 2 h 62"/>
                <a:gd name="T30" fmla="*/ 53 w 5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2">
                  <a:moveTo>
                    <a:pt x="53" y="0"/>
                  </a:moveTo>
                  <a:cubicBezTo>
                    <a:pt x="46" y="4"/>
                    <a:pt x="40" y="10"/>
                    <a:pt x="33" y="18"/>
                  </a:cubicBezTo>
                  <a:cubicBezTo>
                    <a:pt x="26" y="27"/>
                    <a:pt x="20" y="36"/>
                    <a:pt x="16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2" y="34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30"/>
                    <a:pt x="3" y="32"/>
                    <a:pt x="0" y="35"/>
                  </a:cubicBezTo>
                  <a:cubicBezTo>
                    <a:pt x="2" y="36"/>
                    <a:pt x="3" y="38"/>
                    <a:pt x="5" y="40"/>
                  </a:cubicBezTo>
                  <a:cubicBezTo>
                    <a:pt x="6" y="42"/>
                    <a:pt x="8" y="46"/>
                    <a:pt x="9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8"/>
                    <a:pt x="12" y="61"/>
                    <a:pt x="13" y="62"/>
                  </a:cubicBezTo>
                  <a:cubicBezTo>
                    <a:pt x="13" y="61"/>
                    <a:pt x="15" y="60"/>
                    <a:pt x="18" y="58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46"/>
                    <a:pt x="29" y="36"/>
                    <a:pt x="36" y="25"/>
                  </a:cubicBezTo>
                  <a:cubicBezTo>
                    <a:pt x="43" y="15"/>
                    <a:pt x="49" y="7"/>
                    <a:pt x="54" y="2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339"/>
            <p:cNvSpPr>
              <a:spLocks/>
            </p:cNvSpPr>
            <p:nvPr/>
          </p:nvSpPr>
          <p:spPr bwMode="auto">
            <a:xfrm rot="635633">
              <a:off x="7257299" y="3385960"/>
              <a:ext cx="93374" cy="124499"/>
            </a:xfrm>
            <a:custGeom>
              <a:avLst/>
              <a:gdLst>
                <a:gd name="T0" fmla="*/ 6 w 42"/>
                <a:gd name="T1" fmla="*/ 0 h 56"/>
                <a:gd name="T2" fmla="*/ 0 w 42"/>
                <a:gd name="T3" fmla="*/ 8 h 56"/>
                <a:gd name="T4" fmla="*/ 0 w 42"/>
                <a:gd name="T5" fmla="*/ 45 h 56"/>
                <a:gd name="T6" fmla="*/ 7 w 42"/>
                <a:gd name="T7" fmla="*/ 54 h 56"/>
                <a:gd name="T8" fmla="*/ 35 w 42"/>
                <a:gd name="T9" fmla="*/ 56 h 56"/>
                <a:gd name="T10" fmla="*/ 35 w 42"/>
                <a:gd name="T11" fmla="*/ 56 h 56"/>
                <a:gd name="T12" fmla="*/ 42 w 42"/>
                <a:gd name="T13" fmla="*/ 48 h 56"/>
                <a:gd name="T14" fmla="*/ 42 w 42"/>
                <a:gd name="T15" fmla="*/ 23 h 56"/>
                <a:gd name="T16" fmla="*/ 38 w 42"/>
                <a:gd name="T17" fmla="*/ 28 h 56"/>
                <a:gd name="T18" fmla="*/ 38 w 42"/>
                <a:gd name="T19" fmla="*/ 47 h 56"/>
                <a:gd name="T20" fmla="*/ 35 w 42"/>
                <a:gd name="T21" fmla="*/ 51 h 56"/>
                <a:gd name="T22" fmla="*/ 35 w 42"/>
                <a:gd name="T23" fmla="*/ 51 h 56"/>
                <a:gd name="T24" fmla="*/ 7 w 42"/>
                <a:gd name="T25" fmla="*/ 49 h 56"/>
                <a:gd name="T26" fmla="*/ 4 w 42"/>
                <a:gd name="T27" fmla="*/ 45 h 56"/>
                <a:gd name="T28" fmla="*/ 4 w 42"/>
                <a:gd name="T29" fmla="*/ 8 h 56"/>
                <a:gd name="T30" fmla="*/ 7 w 42"/>
                <a:gd name="T31" fmla="*/ 5 h 56"/>
                <a:gd name="T32" fmla="*/ 7 w 42"/>
                <a:gd name="T33" fmla="*/ 5 h 56"/>
                <a:gd name="T34" fmla="*/ 28 w 42"/>
                <a:gd name="T35" fmla="*/ 7 h 56"/>
                <a:gd name="T36" fmla="*/ 31 w 42"/>
                <a:gd name="T37" fmla="*/ 2 h 56"/>
                <a:gd name="T38" fmla="*/ 7 w 42"/>
                <a:gd name="T39" fmla="*/ 0 h 56"/>
                <a:gd name="T40" fmla="*/ 6 w 42"/>
                <a:gd name="T4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56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4"/>
                    <a:pt x="7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9" y="56"/>
                    <a:pt x="42" y="52"/>
                    <a:pt x="42" y="4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50"/>
                    <a:pt x="37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9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1" y="4"/>
                    <a:pt x="3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1" name="组合 490"/>
          <p:cNvGrpSpPr>
            <a:grpSpLocks noChangeAspect="1"/>
          </p:cNvGrpSpPr>
          <p:nvPr/>
        </p:nvGrpSpPr>
        <p:grpSpPr>
          <a:xfrm>
            <a:off x="6703346" y="2117649"/>
            <a:ext cx="650008" cy="720000"/>
            <a:chOff x="7257299" y="3351697"/>
            <a:chExt cx="143328" cy="158762"/>
          </a:xfrm>
        </p:grpSpPr>
        <p:sp>
          <p:nvSpPr>
            <p:cNvPr id="492" name="Freeform 338"/>
            <p:cNvSpPr>
              <a:spLocks/>
            </p:cNvSpPr>
            <p:nvPr/>
          </p:nvSpPr>
          <p:spPr bwMode="auto">
            <a:xfrm rot="635633">
              <a:off x="7280844" y="3351697"/>
              <a:ext cx="119783" cy="138647"/>
            </a:xfrm>
            <a:custGeom>
              <a:avLst/>
              <a:gdLst>
                <a:gd name="T0" fmla="*/ 53 w 54"/>
                <a:gd name="T1" fmla="*/ 0 h 62"/>
                <a:gd name="T2" fmla="*/ 33 w 54"/>
                <a:gd name="T3" fmla="*/ 18 h 62"/>
                <a:gd name="T4" fmla="*/ 16 w 54"/>
                <a:gd name="T5" fmla="*/ 45 h 62"/>
                <a:gd name="T6" fmla="*/ 15 w 54"/>
                <a:gd name="T7" fmla="*/ 41 h 62"/>
                <a:gd name="T8" fmla="*/ 8 w 54"/>
                <a:gd name="T9" fmla="*/ 30 h 62"/>
                <a:gd name="T10" fmla="*/ 8 w 54"/>
                <a:gd name="T11" fmla="*/ 30 h 62"/>
                <a:gd name="T12" fmla="*/ 0 w 54"/>
                <a:gd name="T13" fmla="*/ 35 h 62"/>
                <a:gd name="T14" fmla="*/ 5 w 54"/>
                <a:gd name="T15" fmla="*/ 40 h 62"/>
                <a:gd name="T16" fmla="*/ 9 w 54"/>
                <a:gd name="T17" fmla="*/ 51 h 62"/>
                <a:gd name="T18" fmla="*/ 10 w 54"/>
                <a:gd name="T19" fmla="*/ 54 h 62"/>
                <a:gd name="T20" fmla="*/ 13 w 54"/>
                <a:gd name="T21" fmla="*/ 62 h 62"/>
                <a:gd name="T22" fmla="*/ 18 w 54"/>
                <a:gd name="T23" fmla="*/ 58 h 62"/>
                <a:gd name="T24" fmla="*/ 20 w 54"/>
                <a:gd name="T25" fmla="*/ 56 h 62"/>
                <a:gd name="T26" fmla="*/ 36 w 54"/>
                <a:gd name="T27" fmla="*/ 25 h 62"/>
                <a:gd name="T28" fmla="*/ 54 w 54"/>
                <a:gd name="T29" fmla="*/ 2 h 62"/>
                <a:gd name="T30" fmla="*/ 53 w 5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2">
                  <a:moveTo>
                    <a:pt x="53" y="0"/>
                  </a:moveTo>
                  <a:cubicBezTo>
                    <a:pt x="46" y="4"/>
                    <a:pt x="40" y="10"/>
                    <a:pt x="33" y="18"/>
                  </a:cubicBezTo>
                  <a:cubicBezTo>
                    <a:pt x="26" y="27"/>
                    <a:pt x="20" y="36"/>
                    <a:pt x="16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2" y="34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30"/>
                    <a:pt x="3" y="32"/>
                    <a:pt x="0" y="35"/>
                  </a:cubicBezTo>
                  <a:cubicBezTo>
                    <a:pt x="2" y="36"/>
                    <a:pt x="3" y="38"/>
                    <a:pt x="5" y="40"/>
                  </a:cubicBezTo>
                  <a:cubicBezTo>
                    <a:pt x="6" y="42"/>
                    <a:pt x="8" y="46"/>
                    <a:pt x="9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8"/>
                    <a:pt x="12" y="61"/>
                    <a:pt x="13" y="62"/>
                  </a:cubicBezTo>
                  <a:cubicBezTo>
                    <a:pt x="13" y="61"/>
                    <a:pt x="15" y="60"/>
                    <a:pt x="18" y="58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46"/>
                    <a:pt x="29" y="36"/>
                    <a:pt x="36" y="25"/>
                  </a:cubicBezTo>
                  <a:cubicBezTo>
                    <a:pt x="43" y="15"/>
                    <a:pt x="49" y="7"/>
                    <a:pt x="54" y="2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339"/>
            <p:cNvSpPr>
              <a:spLocks/>
            </p:cNvSpPr>
            <p:nvPr/>
          </p:nvSpPr>
          <p:spPr bwMode="auto">
            <a:xfrm rot="635633">
              <a:off x="7257299" y="3385960"/>
              <a:ext cx="93374" cy="124499"/>
            </a:xfrm>
            <a:custGeom>
              <a:avLst/>
              <a:gdLst>
                <a:gd name="T0" fmla="*/ 6 w 42"/>
                <a:gd name="T1" fmla="*/ 0 h 56"/>
                <a:gd name="T2" fmla="*/ 0 w 42"/>
                <a:gd name="T3" fmla="*/ 8 h 56"/>
                <a:gd name="T4" fmla="*/ 0 w 42"/>
                <a:gd name="T5" fmla="*/ 45 h 56"/>
                <a:gd name="T6" fmla="*/ 7 w 42"/>
                <a:gd name="T7" fmla="*/ 54 h 56"/>
                <a:gd name="T8" fmla="*/ 35 w 42"/>
                <a:gd name="T9" fmla="*/ 56 h 56"/>
                <a:gd name="T10" fmla="*/ 35 w 42"/>
                <a:gd name="T11" fmla="*/ 56 h 56"/>
                <a:gd name="T12" fmla="*/ 42 w 42"/>
                <a:gd name="T13" fmla="*/ 48 h 56"/>
                <a:gd name="T14" fmla="*/ 42 w 42"/>
                <a:gd name="T15" fmla="*/ 23 h 56"/>
                <a:gd name="T16" fmla="*/ 38 w 42"/>
                <a:gd name="T17" fmla="*/ 28 h 56"/>
                <a:gd name="T18" fmla="*/ 38 w 42"/>
                <a:gd name="T19" fmla="*/ 47 h 56"/>
                <a:gd name="T20" fmla="*/ 35 w 42"/>
                <a:gd name="T21" fmla="*/ 51 h 56"/>
                <a:gd name="T22" fmla="*/ 35 w 42"/>
                <a:gd name="T23" fmla="*/ 51 h 56"/>
                <a:gd name="T24" fmla="*/ 7 w 42"/>
                <a:gd name="T25" fmla="*/ 49 h 56"/>
                <a:gd name="T26" fmla="*/ 4 w 42"/>
                <a:gd name="T27" fmla="*/ 45 h 56"/>
                <a:gd name="T28" fmla="*/ 4 w 42"/>
                <a:gd name="T29" fmla="*/ 8 h 56"/>
                <a:gd name="T30" fmla="*/ 7 w 42"/>
                <a:gd name="T31" fmla="*/ 5 h 56"/>
                <a:gd name="T32" fmla="*/ 7 w 42"/>
                <a:gd name="T33" fmla="*/ 5 h 56"/>
                <a:gd name="T34" fmla="*/ 28 w 42"/>
                <a:gd name="T35" fmla="*/ 7 h 56"/>
                <a:gd name="T36" fmla="*/ 31 w 42"/>
                <a:gd name="T37" fmla="*/ 2 h 56"/>
                <a:gd name="T38" fmla="*/ 7 w 42"/>
                <a:gd name="T39" fmla="*/ 0 h 56"/>
                <a:gd name="T40" fmla="*/ 6 w 42"/>
                <a:gd name="T4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56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4"/>
                    <a:pt x="7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9" y="56"/>
                    <a:pt x="42" y="52"/>
                    <a:pt x="42" y="4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50"/>
                    <a:pt x="37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9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1" y="4"/>
                    <a:pt x="3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4" name="组合 493"/>
          <p:cNvGrpSpPr>
            <a:grpSpLocks noChangeAspect="1"/>
          </p:cNvGrpSpPr>
          <p:nvPr/>
        </p:nvGrpSpPr>
        <p:grpSpPr>
          <a:xfrm>
            <a:off x="9572024" y="2117649"/>
            <a:ext cx="650008" cy="720000"/>
            <a:chOff x="7257299" y="3351697"/>
            <a:chExt cx="143328" cy="158762"/>
          </a:xfrm>
        </p:grpSpPr>
        <p:sp>
          <p:nvSpPr>
            <p:cNvPr id="495" name="Freeform 338"/>
            <p:cNvSpPr>
              <a:spLocks/>
            </p:cNvSpPr>
            <p:nvPr/>
          </p:nvSpPr>
          <p:spPr bwMode="auto">
            <a:xfrm rot="635633">
              <a:off x="7280844" y="3351697"/>
              <a:ext cx="119783" cy="138647"/>
            </a:xfrm>
            <a:custGeom>
              <a:avLst/>
              <a:gdLst>
                <a:gd name="T0" fmla="*/ 53 w 54"/>
                <a:gd name="T1" fmla="*/ 0 h 62"/>
                <a:gd name="T2" fmla="*/ 33 w 54"/>
                <a:gd name="T3" fmla="*/ 18 h 62"/>
                <a:gd name="T4" fmla="*/ 16 w 54"/>
                <a:gd name="T5" fmla="*/ 45 h 62"/>
                <a:gd name="T6" fmla="*/ 15 w 54"/>
                <a:gd name="T7" fmla="*/ 41 h 62"/>
                <a:gd name="T8" fmla="*/ 8 w 54"/>
                <a:gd name="T9" fmla="*/ 30 h 62"/>
                <a:gd name="T10" fmla="*/ 8 w 54"/>
                <a:gd name="T11" fmla="*/ 30 h 62"/>
                <a:gd name="T12" fmla="*/ 0 w 54"/>
                <a:gd name="T13" fmla="*/ 35 h 62"/>
                <a:gd name="T14" fmla="*/ 5 w 54"/>
                <a:gd name="T15" fmla="*/ 40 h 62"/>
                <a:gd name="T16" fmla="*/ 9 w 54"/>
                <a:gd name="T17" fmla="*/ 51 h 62"/>
                <a:gd name="T18" fmla="*/ 10 w 54"/>
                <a:gd name="T19" fmla="*/ 54 h 62"/>
                <a:gd name="T20" fmla="*/ 13 w 54"/>
                <a:gd name="T21" fmla="*/ 62 h 62"/>
                <a:gd name="T22" fmla="*/ 18 w 54"/>
                <a:gd name="T23" fmla="*/ 58 h 62"/>
                <a:gd name="T24" fmla="*/ 20 w 54"/>
                <a:gd name="T25" fmla="*/ 56 h 62"/>
                <a:gd name="T26" fmla="*/ 36 w 54"/>
                <a:gd name="T27" fmla="*/ 25 h 62"/>
                <a:gd name="T28" fmla="*/ 54 w 54"/>
                <a:gd name="T29" fmla="*/ 2 h 62"/>
                <a:gd name="T30" fmla="*/ 53 w 5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2">
                  <a:moveTo>
                    <a:pt x="53" y="0"/>
                  </a:moveTo>
                  <a:cubicBezTo>
                    <a:pt x="46" y="4"/>
                    <a:pt x="40" y="10"/>
                    <a:pt x="33" y="18"/>
                  </a:cubicBezTo>
                  <a:cubicBezTo>
                    <a:pt x="26" y="27"/>
                    <a:pt x="20" y="36"/>
                    <a:pt x="16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2" y="34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30"/>
                    <a:pt x="3" y="32"/>
                    <a:pt x="0" y="35"/>
                  </a:cubicBezTo>
                  <a:cubicBezTo>
                    <a:pt x="2" y="36"/>
                    <a:pt x="3" y="38"/>
                    <a:pt x="5" y="40"/>
                  </a:cubicBezTo>
                  <a:cubicBezTo>
                    <a:pt x="6" y="42"/>
                    <a:pt x="8" y="46"/>
                    <a:pt x="9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8"/>
                    <a:pt x="12" y="61"/>
                    <a:pt x="13" y="62"/>
                  </a:cubicBezTo>
                  <a:cubicBezTo>
                    <a:pt x="13" y="61"/>
                    <a:pt x="15" y="60"/>
                    <a:pt x="18" y="58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46"/>
                    <a:pt x="29" y="36"/>
                    <a:pt x="36" y="25"/>
                  </a:cubicBezTo>
                  <a:cubicBezTo>
                    <a:pt x="43" y="15"/>
                    <a:pt x="49" y="7"/>
                    <a:pt x="54" y="2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339"/>
            <p:cNvSpPr>
              <a:spLocks/>
            </p:cNvSpPr>
            <p:nvPr/>
          </p:nvSpPr>
          <p:spPr bwMode="auto">
            <a:xfrm rot="635633">
              <a:off x="7257299" y="3385960"/>
              <a:ext cx="93374" cy="124499"/>
            </a:xfrm>
            <a:custGeom>
              <a:avLst/>
              <a:gdLst>
                <a:gd name="T0" fmla="*/ 6 w 42"/>
                <a:gd name="T1" fmla="*/ 0 h 56"/>
                <a:gd name="T2" fmla="*/ 0 w 42"/>
                <a:gd name="T3" fmla="*/ 8 h 56"/>
                <a:gd name="T4" fmla="*/ 0 w 42"/>
                <a:gd name="T5" fmla="*/ 45 h 56"/>
                <a:gd name="T6" fmla="*/ 7 w 42"/>
                <a:gd name="T7" fmla="*/ 54 h 56"/>
                <a:gd name="T8" fmla="*/ 35 w 42"/>
                <a:gd name="T9" fmla="*/ 56 h 56"/>
                <a:gd name="T10" fmla="*/ 35 w 42"/>
                <a:gd name="T11" fmla="*/ 56 h 56"/>
                <a:gd name="T12" fmla="*/ 42 w 42"/>
                <a:gd name="T13" fmla="*/ 48 h 56"/>
                <a:gd name="T14" fmla="*/ 42 w 42"/>
                <a:gd name="T15" fmla="*/ 23 h 56"/>
                <a:gd name="T16" fmla="*/ 38 w 42"/>
                <a:gd name="T17" fmla="*/ 28 h 56"/>
                <a:gd name="T18" fmla="*/ 38 w 42"/>
                <a:gd name="T19" fmla="*/ 47 h 56"/>
                <a:gd name="T20" fmla="*/ 35 w 42"/>
                <a:gd name="T21" fmla="*/ 51 h 56"/>
                <a:gd name="T22" fmla="*/ 35 w 42"/>
                <a:gd name="T23" fmla="*/ 51 h 56"/>
                <a:gd name="T24" fmla="*/ 7 w 42"/>
                <a:gd name="T25" fmla="*/ 49 h 56"/>
                <a:gd name="T26" fmla="*/ 4 w 42"/>
                <a:gd name="T27" fmla="*/ 45 h 56"/>
                <a:gd name="T28" fmla="*/ 4 w 42"/>
                <a:gd name="T29" fmla="*/ 8 h 56"/>
                <a:gd name="T30" fmla="*/ 7 w 42"/>
                <a:gd name="T31" fmla="*/ 5 h 56"/>
                <a:gd name="T32" fmla="*/ 7 w 42"/>
                <a:gd name="T33" fmla="*/ 5 h 56"/>
                <a:gd name="T34" fmla="*/ 28 w 42"/>
                <a:gd name="T35" fmla="*/ 7 h 56"/>
                <a:gd name="T36" fmla="*/ 31 w 42"/>
                <a:gd name="T37" fmla="*/ 2 h 56"/>
                <a:gd name="T38" fmla="*/ 7 w 42"/>
                <a:gd name="T39" fmla="*/ 0 h 56"/>
                <a:gd name="T40" fmla="*/ 6 w 42"/>
                <a:gd name="T4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56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4"/>
                    <a:pt x="7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9" y="56"/>
                    <a:pt x="42" y="52"/>
                    <a:pt x="42" y="4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50"/>
                    <a:pt x="37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9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1" y="4"/>
                    <a:pt x="3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149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Freeform 51"/>
          <p:cNvSpPr>
            <a:spLocks noEditPoints="1"/>
          </p:cNvSpPr>
          <p:nvPr/>
        </p:nvSpPr>
        <p:spPr bwMode="auto">
          <a:xfrm>
            <a:off x="5551800" y="3030404"/>
            <a:ext cx="1151234" cy="966675"/>
          </a:xfrm>
          <a:custGeom>
            <a:avLst/>
            <a:gdLst>
              <a:gd name="T0" fmla="*/ 496 w 510"/>
              <a:gd name="T1" fmla="*/ 256 h 428"/>
              <a:gd name="T2" fmla="*/ 465 w 510"/>
              <a:gd name="T3" fmla="*/ 229 h 428"/>
              <a:gd name="T4" fmla="*/ 438 w 510"/>
              <a:gd name="T5" fmla="*/ 188 h 428"/>
              <a:gd name="T6" fmla="*/ 504 w 510"/>
              <a:gd name="T7" fmla="*/ 62 h 428"/>
              <a:gd name="T8" fmla="*/ 377 w 510"/>
              <a:gd name="T9" fmla="*/ 18 h 428"/>
              <a:gd name="T10" fmla="*/ 304 w 510"/>
              <a:gd name="T11" fmla="*/ 57 h 428"/>
              <a:gd name="T12" fmla="*/ 338 w 510"/>
              <a:gd name="T13" fmla="*/ 152 h 428"/>
              <a:gd name="T14" fmla="*/ 352 w 510"/>
              <a:gd name="T15" fmla="*/ 203 h 428"/>
              <a:gd name="T16" fmla="*/ 313 w 510"/>
              <a:gd name="T17" fmla="*/ 253 h 428"/>
              <a:gd name="T18" fmla="*/ 299 w 510"/>
              <a:gd name="T19" fmla="*/ 238 h 428"/>
              <a:gd name="T20" fmla="*/ 272 w 510"/>
              <a:gd name="T21" fmla="*/ 172 h 428"/>
              <a:gd name="T22" fmla="*/ 218 w 510"/>
              <a:gd name="T23" fmla="*/ 118 h 428"/>
              <a:gd name="T24" fmla="*/ 222 w 510"/>
              <a:gd name="T25" fmla="*/ 81 h 428"/>
              <a:gd name="T26" fmla="*/ 189 w 510"/>
              <a:gd name="T27" fmla="*/ 32 h 428"/>
              <a:gd name="T28" fmla="*/ 140 w 510"/>
              <a:gd name="T29" fmla="*/ 76 h 428"/>
              <a:gd name="T30" fmla="*/ 150 w 510"/>
              <a:gd name="T31" fmla="*/ 122 h 428"/>
              <a:gd name="T32" fmla="*/ 127 w 510"/>
              <a:gd name="T33" fmla="*/ 155 h 428"/>
              <a:gd name="T34" fmla="*/ 50 w 510"/>
              <a:gd name="T35" fmla="*/ 200 h 428"/>
              <a:gd name="T36" fmla="*/ 29 w 510"/>
              <a:gd name="T37" fmla="*/ 425 h 428"/>
              <a:gd name="T38" fmla="*/ 269 w 510"/>
              <a:gd name="T39" fmla="*/ 428 h 428"/>
              <a:gd name="T40" fmla="*/ 268 w 510"/>
              <a:gd name="T41" fmla="*/ 299 h 428"/>
              <a:gd name="T42" fmla="*/ 305 w 510"/>
              <a:gd name="T43" fmla="*/ 326 h 428"/>
              <a:gd name="T44" fmla="*/ 340 w 510"/>
              <a:gd name="T45" fmla="*/ 303 h 428"/>
              <a:gd name="T46" fmla="*/ 396 w 510"/>
              <a:gd name="T47" fmla="*/ 230 h 428"/>
              <a:gd name="T48" fmla="*/ 404 w 510"/>
              <a:gd name="T49" fmla="*/ 224 h 428"/>
              <a:gd name="T50" fmla="*/ 389 w 510"/>
              <a:gd name="T51" fmla="*/ 251 h 428"/>
              <a:gd name="T52" fmla="*/ 380 w 510"/>
              <a:gd name="T53" fmla="*/ 318 h 428"/>
              <a:gd name="T54" fmla="*/ 446 w 510"/>
              <a:gd name="T55" fmla="*/ 321 h 428"/>
              <a:gd name="T56" fmla="*/ 489 w 510"/>
              <a:gd name="T57" fmla="*/ 65 h 428"/>
              <a:gd name="T58" fmla="*/ 458 w 510"/>
              <a:gd name="T59" fmla="*/ 38 h 428"/>
              <a:gd name="T60" fmla="*/ 290 w 510"/>
              <a:gd name="T61" fmla="*/ 111 h 428"/>
              <a:gd name="T62" fmla="*/ 333 w 510"/>
              <a:gd name="T63" fmla="*/ 138 h 428"/>
              <a:gd name="T64" fmla="*/ 219 w 510"/>
              <a:gd name="T65" fmla="*/ 395 h 428"/>
              <a:gd name="T66" fmla="*/ 119 w 510"/>
              <a:gd name="T67" fmla="*/ 383 h 428"/>
              <a:gd name="T68" fmla="*/ 145 w 510"/>
              <a:gd name="T69" fmla="*/ 176 h 428"/>
              <a:gd name="T70" fmla="*/ 169 w 510"/>
              <a:gd name="T71" fmla="*/ 187 h 428"/>
              <a:gd name="T72" fmla="*/ 167 w 510"/>
              <a:gd name="T73" fmla="*/ 368 h 428"/>
              <a:gd name="T74" fmla="*/ 190 w 510"/>
              <a:gd name="T75" fmla="*/ 210 h 428"/>
              <a:gd name="T76" fmla="*/ 205 w 510"/>
              <a:gd name="T77" fmla="*/ 156 h 428"/>
              <a:gd name="T78" fmla="*/ 213 w 510"/>
              <a:gd name="T79" fmla="*/ 289 h 428"/>
              <a:gd name="T80" fmla="*/ 345 w 510"/>
              <a:gd name="T81" fmla="*/ 94 h 428"/>
              <a:gd name="T82" fmla="*/ 420 w 510"/>
              <a:gd name="T83" fmla="*/ 49 h 428"/>
              <a:gd name="T84" fmla="*/ 429 w 510"/>
              <a:gd name="T85" fmla="*/ 85 h 428"/>
              <a:gd name="T86" fmla="*/ 442 w 510"/>
              <a:gd name="T87" fmla="*/ 299 h 428"/>
              <a:gd name="T88" fmla="*/ 460 w 510"/>
              <a:gd name="T89" fmla="*/ 27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0" h="428">
                <a:moveTo>
                  <a:pt x="508" y="293"/>
                </a:moveTo>
                <a:cubicBezTo>
                  <a:pt x="507" y="289"/>
                  <a:pt x="503" y="290"/>
                  <a:pt x="503" y="290"/>
                </a:cubicBezTo>
                <a:cubicBezTo>
                  <a:pt x="503" y="290"/>
                  <a:pt x="496" y="259"/>
                  <a:pt x="496" y="256"/>
                </a:cubicBezTo>
                <a:cubicBezTo>
                  <a:pt x="495" y="254"/>
                  <a:pt x="493" y="253"/>
                  <a:pt x="493" y="253"/>
                </a:cubicBezTo>
                <a:cubicBezTo>
                  <a:pt x="491" y="239"/>
                  <a:pt x="466" y="234"/>
                  <a:pt x="466" y="234"/>
                </a:cubicBezTo>
                <a:cubicBezTo>
                  <a:pt x="464" y="232"/>
                  <a:pt x="465" y="229"/>
                  <a:pt x="465" y="229"/>
                </a:cubicBezTo>
                <a:cubicBezTo>
                  <a:pt x="471" y="224"/>
                  <a:pt x="458" y="226"/>
                  <a:pt x="458" y="226"/>
                </a:cubicBezTo>
                <a:cubicBezTo>
                  <a:pt x="457" y="222"/>
                  <a:pt x="441" y="215"/>
                  <a:pt x="441" y="215"/>
                </a:cubicBezTo>
                <a:cubicBezTo>
                  <a:pt x="430" y="211"/>
                  <a:pt x="438" y="188"/>
                  <a:pt x="438" y="188"/>
                </a:cubicBezTo>
                <a:cubicBezTo>
                  <a:pt x="449" y="184"/>
                  <a:pt x="442" y="172"/>
                  <a:pt x="442" y="172"/>
                </a:cubicBezTo>
                <a:cubicBezTo>
                  <a:pt x="464" y="161"/>
                  <a:pt x="468" y="133"/>
                  <a:pt x="469" y="121"/>
                </a:cubicBezTo>
                <a:cubicBezTo>
                  <a:pt x="494" y="114"/>
                  <a:pt x="510" y="88"/>
                  <a:pt x="504" y="62"/>
                </a:cubicBezTo>
                <a:cubicBezTo>
                  <a:pt x="499" y="40"/>
                  <a:pt x="480" y="24"/>
                  <a:pt x="458" y="23"/>
                </a:cubicBezTo>
                <a:cubicBezTo>
                  <a:pt x="457" y="9"/>
                  <a:pt x="458" y="0"/>
                  <a:pt x="458" y="0"/>
                </a:cubicBezTo>
                <a:cubicBezTo>
                  <a:pt x="377" y="18"/>
                  <a:pt x="377" y="18"/>
                  <a:pt x="377" y="18"/>
                </a:cubicBezTo>
                <a:cubicBezTo>
                  <a:pt x="376" y="18"/>
                  <a:pt x="376" y="18"/>
                  <a:pt x="376" y="18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5" y="37"/>
                  <a:pt x="299" y="45"/>
                  <a:pt x="304" y="57"/>
                </a:cubicBezTo>
                <a:cubicBezTo>
                  <a:pt x="282" y="66"/>
                  <a:pt x="270" y="90"/>
                  <a:pt x="275" y="114"/>
                </a:cubicBezTo>
                <a:cubicBezTo>
                  <a:pt x="281" y="142"/>
                  <a:pt x="308" y="158"/>
                  <a:pt x="336" y="152"/>
                </a:cubicBezTo>
                <a:cubicBezTo>
                  <a:pt x="336" y="152"/>
                  <a:pt x="337" y="152"/>
                  <a:pt x="338" y="152"/>
                </a:cubicBezTo>
                <a:cubicBezTo>
                  <a:pt x="342" y="159"/>
                  <a:pt x="352" y="174"/>
                  <a:pt x="366" y="181"/>
                </a:cubicBezTo>
                <a:cubicBezTo>
                  <a:pt x="361" y="190"/>
                  <a:pt x="357" y="202"/>
                  <a:pt x="357" y="202"/>
                </a:cubicBezTo>
                <a:cubicBezTo>
                  <a:pt x="357" y="202"/>
                  <a:pt x="355" y="202"/>
                  <a:pt x="352" y="203"/>
                </a:cubicBezTo>
                <a:cubicBezTo>
                  <a:pt x="349" y="204"/>
                  <a:pt x="343" y="216"/>
                  <a:pt x="339" y="222"/>
                </a:cubicBezTo>
                <a:cubicBezTo>
                  <a:pt x="335" y="229"/>
                  <a:pt x="327" y="243"/>
                  <a:pt x="321" y="248"/>
                </a:cubicBezTo>
                <a:cubicBezTo>
                  <a:pt x="315" y="253"/>
                  <a:pt x="317" y="251"/>
                  <a:pt x="313" y="253"/>
                </a:cubicBezTo>
                <a:cubicBezTo>
                  <a:pt x="310" y="254"/>
                  <a:pt x="309" y="264"/>
                  <a:pt x="307" y="261"/>
                </a:cubicBezTo>
                <a:cubicBezTo>
                  <a:pt x="306" y="258"/>
                  <a:pt x="299" y="252"/>
                  <a:pt x="298" y="248"/>
                </a:cubicBezTo>
                <a:cubicBezTo>
                  <a:pt x="297" y="245"/>
                  <a:pt x="299" y="243"/>
                  <a:pt x="299" y="238"/>
                </a:cubicBezTo>
                <a:cubicBezTo>
                  <a:pt x="299" y="232"/>
                  <a:pt x="298" y="234"/>
                  <a:pt x="296" y="228"/>
                </a:cubicBezTo>
                <a:cubicBezTo>
                  <a:pt x="293" y="222"/>
                  <a:pt x="288" y="208"/>
                  <a:pt x="288" y="208"/>
                </a:cubicBezTo>
                <a:cubicBezTo>
                  <a:pt x="284" y="188"/>
                  <a:pt x="272" y="172"/>
                  <a:pt x="272" y="172"/>
                </a:cubicBezTo>
                <a:cubicBezTo>
                  <a:pt x="222" y="159"/>
                  <a:pt x="222" y="159"/>
                  <a:pt x="222" y="159"/>
                </a:cubicBezTo>
                <a:cubicBezTo>
                  <a:pt x="220" y="157"/>
                  <a:pt x="210" y="149"/>
                  <a:pt x="210" y="149"/>
                </a:cubicBezTo>
                <a:cubicBezTo>
                  <a:pt x="213" y="145"/>
                  <a:pt x="218" y="118"/>
                  <a:pt x="218" y="118"/>
                </a:cubicBezTo>
                <a:cubicBezTo>
                  <a:pt x="221" y="115"/>
                  <a:pt x="223" y="90"/>
                  <a:pt x="223" y="90"/>
                </a:cubicBezTo>
                <a:cubicBezTo>
                  <a:pt x="223" y="85"/>
                  <a:pt x="220" y="92"/>
                  <a:pt x="220" y="92"/>
                </a:cubicBezTo>
                <a:cubicBezTo>
                  <a:pt x="220" y="92"/>
                  <a:pt x="222" y="85"/>
                  <a:pt x="222" y="81"/>
                </a:cubicBezTo>
                <a:cubicBezTo>
                  <a:pt x="222" y="76"/>
                  <a:pt x="223" y="64"/>
                  <a:pt x="221" y="58"/>
                </a:cubicBezTo>
                <a:cubicBezTo>
                  <a:pt x="219" y="52"/>
                  <a:pt x="212" y="48"/>
                  <a:pt x="209" y="45"/>
                </a:cubicBezTo>
                <a:cubicBezTo>
                  <a:pt x="206" y="42"/>
                  <a:pt x="197" y="34"/>
                  <a:pt x="189" y="32"/>
                </a:cubicBezTo>
                <a:cubicBezTo>
                  <a:pt x="180" y="31"/>
                  <a:pt x="175" y="29"/>
                  <a:pt x="166" y="33"/>
                </a:cubicBezTo>
                <a:cubicBezTo>
                  <a:pt x="157" y="38"/>
                  <a:pt x="150" y="43"/>
                  <a:pt x="144" y="50"/>
                </a:cubicBezTo>
                <a:cubicBezTo>
                  <a:pt x="138" y="57"/>
                  <a:pt x="138" y="69"/>
                  <a:pt x="140" y="76"/>
                </a:cubicBezTo>
                <a:cubicBezTo>
                  <a:pt x="142" y="82"/>
                  <a:pt x="144" y="94"/>
                  <a:pt x="144" y="94"/>
                </a:cubicBezTo>
                <a:cubicBezTo>
                  <a:pt x="134" y="85"/>
                  <a:pt x="140" y="110"/>
                  <a:pt x="140" y="110"/>
                </a:cubicBezTo>
                <a:cubicBezTo>
                  <a:pt x="142" y="125"/>
                  <a:pt x="150" y="122"/>
                  <a:pt x="150" y="122"/>
                </a:cubicBezTo>
                <a:cubicBezTo>
                  <a:pt x="148" y="124"/>
                  <a:pt x="151" y="142"/>
                  <a:pt x="151" y="142"/>
                </a:cubicBezTo>
                <a:cubicBezTo>
                  <a:pt x="150" y="142"/>
                  <a:pt x="136" y="154"/>
                  <a:pt x="136" y="154"/>
                </a:cubicBezTo>
                <a:cubicBezTo>
                  <a:pt x="131" y="156"/>
                  <a:pt x="127" y="155"/>
                  <a:pt x="127" y="155"/>
                </a:cubicBezTo>
                <a:cubicBezTo>
                  <a:pt x="116" y="159"/>
                  <a:pt x="80" y="163"/>
                  <a:pt x="70" y="165"/>
                </a:cubicBezTo>
                <a:cubicBezTo>
                  <a:pt x="60" y="166"/>
                  <a:pt x="56" y="184"/>
                  <a:pt x="52" y="194"/>
                </a:cubicBezTo>
                <a:cubicBezTo>
                  <a:pt x="51" y="196"/>
                  <a:pt x="50" y="198"/>
                  <a:pt x="50" y="200"/>
                </a:cubicBezTo>
                <a:cubicBezTo>
                  <a:pt x="8" y="259"/>
                  <a:pt x="1" y="274"/>
                  <a:pt x="0" y="312"/>
                </a:cubicBezTo>
                <a:cubicBezTo>
                  <a:pt x="0" y="362"/>
                  <a:pt x="14" y="427"/>
                  <a:pt x="14" y="427"/>
                </a:cubicBezTo>
                <a:cubicBezTo>
                  <a:pt x="29" y="425"/>
                  <a:pt x="29" y="425"/>
                  <a:pt x="29" y="425"/>
                </a:cubicBezTo>
                <a:cubicBezTo>
                  <a:pt x="37" y="426"/>
                  <a:pt x="37" y="426"/>
                  <a:pt x="37" y="426"/>
                </a:cubicBezTo>
                <a:cubicBezTo>
                  <a:pt x="36" y="427"/>
                  <a:pt x="42" y="426"/>
                  <a:pt x="44" y="428"/>
                </a:cubicBezTo>
                <a:cubicBezTo>
                  <a:pt x="269" y="428"/>
                  <a:pt x="269" y="428"/>
                  <a:pt x="269" y="428"/>
                </a:cubicBezTo>
                <a:cubicBezTo>
                  <a:pt x="270" y="414"/>
                  <a:pt x="271" y="397"/>
                  <a:pt x="269" y="389"/>
                </a:cubicBezTo>
                <a:cubicBezTo>
                  <a:pt x="268" y="379"/>
                  <a:pt x="268" y="368"/>
                  <a:pt x="265" y="354"/>
                </a:cubicBezTo>
                <a:cubicBezTo>
                  <a:pt x="263" y="341"/>
                  <a:pt x="267" y="302"/>
                  <a:pt x="268" y="299"/>
                </a:cubicBezTo>
                <a:cubicBezTo>
                  <a:pt x="268" y="299"/>
                  <a:pt x="268" y="299"/>
                  <a:pt x="269" y="299"/>
                </a:cubicBezTo>
                <a:cubicBezTo>
                  <a:pt x="273" y="299"/>
                  <a:pt x="275" y="302"/>
                  <a:pt x="278" y="307"/>
                </a:cubicBezTo>
                <a:cubicBezTo>
                  <a:pt x="282" y="312"/>
                  <a:pt x="297" y="324"/>
                  <a:pt x="305" y="326"/>
                </a:cubicBezTo>
                <a:cubicBezTo>
                  <a:pt x="314" y="328"/>
                  <a:pt x="319" y="329"/>
                  <a:pt x="323" y="326"/>
                </a:cubicBezTo>
                <a:cubicBezTo>
                  <a:pt x="327" y="324"/>
                  <a:pt x="331" y="319"/>
                  <a:pt x="334" y="315"/>
                </a:cubicBezTo>
                <a:cubicBezTo>
                  <a:pt x="337" y="311"/>
                  <a:pt x="337" y="308"/>
                  <a:pt x="340" y="303"/>
                </a:cubicBezTo>
                <a:cubicBezTo>
                  <a:pt x="343" y="299"/>
                  <a:pt x="385" y="251"/>
                  <a:pt x="387" y="242"/>
                </a:cubicBezTo>
                <a:cubicBezTo>
                  <a:pt x="387" y="242"/>
                  <a:pt x="387" y="241"/>
                  <a:pt x="387" y="241"/>
                </a:cubicBezTo>
                <a:cubicBezTo>
                  <a:pt x="387" y="232"/>
                  <a:pt x="396" y="230"/>
                  <a:pt x="396" y="230"/>
                </a:cubicBezTo>
                <a:cubicBezTo>
                  <a:pt x="398" y="228"/>
                  <a:pt x="398" y="223"/>
                  <a:pt x="398" y="223"/>
                </a:cubicBezTo>
                <a:cubicBezTo>
                  <a:pt x="398" y="223"/>
                  <a:pt x="402" y="221"/>
                  <a:pt x="406" y="219"/>
                </a:cubicBezTo>
                <a:cubicBezTo>
                  <a:pt x="406" y="221"/>
                  <a:pt x="405" y="222"/>
                  <a:pt x="404" y="224"/>
                </a:cubicBezTo>
                <a:cubicBezTo>
                  <a:pt x="404" y="224"/>
                  <a:pt x="392" y="237"/>
                  <a:pt x="393" y="241"/>
                </a:cubicBezTo>
                <a:cubicBezTo>
                  <a:pt x="393" y="241"/>
                  <a:pt x="380" y="245"/>
                  <a:pt x="388" y="247"/>
                </a:cubicBezTo>
                <a:cubicBezTo>
                  <a:pt x="388" y="247"/>
                  <a:pt x="391" y="249"/>
                  <a:pt x="389" y="251"/>
                </a:cubicBezTo>
                <a:cubicBezTo>
                  <a:pt x="389" y="251"/>
                  <a:pt x="370" y="267"/>
                  <a:pt x="374" y="280"/>
                </a:cubicBezTo>
                <a:cubicBezTo>
                  <a:pt x="374" y="280"/>
                  <a:pt x="372" y="282"/>
                  <a:pt x="373" y="285"/>
                </a:cubicBezTo>
                <a:cubicBezTo>
                  <a:pt x="373" y="287"/>
                  <a:pt x="380" y="318"/>
                  <a:pt x="380" y="318"/>
                </a:cubicBezTo>
                <a:cubicBezTo>
                  <a:pt x="380" y="318"/>
                  <a:pt x="376" y="319"/>
                  <a:pt x="377" y="323"/>
                </a:cubicBezTo>
                <a:cubicBezTo>
                  <a:pt x="379" y="328"/>
                  <a:pt x="379" y="328"/>
                  <a:pt x="379" y="328"/>
                </a:cubicBezTo>
                <a:cubicBezTo>
                  <a:pt x="379" y="328"/>
                  <a:pt x="409" y="331"/>
                  <a:pt x="446" y="321"/>
                </a:cubicBezTo>
                <a:cubicBezTo>
                  <a:pt x="483" y="314"/>
                  <a:pt x="509" y="298"/>
                  <a:pt x="509" y="298"/>
                </a:cubicBezTo>
                <a:lnTo>
                  <a:pt x="508" y="293"/>
                </a:lnTo>
                <a:close/>
                <a:moveTo>
                  <a:pt x="489" y="65"/>
                </a:moveTo>
                <a:cubicBezTo>
                  <a:pt x="494" y="83"/>
                  <a:pt x="484" y="100"/>
                  <a:pt x="467" y="107"/>
                </a:cubicBezTo>
                <a:cubicBezTo>
                  <a:pt x="463" y="87"/>
                  <a:pt x="463" y="87"/>
                  <a:pt x="463" y="87"/>
                </a:cubicBezTo>
                <a:cubicBezTo>
                  <a:pt x="460" y="72"/>
                  <a:pt x="459" y="54"/>
                  <a:pt x="458" y="38"/>
                </a:cubicBezTo>
                <a:cubicBezTo>
                  <a:pt x="473" y="39"/>
                  <a:pt x="486" y="50"/>
                  <a:pt x="489" y="65"/>
                </a:cubicBezTo>
                <a:close/>
                <a:moveTo>
                  <a:pt x="332" y="138"/>
                </a:moveTo>
                <a:cubicBezTo>
                  <a:pt x="313" y="142"/>
                  <a:pt x="294" y="130"/>
                  <a:pt x="290" y="111"/>
                </a:cubicBezTo>
                <a:cubicBezTo>
                  <a:pt x="286" y="94"/>
                  <a:pt x="295" y="77"/>
                  <a:pt x="310" y="70"/>
                </a:cubicBezTo>
                <a:cubicBezTo>
                  <a:pt x="317" y="85"/>
                  <a:pt x="324" y="103"/>
                  <a:pt x="328" y="118"/>
                </a:cubicBezTo>
                <a:cubicBezTo>
                  <a:pt x="333" y="138"/>
                  <a:pt x="333" y="138"/>
                  <a:pt x="333" y="138"/>
                </a:cubicBezTo>
                <a:cubicBezTo>
                  <a:pt x="333" y="138"/>
                  <a:pt x="332" y="138"/>
                  <a:pt x="332" y="138"/>
                </a:cubicBezTo>
                <a:close/>
                <a:moveTo>
                  <a:pt x="220" y="380"/>
                </a:moveTo>
                <a:cubicBezTo>
                  <a:pt x="218" y="387"/>
                  <a:pt x="219" y="395"/>
                  <a:pt x="219" y="395"/>
                </a:cubicBezTo>
                <a:cubicBezTo>
                  <a:pt x="219" y="395"/>
                  <a:pt x="196" y="398"/>
                  <a:pt x="185" y="395"/>
                </a:cubicBezTo>
                <a:cubicBezTo>
                  <a:pt x="185" y="395"/>
                  <a:pt x="161" y="392"/>
                  <a:pt x="157" y="393"/>
                </a:cubicBezTo>
                <a:cubicBezTo>
                  <a:pt x="157" y="393"/>
                  <a:pt x="122" y="387"/>
                  <a:pt x="119" y="383"/>
                </a:cubicBezTo>
                <a:cubicBezTo>
                  <a:pt x="119" y="383"/>
                  <a:pt x="131" y="342"/>
                  <a:pt x="139" y="328"/>
                </a:cubicBezTo>
                <a:cubicBezTo>
                  <a:pt x="139" y="328"/>
                  <a:pt x="146" y="305"/>
                  <a:pt x="146" y="278"/>
                </a:cubicBezTo>
                <a:cubicBezTo>
                  <a:pt x="146" y="278"/>
                  <a:pt x="146" y="184"/>
                  <a:pt x="145" y="176"/>
                </a:cubicBezTo>
                <a:cubicBezTo>
                  <a:pt x="145" y="176"/>
                  <a:pt x="142" y="151"/>
                  <a:pt x="151" y="144"/>
                </a:cubicBezTo>
                <a:cubicBezTo>
                  <a:pt x="151" y="144"/>
                  <a:pt x="171" y="178"/>
                  <a:pt x="183" y="179"/>
                </a:cubicBezTo>
                <a:cubicBezTo>
                  <a:pt x="183" y="179"/>
                  <a:pt x="171" y="181"/>
                  <a:pt x="169" y="187"/>
                </a:cubicBezTo>
                <a:cubicBezTo>
                  <a:pt x="182" y="200"/>
                  <a:pt x="182" y="200"/>
                  <a:pt x="182" y="200"/>
                </a:cubicBezTo>
                <a:cubicBezTo>
                  <a:pt x="182" y="200"/>
                  <a:pt x="172" y="217"/>
                  <a:pt x="173" y="227"/>
                </a:cubicBezTo>
                <a:cubicBezTo>
                  <a:pt x="173" y="227"/>
                  <a:pt x="179" y="340"/>
                  <a:pt x="167" y="368"/>
                </a:cubicBezTo>
                <a:cubicBezTo>
                  <a:pt x="191" y="391"/>
                  <a:pt x="191" y="391"/>
                  <a:pt x="191" y="391"/>
                </a:cubicBezTo>
                <a:cubicBezTo>
                  <a:pt x="208" y="369"/>
                  <a:pt x="208" y="369"/>
                  <a:pt x="208" y="369"/>
                </a:cubicBezTo>
                <a:cubicBezTo>
                  <a:pt x="208" y="369"/>
                  <a:pt x="219" y="253"/>
                  <a:pt x="190" y="210"/>
                </a:cubicBezTo>
                <a:cubicBezTo>
                  <a:pt x="190" y="210"/>
                  <a:pt x="188" y="188"/>
                  <a:pt x="196" y="184"/>
                </a:cubicBezTo>
                <a:cubicBezTo>
                  <a:pt x="196" y="184"/>
                  <a:pt x="191" y="178"/>
                  <a:pt x="185" y="179"/>
                </a:cubicBezTo>
                <a:cubicBezTo>
                  <a:pt x="185" y="179"/>
                  <a:pt x="204" y="166"/>
                  <a:pt x="205" y="156"/>
                </a:cubicBezTo>
                <a:cubicBezTo>
                  <a:pt x="208" y="152"/>
                  <a:pt x="208" y="152"/>
                  <a:pt x="208" y="152"/>
                </a:cubicBezTo>
                <a:cubicBezTo>
                  <a:pt x="208" y="152"/>
                  <a:pt x="212" y="186"/>
                  <a:pt x="211" y="203"/>
                </a:cubicBezTo>
                <a:cubicBezTo>
                  <a:pt x="211" y="203"/>
                  <a:pt x="212" y="281"/>
                  <a:pt x="213" y="289"/>
                </a:cubicBezTo>
                <a:cubicBezTo>
                  <a:pt x="215" y="297"/>
                  <a:pt x="219" y="334"/>
                  <a:pt x="219" y="341"/>
                </a:cubicBezTo>
                <a:cubicBezTo>
                  <a:pt x="219" y="348"/>
                  <a:pt x="222" y="373"/>
                  <a:pt x="220" y="380"/>
                </a:cubicBezTo>
                <a:close/>
                <a:moveTo>
                  <a:pt x="345" y="94"/>
                </a:moveTo>
                <a:cubicBezTo>
                  <a:pt x="342" y="78"/>
                  <a:pt x="342" y="78"/>
                  <a:pt x="342" y="78"/>
                </a:cubicBezTo>
                <a:cubicBezTo>
                  <a:pt x="341" y="72"/>
                  <a:pt x="344" y="67"/>
                  <a:pt x="350" y="65"/>
                </a:cubicBezTo>
                <a:cubicBezTo>
                  <a:pt x="420" y="49"/>
                  <a:pt x="420" y="49"/>
                  <a:pt x="420" y="49"/>
                </a:cubicBezTo>
                <a:cubicBezTo>
                  <a:pt x="426" y="48"/>
                  <a:pt x="432" y="51"/>
                  <a:pt x="433" y="57"/>
                </a:cubicBezTo>
                <a:cubicBezTo>
                  <a:pt x="436" y="73"/>
                  <a:pt x="436" y="73"/>
                  <a:pt x="436" y="73"/>
                </a:cubicBezTo>
                <a:cubicBezTo>
                  <a:pt x="438" y="78"/>
                  <a:pt x="434" y="84"/>
                  <a:pt x="429" y="85"/>
                </a:cubicBezTo>
                <a:cubicBezTo>
                  <a:pt x="358" y="102"/>
                  <a:pt x="358" y="102"/>
                  <a:pt x="358" y="102"/>
                </a:cubicBezTo>
                <a:cubicBezTo>
                  <a:pt x="352" y="103"/>
                  <a:pt x="347" y="99"/>
                  <a:pt x="345" y="94"/>
                </a:cubicBezTo>
                <a:close/>
                <a:moveTo>
                  <a:pt x="442" y="299"/>
                </a:moveTo>
                <a:cubicBezTo>
                  <a:pt x="430" y="302"/>
                  <a:pt x="417" y="294"/>
                  <a:pt x="414" y="281"/>
                </a:cubicBezTo>
                <a:cubicBezTo>
                  <a:pt x="411" y="268"/>
                  <a:pt x="419" y="256"/>
                  <a:pt x="432" y="253"/>
                </a:cubicBezTo>
                <a:cubicBezTo>
                  <a:pt x="444" y="250"/>
                  <a:pt x="457" y="258"/>
                  <a:pt x="460" y="270"/>
                </a:cubicBezTo>
                <a:cubicBezTo>
                  <a:pt x="463" y="283"/>
                  <a:pt x="455" y="296"/>
                  <a:pt x="442" y="299"/>
                </a:cubicBezTo>
                <a:close/>
              </a:path>
            </a:pathLst>
          </a:custGeom>
          <a:solidFill>
            <a:srgbClr val="EB61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7596694" y="4631014"/>
            <a:ext cx="1330432" cy="702656"/>
            <a:chOff x="7626044" y="4585198"/>
            <a:chExt cx="1330432" cy="702656"/>
          </a:xfrm>
        </p:grpSpPr>
        <p:cxnSp>
          <p:nvCxnSpPr>
            <p:cNvPr id="47" name="直接连接符 46"/>
            <p:cNvCxnSpPr/>
            <p:nvPr/>
          </p:nvCxnSpPr>
          <p:spPr>
            <a:xfrm>
              <a:off x="7626044" y="4585198"/>
              <a:ext cx="424310" cy="424310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/>
            <p:cNvCxnSpPr/>
            <p:nvPr/>
          </p:nvCxnSpPr>
          <p:spPr>
            <a:xfrm>
              <a:off x="8045397" y="5009278"/>
              <a:ext cx="900000" cy="0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48"/>
            <p:cNvCxnSpPr/>
            <p:nvPr/>
          </p:nvCxnSpPr>
          <p:spPr>
            <a:xfrm>
              <a:off x="8956476" y="4714506"/>
              <a:ext cx="0" cy="573348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组合 30"/>
          <p:cNvGrpSpPr/>
          <p:nvPr/>
        </p:nvGrpSpPr>
        <p:grpSpPr>
          <a:xfrm flipH="1">
            <a:off x="3264070" y="4631014"/>
            <a:ext cx="1330432" cy="702656"/>
            <a:chOff x="7626044" y="4585198"/>
            <a:chExt cx="1330432" cy="702656"/>
          </a:xfrm>
        </p:grpSpPr>
        <p:cxnSp>
          <p:nvCxnSpPr>
            <p:cNvPr id="44" name="直接连接符 43"/>
            <p:cNvCxnSpPr/>
            <p:nvPr/>
          </p:nvCxnSpPr>
          <p:spPr>
            <a:xfrm>
              <a:off x="7626044" y="4585198"/>
              <a:ext cx="424310" cy="424310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/>
            <p:cNvCxnSpPr/>
            <p:nvPr/>
          </p:nvCxnSpPr>
          <p:spPr>
            <a:xfrm>
              <a:off x="8045397" y="5009278"/>
              <a:ext cx="900000" cy="0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>
              <a:off x="8956476" y="4714506"/>
              <a:ext cx="0" cy="573348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组合 2"/>
          <p:cNvGrpSpPr/>
          <p:nvPr/>
        </p:nvGrpSpPr>
        <p:grpSpPr>
          <a:xfrm>
            <a:off x="4110709" y="1520578"/>
            <a:ext cx="3910295" cy="3910065"/>
            <a:chOff x="4110709" y="1520578"/>
            <a:chExt cx="3910295" cy="3910065"/>
          </a:xfrm>
          <a:blipFill dpi="0" rotWithShape="1">
            <a:blip r:embed="rId2"/>
            <a:srcRect/>
            <a:tile tx="0" ty="0" sx="100000" sy="100000" flip="none" algn="tl"/>
          </a:blipFill>
          <a:scene3d>
            <a:camera prst="perspectiveFront" fov="7200000"/>
            <a:lightRig rig="glow" dir="t"/>
          </a:scene3d>
        </p:grpSpPr>
        <p:sp>
          <p:nvSpPr>
            <p:cNvPr id="25" name="箭头2"/>
            <p:cNvSpPr>
              <a:spLocks/>
            </p:cNvSpPr>
            <p:nvPr/>
          </p:nvSpPr>
          <p:spPr bwMode="auto">
            <a:xfrm>
              <a:off x="5873096" y="3473991"/>
              <a:ext cx="2147908" cy="1948554"/>
            </a:xfrm>
            <a:custGeom>
              <a:avLst/>
              <a:gdLst>
                <a:gd name="T0" fmla="*/ 1910 w 3536"/>
                <a:gd name="T1" fmla="*/ 230 h 3207"/>
                <a:gd name="T2" fmla="*/ 352 w 3536"/>
                <a:gd name="T3" fmla="*/ 1604 h 3207"/>
                <a:gd name="T4" fmla="*/ 0 w 3536"/>
                <a:gd name="T5" fmla="*/ 2388 h 3207"/>
                <a:gd name="T6" fmla="*/ 624 w 3536"/>
                <a:gd name="T7" fmla="*/ 3204 h 3207"/>
                <a:gd name="T8" fmla="*/ 618 w 3536"/>
                <a:gd name="T9" fmla="*/ 3207 h 3207"/>
                <a:gd name="T10" fmla="*/ 3536 w 3536"/>
                <a:gd name="T11" fmla="*/ 4 h 3207"/>
                <a:gd name="T12" fmla="*/ 3534 w 3536"/>
                <a:gd name="T13" fmla="*/ 2 h 3207"/>
                <a:gd name="T14" fmla="*/ 3536 w 3536"/>
                <a:gd name="T15" fmla="*/ 4 h 3207"/>
                <a:gd name="T16" fmla="*/ 2736 w 3536"/>
                <a:gd name="T17" fmla="*/ 596 h 3207"/>
                <a:gd name="T18" fmla="*/ 1904 w 3536"/>
                <a:gd name="T19" fmla="*/ 228 h 3207"/>
                <a:gd name="T20" fmla="*/ 1910 w 3536"/>
                <a:gd name="T21" fmla="*/ 230 h 3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36" h="3207">
                  <a:moveTo>
                    <a:pt x="1910" y="230"/>
                  </a:moveTo>
                  <a:cubicBezTo>
                    <a:pt x="1801" y="1000"/>
                    <a:pt x="1147" y="1595"/>
                    <a:pt x="352" y="1604"/>
                  </a:cubicBezTo>
                  <a:lnTo>
                    <a:pt x="0" y="2388"/>
                  </a:lnTo>
                  <a:lnTo>
                    <a:pt x="624" y="3204"/>
                  </a:lnTo>
                  <a:lnTo>
                    <a:pt x="618" y="3207"/>
                  </a:lnTo>
                  <a:cubicBezTo>
                    <a:pt x="2254" y="3055"/>
                    <a:pt x="3534" y="1678"/>
                    <a:pt x="3536" y="4"/>
                  </a:cubicBezTo>
                  <a:lnTo>
                    <a:pt x="3534" y="2"/>
                  </a:lnTo>
                  <a:cubicBezTo>
                    <a:pt x="3534" y="1"/>
                    <a:pt x="3534" y="0"/>
                    <a:pt x="3536" y="4"/>
                  </a:cubicBezTo>
                  <a:lnTo>
                    <a:pt x="2736" y="596"/>
                  </a:lnTo>
                  <a:lnTo>
                    <a:pt x="1904" y="228"/>
                  </a:lnTo>
                  <a:lnTo>
                    <a:pt x="1910" y="230"/>
                  </a:lnTo>
                  <a:close/>
                </a:path>
              </a:pathLst>
            </a:custGeom>
            <a:grpFill/>
            <a:ln w="3175" cap="flat" cmpd="sng" algn="ctr">
              <a:noFill/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p3d extrusionH="635000" prstMaterial="clear"/>
          </p:spPr>
          <p:txBody>
            <a:bodyPr lIns="0" rIns="0" anchor="b"/>
            <a:lstStyle/>
            <a:p>
              <a:pPr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en-US" sz="2800" b="1" kern="0">
                <a:solidFill>
                  <a:sysClr val="window" lastClr="FFFFFF"/>
                </a:solidFill>
                <a:latin typeface="Impact" pitchFamily="34" charset="0"/>
                <a:ea typeface="微软雅黑" pitchFamily="34" charset="-122"/>
              </a:endParaRPr>
            </a:p>
          </p:txBody>
        </p:sp>
        <p:sp>
          <p:nvSpPr>
            <p:cNvPr id="26" name="箭头4"/>
            <p:cNvSpPr>
              <a:spLocks/>
            </p:cNvSpPr>
            <p:nvPr/>
          </p:nvSpPr>
          <p:spPr bwMode="auto">
            <a:xfrm>
              <a:off x="4110709" y="1528678"/>
              <a:ext cx="2151148" cy="1948554"/>
            </a:xfrm>
            <a:custGeom>
              <a:avLst/>
              <a:gdLst>
                <a:gd name="T0" fmla="*/ 1625 w 3541"/>
                <a:gd name="T1" fmla="*/ 2978 h 3207"/>
                <a:gd name="T2" fmla="*/ 3189 w 3541"/>
                <a:gd name="T3" fmla="*/ 1591 h 3207"/>
                <a:gd name="T4" fmla="*/ 3541 w 3541"/>
                <a:gd name="T5" fmla="*/ 823 h 3207"/>
                <a:gd name="T6" fmla="*/ 2917 w 3541"/>
                <a:gd name="T7" fmla="*/ 7 h 3207"/>
                <a:gd name="T8" fmla="*/ 2916 w 3541"/>
                <a:gd name="T9" fmla="*/ 0 h 3207"/>
                <a:gd name="T10" fmla="*/ 5 w 3541"/>
                <a:gd name="T11" fmla="*/ 3207 h 3207"/>
                <a:gd name="T12" fmla="*/ 0 w 3541"/>
                <a:gd name="T13" fmla="*/ 3205 h 3207"/>
                <a:gd name="T14" fmla="*/ 5 w 3541"/>
                <a:gd name="T15" fmla="*/ 3207 h 3207"/>
                <a:gd name="T16" fmla="*/ 805 w 3541"/>
                <a:gd name="T17" fmla="*/ 2599 h 3207"/>
                <a:gd name="T18" fmla="*/ 1621 w 3541"/>
                <a:gd name="T19" fmla="*/ 2983 h 3207"/>
                <a:gd name="T20" fmla="*/ 1625 w 3541"/>
                <a:gd name="T21" fmla="*/ 2978 h 3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41" h="3207">
                  <a:moveTo>
                    <a:pt x="1625" y="2978"/>
                  </a:moveTo>
                  <a:cubicBezTo>
                    <a:pt x="1734" y="2207"/>
                    <a:pt x="2388" y="1612"/>
                    <a:pt x="3189" y="1591"/>
                  </a:cubicBezTo>
                  <a:lnTo>
                    <a:pt x="3541" y="823"/>
                  </a:lnTo>
                  <a:lnTo>
                    <a:pt x="2917" y="7"/>
                  </a:lnTo>
                  <a:lnTo>
                    <a:pt x="2916" y="0"/>
                  </a:lnTo>
                  <a:cubicBezTo>
                    <a:pt x="1281" y="152"/>
                    <a:pt x="0" y="1529"/>
                    <a:pt x="5" y="3207"/>
                  </a:cubicBezTo>
                  <a:lnTo>
                    <a:pt x="0" y="3205"/>
                  </a:lnTo>
                  <a:cubicBezTo>
                    <a:pt x="0" y="3206"/>
                    <a:pt x="0" y="3207"/>
                    <a:pt x="5" y="3207"/>
                  </a:cubicBezTo>
                  <a:lnTo>
                    <a:pt x="805" y="2599"/>
                  </a:lnTo>
                  <a:lnTo>
                    <a:pt x="1621" y="2983"/>
                  </a:lnTo>
                  <a:lnTo>
                    <a:pt x="1625" y="2978"/>
                  </a:lnTo>
                  <a:close/>
                </a:path>
              </a:pathLst>
            </a:custGeom>
            <a:grpFill/>
            <a:ln w="3175" cap="flat" cmpd="sng" algn="ctr">
              <a:noFill/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p3d extrusionH="635000" prstMaterial="clear"/>
            <a:extLst/>
          </p:spPr>
          <p:txBody>
            <a:bodyPr lIns="0" rIns="0" anchor="b"/>
            <a:lstStyle/>
            <a:p>
              <a:pPr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en-US" sz="2800" b="1" kern="0">
                <a:solidFill>
                  <a:sysClr val="window" lastClr="FFFFFF"/>
                </a:solidFill>
                <a:latin typeface="Impact" pitchFamily="34" charset="0"/>
                <a:ea typeface="微软雅黑" pitchFamily="34" charset="-122"/>
              </a:endParaRPr>
            </a:p>
          </p:txBody>
        </p:sp>
        <p:sp>
          <p:nvSpPr>
            <p:cNvPr id="30" name="箭头1"/>
            <p:cNvSpPr>
              <a:spLocks/>
            </p:cNvSpPr>
            <p:nvPr/>
          </p:nvSpPr>
          <p:spPr bwMode="auto">
            <a:xfrm>
              <a:off x="6064237" y="1520578"/>
              <a:ext cx="1947048" cy="2151021"/>
            </a:xfrm>
            <a:custGeom>
              <a:avLst/>
              <a:gdLst>
                <a:gd name="T0" fmla="*/ 1606 w 3207"/>
                <a:gd name="T1" fmla="*/ 3189 h 3541"/>
                <a:gd name="T2" fmla="*/ 2390 w 3207"/>
                <a:gd name="T3" fmla="*/ 3541 h 3541"/>
                <a:gd name="T4" fmla="*/ 3206 w 3207"/>
                <a:gd name="T5" fmla="*/ 2917 h 3541"/>
                <a:gd name="T6" fmla="*/ 3207 w 3207"/>
                <a:gd name="T7" fmla="*/ 2918 h 3541"/>
                <a:gd name="T8" fmla="*/ 6 w 3207"/>
                <a:gd name="T9" fmla="*/ 5 h 3541"/>
                <a:gd name="T10" fmla="*/ 3 w 3207"/>
                <a:gd name="T11" fmla="*/ 0 h 3541"/>
                <a:gd name="T12" fmla="*/ 6 w 3207"/>
                <a:gd name="T13" fmla="*/ 5 h 3541"/>
                <a:gd name="T14" fmla="*/ 598 w 3207"/>
                <a:gd name="T15" fmla="*/ 805 h 3541"/>
                <a:gd name="T16" fmla="*/ 230 w 3207"/>
                <a:gd name="T17" fmla="*/ 1621 h 3541"/>
                <a:gd name="T18" fmla="*/ 231 w 3207"/>
                <a:gd name="T19" fmla="*/ 1625 h 3541"/>
                <a:gd name="T20" fmla="*/ 1606 w 3207"/>
                <a:gd name="T21" fmla="*/ 3189 h 3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07" h="3541">
                  <a:moveTo>
                    <a:pt x="1606" y="3189"/>
                  </a:moveTo>
                  <a:lnTo>
                    <a:pt x="2390" y="3541"/>
                  </a:lnTo>
                  <a:lnTo>
                    <a:pt x="3206" y="2917"/>
                  </a:lnTo>
                  <a:lnTo>
                    <a:pt x="3207" y="2918"/>
                  </a:lnTo>
                  <a:cubicBezTo>
                    <a:pt x="3055" y="1282"/>
                    <a:pt x="1679" y="0"/>
                    <a:pt x="6" y="5"/>
                  </a:cubicBezTo>
                  <a:lnTo>
                    <a:pt x="3" y="0"/>
                  </a:lnTo>
                  <a:cubicBezTo>
                    <a:pt x="2" y="0"/>
                    <a:pt x="0" y="0"/>
                    <a:pt x="6" y="5"/>
                  </a:cubicBezTo>
                  <a:lnTo>
                    <a:pt x="598" y="805"/>
                  </a:lnTo>
                  <a:lnTo>
                    <a:pt x="230" y="1621"/>
                  </a:lnTo>
                  <a:lnTo>
                    <a:pt x="231" y="1625"/>
                  </a:lnTo>
                  <a:cubicBezTo>
                    <a:pt x="1000" y="1734"/>
                    <a:pt x="1594" y="2388"/>
                    <a:pt x="1606" y="3189"/>
                  </a:cubicBezTo>
                  <a:close/>
                </a:path>
              </a:pathLst>
            </a:custGeom>
            <a:grpFill/>
            <a:ln w="3175" cap="flat" cmpd="sng" algn="ctr">
              <a:noFill/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p3d extrusionH="635000" prstMaterial="clear"/>
          </p:spPr>
          <p:txBody>
            <a:bodyPr lIns="0" rIns="0" anchor="b"/>
            <a:lstStyle/>
            <a:p>
              <a:pPr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en-US" sz="2800" b="1" kern="0">
                <a:solidFill>
                  <a:sysClr val="window" lastClr="FFFFFF"/>
                </a:solidFill>
                <a:latin typeface="Impact" pitchFamily="34" charset="0"/>
                <a:ea typeface="微软雅黑" pitchFamily="34" charset="-122"/>
              </a:endParaRPr>
            </a:p>
          </p:txBody>
        </p:sp>
        <p:sp>
          <p:nvSpPr>
            <p:cNvPr id="32" name="箭头3"/>
            <p:cNvSpPr>
              <a:spLocks/>
            </p:cNvSpPr>
            <p:nvPr/>
          </p:nvSpPr>
          <p:spPr bwMode="auto">
            <a:xfrm>
              <a:off x="4118807" y="3282861"/>
              <a:ext cx="1948668" cy="2147782"/>
            </a:xfrm>
            <a:custGeom>
              <a:avLst/>
              <a:gdLst>
                <a:gd name="T0" fmla="*/ 2976 w 3207"/>
                <a:gd name="T1" fmla="*/ 1912 h 3537"/>
                <a:gd name="T2" fmla="*/ 1591 w 3207"/>
                <a:gd name="T3" fmla="*/ 352 h 3537"/>
                <a:gd name="T4" fmla="*/ 823 w 3207"/>
                <a:gd name="T5" fmla="*/ 0 h 3537"/>
                <a:gd name="T6" fmla="*/ 7 w 3207"/>
                <a:gd name="T7" fmla="*/ 624 h 3537"/>
                <a:gd name="T8" fmla="*/ 0 w 3207"/>
                <a:gd name="T9" fmla="*/ 619 h 3537"/>
                <a:gd name="T10" fmla="*/ 3207 w 3207"/>
                <a:gd name="T11" fmla="*/ 3536 h 3537"/>
                <a:gd name="T12" fmla="*/ 3204 w 3207"/>
                <a:gd name="T13" fmla="*/ 3537 h 3537"/>
                <a:gd name="T14" fmla="*/ 3207 w 3207"/>
                <a:gd name="T15" fmla="*/ 3536 h 3537"/>
                <a:gd name="T16" fmla="*/ 2599 w 3207"/>
                <a:gd name="T17" fmla="*/ 2736 h 3537"/>
                <a:gd name="T18" fmla="*/ 2983 w 3207"/>
                <a:gd name="T19" fmla="*/ 1904 h 3537"/>
                <a:gd name="T20" fmla="*/ 2976 w 3207"/>
                <a:gd name="T21" fmla="*/ 1912 h 3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07" h="3537">
                  <a:moveTo>
                    <a:pt x="2976" y="1912"/>
                  </a:moveTo>
                  <a:cubicBezTo>
                    <a:pt x="2207" y="1803"/>
                    <a:pt x="1613" y="1150"/>
                    <a:pt x="1591" y="352"/>
                  </a:cubicBezTo>
                  <a:lnTo>
                    <a:pt x="823" y="0"/>
                  </a:lnTo>
                  <a:lnTo>
                    <a:pt x="7" y="624"/>
                  </a:lnTo>
                  <a:lnTo>
                    <a:pt x="0" y="619"/>
                  </a:lnTo>
                  <a:cubicBezTo>
                    <a:pt x="152" y="2256"/>
                    <a:pt x="1528" y="3537"/>
                    <a:pt x="3207" y="3536"/>
                  </a:cubicBezTo>
                  <a:lnTo>
                    <a:pt x="3204" y="3537"/>
                  </a:lnTo>
                  <a:cubicBezTo>
                    <a:pt x="3205" y="3537"/>
                    <a:pt x="3206" y="3537"/>
                    <a:pt x="3207" y="3536"/>
                  </a:cubicBezTo>
                  <a:lnTo>
                    <a:pt x="2599" y="2736"/>
                  </a:lnTo>
                  <a:lnTo>
                    <a:pt x="2983" y="1904"/>
                  </a:lnTo>
                  <a:lnTo>
                    <a:pt x="2976" y="1912"/>
                  </a:lnTo>
                  <a:close/>
                </a:path>
              </a:pathLst>
            </a:custGeom>
            <a:grpFill/>
            <a:ln w="3175" cap="flat" cmpd="sng" algn="ctr">
              <a:noFill/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p3d extrusionH="635000" prstMaterial="clear"/>
          </p:spPr>
          <p:txBody>
            <a:bodyPr lIns="0" rIns="0" anchor="b"/>
            <a:lstStyle/>
            <a:p>
              <a:pPr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en-US" sz="2800" b="1" kern="0">
                <a:solidFill>
                  <a:sysClr val="window" lastClr="FFFFFF"/>
                </a:solidFill>
                <a:latin typeface="Impact" pitchFamily="34" charset="0"/>
                <a:ea typeface="微软雅黑" pitchFamily="34" charset="-122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 flipH="1" flipV="1">
            <a:off x="3264070" y="1544191"/>
            <a:ext cx="1330432" cy="702656"/>
            <a:chOff x="7626044" y="4585198"/>
            <a:chExt cx="1330432" cy="702656"/>
          </a:xfrm>
        </p:grpSpPr>
        <p:cxnSp>
          <p:nvCxnSpPr>
            <p:cNvPr id="41" name="直接连接符 40"/>
            <p:cNvCxnSpPr/>
            <p:nvPr/>
          </p:nvCxnSpPr>
          <p:spPr>
            <a:xfrm>
              <a:off x="7626044" y="4585198"/>
              <a:ext cx="424310" cy="424310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/>
            <p:cNvCxnSpPr/>
            <p:nvPr/>
          </p:nvCxnSpPr>
          <p:spPr>
            <a:xfrm>
              <a:off x="8045397" y="5009278"/>
              <a:ext cx="900000" cy="0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/>
            <p:cNvCxnSpPr/>
            <p:nvPr/>
          </p:nvCxnSpPr>
          <p:spPr>
            <a:xfrm>
              <a:off x="8956476" y="4714506"/>
              <a:ext cx="0" cy="573348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组合 34"/>
          <p:cNvGrpSpPr/>
          <p:nvPr/>
        </p:nvGrpSpPr>
        <p:grpSpPr>
          <a:xfrm flipV="1">
            <a:off x="7596694" y="1544191"/>
            <a:ext cx="1330432" cy="702656"/>
            <a:chOff x="7626044" y="4585198"/>
            <a:chExt cx="1330432" cy="702656"/>
          </a:xfrm>
        </p:grpSpPr>
        <p:cxnSp>
          <p:nvCxnSpPr>
            <p:cNvPr id="38" name="直接连接符 37"/>
            <p:cNvCxnSpPr/>
            <p:nvPr/>
          </p:nvCxnSpPr>
          <p:spPr>
            <a:xfrm>
              <a:off x="7626044" y="4585198"/>
              <a:ext cx="424310" cy="424310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/>
            <p:cNvCxnSpPr/>
            <p:nvPr/>
          </p:nvCxnSpPr>
          <p:spPr>
            <a:xfrm>
              <a:off x="8045397" y="5009278"/>
              <a:ext cx="900000" cy="0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/>
            <p:cNvCxnSpPr/>
            <p:nvPr/>
          </p:nvCxnSpPr>
          <p:spPr>
            <a:xfrm>
              <a:off x="8956476" y="4714506"/>
              <a:ext cx="0" cy="573348"/>
            </a:xfrm>
            <a:prstGeom prst="line">
              <a:avLst/>
            </a:prstGeom>
            <a:ln>
              <a:solidFill>
                <a:srgbClr val="1824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Freeform 51"/>
          <p:cNvSpPr>
            <a:spLocks noEditPoints="1"/>
          </p:cNvSpPr>
          <p:nvPr/>
        </p:nvSpPr>
        <p:spPr bwMode="auto">
          <a:xfrm>
            <a:off x="5499956" y="3001994"/>
            <a:ext cx="1151234" cy="966675"/>
          </a:xfrm>
          <a:custGeom>
            <a:avLst/>
            <a:gdLst>
              <a:gd name="T0" fmla="*/ 496 w 510"/>
              <a:gd name="T1" fmla="*/ 256 h 428"/>
              <a:gd name="T2" fmla="*/ 465 w 510"/>
              <a:gd name="T3" fmla="*/ 229 h 428"/>
              <a:gd name="T4" fmla="*/ 438 w 510"/>
              <a:gd name="T5" fmla="*/ 188 h 428"/>
              <a:gd name="T6" fmla="*/ 504 w 510"/>
              <a:gd name="T7" fmla="*/ 62 h 428"/>
              <a:gd name="T8" fmla="*/ 377 w 510"/>
              <a:gd name="T9" fmla="*/ 18 h 428"/>
              <a:gd name="T10" fmla="*/ 304 w 510"/>
              <a:gd name="T11" fmla="*/ 57 h 428"/>
              <a:gd name="T12" fmla="*/ 338 w 510"/>
              <a:gd name="T13" fmla="*/ 152 h 428"/>
              <a:gd name="T14" fmla="*/ 352 w 510"/>
              <a:gd name="T15" fmla="*/ 203 h 428"/>
              <a:gd name="T16" fmla="*/ 313 w 510"/>
              <a:gd name="T17" fmla="*/ 253 h 428"/>
              <a:gd name="T18" fmla="*/ 299 w 510"/>
              <a:gd name="T19" fmla="*/ 238 h 428"/>
              <a:gd name="T20" fmla="*/ 272 w 510"/>
              <a:gd name="T21" fmla="*/ 172 h 428"/>
              <a:gd name="T22" fmla="*/ 218 w 510"/>
              <a:gd name="T23" fmla="*/ 118 h 428"/>
              <a:gd name="T24" fmla="*/ 222 w 510"/>
              <a:gd name="T25" fmla="*/ 81 h 428"/>
              <a:gd name="T26" fmla="*/ 189 w 510"/>
              <a:gd name="T27" fmla="*/ 32 h 428"/>
              <a:gd name="T28" fmla="*/ 140 w 510"/>
              <a:gd name="T29" fmla="*/ 76 h 428"/>
              <a:gd name="T30" fmla="*/ 150 w 510"/>
              <a:gd name="T31" fmla="*/ 122 h 428"/>
              <a:gd name="T32" fmla="*/ 127 w 510"/>
              <a:gd name="T33" fmla="*/ 155 h 428"/>
              <a:gd name="T34" fmla="*/ 50 w 510"/>
              <a:gd name="T35" fmla="*/ 200 h 428"/>
              <a:gd name="T36" fmla="*/ 29 w 510"/>
              <a:gd name="T37" fmla="*/ 425 h 428"/>
              <a:gd name="T38" fmla="*/ 269 w 510"/>
              <a:gd name="T39" fmla="*/ 428 h 428"/>
              <a:gd name="T40" fmla="*/ 268 w 510"/>
              <a:gd name="T41" fmla="*/ 299 h 428"/>
              <a:gd name="T42" fmla="*/ 305 w 510"/>
              <a:gd name="T43" fmla="*/ 326 h 428"/>
              <a:gd name="T44" fmla="*/ 340 w 510"/>
              <a:gd name="T45" fmla="*/ 303 h 428"/>
              <a:gd name="T46" fmla="*/ 396 w 510"/>
              <a:gd name="T47" fmla="*/ 230 h 428"/>
              <a:gd name="T48" fmla="*/ 404 w 510"/>
              <a:gd name="T49" fmla="*/ 224 h 428"/>
              <a:gd name="T50" fmla="*/ 389 w 510"/>
              <a:gd name="T51" fmla="*/ 251 h 428"/>
              <a:gd name="T52" fmla="*/ 380 w 510"/>
              <a:gd name="T53" fmla="*/ 318 h 428"/>
              <a:gd name="T54" fmla="*/ 446 w 510"/>
              <a:gd name="T55" fmla="*/ 321 h 428"/>
              <a:gd name="T56" fmla="*/ 489 w 510"/>
              <a:gd name="T57" fmla="*/ 65 h 428"/>
              <a:gd name="T58" fmla="*/ 458 w 510"/>
              <a:gd name="T59" fmla="*/ 38 h 428"/>
              <a:gd name="T60" fmla="*/ 290 w 510"/>
              <a:gd name="T61" fmla="*/ 111 h 428"/>
              <a:gd name="T62" fmla="*/ 333 w 510"/>
              <a:gd name="T63" fmla="*/ 138 h 428"/>
              <a:gd name="T64" fmla="*/ 219 w 510"/>
              <a:gd name="T65" fmla="*/ 395 h 428"/>
              <a:gd name="T66" fmla="*/ 119 w 510"/>
              <a:gd name="T67" fmla="*/ 383 h 428"/>
              <a:gd name="T68" fmla="*/ 145 w 510"/>
              <a:gd name="T69" fmla="*/ 176 h 428"/>
              <a:gd name="T70" fmla="*/ 169 w 510"/>
              <a:gd name="T71" fmla="*/ 187 h 428"/>
              <a:gd name="T72" fmla="*/ 167 w 510"/>
              <a:gd name="T73" fmla="*/ 368 h 428"/>
              <a:gd name="T74" fmla="*/ 190 w 510"/>
              <a:gd name="T75" fmla="*/ 210 h 428"/>
              <a:gd name="T76" fmla="*/ 205 w 510"/>
              <a:gd name="T77" fmla="*/ 156 h 428"/>
              <a:gd name="T78" fmla="*/ 213 w 510"/>
              <a:gd name="T79" fmla="*/ 289 h 428"/>
              <a:gd name="T80" fmla="*/ 345 w 510"/>
              <a:gd name="T81" fmla="*/ 94 h 428"/>
              <a:gd name="T82" fmla="*/ 420 w 510"/>
              <a:gd name="T83" fmla="*/ 49 h 428"/>
              <a:gd name="T84" fmla="*/ 429 w 510"/>
              <a:gd name="T85" fmla="*/ 85 h 428"/>
              <a:gd name="T86" fmla="*/ 442 w 510"/>
              <a:gd name="T87" fmla="*/ 299 h 428"/>
              <a:gd name="T88" fmla="*/ 460 w 510"/>
              <a:gd name="T89" fmla="*/ 27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0" h="428">
                <a:moveTo>
                  <a:pt x="508" y="293"/>
                </a:moveTo>
                <a:cubicBezTo>
                  <a:pt x="507" y="289"/>
                  <a:pt x="503" y="290"/>
                  <a:pt x="503" y="290"/>
                </a:cubicBezTo>
                <a:cubicBezTo>
                  <a:pt x="503" y="290"/>
                  <a:pt x="496" y="259"/>
                  <a:pt x="496" y="256"/>
                </a:cubicBezTo>
                <a:cubicBezTo>
                  <a:pt x="495" y="254"/>
                  <a:pt x="493" y="253"/>
                  <a:pt x="493" y="253"/>
                </a:cubicBezTo>
                <a:cubicBezTo>
                  <a:pt x="491" y="239"/>
                  <a:pt x="466" y="234"/>
                  <a:pt x="466" y="234"/>
                </a:cubicBezTo>
                <a:cubicBezTo>
                  <a:pt x="464" y="232"/>
                  <a:pt x="465" y="229"/>
                  <a:pt x="465" y="229"/>
                </a:cubicBezTo>
                <a:cubicBezTo>
                  <a:pt x="471" y="224"/>
                  <a:pt x="458" y="226"/>
                  <a:pt x="458" y="226"/>
                </a:cubicBezTo>
                <a:cubicBezTo>
                  <a:pt x="457" y="222"/>
                  <a:pt x="441" y="215"/>
                  <a:pt x="441" y="215"/>
                </a:cubicBezTo>
                <a:cubicBezTo>
                  <a:pt x="430" y="211"/>
                  <a:pt x="438" y="188"/>
                  <a:pt x="438" y="188"/>
                </a:cubicBezTo>
                <a:cubicBezTo>
                  <a:pt x="449" y="184"/>
                  <a:pt x="442" y="172"/>
                  <a:pt x="442" y="172"/>
                </a:cubicBezTo>
                <a:cubicBezTo>
                  <a:pt x="464" y="161"/>
                  <a:pt x="468" y="133"/>
                  <a:pt x="469" y="121"/>
                </a:cubicBezTo>
                <a:cubicBezTo>
                  <a:pt x="494" y="114"/>
                  <a:pt x="510" y="88"/>
                  <a:pt x="504" y="62"/>
                </a:cubicBezTo>
                <a:cubicBezTo>
                  <a:pt x="499" y="40"/>
                  <a:pt x="480" y="24"/>
                  <a:pt x="458" y="23"/>
                </a:cubicBezTo>
                <a:cubicBezTo>
                  <a:pt x="457" y="9"/>
                  <a:pt x="458" y="0"/>
                  <a:pt x="458" y="0"/>
                </a:cubicBezTo>
                <a:cubicBezTo>
                  <a:pt x="377" y="18"/>
                  <a:pt x="377" y="18"/>
                  <a:pt x="377" y="18"/>
                </a:cubicBezTo>
                <a:cubicBezTo>
                  <a:pt x="376" y="18"/>
                  <a:pt x="376" y="18"/>
                  <a:pt x="376" y="18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5" y="37"/>
                  <a:pt x="299" y="45"/>
                  <a:pt x="304" y="57"/>
                </a:cubicBezTo>
                <a:cubicBezTo>
                  <a:pt x="282" y="66"/>
                  <a:pt x="270" y="90"/>
                  <a:pt x="275" y="114"/>
                </a:cubicBezTo>
                <a:cubicBezTo>
                  <a:pt x="281" y="142"/>
                  <a:pt x="308" y="158"/>
                  <a:pt x="336" y="152"/>
                </a:cubicBezTo>
                <a:cubicBezTo>
                  <a:pt x="336" y="152"/>
                  <a:pt x="337" y="152"/>
                  <a:pt x="338" y="152"/>
                </a:cubicBezTo>
                <a:cubicBezTo>
                  <a:pt x="342" y="159"/>
                  <a:pt x="352" y="174"/>
                  <a:pt x="366" y="181"/>
                </a:cubicBezTo>
                <a:cubicBezTo>
                  <a:pt x="361" y="190"/>
                  <a:pt x="357" y="202"/>
                  <a:pt x="357" y="202"/>
                </a:cubicBezTo>
                <a:cubicBezTo>
                  <a:pt x="357" y="202"/>
                  <a:pt x="355" y="202"/>
                  <a:pt x="352" y="203"/>
                </a:cubicBezTo>
                <a:cubicBezTo>
                  <a:pt x="349" y="204"/>
                  <a:pt x="343" y="216"/>
                  <a:pt x="339" y="222"/>
                </a:cubicBezTo>
                <a:cubicBezTo>
                  <a:pt x="335" y="229"/>
                  <a:pt x="327" y="243"/>
                  <a:pt x="321" y="248"/>
                </a:cubicBezTo>
                <a:cubicBezTo>
                  <a:pt x="315" y="253"/>
                  <a:pt x="317" y="251"/>
                  <a:pt x="313" y="253"/>
                </a:cubicBezTo>
                <a:cubicBezTo>
                  <a:pt x="310" y="254"/>
                  <a:pt x="309" y="264"/>
                  <a:pt x="307" y="261"/>
                </a:cubicBezTo>
                <a:cubicBezTo>
                  <a:pt x="306" y="258"/>
                  <a:pt x="299" y="252"/>
                  <a:pt x="298" y="248"/>
                </a:cubicBezTo>
                <a:cubicBezTo>
                  <a:pt x="297" y="245"/>
                  <a:pt x="299" y="243"/>
                  <a:pt x="299" y="238"/>
                </a:cubicBezTo>
                <a:cubicBezTo>
                  <a:pt x="299" y="232"/>
                  <a:pt x="298" y="234"/>
                  <a:pt x="296" y="228"/>
                </a:cubicBezTo>
                <a:cubicBezTo>
                  <a:pt x="293" y="222"/>
                  <a:pt x="288" y="208"/>
                  <a:pt x="288" y="208"/>
                </a:cubicBezTo>
                <a:cubicBezTo>
                  <a:pt x="284" y="188"/>
                  <a:pt x="272" y="172"/>
                  <a:pt x="272" y="172"/>
                </a:cubicBezTo>
                <a:cubicBezTo>
                  <a:pt x="222" y="159"/>
                  <a:pt x="222" y="159"/>
                  <a:pt x="222" y="159"/>
                </a:cubicBezTo>
                <a:cubicBezTo>
                  <a:pt x="220" y="157"/>
                  <a:pt x="210" y="149"/>
                  <a:pt x="210" y="149"/>
                </a:cubicBezTo>
                <a:cubicBezTo>
                  <a:pt x="213" y="145"/>
                  <a:pt x="218" y="118"/>
                  <a:pt x="218" y="118"/>
                </a:cubicBezTo>
                <a:cubicBezTo>
                  <a:pt x="221" y="115"/>
                  <a:pt x="223" y="90"/>
                  <a:pt x="223" y="90"/>
                </a:cubicBezTo>
                <a:cubicBezTo>
                  <a:pt x="223" y="85"/>
                  <a:pt x="220" y="92"/>
                  <a:pt x="220" y="92"/>
                </a:cubicBezTo>
                <a:cubicBezTo>
                  <a:pt x="220" y="92"/>
                  <a:pt x="222" y="85"/>
                  <a:pt x="222" y="81"/>
                </a:cubicBezTo>
                <a:cubicBezTo>
                  <a:pt x="222" y="76"/>
                  <a:pt x="223" y="64"/>
                  <a:pt x="221" y="58"/>
                </a:cubicBezTo>
                <a:cubicBezTo>
                  <a:pt x="219" y="52"/>
                  <a:pt x="212" y="48"/>
                  <a:pt x="209" y="45"/>
                </a:cubicBezTo>
                <a:cubicBezTo>
                  <a:pt x="206" y="42"/>
                  <a:pt x="197" y="34"/>
                  <a:pt x="189" y="32"/>
                </a:cubicBezTo>
                <a:cubicBezTo>
                  <a:pt x="180" y="31"/>
                  <a:pt x="175" y="29"/>
                  <a:pt x="166" y="33"/>
                </a:cubicBezTo>
                <a:cubicBezTo>
                  <a:pt x="157" y="38"/>
                  <a:pt x="150" y="43"/>
                  <a:pt x="144" y="50"/>
                </a:cubicBezTo>
                <a:cubicBezTo>
                  <a:pt x="138" y="57"/>
                  <a:pt x="138" y="69"/>
                  <a:pt x="140" y="76"/>
                </a:cubicBezTo>
                <a:cubicBezTo>
                  <a:pt x="142" y="82"/>
                  <a:pt x="144" y="94"/>
                  <a:pt x="144" y="94"/>
                </a:cubicBezTo>
                <a:cubicBezTo>
                  <a:pt x="134" y="85"/>
                  <a:pt x="140" y="110"/>
                  <a:pt x="140" y="110"/>
                </a:cubicBezTo>
                <a:cubicBezTo>
                  <a:pt x="142" y="125"/>
                  <a:pt x="150" y="122"/>
                  <a:pt x="150" y="122"/>
                </a:cubicBezTo>
                <a:cubicBezTo>
                  <a:pt x="148" y="124"/>
                  <a:pt x="151" y="142"/>
                  <a:pt x="151" y="142"/>
                </a:cubicBezTo>
                <a:cubicBezTo>
                  <a:pt x="150" y="142"/>
                  <a:pt x="136" y="154"/>
                  <a:pt x="136" y="154"/>
                </a:cubicBezTo>
                <a:cubicBezTo>
                  <a:pt x="131" y="156"/>
                  <a:pt x="127" y="155"/>
                  <a:pt x="127" y="155"/>
                </a:cubicBezTo>
                <a:cubicBezTo>
                  <a:pt x="116" y="159"/>
                  <a:pt x="80" y="163"/>
                  <a:pt x="70" y="165"/>
                </a:cubicBezTo>
                <a:cubicBezTo>
                  <a:pt x="60" y="166"/>
                  <a:pt x="56" y="184"/>
                  <a:pt x="52" y="194"/>
                </a:cubicBezTo>
                <a:cubicBezTo>
                  <a:pt x="51" y="196"/>
                  <a:pt x="50" y="198"/>
                  <a:pt x="50" y="200"/>
                </a:cubicBezTo>
                <a:cubicBezTo>
                  <a:pt x="8" y="259"/>
                  <a:pt x="1" y="274"/>
                  <a:pt x="0" y="312"/>
                </a:cubicBezTo>
                <a:cubicBezTo>
                  <a:pt x="0" y="362"/>
                  <a:pt x="14" y="427"/>
                  <a:pt x="14" y="427"/>
                </a:cubicBezTo>
                <a:cubicBezTo>
                  <a:pt x="29" y="425"/>
                  <a:pt x="29" y="425"/>
                  <a:pt x="29" y="425"/>
                </a:cubicBezTo>
                <a:cubicBezTo>
                  <a:pt x="37" y="426"/>
                  <a:pt x="37" y="426"/>
                  <a:pt x="37" y="426"/>
                </a:cubicBezTo>
                <a:cubicBezTo>
                  <a:pt x="36" y="427"/>
                  <a:pt x="42" y="426"/>
                  <a:pt x="44" y="428"/>
                </a:cubicBezTo>
                <a:cubicBezTo>
                  <a:pt x="269" y="428"/>
                  <a:pt x="269" y="428"/>
                  <a:pt x="269" y="428"/>
                </a:cubicBezTo>
                <a:cubicBezTo>
                  <a:pt x="270" y="414"/>
                  <a:pt x="271" y="397"/>
                  <a:pt x="269" y="389"/>
                </a:cubicBezTo>
                <a:cubicBezTo>
                  <a:pt x="268" y="379"/>
                  <a:pt x="268" y="368"/>
                  <a:pt x="265" y="354"/>
                </a:cubicBezTo>
                <a:cubicBezTo>
                  <a:pt x="263" y="341"/>
                  <a:pt x="267" y="302"/>
                  <a:pt x="268" y="299"/>
                </a:cubicBezTo>
                <a:cubicBezTo>
                  <a:pt x="268" y="299"/>
                  <a:pt x="268" y="299"/>
                  <a:pt x="269" y="299"/>
                </a:cubicBezTo>
                <a:cubicBezTo>
                  <a:pt x="273" y="299"/>
                  <a:pt x="275" y="302"/>
                  <a:pt x="278" y="307"/>
                </a:cubicBezTo>
                <a:cubicBezTo>
                  <a:pt x="282" y="312"/>
                  <a:pt x="297" y="324"/>
                  <a:pt x="305" y="326"/>
                </a:cubicBezTo>
                <a:cubicBezTo>
                  <a:pt x="314" y="328"/>
                  <a:pt x="319" y="329"/>
                  <a:pt x="323" y="326"/>
                </a:cubicBezTo>
                <a:cubicBezTo>
                  <a:pt x="327" y="324"/>
                  <a:pt x="331" y="319"/>
                  <a:pt x="334" y="315"/>
                </a:cubicBezTo>
                <a:cubicBezTo>
                  <a:pt x="337" y="311"/>
                  <a:pt x="337" y="308"/>
                  <a:pt x="340" y="303"/>
                </a:cubicBezTo>
                <a:cubicBezTo>
                  <a:pt x="343" y="299"/>
                  <a:pt x="385" y="251"/>
                  <a:pt x="387" y="242"/>
                </a:cubicBezTo>
                <a:cubicBezTo>
                  <a:pt x="387" y="242"/>
                  <a:pt x="387" y="241"/>
                  <a:pt x="387" y="241"/>
                </a:cubicBezTo>
                <a:cubicBezTo>
                  <a:pt x="387" y="232"/>
                  <a:pt x="396" y="230"/>
                  <a:pt x="396" y="230"/>
                </a:cubicBezTo>
                <a:cubicBezTo>
                  <a:pt x="398" y="228"/>
                  <a:pt x="398" y="223"/>
                  <a:pt x="398" y="223"/>
                </a:cubicBezTo>
                <a:cubicBezTo>
                  <a:pt x="398" y="223"/>
                  <a:pt x="402" y="221"/>
                  <a:pt x="406" y="219"/>
                </a:cubicBezTo>
                <a:cubicBezTo>
                  <a:pt x="406" y="221"/>
                  <a:pt x="405" y="222"/>
                  <a:pt x="404" y="224"/>
                </a:cubicBezTo>
                <a:cubicBezTo>
                  <a:pt x="404" y="224"/>
                  <a:pt x="392" y="237"/>
                  <a:pt x="393" y="241"/>
                </a:cubicBezTo>
                <a:cubicBezTo>
                  <a:pt x="393" y="241"/>
                  <a:pt x="380" y="245"/>
                  <a:pt x="388" y="247"/>
                </a:cubicBezTo>
                <a:cubicBezTo>
                  <a:pt x="388" y="247"/>
                  <a:pt x="391" y="249"/>
                  <a:pt x="389" y="251"/>
                </a:cubicBezTo>
                <a:cubicBezTo>
                  <a:pt x="389" y="251"/>
                  <a:pt x="370" y="267"/>
                  <a:pt x="374" y="280"/>
                </a:cubicBezTo>
                <a:cubicBezTo>
                  <a:pt x="374" y="280"/>
                  <a:pt x="372" y="282"/>
                  <a:pt x="373" y="285"/>
                </a:cubicBezTo>
                <a:cubicBezTo>
                  <a:pt x="373" y="287"/>
                  <a:pt x="380" y="318"/>
                  <a:pt x="380" y="318"/>
                </a:cubicBezTo>
                <a:cubicBezTo>
                  <a:pt x="380" y="318"/>
                  <a:pt x="376" y="319"/>
                  <a:pt x="377" y="323"/>
                </a:cubicBezTo>
                <a:cubicBezTo>
                  <a:pt x="379" y="328"/>
                  <a:pt x="379" y="328"/>
                  <a:pt x="379" y="328"/>
                </a:cubicBezTo>
                <a:cubicBezTo>
                  <a:pt x="379" y="328"/>
                  <a:pt x="409" y="331"/>
                  <a:pt x="446" y="321"/>
                </a:cubicBezTo>
                <a:cubicBezTo>
                  <a:pt x="483" y="314"/>
                  <a:pt x="509" y="298"/>
                  <a:pt x="509" y="298"/>
                </a:cubicBezTo>
                <a:lnTo>
                  <a:pt x="508" y="293"/>
                </a:lnTo>
                <a:close/>
                <a:moveTo>
                  <a:pt x="489" y="65"/>
                </a:moveTo>
                <a:cubicBezTo>
                  <a:pt x="494" y="83"/>
                  <a:pt x="484" y="100"/>
                  <a:pt x="467" y="107"/>
                </a:cubicBezTo>
                <a:cubicBezTo>
                  <a:pt x="463" y="87"/>
                  <a:pt x="463" y="87"/>
                  <a:pt x="463" y="87"/>
                </a:cubicBezTo>
                <a:cubicBezTo>
                  <a:pt x="460" y="72"/>
                  <a:pt x="459" y="54"/>
                  <a:pt x="458" y="38"/>
                </a:cubicBezTo>
                <a:cubicBezTo>
                  <a:pt x="473" y="39"/>
                  <a:pt x="486" y="50"/>
                  <a:pt x="489" y="65"/>
                </a:cubicBezTo>
                <a:close/>
                <a:moveTo>
                  <a:pt x="332" y="138"/>
                </a:moveTo>
                <a:cubicBezTo>
                  <a:pt x="313" y="142"/>
                  <a:pt x="294" y="130"/>
                  <a:pt x="290" y="111"/>
                </a:cubicBezTo>
                <a:cubicBezTo>
                  <a:pt x="286" y="94"/>
                  <a:pt x="295" y="77"/>
                  <a:pt x="310" y="70"/>
                </a:cubicBezTo>
                <a:cubicBezTo>
                  <a:pt x="317" y="85"/>
                  <a:pt x="324" y="103"/>
                  <a:pt x="328" y="118"/>
                </a:cubicBezTo>
                <a:cubicBezTo>
                  <a:pt x="333" y="138"/>
                  <a:pt x="333" y="138"/>
                  <a:pt x="333" y="138"/>
                </a:cubicBezTo>
                <a:cubicBezTo>
                  <a:pt x="333" y="138"/>
                  <a:pt x="332" y="138"/>
                  <a:pt x="332" y="138"/>
                </a:cubicBezTo>
                <a:close/>
                <a:moveTo>
                  <a:pt x="220" y="380"/>
                </a:moveTo>
                <a:cubicBezTo>
                  <a:pt x="218" y="387"/>
                  <a:pt x="219" y="395"/>
                  <a:pt x="219" y="395"/>
                </a:cubicBezTo>
                <a:cubicBezTo>
                  <a:pt x="219" y="395"/>
                  <a:pt x="196" y="398"/>
                  <a:pt x="185" y="395"/>
                </a:cubicBezTo>
                <a:cubicBezTo>
                  <a:pt x="185" y="395"/>
                  <a:pt x="161" y="392"/>
                  <a:pt x="157" y="393"/>
                </a:cubicBezTo>
                <a:cubicBezTo>
                  <a:pt x="157" y="393"/>
                  <a:pt x="122" y="387"/>
                  <a:pt x="119" y="383"/>
                </a:cubicBezTo>
                <a:cubicBezTo>
                  <a:pt x="119" y="383"/>
                  <a:pt x="131" y="342"/>
                  <a:pt x="139" y="328"/>
                </a:cubicBezTo>
                <a:cubicBezTo>
                  <a:pt x="139" y="328"/>
                  <a:pt x="146" y="305"/>
                  <a:pt x="146" y="278"/>
                </a:cubicBezTo>
                <a:cubicBezTo>
                  <a:pt x="146" y="278"/>
                  <a:pt x="146" y="184"/>
                  <a:pt x="145" y="176"/>
                </a:cubicBezTo>
                <a:cubicBezTo>
                  <a:pt x="145" y="176"/>
                  <a:pt x="142" y="151"/>
                  <a:pt x="151" y="144"/>
                </a:cubicBezTo>
                <a:cubicBezTo>
                  <a:pt x="151" y="144"/>
                  <a:pt x="171" y="178"/>
                  <a:pt x="183" y="179"/>
                </a:cubicBezTo>
                <a:cubicBezTo>
                  <a:pt x="183" y="179"/>
                  <a:pt x="171" y="181"/>
                  <a:pt x="169" y="187"/>
                </a:cubicBezTo>
                <a:cubicBezTo>
                  <a:pt x="182" y="200"/>
                  <a:pt x="182" y="200"/>
                  <a:pt x="182" y="200"/>
                </a:cubicBezTo>
                <a:cubicBezTo>
                  <a:pt x="182" y="200"/>
                  <a:pt x="172" y="217"/>
                  <a:pt x="173" y="227"/>
                </a:cubicBezTo>
                <a:cubicBezTo>
                  <a:pt x="173" y="227"/>
                  <a:pt x="179" y="340"/>
                  <a:pt x="167" y="368"/>
                </a:cubicBezTo>
                <a:cubicBezTo>
                  <a:pt x="191" y="391"/>
                  <a:pt x="191" y="391"/>
                  <a:pt x="191" y="391"/>
                </a:cubicBezTo>
                <a:cubicBezTo>
                  <a:pt x="208" y="369"/>
                  <a:pt x="208" y="369"/>
                  <a:pt x="208" y="369"/>
                </a:cubicBezTo>
                <a:cubicBezTo>
                  <a:pt x="208" y="369"/>
                  <a:pt x="219" y="253"/>
                  <a:pt x="190" y="210"/>
                </a:cubicBezTo>
                <a:cubicBezTo>
                  <a:pt x="190" y="210"/>
                  <a:pt x="188" y="188"/>
                  <a:pt x="196" y="184"/>
                </a:cubicBezTo>
                <a:cubicBezTo>
                  <a:pt x="196" y="184"/>
                  <a:pt x="191" y="178"/>
                  <a:pt x="185" y="179"/>
                </a:cubicBezTo>
                <a:cubicBezTo>
                  <a:pt x="185" y="179"/>
                  <a:pt x="204" y="166"/>
                  <a:pt x="205" y="156"/>
                </a:cubicBezTo>
                <a:cubicBezTo>
                  <a:pt x="208" y="152"/>
                  <a:pt x="208" y="152"/>
                  <a:pt x="208" y="152"/>
                </a:cubicBezTo>
                <a:cubicBezTo>
                  <a:pt x="208" y="152"/>
                  <a:pt x="212" y="186"/>
                  <a:pt x="211" y="203"/>
                </a:cubicBezTo>
                <a:cubicBezTo>
                  <a:pt x="211" y="203"/>
                  <a:pt x="212" y="281"/>
                  <a:pt x="213" y="289"/>
                </a:cubicBezTo>
                <a:cubicBezTo>
                  <a:pt x="215" y="297"/>
                  <a:pt x="219" y="334"/>
                  <a:pt x="219" y="341"/>
                </a:cubicBezTo>
                <a:cubicBezTo>
                  <a:pt x="219" y="348"/>
                  <a:pt x="222" y="373"/>
                  <a:pt x="220" y="380"/>
                </a:cubicBezTo>
                <a:close/>
                <a:moveTo>
                  <a:pt x="345" y="94"/>
                </a:moveTo>
                <a:cubicBezTo>
                  <a:pt x="342" y="78"/>
                  <a:pt x="342" y="78"/>
                  <a:pt x="342" y="78"/>
                </a:cubicBezTo>
                <a:cubicBezTo>
                  <a:pt x="341" y="72"/>
                  <a:pt x="344" y="67"/>
                  <a:pt x="350" y="65"/>
                </a:cubicBezTo>
                <a:cubicBezTo>
                  <a:pt x="420" y="49"/>
                  <a:pt x="420" y="49"/>
                  <a:pt x="420" y="49"/>
                </a:cubicBezTo>
                <a:cubicBezTo>
                  <a:pt x="426" y="48"/>
                  <a:pt x="432" y="51"/>
                  <a:pt x="433" y="57"/>
                </a:cubicBezTo>
                <a:cubicBezTo>
                  <a:pt x="436" y="73"/>
                  <a:pt x="436" y="73"/>
                  <a:pt x="436" y="73"/>
                </a:cubicBezTo>
                <a:cubicBezTo>
                  <a:pt x="438" y="78"/>
                  <a:pt x="434" y="84"/>
                  <a:pt x="429" y="85"/>
                </a:cubicBezTo>
                <a:cubicBezTo>
                  <a:pt x="358" y="102"/>
                  <a:pt x="358" y="102"/>
                  <a:pt x="358" y="102"/>
                </a:cubicBezTo>
                <a:cubicBezTo>
                  <a:pt x="352" y="103"/>
                  <a:pt x="347" y="99"/>
                  <a:pt x="345" y="94"/>
                </a:cubicBezTo>
                <a:close/>
                <a:moveTo>
                  <a:pt x="442" y="299"/>
                </a:moveTo>
                <a:cubicBezTo>
                  <a:pt x="430" y="302"/>
                  <a:pt x="417" y="294"/>
                  <a:pt x="414" y="281"/>
                </a:cubicBezTo>
                <a:cubicBezTo>
                  <a:pt x="411" y="268"/>
                  <a:pt x="419" y="256"/>
                  <a:pt x="432" y="253"/>
                </a:cubicBezTo>
                <a:cubicBezTo>
                  <a:pt x="444" y="250"/>
                  <a:pt x="457" y="258"/>
                  <a:pt x="460" y="270"/>
                </a:cubicBezTo>
                <a:cubicBezTo>
                  <a:pt x="463" y="283"/>
                  <a:pt x="455" y="296"/>
                  <a:pt x="442" y="299"/>
                </a:cubicBezTo>
                <a:close/>
              </a:path>
            </a:pathLst>
          </a:custGeom>
          <a:solidFill>
            <a:srgbClr val="C7F5E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247501" y="1258594"/>
            <a:ext cx="301319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US" altLang="zh-CN" sz="1800" dirty="0" smtClean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</a:t>
            </a:r>
            <a:r>
              <a:rPr lang="zh-CN" altLang="en-US" sz="16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8936845" y="1258594"/>
            <a:ext cx="301319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US" altLang="zh-CN" sz="1800" dirty="0" smtClean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</a:t>
            </a:r>
            <a:r>
              <a:rPr lang="zh-CN" altLang="en-US" sz="16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8936845" y="4492998"/>
            <a:ext cx="301319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US" altLang="zh-CN" sz="1800" dirty="0" smtClean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</a:t>
            </a:r>
            <a:r>
              <a:rPr lang="zh-CN" altLang="en-US" sz="16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240376" y="4492998"/>
            <a:ext cx="301319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US" altLang="zh-CN" sz="1800" dirty="0" smtClean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1600" dirty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</a:t>
            </a:r>
            <a:r>
              <a:rPr lang="zh-CN" altLang="en-US" sz="1600" dirty="0" smtClean="0">
                <a:solidFill>
                  <a:srgbClr val="18245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>
              <a:solidFill>
                <a:srgbClr val="18245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3" name="组合 52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56" name="文本框 55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57" name="组合 56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58" name="组合 57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60" name="组合 59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67" name="组合 66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69" name="椭圆 68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70" name="空心弧 69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68" name="空心弧 67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1" name="组合 60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62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59" name="直接连接符 58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613795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46" name="文本框 45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47" name="组合 46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48" name="组合 47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50" name="组合 49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57" name="组合 56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59" name="椭圆 58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60" name="空心弧 59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58" name="空心弧 57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1" name="组合 50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52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4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6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49" name="直接连接符 48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4" name="Freeform 51"/>
          <p:cNvSpPr>
            <a:spLocks/>
          </p:cNvSpPr>
          <p:nvPr/>
        </p:nvSpPr>
        <p:spPr bwMode="auto">
          <a:xfrm>
            <a:off x="6225803" y="3717826"/>
            <a:ext cx="1642352" cy="1640997"/>
          </a:xfrm>
          <a:custGeom>
            <a:avLst/>
            <a:gdLst>
              <a:gd name="T0" fmla="*/ 1905984 w 852"/>
              <a:gd name="T1" fmla="*/ 767180 h 852"/>
              <a:gd name="T2" fmla="*/ 1756938 w 852"/>
              <a:gd name="T3" fmla="*/ 699488 h 852"/>
              <a:gd name="T4" fmla="*/ 1754679 w 852"/>
              <a:gd name="T5" fmla="*/ 412923 h 852"/>
              <a:gd name="T6" fmla="*/ 1601117 w 852"/>
              <a:gd name="T7" fmla="*/ 421949 h 852"/>
              <a:gd name="T8" fmla="*/ 1494978 w 852"/>
              <a:gd name="T9" fmla="*/ 157949 h 852"/>
              <a:gd name="T10" fmla="*/ 1341415 w 852"/>
              <a:gd name="T11" fmla="*/ 216616 h 852"/>
              <a:gd name="T12" fmla="*/ 1138170 w 852"/>
              <a:gd name="T13" fmla="*/ 15795 h 852"/>
              <a:gd name="T14" fmla="*/ 1036548 w 852"/>
              <a:gd name="T15" fmla="*/ 130872 h 852"/>
              <a:gd name="T16" fmla="*/ 772330 w 852"/>
              <a:gd name="T17" fmla="*/ 20308 h 852"/>
              <a:gd name="T18" fmla="*/ 706840 w 852"/>
              <a:gd name="T19" fmla="*/ 171487 h 852"/>
              <a:gd name="T20" fmla="*/ 420039 w 852"/>
              <a:gd name="T21" fmla="*/ 171487 h 852"/>
              <a:gd name="T22" fmla="*/ 429072 w 852"/>
              <a:gd name="T23" fmla="*/ 324923 h 852"/>
              <a:gd name="T24" fmla="*/ 164854 w 852"/>
              <a:gd name="T25" fmla="*/ 433231 h 852"/>
              <a:gd name="T26" fmla="*/ 223569 w 852"/>
              <a:gd name="T27" fmla="*/ 586667 h 852"/>
              <a:gd name="T28" fmla="*/ 22583 w 852"/>
              <a:gd name="T29" fmla="*/ 787488 h 852"/>
              <a:gd name="T30" fmla="*/ 133238 w 852"/>
              <a:gd name="T31" fmla="*/ 891283 h 852"/>
              <a:gd name="T32" fmla="*/ 20324 w 852"/>
              <a:gd name="T33" fmla="*/ 1153026 h 852"/>
              <a:gd name="T34" fmla="*/ 173887 w 852"/>
              <a:gd name="T35" fmla="*/ 1220719 h 852"/>
              <a:gd name="T36" fmla="*/ 176145 w 852"/>
              <a:gd name="T37" fmla="*/ 1505027 h 852"/>
              <a:gd name="T38" fmla="*/ 329708 w 852"/>
              <a:gd name="T39" fmla="*/ 1498258 h 852"/>
              <a:gd name="T40" fmla="*/ 438105 w 852"/>
              <a:gd name="T41" fmla="*/ 1760001 h 852"/>
              <a:gd name="T42" fmla="*/ 591668 w 852"/>
              <a:gd name="T43" fmla="*/ 1705848 h 852"/>
              <a:gd name="T44" fmla="*/ 794913 w 852"/>
              <a:gd name="T45" fmla="*/ 1902155 h 852"/>
              <a:gd name="T46" fmla="*/ 898793 w 852"/>
              <a:gd name="T47" fmla="*/ 1793848 h 852"/>
              <a:gd name="T48" fmla="*/ 1160753 w 852"/>
              <a:gd name="T49" fmla="*/ 1904412 h 852"/>
              <a:gd name="T50" fmla="*/ 1230760 w 852"/>
              <a:gd name="T51" fmla="*/ 1753232 h 852"/>
              <a:gd name="T52" fmla="*/ 1513044 w 852"/>
              <a:gd name="T53" fmla="*/ 1748719 h 852"/>
              <a:gd name="T54" fmla="*/ 1506269 w 852"/>
              <a:gd name="T55" fmla="*/ 1595283 h 852"/>
              <a:gd name="T56" fmla="*/ 1768229 w 852"/>
              <a:gd name="T57" fmla="*/ 1486976 h 852"/>
              <a:gd name="T58" fmla="*/ 1711772 w 852"/>
              <a:gd name="T59" fmla="*/ 1333540 h 852"/>
              <a:gd name="T60" fmla="*/ 1910500 w 852"/>
              <a:gd name="T61" fmla="*/ 1132719 h 852"/>
              <a:gd name="T62" fmla="*/ 1795328 w 852"/>
              <a:gd name="T63" fmla="*/ 1028924 h 85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52"/>
              <a:gd name="T97" fmla="*/ 0 h 852"/>
              <a:gd name="T98" fmla="*/ 852 w 852"/>
              <a:gd name="T99" fmla="*/ 852 h 85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52" h="852">
                <a:moveTo>
                  <a:pt x="852" y="432"/>
                </a:moveTo>
                <a:cubicBezTo>
                  <a:pt x="844" y="340"/>
                  <a:pt x="844" y="340"/>
                  <a:pt x="844" y="340"/>
                </a:cubicBezTo>
                <a:cubicBezTo>
                  <a:pt x="783" y="326"/>
                  <a:pt x="783" y="326"/>
                  <a:pt x="783" y="326"/>
                </a:cubicBezTo>
                <a:cubicBezTo>
                  <a:pt x="781" y="321"/>
                  <a:pt x="780" y="315"/>
                  <a:pt x="778" y="310"/>
                </a:cubicBezTo>
                <a:cubicBezTo>
                  <a:pt x="821" y="265"/>
                  <a:pt x="821" y="265"/>
                  <a:pt x="821" y="265"/>
                </a:cubicBezTo>
                <a:cubicBezTo>
                  <a:pt x="777" y="183"/>
                  <a:pt x="777" y="183"/>
                  <a:pt x="777" y="183"/>
                </a:cubicBezTo>
                <a:cubicBezTo>
                  <a:pt x="716" y="195"/>
                  <a:pt x="716" y="195"/>
                  <a:pt x="716" y="195"/>
                </a:cubicBezTo>
                <a:cubicBezTo>
                  <a:pt x="714" y="193"/>
                  <a:pt x="712" y="190"/>
                  <a:pt x="709" y="187"/>
                </a:cubicBezTo>
                <a:cubicBezTo>
                  <a:pt x="733" y="129"/>
                  <a:pt x="733" y="129"/>
                  <a:pt x="733" y="129"/>
                </a:cubicBezTo>
                <a:cubicBezTo>
                  <a:pt x="662" y="70"/>
                  <a:pt x="662" y="70"/>
                  <a:pt x="662" y="70"/>
                </a:cubicBezTo>
                <a:cubicBezTo>
                  <a:pt x="609" y="104"/>
                  <a:pt x="609" y="104"/>
                  <a:pt x="609" y="104"/>
                </a:cubicBezTo>
                <a:cubicBezTo>
                  <a:pt x="604" y="102"/>
                  <a:pt x="599" y="99"/>
                  <a:pt x="594" y="96"/>
                </a:cubicBezTo>
                <a:cubicBezTo>
                  <a:pt x="593" y="34"/>
                  <a:pt x="593" y="34"/>
                  <a:pt x="593" y="34"/>
                </a:cubicBezTo>
                <a:cubicBezTo>
                  <a:pt x="504" y="7"/>
                  <a:pt x="504" y="7"/>
                  <a:pt x="504" y="7"/>
                </a:cubicBezTo>
                <a:cubicBezTo>
                  <a:pt x="469" y="59"/>
                  <a:pt x="469" y="59"/>
                  <a:pt x="469" y="59"/>
                </a:cubicBezTo>
                <a:cubicBezTo>
                  <a:pt x="465" y="59"/>
                  <a:pt x="462" y="59"/>
                  <a:pt x="459" y="58"/>
                </a:cubicBezTo>
                <a:cubicBezTo>
                  <a:pt x="434" y="0"/>
                  <a:pt x="434" y="0"/>
                  <a:pt x="434" y="0"/>
                </a:cubicBezTo>
                <a:cubicBezTo>
                  <a:pt x="342" y="9"/>
                  <a:pt x="342" y="9"/>
                  <a:pt x="342" y="9"/>
                </a:cubicBezTo>
                <a:cubicBezTo>
                  <a:pt x="329" y="71"/>
                  <a:pt x="329" y="71"/>
                  <a:pt x="329" y="71"/>
                </a:cubicBezTo>
                <a:cubicBezTo>
                  <a:pt x="323" y="72"/>
                  <a:pt x="318" y="74"/>
                  <a:pt x="313" y="76"/>
                </a:cubicBezTo>
                <a:cubicBezTo>
                  <a:pt x="268" y="32"/>
                  <a:pt x="268" y="32"/>
                  <a:pt x="268" y="32"/>
                </a:cubicBezTo>
                <a:cubicBezTo>
                  <a:pt x="186" y="76"/>
                  <a:pt x="186" y="76"/>
                  <a:pt x="186" y="76"/>
                </a:cubicBezTo>
                <a:cubicBezTo>
                  <a:pt x="198" y="137"/>
                  <a:pt x="198" y="137"/>
                  <a:pt x="198" y="137"/>
                </a:cubicBezTo>
                <a:cubicBezTo>
                  <a:pt x="196" y="140"/>
                  <a:pt x="193" y="142"/>
                  <a:pt x="190" y="144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107" y="244"/>
                  <a:pt x="107" y="244"/>
                  <a:pt x="107" y="244"/>
                </a:cubicBezTo>
                <a:cubicBezTo>
                  <a:pt x="104" y="249"/>
                  <a:pt x="101" y="254"/>
                  <a:pt x="99" y="260"/>
                </a:cubicBezTo>
                <a:cubicBezTo>
                  <a:pt x="36" y="261"/>
                  <a:pt x="36" y="261"/>
                  <a:pt x="36" y="261"/>
                </a:cubicBezTo>
                <a:cubicBezTo>
                  <a:pt x="10" y="349"/>
                  <a:pt x="10" y="349"/>
                  <a:pt x="10" y="349"/>
                </a:cubicBezTo>
                <a:cubicBezTo>
                  <a:pt x="61" y="384"/>
                  <a:pt x="61" y="384"/>
                  <a:pt x="61" y="384"/>
                </a:cubicBezTo>
                <a:cubicBezTo>
                  <a:pt x="61" y="388"/>
                  <a:pt x="59" y="391"/>
                  <a:pt x="59" y="395"/>
                </a:cubicBezTo>
                <a:cubicBezTo>
                  <a:pt x="0" y="419"/>
                  <a:pt x="0" y="419"/>
                  <a:pt x="0" y="419"/>
                </a:cubicBezTo>
                <a:cubicBezTo>
                  <a:pt x="9" y="511"/>
                  <a:pt x="9" y="511"/>
                  <a:pt x="9" y="511"/>
                </a:cubicBezTo>
                <a:cubicBezTo>
                  <a:pt x="71" y="524"/>
                  <a:pt x="71" y="524"/>
                  <a:pt x="71" y="524"/>
                </a:cubicBezTo>
                <a:cubicBezTo>
                  <a:pt x="72" y="530"/>
                  <a:pt x="75" y="536"/>
                  <a:pt x="77" y="541"/>
                </a:cubicBezTo>
                <a:cubicBezTo>
                  <a:pt x="34" y="586"/>
                  <a:pt x="34" y="586"/>
                  <a:pt x="34" y="586"/>
                </a:cubicBezTo>
                <a:cubicBezTo>
                  <a:pt x="78" y="667"/>
                  <a:pt x="78" y="667"/>
                  <a:pt x="78" y="667"/>
                </a:cubicBezTo>
                <a:cubicBezTo>
                  <a:pt x="139" y="655"/>
                  <a:pt x="139" y="655"/>
                  <a:pt x="139" y="655"/>
                </a:cubicBezTo>
                <a:cubicBezTo>
                  <a:pt x="141" y="658"/>
                  <a:pt x="144" y="661"/>
                  <a:pt x="146" y="664"/>
                </a:cubicBezTo>
                <a:cubicBezTo>
                  <a:pt x="123" y="721"/>
                  <a:pt x="123" y="721"/>
                  <a:pt x="123" y="721"/>
                </a:cubicBezTo>
                <a:cubicBezTo>
                  <a:pt x="194" y="780"/>
                  <a:pt x="194" y="780"/>
                  <a:pt x="194" y="780"/>
                </a:cubicBezTo>
                <a:cubicBezTo>
                  <a:pt x="246" y="747"/>
                  <a:pt x="246" y="747"/>
                  <a:pt x="246" y="747"/>
                </a:cubicBezTo>
                <a:cubicBezTo>
                  <a:pt x="251" y="750"/>
                  <a:pt x="257" y="753"/>
                  <a:pt x="262" y="756"/>
                </a:cubicBezTo>
                <a:cubicBezTo>
                  <a:pt x="263" y="817"/>
                  <a:pt x="263" y="817"/>
                  <a:pt x="263" y="817"/>
                </a:cubicBezTo>
                <a:cubicBezTo>
                  <a:pt x="352" y="843"/>
                  <a:pt x="352" y="843"/>
                  <a:pt x="352" y="843"/>
                </a:cubicBezTo>
                <a:cubicBezTo>
                  <a:pt x="386" y="793"/>
                  <a:pt x="386" y="793"/>
                  <a:pt x="386" y="793"/>
                </a:cubicBezTo>
                <a:cubicBezTo>
                  <a:pt x="390" y="793"/>
                  <a:pt x="394" y="794"/>
                  <a:pt x="398" y="795"/>
                </a:cubicBezTo>
                <a:cubicBezTo>
                  <a:pt x="422" y="852"/>
                  <a:pt x="422" y="852"/>
                  <a:pt x="422" y="852"/>
                </a:cubicBezTo>
                <a:cubicBezTo>
                  <a:pt x="514" y="844"/>
                  <a:pt x="514" y="844"/>
                  <a:pt x="514" y="844"/>
                </a:cubicBezTo>
                <a:cubicBezTo>
                  <a:pt x="527" y="783"/>
                  <a:pt x="527" y="783"/>
                  <a:pt x="527" y="783"/>
                </a:cubicBezTo>
                <a:cubicBezTo>
                  <a:pt x="533" y="781"/>
                  <a:pt x="539" y="779"/>
                  <a:pt x="545" y="777"/>
                </a:cubicBezTo>
                <a:cubicBezTo>
                  <a:pt x="589" y="819"/>
                  <a:pt x="589" y="819"/>
                  <a:pt x="589" y="819"/>
                </a:cubicBezTo>
                <a:cubicBezTo>
                  <a:pt x="670" y="775"/>
                  <a:pt x="670" y="775"/>
                  <a:pt x="670" y="775"/>
                </a:cubicBezTo>
                <a:cubicBezTo>
                  <a:pt x="659" y="715"/>
                  <a:pt x="659" y="715"/>
                  <a:pt x="659" y="715"/>
                </a:cubicBezTo>
                <a:cubicBezTo>
                  <a:pt x="661" y="712"/>
                  <a:pt x="664" y="710"/>
                  <a:pt x="667" y="707"/>
                </a:cubicBezTo>
                <a:cubicBezTo>
                  <a:pt x="724" y="730"/>
                  <a:pt x="724" y="730"/>
                  <a:pt x="724" y="730"/>
                </a:cubicBezTo>
                <a:cubicBezTo>
                  <a:pt x="783" y="659"/>
                  <a:pt x="783" y="659"/>
                  <a:pt x="783" y="659"/>
                </a:cubicBezTo>
                <a:cubicBezTo>
                  <a:pt x="750" y="607"/>
                  <a:pt x="750" y="607"/>
                  <a:pt x="750" y="607"/>
                </a:cubicBezTo>
                <a:cubicBezTo>
                  <a:pt x="753" y="602"/>
                  <a:pt x="755" y="597"/>
                  <a:pt x="758" y="591"/>
                </a:cubicBezTo>
                <a:cubicBezTo>
                  <a:pt x="820" y="590"/>
                  <a:pt x="820" y="590"/>
                  <a:pt x="820" y="590"/>
                </a:cubicBezTo>
                <a:cubicBezTo>
                  <a:pt x="846" y="502"/>
                  <a:pt x="846" y="502"/>
                  <a:pt x="846" y="502"/>
                </a:cubicBezTo>
                <a:cubicBezTo>
                  <a:pt x="795" y="467"/>
                  <a:pt x="795" y="467"/>
                  <a:pt x="795" y="467"/>
                </a:cubicBezTo>
                <a:cubicBezTo>
                  <a:pt x="795" y="463"/>
                  <a:pt x="795" y="460"/>
                  <a:pt x="795" y="456"/>
                </a:cubicBezTo>
                <a:lnTo>
                  <a:pt x="852" y="432"/>
                </a:lnTo>
                <a:close/>
              </a:path>
            </a:pathLst>
          </a:custGeom>
          <a:solidFill>
            <a:srgbClr val="EB6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63" name="Freeform 58"/>
          <p:cNvSpPr>
            <a:spLocks/>
          </p:cNvSpPr>
          <p:nvPr/>
        </p:nvSpPr>
        <p:spPr bwMode="auto">
          <a:xfrm>
            <a:off x="4320837" y="1989634"/>
            <a:ext cx="2363252" cy="2353767"/>
          </a:xfrm>
          <a:custGeom>
            <a:avLst/>
            <a:gdLst>
              <a:gd name="T0" fmla="*/ 2768600 w 1226"/>
              <a:gd name="T1" fmla="*/ 1220786 h 1222"/>
              <a:gd name="T2" fmla="*/ 2551809 w 1226"/>
              <a:gd name="T3" fmla="*/ 1103446 h 1222"/>
              <a:gd name="T4" fmla="*/ 2585683 w 1226"/>
              <a:gd name="T5" fmla="*/ 697270 h 1222"/>
              <a:gd name="T6" fmla="*/ 2362117 w 1226"/>
              <a:gd name="T7" fmla="*/ 690500 h 1222"/>
              <a:gd name="T8" fmla="*/ 2244688 w 1226"/>
              <a:gd name="T9" fmla="*/ 297863 h 1222"/>
              <a:gd name="T10" fmla="*/ 2016606 w 1226"/>
              <a:gd name="T11" fmla="*/ 363302 h 1222"/>
              <a:gd name="T12" fmla="*/ 1754651 w 1226"/>
              <a:gd name="T13" fmla="*/ 47387 h 1222"/>
              <a:gd name="T14" fmla="*/ 1594316 w 1226"/>
              <a:gd name="T15" fmla="*/ 198575 h 1222"/>
              <a:gd name="T16" fmla="*/ 1232998 w 1226"/>
              <a:gd name="T17" fmla="*/ 0 h 1222"/>
              <a:gd name="T18" fmla="*/ 1117828 w 1226"/>
              <a:gd name="T19" fmla="*/ 209858 h 1222"/>
              <a:gd name="T20" fmla="*/ 709087 w 1226"/>
              <a:gd name="T21" fmla="*/ 173753 h 1222"/>
              <a:gd name="T22" fmla="*/ 702312 w 1226"/>
              <a:gd name="T23" fmla="*/ 394894 h 1222"/>
              <a:gd name="T24" fmla="*/ 309379 w 1226"/>
              <a:gd name="T25" fmla="*/ 512234 h 1222"/>
              <a:gd name="T26" fmla="*/ 372609 w 1226"/>
              <a:gd name="T27" fmla="*/ 740144 h 1222"/>
              <a:gd name="T28" fmla="*/ 58714 w 1226"/>
              <a:gd name="T29" fmla="*/ 1001902 h 1222"/>
              <a:gd name="T30" fmla="*/ 198725 w 1226"/>
              <a:gd name="T31" fmla="*/ 1162117 h 1222"/>
              <a:gd name="T32" fmla="*/ 0 w 1226"/>
              <a:gd name="T33" fmla="*/ 1523162 h 1222"/>
              <a:gd name="T34" fmla="*/ 214533 w 1226"/>
              <a:gd name="T35" fmla="*/ 1640502 h 1222"/>
              <a:gd name="T36" fmla="*/ 182917 w 1226"/>
              <a:gd name="T37" fmla="*/ 2046679 h 1222"/>
              <a:gd name="T38" fmla="*/ 401966 w 1226"/>
              <a:gd name="T39" fmla="*/ 2057961 h 1222"/>
              <a:gd name="T40" fmla="*/ 523911 w 1226"/>
              <a:gd name="T41" fmla="*/ 2446086 h 1222"/>
              <a:gd name="T42" fmla="*/ 749735 w 1226"/>
              <a:gd name="T43" fmla="*/ 2387416 h 1222"/>
              <a:gd name="T44" fmla="*/ 1011691 w 1226"/>
              <a:gd name="T45" fmla="*/ 2696562 h 1222"/>
              <a:gd name="T46" fmla="*/ 1174284 w 1226"/>
              <a:gd name="T47" fmla="*/ 2558913 h 1222"/>
              <a:gd name="T48" fmla="*/ 1535602 w 1226"/>
              <a:gd name="T49" fmla="*/ 2757488 h 1222"/>
              <a:gd name="T50" fmla="*/ 1655288 w 1226"/>
              <a:gd name="T51" fmla="*/ 2543117 h 1222"/>
              <a:gd name="T52" fmla="*/ 2059513 w 1226"/>
              <a:gd name="T53" fmla="*/ 2572452 h 1222"/>
              <a:gd name="T54" fmla="*/ 2070804 w 1226"/>
              <a:gd name="T55" fmla="*/ 2353568 h 1222"/>
              <a:gd name="T56" fmla="*/ 2459221 w 1226"/>
              <a:gd name="T57" fmla="*/ 2231715 h 1222"/>
              <a:gd name="T58" fmla="*/ 2398249 w 1226"/>
              <a:gd name="T59" fmla="*/ 2006061 h 1222"/>
              <a:gd name="T60" fmla="*/ 2709886 w 1226"/>
              <a:gd name="T61" fmla="*/ 1744303 h 1222"/>
              <a:gd name="T62" fmla="*/ 2567617 w 1226"/>
              <a:gd name="T63" fmla="*/ 1581832 h 122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26"/>
              <a:gd name="T97" fmla="*/ 0 h 1222"/>
              <a:gd name="T98" fmla="*/ 1226 w 1226"/>
              <a:gd name="T99" fmla="*/ 1222 h 122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26" h="1222">
                <a:moveTo>
                  <a:pt x="1226" y="674"/>
                </a:moveTo>
                <a:cubicBezTo>
                  <a:pt x="1226" y="541"/>
                  <a:pt x="1226" y="541"/>
                  <a:pt x="1226" y="541"/>
                </a:cubicBezTo>
                <a:cubicBezTo>
                  <a:pt x="1137" y="514"/>
                  <a:pt x="1137" y="514"/>
                  <a:pt x="1137" y="514"/>
                </a:cubicBezTo>
                <a:cubicBezTo>
                  <a:pt x="1135" y="506"/>
                  <a:pt x="1132" y="497"/>
                  <a:pt x="1130" y="489"/>
                </a:cubicBezTo>
                <a:cubicBezTo>
                  <a:pt x="1197" y="431"/>
                  <a:pt x="1197" y="431"/>
                  <a:pt x="1197" y="431"/>
                </a:cubicBezTo>
                <a:cubicBezTo>
                  <a:pt x="1145" y="309"/>
                  <a:pt x="1145" y="309"/>
                  <a:pt x="1145" y="309"/>
                </a:cubicBezTo>
                <a:cubicBezTo>
                  <a:pt x="1055" y="318"/>
                  <a:pt x="1055" y="318"/>
                  <a:pt x="1055" y="318"/>
                </a:cubicBezTo>
                <a:cubicBezTo>
                  <a:pt x="1052" y="314"/>
                  <a:pt x="1049" y="310"/>
                  <a:pt x="1046" y="306"/>
                </a:cubicBezTo>
                <a:cubicBezTo>
                  <a:pt x="1088" y="226"/>
                  <a:pt x="1088" y="226"/>
                  <a:pt x="1088" y="226"/>
                </a:cubicBezTo>
                <a:cubicBezTo>
                  <a:pt x="994" y="132"/>
                  <a:pt x="994" y="132"/>
                  <a:pt x="994" y="132"/>
                </a:cubicBezTo>
                <a:cubicBezTo>
                  <a:pt x="914" y="174"/>
                  <a:pt x="914" y="174"/>
                  <a:pt x="914" y="174"/>
                </a:cubicBezTo>
                <a:cubicBezTo>
                  <a:pt x="907" y="169"/>
                  <a:pt x="900" y="165"/>
                  <a:pt x="893" y="161"/>
                </a:cubicBezTo>
                <a:cubicBezTo>
                  <a:pt x="900" y="71"/>
                  <a:pt x="900" y="71"/>
                  <a:pt x="900" y="71"/>
                </a:cubicBezTo>
                <a:cubicBezTo>
                  <a:pt x="777" y="21"/>
                  <a:pt x="777" y="21"/>
                  <a:pt x="777" y="21"/>
                </a:cubicBezTo>
                <a:cubicBezTo>
                  <a:pt x="719" y="91"/>
                  <a:pt x="719" y="91"/>
                  <a:pt x="719" y="91"/>
                </a:cubicBezTo>
                <a:cubicBezTo>
                  <a:pt x="715" y="90"/>
                  <a:pt x="710" y="88"/>
                  <a:pt x="706" y="88"/>
                </a:cubicBezTo>
                <a:cubicBezTo>
                  <a:pt x="678" y="0"/>
                  <a:pt x="678" y="0"/>
                  <a:pt x="678" y="0"/>
                </a:cubicBezTo>
                <a:cubicBezTo>
                  <a:pt x="546" y="0"/>
                  <a:pt x="546" y="0"/>
                  <a:pt x="546" y="0"/>
                </a:cubicBezTo>
                <a:cubicBezTo>
                  <a:pt x="518" y="88"/>
                  <a:pt x="518" y="88"/>
                  <a:pt x="518" y="88"/>
                </a:cubicBezTo>
                <a:cubicBezTo>
                  <a:pt x="510" y="89"/>
                  <a:pt x="503" y="91"/>
                  <a:pt x="495" y="93"/>
                </a:cubicBezTo>
                <a:cubicBezTo>
                  <a:pt x="436" y="25"/>
                  <a:pt x="436" y="25"/>
                  <a:pt x="436" y="25"/>
                </a:cubicBezTo>
                <a:cubicBezTo>
                  <a:pt x="314" y="77"/>
                  <a:pt x="314" y="77"/>
                  <a:pt x="314" y="77"/>
                </a:cubicBezTo>
                <a:cubicBezTo>
                  <a:pt x="323" y="166"/>
                  <a:pt x="323" y="166"/>
                  <a:pt x="323" y="166"/>
                </a:cubicBezTo>
                <a:cubicBezTo>
                  <a:pt x="319" y="169"/>
                  <a:pt x="315" y="172"/>
                  <a:pt x="311" y="175"/>
                </a:cubicBezTo>
                <a:cubicBezTo>
                  <a:pt x="231" y="133"/>
                  <a:pt x="231" y="133"/>
                  <a:pt x="231" y="133"/>
                </a:cubicBezTo>
                <a:cubicBezTo>
                  <a:pt x="137" y="227"/>
                  <a:pt x="137" y="227"/>
                  <a:pt x="137" y="227"/>
                </a:cubicBezTo>
                <a:cubicBezTo>
                  <a:pt x="179" y="307"/>
                  <a:pt x="179" y="307"/>
                  <a:pt x="179" y="307"/>
                </a:cubicBezTo>
                <a:cubicBezTo>
                  <a:pt x="174" y="313"/>
                  <a:pt x="169" y="320"/>
                  <a:pt x="165" y="328"/>
                </a:cubicBezTo>
                <a:cubicBezTo>
                  <a:pt x="76" y="321"/>
                  <a:pt x="76" y="321"/>
                  <a:pt x="76" y="321"/>
                </a:cubicBezTo>
                <a:cubicBezTo>
                  <a:pt x="26" y="444"/>
                  <a:pt x="26" y="444"/>
                  <a:pt x="26" y="444"/>
                </a:cubicBezTo>
                <a:cubicBezTo>
                  <a:pt x="95" y="500"/>
                  <a:pt x="95" y="500"/>
                  <a:pt x="95" y="500"/>
                </a:cubicBezTo>
                <a:cubicBezTo>
                  <a:pt x="94" y="505"/>
                  <a:pt x="89" y="510"/>
                  <a:pt x="88" y="515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675"/>
                  <a:pt x="0" y="675"/>
                  <a:pt x="0" y="675"/>
                </a:cubicBezTo>
                <a:cubicBezTo>
                  <a:pt x="88" y="702"/>
                  <a:pt x="88" y="702"/>
                  <a:pt x="88" y="702"/>
                </a:cubicBezTo>
                <a:cubicBezTo>
                  <a:pt x="90" y="711"/>
                  <a:pt x="93" y="719"/>
                  <a:pt x="95" y="727"/>
                </a:cubicBezTo>
                <a:cubicBezTo>
                  <a:pt x="29" y="785"/>
                  <a:pt x="29" y="785"/>
                  <a:pt x="29" y="785"/>
                </a:cubicBezTo>
                <a:cubicBezTo>
                  <a:pt x="81" y="907"/>
                  <a:pt x="81" y="907"/>
                  <a:pt x="81" y="907"/>
                </a:cubicBezTo>
                <a:cubicBezTo>
                  <a:pt x="169" y="898"/>
                  <a:pt x="169" y="898"/>
                  <a:pt x="169" y="898"/>
                </a:cubicBezTo>
                <a:cubicBezTo>
                  <a:pt x="172" y="903"/>
                  <a:pt x="175" y="907"/>
                  <a:pt x="178" y="912"/>
                </a:cubicBezTo>
                <a:cubicBezTo>
                  <a:pt x="138" y="990"/>
                  <a:pt x="138" y="990"/>
                  <a:pt x="138" y="990"/>
                </a:cubicBezTo>
                <a:cubicBezTo>
                  <a:pt x="232" y="1084"/>
                  <a:pt x="232" y="1084"/>
                  <a:pt x="232" y="1084"/>
                </a:cubicBezTo>
                <a:cubicBezTo>
                  <a:pt x="309" y="1043"/>
                  <a:pt x="309" y="1043"/>
                  <a:pt x="309" y="1043"/>
                </a:cubicBezTo>
                <a:cubicBezTo>
                  <a:pt x="317" y="1048"/>
                  <a:pt x="324" y="1053"/>
                  <a:pt x="332" y="1058"/>
                </a:cubicBezTo>
                <a:cubicBezTo>
                  <a:pt x="325" y="1146"/>
                  <a:pt x="325" y="1146"/>
                  <a:pt x="325" y="1146"/>
                </a:cubicBezTo>
                <a:cubicBezTo>
                  <a:pt x="448" y="1195"/>
                  <a:pt x="448" y="1195"/>
                  <a:pt x="448" y="1195"/>
                </a:cubicBezTo>
                <a:cubicBezTo>
                  <a:pt x="504" y="1127"/>
                  <a:pt x="504" y="1127"/>
                  <a:pt x="504" y="1127"/>
                </a:cubicBezTo>
                <a:cubicBezTo>
                  <a:pt x="509" y="1129"/>
                  <a:pt x="515" y="1133"/>
                  <a:pt x="520" y="1134"/>
                </a:cubicBezTo>
                <a:cubicBezTo>
                  <a:pt x="547" y="1222"/>
                  <a:pt x="547" y="1222"/>
                  <a:pt x="547" y="1222"/>
                </a:cubicBezTo>
                <a:cubicBezTo>
                  <a:pt x="680" y="1222"/>
                  <a:pt x="680" y="1222"/>
                  <a:pt x="680" y="1222"/>
                </a:cubicBezTo>
                <a:cubicBezTo>
                  <a:pt x="706" y="1134"/>
                  <a:pt x="706" y="1134"/>
                  <a:pt x="706" y="1134"/>
                </a:cubicBezTo>
                <a:cubicBezTo>
                  <a:pt x="715" y="1132"/>
                  <a:pt x="724" y="1129"/>
                  <a:pt x="733" y="1127"/>
                </a:cubicBezTo>
                <a:cubicBezTo>
                  <a:pt x="790" y="1192"/>
                  <a:pt x="790" y="1192"/>
                  <a:pt x="790" y="1192"/>
                </a:cubicBezTo>
                <a:cubicBezTo>
                  <a:pt x="912" y="1140"/>
                  <a:pt x="912" y="1140"/>
                  <a:pt x="912" y="1140"/>
                </a:cubicBezTo>
                <a:cubicBezTo>
                  <a:pt x="903" y="1052"/>
                  <a:pt x="903" y="1052"/>
                  <a:pt x="903" y="1052"/>
                </a:cubicBezTo>
                <a:cubicBezTo>
                  <a:pt x="908" y="1049"/>
                  <a:pt x="912" y="1046"/>
                  <a:pt x="917" y="1043"/>
                </a:cubicBezTo>
                <a:cubicBezTo>
                  <a:pt x="995" y="1083"/>
                  <a:pt x="995" y="1083"/>
                  <a:pt x="995" y="1083"/>
                </a:cubicBezTo>
                <a:cubicBezTo>
                  <a:pt x="1089" y="989"/>
                  <a:pt x="1089" y="989"/>
                  <a:pt x="1089" y="989"/>
                </a:cubicBezTo>
                <a:cubicBezTo>
                  <a:pt x="1048" y="911"/>
                  <a:pt x="1048" y="911"/>
                  <a:pt x="1048" y="911"/>
                </a:cubicBezTo>
                <a:cubicBezTo>
                  <a:pt x="1053" y="903"/>
                  <a:pt x="1058" y="896"/>
                  <a:pt x="1062" y="889"/>
                </a:cubicBezTo>
                <a:cubicBezTo>
                  <a:pt x="1151" y="895"/>
                  <a:pt x="1151" y="895"/>
                  <a:pt x="1151" y="895"/>
                </a:cubicBezTo>
                <a:cubicBezTo>
                  <a:pt x="1200" y="773"/>
                  <a:pt x="1200" y="773"/>
                  <a:pt x="1200" y="773"/>
                </a:cubicBezTo>
                <a:cubicBezTo>
                  <a:pt x="1131" y="716"/>
                  <a:pt x="1131" y="716"/>
                  <a:pt x="1131" y="716"/>
                </a:cubicBezTo>
                <a:cubicBezTo>
                  <a:pt x="1132" y="711"/>
                  <a:pt x="1136" y="706"/>
                  <a:pt x="1137" y="701"/>
                </a:cubicBezTo>
                <a:lnTo>
                  <a:pt x="1226" y="674"/>
                </a:lnTo>
                <a:close/>
              </a:path>
            </a:pathLst>
          </a:custGeom>
          <a:solidFill>
            <a:srgbClr val="EB6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62" name="Freeform 69"/>
          <p:cNvSpPr>
            <a:spLocks/>
          </p:cNvSpPr>
          <p:nvPr/>
        </p:nvSpPr>
        <p:spPr bwMode="auto">
          <a:xfrm>
            <a:off x="6488005" y="1485578"/>
            <a:ext cx="1528525" cy="1527170"/>
          </a:xfrm>
          <a:custGeom>
            <a:avLst/>
            <a:gdLst>
              <a:gd name="T0" fmla="*/ 1763602 w 793"/>
              <a:gd name="T1" fmla="*/ 667815 h 793"/>
              <a:gd name="T2" fmla="*/ 1614566 w 793"/>
              <a:gd name="T3" fmla="*/ 611412 h 793"/>
              <a:gd name="T4" fmla="*/ 1598759 w 793"/>
              <a:gd name="T5" fmla="*/ 349701 h 793"/>
              <a:gd name="T6" fmla="*/ 1456496 w 793"/>
              <a:gd name="T7" fmla="*/ 365493 h 793"/>
              <a:gd name="T8" fmla="*/ 1343590 w 793"/>
              <a:gd name="T9" fmla="*/ 124087 h 793"/>
              <a:gd name="T10" fmla="*/ 1205844 w 793"/>
              <a:gd name="T11" fmla="*/ 187259 h 793"/>
              <a:gd name="T12" fmla="*/ 1007128 w 793"/>
              <a:gd name="T13" fmla="*/ 9025 h 793"/>
              <a:gd name="T14" fmla="*/ 919060 w 793"/>
              <a:gd name="T15" fmla="*/ 119575 h 793"/>
              <a:gd name="T16" fmla="*/ 668408 w 793"/>
              <a:gd name="T17" fmla="*/ 27074 h 793"/>
              <a:gd name="T18" fmla="*/ 614212 w 793"/>
              <a:gd name="T19" fmla="*/ 171466 h 793"/>
              <a:gd name="T20" fmla="*/ 350011 w 793"/>
              <a:gd name="T21" fmla="*/ 187259 h 793"/>
              <a:gd name="T22" fmla="*/ 365818 w 793"/>
              <a:gd name="T23" fmla="*/ 329395 h 793"/>
              <a:gd name="T24" fmla="*/ 126455 w 793"/>
              <a:gd name="T25" fmla="*/ 439946 h 793"/>
              <a:gd name="T26" fmla="*/ 187425 w 793"/>
              <a:gd name="T27" fmla="*/ 579826 h 793"/>
              <a:gd name="T28" fmla="*/ 11291 w 793"/>
              <a:gd name="T29" fmla="*/ 776110 h 793"/>
              <a:gd name="T30" fmla="*/ 119681 w 793"/>
              <a:gd name="T31" fmla="*/ 866355 h 793"/>
              <a:gd name="T32" fmla="*/ 27098 w 793"/>
              <a:gd name="T33" fmla="*/ 1114529 h 793"/>
              <a:gd name="T34" fmla="*/ 171618 w 793"/>
              <a:gd name="T35" fmla="*/ 1170933 h 793"/>
              <a:gd name="T36" fmla="*/ 187425 w 793"/>
              <a:gd name="T37" fmla="*/ 1432644 h 793"/>
              <a:gd name="T38" fmla="*/ 327429 w 793"/>
              <a:gd name="T39" fmla="*/ 1421364 h 793"/>
              <a:gd name="T40" fmla="*/ 440336 w 793"/>
              <a:gd name="T41" fmla="*/ 1658257 h 793"/>
              <a:gd name="T42" fmla="*/ 580340 w 793"/>
              <a:gd name="T43" fmla="*/ 1599598 h 793"/>
              <a:gd name="T44" fmla="*/ 776798 w 793"/>
              <a:gd name="T45" fmla="*/ 1773320 h 793"/>
              <a:gd name="T46" fmla="*/ 869381 w 793"/>
              <a:gd name="T47" fmla="*/ 1669538 h 793"/>
              <a:gd name="T48" fmla="*/ 1117776 w 793"/>
              <a:gd name="T49" fmla="*/ 1762039 h 793"/>
              <a:gd name="T50" fmla="*/ 1174230 w 793"/>
              <a:gd name="T51" fmla="*/ 1615391 h 793"/>
              <a:gd name="T52" fmla="*/ 1436173 w 793"/>
              <a:gd name="T53" fmla="*/ 1597342 h 793"/>
              <a:gd name="T54" fmla="*/ 1422624 w 793"/>
              <a:gd name="T55" fmla="*/ 1455206 h 793"/>
              <a:gd name="T56" fmla="*/ 1659728 w 793"/>
              <a:gd name="T57" fmla="*/ 1342399 h 793"/>
              <a:gd name="T58" fmla="*/ 1601017 w 793"/>
              <a:gd name="T59" fmla="*/ 1202519 h 793"/>
              <a:gd name="T60" fmla="*/ 1774893 w 793"/>
              <a:gd name="T61" fmla="*/ 1006235 h 793"/>
              <a:gd name="T62" fmla="*/ 1668761 w 793"/>
              <a:gd name="T63" fmla="*/ 915990 h 79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93"/>
              <a:gd name="T97" fmla="*/ 0 h 793"/>
              <a:gd name="T98" fmla="*/ 793 w 793"/>
              <a:gd name="T99" fmla="*/ 793 h 79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93" h="793">
                <a:moveTo>
                  <a:pt x="793" y="381"/>
                </a:moveTo>
                <a:cubicBezTo>
                  <a:pt x="781" y="296"/>
                  <a:pt x="781" y="296"/>
                  <a:pt x="781" y="296"/>
                </a:cubicBezTo>
                <a:cubicBezTo>
                  <a:pt x="721" y="287"/>
                  <a:pt x="721" y="287"/>
                  <a:pt x="721" y="287"/>
                </a:cubicBezTo>
                <a:cubicBezTo>
                  <a:pt x="720" y="281"/>
                  <a:pt x="717" y="276"/>
                  <a:pt x="715" y="271"/>
                </a:cubicBezTo>
                <a:cubicBezTo>
                  <a:pt x="753" y="228"/>
                  <a:pt x="753" y="228"/>
                  <a:pt x="753" y="228"/>
                </a:cubicBezTo>
                <a:cubicBezTo>
                  <a:pt x="708" y="155"/>
                  <a:pt x="708" y="155"/>
                  <a:pt x="708" y="155"/>
                </a:cubicBezTo>
                <a:cubicBezTo>
                  <a:pt x="651" y="168"/>
                  <a:pt x="651" y="168"/>
                  <a:pt x="651" y="168"/>
                </a:cubicBezTo>
                <a:cubicBezTo>
                  <a:pt x="649" y="166"/>
                  <a:pt x="647" y="164"/>
                  <a:pt x="645" y="162"/>
                </a:cubicBezTo>
                <a:cubicBezTo>
                  <a:pt x="664" y="107"/>
                  <a:pt x="664" y="107"/>
                  <a:pt x="664" y="107"/>
                </a:cubicBezTo>
                <a:cubicBezTo>
                  <a:pt x="595" y="55"/>
                  <a:pt x="595" y="55"/>
                  <a:pt x="595" y="55"/>
                </a:cubicBezTo>
                <a:cubicBezTo>
                  <a:pt x="548" y="89"/>
                  <a:pt x="548" y="89"/>
                  <a:pt x="548" y="89"/>
                </a:cubicBezTo>
                <a:cubicBezTo>
                  <a:pt x="543" y="87"/>
                  <a:pt x="538" y="85"/>
                  <a:pt x="534" y="83"/>
                </a:cubicBezTo>
                <a:cubicBezTo>
                  <a:pt x="530" y="25"/>
                  <a:pt x="530" y="25"/>
                  <a:pt x="530" y="25"/>
                </a:cubicBezTo>
                <a:cubicBezTo>
                  <a:pt x="446" y="4"/>
                  <a:pt x="446" y="4"/>
                  <a:pt x="446" y="4"/>
                </a:cubicBezTo>
                <a:cubicBezTo>
                  <a:pt x="416" y="54"/>
                  <a:pt x="416" y="54"/>
                  <a:pt x="416" y="54"/>
                </a:cubicBezTo>
                <a:cubicBezTo>
                  <a:pt x="413" y="54"/>
                  <a:pt x="410" y="53"/>
                  <a:pt x="407" y="53"/>
                </a:cubicBezTo>
                <a:cubicBezTo>
                  <a:pt x="381" y="0"/>
                  <a:pt x="381" y="0"/>
                  <a:pt x="381" y="0"/>
                </a:cubicBezTo>
                <a:cubicBezTo>
                  <a:pt x="296" y="12"/>
                  <a:pt x="296" y="12"/>
                  <a:pt x="296" y="12"/>
                </a:cubicBezTo>
                <a:cubicBezTo>
                  <a:pt x="287" y="71"/>
                  <a:pt x="287" y="71"/>
                  <a:pt x="287" y="71"/>
                </a:cubicBezTo>
                <a:cubicBezTo>
                  <a:pt x="282" y="72"/>
                  <a:pt x="277" y="74"/>
                  <a:pt x="272" y="76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69" y="139"/>
                  <a:pt x="169" y="139"/>
                  <a:pt x="169" y="139"/>
                </a:cubicBezTo>
                <a:cubicBezTo>
                  <a:pt x="167" y="141"/>
                  <a:pt x="164" y="143"/>
                  <a:pt x="162" y="146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56" y="195"/>
                  <a:pt x="56" y="195"/>
                  <a:pt x="56" y="195"/>
                </a:cubicBezTo>
                <a:cubicBezTo>
                  <a:pt x="90" y="242"/>
                  <a:pt x="90" y="242"/>
                  <a:pt x="90" y="242"/>
                </a:cubicBezTo>
                <a:cubicBezTo>
                  <a:pt x="87" y="247"/>
                  <a:pt x="85" y="252"/>
                  <a:pt x="83" y="257"/>
                </a:cubicBezTo>
                <a:cubicBezTo>
                  <a:pt x="25" y="261"/>
                  <a:pt x="25" y="261"/>
                  <a:pt x="25" y="261"/>
                </a:cubicBezTo>
                <a:cubicBezTo>
                  <a:pt x="5" y="344"/>
                  <a:pt x="5" y="344"/>
                  <a:pt x="5" y="344"/>
                </a:cubicBezTo>
                <a:cubicBezTo>
                  <a:pt x="54" y="374"/>
                  <a:pt x="54" y="374"/>
                  <a:pt x="54" y="374"/>
                </a:cubicBezTo>
                <a:cubicBezTo>
                  <a:pt x="54" y="377"/>
                  <a:pt x="53" y="381"/>
                  <a:pt x="53" y="384"/>
                </a:cubicBezTo>
                <a:cubicBezTo>
                  <a:pt x="0" y="409"/>
                  <a:pt x="0" y="409"/>
                  <a:pt x="0" y="409"/>
                </a:cubicBezTo>
                <a:cubicBezTo>
                  <a:pt x="12" y="494"/>
                  <a:pt x="12" y="494"/>
                  <a:pt x="12" y="494"/>
                </a:cubicBezTo>
                <a:cubicBezTo>
                  <a:pt x="70" y="504"/>
                  <a:pt x="70" y="504"/>
                  <a:pt x="70" y="504"/>
                </a:cubicBezTo>
                <a:cubicBezTo>
                  <a:pt x="71" y="509"/>
                  <a:pt x="74" y="514"/>
                  <a:pt x="76" y="519"/>
                </a:cubicBezTo>
                <a:cubicBezTo>
                  <a:pt x="38" y="562"/>
                  <a:pt x="38" y="562"/>
                  <a:pt x="38" y="562"/>
                </a:cubicBezTo>
                <a:cubicBezTo>
                  <a:pt x="83" y="635"/>
                  <a:pt x="83" y="635"/>
                  <a:pt x="83" y="635"/>
                </a:cubicBezTo>
                <a:cubicBezTo>
                  <a:pt x="138" y="622"/>
                  <a:pt x="138" y="622"/>
                  <a:pt x="138" y="622"/>
                </a:cubicBezTo>
                <a:cubicBezTo>
                  <a:pt x="140" y="625"/>
                  <a:pt x="143" y="627"/>
                  <a:pt x="145" y="630"/>
                </a:cubicBezTo>
                <a:cubicBezTo>
                  <a:pt x="127" y="683"/>
                  <a:pt x="127" y="683"/>
                  <a:pt x="127" y="683"/>
                </a:cubicBezTo>
                <a:cubicBezTo>
                  <a:pt x="195" y="735"/>
                  <a:pt x="195" y="735"/>
                  <a:pt x="195" y="735"/>
                </a:cubicBezTo>
                <a:cubicBezTo>
                  <a:pt x="241" y="702"/>
                  <a:pt x="241" y="702"/>
                  <a:pt x="241" y="702"/>
                </a:cubicBezTo>
                <a:cubicBezTo>
                  <a:pt x="247" y="704"/>
                  <a:pt x="252" y="707"/>
                  <a:pt x="257" y="709"/>
                </a:cubicBezTo>
                <a:cubicBezTo>
                  <a:pt x="261" y="766"/>
                  <a:pt x="261" y="766"/>
                  <a:pt x="261" y="766"/>
                </a:cubicBezTo>
                <a:cubicBezTo>
                  <a:pt x="344" y="786"/>
                  <a:pt x="344" y="786"/>
                  <a:pt x="344" y="786"/>
                </a:cubicBezTo>
                <a:cubicBezTo>
                  <a:pt x="374" y="738"/>
                  <a:pt x="374" y="738"/>
                  <a:pt x="374" y="738"/>
                </a:cubicBezTo>
                <a:cubicBezTo>
                  <a:pt x="377" y="738"/>
                  <a:pt x="381" y="740"/>
                  <a:pt x="385" y="740"/>
                </a:cubicBezTo>
                <a:cubicBezTo>
                  <a:pt x="410" y="793"/>
                  <a:pt x="410" y="793"/>
                  <a:pt x="410" y="793"/>
                </a:cubicBezTo>
                <a:cubicBezTo>
                  <a:pt x="495" y="781"/>
                  <a:pt x="495" y="781"/>
                  <a:pt x="495" y="781"/>
                </a:cubicBezTo>
                <a:cubicBezTo>
                  <a:pt x="504" y="722"/>
                  <a:pt x="504" y="722"/>
                  <a:pt x="504" y="722"/>
                </a:cubicBezTo>
                <a:cubicBezTo>
                  <a:pt x="509" y="721"/>
                  <a:pt x="515" y="718"/>
                  <a:pt x="520" y="716"/>
                </a:cubicBezTo>
                <a:cubicBezTo>
                  <a:pt x="563" y="753"/>
                  <a:pt x="563" y="753"/>
                  <a:pt x="563" y="753"/>
                </a:cubicBezTo>
                <a:cubicBezTo>
                  <a:pt x="636" y="708"/>
                  <a:pt x="636" y="708"/>
                  <a:pt x="636" y="708"/>
                </a:cubicBezTo>
                <a:cubicBezTo>
                  <a:pt x="622" y="652"/>
                  <a:pt x="622" y="652"/>
                  <a:pt x="622" y="652"/>
                </a:cubicBezTo>
                <a:cubicBezTo>
                  <a:pt x="625" y="650"/>
                  <a:pt x="628" y="648"/>
                  <a:pt x="630" y="645"/>
                </a:cubicBezTo>
                <a:cubicBezTo>
                  <a:pt x="684" y="664"/>
                  <a:pt x="684" y="664"/>
                  <a:pt x="684" y="664"/>
                </a:cubicBezTo>
                <a:cubicBezTo>
                  <a:pt x="735" y="595"/>
                  <a:pt x="735" y="595"/>
                  <a:pt x="735" y="595"/>
                </a:cubicBezTo>
                <a:cubicBezTo>
                  <a:pt x="702" y="549"/>
                  <a:pt x="702" y="549"/>
                  <a:pt x="702" y="549"/>
                </a:cubicBezTo>
                <a:cubicBezTo>
                  <a:pt x="704" y="544"/>
                  <a:pt x="707" y="539"/>
                  <a:pt x="709" y="533"/>
                </a:cubicBezTo>
                <a:cubicBezTo>
                  <a:pt x="766" y="529"/>
                  <a:pt x="766" y="529"/>
                  <a:pt x="766" y="529"/>
                </a:cubicBezTo>
                <a:cubicBezTo>
                  <a:pt x="786" y="446"/>
                  <a:pt x="786" y="446"/>
                  <a:pt x="786" y="446"/>
                </a:cubicBezTo>
                <a:cubicBezTo>
                  <a:pt x="737" y="416"/>
                  <a:pt x="737" y="416"/>
                  <a:pt x="737" y="416"/>
                </a:cubicBezTo>
                <a:cubicBezTo>
                  <a:pt x="737" y="413"/>
                  <a:pt x="739" y="410"/>
                  <a:pt x="739" y="406"/>
                </a:cubicBezTo>
                <a:lnTo>
                  <a:pt x="793" y="381"/>
                </a:lnTo>
                <a:close/>
              </a:path>
            </a:pathLst>
          </a:custGeom>
          <a:solidFill>
            <a:srgbClr val="EB6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4" name="Freeform 43"/>
          <p:cNvSpPr>
            <a:spLocks/>
          </p:cNvSpPr>
          <p:nvPr/>
        </p:nvSpPr>
        <p:spPr bwMode="auto">
          <a:xfrm>
            <a:off x="4056156" y="1628898"/>
            <a:ext cx="1577308" cy="1108452"/>
          </a:xfrm>
          <a:custGeom>
            <a:avLst/>
            <a:gdLst>
              <a:gd name="T0" fmla="*/ 72199 w 819"/>
              <a:gd name="T1" fmla="*/ 1298575 h 575"/>
              <a:gd name="T2" fmla="*/ 0 w 819"/>
              <a:gd name="T3" fmla="*/ 1282766 h 575"/>
              <a:gd name="T4" fmla="*/ 331665 w 819"/>
              <a:gd name="T5" fmla="*/ 673001 h 575"/>
              <a:gd name="T6" fmla="*/ 870904 w 819"/>
              <a:gd name="T7" fmla="*/ 271007 h 575"/>
              <a:gd name="T8" fmla="*/ 1683145 w 819"/>
              <a:gd name="T9" fmla="*/ 121953 h 575"/>
              <a:gd name="T10" fmla="*/ 1619971 w 819"/>
              <a:gd name="T11" fmla="*/ 45168 h 575"/>
              <a:gd name="T12" fmla="*/ 1674121 w 819"/>
              <a:gd name="T13" fmla="*/ 0 h 575"/>
              <a:gd name="T14" fmla="*/ 1847850 w 819"/>
              <a:gd name="T15" fmla="*/ 200997 h 575"/>
              <a:gd name="T16" fmla="*/ 1762113 w 819"/>
              <a:gd name="T17" fmla="*/ 196480 h 575"/>
              <a:gd name="T18" fmla="*/ 385815 w 819"/>
              <a:gd name="T19" fmla="*/ 720427 h 575"/>
              <a:gd name="T20" fmla="*/ 72199 w 819"/>
              <a:gd name="T21" fmla="*/ 1298575 h 57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19"/>
              <a:gd name="T34" fmla="*/ 0 h 575"/>
              <a:gd name="T35" fmla="*/ 819 w 819"/>
              <a:gd name="T36" fmla="*/ 575 h 57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19" h="575">
                <a:moveTo>
                  <a:pt x="32" y="575"/>
                </a:moveTo>
                <a:cubicBezTo>
                  <a:pt x="0" y="568"/>
                  <a:pt x="0" y="568"/>
                  <a:pt x="0" y="568"/>
                </a:cubicBezTo>
                <a:cubicBezTo>
                  <a:pt x="2" y="562"/>
                  <a:pt x="34" y="429"/>
                  <a:pt x="147" y="298"/>
                </a:cubicBezTo>
                <a:cubicBezTo>
                  <a:pt x="213" y="221"/>
                  <a:pt x="294" y="161"/>
                  <a:pt x="386" y="120"/>
                </a:cubicBezTo>
                <a:cubicBezTo>
                  <a:pt x="491" y="73"/>
                  <a:pt x="612" y="51"/>
                  <a:pt x="746" y="54"/>
                </a:cubicBezTo>
                <a:cubicBezTo>
                  <a:pt x="718" y="20"/>
                  <a:pt x="718" y="20"/>
                  <a:pt x="718" y="20"/>
                </a:cubicBezTo>
                <a:cubicBezTo>
                  <a:pt x="742" y="0"/>
                  <a:pt x="742" y="0"/>
                  <a:pt x="742" y="0"/>
                </a:cubicBezTo>
                <a:cubicBezTo>
                  <a:pt x="819" y="89"/>
                  <a:pt x="819" y="89"/>
                  <a:pt x="819" y="89"/>
                </a:cubicBezTo>
                <a:cubicBezTo>
                  <a:pt x="781" y="87"/>
                  <a:pt x="781" y="87"/>
                  <a:pt x="781" y="87"/>
                </a:cubicBezTo>
                <a:cubicBezTo>
                  <a:pt x="521" y="73"/>
                  <a:pt x="316" y="151"/>
                  <a:pt x="171" y="319"/>
                </a:cubicBezTo>
                <a:cubicBezTo>
                  <a:pt x="64" y="444"/>
                  <a:pt x="32" y="574"/>
                  <a:pt x="32" y="575"/>
                </a:cubicBezTo>
                <a:close/>
              </a:path>
            </a:pathLst>
          </a:custGeom>
          <a:solidFill>
            <a:srgbClr val="38384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5" name="Freeform 44"/>
          <p:cNvSpPr>
            <a:spLocks/>
          </p:cNvSpPr>
          <p:nvPr/>
        </p:nvSpPr>
        <p:spPr bwMode="auto">
          <a:xfrm>
            <a:off x="5432913" y="1760341"/>
            <a:ext cx="191065" cy="178870"/>
          </a:xfrm>
          <a:custGeom>
            <a:avLst/>
            <a:gdLst>
              <a:gd name="T0" fmla="*/ 47625 w 141"/>
              <a:gd name="T1" fmla="*/ 209550 h 132"/>
              <a:gd name="T2" fmla="*/ 0 w 141"/>
              <a:gd name="T3" fmla="*/ 155575 h 132"/>
              <a:gd name="T4" fmla="*/ 176213 w 141"/>
              <a:gd name="T5" fmla="*/ 0 h 132"/>
              <a:gd name="T6" fmla="*/ 223838 w 141"/>
              <a:gd name="T7" fmla="*/ 53975 h 132"/>
              <a:gd name="T8" fmla="*/ 47625 w 141"/>
              <a:gd name="T9" fmla="*/ 209550 h 1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1"/>
              <a:gd name="T16" fmla="*/ 0 h 132"/>
              <a:gd name="T17" fmla="*/ 141 w 141"/>
              <a:gd name="T18" fmla="*/ 132 h 1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1" h="132">
                <a:moveTo>
                  <a:pt x="30" y="132"/>
                </a:moveTo>
                <a:lnTo>
                  <a:pt x="0" y="98"/>
                </a:lnTo>
                <a:lnTo>
                  <a:pt x="111" y="0"/>
                </a:lnTo>
                <a:lnTo>
                  <a:pt x="141" y="34"/>
                </a:lnTo>
                <a:lnTo>
                  <a:pt x="30" y="132"/>
                </a:lnTo>
                <a:close/>
              </a:path>
            </a:pathLst>
          </a:custGeom>
          <a:solidFill>
            <a:srgbClr val="38384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6" name="Freeform 47"/>
          <p:cNvSpPr>
            <a:spLocks/>
          </p:cNvSpPr>
          <p:nvPr/>
        </p:nvSpPr>
        <p:spPr bwMode="auto">
          <a:xfrm>
            <a:off x="7214837" y="2290175"/>
            <a:ext cx="1109807" cy="917387"/>
          </a:xfrm>
          <a:custGeom>
            <a:avLst/>
            <a:gdLst>
              <a:gd name="T0" fmla="*/ 42887 w 576"/>
              <a:gd name="T1" fmla="*/ 1074738 h 476"/>
              <a:gd name="T2" fmla="*/ 0 w 576"/>
              <a:gd name="T3" fmla="*/ 1072480 h 476"/>
              <a:gd name="T4" fmla="*/ 4514 w 576"/>
              <a:gd name="T5" fmla="*/ 1018292 h 476"/>
              <a:gd name="T6" fmla="*/ 2257 w 576"/>
              <a:gd name="T7" fmla="*/ 1045386 h 476"/>
              <a:gd name="T8" fmla="*/ 4514 w 576"/>
              <a:gd name="T9" fmla="*/ 1018292 h 476"/>
              <a:gd name="T10" fmla="*/ 492076 w 576"/>
              <a:gd name="T11" fmla="*/ 925720 h 476"/>
              <a:gd name="T12" fmla="*/ 1178273 w 576"/>
              <a:gd name="T13" fmla="*/ 60962 h 476"/>
              <a:gd name="T14" fmla="*/ 1194073 w 576"/>
              <a:gd name="T15" fmla="*/ 0 h 476"/>
              <a:gd name="T16" fmla="*/ 1300163 w 576"/>
              <a:gd name="T17" fmla="*/ 169339 h 476"/>
              <a:gd name="T18" fmla="*/ 1252761 w 576"/>
              <a:gd name="T19" fmla="*/ 196433 h 476"/>
              <a:gd name="T20" fmla="*/ 1214388 w 576"/>
              <a:gd name="T21" fmla="*/ 135471 h 476"/>
              <a:gd name="T22" fmla="*/ 512391 w 576"/>
              <a:gd name="T23" fmla="*/ 975392 h 476"/>
              <a:gd name="T24" fmla="*/ 42887 w 576"/>
              <a:gd name="T25" fmla="*/ 1074738 h 4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576"/>
              <a:gd name="T40" fmla="*/ 0 h 476"/>
              <a:gd name="T41" fmla="*/ 576 w 576"/>
              <a:gd name="T42" fmla="*/ 476 h 47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576" h="476">
                <a:moveTo>
                  <a:pt x="19" y="476"/>
                </a:moveTo>
                <a:cubicBezTo>
                  <a:pt x="8" y="476"/>
                  <a:pt x="1" y="475"/>
                  <a:pt x="0" y="475"/>
                </a:cubicBezTo>
                <a:cubicBezTo>
                  <a:pt x="2" y="451"/>
                  <a:pt x="2" y="451"/>
                  <a:pt x="2" y="451"/>
                </a:cubicBezTo>
                <a:cubicBezTo>
                  <a:pt x="1" y="463"/>
                  <a:pt x="1" y="463"/>
                  <a:pt x="1" y="463"/>
                </a:cubicBezTo>
                <a:cubicBezTo>
                  <a:pt x="2" y="451"/>
                  <a:pt x="2" y="451"/>
                  <a:pt x="2" y="451"/>
                </a:cubicBezTo>
                <a:cubicBezTo>
                  <a:pt x="3" y="451"/>
                  <a:pt x="104" y="458"/>
                  <a:pt x="218" y="410"/>
                </a:cubicBezTo>
                <a:cubicBezTo>
                  <a:pt x="371" y="344"/>
                  <a:pt x="473" y="216"/>
                  <a:pt x="522" y="27"/>
                </a:cubicBezTo>
                <a:cubicBezTo>
                  <a:pt x="529" y="0"/>
                  <a:pt x="529" y="0"/>
                  <a:pt x="529" y="0"/>
                </a:cubicBezTo>
                <a:cubicBezTo>
                  <a:pt x="576" y="75"/>
                  <a:pt x="576" y="75"/>
                  <a:pt x="576" y="75"/>
                </a:cubicBezTo>
                <a:cubicBezTo>
                  <a:pt x="555" y="87"/>
                  <a:pt x="555" y="87"/>
                  <a:pt x="555" y="87"/>
                </a:cubicBezTo>
                <a:cubicBezTo>
                  <a:pt x="538" y="60"/>
                  <a:pt x="538" y="60"/>
                  <a:pt x="538" y="60"/>
                </a:cubicBezTo>
                <a:cubicBezTo>
                  <a:pt x="471" y="286"/>
                  <a:pt x="333" y="387"/>
                  <a:pt x="227" y="432"/>
                </a:cubicBezTo>
                <a:cubicBezTo>
                  <a:pt x="135" y="471"/>
                  <a:pt x="54" y="476"/>
                  <a:pt x="19" y="476"/>
                </a:cubicBezTo>
                <a:close/>
              </a:path>
            </a:pathLst>
          </a:custGeom>
          <a:solidFill>
            <a:srgbClr val="38384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7" name="Freeform 48"/>
          <p:cNvSpPr>
            <a:spLocks/>
          </p:cNvSpPr>
          <p:nvPr/>
        </p:nvSpPr>
        <p:spPr bwMode="auto">
          <a:xfrm>
            <a:off x="8099702" y="2294240"/>
            <a:ext cx="154479" cy="117891"/>
          </a:xfrm>
          <a:custGeom>
            <a:avLst/>
            <a:gdLst>
              <a:gd name="T0" fmla="*/ 26988 w 114"/>
              <a:gd name="T1" fmla="*/ 138113 h 87"/>
              <a:gd name="T2" fmla="*/ 0 w 114"/>
              <a:gd name="T3" fmla="*/ 90488 h 87"/>
              <a:gd name="T4" fmla="*/ 150813 w 114"/>
              <a:gd name="T5" fmla="*/ 0 h 87"/>
              <a:gd name="T6" fmla="*/ 180975 w 114"/>
              <a:gd name="T7" fmla="*/ 47625 h 87"/>
              <a:gd name="T8" fmla="*/ 26988 w 114"/>
              <a:gd name="T9" fmla="*/ 138113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4"/>
              <a:gd name="T16" fmla="*/ 0 h 87"/>
              <a:gd name="T17" fmla="*/ 114 w 114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4" h="87">
                <a:moveTo>
                  <a:pt x="17" y="87"/>
                </a:moveTo>
                <a:lnTo>
                  <a:pt x="0" y="57"/>
                </a:lnTo>
                <a:lnTo>
                  <a:pt x="95" y="0"/>
                </a:lnTo>
                <a:lnTo>
                  <a:pt x="114" y="30"/>
                </a:lnTo>
                <a:lnTo>
                  <a:pt x="17" y="87"/>
                </a:lnTo>
                <a:close/>
              </a:path>
            </a:pathLst>
          </a:custGeom>
          <a:solidFill>
            <a:srgbClr val="38384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8" name="Freeform 49"/>
          <p:cNvSpPr>
            <a:spLocks/>
          </p:cNvSpPr>
          <p:nvPr/>
        </p:nvSpPr>
        <p:spPr bwMode="auto">
          <a:xfrm>
            <a:off x="7541410" y="4044998"/>
            <a:ext cx="561001" cy="1333395"/>
          </a:xfrm>
          <a:custGeom>
            <a:avLst/>
            <a:gdLst>
              <a:gd name="T0" fmla="*/ 27102 w 291"/>
              <a:gd name="T1" fmla="*/ 1562100 h 692"/>
              <a:gd name="T2" fmla="*/ 0 w 291"/>
              <a:gd name="T3" fmla="*/ 1514695 h 692"/>
              <a:gd name="T4" fmla="*/ 13551 w 291"/>
              <a:gd name="T5" fmla="*/ 1537269 h 692"/>
              <a:gd name="T6" fmla="*/ 0 w 291"/>
              <a:gd name="T7" fmla="*/ 1514695 h 692"/>
              <a:gd name="T8" fmla="*/ 347810 w 291"/>
              <a:gd name="T9" fmla="*/ 1160288 h 692"/>
              <a:gd name="T10" fmla="*/ 420082 w 291"/>
              <a:gd name="T11" fmla="*/ 58692 h 692"/>
              <a:gd name="T12" fmla="*/ 397497 w 291"/>
              <a:gd name="T13" fmla="*/ 0 h 692"/>
              <a:gd name="T14" fmla="*/ 580436 w 291"/>
              <a:gd name="T15" fmla="*/ 79008 h 692"/>
              <a:gd name="T16" fmla="*/ 557851 w 291"/>
              <a:gd name="T17" fmla="*/ 128670 h 692"/>
              <a:gd name="T18" fmla="*/ 490096 w 291"/>
              <a:gd name="T19" fmla="*/ 99324 h 692"/>
              <a:gd name="T20" fmla="*/ 392980 w 291"/>
              <a:gd name="T21" fmla="*/ 1189634 h 692"/>
              <a:gd name="T22" fmla="*/ 27102 w 291"/>
              <a:gd name="T23" fmla="*/ 1562100 h 6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1"/>
              <a:gd name="T37" fmla="*/ 0 h 692"/>
              <a:gd name="T38" fmla="*/ 291 w 291"/>
              <a:gd name="T39" fmla="*/ 692 h 69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1" h="692">
                <a:moveTo>
                  <a:pt x="12" y="692"/>
                </a:moveTo>
                <a:cubicBezTo>
                  <a:pt x="0" y="671"/>
                  <a:pt x="0" y="671"/>
                  <a:pt x="0" y="671"/>
                </a:cubicBezTo>
                <a:cubicBezTo>
                  <a:pt x="6" y="681"/>
                  <a:pt x="6" y="681"/>
                  <a:pt x="6" y="681"/>
                </a:cubicBezTo>
                <a:cubicBezTo>
                  <a:pt x="0" y="671"/>
                  <a:pt x="0" y="671"/>
                  <a:pt x="0" y="671"/>
                </a:cubicBezTo>
                <a:cubicBezTo>
                  <a:pt x="1" y="671"/>
                  <a:pt x="88" y="619"/>
                  <a:pt x="154" y="514"/>
                </a:cubicBezTo>
                <a:cubicBezTo>
                  <a:pt x="242" y="373"/>
                  <a:pt x="253" y="209"/>
                  <a:pt x="186" y="26"/>
                </a:cubicBezTo>
                <a:cubicBezTo>
                  <a:pt x="176" y="0"/>
                  <a:pt x="176" y="0"/>
                  <a:pt x="176" y="0"/>
                </a:cubicBezTo>
                <a:cubicBezTo>
                  <a:pt x="257" y="35"/>
                  <a:pt x="257" y="35"/>
                  <a:pt x="257" y="35"/>
                </a:cubicBezTo>
                <a:cubicBezTo>
                  <a:pt x="247" y="57"/>
                  <a:pt x="247" y="57"/>
                  <a:pt x="247" y="57"/>
                </a:cubicBezTo>
                <a:cubicBezTo>
                  <a:pt x="217" y="44"/>
                  <a:pt x="217" y="44"/>
                  <a:pt x="217" y="44"/>
                </a:cubicBezTo>
                <a:cubicBezTo>
                  <a:pt x="291" y="268"/>
                  <a:pt x="235" y="430"/>
                  <a:pt x="174" y="527"/>
                </a:cubicBezTo>
                <a:cubicBezTo>
                  <a:pt x="105" y="637"/>
                  <a:pt x="16" y="690"/>
                  <a:pt x="12" y="692"/>
                </a:cubicBezTo>
                <a:close/>
              </a:path>
            </a:pathLst>
          </a:custGeom>
          <a:solidFill>
            <a:srgbClr val="38384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9" name="Freeform 50"/>
          <p:cNvSpPr>
            <a:spLocks/>
          </p:cNvSpPr>
          <p:nvPr/>
        </p:nvSpPr>
        <p:spPr bwMode="auto">
          <a:xfrm>
            <a:off x="7815136" y="4050419"/>
            <a:ext cx="105696" cy="158543"/>
          </a:xfrm>
          <a:custGeom>
            <a:avLst/>
            <a:gdLst>
              <a:gd name="T0" fmla="*/ 49212 w 78"/>
              <a:gd name="T1" fmla="*/ 185738 h 117"/>
              <a:gd name="T2" fmla="*/ 0 w 78"/>
              <a:gd name="T3" fmla="*/ 163513 h 117"/>
              <a:gd name="T4" fmla="*/ 74612 w 78"/>
              <a:gd name="T5" fmla="*/ 0 h 117"/>
              <a:gd name="T6" fmla="*/ 123825 w 78"/>
              <a:gd name="T7" fmla="*/ 22225 h 117"/>
              <a:gd name="T8" fmla="*/ 49212 w 78"/>
              <a:gd name="T9" fmla="*/ 185738 h 1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8"/>
              <a:gd name="T16" fmla="*/ 0 h 117"/>
              <a:gd name="T17" fmla="*/ 78 w 78"/>
              <a:gd name="T18" fmla="*/ 117 h 1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8" h="117">
                <a:moveTo>
                  <a:pt x="31" y="117"/>
                </a:moveTo>
                <a:lnTo>
                  <a:pt x="0" y="103"/>
                </a:lnTo>
                <a:lnTo>
                  <a:pt x="47" y="0"/>
                </a:lnTo>
                <a:lnTo>
                  <a:pt x="78" y="14"/>
                </a:lnTo>
                <a:lnTo>
                  <a:pt x="31" y="117"/>
                </a:lnTo>
                <a:close/>
              </a:path>
            </a:pathLst>
          </a:custGeom>
          <a:solidFill>
            <a:srgbClr val="38384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" name="Freeform 51"/>
          <p:cNvSpPr>
            <a:spLocks/>
          </p:cNvSpPr>
          <p:nvPr/>
        </p:nvSpPr>
        <p:spPr bwMode="auto">
          <a:xfrm>
            <a:off x="6186335" y="3707584"/>
            <a:ext cx="1642352" cy="1640997"/>
          </a:xfrm>
          <a:custGeom>
            <a:avLst/>
            <a:gdLst>
              <a:gd name="T0" fmla="*/ 1905984 w 852"/>
              <a:gd name="T1" fmla="*/ 767180 h 852"/>
              <a:gd name="T2" fmla="*/ 1756938 w 852"/>
              <a:gd name="T3" fmla="*/ 699488 h 852"/>
              <a:gd name="T4" fmla="*/ 1754679 w 852"/>
              <a:gd name="T5" fmla="*/ 412923 h 852"/>
              <a:gd name="T6" fmla="*/ 1601117 w 852"/>
              <a:gd name="T7" fmla="*/ 421949 h 852"/>
              <a:gd name="T8" fmla="*/ 1494978 w 852"/>
              <a:gd name="T9" fmla="*/ 157949 h 852"/>
              <a:gd name="T10" fmla="*/ 1341415 w 852"/>
              <a:gd name="T11" fmla="*/ 216616 h 852"/>
              <a:gd name="T12" fmla="*/ 1138170 w 852"/>
              <a:gd name="T13" fmla="*/ 15795 h 852"/>
              <a:gd name="T14" fmla="*/ 1036548 w 852"/>
              <a:gd name="T15" fmla="*/ 130872 h 852"/>
              <a:gd name="T16" fmla="*/ 772330 w 852"/>
              <a:gd name="T17" fmla="*/ 20308 h 852"/>
              <a:gd name="T18" fmla="*/ 706840 w 852"/>
              <a:gd name="T19" fmla="*/ 171487 h 852"/>
              <a:gd name="T20" fmla="*/ 420039 w 852"/>
              <a:gd name="T21" fmla="*/ 171487 h 852"/>
              <a:gd name="T22" fmla="*/ 429072 w 852"/>
              <a:gd name="T23" fmla="*/ 324923 h 852"/>
              <a:gd name="T24" fmla="*/ 164854 w 852"/>
              <a:gd name="T25" fmla="*/ 433231 h 852"/>
              <a:gd name="T26" fmla="*/ 223569 w 852"/>
              <a:gd name="T27" fmla="*/ 586667 h 852"/>
              <a:gd name="T28" fmla="*/ 22583 w 852"/>
              <a:gd name="T29" fmla="*/ 787488 h 852"/>
              <a:gd name="T30" fmla="*/ 133238 w 852"/>
              <a:gd name="T31" fmla="*/ 891283 h 852"/>
              <a:gd name="T32" fmla="*/ 20324 w 852"/>
              <a:gd name="T33" fmla="*/ 1153026 h 852"/>
              <a:gd name="T34" fmla="*/ 173887 w 852"/>
              <a:gd name="T35" fmla="*/ 1220719 h 852"/>
              <a:gd name="T36" fmla="*/ 176145 w 852"/>
              <a:gd name="T37" fmla="*/ 1505027 h 852"/>
              <a:gd name="T38" fmla="*/ 329708 w 852"/>
              <a:gd name="T39" fmla="*/ 1498258 h 852"/>
              <a:gd name="T40" fmla="*/ 438105 w 852"/>
              <a:gd name="T41" fmla="*/ 1760001 h 852"/>
              <a:gd name="T42" fmla="*/ 591668 w 852"/>
              <a:gd name="T43" fmla="*/ 1705848 h 852"/>
              <a:gd name="T44" fmla="*/ 794913 w 852"/>
              <a:gd name="T45" fmla="*/ 1902155 h 852"/>
              <a:gd name="T46" fmla="*/ 898793 w 852"/>
              <a:gd name="T47" fmla="*/ 1793848 h 852"/>
              <a:gd name="T48" fmla="*/ 1160753 w 852"/>
              <a:gd name="T49" fmla="*/ 1904412 h 852"/>
              <a:gd name="T50" fmla="*/ 1230760 w 852"/>
              <a:gd name="T51" fmla="*/ 1753232 h 852"/>
              <a:gd name="T52" fmla="*/ 1513044 w 852"/>
              <a:gd name="T53" fmla="*/ 1748719 h 852"/>
              <a:gd name="T54" fmla="*/ 1506269 w 852"/>
              <a:gd name="T55" fmla="*/ 1595283 h 852"/>
              <a:gd name="T56" fmla="*/ 1768229 w 852"/>
              <a:gd name="T57" fmla="*/ 1486976 h 852"/>
              <a:gd name="T58" fmla="*/ 1711772 w 852"/>
              <a:gd name="T59" fmla="*/ 1333540 h 852"/>
              <a:gd name="T60" fmla="*/ 1910500 w 852"/>
              <a:gd name="T61" fmla="*/ 1132719 h 852"/>
              <a:gd name="T62" fmla="*/ 1795328 w 852"/>
              <a:gd name="T63" fmla="*/ 1028924 h 85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52"/>
              <a:gd name="T97" fmla="*/ 0 h 852"/>
              <a:gd name="T98" fmla="*/ 852 w 852"/>
              <a:gd name="T99" fmla="*/ 852 h 85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52" h="852">
                <a:moveTo>
                  <a:pt x="852" y="432"/>
                </a:moveTo>
                <a:cubicBezTo>
                  <a:pt x="844" y="340"/>
                  <a:pt x="844" y="340"/>
                  <a:pt x="844" y="340"/>
                </a:cubicBezTo>
                <a:cubicBezTo>
                  <a:pt x="783" y="326"/>
                  <a:pt x="783" y="326"/>
                  <a:pt x="783" y="326"/>
                </a:cubicBezTo>
                <a:cubicBezTo>
                  <a:pt x="781" y="321"/>
                  <a:pt x="780" y="315"/>
                  <a:pt x="778" y="310"/>
                </a:cubicBezTo>
                <a:cubicBezTo>
                  <a:pt x="821" y="265"/>
                  <a:pt x="821" y="265"/>
                  <a:pt x="821" y="265"/>
                </a:cubicBezTo>
                <a:cubicBezTo>
                  <a:pt x="777" y="183"/>
                  <a:pt x="777" y="183"/>
                  <a:pt x="777" y="183"/>
                </a:cubicBezTo>
                <a:cubicBezTo>
                  <a:pt x="716" y="195"/>
                  <a:pt x="716" y="195"/>
                  <a:pt x="716" y="195"/>
                </a:cubicBezTo>
                <a:cubicBezTo>
                  <a:pt x="714" y="193"/>
                  <a:pt x="712" y="190"/>
                  <a:pt x="709" y="187"/>
                </a:cubicBezTo>
                <a:cubicBezTo>
                  <a:pt x="733" y="129"/>
                  <a:pt x="733" y="129"/>
                  <a:pt x="733" y="129"/>
                </a:cubicBezTo>
                <a:cubicBezTo>
                  <a:pt x="662" y="70"/>
                  <a:pt x="662" y="70"/>
                  <a:pt x="662" y="70"/>
                </a:cubicBezTo>
                <a:cubicBezTo>
                  <a:pt x="609" y="104"/>
                  <a:pt x="609" y="104"/>
                  <a:pt x="609" y="104"/>
                </a:cubicBezTo>
                <a:cubicBezTo>
                  <a:pt x="604" y="102"/>
                  <a:pt x="599" y="99"/>
                  <a:pt x="594" y="96"/>
                </a:cubicBezTo>
                <a:cubicBezTo>
                  <a:pt x="593" y="34"/>
                  <a:pt x="593" y="34"/>
                  <a:pt x="593" y="34"/>
                </a:cubicBezTo>
                <a:cubicBezTo>
                  <a:pt x="504" y="7"/>
                  <a:pt x="504" y="7"/>
                  <a:pt x="504" y="7"/>
                </a:cubicBezTo>
                <a:cubicBezTo>
                  <a:pt x="469" y="59"/>
                  <a:pt x="469" y="59"/>
                  <a:pt x="469" y="59"/>
                </a:cubicBezTo>
                <a:cubicBezTo>
                  <a:pt x="465" y="59"/>
                  <a:pt x="462" y="59"/>
                  <a:pt x="459" y="58"/>
                </a:cubicBezTo>
                <a:cubicBezTo>
                  <a:pt x="434" y="0"/>
                  <a:pt x="434" y="0"/>
                  <a:pt x="434" y="0"/>
                </a:cubicBezTo>
                <a:cubicBezTo>
                  <a:pt x="342" y="9"/>
                  <a:pt x="342" y="9"/>
                  <a:pt x="342" y="9"/>
                </a:cubicBezTo>
                <a:cubicBezTo>
                  <a:pt x="329" y="71"/>
                  <a:pt x="329" y="71"/>
                  <a:pt x="329" y="71"/>
                </a:cubicBezTo>
                <a:cubicBezTo>
                  <a:pt x="323" y="72"/>
                  <a:pt x="318" y="74"/>
                  <a:pt x="313" y="76"/>
                </a:cubicBezTo>
                <a:cubicBezTo>
                  <a:pt x="268" y="32"/>
                  <a:pt x="268" y="32"/>
                  <a:pt x="268" y="32"/>
                </a:cubicBezTo>
                <a:cubicBezTo>
                  <a:pt x="186" y="76"/>
                  <a:pt x="186" y="76"/>
                  <a:pt x="186" y="76"/>
                </a:cubicBezTo>
                <a:cubicBezTo>
                  <a:pt x="198" y="137"/>
                  <a:pt x="198" y="137"/>
                  <a:pt x="198" y="137"/>
                </a:cubicBezTo>
                <a:cubicBezTo>
                  <a:pt x="196" y="140"/>
                  <a:pt x="193" y="142"/>
                  <a:pt x="190" y="144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107" y="244"/>
                  <a:pt x="107" y="244"/>
                  <a:pt x="107" y="244"/>
                </a:cubicBezTo>
                <a:cubicBezTo>
                  <a:pt x="104" y="249"/>
                  <a:pt x="101" y="254"/>
                  <a:pt x="99" y="260"/>
                </a:cubicBezTo>
                <a:cubicBezTo>
                  <a:pt x="36" y="261"/>
                  <a:pt x="36" y="261"/>
                  <a:pt x="36" y="261"/>
                </a:cubicBezTo>
                <a:cubicBezTo>
                  <a:pt x="10" y="349"/>
                  <a:pt x="10" y="349"/>
                  <a:pt x="10" y="349"/>
                </a:cubicBezTo>
                <a:cubicBezTo>
                  <a:pt x="61" y="384"/>
                  <a:pt x="61" y="384"/>
                  <a:pt x="61" y="384"/>
                </a:cubicBezTo>
                <a:cubicBezTo>
                  <a:pt x="61" y="388"/>
                  <a:pt x="59" y="391"/>
                  <a:pt x="59" y="395"/>
                </a:cubicBezTo>
                <a:cubicBezTo>
                  <a:pt x="0" y="419"/>
                  <a:pt x="0" y="419"/>
                  <a:pt x="0" y="419"/>
                </a:cubicBezTo>
                <a:cubicBezTo>
                  <a:pt x="9" y="511"/>
                  <a:pt x="9" y="511"/>
                  <a:pt x="9" y="511"/>
                </a:cubicBezTo>
                <a:cubicBezTo>
                  <a:pt x="71" y="524"/>
                  <a:pt x="71" y="524"/>
                  <a:pt x="71" y="524"/>
                </a:cubicBezTo>
                <a:cubicBezTo>
                  <a:pt x="72" y="530"/>
                  <a:pt x="75" y="536"/>
                  <a:pt x="77" y="541"/>
                </a:cubicBezTo>
                <a:cubicBezTo>
                  <a:pt x="34" y="586"/>
                  <a:pt x="34" y="586"/>
                  <a:pt x="34" y="586"/>
                </a:cubicBezTo>
                <a:cubicBezTo>
                  <a:pt x="78" y="667"/>
                  <a:pt x="78" y="667"/>
                  <a:pt x="78" y="667"/>
                </a:cubicBezTo>
                <a:cubicBezTo>
                  <a:pt x="139" y="655"/>
                  <a:pt x="139" y="655"/>
                  <a:pt x="139" y="655"/>
                </a:cubicBezTo>
                <a:cubicBezTo>
                  <a:pt x="141" y="658"/>
                  <a:pt x="144" y="661"/>
                  <a:pt x="146" y="664"/>
                </a:cubicBezTo>
                <a:cubicBezTo>
                  <a:pt x="123" y="721"/>
                  <a:pt x="123" y="721"/>
                  <a:pt x="123" y="721"/>
                </a:cubicBezTo>
                <a:cubicBezTo>
                  <a:pt x="194" y="780"/>
                  <a:pt x="194" y="780"/>
                  <a:pt x="194" y="780"/>
                </a:cubicBezTo>
                <a:cubicBezTo>
                  <a:pt x="246" y="747"/>
                  <a:pt x="246" y="747"/>
                  <a:pt x="246" y="747"/>
                </a:cubicBezTo>
                <a:cubicBezTo>
                  <a:pt x="251" y="750"/>
                  <a:pt x="257" y="753"/>
                  <a:pt x="262" y="756"/>
                </a:cubicBezTo>
                <a:cubicBezTo>
                  <a:pt x="263" y="817"/>
                  <a:pt x="263" y="817"/>
                  <a:pt x="263" y="817"/>
                </a:cubicBezTo>
                <a:cubicBezTo>
                  <a:pt x="352" y="843"/>
                  <a:pt x="352" y="843"/>
                  <a:pt x="352" y="843"/>
                </a:cubicBezTo>
                <a:cubicBezTo>
                  <a:pt x="386" y="793"/>
                  <a:pt x="386" y="793"/>
                  <a:pt x="386" y="793"/>
                </a:cubicBezTo>
                <a:cubicBezTo>
                  <a:pt x="390" y="793"/>
                  <a:pt x="394" y="794"/>
                  <a:pt x="398" y="795"/>
                </a:cubicBezTo>
                <a:cubicBezTo>
                  <a:pt x="422" y="852"/>
                  <a:pt x="422" y="852"/>
                  <a:pt x="422" y="852"/>
                </a:cubicBezTo>
                <a:cubicBezTo>
                  <a:pt x="514" y="844"/>
                  <a:pt x="514" y="844"/>
                  <a:pt x="514" y="844"/>
                </a:cubicBezTo>
                <a:cubicBezTo>
                  <a:pt x="527" y="783"/>
                  <a:pt x="527" y="783"/>
                  <a:pt x="527" y="783"/>
                </a:cubicBezTo>
                <a:cubicBezTo>
                  <a:pt x="533" y="781"/>
                  <a:pt x="539" y="779"/>
                  <a:pt x="545" y="777"/>
                </a:cubicBezTo>
                <a:cubicBezTo>
                  <a:pt x="589" y="819"/>
                  <a:pt x="589" y="819"/>
                  <a:pt x="589" y="819"/>
                </a:cubicBezTo>
                <a:cubicBezTo>
                  <a:pt x="670" y="775"/>
                  <a:pt x="670" y="775"/>
                  <a:pt x="670" y="775"/>
                </a:cubicBezTo>
                <a:cubicBezTo>
                  <a:pt x="659" y="715"/>
                  <a:pt x="659" y="715"/>
                  <a:pt x="659" y="715"/>
                </a:cubicBezTo>
                <a:cubicBezTo>
                  <a:pt x="661" y="712"/>
                  <a:pt x="664" y="710"/>
                  <a:pt x="667" y="707"/>
                </a:cubicBezTo>
                <a:cubicBezTo>
                  <a:pt x="724" y="730"/>
                  <a:pt x="724" y="730"/>
                  <a:pt x="724" y="730"/>
                </a:cubicBezTo>
                <a:cubicBezTo>
                  <a:pt x="783" y="659"/>
                  <a:pt x="783" y="659"/>
                  <a:pt x="783" y="659"/>
                </a:cubicBezTo>
                <a:cubicBezTo>
                  <a:pt x="750" y="607"/>
                  <a:pt x="750" y="607"/>
                  <a:pt x="750" y="607"/>
                </a:cubicBezTo>
                <a:cubicBezTo>
                  <a:pt x="753" y="602"/>
                  <a:pt x="755" y="597"/>
                  <a:pt x="758" y="591"/>
                </a:cubicBezTo>
                <a:cubicBezTo>
                  <a:pt x="820" y="590"/>
                  <a:pt x="820" y="590"/>
                  <a:pt x="820" y="590"/>
                </a:cubicBezTo>
                <a:cubicBezTo>
                  <a:pt x="846" y="502"/>
                  <a:pt x="846" y="502"/>
                  <a:pt x="846" y="502"/>
                </a:cubicBezTo>
                <a:cubicBezTo>
                  <a:pt x="795" y="467"/>
                  <a:pt x="795" y="467"/>
                  <a:pt x="795" y="467"/>
                </a:cubicBezTo>
                <a:cubicBezTo>
                  <a:pt x="795" y="463"/>
                  <a:pt x="795" y="460"/>
                  <a:pt x="795" y="456"/>
                </a:cubicBezTo>
                <a:lnTo>
                  <a:pt x="852" y="432"/>
                </a:lnTo>
                <a:close/>
              </a:path>
            </a:pathLst>
          </a:custGeom>
          <a:solidFill>
            <a:srgbClr val="009DA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1" name="Freeform 52"/>
          <p:cNvSpPr>
            <a:spLocks/>
          </p:cNvSpPr>
          <p:nvPr/>
        </p:nvSpPr>
        <p:spPr bwMode="auto">
          <a:xfrm>
            <a:off x="6354364" y="3870193"/>
            <a:ext cx="1315778" cy="1314424"/>
          </a:xfrm>
          <a:custGeom>
            <a:avLst/>
            <a:gdLst>
              <a:gd name="T0" fmla="*/ 1503096 w 683"/>
              <a:gd name="T1" fmla="*/ 701173 h 683"/>
              <a:gd name="T2" fmla="*/ 701896 w 683"/>
              <a:gd name="T3" fmla="*/ 38328 h 683"/>
              <a:gd name="T4" fmla="*/ 38367 w 683"/>
              <a:gd name="T5" fmla="*/ 838702 h 683"/>
              <a:gd name="T6" fmla="*/ 839567 w 683"/>
              <a:gd name="T7" fmla="*/ 1501547 h 683"/>
              <a:gd name="T8" fmla="*/ 1503096 w 683"/>
              <a:gd name="T9" fmla="*/ 701173 h 6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83"/>
              <a:gd name="T16" fmla="*/ 0 h 683"/>
              <a:gd name="T17" fmla="*/ 683 w 683"/>
              <a:gd name="T18" fmla="*/ 683 h 6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83" h="683">
                <a:moveTo>
                  <a:pt x="666" y="311"/>
                </a:moveTo>
                <a:cubicBezTo>
                  <a:pt x="649" y="132"/>
                  <a:pt x="490" y="0"/>
                  <a:pt x="311" y="17"/>
                </a:cubicBezTo>
                <a:cubicBezTo>
                  <a:pt x="131" y="34"/>
                  <a:pt x="0" y="193"/>
                  <a:pt x="17" y="372"/>
                </a:cubicBezTo>
                <a:cubicBezTo>
                  <a:pt x="34" y="551"/>
                  <a:pt x="193" y="683"/>
                  <a:pt x="372" y="666"/>
                </a:cubicBezTo>
                <a:cubicBezTo>
                  <a:pt x="551" y="649"/>
                  <a:pt x="683" y="490"/>
                  <a:pt x="666" y="311"/>
                </a:cubicBezTo>
                <a:close/>
              </a:path>
            </a:pathLst>
          </a:custGeom>
          <a:solidFill>
            <a:srgbClr val="EFF0F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2" name="Freeform 53"/>
          <p:cNvSpPr>
            <a:spLocks/>
          </p:cNvSpPr>
          <p:nvPr/>
        </p:nvSpPr>
        <p:spPr bwMode="auto">
          <a:xfrm>
            <a:off x="6423472" y="3939303"/>
            <a:ext cx="1177561" cy="1176206"/>
          </a:xfrm>
          <a:custGeom>
            <a:avLst/>
            <a:gdLst>
              <a:gd name="T0" fmla="*/ 1343413 w 611"/>
              <a:gd name="T1" fmla="*/ 626956 h 611"/>
              <a:gd name="T2" fmla="*/ 627679 w 611"/>
              <a:gd name="T3" fmla="*/ 33829 h 611"/>
              <a:gd name="T4" fmla="*/ 33868 w 611"/>
              <a:gd name="T5" fmla="*/ 750994 h 611"/>
              <a:gd name="T6" fmla="*/ 751859 w 611"/>
              <a:gd name="T7" fmla="*/ 1344121 h 611"/>
              <a:gd name="T8" fmla="*/ 1343413 w 611"/>
              <a:gd name="T9" fmla="*/ 626956 h 6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1"/>
              <a:gd name="T16" fmla="*/ 0 h 611"/>
              <a:gd name="T17" fmla="*/ 611 w 611"/>
              <a:gd name="T18" fmla="*/ 611 h 6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1" h="611">
                <a:moveTo>
                  <a:pt x="595" y="278"/>
                </a:moveTo>
                <a:cubicBezTo>
                  <a:pt x="580" y="118"/>
                  <a:pt x="438" y="0"/>
                  <a:pt x="278" y="15"/>
                </a:cubicBezTo>
                <a:cubicBezTo>
                  <a:pt x="118" y="30"/>
                  <a:pt x="0" y="173"/>
                  <a:pt x="15" y="333"/>
                </a:cubicBezTo>
                <a:cubicBezTo>
                  <a:pt x="30" y="493"/>
                  <a:pt x="172" y="611"/>
                  <a:pt x="333" y="596"/>
                </a:cubicBezTo>
                <a:cubicBezTo>
                  <a:pt x="493" y="580"/>
                  <a:pt x="611" y="438"/>
                  <a:pt x="595" y="278"/>
                </a:cubicBezTo>
                <a:close/>
              </a:path>
            </a:pathLst>
          </a:custGeom>
          <a:solidFill>
            <a:srgbClr val="009DA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3" name="Freeform 58"/>
          <p:cNvSpPr>
            <a:spLocks/>
          </p:cNvSpPr>
          <p:nvPr/>
        </p:nvSpPr>
        <p:spPr bwMode="auto">
          <a:xfrm>
            <a:off x="4296004" y="1962246"/>
            <a:ext cx="2363252" cy="2353767"/>
          </a:xfrm>
          <a:custGeom>
            <a:avLst/>
            <a:gdLst>
              <a:gd name="T0" fmla="*/ 2768600 w 1226"/>
              <a:gd name="T1" fmla="*/ 1220786 h 1222"/>
              <a:gd name="T2" fmla="*/ 2551809 w 1226"/>
              <a:gd name="T3" fmla="*/ 1103446 h 1222"/>
              <a:gd name="T4" fmla="*/ 2585683 w 1226"/>
              <a:gd name="T5" fmla="*/ 697270 h 1222"/>
              <a:gd name="T6" fmla="*/ 2362117 w 1226"/>
              <a:gd name="T7" fmla="*/ 690500 h 1222"/>
              <a:gd name="T8" fmla="*/ 2244688 w 1226"/>
              <a:gd name="T9" fmla="*/ 297863 h 1222"/>
              <a:gd name="T10" fmla="*/ 2016606 w 1226"/>
              <a:gd name="T11" fmla="*/ 363302 h 1222"/>
              <a:gd name="T12" fmla="*/ 1754651 w 1226"/>
              <a:gd name="T13" fmla="*/ 47387 h 1222"/>
              <a:gd name="T14" fmla="*/ 1594316 w 1226"/>
              <a:gd name="T15" fmla="*/ 198575 h 1222"/>
              <a:gd name="T16" fmla="*/ 1232998 w 1226"/>
              <a:gd name="T17" fmla="*/ 0 h 1222"/>
              <a:gd name="T18" fmla="*/ 1117828 w 1226"/>
              <a:gd name="T19" fmla="*/ 209858 h 1222"/>
              <a:gd name="T20" fmla="*/ 709087 w 1226"/>
              <a:gd name="T21" fmla="*/ 173753 h 1222"/>
              <a:gd name="T22" fmla="*/ 702312 w 1226"/>
              <a:gd name="T23" fmla="*/ 394894 h 1222"/>
              <a:gd name="T24" fmla="*/ 309379 w 1226"/>
              <a:gd name="T25" fmla="*/ 512234 h 1222"/>
              <a:gd name="T26" fmla="*/ 372609 w 1226"/>
              <a:gd name="T27" fmla="*/ 740144 h 1222"/>
              <a:gd name="T28" fmla="*/ 58714 w 1226"/>
              <a:gd name="T29" fmla="*/ 1001902 h 1222"/>
              <a:gd name="T30" fmla="*/ 198725 w 1226"/>
              <a:gd name="T31" fmla="*/ 1162117 h 1222"/>
              <a:gd name="T32" fmla="*/ 0 w 1226"/>
              <a:gd name="T33" fmla="*/ 1523162 h 1222"/>
              <a:gd name="T34" fmla="*/ 214533 w 1226"/>
              <a:gd name="T35" fmla="*/ 1640502 h 1222"/>
              <a:gd name="T36" fmla="*/ 182917 w 1226"/>
              <a:gd name="T37" fmla="*/ 2046679 h 1222"/>
              <a:gd name="T38" fmla="*/ 401966 w 1226"/>
              <a:gd name="T39" fmla="*/ 2057961 h 1222"/>
              <a:gd name="T40" fmla="*/ 523911 w 1226"/>
              <a:gd name="T41" fmla="*/ 2446086 h 1222"/>
              <a:gd name="T42" fmla="*/ 749735 w 1226"/>
              <a:gd name="T43" fmla="*/ 2387416 h 1222"/>
              <a:gd name="T44" fmla="*/ 1011691 w 1226"/>
              <a:gd name="T45" fmla="*/ 2696562 h 1222"/>
              <a:gd name="T46" fmla="*/ 1174284 w 1226"/>
              <a:gd name="T47" fmla="*/ 2558913 h 1222"/>
              <a:gd name="T48" fmla="*/ 1535602 w 1226"/>
              <a:gd name="T49" fmla="*/ 2757488 h 1222"/>
              <a:gd name="T50" fmla="*/ 1655288 w 1226"/>
              <a:gd name="T51" fmla="*/ 2543117 h 1222"/>
              <a:gd name="T52" fmla="*/ 2059513 w 1226"/>
              <a:gd name="T53" fmla="*/ 2572452 h 1222"/>
              <a:gd name="T54" fmla="*/ 2070804 w 1226"/>
              <a:gd name="T55" fmla="*/ 2353568 h 1222"/>
              <a:gd name="T56" fmla="*/ 2459221 w 1226"/>
              <a:gd name="T57" fmla="*/ 2231715 h 1222"/>
              <a:gd name="T58" fmla="*/ 2398249 w 1226"/>
              <a:gd name="T59" fmla="*/ 2006061 h 1222"/>
              <a:gd name="T60" fmla="*/ 2709886 w 1226"/>
              <a:gd name="T61" fmla="*/ 1744303 h 1222"/>
              <a:gd name="T62" fmla="*/ 2567617 w 1226"/>
              <a:gd name="T63" fmla="*/ 1581832 h 122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26"/>
              <a:gd name="T97" fmla="*/ 0 h 1222"/>
              <a:gd name="T98" fmla="*/ 1226 w 1226"/>
              <a:gd name="T99" fmla="*/ 1222 h 122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26" h="1222">
                <a:moveTo>
                  <a:pt x="1226" y="674"/>
                </a:moveTo>
                <a:cubicBezTo>
                  <a:pt x="1226" y="541"/>
                  <a:pt x="1226" y="541"/>
                  <a:pt x="1226" y="541"/>
                </a:cubicBezTo>
                <a:cubicBezTo>
                  <a:pt x="1137" y="514"/>
                  <a:pt x="1137" y="514"/>
                  <a:pt x="1137" y="514"/>
                </a:cubicBezTo>
                <a:cubicBezTo>
                  <a:pt x="1135" y="506"/>
                  <a:pt x="1132" y="497"/>
                  <a:pt x="1130" y="489"/>
                </a:cubicBezTo>
                <a:cubicBezTo>
                  <a:pt x="1197" y="431"/>
                  <a:pt x="1197" y="431"/>
                  <a:pt x="1197" y="431"/>
                </a:cubicBezTo>
                <a:cubicBezTo>
                  <a:pt x="1145" y="309"/>
                  <a:pt x="1145" y="309"/>
                  <a:pt x="1145" y="309"/>
                </a:cubicBezTo>
                <a:cubicBezTo>
                  <a:pt x="1055" y="318"/>
                  <a:pt x="1055" y="318"/>
                  <a:pt x="1055" y="318"/>
                </a:cubicBezTo>
                <a:cubicBezTo>
                  <a:pt x="1052" y="314"/>
                  <a:pt x="1049" y="310"/>
                  <a:pt x="1046" y="306"/>
                </a:cubicBezTo>
                <a:cubicBezTo>
                  <a:pt x="1088" y="226"/>
                  <a:pt x="1088" y="226"/>
                  <a:pt x="1088" y="226"/>
                </a:cubicBezTo>
                <a:cubicBezTo>
                  <a:pt x="994" y="132"/>
                  <a:pt x="994" y="132"/>
                  <a:pt x="994" y="132"/>
                </a:cubicBezTo>
                <a:cubicBezTo>
                  <a:pt x="914" y="174"/>
                  <a:pt x="914" y="174"/>
                  <a:pt x="914" y="174"/>
                </a:cubicBezTo>
                <a:cubicBezTo>
                  <a:pt x="907" y="169"/>
                  <a:pt x="900" y="165"/>
                  <a:pt x="893" y="161"/>
                </a:cubicBezTo>
                <a:cubicBezTo>
                  <a:pt x="900" y="71"/>
                  <a:pt x="900" y="71"/>
                  <a:pt x="900" y="71"/>
                </a:cubicBezTo>
                <a:cubicBezTo>
                  <a:pt x="777" y="21"/>
                  <a:pt x="777" y="21"/>
                  <a:pt x="777" y="21"/>
                </a:cubicBezTo>
                <a:cubicBezTo>
                  <a:pt x="719" y="91"/>
                  <a:pt x="719" y="91"/>
                  <a:pt x="719" y="91"/>
                </a:cubicBezTo>
                <a:cubicBezTo>
                  <a:pt x="715" y="90"/>
                  <a:pt x="710" y="88"/>
                  <a:pt x="706" y="88"/>
                </a:cubicBezTo>
                <a:cubicBezTo>
                  <a:pt x="678" y="0"/>
                  <a:pt x="678" y="0"/>
                  <a:pt x="678" y="0"/>
                </a:cubicBezTo>
                <a:cubicBezTo>
                  <a:pt x="546" y="0"/>
                  <a:pt x="546" y="0"/>
                  <a:pt x="546" y="0"/>
                </a:cubicBezTo>
                <a:cubicBezTo>
                  <a:pt x="518" y="88"/>
                  <a:pt x="518" y="88"/>
                  <a:pt x="518" y="88"/>
                </a:cubicBezTo>
                <a:cubicBezTo>
                  <a:pt x="510" y="89"/>
                  <a:pt x="503" y="91"/>
                  <a:pt x="495" y="93"/>
                </a:cubicBezTo>
                <a:cubicBezTo>
                  <a:pt x="436" y="25"/>
                  <a:pt x="436" y="25"/>
                  <a:pt x="436" y="25"/>
                </a:cubicBezTo>
                <a:cubicBezTo>
                  <a:pt x="314" y="77"/>
                  <a:pt x="314" y="77"/>
                  <a:pt x="314" y="77"/>
                </a:cubicBezTo>
                <a:cubicBezTo>
                  <a:pt x="323" y="166"/>
                  <a:pt x="323" y="166"/>
                  <a:pt x="323" y="166"/>
                </a:cubicBezTo>
                <a:cubicBezTo>
                  <a:pt x="319" y="169"/>
                  <a:pt x="315" y="172"/>
                  <a:pt x="311" y="175"/>
                </a:cubicBezTo>
                <a:cubicBezTo>
                  <a:pt x="231" y="133"/>
                  <a:pt x="231" y="133"/>
                  <a:pt x="231" y="133"/>
                </a:cubicBezTo>
                <a:cubicBezTo>
                  <a:pt x="137" y="227"/>
                  <a:pt x="137" y="227"/>
                  <a:pt x="137" y="227"/>
                </a:cubicBezTo>
                <a:cubicBezTo>
                  <a:pt x="179" y="307"/>
                  <a:pt x="179" y="307"/>
                  <a:pt x="179" y="307"/>
                </a:cubicBezTo>
                <a:cubicBezTo>
                  <a:pt x="174" y="313"/>
                  <a:pt x="169" y="320"/>
                  <a:pt x="165" y="328"/>
                </a:cubicBezTo>
                <a:cubicBezTo>
                  <a:pt x="76" y="321"/>
                  <a:pt x="76" y="321"/>
                  <a:pt x="76" y="321"/>
                </a:cubicBezTo>
                <a:cubicBezTo>
                  <a:pt x="26" y="444"/>
                  <a:pt x="26" y="444"/>
                  <a:pt x="26" y="444"/>
                </a:cubicBezTo>
                <a:cubicBezTo>
                  <a:pt x="95" y="500"/>
                  <a:pt x="95" y="500"/>
                  <a:pt x="95" y="500"/>
                </a:cubicBezTo>
                <a:cubicBezTo>
                  <a:pt x="94" y="505"/>
                  <a:pt x="89" y="510"/>
                  <a:pt x="88" y="515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675"/>
                  <a:pt x="0" y="675"/>
                  <a:pt x="0" y="675"/>
                </a:cubicBezTo>
                <a:cubicBezTo>
                  <a:pt x="88" y="702"/>
                  <a:pt x="88" y="702"/>
                  <a:pt x="88" y="702"/>
                </a:cubicBezTo>
                <a:cubicBezTo>
                  <a:pt x="90" y="711"/>
                  <a:pt x="93" y="719"/>
                  <a:pt x="95" y="727"/>
                </a:cubicBezTo>
                <a:cubicBezTo>
                  <a:pt x="29" y="785"/>
                  <a:pt x="29" y="785"/>
                  <a:pt x="29" y="785"/>
                </a:cubicBezTo>
                <a:cubicBezTo>
                  <a:pt x="81" y="907"/>
                  <a:pt x="81" y="907"/>
                  <a:pt x="81" y="907"/>
                </a:cubicBezTo>
                <a:cubicBezTo>
                  <a:pt x="169" y="898"/>
                  <a:pt x="169" y="898"/>
                  <a:pt x="169" y="898"/>
                </a:cubicBezTo>
                <a:cubicBezTo>
                  <a:pt x="172" y="903"/>
                  <a:pt x="175" y="907"/>
                  <a:pt x="178" y="912"/>
                </a:cubicBezTo>
                <a:cubicBezTo>
                  <a:pt x="138" y="990"/>
                  <a:pt x="138" y="990"/>
                  <a:pt x="138" y="990"/>
                </a:cubicBezTo>
                <a:cubicBezTo>
                  <a:pt x="232" y="1084"/>
                  <a:pt x="232" y="1084"/>
                  <a:pt x="232" y="1084"/>
                </a:cubicBezTo>
                <a:cubicBezTo>
                  <a:pt x="309" y="1043"/>
                  <a:pt x="309" y="1043"/>
                  <a:pt x="309" y="1043"/>
                </a:cubicBezTo>
                <a:cubicBezTo>
                  <a:pt x="317" y="1048"/>
                  <a:pt x="324" y="1053"/>
                  <a:pt x="332" y="1058"/>
                </a:cubicBezTo>
                <a:cubicBezTo>
                  <a:pt x="325" y="1146"/>
                  <a:pt x="325" y="1146"/>
                  <a:pt x="325" y="1146"/>
                </a:cubicBezTo>
                <a:cubicBezTo>
                  <a:pt x="448" y="1195"/>
                  <a:pt x="448" y="1195"/>
                  <a:pt x="448" y="1195"/>
                </a:cubicBezTo>
                <a:cubicBezTo>
                  <a:pt x="504" y="1127"/>
                  <a:pt x="504" y="1127"/>
                  <a:pt x="504" y="1127"/>
                </a:cubicBezTo>
                <a:cubicBezTo>
                  <a:pt x="509" y="1129"/>
                  <a:pt x="515" y="1133"/>
                  <a:pt x="520" y="1134"/>
                </a:cubicBezTo>
                <a:cubicBezTo>
                  <a:pt x="547" y="1222"/>
                  <a:pt x="547" y="1222"/>
                  <a:pt x="547" y="1222"/>
                </a:cubicBezTo>
                <a:cubicBezTo>
                  <a:pt x="680" y="1222"/>
                  <a:pt x="680" y="1222"/>
                  <a:pt x="680" y="1222"/>
                </a:cubicBezTo>
                <a:cubicBezTo>
                  <a:pt x="706" y="1134"/>
                  <a:pt x="706" y="1134"/>
                  <a:pt x="706" y="1134"/>
                </a:cubicBezTo>
                <a:cubicBezTo>
                  <a:pt x="715" y="1132"/>
                  <a:pt x="724" y="1129"/>
                  <a:pt x="733" y="1127"/>
                </a:cubicBezTo>
                <a:cubicBezTo>
                  <a:pt x="790" y="1192"/>
                  <a:pt x="790" y="1192"/>
                  <a:pt x="790" y="1192"/>
                </a:cubicBezTo>
                <a:cubicBezTo>
                  <a:pt x="912" y="1140"/>
                  <a:pt x="912" y="1140"/>
                  <a:pt x="912" y="1140"/>
                </a:cubicBezTo>
                <a:cubicBezTo>
                  <a:pt x="903" y="1052"/>
                  <a:pt x="903" y="1052"/>
                  <a:pt x="903" y="1052"/>
                </a:cubicBezTo>
                <a:cubicBezTo>
                  <a:pt x="908" y="1049"/>
                  <a:pt x="912" y="1046"/>
                  <a:pt x="917" y="1043"/>
                </a:cubicBezTo>
                <a:cubicBezTo>
                  <a:pt x="995" y="1083"/>
                  <a:pt x="995" y="1083"/>
                  <a:pt x="995" y="1083"/>
                </a:cubicBezTo>
                <a:cubicBezTo>
                  <a:pt x="1089" y="989"/>
                  <a:pt x="1089" y="989"/>
                  <a:pt x="1089" y="989"/>
                </a:cubicBezTo>
                <a:cubicBezTo>
                  <a:pt x="1048" y="911"/>
                  <a:pt x="1048" y="911"/>
                  <a:pt x="1048" y="911"/>
                </a:cubicBezTo>
                <a:cubicBezTo>
                  <a:pt x="1053" y="903"/>
                  <a:pt x="1058" y="896"/>
                  <a:pt x="1062" y="889"/>
                </a:cubicBezTo>
                <a:cubicBezTo>
                  <a:pt x="1151" y="895"/>
                  <a:pt x="1151" y="895"/>
                  <a:pt x="1151" y="895"/>
                </a:cubicBezTo>
                <a:cubicBezTo>
                  <a:pt x="1200" y="773"/>
                  <a:pt x="1200" y="773"/>
                  <a:pt x="1200" y="773"/>
                </a:cubicBezTo>
                <a:cubicBezTo>
                  <a:pt x="1131" y="716"/>
                  <a:pt x="1131" y="716"/>
                  <a:pt x="1131" y="716"/>
                </a:cubicBezTo>
                <a:cubicBezTo>
                  <a:pt x="1132" y="711"/>
                  <a:pt x="1136" y="706"/>
                  <a:pt x="1137" y="701"/>
                </a:cubicBezTo>
                <a:lnTo>
                  <a:pt x="1226" y="674"/>
                </a:lnTo>
                <a:close/>
              </a:path>
            </a:pathLst>
          </a:custGeom>
          <a:solidFill>
            <a:srgbClr val="009DA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4" name="Freeform 59"/>
          <p:cNvSpPr>
            <a:spLocks/>
          </p:cNvSpPr>
          <p:nvPr/>
        </p:nvSpPr>
        <p:spPr bwMode="auto">
          <a:xfrm>
            <a:off x="4575149" y="2231907"/>
            <a:ext cx="1803606" cy="1803605"/>
          </a:xfrm>
          <a:custGeom>
            <a:avLst/>
            <a:gdLst>
              <a:gd name="T0" fmla="*/ 2112963 w 936"/>
              <a:gd name="T1" fmla="*/ 1056482 h 936"/>
              <a:gd name="T2" fmla="*/ 1056482 w 936"/>
              <a:gd name="T3" fmla="*/ 2257 h 936"/>
              <a:gd name="T4" fmla="*/ 2257 w 936"/>
              <a:gd name="T5" fmla="*/ 1058739 h 936"/>
              <a:gd name="T6" fmla="*/ 1058739 w 936"/>
              <a:gd name="T7" fmla="*/ 2112963 h 936"/>
              <a:gd name="T8" fmla="*/ 2112963 w 936"/>
              <a:gd name="T9" fmla="*/ 1056482 h 9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36"/>
              <a:gd name="T16" fmla="*/ 0 h 936"/>
              <a:gd name="T17" fmla="*/ 936 w 936"/>
              <a:gd name="T18" fmla="*/ 936 h 9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36" h="936">
                <a:moveTo>
                  <a:pt x="936" y="468"/>
                </a:moveTo>
                <a:cubicBezTo>
                  <a:pt x="935" y="209"/>
                  <a:pt x="726" y="0"/>
                  <a:pt x="468" y="1"/>
                </a:cubicBezTo>
                <a:cubicBezTo>
                  <a:pt x="209" y="1"/>
                  <a:pt x="0" y="211"/>
                  <a:pt x="1" y="469"/>
                </a:cubicBezTo>
                <a:cubicBezTo>
                  <a:pt x="1" y="727"/>
                  <a:pt x="210" y="936"/>
                  <a:pt x="469" y="936"/>
                </a:cubicBezTo>
                <a:cubicBezTo>
                  <a:pt x="727" y="935"/>
                  <a:pt x="936" y="726"/>
                  <a:pt x="936" y="468"/>
                </a:cubicBezTo>
                <a:close/>
              </a:path>
            </a:pathLst>
          </a:custGeom>
          <a:solidFill>
            <a:srgbClr val="EFF0F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5" name="Freeform 60"/>
          <p:cNvSpPr>
            <a:spLocks/>
          </p:cNvSpPr>
          <p:nvPr/>
        </p:nvSpPr>
        <p:spPr bwMode="auto">
          <a:xfrm>
            <a:off x="4672715" y="2328117"/>
            <a:ext cx="1609830" cy="1612540"/>
          </a:xfrm>
          <a:custGeom>
            <a:avLst/>
            <a:gdLst>
              <a:gd name="T0" fmla="*/ 1885950 w 836"/>
              <a:gd name="T1" fmla="*/ 943434 h 837"/>
              <a:gd name="T2" fmla="*/ 942975 w 836"/>
              <a:gd name="T3" fmla="*/ 0 h 837"/>
              <a:gd name="T4" fmla="*/ 0 w 836"/>
              <a:gd name="T5" fmla="*/ 945691 h 837"/>
              <a:gd name="T6" fmla="*/ 945231 w 836"/>
              <a:gd name="T7" fmla="*/ 1886868 h 837"/>
              <a:gd name="T8" fmla="*/ 1885950 w 836"/>
              <a:gd name="T9" fmla="*/ 943434 h 8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36"/>
              <a:gd name="T16" fmla="*/ 0 h 837"/>
              <a:gd name="T17" fmla="*/ 836 w 836"/>
              <a:gd name="T18" fmla="*/ 837 h 8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36" h="837">
                <a:moveTo>
                  <a:pt x="836" y="418"/>
                </a:moveTo>
                <a:cubicBezTo>
                  <a:pt x="836" y="187"/>
                  <a:pt x="648" y="0"/>
                  <a:pt x="418" y="0"/>
                </a:cubicBezTo>
                <a:cubicBezTo>
                  <a:pt x="187" y="0"/>
                  <a:pt x="0" y="188"/>
                  <a:pt x="0" y="419"/>
                </a:cubicBezTo>
                <a:cubicBezTo>
                  <a:pt x="0" y="650"/>
                  <a:pt x="188" y="837"/>
                  <a:pt x="419" y="836"/>
                </a:cubicBezTo>
                <a:cubicBezTo>
                  <a:pt x="649" y="836"/>
                  <a:pt x="836" y="649"/>
                  <a:pt x="836" y="418"/>
                </a:cubicBezTo>
                <a:close/>
              </a:path>
            </a:pathLst>
          </a:custGeom>
          <a:solidFill>
            <a:srgbClr val="009DA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6460060" y="1481195"/>
            <a:ext cx="1528525" cy="1527170"/>
          </a:xfrm>
          <a:custGeom>
            <a:avLst/>
            <a:gdLst>
              <a:gd name="T0" fmla="*/ 1763602 w 793"/>
              <a:gd name="T1" fmla="*/ 667815 h 793"/>
              <a:gd name="T2" fmla="*/ 1614566 w 793"/>
              <a:gd name="T3" fmla="*/ 611412 h 793"/>
              <a:gd name="T4" fmla="*/ 1598759 w 793"/>
              <a:gd name="T5" fmla="*/ 349701 h 793"/>
              <a:gd name="T6" fmla="*/ 1456496 w 793"/>
              <a:gd name="T7" fmla="*/ 365493 h 793"/>
              <a:gd name="T8" fmla="*/ 1343590 w 793"/>
              <a:gd name="T9" fmla="*/ 124087 h 793"/>
              <a:gd name="T10" fmla="*/ 1205844 w 793"/>
              <a:gd name="T11" fmla="*/ 187259 h 793"/>
              <a:gd name="T12" fmla="*/ 1007128 w 793"/>
              <a:gd name="T13" fmla="*/ 9025 h 793"/>
              <a:gd name="T14" fmla="*/ 919060 w 793"/>
              <a:gd name="T15" fmla="*/ 119575 h 793"/>
              <a:gd name="T16" fmla="*/ 668408 w 793"/>
              <a:gd name="T17" fmla="*/ 27074 h 793"/>
              <a:gd name="T18" fmla="*/ 614212 w 793"/>
              <a:gd name="T19" fmla="*/ 171466 h 793"/>
              <a:gd name="T20" fmla="*/ 350011 w 793"/>
              <a:gd name="T21" fmla="*/ 187259 h 793"/>
              <a:gd name="T22" fmla="*/ 365818 w 793"/>
              <a:gd name="T23" fmla="*/ 329395 h 793"/>
              <a:gd name="T24" fmla="*/ 126455 w 793"/>
              <a:gd name="T25" fmla="*/ 439946 h 793"/>
              <a:gd name="T26" fmla="*/ 187425 w 793"/>
              <a:gd name="T27" fmla="*/ 579826 h 793"/>
              <a:gd name="T28" fmla="*/ 11291 w 793"/>
              <a:gd name="T29" fmla="*/ 776110 h 793"/>
              <a:gd name="T30" fmla="*/ 119681 w 793"/>
              <a:gd name="T31" fmla="*/ 866355 h 793"/>
              <a:gd name="T32" fmla="*/ 27098 w 793"/>
              <a:gd name="T33" fmla="*/ 1114529 h 793"/>
              <a:gd name="T34" fmla="*/ 171618 w 793"/>
              <a:gd name="T35" fmla="*/ 1170933 h 793"/>
              <a:gd name="T36" fmla="*/ 187425 w 793"/>
              <a:gd name="T37" fmla="*/ 1432644 h 793"/>
              <a:gd name="T38" fmla="*/ 327429 w 793"/>
              <a:gd name="T39" fmla="*/ 1421364 h 793"/>
              <a:gd name="T40" fmla="*/ 440336 w 793"/>
              <a:gd name="T41" fmla="*/ 1658257 h 793"/>
              <a:gd name="T42" fmla="*/ 580340 w 793"/>
              <a:gd name="T43" fmla="*/ 1599598 h 793"/>
              <a:gd name="T44" fmla="*/ 776798 w 793"/>
              <a:gd name="T45" fmla="*/ 1773320 h 793"/>
              <a:gd name="T46" fmla="*/ 869381 w 793"/>
              <a:gd name="T47" fmla="*/ 1669538 h 793"/>
              <a:gd name="T48" fmla="*/ 1117776 w 793"/>
              <a:gd name="T49" fmla="*/ 1762039 h 793"/>
              <a:gd name="T50" fmla="*/ 1174230 w 793"/>
              <a:gd name="T51" fmla="*/ 1615391 h 793"/>
              <a:gd name="T52" fmla="*/ 1436173 w 793"/>
              <a:gd name="T53" fmla="*/ 1597342 h 793"/>
              <a:gd name="T54" fmla="*/ 1422624 w 793"/>
              <a:gd name="T55" fmla="*/ 1455206 h 793"/>
              <a:gd name="T56" fmla="*/ 1659728 w 793"/>
              <a:gd name="T57" fmla="*/ 1342399 h 793"/>
              <a:gd name="T58" fmla="*/ 1601017 w 793"/>
              <a:gd name="T59" fmla="*/ 1202519 h 793"/>
              <a:gd name="T60" fmla="*/ 1774893 w 793"/>
              <a:gd name="T61" fmla="*/ 1006235 h 793"/>
              <a:gd name="T62" fmla="*/ 1668761 w 793"/>
              <a:gd name="T63" fmla="*/ 915990 h 79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93"/>
              <a:gd name="T97" fmla="*/ 0 h 793"/>
              <a:gd name="T98" fmla="*/ 793 w 793"/>
              <a:gd name="T99" fmla="*/ 793 h 79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93" h="793">
                <a:moveTo>
                  <a:pt x="793" y="381"/>
                </a:moveTo>
                <a:cubicBezTo>
                  <a:pt x="781" y="296"/>
                  <a:pt x="781" y="296"/>
                  <a:pt x="781" y="296"/>
                </a:cubicBezTo>
                <a:cubicBezTo>
                  <a:pt x="721" y="287"/>
                  <a:pt x="721" y="287"/>
                  <a:pt x="721" y="287"/>
                </a:cubicBezTo>
                <a:cubicBezTo>
                  <a:pt x="720" y="281"/>
                  <a:pt x="717" y="276"/>
                  <a:pt x="715" y="271"/>
                </a:cubicBezTo>
                <a:cubicBezTo>
                  <a:pt x="753" y="228"/>
                  <a:pt x="753" y="228"/>
                  <a:pt x="753" y="228"/>
                </a:cubicBezTo>
                <a:cubicBezTo>
                  <a:pt x="708" y="155"/>
                  <a:pt x="708" y="155"/>
                  <a:pt x="708" y="155"/>
                </a:cubicBezTo>
                <a:cubicBezTo>
                  <a:pt x="651" y="168"/>
                  <a:pt x="651" y="168"/>
                  <a:pt x="651" y="168"/>
                </a:cubicBezTo>
                <a:cubicBezTo>
                  <a:pt x="649" y="166"/>
                  <a:pt x="647" y="164"/>
                  <a:pt x="645" y="162"/>
                </a:cubicBezTo>
                <a:cubicBezTo>
                  <a:pt x="664" y="107"/>
                  <a:pt x="664" y="107"/>
                  <a:pt x="664" y="107"/>
                </a:cubicBezTo>
                <a:cubicBezTo>
                  <a:pt x="595" y="55"/>
                  <a:pt x="595" y="55"/>
                  <a:pt x="595" y="55"/>
                </a:cubicBezTo>
                <a:cubicBezTo>
                  <a:pt x="548" y="89"/>
                  <a:pt x="548" y="89"/>
                  <a:pt x="548" y="89"/>
                </a:cubicBezTo>
                <a:cubicBezTo>
                  <a:pt x="543" y="87"/>
                  <a:pt x="538" y="85"/>
                  <a:pt x="534" y="83"/>
                </a:cubicBezTo>
                <a:cubicBezTo>
                  <a:pt x="530" y="25"/>
                  <a:pt x="530" y="25"/>
                  <a:pt x="530" y="25"/>
                </a:cubicBezTo>
                <a:cubicBezTo>
                  <a:pt x="446" y="4"/>
                  <a:pt x="446" y="4"/>
                  <a:pt x="446" y="4"/>
                </a:cubicBezTo>
                <a:cubicBezTo>
                  <a:pt x="416" y="54"/>
                  <a:pt x="416" y="54"/>
                  <a:pt x="416" y="54"/>
                </a:cubicBezTo>
                <a:cubicBezTo>
                  <a:pt x="413" y="54"/>
                  <a:pt x="410" y="53"/>
                  <a:pt x="407" y="53"/>
                </a:cubicBezTo>
                <a:cubicBezTo>
                  <a:pt x="381" y="0"/>
                  <a:pt x="381" y="0"/>
                  <a:pt x="381" y="0"/>
                </a:cubicBezTo>
                <a:cubicBezTo>
                  <a:pt x="296" y="12"/>
                  <a:pt x="296" y="12"/>
                  <a:pt x="296" y="12"/>
                </a:cubicBezTo>
                <a:cubicBezTo>
                  <a:pt x="287" y="71"/>
                  <a:pt x="287" y="71"/>
                  <a:pt x="287" y="71"/>
                </a:cubicBezTo>
                <a:cubicBezTo>
                  <a:pt x="282" y="72"/>
                  <a:pt x="277" y="74"/>
                  <a:pt x="272" y="76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69" y="139"/>
                  <a:pt x="169" y="139"/>
                  <a:pt x="169" y="139"/>
                </a:cubicBezTo>
                <a:cubicBezTo>
                  <a:pt x="167" y="141"/>
                  <a:pt x="164" y="143"/>
                  <a:pt x="162" y="146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56" y="195"/>
                  <a:pt x="56" y="195"/>
                  <a:pt x="56" y="195"/>
                </a:cubicBezTo>
                <a:cubicBezTo>
                  <a:pt x="90" y="242"/>
                  <a:pt x="90" y="242"/>
                  <a:pt x="90" y="242"/>
                </a:cubicBezTo>
                <a:cubicBezTo>
                  <a:pt x="87" y="247"/>
                  <a:pt x="85" y="252"/>
                  <a:pt x="83" y="257"/>
                </a:cubicBezTo>
                <a:cubicBezTo>
                  <a:pt x="25" y="261"/>
                  <a:pt x="25" y="261"/>
                  <a:pt x="25" y="261"/>
                </a:cubicBezTo>
                <a:cubicBezTo>
                  <a:pt x="5" y="344"/>
                  <a:pt x="5" y="344"/>
                  <a:pt x="5" y="344"/>
                </a:cubicBezTo>
                <a:cubicBezTo>
                  <a:pt x="54" y="374"/>
                  <a:pt x="54" y="374"/>
                  <a:pt x="54" y="374"/>
                </a:cubicBezTo>
                <a:cubicBezTo>
                  <a:pt x="54" y="377"/>
                  <a:pt x="53" y="381"/>
                  <a:pt x="53" y="384"/>
                </a:cubicBezTo>
                <a:cubicBezTo>
                  <a:pt x="0" y="409"/>
                  <a:pt x="0" y="409"/>
                  <a:pt x="0" y="409"/>
                </a:cubicBezTo>
                <a:cubicBezTo>
                  <a:pt x="12" y="494"/>
                  <a:pt x="12" y="494"/>
                  <a:pt x="12" y="494"/>
                </a:cubicBezTo>
                <a:cubicBezTo>
                  <a:pt x="70" y="504"/>
                  <a:pt x="70" y="504"/>
                  <a:pt x="70" y="504"/>
                </a:cubicBezTo>
                <a:cubicBezTo>
                  <a:pt x="71" y="509"/>
                  <a:pt x="74" y="514"/>
                  <a:pt x="76" y="519"/>
                </a:cubicBezTo>
                <a:cubicBezTo>
                  <a:pt x="38" y="562"/>
                  <a:pt x="38" y="562"/>
                  <a:pt x="38" y="562"/>
                </a:cubicBezTo>
                <a:cubicBezTo>
                  <a:pt x="83" y="635"/>
                  <a:pt x="83" y="635"/>
                  <a:pt x="83" y="635"/>
                </a:cubicBezTo>
                <a:cubicBezTo>
                  <a:pt x="138" y="622"/>
                  <a:pt x="138" y="622"/>
                  <a:pt x="138" y="622"/>
                </a:cubicBezTo>
                <a:cubicBezTo>
                  <a:pt x="140" y="625"/>
                  <a:pt x="143" y="627"/>
                  <a:pt x="145" y="630"/>
                </a:cubicBezTo>
                <a:cubicBezTo>
                  <a:pt x="127" y="683"/>
                  <a:pt x="127" y="683"/>
                  <a:pt x="127" y="683"/>
                </a:cubicBezTo>
                <a:cubicBezTo>
                  <a:pt x="195" y="735"/>
                  <a:pt x="195" y="735"/>
                  <a:pt x="195" y="735"/>
                </a:cubicBezTo>
                <a:cubicBezTo>
                  <a:pt x="241" y="702"/>
                  <a:pt x="241" y="702"/>
                  <a:pt x="241" y="702"/>
                </a:cubicBezTo>
                <a:cubicBezTo>
                  <a:pt x="247" y="704"/>
                  <a:pt x="252" y="707"/>
                  <a:pt x="257" y="709"/>
                </a:cubicBezTo>
                <a:cubicBezTo>
                  <a:pt x="261" y="766"/>
                  <a:pt x="261" y="766"/>
                  <a:pt x="261" y="766"/>
                </a:cubicBezTo>
                <a:cubicBezTo>
                  <a:pt x="344" y="786"/>
                  <a:pt x="344" y="786"/>
                  <a:pt x="344" y="786"/>
                </a:cubicBezTo>
                <a:cubicBezTo>
                  <a:pt x="374" y="738"/>
                  <a:pt x="374" y="738"/>
                  <a:pt x="374" y="738"/>
                </a:cubicBezTo>
                <a:cubicBezTo>
                  <a:pt x="377" y="738"/>
                  <a:pt x="381" y="740"/>
                  <a:pt x="385" y="740"/>
                </a:cubicBezTo>
                <a:cubicBezTo>
                  <a:pt x="410" y="793"/>
                  <a:pt x="410" y="793"/>
                  <a:pt x="410" y="793"/>
                </a:cubicBezTo>
                <a:cubicBezTo>
                  <a:pt x="495" y="781"/>
                  <a:pt x="495" y="781"/>
                  <a:pt x="495" y="781"/>
                </a:cubicBezTo>
                <a:cubicBezTo>
                  <a:pt x="504" y="722"/>
                  <a:pt x="504" y="722"/>
                  <a:pt x="504" y="722"/>
                </a:cubicBezTo>
                <a:cubicBezTo>
                  <a:pt x="509" y="721"/>
                  <a:pt x="515" y="718"/>
                  <a:pt x="520" y="716"/>
                </a:cubicBezTo>
                <a:cubicBezTo>
                  <a:pt x="563" y="753"/>
                  <a:pt x="563" y="753"/>
                  <a:pt x="563" y="753"/>
                </a:cubicBezTo>
                <a:cubicBezTo>
                  <a:pt x="636" y="708"/>
                  <a:pt x="636" y="708"/>
                  <a:pt x="636" y="708"/>
                </a:cubicBezTo>
                <a:cubicBezTo>
                  <a:pt x="622" y="652"/>
                  <a:pt x="622" y="652"/>
                  <a:pt x="622" y="652"/>
                </a:cubicBezTo>
                <a:cubicBezTo>
                  <a:pt x="625" y="650"/>
                  <a:pt x="628" y="648"/>
                  <a:pt x="630" y="645"/>
                </a:cubicBezTo>
                <a:cubicBezTo>
                  <a:pt x="684" y="664"/>
                  <a:pt x="684" y="664"/>
                  <a:pt x="684" y="664"/>
                </a:cubicBezTo>
                <a:cubicBezTo>
                  <a:pt x="735" y="595"/>
                  <a:pt x="735" y="595"/>
                  <a:pt x="735" y="595"/>
                </a:cubicBezTo>
                <a:cubicBezTo>
                  <a:pt x="702" y="549"/>
                  <a:pt x="702" y="549"/>
                  <a:pt x="702" y="549"/>
                </a:cubicBezTo>
                <a:cubicBezTo>
                  <a:pt x="704" y="544"/>
                  <a:pt x="707" y="539"/>
                  <a:pt x="709" y="533"/>
                </a:cubicBezTo>
                <a:cubicBezTo>
                  <a:pt x="766" y="529"/>
                  <a:pt x="766" y="529"/>
                  <a:pt x="766" y="529"/>
                </a:cubicBezTo>
                <a:cubicBezTo>
                  <a:pt x="786" y="446"/>
                  <a:pt x="786" y="446"/>
                  <a:pt x="786" y="446"/>
                </a:cubicBezTo>
                <a:cubicBezTo>
                  <a:pt x="737" y="416"/>
                  <a:pt x="737" y="416"/>
                  <a:pt x="737" y="416"/>
                </a:cubicBezTo>
                <a:cubicBezTo>
                  <a:pt x="737" y="413"/>
                  <a:pt x="739" y="410"/>
                  <a:pt x="739" y="406"/>
                </a:cubicBezTo>
                <a:lnTo>
                  <a:pt x="793" y="381"/>
                </a:lnTo>
                <a:close/>
              </a:path>
            </a:pathLst>
          </a:custGeom>
          <a:solidFill>
            <a:srgbClr val="009DA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7" name="Freeform 70"/>
          <p:cNvSpPr>
            <a:spLocks/>
          </p:cNvSpPr>
          <p:nvPr/>
        </p:nvSpPr>
        <p:spPr bwMode="auto">
          <a:xfrm>
            <a:off x="6598278" y="1619413"/>
            <a:ext cx="1246670" cy="1245314"/>
          </a:xfrm>
          <a:custGeom>
            <a:avLst/>
            <a:gdLst>
              <a:gd name="T0" fmla="*/ 1406324 w 647"/>
              <a:gd name="T1" fmla="*/ 632346 h 646"/>
              <a:gd name="T2" fmla="*/ 632056 w 647"/>
              <a:gd name="T3" fmla="*/ 54201 h 646"/>
              <a:gd name="T4" fmla="*/ 54176 w 647"/>
              <a:gd name="T5" fmla="*/ 828825 h 646"/>
              <a:gd name="T6" fmla="*/ 828444 w 647"/>
              <a:gd name="T7" fmla="*/ 1404712 h 646"/>
              <a:gd name="T8" fmla="*/ 1406324 w 647"/>
              <a:gd name="T9" fmla="*/ 632346 h 6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7"/>
              <a:gd name="T16" fmla="*/ 0 h 646"/>
              <a:gd name="T17" fmla="*/ 647 w 647"/>
              <a:gd name="T18" fmla="*/ 646 h 6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7" h="646">
                <a:moveTo>
                  <a:pt x="623" y="280"/>
                </a:moveTo>
                <a:cubicBezTo>
                  <a:pt x="599" y="114"/>
                  <a:pt x="445" y="0"/>
                  <a:pt x="280" y="24"/>
                </a:cubicBezTo>
                <a:cubicBezTo>
                  <a:pt x="115" y="48"/>
                  <a:pt x="0" y="201"/>
                  <a:pt x="24" y="367"/>
                </a:cubicBezTo>
                <a:cubicBezTo>
                  <a:pt x="48" y="532"/>
                  <a:pt x="202" y="646"/>
                  <a:pt x="367" y="622"/>
                </a:cubicBezTo>
                <a:cubicBezTo>
                  <a:pt x="532" y="598"/>
                  <a:pt x="647" y="445"/>
                  <a:pt x="623" y="280"/>
                </a:cubicBezTo>
                <a:close/>
              </a:path>
            </a:pathLst>
          </a:custGeom>
          <a:solidFill>
            <a:srgbClr val="EFF0F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8" name="Freeform 71"/>
          <p:cNvSpPr>
            <a:spLocks/>
          </p:cNvSpPr>
          <p:nvPr/>
        </p:nvSpPr>
        <p:spPr bwMode="auto">
          <a:xfrm>
            <a:off x="6666031" y="1685811"/>
            <a:ext cx="1113872" cy="1112518"/>
          </a:xfrm>
          <a:custGeom>
            <a:avLst/>
            <a:gdLst>
              <a:gd name="T0" fmla="*/ 1255257 w 578"/>
              <a:gd name="T1" fmla="*/ 563727 h 578"/>
              <a:gd name="T2" fmla="*/ 564414 w 578"/>
              <a:gd name="T3" fmla="*/ 49608 h 578"/>
              <a:gd name="T4" fmla="*/ 47411 w 578"/>
              <a:gd name="T5" fmla="*/ 739610 h 578"/>
              <a:gd name="T6" fmla="*/ 738253 w 578"/>
              <a:gd name="T7" fmla="*/ 1255985 h 578"/>
              <a:gd name="T8" fmla="*/ 1255257 w 578"/>
              <a:gd name="T9" fmla="*/ 563727 h 5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8"/>
              <a:gd name="T16" fmla="*/ 0 h 578"/>
              <a:gd name="T17" fmla="*/ 578 w 578"/>
              <a:gd name="T18" fmla="*/ 578 h 5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8" h="578">
                <a:moveTo>
                  <a:pt x="556" y="250"/>
                </a:moveTo>
                <a:cubicBezTo>
                  <a:pt x="535" y="103"/>
                  <a:pt x="397" y="0"/>
                  <a:pt x="250" y="22"/>
                </a:cubicBezTo>
                <a:cubicBezTo>
                  <a:pt x="102" y="43"/>
                  <a:pt x="0" y="180"/>
                  <a:pt x="21" y="328"/>
                </a:cubicBezTo>
                <a:cubicBezTo>
                  <a:pt x="43" y="476"/>
                  <a:pt x="180" y="578"/>
                  <a:pt x="327" y="557"/>
                </a:cubicBezTo>
                <a:cubicBezTo>
                  <a:pt x="475" y="535"/>
                  <a:pt x="578" y="398"/>
                  <a:pt x="556" y="250"/>
                </a:cubicBezTo>
                <a:close/>
              </a:path>
            </a:pathLst>
          </a:custGeom>
          <a:solidFill>
            <a:srgbClr val="009DA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9" name="文本框 37"/>
          <p:cNvSpPr txBox="1">
            <a:spLocks noChangeArrowheads="1"/>
          </p:cNvSpPr>
          <p:nvPr/>
        </p:nvSpPr>
        <p:spPr bwMode="auto">
          <a:xfrm>
            <a:off x="5099963" y="2780444"/>
            <a:ext cx="75533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4000" dirty="0">
                <a:solidFill>
                  <a:schemeClr val="bg1"/>
                </a:solidFill>
                <a:ea typeface="Arial Unicode MS" pitchFamily="34" charset="-122"/>
                <a:cs typeface="Arial" charset="0"/>
              </a:rPr>
              <a:t>01</a:t>
            </a:r>
            <a:endParaRPr lang="zh-CN" altLang="en-US" sz="4000" dirty="0">
              <a:solidFill>
                <a:schemeClr val="bg1"/>
              </a:solidFill>
              <a:ea typeface="Arial Unicode MS" pitchFamily="34" charset="-122"/>
              <a:cs typeface="Arial" charset="0"/>
            </a:endParaRPr>
          </a:p>
        </p:txBody>
      </p:sp>
      <p:sp>
        <p:nvSpPr>
          <p:cNvPr id="40" name="文本框 42"/>
          <p:cNvSpPr txBox="1">
            <a:spLocks noChangeArrowheads="1"/>
          </p:cNvSpPr>
          <p:nvPr/>
        </p:nvSpPr>
        <p:spPr bwMode="auto">
          <a:xfrm>
            <a:off x="6846655" y="1890837"/>
            <a:ext cx="75533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4000" dirty="0">
                <a:solidFill>
                  <a:schemeClr val="bg1"/>
                </a:solidFill>
                <a:ea typeface="Arial Unicode MS" pitchFamily="34" charset="-122"/>
                <a:cs typeface="Arial" charset="0"/>
              </a:rPr>
              <a:t>03</a:t>
            </a:r>
            <a:endParaRPr lang="zh-CN" altLang="en-US" sz="4000" dirty="0">
              <a:solidFill>
                <a:schemeClr val="bg1"/>
              </a:solidFill>
              <a:ea typeface="Arial Unicode MS" pitchFamily="34" charset="-122"/>
              <a:cs typeface="Arial" charset="0"/>
            </a:endParaRPr>
          </a:p>
        </p:txBody>
      </p:sp>
      <p:sp>
        <p:nvSpPr>
          <p:cNvPr id="41" name="文本框 43"/>
          <p:cNvSpPr txBox="1">
            <a:spLocks noChangeArrowheads="1"/>
          </p:cNvSpPr>
          <p:nvPr/>
        </p:nvSpPr>
        <p:spPr bwMode="auto">
          <a:xfrm>
            <a:off x="6629844" y="4174139"/>
            <a:ext cx="75533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ea typeface="Arial Unicode MS" pitchFamily="34" charset="-122"/>
                <a:cs typeface="Arial" charset="0"/>
              </a:rPr>
              <a:t>02</a:t>
            </a:r>
            <a:endParaRPr lang="zh-CN" altLang="en-US" sz="4000" dirty="0">
              <a:solidFill>
                <a:schemeClr val="bg1"/>
              </a:solidFill>
              <a:ea typeface="Arial Unicode MS" pitchFamily="34" charset="-122"/>
              <a:cs typeface="Arial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8254181" y="1978695"/>
            <a:ext cx="2441694" cy="766396"/>
            <a:chOff x="8177550" y="1978695"/>
            <a:chExt cx="2441694" cy="766396"/>
          </a:xfrm>
        </p:grpSpPr>
        <p:grpSp>
          <p:nvGrpSpPr>
            <p:cNvPr id="5" name="组合 4"/>
            <p:cNvGrpSpPr/>
            <p:nvPr/>
          </p:nvGrpSpPr>
          <p:grpSpPr>
            <a:xfrm>
              <a:off x="8699901" y="1978695"/>
              <a:ext cx="1800493" cy="396583"/>
              <a:chOff x="8627587" y="2060247"/>
              <a:chExt cx="1800493" cy="396583"/>
            </a:xfrm>
          </p:grpSpPr>
          <p:sp>
            <p:nvSpPr>
              <p:cNvPr id="65" name="矩形 64"/>
              <p:cNvSpPr/>
              <p:nvPr/>
            </p:nvSpPr>
            <p:spPr>
              <a:xfrm>
                <a:off x="8640078" y="2082596"/>
                <a:ext cx="1775510" cy="351885"/>
              </a:xfrm>
              <a:prstGeom prst="rect">
                <a:avLst/>
              </a:prstGeom>
              <a:solidFill>
                <a:srgbClr val="3C6E6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" name="矩形 38"/>
              <p:cNvSpPr>
                <a:spLocks noChangeArrowheads="1"/>
              </p:cNvSpPr>
              <p:nvPr/>
            </p:nvSpPr>
            <p:spPr bwMode="auto">
              <a:xfrm>
                <a:off x="8627587" y="2060247"/>
                <a:ext cx="1800493" cy="39658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just">
                  <a:lnSpc>
                    <a:spcPct val="120000"/>
                  </a:lnSpc>
                </a:pPr>
                <a:r>
                  <a:rPr lang="zh-CN" altLang="en-US" sz="1800" b="1" dirty="0" smtClean="0">
                    <a:solidFill>
                      <a:schemeClr val="bg1"/>
                    </a:solidFill>
                    <a:latin typeface="微软雅黑"/>
                    <a:ea typeface="微软雅黑"/>
                    <a:cs typeface="微软雅黑"/>
                  </a:rPr>
                  <a:t>请在此输入标题</a:t>
                </a:r>
                <a:endParaRPr lang="en-US" altLang="zh-CN" sz="1800" b="1" dirty="0" smtClean="0">
                  <a:solidFill>
                    <a:schemeClr val="bg1"/>
                  </a:solidFill>
                  <a:latin typeface="微软雅黑"/>
                  <a:ea typeface="微软雅黑"/>
                  <a:cs typeface="微软雅黑"/>
                </a:endParaRPr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8177550" y="2382299"/>
              <a:ext cx="2441694" cy="3627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微软雅黑"/>
                  <a:ea typeface="微软雅黑"/>
                  <a:cs typeface="微软雅黑"/>
                </a:rPr>
                <a:t>请在此输入您的文字内容</a:t>
              </a:r>
              <a:endParaRPr lang="zh-CN" altLang="en-US" sz="2000" dirty="0">
                <a:solidFill>
                  <a:schemeClr val="bg1"/>
                </a:solidFill>
                <a:latin typeface="微软雅黑"/>
                <a:ea typeface="微软雅黑"/>
                <a:cs typeface="微软雅黑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8254181" y="4012159"/>
            <a:ext cx="2441694" cy="766396"/>
            <a:chOff x="8177550" y="1978695"/>
            <a:chExt cx="2441694" cy="766396"/>
          </a:xfrm>
        </p:grpSpPr>
        <p:grpSp>
          <p:nvGrpSpPr>
            <p:cNvPr id="67" name="组合 66"/>
            <p:cNvGrpSpPr/>
            <p:nvPr/>
          </p:nvGrpSpPr>
          <p:grpSpPr>
            <a:xfrm>
              <a:off x="8699901" y="1978695"/>
              <a:ext cx="1800493" cy="396583"/>
              <a:chOff x="8627587" y="2060247"/>
              <a:chExt cx="1800493" cy="396583"/>
            </a:xfrm>
          </p:grpSpPr>
          <p:sp>
            <p:nvSpPr>
              <p:cNvPr id="69" name="矩形 68"/>
              <p:cNvSpPr/>
              <p:nvPr/>
            </p:nvSpPr>
            <p:spPr>
              <a:xfrm>
                <a:off x="8640078" y="2082596"/>
                <a:ext cx="1775510" cy="351885"/>
              </a:xfrm>
              <a:prstGeom prst="rect">
                <a:avLst/>
              </a:prstGeom>
              <a:solidFill>
                <a:srgbClr val="3C6E6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矩形 38"/>
              <p:cNvSpPr>
                <a:spLocks noChangeArrowheads="1"/>
              </p:cNvSpPr>
              <p:nvPr/>
            </p:nvSpPr>
            <p:spPr bwMode="auto">
              <a:xfrm>
                <a:off x="8627587" y="2060247"/>
                <a:ext cx="1800493" cy="39658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just">
                  <a:lnSpc>
                    <a:spcPct val="120000"/>
                  </a:lnSpc>
                </a:pPr>
                <a:r>
                  <a:rPr lang="zh-CN" altLang="en-US" sz="1800" b="1" dirty="0" smtClean="0">
                    <a:solidFill>
                      <a:schemeClr val="bg1"/>
                    </a:solidFill>
                    <a:latin typeface="微软雅黑"/>
                    <a:ea typeface="微软雅黑"/>
                    <a:cs typeface="微软雅黑"/>
                  </a:rPr>
                  <a:t>请在此输入标题</a:t>
                </a:r>
                <a:endParaRPr lang="en-US" altLang="zh-CN" sz="1800" b="1" dirty="0" smtClean="0">
                  <a:solidFill>
                    <a:schemeClr val="bg1"/>
                  </a:solidFill>
                  <a:latin typeface="微软雅黑"/>
                  <a:ea typeface="微软雅黑"/>
                  <a:cs typeface="微软雅黑"/>
                </a:endParaRPr>
              </a:p>
            </p:txBody>
          </p:sp>
        </p:grpSp>
        <p:sp>
          <p:nvSpPr>
            <p:cNvPr id="68" name="矩形 67"/>
            <p:cNvSpPr/>
            <p:nvPr/>
          </p:nvSpPr>
          <p:spPr>
            <a:xfrm>
              <a:off x="8177550" y="2382299"/>
              <a:ext cx="2441694" cy="3627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微软雅黑"/>
                  <a:ea typeface="微软雅黑"/>
                  <a:cs typeface="微软雅黑"/>
                </a:rPr>
                <a:t>请在此输入您的文字内容</a:t>
              </a:r>
              <a:endParaRPr lang="zh-CN" altLang="en-US" sz="2000" dirty="0">
                <a:solidFill>
                  <a:schemeClr val="bg1"/>
                </a:solidFill>
                <a:latin typeface="微软雅黑"/>
                <a:ea typeface="微软雅黑"/>
                <a:cs typeface="微软雅黑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94538" y="2763320"/>
            <a:ext cx="2441694" cy="766396"/>
            <a:chOff x="1417907" y="2763320"/>
            <a:chExt cx="2441694" cy="766396"/>
          </a:xfrm>
        </p:grpSpPr>
        <p:grpSp>
          <p:nvGrpSpPr>
            <p:cNvPr id="72" name="组合 71"/>
            <p:cNvGrpSpPr/>
            <p:nvPr/>
          </p:nvGrpSpPr>
          <p:grpSpPr>
            <a:xfrm>
              <a:off x="1506807" y="2763320"/>
              <a:ext cx="1800493" cy="396583"/>
              <a:chOff x="8627587" y="2060247"/>
              <a:chExt cx="1800493" cy="396583"/>
            </a:xfrm>
          </p:grpSpPr>
          <p:sp>
            <p:nvSpPr>
              <p:cNvPr id="74" name="矩形 73"/>
              <p:cNvSpPr/>
              <p:nvPr/>
            </p:nvSpPr>
            <p:spPr>
              <a:xfrm>
                <a:off x="8640078" y="2082596"/>
                <a:ext cx="1775510" cy="351885"/>
              </a:xfrm>
              <a:prstGeom prst="rect">
                <a:avLst/>
              </a:prstGeom>
              <a:solidFill>
                <a:srgbClr val="3C6E6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矩形 38"/>
              <p:cNvSpPr>
                <a:spLocks noChangeArrowheads="1"/>
              </p:cNvSpPr>
              <p:nvPr/>
            </p:nvSpPr>
            <p:spPr bwMode="auto">
              <a:xfrm>
                <a:off x="8627587" y="2060247"/>
                <a:ext cx="1800493" cy="39658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just">
                  <a:lnSpc>
                    <a:spcPct val="120000"/>
                  </a:lnSpc>
                </a:pPr>
                <a:r>
                  <a:rPr lang="zh-CN" altLang="en-US" sz="1800" b="1" dirty="0" smtClean="0">
                    <a:solidFill>
                      <a:schemeClr val="bg1"/>
                    </a:solidFill>
                    <a:latin typeface="微软雅黑"/>
                    <a:ea typeface="微软雅黑"/>
                    <a:cs typeface="微软雅黑"/>
                  </a:rPr>
                  <a:t>请在此输入标题</a:t>
                </a:r>
                <a:endParaRPr lang="en-US" altLang="zh-CN" sz="1800" b="1" dirty="0" smtClean="0">
                  <a:solidFill>
                    <a:schemeClr val="bg1"/>
                  </a:solidFill>
                  <a:latin typeface="微软雅黑"/>
                  <a:ea typeface="微软雅黑"/>
                  <a:cs typeface="微软雅黑"/>
                </a:endParaRPr>
              </a:p>
            </p:txBody>
          </p:sp>
        </p:grpSp>
        <p:sp>
          <p:nvSpPr>
            <p:cNvPr id="73" name="矩形 72"/>
            <p:cNvSpPr/>
            <p:nvPr/>
          </p:nvSpPr>
          <p:spPr>
            <a:xfrm>
              <a:off x="1417907" y="3166924"/>
              <a:ext cx="2441694" cy="3627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微软雅黑"/>
                  <a:ea typeface="微软雅黑"/>
                  <a:cs typeface="微软雅黑"/>
                </a:rPr>
                <a:t>请在此输入您的文字内容</a:t>
              </a:r>
              <a:endParaRPr lang="zh-CN" altLang="en-US" sz="2000" dirty="0">
                <a:solidFill>
                  <a:schemeClr val="bg1"/>
                </a:solidFill>
                <a:latin typeface="微软雅黑"/>
                <a:ea typeface="微软雅黑"/>
                <a:cs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8703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组合 36"/>
          <p:cNvGrpSpPr/>
          <p:nvPr/>
        </p:nvGrpSpPr>
        <p:grpSpPr>
          <a:xfrm>
            <a:off x="972944" y="1218313"/>
            <a:ext cx="4687159" cy="4672207"/>
            <a:chOff x="646845" y="1161163"/>
            <a:chExt cx="4687159" cy="4672207"/>
          </a:xfrm>
        </p:grpSpPr>
        <p:sp>
          <p:nvSpPr>
            <p:cNvPr id="38" name="Title 2"/>
            <p:cNvSpPr txBox="1">
              <a:spLocks/>
            </p:cNvSpPr>
            <p:nvPr/>
          </p:nvSpPr>
          <p:spPr>
            <a:xfrm>
              <a:off x="646845" y="1161163"/>
              <a:ext cx="4687159" cy="4672207"/>
            </a:xfrm>
            <a:custGeom>
              <a:avLst/>
              <a:gdLst>
                <a:gd name="connsiteX0" fmla="*/ 0 w 2431552"/>
                <a:gd name="connsiteY0" fmla="*/ 0 h 576072"/>
                <a:gd name="connsiteX1" fmla="*/ 2431552 w 2431552"/>
                <a:gd name="connsiteY1" fmla="*/ 0 h 576072"/>
                <a:gd name="connsiteX2" fmla="*/ 2431552 w 2431552"/>
                <a:gd name="connsiteY2" fmla="*/ 576072 h 576072"/>
                <a:gd name="connsiteX3" fmla="*/ 0 w 2431552"/>
                <a:gd name="connsiteY3" fmla="*/ 576072 h 576072"/>
                <a:gd name="connsiteX4" fmla="*/ 0 w 2431552"/>
                <a:gd name="connsiteY4" fmla="*/ 0 h 576072"/>
                <a:gd name="connsiteX0" fmla="*/ 0 w 2610228"/>
                <a:gd name="connsiteY0" fmla="*/ 704193 h 1280265"/>
                <a:gd name="connsiteX1" fmla="*/ 2610228 w 2610228"/>
                <a:gd name="connsiteY1" fmla="*/ 0 h 1280265"/>
                <a:gd name="connsiteX2" fmla="*/ 2431552 w 2610228"/>
                <a:gd name="connsiteY2" fmla="*/ 1280265 h 1280265"/>
                <a:gd name="connsiteX3" fmla="*/ 0 w 2610228"/>
                <a:gd name="connsiteY3" fmla="*/ 1280265 h 1280265"/>
                <a:gd name="connsiteX4" fmla="*/ 0 w 2610228"/>
                <a:gd name="connsiteY4" fmla="*/ 704193 h 1280265"/>
                <a:gd name="connsiteX0" fmla="*/ 0 w 2620739"/>
                <a:gd name="connsiteY0" fmla="*/ 704193 h 2037009"/>
                <a:gd name="connsiteX1" fmla="*/ 2610228 w 2620739"/>
                <a:gd name="connsiteY1" fmla="*/ 0 h 2037009"/>
                <a:gd name="connsiteX2" fmla="*/ 2620739 w 2620739"/>
                <a:gd name="connsiteY2" fmla="*/ 2037009 h 2037009"/>
                <a:gd name="connsiteX3" fmla="*/ 0 w 2620739"/>
                <a:gd name="connsiteY3" fmla="*/ 1280265 h 2037009"/>
                <a:gd name="connsiteX4" fmla="*/ 0 w 2620739"/>
                <a:gd name="connsiteY4" fmla="*/ 704193 h 2037009"/>
                <a:gd name="connsiteX0" fmla="*/ 0 w 2620739"/>
                <a:gd name="connsiteY0" fmla="*/ 483476 h 1816292"/>
                <a:gd name="connsiteX1" fmla="*/ 2389511 w 2620739"/>
                <a:gd name="connsiteY1" fmla="*/ 0 h 1816292"/>
                <a:gd name="connsiteX2" fmla="*/ 2620739 w 2620739"/>
                <a:gd name="connsiteY2" fmla="*/ 1816292 h 1816292"/>
                <a:gd name="connsiteX3" fmla="*/ 0 w 2620739"/>
                <a:gd name="connsiteY3" fmla="*/ 1059548 h 1816292"/>
                <a:gd name="connsiteX4" fmla="*/ 0 w 2620739"/>
                <a:gd name="connsiteY4" fmla="*/ 483476 h 1816292"/>
                <a:gd name="connsiteX0" fmla="*/ 0 w 2620739"/>
                <a:gd name="connsiteY0" fmla="*/ 704193 h 2037009"/>
                <a:gd name="connsiteX1" fmla="*/ 2589207 w 2620739"/>
                <a:gd name="connsiteY1" fmla="*/ 0 h 2037009"/>
                <a:gd name="connsiteX2" fmla="*/ 2620739 w 2620739"/>
                <a:gd name="connsiteY2" fmla="*/ 2037009 h 2037009"/>
                <a:gd name="connsiteX3" fmla="*/ 0 w 2620739"/>
                <a:gd name="connsiteY3" fmla="*/ 1280265 h 2037009"/>
                <a:gd name="connsiteX4" fmla="*/ 0 w 2620739"/>
                <a:gd name="connsiteY4" fmla="*/ 704193 h 2037009"/>
                <a:gd name="connsiteX0" fmla="*/ 0 w 2862477"/>
                <a:gd name="connsiteY0" fmla="*/ 0 h 2425892"/>
                <a:gd name="connsiteX1" fmla="*/ 2830945 w 2862477"/>
                <a:gd name="connsiteY1" fmla="*/ 388883 h 2425892"/>
                <a:gd name="connsiteX2" fmla="*/ 2862477 w 2862477"/>
                <a:gd name="connsiteY2" fmla="*/ 2425892 h 2425892"/>
                <a:gd name="connsiteX3" fmla="*/ 241738 w 2862477"/>
                <a:gd name="connsiteY3" fmla="*/ 1669148 h 2425892"/>
                <a:gd name="connsiteX4" fmla="*/ 0 w 2862477"/>
                <a:gd name="connsiteY4" fmla="*/ 0 h 2425892"/>
                <a:gd name="connsiteX0" fmla="*/ 0 w 2862477"/>
                <a:gd name="connsiteY0" fmla="*/ 0 h 2804265"/>
                <a:gd name="connsiteX1" fmla="*/ 2830945 w 2862477"/>
                <a:gd name="connsiteY1" fmla="*/ 388883 h 2804265"/>
                <a:gd name="connsiteX2" fmla="*/ 2862477 w 2862477"/>
                <a:gd name="connsiteY2" fmla="*/ 2425892 h 2804265"/>
                <a:gd name="connsiteX3" fmla="*/ 21021 w 2862477"/>
                <a:gd name="connsiteY3" fmla="*/ 2804265 h 2804265"/>
                <a:gd name="connsiteX4" fmla="*/ 0 w 2862477"/>
                <a:gd name="connsiteY4" fmla="*/ 0 h 2804265"/>
                <a:gd name="connsiteX0" fmla="*/ 0 w 2967580"/>
                <a:gd name="connsiteY0" fmla="*/ 0 h 2961920"/>
                <a:gd name="connsiteX1" fmla="*/ 2936048 w 2967580"/>
                <a:gd name="connsiteY1" fmla="*/ 546538 h 2961920"/>
                <a:gd name="connsiteX2" fmla="*/ 2967580 w 2967580"/>
                <a:gd name="connsiteY2" fmla="*/ 2583547 h 2961920"/>
                <a:gd name="connsiteX3" fmla="*/ 126124 w 2967580"/>
                <a:gd name="connsiteY3" fmla="*/ 2961920 h 2961920"/>
                <a:gd name="connsiteX4" fmla="*/ 0 w 2967580"/>
                <a:gd name="connsiteY4" fmla="*/ 0 h 2961920"/>
                <a:gd name="connsiteX0" fmla="*/ 10511 w 2841456"/>
                <a:gd name="connsiteY0" fmla="*/ 0 h 2814775"/>
                <a:gd name="connsiteX1" fmla="*/ 2809924 w 2841456"/>
                <a:gd name="connsiteY1" fmla="*/ 399393 h 2814775"/>
                <a:gd name="connsiteX2" fmla="*/ 2841456 w 2841456"/>
                <a:gd name="connsiteY2" fmla="*/ 2436402 h 2814775"/>
                <a:gd name="connsiteX3" fmla="*/ 0 w 2841456"/>
                <a:gd name="connsiteY3" fmla="*/ 2814775 h 2814775"/>
                <a:gd name="connsiteX4" fmla="*/ 10511 w 2841456"/>
                <a:gd name="connsiteY4" fmla="*/ 0 h 2814775"/>
                <a:gd name="connsiteX0" fmla="*/ 10511 w 2845941"/>
                <a:gd name="connsiteY0" fmla="*/ 0 h 2814775"/>
                <a:gd name="connsiteX1" fmla="*/ 2842437 w 2845941"/>
                <a:gd name="connsiteY1" fmla="*/ 415742 h 2814775"/>
                <a:gd name="connsiteX2" fmla="*/ 2841456 w 2845941"/>
                <a:gd name="connsiteY2" fmla="*/ 2436402 h 2814775"/>
                <a:gd name="connsiteX3" fmla="*/ 0 w 2845941"/>
                <a:gd name="connsiteY3" fmla="*/ 2814775 h 2814775"/>
                <a:gd name="connsiteX4" fmla="*/ 10511 w 2845941"/>
                <a:gd name="connsiteY4" fmla="*/ 0 h 2814775"/>
                <a:gd name="connsiteX0" fmla="*/ 10511 w 2841456"/>
                <a:gd name="connsiteY0" fmla="*/ 0 h 2814775"/>
                <a:gd name="connsiteX1" fmla="*/ 2834309 w 2841456"/>
                <a:gd name="connsiteY1" fmla="*/ 391219 h 2814775"/>
                <a:gd name="connsiteX2" fmla="*/ 2841456 w 2841456"/>
                <a:gd name="connsiteY2" fmla="*/ 2436402 h 2814775"/>
                <a:gd name="connsiteX3" fmla="*/ 0 w 2841456"/>
                <a:gd name="connsiteY3" fmla="*/ 2814775 h 2814775"/>
                <a:gd name="connsiteX4" fmla="*/ 10511 w 2841456"/>
                <a:gd name="connsiteY4" fmla="*/ 0 h 2814775"/>
                <a:gd name="connsiteX0" fmla="*/ 3504 w 2834449"/>
                <a:gd name="connsiteY0" fmla="*/ 0 h 2847473"/>
                <a:gd name="connsiteX1" fmla="*/ 2827302 w 2834449"/>
                <a:gd name="connsiteY1" fmla="*/ 391219 h 2847473"/>
                <a:gd name="connsiteX2" fmla="*/ 2834449 w 2834449"/>
                <a:gd name="connsiteY2" fmla="*/ 2436402 h 2847473"/>
                <a:gd name="connsiteX3" fmla="*/ 1122 w 2834449"/>
                <a:gd name="connsiteY3" fmla="*/ 2847473 h 2847473"/>
                <a:gd name="connsiteX4" fmla="*/ 3504 w 2834449"/>
                <a:gd name="connsiteY4" fmla="*/ 0 h 284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449" h="2847473">
                  <a:moveTo>
                    <a:pt x="3504" y="0"/>
                  </a:moveTo>
                  <a:lnTo>
                    <a:pt x="2827302" y="391219"/>
                  </a:lnTo>
                  <a:cubicBezTo>
                    <a:pt x="2830806" y="1070222"/>
                    <a:pt x="2830945" y="1757399"/>
                    <a:pt x="2834449" y="2436402"/>
                  </a:cubicBezTo>
                  <a:lnTo>
                    <a:pt x="1122" y="2847473"/>
                  </a:lnTo>
                  <a:cubicBezTo>
                    <a:pt x="4626" y="1909215"/>
                    <a:pt x="0" y="938258"/>
                    <a:pt x="3504" y="0"/>
                  </a:cubicBezTo>
                  <a:close/>
                </a:path>
              </a:pathLst>
            </a:custGeom>
            <a:solidFill>
              <a:schemeClr val="bg1">
                <a:alpha val="24000"/>
              </a:schemeClr>
            </a:solidFill>
            <a:ln>
              <a:noFill/>
            </a:ln>
            <a:extLst/>
          </p:spPr>
          <p:txBody>
            <a:bodyPr vert="horz" wrap="square" lIns="248536" tIns="0" rIns="248536" bIns="0" numCol="1" anchor="ctr" anchorCtr="0" compatLnSpc="1">
              <a:prstTxWarp prst="textNoShape">
                <a:avLst/>
              </a:prstTxWarp>
            </a:bodyPr>
            <a:lstStyle>
              <a:lvl1pPr algn="l" defTabSz="1243147" rtl="0" eaLnBrk="1" latinLnBrk="0" hangingPunct="1">
                <a:lnSpc>
                  <a:spcPct val="95000"/>
                </a:lnSpc>
                <a:spcBef>
                  <a:spcPct val="0"/>
                </a:spcBef>
                <a:spcAft>
                  <a:spcPts val="1632"/>
                </a:spcAft>
                <a:buNone/>
                <a:defRPr lang="en-US" sz="3300" kern="1200" dirty="0" smtClean="0">
                  <a:solidFill>
                    <a:schemeClr val="bg1"/>
                  </a:solidFill>
                  <a:latin typeface="Segoe UI Light"/>
                  <a:ea typeface="ＭＳ Ｐゴシック" charset="0"/>
                  <a:cs typeface="Segoe UI Light"/>
                </a:defRPr>
              </a:lvl1pPr>
            </a:lstStyle>
            <a:p>
              <a:endParaRPr lang="en-US" sz="49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808086" y="2876056"/>
              <a:ext cx="4408199" cy="16927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请在此输入您的文字内容请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内容请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在此输入您的文字内容请在此输入您的文字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请在此输入您的文字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内容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2114841" y="2119216"/>
              <a:ext cx="180049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just"/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</a:t>
              </a:r>
              <a:r>
                <a:rPr lang="zh-CN" altLang="en-US" sz="18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</a:t>
              </a:r>
              <a:r>
                <a: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42" name="文本框 41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43" name="组合 42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44" name="组合 43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46" name="组合 45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53" name="组合 52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55" name="椭圆 54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6" name="空心弧 55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54" name="空心弧 53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47" name="组合 46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48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2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45" name="直接连接符 44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" name="组合 9"/>
          <p:cNvGrpSpPr/>
          <p:nvPr/>
        </p:nvGrpSpPr>
        <p:grpSpPr>
          <a:xfrm>
            <a:off x="6455246" y="2049884"/>
            <a:ext cx="3054207" cy="3009064"/>
            <a:chOff x="7751924" y="2466579"/>
            <a:chExt cx="3054207" cy="3009064"/>
          </a:xfrm>
          <a:scene3d>
            <a:camera prst="perspectiveFront" fov="7200000"/>
            <a:lightRig rig="threePt" dir="t"/>
          </a:scene3d>
        </p:grpSpPr>
        <p:sp>
          <p:nvSpPr>
            <p:cNvPr id="8" name="矩形 7"/>
            <p:cNvSpPr/>
            <p:nvPr/>
          </p:nvSpPr>
          <p:spPr>
            <a:xfrm>
              <a:off x="7864298" y="2466579"/>
              <a:ext cx="847486" cy="847486"/>
            </a:xfrm>
            <a:prstGeom prst="rect">
              <a:avLst/>
            </a:prstGeom>
            <a:solidFill>
              <a:schemeClr val="tx1">
                <a:alpha val="60000"/>
              </a:scheme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8867811" y="2488054"/>
              <a:ext cx="862067" cy="862067"/>
            </a:xfrm>
            <a:prstGeom prst="rect">
              <a:avLst/>
            </a:prstGeom>
            <a:solidFill>
              <a:schemeClr val="bg1">
                <a:alpha val="28000"/>
              </a:scheme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矩形 63"/>
            <p:cNvSpPr/>
            <p:nvPr/>
          </p:nvSpPr>
          <p:spPr>
            <a:xfrm>
              <a:off x="9000173" y="3599286"/>
              <a:ext cx="486388" cy="486388"/>
            </a:xfrm>
            <a:prstGeom prst="rect">
              <a:avLst/>
            </a:prstGeom>
            <a:solidFill>
              <a:schemeClr val="tx1">
                <a:alpha val="67000"/>
              </a:scheme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矩形 64"/>
            <p:cNvSpPr/>
            <p:nvPr/>
          </p:nvSpPr>
          <p:spPr>
            <a:xfrm>
              <a:off x="9927898" y="3553743"/>
              <a:ext cx="878233" cy="878233"/>
            </a:xfrm>
            <a:prstGeom prst="rect">
              <a:avLst/>
            </a:prstGeom>
            <a:solidFill>
              <a:schemeClr val="tx1">
                <a:alpha val="57000"/>
              </a:scheme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矩形 65"/>
            <p:cNvSpPr/>
            <p:nvPr/>
          </p:nvSpPr>
          <p:spPr>
            <a:xfrm>
              <a:off x="9981366" y="2500596"/>
              <a:ext cx="771298" cy="771298"/>
            </a:xfrm>
            <a:prstGeom prst="rect">
              <a:avLst/>
            </a:prstGeom>
            <a:solidFill>
              <a:srgbClr val="3C6E6D">
                <a:alpha val="69000"/>
              </a:srgb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/>
            <p:cNvSpPr/>
            <p:nvPr/>
          </p:nvSpPr>
          <p:spPr>
            <a:xfrm>
              <a:off x="7751924" y="3553743"/>
              <a:ext cx="1072234" cy="1072234"/>
            </a:xfrm>
            <a:prstGeom prst="rect">
              <a:avLst/>
            </a:prstGeom>
            <a:solidFill>
              <a:srgbClr val="3C6E6D">
                <a:alpha val="50000"/>
              </a:srgb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矩形 68"/>
            <p:cNvSpPr/>
            <p:nvPr/>
          </p:nvSpPr>
          <p:spPr>
            <a:xfrm>
              <a:off x="9875304" y="4624655"/>
              <a:ext cx="850988" cy="850988"/>
            </a:xfrm>
            <a:prstGeom prst="rect">
              <a:avLst/>
            </a:prstGeom>
            <a:solidFill>
              <a:srgbClr val="3C6E6D">
                <a:alpha val="62000"/>
              </a:srgb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矩形 69"/>
            <p:cNvSpPr/>
            <p:nvPr/>
          </p:nvSpPr>
          <p:spPr>
            <a:xfrm>
              <a:off x="9369528" y="4036163"/>
              <a:ext cx="360350" cy="360350"/>
            </a:xfrm>
            <a:prstGeom prst="rect">
              <a:avLst/>
            </a:prstGeom>
            <a:solidFill>
              <a:srgbClr val="EB6100">
                <a:alpha val="82000"/>
              </a:srgb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矩形 70"/>
            <p:cNvSpPr/>
            <p:nvPr/>
          </p:nvSpPr>
          <p:spPr>
            <a:xfrm>
              <a:off x="8024176" y="4808104"/>
              <a:ext cx="615114" cy="615114"/>
            </a:xfrm>
            <a:prstGeom prst="rect">
              <a:avLst/>
            </a:prstGeom>
            <a:solidFill>
              <a:schemeClr val="tx1">
                <a:alpha val="69000"/>
              </a:scheme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矩形 71"/>
            <p:cNvSpPr/>
            <p:nvPr/>
          </p:nvSpPr>
          <p:spPr>
            <a:xfrm>
              <a:off x="8949896" y="4705036"/>
              <a:ext cx="614802" cy="614802"/>
            </a:xfrm>
            <a:prstGeom prst="rect">
              <a:avLst/>
            </a:prstGeom>
            <a:solidFill>
              <a:schemeClr val="bg1">
                <a:alpha val="28000"/>
              </a:schemeClr>
            </a:solidFill>
            <a:ln>
              <a:noFill/>
            </a:ln>
            <a:sp3d extrusionH="6350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0794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987398" y="1413570"/>
            <a:ext cx="10215616" cy="4278026"/>
            <a:chOff x="871657" y="1290781"/>
            <a:chExt cx="10215616" cy="4278026"/>
          </a:xfrm>
        </p:grpSpPr>
        <p:grpSp>
          <p:nvGrpSpPr>
            <p:cNvPr id="3" name="组合 2"/>
            <p:cNvGrpSpPr/>
            <p:nvPr/>
          </p:nvGrpSpPr>
          <p:grpSpPr>
            <a:xfrm>
              <a:off x="6023198" y="1680424"/>
              <a:ext cx="5064075" cy="3498740"/>
              <a:chOff x="6023198" y="1917626"/>
              <a:chExt cx="5064075" cy="3498740"/>
            </a:xfrm>
          </p:grpSpPr>
          <p:grpSp>
            <p:nvGrpSpPr>
              <p:cNvPr id="14" name="组合 13"/>
              <p:cNvGrpSpPr/>
              <p:nvPr/>
            </p:nvGrpSpPr>
            <p:grpSpPr>
              <a:xfrm>
                <a:off x="6023198" y="1917626"/>
                <a:ext cx="5064075" cy="942330"/>
                <a:chOff x="413001" y="2025512"/>
                <a:chExt cx="5064075" cy="942330"/>
              </a:xfrm>
            </p:grpSpPr>
            <p:sp>
              <p:nvSpPr>
                <p:cNvPr id="25" name="矩形 24"/>
                <p:cNvSpPr/>
                <p:nvPr/>
              </p:nvSpPr>
              <p:spPr>
                <a:xfrm>
                  <a:off x="413001" y="2296622"/>
                  <a:ext cx="2134732" cy="400110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lvl="0"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zh-CN" altLang="en-US" sz="2000" kern="0" dirty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点击</a:t>
                  </a:r>
                  <a:r>
                    <a:rPr lang="zh-CN" altLang="en-US" sz="2000" kern="0" dirty="0" smtClean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添加</a:t>
                  </a:r>
                  <a:r>
                    <a:rPr lang="zh-CN" altLang="en-US" sz="2000" kern="0" dirty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标题</a:t>
                  </a:r>
                  <a:endParaRPr lang="en-US" altLang="zh-CN" sz="2000" kern="0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grpSp>
              <p:nvGrpSpPr>
                <p:cNvPr id="26" name="组合 25"/>
                <p:cNvGrpSpPr/>
                <p:nvPr/>
              </p:nvGrpSpPr>
              <p:grpSpPr>
                <a:xfrm>
                  <a:off x="2506482" y="2025512"/>
                  <a:ext cx="2970594" cy="942330"/>
                  <a:chOff x="1515914" y="3931122"/>
                  <a:chExt cx="2970594" cy="942330"/>
                </a:xfrm>
              </p:grpSpPr>
              <p:cxnSp>
                <p:nvCxnSpPr>
                  <p:cNvPr id="27" name="直接连接符 26"/>
                  <p:cNvCxnSpPr/>
                  <p:nvPr/>
                </p:nvCxnSpPr>
                <p:spPr>
                  <a:xfrm>
                    <a:off x="1515914" y="3931122"/>
                    <a:ext cx="0" cy="942330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" name="文本框 27"/>
                  <p:cNvSpPr txBox="1"/>
                  <p:nvPr/>
                </p:nvSpPr>
                <p:spPr>
                  <a:xfrm>
                    <a:off x="1729969" y="3996022"/>
                    <a:ext cx="2756539" cy="77745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>
                      <a:lnSpc>
                        <a:spcPct val="130000"/>
                      </a:lnSpc>
                    </a:pPr>
                    <a:r>
                      <a:rPr lang="zh-CN" altLang="en-US" sz="1800" dirty="0" smtClean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请在此输入您的文字</a:t>
                    </a:r>
                    <a:r>
                      <a:rPr lang="zh-CN" altLang="en-US" sz="180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内容请在此输入您的文字</a:t>
                    </a:r>
                    <a:r>
                      <a:rPr lang="zh-CN" altLang="en-US" sz="1800" dirty="0" smtClean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内容</a:t>
                    </a:r>
                    <a:endParaRPr lang="zh-CN" altLang="en-US" sz="1800" dirty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</p:grpSp>
          </p:grpSp>
          <p:grpSp>
            <p:nvGrpSpPr>
              <p:cNvPr id="29" name="组合 28"/>
              <p:cNvGrpSpPr/>
              <p:nvPr/>
            </p:nvGrpSpPr>
            <p:grpSpPr>
              <a:xfrm>
                <a:off x="6023198" y="3195831"/>
                <a:ext cx="5064075" cy="942330"/>
                <a:chOff x="413001" y="2025512"/>
                <a:chExt cx="5064075" cy="942330"/>
              </a:xfrm>
            </p:grpSpPr>
            <p:sp>
              <p:nvSpPr>
                <p:cNvPr id="30" name="矩形 29"/>
                <p:cNvSpPr/>
                <p:nvPr/>
              </p:nvSpPr>
              <p:spPr>
                <a:xfrm>
                  <a:off x="413001" y="2296622"/>
                  <a:ext cx="2134732" cy="400110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lvl="0"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zh-CN" altLang="en-US" sz="2000" kern="0" dirty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点击</a:t>
                  </a:r>
                  <a:r>
                    <a:rPr lang="zh-CN" altLang="en-US" sz="2000" kern="0" dirty="0" smtClean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添加</a:t>
                  </a:r>
                  <a:r>
                    <a:rPr lang="zh-CN" altLang="en-US" sz="2000" kern="0" dirty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标题</a:t>
                  </a:r>
                  <a:endParaRPr lang="en-US" altLang="zh-CN" sz="2000" kern="0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grpSp>
              <p:nvGrpSpPr>
                <p:cNvPr id="31" name="组合 30"/>
                <p:cNvGrpSpPr/>
                <p:nvPr/>
              </p:nvGrpSpPr>
              <p:grpSpPr>
                <a:xfrm>
                  <a:off x="2506482" y="2025512"/>
                  <a:ext cx="2970594" cy="942330"/>
                  <a:chOff x="1515914" y="3931122"/>
                  <a:chExt cx="2970594" cy="942330"/>
                </a:xfrm>
              </p:grpSpPr>
              <p:cxnSp>
                <p:nvCxnSpPr>
                  <p:cNvPr id="32" name="直接连接符 31"/>
                  <p:cNvCxnSpPr/>
                  <p:nvPr/>
                </p:nvCxnSpPr>
                <p:spPr>
                  <a:xfrm>
                    <a:off x="1515914" y="3931122"/>
                    <a:ext cx="0" cy="942330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3" name="文本框 32"/>
                  <p:cNvSpPr txBox="1"/>
                  <p:nvPr/>
                </p:nvSpPr>
                <p:spPr>
                  <a:xfrm>
                    <a:off x="1729969" y="3996022"/>
                    <a:ext cx="2756539" cy="77745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>
                      <a:lnSpc>
                        <a:spcPct val="130000"/>
                      </a:lnSpc>
                    </a:pPr>
                    <a:r>
                      <a:rPr lang="zh-CN" altLang="en-US" sz="1800" dirty="0" smtClean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请在此输入您的文字</a:t>
                    </a:r>
                    <a:r>
                      <a:rPr lang="zh-CN" altLang="en-US" sz="180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内容请在此输入您的文字</a:t>
                    </a:r>
                    <a:r>
                      <a:rPr lang="zh-CN" altLang="en-US" sz="1800" dirty="0" smtClean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内容</a:t>
                    </a:r>
                    <a:endParaRPr lang="zh-CN" altLang="en-US" sz="1800" dirty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</p:grpSp>
          </p:grpSp>
          <p:grpSp>
            <p:nvGrpSpPr>
              <p:cNvPr id="34" name="组合 33"/>
              <p:cNvGrpSpPr/>
              <p:nvPr/>
            </p:nvGrpSpPr>
            <p:grpSpPr>
              <a:xfrm>
                <a:off x="6023198" y="4474036"/>
                <a:ext cx="5064075" cy="942330"/>
                <a:chOff x="413001" y="2025512"/>
                <a:chExt cx="5064075" cy="942330"/>
              </a:xfrm>
            </p:grpSpPr>
            <p:sp>
              <p:nvSpPr>
                <p:cNvPr id="35" name="矩形 34"/>
                <p:cNvSpPr/>
                <p:nvPr/>
              </p:nvSpPr>
              <p:spPr>
                <a:xfrm>
                  <a:off x="413001" y="2296622"/>
                  <a:ext cx="2134732" cy="400110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lvl="0"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zh-CN" altLang="en-US" sz="2000" kern="0" dirty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点击</a:t>
                  </a:r>
                  <a:r>
                    <a:rPr lang="zh-CN" altLang="en-US" sz="2000" kern="0" dirty="0" smtClean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添加</a:t>
                  </a:r>
                  <a:r>
                    <a:rPr lang="zh-CN" altLang="en-US" sz="2000" kern="0" dirty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标题</a:t>
                  </a:r>
                  <a:endParaRPr lang="en-US" altLang="zh-CN" sz="2000" kern="0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grpSp>
              <p:nvGrpSpPr>
                <p:cNvPr id="36" name="组合 35"/>
                <p:cNvGrpSpPr/>
                <p:nvPr/>
              </p:nvGrpSpPr>
              <p:grpSpPr>
                <a:xfrm>
                  <a:off x="2506482" y="2025512"/>
                  <a:ext cx="2970594" cy="942330"/>
                  <a:chOff x="1515914" y="3931122"/>
                  <a:chExt cx="2970594" cy="942330"/>
                </a:xfrm>
              </p:grpSpPr>
              <p:cxnSp>
                <p:nvCxnSpPr>
                  <p:cNvPr id="37" name="直接连接符 36"/>
                  <p:cNvCxnSpPr/>
                  <p:nvPr/>
                </p:nvCxnSpPr>
                <p:spPr>
                  <a:xfrm>
                    <a:off x="1515914" y="3931122"/>
                    <a:ext cx="0" cy="942330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8" name="文本框 37"/>
                  <p:cNvSpPr txBox="1"/>
                  <p:nvPr/>
                </p:nvSpPr>
                <p:spPr>
                  <a:xfrm>
                    <a:off x="1729969" y="3996022"/>
                    <a:ext cx="2756539" cy="77745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>
                      <a:lnSpc>
                        <a:spcPct val="130000"/>
                      </a:lnSpc>
                    </a:pPr>
                    <a:r>
                      <a:rPr lang="zh-CN" altLang="en-US" sz="1800" dirty="0" smtClean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请在此输入您的文字</a:t>
                    </a:r>
                    <a:r>
                      <a:rPr lang="zh-CN" altLang="en-US" sz="180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内容请在此输入您的文字</a:t>
                    </a:r>
                    <a:r>
                      <a:rPr lang="zh-CN" altLang="en-US" sz="1800" dirty="0" smtClean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内容</a:t>
                    </a:r>
                    <a:endParaRPr lang="zh-CN" altLang="en-US" sz="1800" dirty="0">
                      <a:solidFill>
                        <a:schemeClr val="bg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</p:grpSp>
          </p:grpSp>
        </p:grpSp>
        <p:sp>
          <p:nvSpPr>
            <p:cNvPr id="2" name="椭圆 1"/>
            <p:cNvSpPr/>
            <p:nvPr/>
          </p:nvSpPr>
          <p:spPr>
            <a:xfrm>
              <a:off x="871657" y="1290781"/>
              <a:ext cx="5151541" cy="4278026"/>
            </a:xfrm>
            <a:prstGeom prst="ellipse">
              <a:avLst/>
            </a:prstGeom>
            <a:blipFill dpi="0" rotWithShape="1">
              <a:blip r:embed="rId2"/>
              <a:srcRect/>
              <a:tile tx="0" ty="304800" sx="73000" sy="73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40" name="文本框 39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41" name="组合 40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42" name="组合 41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44" name="组合 43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51" name="组合 50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53" name="椭圆 52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4" name="空心弧 53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52" name="空心弧 51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45" name="组合 44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46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43" name="直接连接符 42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75887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椭圆 3"/>
          <p:cNvSpPr/>
          <p:nvPr/>
        </p:nvSpPr>
        <p:spPr>
          <a:xfrm flipH="1">
            <a:off x="1775978" y="1289516"/>
            <a:ext cx="2592288" cy="2592288"/>
          </a:xfrm>
          <a:prstGeom prst="ellipse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文本框 27"/>
          <p:cNvSpPr txBox="1"/>
          <p:nvPr/>
        </p:nvSpPr>
        <p:spPr>
          <a:xfrm>
            <a:off x="1716315" y="4517477"/>
            <a:ext cx="271161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en-US" altLang="zh-CN" sz="16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2148217" y="4097828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</a:t>
            </a: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</a:t>
            </a:r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25" name="椭圆 24"/>
          <p:cNvSpPr/>
          <p:nvPr/>
        </p:nvSpPr>
        <p:spPr>
          <a:xfrm>
            <a:off x="4799062" y="1289516"/>
            <a:ext cx="2592288" cy="2592288"/>
          </a:xfrm>
          <a:prstGeom prst="ellipse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4739399" y="4517477"/>
            <a:ext cx="271161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en-US" altLang="zh-CN" sz="16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171301" y="4097828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</a:t>
            </a: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</a:t>
            </a:r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26" name="椭圆 25"/>
          <p:cNvSpPr/>
          <p:nvPr/>
        </p:nvSpPr>
        <p:spPr>
          <a:xfrm>
            <a:off x="7822146" y="1289516"/>
            <a:ext cx="2592288" cy="2592288"/>
          </a:xfrm>
          <a:prstGeom prst="ellipse">
            <a:avLst/>
          </a:prstGeom>
          <a:blipFill dpi="0" rotWithShape="1">
            <a:blip r:embed="rId4"/>
            <a:srcRect/>
            <a:stretch>
              <a:fillRect/>
            </a:stretch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框 33"/>
          <p:cNvSpPr txBox="1"/>
          <p:nvPr/>
        </p:nvSpPr>
        <p:spPr>
          <a:xfrm>
            <a:off x="7762483" y="4517477"/>
            <a:ext cx="271161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en-US" altLang="zh-CN" sz="16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在此输入您的文字</a:t>
            </a:r>
            <a:r>
              <a:rPr lang="zh-CN" altLang="en-US" sz="1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US" altLang="zh-CN" sz="16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8218044" y="4097828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</a:t>
            </a:r>
            <a:r>
              <a:rPr lang="zh-CN" altLang="en-US" sz="1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</a:t>
            </a:r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grpSp>
        <p:nvGrpSpPr>
          <p:cNvPr id="27" name="组合 26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30" name="文本框 29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36" name="组合 35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38" name="组合 37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45" name="组合 44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47" name="椭圆 46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48" name="空心弧 47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46" name="空心弧 45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39" name="组合 38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40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37" name="直接连接符 36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22452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18"/>
          <p:cNvSpPr>
            <a:spLocks/>
          </p:cNvSpPr>
          <p:nvPr/>
        </p:nvSpPr>
        <p:spPr bwMode="auto">
          <a:xfrm>
            <a:off x="8432499" y="765498"/>
            <a:ext cx="3080539" cy="2703840"/>
          </a:xfrm>
          <a:custGeom>
            <a:avLst/>
            <a:gdLst>
              <a:gd name="T0" fmla="*/ 93 w 322"/>
              <a:gd name="T1" fmla="*/ 22 h 282"/>
              <a:gd name="T2" fmla="*/ 87 w 322"/>
              <a:gd name="T3" fmla="*/ 33 h 282"/>
              <a:gd name="T4" fmla="*/ 81 w 322"/>
              <a:gd name="T5" fmla="*/ 41 h 282"/>
              <a:gd name="T6" fmla="*/ 76 w 322"/>
              <a:gd name="T7" fmla="*/ 37 h 282"/>
              <a:gd name="T8" fmla="*/ 74 w 322"/>
              <a:gd name="T9" fmla="*/ 46 h 282"/>
              <a:gd name="T10" fmla="*/ 60 w 322"/>
              <a:gd name="T11" fmla="*/ 49 h 282"/>
              <a:gd name="T12" fmla="*/ 51 w 322"/>
              <a:gd name="T13" fmla="*/ 58 h 282"/>
              <a:gd name="T14" fmla="*/ 38 w 322"/>
              <a:gd name="T15" fmla="*/ 76 h 282"/>
              <a:gd name="T16" fmla="*/ 31 w 322"/>
              <a:gd name="T17" fmla="*/ 87 h 282"/>
              <a:gd name="T18" fmla="*/ 38 w 322"/>
              <a:gd name="T19" fmla="*/ 95 h 282"/>
              <a:gd name="T20" fmla="*/ 39 w 322"/>
              <a:gd name="T21" fmla="*/ 99 h 282"/>
              <a:gd name="T22" fmla="*/ 32 w 322"/>
              <a:gd name="T23" fmla="*/ 93 h 282"/>
              <a:gd name="T24" fmla="*/ 26 w 322"/>
              <a:gd name="T25" fmla="*/ 85 h 282"/>
              <a:gd name="T26" fmla="*/ 24 w 322"/>
              <a:gd name="T27" fmla="*/ 97 h 282"/>
              <a:gd name="T28" fmla="*/ 25 w 322"/>
              <a:gd name="T29" fmla="*/ 118 h 282"/>
              <a:gd name="T30" fmla="*/ 34 w 322"/>
              <a:gd name="T31" fmla="*/ 113 h 282"/>
              <a:gd name="T32" fmla="*/ 45 w 322"/>
              <a:gd name="T33" fmla="*/ 125 h 282"/>
              <a:gd name="T34" fmla="*/ 58 w 322"/>
              <a:gd name="T35" fmla="*/ 138 h 282"/>
              <a:gd name="T36" fmla="*/ 71 w 322"/>
              <a:gd name="T37" fmla="*/ 149 h 282"/>
              <a:gd name="T38" fmla="*/ 87 w 322"/>
              <a:gd name="T39" fmla="*/ 166 h 282"/>
              <a:gd name="T40" fmla="*/ 82 w 322"/>
              <a:gd name="T41" fmla="*/ 190 h 282"/>
              <a:gd name="T42" fmla="*/ 69 w 322"/>
              <a:gd name="T43" fmla="*/ 219 h 282"/>
              <a:gd name="T44" fmla="*/ 73 w 322"/>
              <a:gd name="T45" fmla="*/ 240 h 282"/>
              <a:gd name="T46" fmla="*/ 65 w 322"/>
              <a:gd name="T47" fmla="*/ 241 h 282"/>
              <a:gd name="T48" fmla="*/ 45 w 322"/>
              <a:gd name="T49" fmla="*/ 209 h 282"/>
              <a:gd name="T50" fmla="*/ 23 w 322"/>
              <a:gd name="T51" fmla="*/ 159 h 282"/>
              <a:gd name="T52" fmla="*/ 16 w 322"/>
              <a:gd name="T53" fmla="*/ 123 h 282"/>
              <a:gd name="T54" fmla="*/ 104 w 322"/>
              <a:gd name="T55" fmla="*/ 259 h 282"/>
              <a:gd name="T56" fmla="*/ 127 w 322"/>
              <a:gd name="T57" fmla="*/ 255 h 282"/>
              <a:gd name="T58" fmla="*/ 156 w 322"/>
              <a:gd name="T59" fmla="*/ 252 h 282"/>
              <a:gd name="T60" fmla="*/ 153 w 322"/>
              <a:gd name="T61" fmla="*/ 264 h 282"/>
              <a:gd name="T62" fmla="*/ 171 w 322"/>
              <a:gd name="T63" fmla="*/ 263 h 282"/>
              <a:gd name="T64" fmla="*/ 196 w 322"/>
              <a:gd name="T65" fmla="*/ 260 h 282"/>
              <a:gd name="T66" fmla="*/ 194 w 322"/>
              <a:gd name="T67" fmla="*/ 4 h 282"/>
              <a:gd name="T68" fmla="*/ 278 w 322"/>
              <a:gd name="T69" fmla="*/ 91 h 282"/>
              <a:gd name="T70" fmla="*/ 266 w 322"/>
              <a:gd name="T71" fmla="*/ 82 h 282"/>
              <a:gd name="T72" fmla="*/ 256 w 322"/>
              <a:gd name="T73" fmla="*/ 105 h 282"/>
              <a:gd name="T74" fmla="*/ 240 w 322"/>
              <a:gd name="T75" fmla="*/ 84 h 282"/>
              <a:gd name="T76" fmla="*/ 246 w 322"/>
              <a:gd name="T77" fmla="*/ 106 h 282"/>
              <a:gd name="T78" fmla="*/ 263 w 322"/>
              <a:gd name="T79" fmla="*/ 112 h 282"/>
              <a:gd name="T80" fmla="*/ 256 w 322"/>
              <a:gd name="T81" fmla="*/ 142 h 282"/>
              <a:gd name="T82" fmla="*/ 248 w 322"/>
              <a:gd name="T83" fmla="*/ 173 h 282"/>
              <a:gd name="T84" fmla="*/ 238 w 322"/>
              <a:gd name="T85" fmla="*/ 194 h 282"/>
              <a:gd name="T86" fmla="*/ 208 w 322"/>
              <a:gd name="T87" fmla="*/ 218 h 282"/>
              <a:gd name="T88" fmla="*/ 200 w 322"/>
              <a:gd name="T89" fmla="*/ 197 h 282"/>
              <a:gd name="T90" fmla="*/ 201 w 322"/>
              <a:gd name="T91" fmla="*/ 171 h 282"/>
              <a:gd name="T92" fmla="*/ 190 w 322"/>
              <a:gd name="T93" fmla="*/ 143 h 282"/>
              <a:gd name="T94" fmla="*/ 177 w 322"/>
              <a:gd name="T95" fmla="*/ 127 h 282"/>
              <a:gd name="T96" fmla="*/ 140 w 322"/>
              <a:gd name="T97" fmla="*/ 128 h 282"/>
              <a:gd name="T98" fmla="*/ 126 w 322"/>
              <a:gd name="T99" fmla="*/ 108 h 282"/>
              <a:gd name="T100" fmla="*/ 141 w 322"/>
              <a:gd name="T101" fmla="*/ 70 h 282"/>
              <a:gd name="T102" fmla="*/ 168 w 322"/>
              <a:gd name="T103" fmla="*/ 59 h 282"/>
              <a:gd name="T104" fmla="*/ 184 w 322"/>
              <a:gd name="T105" fmla="*/ 66 h 282"/>
              <a:gd name="T106" fmla="*/ 206 w 322"/>
              <a:gd name="T107" fmla="*/ 66 h 282"/>
              <a:gd name="T108" fmla="*/ 229 w 322"/>
              <a:gd name="T109" fmla="*/ 62 h 282"/>
              <a:gd name="T110" fmla="*/ 208 w 322"/>
              <a:gd name="T111" fmla="*/ 53 h 282"/>
              <a:gd name="T112" fmla="*/ 206 w 322"/>
              <a:gd name="T113" fmla="*/ 46 h 282"/>
              <a:gd name="T114" fmla="*/ 179 w 322"/>
              <a:gd name="T115" fmla="*/ 46 h 282"/>
              <a:gd name="T116" fmla="*/ 156 w 322"/>
              <a:gd name="T117" fmla="*/ 53 h 282"/>
              <a:gd name="T118" fmla="*/ 152 w 322"/>
              <a:gd name="T119" fmla="*/ 30 h 282"/>
              <a:gd name="T120" fmla="*/ 135 w 322"/>
              <a:gd name="T121" fmla="*/ 16 h 282"/>
              <a:gd name="T122" fmla="*/ 154 w 322"/>
              <a:gd name="T123" fmla="*/ 5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2" h="282">
                <a:moveTo>
                  <a:pt x="131" y="1"/>
                </a:moveTo>
                <a:cubicBezTo>
                  <a:pt x="131" y="1"/>
                  <a:pt x="82" y="7"/>
                  <a:pt x="50" y="45"/>
                </a:cubicBezTo>
                <a:cubicBezTo>
                  <a:pt x="50" y="45"/>
                  <a:pt x="75" y="19"/>
                  <a:pt x="90" y="19"/>
                </a:cubicBezTo>
                <a:cubicBezTo>
                  <a:pt x="94" y="20"/>
                  <a:pt x="94" y="20"/>
                  <a:pt x="94" y="20"/>
                </a:cubicBezTo>
                <a:cubicBezTo>
                  <a:pt x="94" y="20"/>
                  <a:pt x="93" y="22"/>
                  <a:pt x="93" y="22"/>
                </a:cubicBezTo>
                <a:cubicBezTo>
                  <a:pt x="92" y="23"/>
                  <a:pt x="90" y="25"/>
                  <a:pt x="90" y="26"/>
                </a:cubicBezTo>
                <a:cubicBezTo>
                  <a:pt x="90" y="27"/>
                  <a:pt x="90" y="29"/>
                  <a:pt x="90" y="29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8" y="31"/>
                  <a:pt x="88" y="31"/>
                </a:cubicBezTo>
                <a:cubicBezTo>
                  <a:pt x="87" y="32"/>
                  <a:pt x="87" y="32"/>
                  <a:pt x="87" y="33"/>
                </a:cubicBezTo>
                <a:cubicBezTo>
                  <a:pt x="87" y="34"/>
                  <a:pt x="87" y="36"/>
                  <a:pt x="87" y="36"/>
                </a:cubicBezTo>
                <a:cubicBezTo>
                  <a:pt x="87" y="39"/>
                  <a:pt x="87" y="39"/>
                  <a:pt x="87" y="39"/>
                </a:cubicBezTo>
                <a:cubicBezTo>
                  <a:pt x="86" y="40"/>
                  <a:pt x="86" y="40"/>
                  <a:pt x="86" y="40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2" y="42"/>
                  <a:pt x="81" y="41"/>
                </a:cubicBezTo>
                <a:cubicBezTo>
                  <a:pt x="80" y="41"/>
                  <a:pt x="80" y="39"/>
                  <a:pt x="80" y="39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7"/>
                  <a:pt x="83" y="37"/>
                  <a:pt x="82" y="36"/>
                </a:cubicBezTo>
                <a:cubicBezTo>
                  <a:pt x="81" y="36"/>
                  <a:pt x="81" y="34"/>
                  <a:pt x="80" y="34"/>
                </a:cubicBezTo>
                <a:cubicBezTo>
                  <a:pt x="78" y="35"/>
                  <a:pt x="76" y="37"/>
                  <a:pt x="76" y="37"/>
                </a:cubicBezTo>
                <a:cubicBezTo>
                  <a:pt x="73" y="38"/>
                  <a:pt x="73" y="38"/>
                  <a:pt x="73" y="38"/>
                </a:cubicBezTo>
                <a:cubicBezTo>
                  <a:pt x="73" y="38"/>
                  <a:pt x="72" y="41"/>
                  <a:pt x="73" y="41"/>
                </a:cubicBezTo>
                <a:cubicBezTo>
                  <a:pt x="73" y="41"/>
                  <a:pt x="75" y="42"/>
                  <a:pt x="75" y="42"/>
                </a:cubicBezTo>
                <a:cubicBezTo>
                  <a:pt x="75" y="42"/>
                  <a:pt x="75" y="43"/>
                  <a:pt x="75" y="44"/>
                </a:cubicBezTo>
                <a:cubicBezTo>
                  <a:pt x="75" y="45"/>
                  <a:pt x="74" y="46"/>
                  <a:pt x="74" y="46"/>
                </a:cubicBezTo>
                <a:cubicBezTo>
                  <a:pt x="74" y="46"/>
                  <a:pt x="74" y="47"/>
                  <a:pt x="72" y="47"/>
                </a:cubicBezTo>
                <a:cubicBezTo>
                  <a:pt x="70" y="46"/>
                  <a:pt x="69" y="46"/>
                  <a:pt x="68" y="46"/>
                </a:cubicBezTo>
                <a:cubicBezTo>
                  <a:pt x="67" y="45"/>
                  <a:pt x="66" y="45"/>
                  <a:pt x="65" y="45"/>
                </a:cubicBezTo>
                <a:cubicBezTo>
                  <a:pt x="64" y="46"/>
                  <a:pt x="64" y="46"/>
                  <a:pt x="63" y="46"/>
                </a:cubicBezTo>
                <a:cubicBezTo>
                  <a:pt x="63" y="47"/>
                  <a:pt x="60" y="49"/>
                  <a:pt x="60" y="49"/>
                </a:cubicBezTo>
                <a:cubicBezTo>
                  <a:pt x="60" y="49"/>
                  <a:pt x="59" y="49"/>
                  <a:pt x="59" y="50"/>
                </a:cubicBezTo>
                <a:cubicBezTo>
                  <a:pt x="59" y="51"/>
                  <a:pt x="58" y="53"/>
                  <a:pt x="58" y="53"/>
                </a:cubicBezTo>
                <a:cubicBezTo>
                  <a:pt x="58" y="53"/>
                  <a:pt x="57" y="54"/>
                  <a:pt x="54" y="55"/>
                </a:cubicBezTo>
                <a:cubicBezTo>
                  <a:pt x="52" y="55"/>
                  <a:pt x="52" y="56"/>
                  <a:pt x="52" y="56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58"/>
                  <a:pt x="49" y="60"/>
                  <a:pt x="48" y="61"/>
                </a:cubicBezTo>
                <a:cubicBezTo>
                  <a:pt x="47" y="62"/>
                  <a:pt x="43" y="65"/>
                  <a:pt x="43" y="65"/>
                </a:cubicBezTo>
                <a:cubicBezTo>
                  <a:pt x="42" y="65"/>
                  <a:pt x="41" y="67"/>
                  <a:pt x="41" y="68"/>
                </a:cubicBezTo>
                <a:cubicBezTo>
                  <a:pt x="40" y="69"/>
                  <a:pt x="40" y="71"/>
                  <a:pt x="40" y="72"/>
                </a:cubicBezTo>
                <a:cubicBezTo>
                  <a:pt x="39" y="73"/>
                  <a:pt x="39" y="74"/>
                  <a:pt x="38" y="76"/>
                </a:cubicBezTo>
                <a:cubicBezTo>
                  <a:pt x="38" y="77"/>
                  <a:pt x="37" y="79"/>
                  <a:pt x="37" y="79"/>
                </a:cubicBezTo>
                <a:cubicBezTo>
                  <a:pt x="36" y="80"/>
                  <a:pt x="35" y="81"/>
                  <a:pt x="35" y="81"/>
                </a:cubicBezTo>
                <a:cubicBezTo>
                  <a:pt x="34" y="81"/>
                  <a:pt x="31" y="82"/>
                  <a:pt x="30" y="83"/>
                </a:cubicBezTo>
                <a:cubicBezTo>
                  <a:pt x="29" y="83"/>
                  <a:pt x="29" y="85"/>
                  <a:pt x="29" y="85"/>
                </a:cubicBezTo>
                <a:cubicBezTo>
                  <a:pt x="29" y="86"/>
                  <a:pt x="30" y="87"/>
                  <a:pt x="31" y="87"/>
                </a:cubicBezTo>
                <a:cubicBezTo>
                  <a:pt x="31" y="87"/>
                  <a:pt x="33" y="88"/>
                  <a:pt x="33" y="88"/>
                </a:cubicBezTo>
                <a:cubicBezTo>
                  <a:pt x="33" y="88"/>
                  <a:pt x="33" y="90"/>
                  <a:pt x="33" y="91"/>
                </a:cubicBezTo>
                <a:cubicBezTo>
                  <a:pt x="33" y="91"/>
                  <a:pt x="32" y="94"/>
                  <a:pt x="33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5"/>
                  <a:pt x="38" y="95"/>
                  <a:pt x="38" y="95"/>
                </a:cubicBezTo>
                <a:cubicBezTo>
                  <a:pt x="40" y="96"/>
                  <a:pt x="40" y="96"/>
                  <a:pt x="40" y="96"/>
                </a:cubicBezTo>
                <a:cubicBezTo>
                  <a:pt x="41" y="97"/>
                  <a:pt x="41" y="97"/>
                  <a:pt x="41" y="97"/>
                </a:cubicBezTo>
                <a:cubicBezTo>
                  <a:pt x="41" y="97"/>
                  <a:pt x="41" y="99"/>
                  <a:pt x="41" y="99"/>
                </a:cubicBezTo>
                <a:cubicBezTo>
                  <a:pt x="41" y="100"/>
                  <a:pt x="40" y="101"/>
                  <a:pt x="39" y="101"/>
                </a:cubicBezTo>
                <a:cubicBezTo>
                  <a:pt x="39" y="100"/>
                  <a:pt x="39" y="100"/>
                  <a:pt x="39" y="99"/>
                </a:cubicBezTo>
                <a:cubicBezTo>
                  <a:pt x="38" y="98"/>
                  <a:pt x="38" y="98"/>
                  <a:pt x="37" y="97"/>
                </a:cubicBezTo>
                <a:cubicBezTo>
                  <a:pt x="36" y="97"/>
                  <a:pt x="35" y="98"/>
                  <a:pt x="34" y="98"/>
                </a:cubicBezTo>
                <a:cubicBezTo>
                  <a:pt x="34" y="97"/>
                  <a:pt x="33" y="97"/>
                  <a:pt x="32" y="97"/>
                </a:cubicBezTo>
                <a:cubicBezTo>
                  <a:pt x="31" y="96"/>
                  <a:pt x="31" y="97"/>
                  <a:pt x="31" y="96"/>
                </a:cubicBezTo>
                <a:cubicBezTo>
                  <a:pt x="31" y="94"/>
                  <a:pt x="32" y="94"/>
                  <a:pt x="32" y="93"/>
                </a:cubicBezTo>
                <a:cubicBezTo>
                  <a:pt x="31" y="92"/>
                  <a:pt x="31" y="91"/>
                  <a:pt x="30" y="91"/>
                </a:cubicBezTo>
                <a:cubicBezTo>
                  <a:pt x="29" y="91"/>
                  <a:pt x="30" y="92"/>
                  <a:pt x="29" y="91"/>
                </a:cubicBezTo>
                <a:cubicBezTo>
                  <a:pt x="28" y="90"/>
                  <a:pt x="28" y="89"/>
                  <a:pt x="27" y="89"/>
                </a:cubicBezTo>
                <a:cubicBezTo>
                  <a:pt x="27" y="89"/>
                  <a:pt x="26" y="90"/>
                  <a:pt x="26" y="89"/>
                </a:cubicBezTo>
                <a:cubicBezTo>
                  <a:pt x="26" y="88"/>
                  <a:pt x="26" y="86"/>
                  <a:pt x="26" y="85"/>
                </a:cubicBezTo>
                <a:cubicBezTo>
                  <a:pt x="26" y="85"/>
                  <a:pt x="27" y="83"/>
                  <a:pt x="27" y="83"/>
                </a:cubicBezTo>
                <a:cubicBezTo>
                  <a:pt x="27" y="82"/>
                  <a:pt x="28" y="78"/>
                  <a:pt x="28" y="78"/>
                </a:cubicBezTo>
                <a:cubicBezTo>
                  <a:pt x="28" y="78"/>
                  <a:pt x="23" y="87"/>
                  <a:pt x="22" y="93"/>
                </a:cubicBezTo>
                <a:cubicBezTo>
                  <a:pt x="22" y="93"/>
                  <a:pt x="23" y="93"/>
                  <a:pt x="23" y="94"/>
                </a:cubicBezTo>
                <a:cubicBezTo>
                  <a:pt x="23" y="95"/>
                  <a:pt x="24" y="96"/>
                  <a:pt x="24" y="97"/>
                </a:cubicBezTo>
                <a:cubicBezTo>
                  <a:pt x="23" y="98"/>
                  <a:pt x="23" y="98"/>
                  <a:pt x="23" y="102"/>
                </a:cubicBezTo>
                <a:cubicBezTo>
                  <a:pt x="23" y="105"/>
                  <a:pt x="24" y="106"/>
                  <a:pt x="24" y="107"/>
                </a:cubicBezTo>
                <a:cubicBezTo>
                  <a:pt x="23" y="108"/>
                  <a:pt x="23" y="110"/>
                  <a:pt x="23" y="111"/>
                </a:cubicBezTo>
                <a:cubicBezTo>
                  <a:pt x="22" y="112"/>
                  <a:pt x="23" y="116"/>
                  <a:pt x="24" y="116"/>
                </a:cubicBezTo>
                <a:cubicBezTo>
                  <a:pt x="24" y="117"/>
                  <a:pt x="24" y="117"/>
                  <a:pt x="25" y="118"/>
                </a:cubicBezTo>
                <a:cubicBezTo>
                  <a:pt x="26" y="119"/>
                  <a:pt x="24" y="121"/>
                  <a:pt x="26" y="119"/>
                </a:cubicBezTo>
                <a:cubicBezTo>
                  <a:pt x="27" y="116"/>
                  <a:pt x="28" y="115"/>
                  <a:pt x="28" y="115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29" y="114"/>
                  <a:pt x="29" y="112"/>
                  <a:pt x="31" y="112"/>
                </a:cubicBezTo>
                <a:cubicBezTo>
                  <a:pt x="33" y="113"/>
                  <a:pt x="34" y="112"/>
                  <a:pt x="34" y="113"/>
                </a:cubicBezTo>
                <a:cubicBezTo>
                  <a:pt x="35" y="114"/>
                  <a:pt x="33" y="116"/>
                  <a:pt x="35" y="116"/>
                </a:cubicBezTo>
                <a:cubicBezTo>
                  <a:pt x="36" y="117"/>
                  <a:pt x="39" y="115"/>
                  <a:pt x="40" y="115"/>
                </a:cubicBezTo>
                <a:cubicBezTo>
                  <a:pt x="41" y="116"/>
                  <a:pt x="42" y="116"/>
                  <a:pt x="42" y="117"/>
                </a:cubicBezTo>
                <a:cubicBezTo>
                  <a:pt x="43" y="119"/>
                  <a:pt x="43" y="121"/>
                  <a:pt x="44" y="121"/>
                </a:cubicBezTo>
                <a:cubicBezTo>
                  <a:pt x="45" y="122"/>
                  <a:pt x="45" y="124"/>
                  <a:pt x="45" y="125"/>
                </a:cubicBezTo>
                <a:cubicBezTo>
                  <a:pt x="46" y="126"/>
                  <a:pt x="49" y="127"/>
                  <a:pt x="49" y="127"/>
                </a:cubicBezTo>
                <a:cubicBezTo>
                  <a:pt x="50" y="127"/>
                  <a:pt x="53" y="128"/>
                  <a:pt x="54" y="128"/>
                </a:cubicBezTo>
                <a:cubicBezTo>
                  <a:pt x="55" y="129"/>
                  <a:pt x="54" y="130"/>
                  <a:pt x="56" y="131"/>
                </a:cubicBezTo>
                <a:cubicBezTo>
                  <a:pt x="58" y="131"/>
                  <a:pt x="58" y="135"/>
                  <a:pt x="58" y="135"/>
                </a:cubicBezTo>
                <a:cubicBezTo>
                  <a:pt x="58" y="135"/>
                  <a:pt x="59" y="138"/>
                  <a:pt x="58" y="138"/>
                </a:cubicBezTo>
                <a:cubicBezTo>
                  <a:pt x="58" y="139"/>
                  <a:pt x="58" y="141"/>
                  <a:pt x="59" y="141"/>
                </a:cubicBezTo>
                <a:cubicBezTo>
                  <a:pt x="60" y="141"/>
                  <a:pt x="63" y="142"/>
                  <a:pt x="63" y="142"/>
                </a:cubicBezTo>
                <a:cubicBezTo>
                  <a:pt x="63" y="142"/>
                  <a:pt x="61" y="144"/>
                  <a:pt x="64" y="145"/>
                </a:cubicBezTo>
                <a:cubicBezTo>
                  <a:pt x="66" y="146"/>
                  <a:pt x="69" y="147"/>
                  <a:pt x="69" y="147"/>
                </a:cubicBezTo>
                <a:cubicBezTo>
                  <a:pt x="70" y="147"/>
                  <a:pt x="68" y="149"/>
                  <a:pt x="71" y="149"/>
                </a:cubicBezTo>
                <a:cubicBezTo>
                  <a:pt x="73" y="149"/>
                  <a:pt x="76" y="149"/>
                  <a:pt x="77" y="150"/>
                </a:cubicBezTo>
                <a:cubicBezTo>
                  <a:pt x="79" y="151"/>
                  <a:pt x="78" y="152"/>
                  <a:pt x="81" y="154"/>
                </a:cubicBezTo>
                <a:cubicBezTo>
                  <a:pt x="85" y="156"/>
                  <a:pt x="86" y="157"/>
                  <a:pt x="87" y="157"/>
                </a:cubicBezTo>
                <a:cubicBezTo>
                  <a:pt x="87" y="158"/>
                  <a:pt x="89" y="157"/>
                  <a:pt x="89" y="160"/>
                </a:cubicBezTo>
                <a:cubicBezTo>
                  <a:pt x="88" y="163"/>
                  <a:pt x="88" y="165"/>
                  <a:pt x="87" y="166"/>
                </a:cubicBezTo>
                <a:cubicBezTo>
                  <a:pt x="85" y="167"/>
                  <a:pt x="84" y="170"/>
                  <a:pt x="83" y="171"/>
                </a:cubicBezTo>
                <a:cubicBezTo>
                  <a:pt x="82" y="172"/>
                  <a:pt x="81" y="174"/>
                  <a:pt x="82" y="176"/>
                </a:cubicBezTo>
                <a:cubicBezTo>
                  <a:pt x="83" y="178"/>
                  <a:pt x="84" y="180"/>
                  <a:pt x="84" y="181"/>
                </a:cubicBezTo>
                <a:cubicBezTo>
                  <a:pt x="84" y="182"/>
                  <a:pt x="84" y="185"/>
                  <a:pt x="84" y="187"/>
                </a:cubicBezTo>
                <a:cubicBezTo>
                  <a:pt x="83" y="188"/>
                  <a:pt x="82" y="190"/>
                  <a:pt x="82" y="190"/>
                </a:cubicBezTo>
                <a:cubicBezTo>
                  <a:pt x="82" y="190"/>
                  <a:pt x="84" y="192"/>
                  <a:pt x="82" y="194"/>
                </a:cubicBezTo>
                <a:cubicBezTo>
                  <a:pt x="80" y="196"/>
                  <a:pt x="78" y="198"/>
                  <a:pt x="77" y="198"/>
                </a:cubicBezTo>
                <a:cubicBezTo>
                  <a:pt x="75" y="199"/>
                  <a:pt x="73" y="201"/>
                  <a:pt x="73" y="201"/>
                </a:cubicBezTo>
                <a:cubicBezTo>
                  <a:pt x="73" y="201"/>
                  <a:pt x="73" y="207"/>
                  <a:pt x="73" y="208"/>
                </a:cubicBezTo>
                <a:cubicBezTo>
                  <a:pt x="72" y="209"/>
                  <a:pt x="67" y="217"/>
                  <a:pt x="69" y="219"/>
                </a:cubicBezTo>
                <a:cubicBezTo>
                  <a:pt x="71" y="221"/>
                  <a:pt x="71" y="224"/>
                  <a:pt x="71" y="225"/>
                </a:cubicBezTo>
                <a:cubicBezTo>
                  <a:pt x="70" y="226"/>
                  <a:pt x="70" y="226"/>
                  <a:pt x="69" y="227"/>
                </a:cubicBezTo>
                <a:cubicBezTo>
                  <a:pt x="69" y="228"/>
                  <a:pt x="65" y="227"/>
                  <a:pt x="67" y="230"/>
                </a:cubicBezTo>
                <a:cubicBezTo>
                  <a:pt x="69" y="233"/>
                  <a:pt x="70" y="234"/>
                  <a:pt x="71" y="236"/>
                </a:cubicBezTo>
                <a:cubicBezTo>
                  <a:pt x="72" y="238"/>
                  <a:pt x="72" y="238"/>
                  <a:pt x="73" y="240"/>
                </a:cubicBezTo>
                <a:cubicBezTo>
                  <a:pt x="75" y="242"/>
                  <a:pt x="75" y="243"/>
                  <a:pt x="77" y="245"/>
                </a:cubicBezTo>
                <a:cubicBezTo>
                  <a:pt x="78" y="246"/>
                  <a:pt x="80" y="247"/>
                  <a:pt x="80" y="248"/>
                </a:cubicBezTo>
                <a:cubicBezTo>
                  <a:pt x="80" y="250"/>
                  <a:pt x="83" y="254"/>
                  <a:pt x="79" y="251"/>
                </a:cubicBezTo>
                <a:cubicBezTo>
                  <a:pt x="75" y="248"/>
                  <a:pt x="79" y="251"/>
                  <a:pt x="74" y="247"/>
                </a:cubicBezTo>
                <a:cubicBezTo>
                  <a:pt x="69" y="242"/>
                  <a:pt x="68" y="244"/>
                  <a:pt x="65" y="241"/>
                </a:cubicBezTo>
                <a:cubicBezTo>
                  <a:pt x="63" y="239"/>
                  <a:pt x="66" y="248"/>
                  <a:pt x="62" y="237"/>
                </a:cubicBezTo>
                <a:cubicBezTo>
                  <a:pt x="58" y="226"/>
                  <a:pt x="57" y="227"/>
                  <a:pt x="56" y="225"/>
                </a:cubicBezTo>
                <a:cubicBezTo>
                  <a:pt x="55" y="223"/>
                  <a:pt x="56" y="225"/>
                  <a:pt x="53" y="220"/>
                </a:cubicBezTo>
                <a:cubicBezTo>
                  <a:pt x="50" y="214"/>
                  <a:pt x="52" y="218"/>
                  <a:pt x="50" y="214"/>
                </a:cubicBezTo>
                <a:cubicBezTo>
                  <a:pt x="47" y="211"/>
                  <a:pt x="47" y="216"/>
                  <a:pt x="45" y="209"/>
                </a:cubicBezTo>
                <a:cubicBezTo>
                  <a:pt x="44" y="203"/>
                  <a:pt x="44" y="207"/>
                  <a:pt x="42" y="200"/>
                </a:cubicBezTo>
                <a:cubicBezTo>
                  <a:pt x="40" y="193"/>
                  <a:pt x="44" y="192"/>
                  <a:pt x="40" y="189"/>
                </a:cubicBezTo>
                <a:cubicBezTo>
                  <a:pt x="36" y="186"/>
                  <a:pt x="36" y="187"/>
                  <a:pt x="35" y="185"/>
                </a:cubicBezTo>
                <a:cubicBezTo>
                  <a:pt x="33" y="182"/>
                  <a:pt x="35" y="185"/>
                  <a:pt x="31" y="179"/>
                </a:cubicBezTo>
                <a:cubicBezTo>
                  <a:pt x="28" y="172"/>
                  <a:pt x="23" y="170"/>
                  <a:pt x="23" y="159"/>
                </a:cubicBezTo>
                <a:cubicBezTo>
                  <a:pt x="24" y="149"/>
                  <a:pt x="24" y="147"/>
                  <a:pt x="24" y="147"/>
                </a:cubicBezTo>
                <a:cubicBezTo>
                  <a:pt x="24" y="147"/>
                  <a:pt x="18" y="143"/>
                  <a:pt x="20" y="137"/>
                </a:cubicBezTo>
                <a:cubicBezTo>
                  <a:pt x="22" y="131"/>
                  <a:pt x="23" y="133"/>
                  <a:pt x="22" y="131"/>
                </a:cubicBezTo>
                <a:cubicBezTo>
                  <a:pt x="21" y="129"/>
                  <a:pt x="21" y="129"/>
                  <a:pt x="19" y="127"/>
                </a:cubicBezTo>
                <a:cubicBezTo>
                  <a:pt x="17" y="124"/>
                  <a:pt x="17" y="125"/>
                  <a:pt x="16" y="123"/>
                </a:cubicBezTo>
                <a:cubicBezTo>
                  <a:pt x="16" y="122"/>
                  <a:pt x="15" y="118"/>
                  <a:pt x="15" y="118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14" y="119"/>
                  <a:pt x="0" y="258"/>
                  <a:pt x="138" y="278"/>
                </a:cubicBezTo>
                <a:cubicBezTo>
                  <a:pt x="138" y="278"/>
                  <a:pt x="106" y="271"/>
                  <a:pt x="103" y="265"/>
                </a:cubicBezTo>
                <a:cubicBezTo>
                  <a:pt x="103" y="265"/>
                  <a:pt x="103" y="259"/>
                  <a:pt x="104" y="259"/>
                </a:cubicBezTo>
                <a:cubicBezTo>
                  <a:pt x="105" y="259"/>
                  <a:pt x="107" y="260"/>
                  <a:pt x="109" y="258"/>
                </a:cubicBezTo>
                <a:cubicBezTo>
                  <a:pt x="111" y="257"/>
                  <a:pt x="114" y="255"/>
                  <a:pt x="114" y="255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4" y="257"/>
                  <a:pt x="112" y="258"/>
                  <a:pt x="118" y="257"/>
                </a:cubicBezTo>
                <a:cubicBezTo>
                  <a:pt x="124" y="256"/>
                  <a:pt x="124" y="256"/>
                  <a:pt x="127" y="255"/>
                </a:cubicBezTo>
                <a:cubicBezTo>
                  <a:pt x="129" y="254"/>
                  <a:pt x="132" y="249"/>
                  <a:pt x="133" y="252"/>
                </a:cubicBezTo>
                <a:cubicBezTo>
                  <a:pt x="134" y="255"/>
                  <a:pt x="131" y="254"/>
                  <a:pt x="134" y="255"/>
                </a:cubicBezTo>
                <a:cubicBezTo>
                  <a:pt x="137" y="257"/>
                  <a:pt x="143" y="255"/>
                  <a:pt x="143" y="255"/>
                </a:cubicBezTo>
                <a:cubicBezTo>
                  <a:pt x="143" y="255"/>
                  <a:pt x="152" y="255"/>
                  <a:pt x="153" y="254"/>
                </a:cubicBezTo>
                <a:cubicBezTo>
                  <a:pt x="154" y="253"/>
                  <a:pt x="154" y="252"/>
                  <a:pt x="156" y="252"/>
                </a:cubicBezTo>
                <a:cubicBezTo>
                  <a:pt x="157" y="252"/>
                  <a:pt x="158" y="255"/>
                  <a:pt x="158" y="255"/>
                </a:cubicBezTo>
                <a:cubicBezTo>
                  <a:pt x="153" y="258"/>
                  <a:pt x="153" y="258"/>
                  <a:pt x="153" y="258"/>
                </a:cubicBez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6" y="262"/>
                  <a:pt x="148" y="263"/>
                </a:cubicBezTo>
                <a:cubicBezTo>
                  <a:pt x="150" y="264"/>
                  <a:pt x="151" y="264"/>
                  <a:pt x="153" y="264"/>
                </a:cubicBezTo>
                <a:cubicBezTo>
                  <a:pt x="156" y="265"/>
                  <a:pt x="161" y="269"/>
                  <a:pt x="162" y="266"/>
                </a:cubicBezTo>
                <a:cubicBezTo>
                  <a:pt x="164" y="264"/>
                  <a:pt x="164" y="263"/>
                  <a:pt x="165" y="262"/>
                </a:cubicBezTo>
                <a:cubicBezTo>
                  <a:pt x="166" y="260"/>
                  <a:pt x="166" y="258"/>
                  <a:pt x="168" y="258"/>
                </a:cubicBezTo>
                <a:cubicBezTo>
                  <a:pt x="170" y="258"/>
                  <a:pt x="173" y="259"/>
                  <a:pt x="173" y="259"/>
                </a:cubicBezTo>
                <a:cubicBezTo>
                  <a:pt x="171" y="263"/>
                  <a:pt x="171" y="263"/>
                  <a:pt x="171" y="263"/>
                </a:cubicBezTo>
                <a:cubicBezTo>
                  <a:pt x="171" y="263"/>
                  <a:pt x="175" y="263"/>
                  <a:pt x="176" y="263"/>
                </a:cubicBezTo>
                <a:cubicBezTo>
                  <a:pt x="178" y="263"/>
                  <a:pt x="178" y="265"/>
                  <a:pt x="180" y="263"/>
                </a:cubicBezTo>
                <a:cubicBezTo>
                  <a:pt x="183" y="261"/>
                  <a:pt x="183" y="261"/>
                  <a:pt x="185" y="260"/>
                </a:cubicBezTo>
                <a:cubicBezTo>
                  <a:pt x="188" y="260"/>
                  <a:pt x="191" y="259"/>
                  <a:pt x="192" y="259"/>
                </a:cubicBezTo>
                <a:cubicBezTo>
                  <a:pt x="193" y="260"/>
                  <a:pt x="195" y="260"/>
                  <a:pt x="196" y="260"/>
                </a:cubicBezTo>
                <a:cubicBezTo>
                  <a:pt x="197" y="260"/>
                  <a:pt x="202" y="264"/>
                  <a:pt x="203" y="263"/>
                </a:cubicBezTo>
                <a:cubicBezTo>
                  <a:pt x="204" y="262"/>
                  <a:pt x="210" y="263"/>
                  <a:pt x="210" y="263"/>
                </a:cubicBezTo>
                <a:cubicBezTo>
                  <a:pt x="210" y="263"/>
                  <a:pt x="194" y="277"/>
                  <a:pt x="159" y="278"/>
                </a:cubicBezTo>
                <a:cubicBezTo>
                  <a:pt x="159" y="278"/>
                  <a:pt x="236" y="282"/>
                  <a:pt x="279" y="207"/>
                </a:cubicBezTo>
                <a:cubicBezTo>
                  <a:pt x="322" y="133"/>
                  <a:pt x="292" y="37"/>
                  <a:pt x="194" y="4"/>
                </a:cubicBezTo>
                <a:cubicBezTo>
                  <a:pt x="194" y="4"/>
                  <a:pt x="267" y="31"/>
                  <a:pt x="286" y="102"/>
                </a:cubicBezTo>
                <a:cubicBezTo>
                  <a:pt x="286" y="103"/>
                  <a:pt x="286" y="103"/>
                  <a:pt x="286" y="103"/>
                </a:cubicBezTo>
                <a:cubicBezTo>
                  <a:pt x="284" y="101"/>
                  <a:pt x="284" y="102"/>
                  <a:pt x="282" y="99"/>
                </a:cubicBezTo>
                <a:cubicBezTo>
                  <a:pt x="281" y="95"/>
                  <a:pt x="282" y="96"/>
                  <a:pt x="281" y="94"/>
                </a:cubicBezTo>
                <a:cubicBezTo>
                  <a:pt x="279" y="91"/>
                  <a:pt x="280" y="93"/>
                  <a:pt x="278" y="91"/>
                </a:cubicBezTo>
                <a:cubicBezTo>
                  <a:pt x="276" y="88"/>
                  <a:pt x="276" y="89"/>
                  <a:pt x="275" y="87"/>
                </a:cubicBezTo>
                <a:cubicBezTo>
                  <a:pt x="273" y="86"/>
                  <a:pt x="272" y="82"/>
                  <a:pt x="271" y="81"/>
                </a:cubicBezTo>
                <a:cubicBezTo>
                  <a:pt x="270" y="79"/>
                  <a:pt x="267" y="79"/>
                  <a:pt x="266" y="79"/>
                </a:cubicBezTo>
                <a:cubicBezTo>
                  <a:pt x="264" y="78"/>
                  <a:pt x="265" y="77"/>
                  <a:pt x="264" y="78"/>
                </a:cubicBezTo>
                <a:cubicBezTo>
                  <a:pt x="264" y="80"/>
                  <a:pt x="266" y="82"/>
                  <a:pt x="266" y="82"/>
                </a:cubicBezTo>
                <a:cubicBezTo>
                  <a:pt x="266" y="88"/>
                  <a:pt x="266" y="88"/>
                  <a:pt x="266" y="88"/>
                </a:cubicBezTo>
                <a:cubicBezTo>
                  <a:pt x="266" y="88"/>
                  <a:pt x="268" y="93"/>
                  <a:pt x="268" y="94"/>
                </a:cubicBezTo>
                <a:cubicBezTo>
                  <a:pt x="268" y="95"/>
                  <a:pt x="267" y="99"/>
                  <a:pt x="267" y="99"/>
                </a:cubicBezTo>
                <a:cubicBezTo>
                  <a:pt x="267" y="99"/>
                  <a:pt x="266" y="103"/>
                  <a:pt x="265" y="103"/>
                </a:cubicBezTo>
                <a:cubicBezTo>
                  <a:pt x="263" y="104"/>
                  <a:pt x="256" y="105"/>
                  <a:pt x="256" y="105"/>
                </a:cubicBezTo>
                <a:cubicBezTo>
                  <a:pt x="256" y="105"/>
                  <a:pt x="254" y="103"/>
                  <a:pt x="252" y="101"/>
                </a:cubicBezTo>
                <a:cubicBezTo>
                  <a:pt x="251" y="98"/>
                  <a:pt x="247" y="98"/>
                  <a:pt x="246" y="97"/>
                </a:cubicBezTo>
                <a:cubicBezTo>
                  <a:pt x="245" y="96"/>
                  <a:pt x="247" y="94"/>
                  <a:pt x="245" y="91"/>
                </a:cubicBezTo>
                <a:cubicBezTo>
                  <a:pt x="243" y="88"/>
                  <a:pt x="245" y="89"/>
                  <a:pt x="242" y="87"/>
                </a:cubicBezTo>
                <a:cubicBezTo>
                  <a:pt x="240" y="84"/>
                  <a:pt x="240" y="84"/>
                  <a:pt x="240" y="84"/>
                </a:cubicBezTo>
                <a:cubicBezTo>
                  <a:pt x="240" y="84"/>
                  <a:pt x="234" y="82"/>
                  <a:pt x="236" y="86"/>
                </a:cubicBezTo>
                <a:cubicBezTo>
                  <a:pt x="238" y="89"/>
                  <a:pt x="236" y="93"/>
                  <a:pt x="237" y="93"/>
                </a:cubicBezTo>
                <a:cubicBezTo>
                  <a:pt x="239" y="93"/>
                  <a:pt x="240" y="92"/>
                  <a:pt x="241" y="95"/>
                </a:cubicBezTo>
                <a:cubicBezTo>
                  <a:pt x="242" y="98"/>
                  <a:pt x="243" y="99"/>
                  <a:pt x="244" y="100"/>
                </a:cubicBezTo>
                <a:cubicBezTo>
                  <a:pt x="245" y="101"/>
                  <a:pt x="245" y="105"/>
                  <a:pt x="246" y="106"/>
                </a:cubicBezTo>
                <a:cubicBezTo>
                  <a:pt x="248" y="106"/>
                  <a:pt x="251" y="106"/>
                  <a:pt x="251" y="107"/>
                </a:cubicBezTo>
                <a:cubicBezTo>
                  <a:pt x="251" y="109"/>
                  <a:pt x="249" y="111"/>
                  <a:pt x="251" y="112"/>
                </a:cubicBezTo>
                <a:cubicBezTo>
                  <a:pt x="253" y="113"/>
                  <a:pt x="254" y="114"/>
                  <a:pt x="255" y="113"/>
                </a:cubicBezTo>
                <a:cubicBezTo>
                  <a:pt x="256" y="113"/>
                  <a:pt x="256" y="114"/>
                  <a:pt x="258" y="113"/>
                </a:cubicBezTo>
                <a:cubicBezTo>
                  <a:pt x="260" y="112"/>
                  <a:pt x="263" y="112"/>
                  <a:pt x="263" y="112"/>
                </a:cubicBezTo>
                <a:cubicBezTo>
                  <a:pt x="263" y="112"/>
                  <a:pt x="266" y="114"/>
                  <a:pt x="266" y="115"/>
                </a:cubicBezTo>
                <a:cubicBezTo>
                  <a:pt x="266" y="116"/>
                  <a:pt x="265" y="122"/>
                  <a:pt x="265" y="122"/>
                </a:cubicBezTo>
                <a:cubicBezTo>
                  <a:pt x="262" y="127"/>
                  <a:pt x="262" y="127"/>
                  <a:pt x="262" y="127"/>
                </a:cubicBezTo>
                <a:cubicBezTo>
                  <a:pt x="262" y="127"/>
                  <a:pt x="262" y="137"/>
                  <a:pt x="260" y="137"/>
                </a:cubicBezTo>
                <a:cubicBezTo>
                  <a:pt x="259" y="137"/>
                  <a:pt x="257" y="141"/>
                  <a:pt x="256" y="142"/>
                </a:cubicBezTo>
                <a:cubicBezTo>
                  <a:pt x="255" y="143"/>
                  <a:pt x="255" y="149"/>
                  <a:pt x="255" y="149"/>
                </a:cubicBezTo>
                <a:cubicBezTo>
                  <a:pt x="252" y="153"/>
                  <a:pt x="252" y="153"/>
                  <a:pt x="252" y="153"/>
                </a:cubicBezTo>
                <a:cubicBezTo>
                  <a:pt x="252" y="153"/>
                  <a:pt x="251" y="158"/>
                  <a:pt x="252" y="159"/>
                </a:cubicBezTo>
                <a:cubicBezTo>
                  <a:pt x="252" y="160"/>
                  <a:pt x="253" y="165"/>
                  <a:pt x="252" y="168"/>
                </a:cubicBezTo>
                <a:cubicBezTo>
                  <a:pt x="251" y="171"/>
                  <a:pt x="248" y="173"/>
                  <a:pt x="248" y="173"/>
                </a:cubicBezTo>
                <a:cubicBezTo>
                  <a:pt x="248" y="173"/>
                  <a:pt x="253" y="178"/>
                  <a:pt x="250" y="179"/>
                </a:cubicBezTo>
                <a:cubicBezTo>
                  <a:pt x="247" y="179"/>
                  <a:pt x="245" y="183"/>
                  <a:pt x="244" y="184"/>
                </a:cubicBezTo>
                <a:cubicBezTo>
                  <a:pt x="243" y="185"/>
                  <a:pt x="244" y="187"/>
                  <a:pt x="242" y="187"/>
                </a:cubicBezTo>
                <a:cubicBezTo>
                  <a:pt x="240" y="188"/>
                  <a:pt x="238" y="188"/>
                  <a:pt x="238" y="189"/>
                </a:cubicBezTo>
                <a:cubicBezTo>
                  <a:pt x="238" y="190"/>
                  <a:pt x="238" y="194"/>
                  <a:pt x="238" y="194"/>
                </a:cubicBezTo>
                <a:cubicBezTo>
                  <a:pt x="232" y="202"/>
                  <a:pt x="232" y="202"/>
                  <a:pt x="232" y="202"/>
                </a:cubicBezTo>
                <a:cubicBezTo>
                  <a:pt x="226" y="207"/>
                  <a:pt x="226" y="207"/>
                  <a:pt x="226" y="207"/>
                </a:cubicBezTo>
                <a:cubicBezTo>
                  <a:pt x="226" y="207"/>
                  <a:pt x="227" y="210"/>
                  <a:pt x="225" y="211"/>
                </a:cubicBezTo>
                <a:cubicBezTo>
                  <a:pt x="223" y="211"/>
                  <a:pt x="216" y="214"/>
                  <a:pt x="215" y="215"/>
                </a:cubicBezTo>
                <a:cubicBezTo>
                  <a:pt x="214" y="216"/>
                  <a:pt x="209" y="218"/>
                  <a:pt x="208" y="218"/>
                </a:cubicBezTo>
                <a:cubicBezTo>
                  <a:pt x="206" y="218"/>
                  <a:pt x="209" y="223"/>
                  <a:pt x="206" y="218"/>
                </a:cubicBezTo>
                <a:cubicBezTo>
                  <a:pt x="203" y="213"/>
                  <a:pt x="205" y="216"/>
                  <a:pt x="203" y="211"/>
                </a:cubicBezTo>
                <a:cubicBezTo>
                  <a:pt x="201" y="206"/>
                  <a:pt x="201" y="210"/>
                  <a:pt x="201" y="206"/>
                </a:cubicBezTo>
                <a:cubicBezTo>
                  <a:pt x="201" y="202"/>
                  <a:pt x="201" y="206"/>
                  <a:pt x="201" y="202"/>
                </a:cubicBezTo>
                <a:cubicBezTo>
                  <a:pt x="200" y="198"/>
                  <a:pt x="202" y="201"/>
                  <a:pt x="200" y="197"/>
                </a:cubicBezTo>
                <a:cubicBezTo>
                  <a:pt x="198" y="192"/>
                  <a:pt x="198" y="194"/>
                  <a:pt x="196" y="191"/>
                </a:cubicBezTo>
                <a:cubicBezTo>
                  <a:pt x="193" y="188"/>
                  <a:pt x="191" y="191"/>
                  <a:pt x="193" y="187"/>
                </a:cubicBezTo>
                <a:cubicBezTo>
                  <a:pt x="194" y="183"/>
                  <a:pt x="193" y="187"/>
                  <a:pt x="194" y="183"/>
                </a:cubicBezTo>
                <a:cubicBezTo>
                  <a:pt x="195" y="178"/>
                  <a:pt x="194" y="178"/>
                  <a:pt x="197" y="176"/>
                </a:cubicBezTo>
                <a:cubicBezTo>
                  <a:pt x="199" y="174"/>
                  <a:pt x="201" y="173"/>
                  <a:pt x="201" y="171"/>
                </a:cubicBezTo>
                <a:cubicBezTo>
                  <a:pt x="201" y="168"/>
                  <a:pt x="201" y="167"/>
                  <a:pt x="200" y="165"/>
                </a:cubicBezTo>
                <a:cubicBezTo>
                  <a:pt x="199" y="164"/>
                  <a:pt x="197" y="161"/>
                  <a:pt x="197" y="160"/>
                </a:cubicBezTo>
                <a:cubicBezTo>
                  <a:pt x="196" y="159"/>
                  <a:pt x="196" y="160"/>
                  <a:pt x="194" y="157"/>
                </a:cubicBezTo>
                <a:cubicBezTo>
                  <a:pt x="192" y="154"/>
                  <a:pt x="191" y="152"/>
                  <a:pt x="191" y="152"/>
                </a:cubicBezTo>
                <a:cubicBezTo>
                  <a:pt x="191" y="152"/>
                  <a:pt x="190" y="145"/>
                  <a:pt x="190" y="143"/>
                </a:cubicBezTo>
                <a:cubicBezTo>
                  <a:pt x="190" y="140"/>
                  <a:pt x="189" y="144"/>
                  <a:pt x="190" y="140"/>
                </a:cubicBezTo>
                <a:cubicBezTo>
                  <a:pt x="191" y="136"/>
                  <a:pt x="192" y="133"/>
                  <a:pt x="192" y="133"/>
                </a:cubicBezTo>
                <a:cubicBezTo>
                  <a:pt x="192" y="133"/>
                  <a:pt x="187" y="130"/>
                  <a:pt x="185" y="130"/>
                </a:cubicBezTo>
                <a:cubicBezTo>
                  <a:pt x="183" y="131"/>
                  <a:pt x="183" y="134"/>
                  <a:pt x="180" y="131"/>
                </a:cubicBezTo>
                <a:cubicBezTo>
                  <a:pt x="177" y="129"/>
                  <a:pt x="178" y="127"/>
                  <a:pt x="177" y="127"/>
                </a:cubicBezTo>
                <a:cubicBezTo>
                  <a:pt x="176" y="126"/>
                  <a:pt x="174" y="126"/>
                  <a:pt x="172" y="127"/>
                </a:cubicBezTo>
                <a:cubicBezTo>
                  <a:pt x="171" y="128"/>
                  <a:pt x="167" y="128"/>
                  <a:pt x="164" y="130"/>
                </a:cubicBezTo>
                <a:cubicBezTo>
                  <a:pt x="161" y="131"/>
                  <a:pt x="160" y="131"/>
                  <a:pt x="156" y="131"/>
                </a:cubicBezTo>
                <a:cubicBezTo>
                  <a:pt x="152" y="131"/>
                  <a:pt x="148" y="132"/>
                  <a:pt x="145" y="130"/>
                </a:cubicBezTo>
                <a:cubicBezTo>
                  <a:pt x="142" y="129"/>
                  <a:pt x="141" y="131"/>
                  <a:pt x="140" y="128"/>
                </a:cubicBezTo>
                <a:cubicBezTo>
                  <a:pt x="139" y="124"/>
                  <a:pt x="140" y="125"/>
                  <a:pt x="137" y="123"/>
                </a:cubicBezTo>
                <a:cubicBezTo>
                  <a:pt x="134" y="122"/>
                  <a:pt x="134" y="123"/>
                  <a:pt x="133" y="120"/>
                </a:cubicBezTo>
                <a:cubicBezTo>
                  <a:pt x="133" y="117"/>
                  <a:pt x="135" y="118"/>
                  <a:pt x="132" y="115"/>
                </a:cubicBezTo>
                <a:cubicBezTo>
                  <a:pt x="130" y="112"/>
                  <a:pt x="134" y="116"/>
                  <a:pt x="130" y="112"/>
                </a:cubicBezTo>
                <a:cubicBezTo>
                  <a:pt x="126" y="108"/>
                  <a:pt x="125" y="112"/>
                  <a:pt x="126" y="108"/>
                </a:cubicBezTo>
                <a:cubicBezTo>
                  <a:pt x="128" y="105"/>
                  <a:pt x="129" y="107"/>
                  <a:pt x="129" y="103"/>
                </a:cubicBezTo>
                <a:cubicBezTo>
                  <a:pt x="129" y="99"/>
                  <a:pt x="135" y="105"/>
                  <a:pt x="131" y="97"/>
                </a:cubicBezTo>
                <a:cubicBezTo>
                  <a:pt x="127" y="89"/>
                  <a:pt x="127" y="91"/>
                  <a:pt x="130" y="85"/>
                </a:cubicBezTo>
                <a:cubicBezTo>
                  <a:pt x="133" y="79"/>
                  <a:pt x="137" y="77"/>
                  <a:pt x="138" y="76"/>
                </a:cubicBezTo>
                <a:cubicBezTo>
                  <a:pt x="139" y="74"/>
                  <a:pt x="140" y="71"/>
                  <a:pt x="141" y="70"/>
                </a:cubicBezTo>
                <a:cubicBezTo>
                  <a:pt x="143" y="69"/>
                  <a:pt x="142" y="68"/>
                  <a:pt x="145" y="68"/>
                </a:cubicBezTo>
                <a:cubicBezTo>
                  <a:pt x="148" y="69"/>
                  <a:pt x="151" y="67"/>
                  <a:pt x="153" y="65"/>
                </a:cubicBezTo>
                <a:cubicBezTo>
                  <a:pt x="155" y="63"/>
                  <a:pt x="157" y="61"/>
                  <a:pt x="159" y="60"/>
                </a:cubicBezTo>
                <a:cubicBezTo>
                  <a:pt x="160" y="60"/>
                  <a:pt x="159" y="61"/>
                  <a:pt x="162" y="60"/>
                </a:cubicBezTo>
                <a:cubicBezTo>
                  <a:pt x="165" y="59"/>
                  <a:pt x="166" y="59"/>
                  <a:pt x="168" y="59"/>
                </a:cubicBezTo>
                <a:cubicBezTo>
                  <a:pt x="170" y="59"/>
                  <a:pt x="166" y="60"/>
                  <a:pt x="172" y="59"/>
                </a:cubicBezTo>
                <a:cubicBezTo>
                  <a:pt x="177" y="58"/>
                  <a:pt x="176" y="58"/>
                  <a:pt x="177" y="58"/>
                </a:cubicBezTo>
                <a:cubicBezTo>
                  <a:pt x="178" y="58"/>
                  <a:pt x="178" y="58"/>
                  <a:pt x="180" y="58"/>
                </a:cubicBezTo>
                <a:cubicBezTo>
                  <a:pt x="182" y="59"/>
                  <a:pt x="182" y="54"/>
                  <a:pt x="182" y="59"/>
                </a:cubicBezTo>
                <a:cubicBezTo>
                  <a:pt x="183" y="63"/>
                  <a:pt x="180" y="66"/>
                  <a:pt x="184" y="66"/>
                </a:cubicBezTo>
                <a:cubicBezTo>
                  <a:pt x="188" y="66"/>
                  <a:pt x="184" y="66"/>
                  <a:pt x="188" y="66"/>
                </a:cubicBezTo>
                <a:cubicBezTo>
                  <a:pt x="192" y="66"/>
                  <a:pt x="191" y="67"/>
                  <a:pt x="193" y="68"/>
                </a:cubicBezTo>
                <a:cubicBezTo>
                  <a:pt x="195" y="69"/>
                  <a:pt x="196" y="70"/>
                  <a:pt x="199" y="70"/>
                </a:cubicBezTo>
                <a:cubicBezTo>
                  <a:pt x="202" y="70"/>
                  <a:pt x="198" y="75"/>
                  <a:pt x="202" y="70"/>
                </a:cubicBezTo>
                <a:cubicBezTo>
                  <a:pt x="206" y="66"/>
                  <a:pt x="199" y="65"/>
                  <a:pt x="206" y="66"/>
                </a:cubicBezTo>
                <a:cubicBezTo>
                  <a:pt x="214" y="67"/>
                  <a:pt x="215" y="68"/>
                  <a:pt x="216" y="68"/>
                </a:cubicBezTo>
                <a:cubicBezTo>
                  <a:pt x="218" y="67"/>
                  <a:pt x="218" y="68"/>
                  <a:pt x="221" y="67"/>
                </a:cubicBezTo>
                <a:cubicBezTo>
                  <a:pt x="224" y="65"/>
                  <a:pt x="225" y="65"/>
                  <a:pt x="226" y="66"/>
                </a:cubicBezTo>
                <a:cubicBezTo>
                  <a:pt x="227" y="66"/>
                  <a:pt x="227" y="69"/>
                  <a:pt x="229" y="66"/>
                </a:cubicBezTo>
                <a:cubicBezTo>
                  <a:pt x="230" y="63"/>
                  <a:pt x="233" y="64"/>
                  <a:pt x="229" y="62"/>
                </a:cubicBezTo>
                <a:cubicBezTo>
                  <a:pt x="225" y="61"/>
                  <a:pt x="223" y="63"/>
                  <a:pt x="223" y="60"/>
                </a:cubicBezTo>
                <a:cubicBezTo>
                  <a:pt x="222" y="58"/>
                  <a:pt x="226" y="58"/>
                  <a:pt x="222" y="58"/>
                </a:cubicBezTo>
                <a:cubicBezTo>
                  <a:pt x="218" y="57"/>
                  <a:pt x="219" y="57"/>
                  <a:pt x="216" y="56"/>
                </a:cubicBezTo>
                <a:cubicBezTo>
                  <a:pt x="213" y="55"/>
                  <a:pt x="210" y="59"/>
                  <a:pt x="209" y="56"/>
                </a:cubicBezTo>
                <a:cubicBezTo>
                  <a:pt x="208" y="53"/>
                  <a:pt x="202" y="58"/>
                  <a:pt x="208" y="53"/>
                </a:cubicBezTo>
                <a:cubicBezTo>
                  <a:pt x="214" y="48"/>
                  <a:pt x="211" y="46"/>
                  <a:pt x="215" y="47"/>
                </a:cubicBezTo>
                <a:cubicBezTo>
                  <a:pt x="218" y="48"/>
                  <a:pt x="218" y="51"/>
                  <a:pt x="220" y="49"/>
                </a:cubicBezTo>
                <a:cubicBezTo>
                  <a:pt x="222" y="47"/>
                  <a:pt x="226" y="46"/>
                  <a:pt x="222" y="43"/>
                </a:cubicBezTo>
                <a:cubicBezTo>
                  <a:pt x="218" y="40"/>
                  <a:pt x="221" y="41"/>
                  <a:pt x="217" y="40"/>
                </a:cubicBezTo>
                <a:cubicBezTo>
                  <a:pt x="212" y="38"/>
                  <a:pt x="208" y="47"/>
                  <a:pt x="206" y="46"/>
                </a:cubicBezTo>
                <a:cubicBezTo>
                  <a:pt x="204" y="44"/>
                  <a:pt x="203" y="43"/>
                  <a:pt x="202" y="44"/>
                </a:cubicBezTo>
                <a:cubicBezTo>
                  <a:pt x="201" y="45"/>
                  <a:pt x="201" y="48"/>
                  <a:pt x="200" y="51"/>
                </a:cubicBezTo>
                <a:cubicBezTo>
                  <a:pt x="200" y="54"/>
                  <a:pt x="203" y="54"/>
                  <a:pt x="198" y="52"/>
                </a:cubicBezTo>
                <a:cubicBezTo>
                  <a:pt x="194" y="50"/>
                  <a:pt x="203" y="51"/>
                  <a:pt x="194" y="48"/>
                </a:cubicBezTo>
                <a:cubicBezTo>
                  <a:pt x="184" y="44"/>
                  <a:pt x="181" y="45"/>
                  <a:pt x="179" y="46"/>
                </a:cubicBezTo>
                <a:cubicBezTo>
                  <a:pt x="178" y="48"/>
                  <a:pt x="176" y="47"/>
                  <a:pt x="175" y="48"/>
                </a:cubicBezTo>
                <a:cubicBezTo>
                  <a:pt x="174" y="49"/>
                  <a:pt x="178" y="52"/>
                  <a:pt x="174" y="49"/>
                </a:cubicBezTo>
                <a:cubicBezTo>
                  <a:pt x="170" y="47"/>
                  <a:pt x="166" y="51"/>
                  <a:pt x="166" y="51"/>
                </a:cubicBezTo>
                <a:cubicBezTo>
                  <a:pt x="166" y="51"/>
                  <a:pt x="165" y="50"/>
                  <a:pt x="163" y="51"/>
                </a:cubicBezTo>
                <a:cubicBezTo>
                  <a:pt x="162" y="53"/>
                  <a:pt x="158" y="54"/>
                  <a:pt x="156" y="53"/>
                </a:cubicBezTo>
                <a:cubicBezTo>
                  <a:pt x="155" y="52"/>
                  <a:pt x="150" y="54"/>
                  <a:pt x="154" y="49"/>
                </a:cubicBezTo>
                <a:cubicBezTo>
                  <a:pt x="157" y="44"/>
                  <a:pt x="155" y="47"/>
                  <a:pt x="160" y="45"/>
                </a:cubicBezTo>
                <a:cubicBezTo>
                  <a:pt x="166" y="42"/>
                  <a:pt x="174" y="42"/>
                  <a:pt x="167" y="40"/>
                </a:cubicBezTo>
                <a:cubicBezTo>
                  <a:pt x="160" y="39"/>
                  <a:pt x="171" y="39"/>
                  <a:pt x="161" y="34"/>
                </a:cubicBezTo>
                <a:cubicBezTo>
                  <a:pt x="152" y="30"/>
                  <a:pt x="152" y="36"/>
                  <a:pt x="152" y="30"/>
                </a:cubicBezTo>
                <a:cubicBezTo>
                  <a:pt x="152" y="23"/>
                  <a:pt x="151" y="23"/>
                  <a:pt x="149" y="23"/>
                </a:cubicBezTo>
                <a:cubicBezTo>
                  <a:pt x="147" y="24"/>
                  <a:pt x="141" y="25"/>
                  <a:pt x="139" y="25"/>
                </a:cubicBezTo>
                <a:cubicBezTo>
                  <a:pt x="137" y="26"/>
                  <a:pt x="139" y="28"/>
                  <a:pt x="135" y="25"/>
                </a:cubicBezTo>
                <a:cubicBezTo>
                  <a:pt x="131" y="22"/>
                  <a:pt x="129" y="26"/>
                  <a:pt x="131" y="22"/>
                </a:cubicBezTo>
                <a:cubicBezTo>
                  <a:pt x="133" y="19"/>
                  <a:pt x="133" y="18"/>
                  <a:pt x="135" y="16"/>
                </a:cubicBezTo>
                <a:cubicBezTo>
                  <a:pt x="138" y="13"/>
                  <a:pt x="137" y="5"/>
                  <a:pt x="144" y="8"/>
                </a:cubicBezTo>
                <a:cubicBezTo>
                  <a:pt x="151" y="11"/>
                  <a:pt x="148" y="10"/>
                  <a:pt x="153" y="11"/>
                </a:cubicBezTo>
                <a:cubicBezTo>
                  <a:pt x="158" y="11"/>
                  <a:pt x="161" y="10"/>
                  <a:pt x="161" y="9"/>
                </a:cubicBezTo>
                <a:cubicBezTo>
                  <a:pt x="161" y="8"/>
                  <a:pt x="155" y="5"/>
                  <a:pt x="155" y="5"/>
                </a:cubicBezTo>
                <a:cubicBezTo>
                  <a:pt x="155" y="5"/>
                  <a:pt x="153" y="6"/>
                  <a:pt x="154" y="5"/>
                </a:cubicBezTo>
                <a:cubicBezTo>
                  <a:pt x="154" y="4"/>
                  <a:pt x="156" y="2"/>
                  <a:pt x="156" y="2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35" y="0"/>
                  <a:pt x="13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18"/>
          <p:cNvSpPr>
            <a:spLocks/>
          </p:cNvSpPr>
          <p:nvPr/>
        </p:nvSpPr>
        <p:spPr bwMode="auto">
          <a:xfrm>
            <a:off x="677374" y="1825789"/>
            <a:ext cx="3080539" cy="2703840"/>
          </a:xfrm>
          <a:custGeom>
            <a:avLst/>
            <a:gdLst>
              <a:gd name="T0" fmla="*/ 93 w 322"/>
              <a:gd name="T1" fmla="*/ 22 h 282"/>
              <a:gd name="T2" fmla="*/ 87 w 322"/>
              <a:gd name="T3" fmla="*/ 33 h 282"/>
              <a:gd name="T4" fmla="*/ 81 w 322"/>
              <a:gd name="T5" fmla="*/ 41 h 282"/>
              <a:gd name="T6" fmla="*/ 76 w 322"/>
              <a:gd name="T7" fmla="*/ 37 h 282"/>
              <a:gd name="T8" fmla="*/ 74 w 322"/>
              <a:gd name="T9" fmla="*/ 46 h 282"/>
              <a:gd name="T10" fmla="*/ 60 w 322"/>
              <a:gd name="T11" fmla="*/ 49 h 282"/>
              <a:gd name="T12" fmla="*/ 51 w 322"/>
              <a:gd name="T13" fmla="*/ 58 h 282"/>
              <a:gd name="T14" fmla="*/ 38 w 322"/>
              <a:gd name="T15" fmla="*/ 76 h 282"/>
              <a:gd name="T16" fmla="*/ 31 w 322"/>
              <a:gd name="T17" fmla="*/ 87 h 282"/>
              <a:gd name="T18" fmla="*/ 38 w 322"/>
              <a:gd name="T19" fmla="*/ 95 h 282"/>
              <a:gd name="T20" fmla="*/ 39 w 322"/>
              <a:gd name="T21" fmla="*/ 99 h 282"/>
              <a:gd name="T22" fmla="*/ 32 w 322"/>
              <a:gd name="T23" fmla="*/ 93 h 282"/>
              <a:gd name="T24" fmla="*/ 26 w 322"/>
              <a:gd name="T25" fmla="*/ 85 h 282"/>
              <a:gd name="T26" fmla="*/ 24 w 322"/>
              <a:gd name="T27" fmla="*/ 97 h 282"/>
              <a:gd name="T28" fmla="*/ 25 w 322"/>
              <a:gd name="T29" fmla="*/ 118 h 282"/>
              <a:gd name="T30" fmla="*/ 34 w 322"/>
              <a:gd name="T31" fmla="*/ 113 h 282"/>
              <a:gd name="T32" fmla="*/ 45 w 322"/>
              <a:gd name="T33" fmla="*/ 125 h 282"/>
              <a:gd name="T34" fmla="*/ 58 w 322"/>
              <a:gd name="T35" fmla="*/ 138 h 282"/>
              <a:gd name="T36" fmla="*/ 71 w 322"/>
              <a:gd name="T37" fmla="*/ 149 h 282"/>
              <a:gd name="T38" fmla="*/ 87 w 322"/>
              <a:gd name="T39" fmla="*/ 166 h 282"/>
              <a:gd name="T40" fmla="*/ 82 w 322"/>
              <a:gd name="T41" fmla="*/ 190 h 282"/>
              <a:gd name="T42" fmla="*/ 69 w 322"/>
              <a:gd name="T43" fmla="*/ 219 h 282"/>
              <a:gd name="T44" fmla="*/ 73 w 322"/>
              <a:gd name="T45" fmla="*/ 240 h 282"/>
              <a:gd name="T46" fmla="*/ 65 w 322"/>
              <a:gd name="T47" fmla="*/ 241 h 282"/>
              <a:gd name="T48" fmla="*/ 45 w 322"/>
              <a:gd name="T49" fmla="*/ 209 h 282"/>
              <a:gd name="T50" fmla="*/ 23 w 322"/>
              <a:gd name="T51" fmla="*/ 159 h 282"/>
              <a:gd name="T52" fmla="*/ 16 w 322"/>
              <a:gd name="T53" fmla="*/ 123 h 282"/>
              <a:gd name="T54" fmla="*/ 104 w 322"/>
              <a:gd name="T55" fmla="*/ 259 h 282"/>
              <a:gd name="T56" fmla="*/ 127 w 322"/>
              <a:gd name="T57" fmla="*/ 255 h 282"/>
              <a:gd name="T58" fmla="*/ 156 w 322"/>
              <a:gd name="T59" fmla="*/ 252 h 282"/>
              <a:gd name="T60" fmla="*/ 153 w 322"/>
              <a:gd name="T61" fmla="*/ 264 h 282"/>
              <a:gd name="T62" fmla="*/ 171 w 322"/>
              <a:gd name="T63" fmla="*/ 263 h 282"/>
              <a:gd name="T64" fmla="*/ 196 w 322"/>
              <a:gd name="T65" fmla="*/ 260 h 282"/>
              <a:gd name="T66" fmla="*/ 194 w 322"/>
              <a:gd name="T67" fmla="*/ 4 h 282"/>
              <a:gd name="T68" fmla="*/ 278 w 322"/>
              <a:gd name="T69" fmla="*/ 91 h 282"/>
              <a:gd name="T70" fmla="*/ 266 w 322"/>
              <a:gd name="T71" fmla="*/ 82 h 282"/>
              <a:gd name="T72" fmla="*/ 256 w 322"/>
              <a:gd name="T73" fmla="*/ 105 h 282"/>
              <a:gd name="T74" fmla="*/ 240 w 322"/>
              <a:gd name="T75" fmla="*/ 84 h 282"/>
              <a:gd name="T76" fmla="*/ 246 w 322"/>
              <a:gd name="T77" fmla="*/ 106 h 282"/>
              <a:gd name="T78" fmla="*/ 263 w 322"/>
              <a:gd name="T79" fmla="*/ 112 h 282"/>
              <a:gd name="T80" fmla="*/ 256 w 322"/>
              <a:gd name="T81" fmla="*/ 142 h 282"/>
              <a:gd name="T82" fmla="*/ 248 w 322"/>
              <a:gd name="T83" fmla="*/ 173 h 282"/>
              <a:gd name="T84" fmla="*/ 238 w 322"/>
              <a:gd name="T85" fmla="*/ 194 h 282"/>
              <a:gd name="T86" fmla="*/ 208 w 322"/>
              <a:gd name="T87" fmla="*/ 218 h 282"/>
              <a:gd name="T88" fmla="*/ 200 w 322"/>
              <a:gd name="T89" fmla="*/ 197 h 282"/>
              <a:gd name="T90" fmla="*/ 201 w 322"/>
              <a:gd name="T91" fmla="*/ 171 h 282"/>
              <a:gd name="T92" fmla="*/ 190 w 322"/>
              <a:gd name="T93" fmla="*/ 143 h 282"/>
              <a:gd name="T94" fmla="*/ 177 w 322"/>
              <a:gd name="T95" fmla="*/ 127 h 282"/>
              <a:gd name="T96" fmla="*/ 140 w 322"/>
              <a:gd name="T97" fmla="*/ 128 h 282"/>
              <a:gd name="T98" fmla="*/ 126 w 322"/>
              <a:gd name="T99" fmla="*/ 108 h 282"/>
              <a:gd name="T100" fmla="*/ 141 w 322"/>
              <a:gd name="T101" fmla="*/ 70 h 282"/>
              <a:gd name="T102" fmla="*/ 168 w 322"/>
              <a:gd name="T103" fmla="*/ 59 h 282"/>
              <a:gd name="T104" fmla="*/ 184 w 322"/>
              <a:gd name="T105" fmla="*/ 66 h 282"/>
              <a:gd name="T106" fmla="*/ 206 w 322"/>
              <a:gd name="T107" fmla="*/ 66 h 282"/>
              <a:gd name="T108" fmla="*/ 229 w 322"/>
              <a:gd name="T109" fmla="*/ 62 h 282"/>
              <a:gd name="T110" fmla="*/ 208 w 322"/>
              <a:gd name="T111" fmla="*/ 53 h 282"/>
              <a:gd name="T112" fmla="*/ 206 w 322"/>
              <a:gd name="T113" fmla="*/ 46 h 282"/>
              <a:gd name="T114" fmla="*/ 179 w 322"/>
              <a:gd name="T115" fmla="*/ 46 h 282"/>
              <a:gd name="T116" fmla="*/ 156 w 322"/>
              <a:gd name="T117" fmla="*/ 53 h 282"/>
              <a:gd name="T118" fmla="*/ 152 w 322"/>
              <a:gd name="T119" fmla="*/ 30 h 282"/>
              <a:gd name="T120" fmla="*/ 135 w 322"/>
              <a:gd name="T121" fmla="*/ 16 h 282"/>
              <a:gd name="T122" fmla="*/ 154 w 322"/>
              <a:gd name="T123" fmla="*/ 5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2" h="282">
                <a:moveTo>
                  <a:pt x="131" y="1"/>
                </a:moveTo>
                <a:cubicBezTo>
                  <a:pt x="131" y="1"/>
                  <a:pt x="82" y="7"/>
                  <a:pt x="50" y="45"/>
                </a:cubicBezTo>
                <a:cubicBezTo>
                  <a:pt x="50" y="45"/>
                  <a:pt x="75" y="19"/>
                  <a:pt x="90" y="19"/>
                </a:cubicBezTo>
                <a:cubicBezTo>
                  <a:pt x="94" y="20"/>
                  <a:pt x="94" y="20"/>
                  <a:pt x="94" y="20"/>
                </a:cubicBezTo>
                <a:cubicBezTo>
                  <a:pt x="94" y="20"/>
                  <a:pt x="93" y="22"/>
                  <a:pt x="93" y="22"/>
                </a:cubicBezTo>
                <a:cubicBezTo>
                  <a:pt x="92" y="23"/>
                  <a:pt x="90" y="25"/>
                  <a:pt x="90" y="26"/>
                </a:cubicBezTo>
                <a:cubicBezTo>
                  <a:pt x="90" y="27"/>
                  <a:pt x="90" y="29"/>
                  <a:pt x="90" y="29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8" y="31"/>
                  <a:pt x="88" y="31"/>
                </a:cubicBezTo>
                <a:cubicBezTo>
                  <a:pt x="87" y="32"/>
                  <a:pt x="87" y="32"/>
                  <a:pt x="87" y="33"/>
                </a:cubicBezTo>
                <a:cubicBezTo>
                  <a:pt x="87" y="34"/>
                  <a:pt x="87" y="36"/>
                  <a:pt x="87" y="36"/>
                </a:cubicBezTo>
                <a:cubicBezTo>
                  <a:pt x="87" y="39"/>
                  <a:pt x="87" y="39"/>
                  <a:pt x="87" y="39"/>
                </a:cubicBezTo>
                <a:cubicBezTo>
                  <a:pt x="86" y="40"/>
                  <a:pt x="86" y="40"/>
                  <a:pt x="86" y="40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2" y="42"/>
                  <a:pt x="81" y="41"/>
                </a:cubicBezTo>
                <a:cubicBezTo>
                  <a:pt x="80" y="41"/>
                  <a:pt x="80" y="39"/>
                  <a:pt x="80" y="39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7"/>
                  <a:pt x="83" y="37"/>
                  <a:pt x="82" y="36"/>
                </a:cubicBezTo>
                <a:cubicBezTo>
                  <a:pt x="81" y="36"/>
                  <a:pt x="81" y="34"/>
                  <a:pt x="80" y="34"/>
                </a:cubicBezTo>
                <a:cubicBezTo>
                  <a:pt x="78" y="35"/>
                  <a:pt x="76" y="37"/>
                  <a:pt x="76" y="37"/>
                </a:cubicBezTo>
                <a:cubicBezTo>
                  <a:pt x="73" y="38"/>
                  <a:pt x="73" y="38"/>
                  <a:pt x="73" y="38"/>
                </a:cubicBezTo>
                <a:cubicBezTo>
                  <a:pt x="73" y="38"/>
                  <a:pt x="72" y="41"/>
                  <a:pt x="73" y="41"/>
                </a:cubicBezTo>
                <a:cubicBezTo>
                  <a:pt x="73" y="41"/>
                  <a:pt x="75" y="42"/>
                  <a:pt x="75" y="42"/>
                </a:cubicBezTo>
                <a:cubicBezTo>
                  <a:pt x="75" y="42"/>
                  <a:pt x="75" y="43"/>
                  <a:pt x="75" y="44"/>
                </a:cubicBezTo>
                <a:cubicBezTo>
                  <a:pt x="75" y="45"/>
                  <a:pt x="74" y="46"/>
                  <a:pt x="74" y="46"/>
                </a:cubicBezTo>
                <a:cubicBezTo>
                  <a:pt x="74" y="46"/>
                  <a:pt x="74" y="47"/>
                  <a:pt x="72" y="47"/>
                </a:cubicBezTo>
                <a:cubicBezTo>
                  <a:pt x="70" y="46"/>
                  <a:pt x="69" y="46"/>
                  <a:pt x="68" y="46"/>
                </a:cubicBezTo>
                <a:cubicBezTo>
                  <a:pt x="67" y="45"/>
                  <a:pt x="66" y="45"/>
                  <a:pt x="65" y="45"/>
                </a:cubicBezTo>
                <a:cubicBezTo>
                  <a:pt x="64" y="46"/>
                  <a:pt x="64" y="46"/>
                  <a:pt x="63" y="46"/>
                </a:cubicBezTo>
                <a:cubicBezTo>
                  <a:pt x="63" y="47"/>
                  <a:pt x="60" y="49"/>
                  <a:pt x="60" y="49"/>
                </a:cubicBezTo>
                <a:cubicBezTo>
                  <a:pt x="60" y="49"/>
                  <a:pt x="59" y="49"/>
                  <a:pt x="59" y="50"/>
                </a:cubicBezTo>
                <a:cubicBezTo>
                  <a:pt x="59" y="51"/>
                  <a:pt x="58" y="53"/>
                  <a:pt x="58" y="53"/>
                </a:cubicBezTo>
                <a:cubicBezTo>
                  <a:pt x="58" y="53"/>
                  <a:pt x="57" y="54"/>
                  <a:pt x="54" y="55"/>
                </a:cubicBezTo>
                <a:cubicBezTo>
                  <a:pt x="52" y="55"/>
                  <a:pt x="52" y="56"/>
                  <a:pt x="52" y="56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58"/>
                  <a:pt x="49" y="60"/>
                  <a:pt x="48" y="61"/>
                </a:cubicBezTo>
                <a:cubicBezTo>
                  <a:pt x="47" y="62"/>
                  <a:pt x="43" y="65"/>
                  <a:pt x="43" y="65"/>
                </a:cubicBezTo>
                <a:cubicBezTo>
                  <a:pt x="42" y="65"/>
                  <a:pt x="41" y="67"/>
                  <a:pt x="41" y="68"/>
                </a:cubicBezTo>
                <a:cubicBezTo>
                  <a:pt x="40" y="69"/>
                  <a:pt x="40" y="71"/>
                  <a:pt x="40" y="72"/>
                </a:cubicBezTo>
                <a:cubicBezTo>
                  <a:pt x="39" y="73"/>
                  <a:pt x="39" y="74"/>
                  <a:pt x="38" y="76"/>
                </a:cubicBezTo>
                <a:cubicBezTo>
                  <a:pt x="38" y="77"/>
                  <a:pt x="37" y="79"/>
                  <a:pt x="37" y="79"/>
                </a:cubicBezTo>
                <a:cubicBezTo>
                  <a:pt x="36" y="80"/>
                  <a:pt x="35" y="81"/>
                  <a:pt x="35" y="81"/>
                </a:cubicBezTo>
                <a:cubicBezTo>
                  <a:pt x="34" y="81"/>
                  <a:pt x="31" y="82"/>
                  <a:pt x="30" y="83"/>
                </a:cubicBezTo>
                <a:cubicBezTo>
                  <a:pt x="29" y="83"/>
                  <a:pt x="29" y="85"/>
                  <a:pt x="29" y="85"/>
                </a:cubicBezTo>
                <a:cubicBezTo>
                  <a:pt x="29" y="86"/>
                  <a:pt x="30" y="87"/>
                  <a:pt x="31" y="87"/>
                </a:cubicBezTo>
                <a:cubicBezTo>
                  <a:pt x="31" y="87"/>
                  <a:pt x="33" y="88"/>
                  <a:pt x="33" y="88"/>
                </a:cubicBezTo>
                <a:cubicBezTo>
                  <a:pt x="33" y="88"/>
                  <a:pt x="33" y="90"/>
                  <a:pt x="33" y="91"/>
                </a:cubicBezTo>
                <a:cubicBezTo>
                  <a:pt x="33" y="91"/>
                  <a:pt x="32" y="94"/>
                  <a:pt x="33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5"/>
                  <a:pt x="38" y="95"/>
                  <a:pt x="38" y="95"/>
                </a:cubicBezTo>
                <a:cubicBezTo>
                  <a:pt x="40" y="96"/>
                  <a:pt x="40" y="96"/>
                  <a:pt x="40" y="96"/>
                </a:cubicBezTo>
                <a:cubicBezTo>
                  <a:pt x="41" y="97"/>
                  <a:pt x="41" y="97"/>
                  <a:pt x="41" y="97"/>
                </a:cubicBezTo>
                <a:cubicBezTo>
                  <a:pt x="41" y="97"/>
                  <a:pt x="41" y="99"/>
                  <a:pt x="41" y="99"/>
                </a:cubicBezTo>
                <a:cubicBezTo>
                  <a:pt x="41" y="100"/>
                  <a:pt x="40" y="101"/>
                  <a:pt x="39" y="101"/>
                </a:cubicBezTo>
                <a:cubicBezTo>
                  <a:pt x="39" y="100"/>
                  <a:pt x="39" y="100"/>
                  <a:pt x="39" y="99"/>
                </a:cubicBezTo>
                <a:cubicBezTo>
                  <a:pt x="38" y="98"/>
                  <a:pt x="38" y="98"/>
                  <a:pt x="37" y="97"/>
                </a:cubicBezTo>
                <a:cubicBezTo>
                  <a:pt x="36" y="97"/>
                  <a:pt x="35" y="98"/>
                  <a:pt x="34" y="98"/>
                </a:cubicBezTo>
                <a:cubicBezTo>
                  <a:pt x="34" y="97"/>
                  <a:pt x="33" y="97"/>
                  <a:pt x="32" y="97"/>
                </a:cubicBezTo>
                <a:cubicBezTo>
                  <a:pt x="31" y="96"/>
                  <a:pt x="31" y="97"/>
                  <a:pt x="31" y="96"/>
                </a:cubicBezTo>
                <a:cubicBezTo>
                  <a:pt x="31" y="94"/>
                  <a:pt x="32" y="94"/>
                  <a:pt x="32" y="93"/>
                </a:cubicBezTo>
                <a:cubicBezTo>
                  <a:pt x="31" y="92"/>
                  <a:pt x="31" y="91"/>
                  <a:pt x="30" y="91"/>
                </a:cubicBezTo>
                <a:cubicBezTo>
                  <a:pt x="29" y="91"/>
                  <a:pt x="30" y="92"/>
                  <a:pt x="29" y="91"/>
                </a:cubicBezTo>
                <a:cubicBezTo>
                  <a:pt x="28" y="90"/>
                  <a:pt x="28" y="89"/>
                  <a:pt x="27" y="89"/>
                </a:cubicBezTo>
                <a:cubicBezTo>
                  <a:pt x="27" y="89"/>
                  <a:pt x="26" y="90"/>
                  <a:pt x="26" y="89"/>
                </a:cubicBezTo>
                <a:cubicBezTo>
                  <a:pt x="26" y="88"/>
                  <a:pt x="26" y="86"/>
                  <a:pt x="26" y="85"/>
                </a:cubicBezTo>
                <a:cubicBezTo>
                  <a:pt x="26" y="85"/>
                  <a:pt x="27" y="83"/>
                  <a:pt x="27" y="83"/>
                </a:cubicBezTo>
                <a:cubicBezTo>
                  <a:pt x="27" y="82"/>
                  <a:pt x="28" y="78"/>
                  <a:pt x="28" y="78"/>
                </a:cubicBezTo>
                <a:cubicBezTo>
                  <a:pt x="28" y="78"/>
                  <a:pt x="23" y="87"/>
                  <a:pt x="22" y="93"/>
                </a:cubicBezTo>
                <a:cubicBezTo>
                  <a:pt x="22" y="93"/>
                  <a:pt x="23" y="93"/>
                  <a:pt x="23" y="94"/>
                </a:cubicBezTo>
                <a:cubicBezTo>
                  <a:pt x="23" y="95"/>
                  <a:pt x="24" y="96"/>
                  <a:pt x="24" y="97"/>
                </a:cubicBezTo>
                <a:cubicBezTo>
                  <a:pt x="23" y="98"/>
                  <a:pt x="23" y="98"/>
                  <a:pt x="23" y="102"/>
                </a:cubicBezTo>
                <a:cubicBezTo>
                  <a:pt x="23" y="105"/>
                  <a:pt x="24" y="106"/>
                  <a:pt x="24" y="107"/>
                </a:cubicBezTo>
                <a:cubicBezTo>
                  <a:pt x="23" y="108"/>
                  <a:pt x="23" y="110"/>
                  <a:pt x="23" y="111"/>
                </a:cubicBezTo>
                <a:cubicBezTo>
                  <a:pt x="22" y="112"/>
                  <a:pt x="23" y="116"/>
                  <a:pt x="24" y="116"/>
                </a:cubicBezTo>
                <a:cubicBezTo>
                  <a:pt x="24" y="117"/>
                  <a:pt x="24" y="117"/>
                  <a:pt x="25" y="118"/>
                </a:cubicBezTo>
                <a:cubicBezTo>
                  <a:pt x="26" y="119"/>
                  <a:pt x="24" y="121"/>
                  <a:pt x="26" y="119"/>
                </a:cubicBezTo>
                <a:cubicBezTo>
                  <a:pt x="27" y="116"/>
                  <a:pt x="28" y="115"/>
                  <a:pt x="28" y="115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29" y="114"/>
                  <a:pt x="29" y="112"/>
                  <a:pt x="31" y="112"/>
                </a:cubicBezTo>
                <a:cubicBezTo>
                  <a:pt x="33" y="113"/>
                  <a:pt x="34" y="112"/>
                  <a:pt x="34" y="113"/>
                </a:cubicBezTo>
                <a:cubicBezTo>
                  <a:pt x="35" y="114"/>
                  <a:pt x="33" y="116"/>
                  <a:pt x="35" y="116"/>
                </a:cubicBezTo>
                <a:cubicBezTo>
                  <a:pt x="36" y="117"/>
                  <a:pt x="39" y="115"/>
                  <a:pt x="40" y="115"/>
                </a:cubicBezTo>
                <a:cubicBezTo>
                  <a:pt x="41" y="116"/>
                  <a:pt x="42" y="116"/>
                  <a:pt x="42" y="117"/>
                </a:cubicBezTo>
                <a:cubicBezTo>
                  <a:pt x="43" y="119"/>
                  <a:pt x="43" y="121"/>
                  <a:pt x="44" y="121"/>
                </a:cubicBezTo>
                <a:cubicBezTo>
                  <a:pt x="45" y="122"/>
                  <a:pt x="45" y="124"/>
                  <a:pt x="45" y="125"/>
                </a:cubicBezTo>
                <a:cubicBezTo>
                  <a:pt x="46" y="126"/>
                  <a:pt x="49" y="127"/>
                  <a:pt x="49" y="127"/>
                </a:cubicBezTo>
                <a:cubicBezTo>
                  <a:pt x="50" y="127"/>
                  <a:pt x="53" y="128"/>
                  <a:pt x="54" y="128"/>
                </a:cubicBezTo>
                <a:cubicBezTo>
                  <a:pt x="55" y="129"/>
                  <a:pt x="54" y="130"/>
                  <a:pt x="56" y="131"/>
                </a:cubicBezTo>
                <a:cubicBezTo>
                  <a:pt x="58" y="131"/>
                  <a:pt x="58" y="135"/>
                  <a:pt x="58" y="135"/>
                </a:cubicBezTo>
                <a:cubicBezTo>
                  <a:pt x="58" y="135"/>
                  <a:pt x="59" y="138"/>
                  <a:pt x="58" y="138"/>
                </a:cubicBezTo>
                <a:cubicBezTo>
                  <a:pt x="58" y="139"/>
                  <a:pt x="58" y="141"/>
                  <a:pt x="59" y="141"/>
                </a:cubicBezTo>
                <a:cubicBezTo>
                  <a:pt x="60" y="141"/>
                  <a:pt x="63" y="142"/>
                  <a:pt x="63" y="142"/>
                </a:cubicBezTo>
                <a:cubicBezTo>
                  <a:pt x="63" y="142"/>
                  <a:pt x="61" y="144"/>
                  <a:pt x="64" y="145"/>
                </a:cubicBezTo>
                <a:cubicBezTo>
                  <a:pt x="66" y="146"/>
                  <a:pt x="69" y="147"/>
                  <a:pt x="69" y="147"/>
                </a:cubicBezTo>
                <a:cubicBezTo>
                  <a:pt x="70" y="147"/>
                  <a:pt x="68" y="149"/>
                  <a:pt x="71" y="149"/>
                </a:cubicBezTo>
                <a:cubicBezTo>
                  <a:pt x="73" y="149"/>
                  <a:pt x="76" y="149"/>
                  <a:pt x="77" y="150"/>
                </a:cubicBezTo>
                <a:cubicBezTo>
                  <a:pt x="79" y="151"/>
                  <a:pt x="78" y="152"/>
                  <a:pt x="81" y="154"/>
                </a:cubicBezTo>
                <a:cubicBezTo>
                  <a:pt x="85" y="156"/>
                  <a:pt x="86" y="157"/>
                  <a:pt x="87" y="157"/>
                </a:cubicBezTo>
                <a:cubicBezTo>
                  <a:pt x="87" y="158"/>
                  <a:pt x="89" y="157"/>
                  <a:pt x="89" y="160"/>
                </a:cubicBezTo>
                <a:cubicBezTo>
                  <a:pt x="88" y="163"/>
                  <a:pt x="88" y="165"/>
                  <a:pt x="87" y="166"/>
                </a:cubicBezTo>
                <a:cubicBezTo>
                  <a:pt x="85" y="167"/>
                  <a:pt x="84" y="170"/>
                  <a:pt x="83" y="171"/>
                </a:cubicBezTo>
                <a:cubicBezTo>
                  <a:pt x="82" y="172"/>
                  <a:pt x="81" y="174"/>
                  <a:pt x="82" y="176"/>
                </a:cubicBezTo>
                <a:cubicBezTo>
                  <a:pt x="83" y="178"/>
                  <a:pt x="84" y="180"/>
                  <a:pt x="84" y="181"/>
                </a:cubicBezTo>
                <a:cubicBezTo>
                  <a:pt x="84" y="182"/>
                  <a:pt x="84" y="185"/>
                  <a:pt x="84" y="187"/>
                </a:cubicBezTo>
                <a:cubicBezTo>
                  <a:pt x="83" y="188"/>
                  <a:pt x="82" y="190"/>
                  <a:pt x="82" y="190"/>
                </a:cubicBezTo>
                <a:cubicBezTo>
                  <a:pt x="82" y="190"/>
                  <a:pt x="84" y="192"/>
                  <a:pt x="82" y="194"/>
                </a:cubicBezTo>
                <a:cubicBezTo>
                  <a:pt x="80" y="196"/>
                  <a:pt x="78" y="198"/>
                  <a:pt x="77" y="198"/>
                </a:cubicBezTo>
                <a:cubicBezTo>
                  <a:pt x="75" y="199"/>
                  <a:pt x="73" y="201"/>
                  <a:pt x="73" y="201"/>
                </a:cubicBezTo>
                <a:cubicBezTo>
                  <a:pt x="73" y="201"/>
                  <a:pt x="73" y="207"/>
                  <a:pt x="73" y="208"/>
                </a:cubicBezTo>
                <a:cubicBezTo>
                  <a:pt x="72" y="209"/>
                  <a:pt x="67" y="217"/>
                  <a:pt x="69" y="219"/>
                </a:cubicBezTo>
                <a:cubicBezTo>
                  <a:pt x="71" y="221"/>
                  <a:pt x="71" y="224"/>
                  <a:pt x="71" y="225"/>
                </a:cubicBezTo>
                <a:cubicBezTo>
                  <a:pt x="70" y="226"/>
                  <a:pt x="70" y="226"/>
                  <a:pt x="69" y="227"/>
                </a:cubicBezTo>
                <a:cubicBezTo>
                  <a:pt x="69" y="228"/>
                  <a:pt x="65" y="227"/>
                  <a:pt x="67" y="230"/>
                </a:cubicBezTo>
                <a:cubicBezTo>
                  <a:pt x="69" y="233"/>
                  <a:pt x="70" y="234"/>
                  <a:pt x="71" y="236"/>
                </a:cubicBezTo>
                <a:cubicBezTo>
                  <a:pt x="72" y="238"/>
                  <a:pt x="72" y="238"/>
                  <a:pt x="73" y="240"/>
                </a:cubicBezTo>
                <a:cubicBezTo>
                  <a:pt x="75" y="242"/>
                  <a:pt x="75" y="243"/>
                  <a:pt x="77" y="245"/>
                </a:cubicBezTo>
                <a:cubicBezTo>
                  <a:pt x="78" y="246"/>
                  <a:pt x="80" y="247"/>
                  <a:pt x="80" y="248"/>
                </a:cubicBezTo>
                <a:cubicBezTo>
                  <a:pt x="80" y="250"/>
                  <a:pt x="83" y="254"/>
                  <a:pt x="79" y="251"/>
                </a:cubicBezTo>
                <a:cubicBezTo>
                  <a:pt x="75" y="248"/>
                  <a:pt x="79" y="251"/>
                  <a:pt x="74" y="247"/>
                </a:cubicBezTo>
                <a:cubicBezTo>
                  <a:pt x="69" y="242"/>
                  <a:pt x="68" y="244"/>
                  <a:pt x="65" y="241"/>
                </a:cubicBezTo>
                <a:cubicBezTo>
                  <a:pt x="63" y="239"/>
                  <a:pt x="66" y="248"/>
                  <a:pt x="62" y="237"/>
                </a:cubicBezTo>
                <a:cubicBezTo>
                  <a:pt x="58" y="226"/>
                  <a:pt x="57" y="227"/>
                  <a:pt x="56" y="225"/>
                </a:cubicBezTo>
                <a:cubicBezTo>
                  <a:pt x="55" y="223"/>
                  <a:pt x="56" y="225"/>
                  <a:pt x="53" y="220"/>
                </a:cubicBezTo>
                <a:cubicBezTo>
                  <a:pt x="50" y="214"/>
                  <a:pt x="52" y="218"/>
                  <a:pt x="50" y="214"/>
                </a:cubicBezTo>
                <a:cubicBezTo>
                  <a:pt x="47" y="211"/>
                  <a:pt x="47" y="216"/>
                  <a:pt x="45" y="209"/>
                </a:cubicBezTo>
                <a:cubicBezTo>
                  <a:pt x="44" y="203"/>
                  <a:pt x="44" y="207"/>
                  <a:pt x="42" y="200"/>
                </a:cubicBezTo>
                <a:cubicBezTo>
                  <a:pt x="40" y="193"/>
                  <a:pt x="44" y="192"/>
                  <a:pt x="40" y="189"/>
                </a:cubicBezTo>
                <a:cubicBezTo>
                  <a:pt x="36" y="186"/>
                  <a:pt x="36" y="187"/>
                  <a:pt x="35" y="185"/>
                </a:cubicBezTo>
                <a:cubicBezTo>
                  <a:pt x="33" y="182"/>
                  <a:pt x="35" y="185"/>
                  <a:pt x="31" y="179"/>
                </a:cubicBezTo>
                <a:cubicBezTo>
                  <a:pt x="28" y="172"/>
                  <a:pt x="23" y="170"/>
                  <a:pt x="23" y="159"/>
                </a:cubicBezTo>
                <a:cubicBezTo>
                  <a:pt x="24" y="149"/>
                  <a:pt x="24" y="147"/>
                  <a:pt x="24" y="147"/>
                </a:cubicBezTo>
                <a:cubicBezTo>
                  <a:pt x="24" y="147"/>
                  <a:pt x="18" y="143"/>
                  <a:pt x="20" y="137"/>
                </a:cubicBezTo>
                <a:cubicBezTo>
                  <a:pt x="22" y="131"/>
                  <a:pt x="23" y="133"/>
                  <a:pt x="22" y="131"/>
                </a:cubicBezTo>
                <a:cubicBezTo>
                  <a:pt x="21" y="129"/>
                  <a:pt x="21" y="129"/>
                  <a:pt x="19" y="127"/>
                </a:cubicBezTo>
                <a:cubicBezTo>
                  <a:pt x="17" y="124"/>
                  <a:pt x="17" y="125"/>
                  <a:pt x="16" y="123"/>
                </a:cubicBezTo>
                <a:cubicBezTo>
                  <a:pt x="16" y="122"/>
                  <a:pt x="15" y="118"/>
                  <a:pt x="15" y="118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14" y="119"/>
                  <a:pt x="0" y="258"/>
                  <a:pt x="138" y="278"/>
                </a:cubicBezTo>
                <a:cubicBezTo>
                  <a:pt x="138" y="278"/>
                  <a:pt x="106" y="271"/>
                  <a:pt x="103" y="265"/>
                </a:cubicBezTo>
                <a:cubicBezTo>
                  <a:pt x="103" y="265"/>
                  <a:pt x="103" y="259"/>
                  <a:pt x="104" y="259"/>
                </a:cubicBezTo>
                <a:cubicBezTo>
                  <a:pt x="105" y="259"/>
                  <a:pt x="107" y="260"/>
                  <a:pt x="109" y="258"/>
                </a:cubicBezTo>
                <a:cubicBezTo>
                  <a:pt x="111" y="257"/>
                  <a:pt x="114" y="255"/>
                  <a:pt x="114" y="255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4" y="257"/>
                  <a:pt x="112" y="258"/>
                  <a:pt x="118" y="257"/>
                </a:cubicBezTo>
                <a:cubicBezTo>
                  <a:pt x="124" y="256"/>
                  <a:pt x="124" y="256"/>
                  <a:pt x="127" y="255"/>
                </a:cubicBezTo>
                <a:cubicBezTo>
                  <a:pt x="129" y="254"/>
                  <a:pt x="132" y="249"/>
                  <a:pt x="133" y="252"/>
                </a:cubicBezTo>
                <a:cubicBezTo>
                  <a:pt x="134" y="255"/>
                  <a:pt x="131" y="254"/>
                  <a:pt x="134" y="255"/>
                </a:cubicBezTo>
                <a:cubicBezTo>
                  <a:pt x="137" y="257"/>
                  <a:pt x="143" y="255"/>
                  <a:pt x="143" y="255"/>
                </a:cubicBezTo>
                <a:cubicBezTo>
                  <a:pt x="143" y="255"/>
                  <a:pt x="152" y="255"/>
                  <a:pt x="153" y="254"/>
                </a:cubicBezTo>
                <a:cubicBezTo>
                  <a:pt x="154" y="253"/>
                  <a:pt x="154" y="252"/>
                  <a:pt x="156" y="252"/>
                </a:cubicBezTo>
                <a:cubicBezTo>
                  <a:pt x="157" y="252"/>
                  <a:pt x="158" y="255"/>
                  <a:pt x="158" y="255"/>
                </a:cubicBezTo>
                <a:cubicBezTo>
                  <a:pt x="153" y="258"/>
                  <a:pt x="153" y="258"/>
                  <a:pt x="153" y="258"/>
                </a:cubicBez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6" y="262"/>
                  <a:pt x="148" y="263"/>
                </a:cubicBezTo>
                <a:cubicBezTo>
                  <a:pt x="150" y="264"/>
                  <a:pt x="151" y="264"/>
                  <a:pt x="153" y="264"/>
                </a:cubicBezTo>
                <a:cubicBezTo>
                  <a:pt x="156" y="265"/>
                  <a:pt x="161" y="269"/>
                  <a:pt x="162" y="266"/>
                </a:cubicBezTo>
                <a:cubicBezTo>
                  <a:pt x="164" y="264"/>
                  <a:pt x="164" y="263"/>
                  <a:pt x="165" y="262"/>
                </a:cubicBezTo>
                <a:cubicBezTo>
                  <a:pt x="166" y="260"/>
                  <a:pt x="166" y="258"/>
                  <a:pt x="168" y="258"/>
                </a:cubicBezTo>
                <a:cubicBezTo>
                  <a:pt x="170" y="258"/>
                  <a:pt x="173" y="259"/>
                  <a:pt x="173" y="259"/>
                </a:cubicBezTo>
                <a:cubicBezTo>
                  <a:pt x="171" y="263"/>
                  <a:pt x="171" y="263"/>
                  <a:pt x="171" y="263"/>
                </a:cubicBezTo>
                <a:cubicBezTo>
                  <a:pt x="171" y="263"/>
                  <a:pt x="175" y="263"/>
                  <a:pt x="176" y="263"/>
                </a:cubicBezTo>
                <a:cubicBezTo>
                  <a:pt x="178" y="263"/>
                  <a:pt x="178" y="265"/>
                  <a:pt x="180" y="263"/>
                </a:cubicBezTo>
                <a:cubicBezTo>
                  <a:pt x="183" y="261"/>
                  <a:pt x="183" y="261"/>
                  <a:pt x="185" y="260"/>
                </a:cubicBezTo>
                <a:cubicBezTo>
                  <a:pt x="188" y="260"/>
                  <a:pt x="191" y="259"/>
                  <a:pt x="192" y="259"/>
                </a:cubicBezTo>
                <a:cubicBezTo>
                  <a:pt x="193" y="260"/>
                  <a:pt x="195" y="260"/>
                  <a:pt x="196" y="260"/>
                </a:cubicBezTo>
                <a:cubicBezTo>
                  <a:pt x="197" y="260"/>
                  <a:pt x="202" y="264"/>
                  <a:pt x="203" y="263"/>
                </a:cubicBezTo>
                <a:cubicBezTo>
                  <a:pt x="204" y="262"/>
                  <a:pt x="210" y="263"/>
                  <a:pt x="210" y="263"/>
                </a:cubicBezTo>
                <a:cubicBezTo>
                  <a:pt x="210" y="263"/>
                  <a:pt x="194" y="277"/>
                  <a:pt x="159" y="278"/>
                </a:cubicBezTo>
                <a:cubicBezTo>
                  <a:pt x="159" y="278"/>
                  <a:pt x="236" y="282"/>
                  <a:pt x="279" y="207"/>
                </a:cubicBezTo>
                <a:cubicBezTo>
                  <a:pt x="322" y="133"/>
                  <a:pt x="292" y="37"/>
                  <a:pt x="194" y="4"/>
                </a:cubicBezTo>
                <a:cubicBezTo>
                  <a:pt x="194" y="4"/>
                  <a:pt x="267" y="31"/>
                  <a:pt x="286" y="102"/>
                </a:cubicBezTo>
                <a:cubicBezTo>
                  <a:pt x="286" y="103"/>
                  <a:pt x="286" y="103"/>
                  <a:pt x="286" y="103"/>
                </a:cubicBezTo>
                <a:cubicBezTo>
                  <a:pt x="284" y="101"/>
                  <a:pt x="284" y="102"/>
                  <a:pt x="282" y="99"/>
                </a:cubicBezTo>
                <a:cubicBezTo>
                  <a:pt x="281" y="95"/>
                  <a:pt x="282" y="96"/>
                  <a:pt x="281" y="94"/>
                </a:cubicBezTo>
                <a:cubicBezTo>
                  <a:pt x="279" y="91"/>
                  <a:pt x="280" y="93"/>
                  <a:pt x="278" y="91"/>
                </a:cubicBezTo>
                <a:cubicBezTo>
                  <a:pt x="276" y="88"/>
                  <a:pt x="276" y="89"/>
                  <a:pt x="275" y="87"/>
                </a:cubicBezTo>
                <a:cubicBezTo>
                  <a:pt x="273" y="86"/>
                  <a:pt x="272" y="82"/>
                  <a:pt x="271" y="81"/>
                </a:cubicBezTo>
                <a:cubicBezTo>
                  <a:pt x="270" y="79"/>
                  <a:pt x="267" y="79"/>
                  <a:pt x="266" y="79"/>
                </a:cubicBezTo>
                <a:cubicBezTo>
                  <a:pt x="264" y="78"/>
                  <a:pt x="265" y="77"/>
                  <a:pt x="264" y="78"/>
                </a:cubicBezTo>
                <a:cubicBezTo>
                  <a:pt x="264" y="80"/>
                  <a:pt x="266" y="82"/>
                  <a:pt x="266" y="82"/>
                </a:cubicBezTo>
                <a:cubicBezTo>
                  <a:pt x="266" y="88"/>
                  <a:pt x="266" y="88"/>
                  <a:pt x="266" y="88"/>
                </a:cubicBezTo>
                <a:cubicBezTo>
                  <a:pt x="266" y="88"/>
                  <a:pt x="268" y="93"/>
                  <a:pt x="268" y="94"/>
                </a:cubicBezTo>
                <a:cubicBezTo>
                  <a:pt x="268" y="95"/>
                  <a:pt x="267" y="99"/>
                  <a:pt x="267" y="99"/>
                </a:cubicBezTo>
                <a:cubicBezTo>
                  <a:pt x="267" y="99"/>
                  <a:pt x="266" y="103"/>
                  <a:pt x="265" y="103"/>
                </a:cubicBezTo>
                <a:cubicBezTo>
                  <a:pt x="263" y="104"/>
                  <a:pt x="256" y="105"/>
                  <a:pt x="256" y="105"/>
                </a:cubicBezTo>
                <a:cubicBezTo>
                  <a:pt x="256" y="105"/>
                  <a:pt x="254" y="103"/>
                  <a:pt x="252" y="101"/>
                </a:cubicBezTo>
                <a:cubicBezTo>
                  <a:pt x="251" y="98"/>
                  <a:pt x="247" y="98"/>
                  <a:pt x="246" y="97"/>
                </a:cubicBezTo>
                <a:cubicBezTo>
                  <a:pt x="245" y="96"/>
                  <a:pt x="247" y="94"/>
                  <a:pt x="245" y="91"/>
                </a:cubicBezTo>
                <a:cubicBezTo>
                  <a:pt x="243" y="88"/>
                  <a:pt x="245" y="89"/>
                  <a:pt x="242" y="87"/>
                </a:cubicBezTo>
                <a:cubicBezTo>
                  <a:pt x="240" y="84"/>
                  <a:pt x="240" y="84"/>
                  <a:pt x="240" y="84"/>
                </a:cubicBezTo>
                <a:cubicBezTo>
                  <a:pt x="240" y="84"/>
                  <a:pt x="234" y="82"/>
                  <a:pt x="236" y="86"/>
                </a:cubicBezTo>
                <a:cubicBezTo>
                  <a:pt x="238" y="89"/>
                  <a:pt x="236" y="93"/>
                  <a:pt x="237" y="93"/>
                </a:cubicBezTo>
                <a:cubicBezTo>
                  <a:pt x="239" y="93"/>
                  <a:pt x="240" y="92"/>
                  <a:pt x="241" y="95"/>
                </a:cubicBezTo>
                <a:cubicBezTo>
                  <a:pt x="242" y="98"/>
                  <a:pt x="243" y="99"/>
                  <a:pt x="244" y="100"/>
                </a:cubicBezTo>
                <a:cubicBezTo>
                  <a:pt x="245" y="101"/>
                  <a:pt x="245" y="105"/>
                  <a:pt x="246" y="106"/>
                </a:cubicBezTo>
                <a:cubicBezTo>
                  <a:pt x="248" y="106"/>
                  <a:pt x="251" y="106"/>
                  <a:pt x="251" y="107"/>
                </a:cubicBezTo>
                <a:cubicBezTo>
                  <a:pt x="251" y="109"/>
                  <a:pt x="249" y="111"/>
                  <a:pt x="251" y="112"/>
                </a:cubicBezTo>
                <a:cubicBezTo>
                  <a:pt x="253" y="113"/>
                  <a:pt x="254" y="114"/>
                  <a:pt x="255" y="113"/>
                </a:cubicBezTo>
                <a:cubicBezTo>
                  <a:pt x="256" y="113"/>
                  <a:pt x="256" y="114"/>
                  <a:pt x="258" y="113"/>
                </a:cubicBezTo>
                <a:cubicBezTo>
                  <a:pt x="260" y="112"/>
                  <a:pt x="263" y="112"/>
                  <a:pt x="263" y="112"/>
                </a:cubicBezTo>
                <a:cubicBezTo>
                  <a:pt x="263" y="112"/>
                  <a:pt x="266" y="114"/>
                  <a:pt x="266" y="115"/>
                </a:cubicBezTo>
                <a:cubicBezTo>
                  <a:pt x="266" y="116"/>
                  <a:pt x="265" y="122"/>
                  <a:pt x="265" y="122"/>
                </a:cubicBezTo>
                <a:cubicBezTo>
                  <a:pt x="262" y="127"/>
                  <a:pt x="262" y="127"/>
                  <a:pt x="262" y="127"/>
                </a:cubicBezTo>
                <a:cubicBezTo>
                  <a:pt x="262" y="127"/>
                  <a:pt x="262" y="137"/>
                  <a:pt x="260" y="137"/>
                </a:cubicBezTo>
                <a:cubicBezTo>
                  <a:pt x="259" y="137"/>
                  <a:pt x="257" y="141"/>
                  <a:pt x="256" y="142"/>
                </a:cubicBezTo>
                <a:cubicBezTo>
                  <a:pt x="255" y="143"/>
                  <a:pt x="255" y="149"/>
                  <a:pt x="255" y="149"/>
                </a:cubicBezTo>
                <a:cubicBezTo>
                  <a:pt x="252" y="153"/>
                  <a:pt x="252" y="153"/>
                  <a:pt x="252" y="153"/>
                </a:cubicBezTo>
                <a:cubicBezTo>
                  <a:pt x="252" y="153"/>
                  <a:pt x="251" y="158"/>
                  <a:pt x="252" y="159"/>
                </a:cubicBezTo>
                <a:cubicBezTo>
                  <a:pt x="252" y="160"/>
                  <a:pt x="253" y="165"/>
                  <a:pt x="252" y="168"/>
                </a:cubicBezTo>
                <a:cubicBezTo>
                  <a:pt x="251" y="171"/>
                  <a:pt x="248" y="173"/>
                  <a:pt x="248" y="173"/>
                </a:cubicBezTo>
                <a:cubicBezTo>
                  <a:pt x="248" y="173"/>
                  <a:pt x="253" y="178"/>
                  <a:pt x="250" y="179"/>
                </a:cubicBezTo>
                <a:cubicBezTo>
                  <a:pt x="247" y="179"/>
                  <a:pt x="245" y="183"/>
                  <a:pt x="244" y="184"/>
                </a:cubicBezTo>
                <a:cubicBezTo>
                  <a:pt x="243" y="185"/>
                  <a:pt x="244" y="187"/>
                  <a:pt x="242" y="187"/>
                </a:cubicBezTo>
                <a:cubicBezTo>
                  <a:pt x="240" y="188"/>
                  <a:pt x="238" y="188"/>
                  <a:pt x="238" y="189"/>
                </a:cubicBezTo>
                <a:cubicBezTo>
                  <a:pt x="238" y="190"/>
                  <a:pt x="238" y="194"/>
                  <a:pt x="238" y="194"/>
                </a:cubicBezTo>
                <a:cubicBezTo>
                  <a:pt x="232" y="202"/>
                  <a:pt x="232" y="202"/>
                  <a:pt x="232" y="202"/>
                </a:cubicBezTo>
                <a:cubicBezTo>
                  <a:pt x="226" y="207"/>
                  <a:pt x="226" y="207"/>
                  <a:pt x="226" y="207"/>
                </a:cubicBezTo>
                <a:cubicBezTo>
                  <a:pt x="226" y="207"/>
                  <a:pt x="227" y="210"/>
                  <a:pt x="225" y="211"/>
                </a:cubicBezTo>
                <a:cubicBezTo>
                  <a:pt x="223" y="211"/>
                  <a:pt x="216" y="214"/>
                  <a:pt x="215" y="215"/>
                </a:cubicBezTo>
                <a:cubicBezTo>
                  <a:pt x="214" y="216"/>
                  <a:pt x="209" y="218"/>
                  <a:pt x="208" y="218"/>
                </a:cubicBezTo>
                <a:cubicBezTo>
                  <a:pt x="206" y="218"/>
                  <a:pt x="209" y="223"/>
                  <a:pt x="206" y="218"/>
                </a:cubicBezTo>
                <a:cubicBezTo>
                  <a:pt x="203" y="213"/>
                  <a:pt x="205" y="216"/>
                  <a:pt x="203" y="211"/>
                </a:cubicBezTo>
                <a:cubicBezTo>
                  <a:pt x="201" y="206"/>
                  <a:pt x="201" y="210"/>
                  <a:pt x="201" y="206"/>
                </a:cubicBezTo>
                <a:cubicBezTo>
                  <a:pt x="201" y="202"/>
                  <a:pt x="201" y="206"/>
                  <a:pt x="201" y="202"/>
                </a:cubicBezTo>
                <a:cubicBezTo>
                  <a:pt x="200" y="198"/>
                  <a:pt x="202" y="201"/>
                  <a:pt x="200" y="197"/>
                </a:cubicBezTo>
                <a:cubicBezTo>
                  <a:pt x="198" y="192"/>
                  <a:pt x="198" y="194"/>
                  <a:pt x="196" y="191"/>
                </a:cubicBezTo>
                <a:cubicBezTo>
                  <a:pt x="193" y="188"/>
                  <a:pt x="191" y="191"/>
                  <a:pt x="193" y="187"/>
                </a:cubicBezTo>
                <a:cubicBezTo>
                  <a:pt x="194" y="183"/>
                  <a:pt x="193" y="187"/>
                  <a:pt x="194" y="183"/>
                </a:cubicBezTo>
                <a:cubicBezTo>
                  <a:pt x="195" y="178"/>
                  <a:pt x="194" y="178"/>
                  <a:pt x="197" y="176"/>
                </a:cubicBezTo>
                <a:cubicBezTo>
                  <a:pt x="199" y="174"/>
                  <a:pt x="201" y="173"/>
                  <a:pt x="201" y="171"/>
                </a:cubicBezTo>
                <a:cubicBezTo>
                  <a:pt x="201" y="168"/>
                  <a:pt x="201" y="167"/>
                  <a:pt x="200" y="165"/>
                </a:cubicBezTo>
                <a:cubicBezTo>
                  <a:pt x="199" y="164"/>
                  <a:pt x="197" y="161"/>
                  <a:pt x="197" y="160"/>
                </a:cubicBezTo>
                <a:cubicBezTo>
                  <a:pt x="196" y="159"/>
                  <a:pt x="196" y="160"/>
                  <a:pt x="194" y="157"/>
                </a:cubicBezTo>
                <a:cubicBezTo>
                  <a:pt x="192" y="154"/>
                  <a:pt x="191" y="152"/>
                  <a:pt x="191" y="152"/>
                </a:cubicBezTo>
                <a:cubicBezTo>
                  <a:pt x="191" y="152"/>
                  <a:pt x="190" y="145"/>
                  <a:pt x="190" y="143"/>
                </a:cubicBezTo>
                <a:cubicBezTo>
                  <a:pt x="190" y="140"/>
                  <a:pt x="189" y="144"/>
                  <a:pt x="190" y="140"/>
                </a:cubicBezTo>
                <a:cubicBezTo>
                  <a:pt x="191" y="136"/>
                  <a:pt x="192" y="133"/>
                  <a:pt x="192" y="133"/>
                </a:cubicBezTo>
                <a:cubicBezTo>
                  <a:pt x="192" y="133"/>
                  <a:pt x="187" y="130"/>
                  <a:pt x="185" y="130"/>
                </a:cubicBezTo>
                <a:cubicBezTo>
                  <a:pt x="183" y="131"/>
                  <a:pt x="183" y="134"/>
                  <a:pt x="180" y="131"/>
                </a:cubicBezTo>
                <a:cubicBezTo>
                  <a:pt x="177" y="129"/>
                  <a:pt x="178" y="127"/>
                  <a:pt x="177" y="127"/>
                </a:cubicBezTo>
                <a:cubicBezTo>
                  <a:pt x="176" y="126"/>
                  <a:pt x="174" y="126"/>
                  <a:pt x="172" y="127"/>
                </a:cubicBezTo>
                <a:cubicBezTo>
                  <a:pt x="171" y="128"/>
                  <a:pt x="167" y="128"/>
                  <a:pt x="164" y="130"/>
                </a:cubicBezTo>
                <a:cubicBezTo>
                  <a:pt x="161" y="131"/>
                  <a:pt x="160" y="131"/>
                  <a:pt x="156" y="131"/>
                </a:cubicBezTo>
                <a:cubicBezTo>
                  <a:pt x="152" y="131"/>
                  <a:pt x="148" y="132"/>
                  <a:pt x="145" y="130"/>
                </a:cubicBezTo>
                <a:cubicBezTo>
                  <a:pt x="142" y="129"/>
                  <a:pt x="141" y="131"/>
                  <a:pt x="140" y="128"/>
                </a:cubicBezTo>
                <a:cubicBezTo>
                  <a:pt x="139" y="124"/>
                  <a:pt x="140" y="125"/>
                  <a:pt x="137" y="123"/>
                </a:cubicBezTo>
                <a:cubicBezTo>
                  <a:pt x="134" y="122"/>
                  <a:pt x="134" y="123"/>
                  <a:pt x="133" y="120"/>
                </a:cubicBezTo>
                <a:cubicBezTo>
                  <a:pt x="133" y="117"/>
                  <a:pt x="135" y="118"/>
                  <a:pt x="132" y="115"/>
                </a:cubicBezTo>
                <a:cubicBezTo>
                  <a:pt x="130" y="112"/>
                  <a:pt x="134" y="116"/>
                  <a:pt x="130" y="112"/>
                </a:cubicBezTo>
                <a:cubicBezTo>
                  <a:pt x="126" y="108"/>
                  <a:pt x="125" y="112"/>
                  <a:pt x="126" y="108"/>
                </a:cubicBezTo>
                <a:cubicBezTo>
                  <a:pt x="128" y="105"/>
                  <a:pt x="129" y="107"/>
                  <a:pt x="129" y="103"/>
                </a:cubicBezTo>
                <a:cubicBezTo>
                  <a:pt x="129" y="99"/>
                  <a:pt x="135" y="105"/>
                  <a:pt x="131" y="97"/>
                </a:cubicBezTo>
                <a:cubicBezTo>
                  <a:pt x="127" y="89"/>
                  <a:pt x="127" y="91"/>
                  <a:pt x="130" y="85"/>
                </a:cubicBezTo>
                <a:cubicBezTo>
                  <a:pt x="133" y="79"/>
                  <a:pt x="137" y="77"/>
                  <a:pt x="138" y="76"/>
                </a:cubicBezTo>
                <a:cubicBezTo>
                  <a:pt x="139" y="74"/>
                  <a:pt x="140" y="71"/>
                  <a:pt x="141" y="70"/>
                </a:cubicBezTo>
                <a:cubicBezTo>
                  <a:pt x="143" y="69"/>
                  <a:pt x="142" y="68"/>
                  <a:pt x="145" y="68"/>
                </a:cubicBezTo>
                <a:cubicBezTo>
                  <a:pt x="148" y="69"/>
                  <a:pt x="151" y="67"/>
                  <a:pt x="153" y="65"/>
                </a:cubicBezTo>
                <a:cubicBezTo>
                  <a:pt x="155" y="63"/>
                  <a:pt x="157" y="61"/>
                  <a:pt x="159" y="60"/>
                </a:cubicBezTo>
                <a:cubicBezTo>
                  <a:pt x="160" y="60"/>
                  <a:pt x="159" y="61"/>
                  <a:pt x="162" y="60"/>
                </a:cubicBezTo>
                <a:cubicBezTo>
                  <a:pt x="165" y="59"/>
                  <a:pt x="166" y="59"/>
                  <a:pt x="168" y="59"/>
                </a:cubicBezTo>
                <a:cubicBezTo>
                  <a:pt x="170" y="59"/>
                  <a:pt x="166" y="60"/>
                  <a:pt x="172" y="59"/>
                </a:cubicBezTo>
                <a:cubicBezTo>
                  <a:pt x="177" y="58"/>
                  <a:pt x="176" y="58"/>
                  <a:pt x="177" y="58"/>
                </a:cubicBezTo>
                <a:cubicBezTo>
                  <a:pt x="178" y="58"/>
                  <a:pt x="178" y="58"/>
                  <a:pt x="180" y="58"/>
                </a:cubicBezTo>
                <a:cubicBezTo>
                  <a:pt x="182" y="59"/>
                  <a:pt x="182" y="54"/>
                  <a:pt x="182" y="59"/>
                </a:cubicBezTo>
                <a:cubicBezTo>
                  <a:pt x="183" y="63"/>
                  <a:pt x="180" y="66"/>
                  <a:pt x="184" y="66"/>
                </a:cubicBezTo>
                <a:cubicBezTo>
                  <a:pt x="188" y="66"/>
                  <a:pt x="184" y="66"/>
                  <a:pt x="188" y="66"/>
                </a:cubicBezTo>
                <a:cubicBezTo>
                  <a:pt x="192" y="66"/>
                  <a:pt x="191" y="67"/>
                  <a:pt x="193" y="68"/>
                </a:cubicBezTo>
                <a:cubicBezTo>
                  <a:pt x="195" y="69"/>
                  <a:pt x="196" y="70"/>
                  <a:pt x="199" y="70"/>
                </a:cubicBezTo>
                <a:cubicBezTo>
                  <a:pt x="202" y="70"/>
                  <a:pt x="198" y="75"/>
                  <a:pt x="202" y="70"/>
                </a:cubicBezTo>
                <a:cubicBezTo>
                  <a:pt x="206" y="66"/>
                  <a:pt x="199" y="65"/>
                  <a:pt x="206" y="66"/>
                </a:cubicBezTo>
                <a:cubicBezTo>
                  <a:pt x="214" y="67"/>
                  <a:pt x="215" y="68"/>
                  <a:pt x="216" y="68"/>
                </a:cubicBezTo>
                <a:cubicBezTo>
                  <a:pt x="218" y="67"/>
                  <a:pt x="218" y="68"/>
                  <a:pt x="221" y="67"/>
                </a:cubicBezTo>
                <a:cubicBezTo>
                  <a:pt x="224" y="65"/>
                  <a:pt x="225" y="65"/>
                  <a:pt x="226" y="66"/>
                </a:cubicBezTo>
                <a:cubicBezTo>
                  <a:pt x="227" y="66"/>
                  <a:pt x="227" y="69"/>
                  <a:pt x="229" y="66"/>
                </a:cubicBezTo>
                <a:cubicBezTo>
                  <a:pt x="230" y="63"/>
                  <a:pt x="233" y="64"/>
                  <a:pt x="229" y="62"/>
                </a:cubicBezTo>
                <a:cubicBezTo>
                  <a:pt x="225" y="61"/>
                  <a:pt x="223" y="63"/>
                  <a:pt x="223" y="60"/>
                </a:cubicBezTo>
                <a:cubicBezTo>
                  <a:pt x="222" y="58"/>
                  <a:pt x="226" y="58"/>
                  <a:pt x="222" y="58"/>
                </a:cubicBezTo>
                <a:cubicBezTo>
                  <a:pt x="218" y="57"/>
                  <a:pt x="219" y="57"/>
                  <a:pt x="216" y="56"/>
                </a:cubicBezTo>
                <a:cubicBezTo>
                  <a:pt x="213" y="55"/>
                  <a:pt x="210" y="59"/>
                  <a:pt x="209" y="56"/>
                </a:cubicBezTo>
                <a:cubicBezTo>
                  <a:pt x="208" y="53"/>
                  <a:pt x="202" y="58"/>
                  <a:pt x="208" y="53"/>
                </a:cubicBezTo>
                <a:cubicBezTo>
                  <a:pt x="214" y="48"/>
                  <a:pt x="211" y="46"/>
                  <a:pt x="215" y="47"/>
                </a:cubicBezTo>
                <a:cubicBezTo>
                  <a:pt x="218" y="48"/>
                  <a:pt x="218" y="51"/>
                  <a:pt x="220" y="49"/>
                </a:cubicBezTo>
                <a:cubicBezTo>
                  <a:pt x="222" y="47"/>
                  <a:pt x="226" y="46"/>
                  <a:pt x="222" y="43"/>
                </a:cubicBezTo>
                <a:cubicBezTo>
                  <a:pt x="218" y="40"/>
                  <a:pt x="221" y="41"/>
                  <a:pt x="217" y="40"/>
                </a:cubicBezTo>
                <a:cubicBezTo>
                  <a:pt x="212" y="38"/>
                  <a:pt x="208" y="47"/>
                  <a:pt x="206" y="46"/>
                </a:cubicBezTo>
                <a:cubicBezTo>
                  <a:pt x="204" y="44"/>
                  <a:pt x="203" y="43"/>
                  <a:pt x="202" y="44"/>
                </a:cubicBezTo>
                <a:cubicBezTo>
                  <a:pt x="201" y="45"/>
                  <a:pt x="201" y="48"/>
                  <a:pt x="200" y="51"/>
                </a:cubicBezTo>
                <a:cubicBezTo>
                  <a:pt x="200" y="54"/>
                  <a:pt x="203" y="54"/>
                  <a:pt x="198" y="52"/>
                </a:cubicBezTo>
                <a:cubicBezTo>
                  <a:pt x="194" y="50"/>
                  <a:pt x="203" y="51"/>
                  <a:pt x="194" y="48"/>
                </a:cubicBezTo>
                <a:cubicBezTo>
                  <a:pt x="184" y="44"/>
                  <a:pt x="181" y="45"/>
                  <a:pt x="179" y="46"/>
                </a:cubicBezTo>
                <a:cubicBezTo>
                  <a:pt x="178" y="48"/>
                  <a:pt x="176" y="47"/>
                  <a:pt x="175" y="48"/>
                </a:cubicBezTo>
                <a:cubicBezTo>
                  <a:pt x="174" y="49"/>
                  <a:pt x="178" y="52"/>
                  <a:pt x="174" y="49"/>
                </a:cubicBezTo>
                <a:cubicBezTo>
                  <a:pt x="170" y="47"/>
                  <a:pt x="166" y="51"/>
                  <a:pt x="166" y="51"/>
                </a:cubicBezTo>
                <a:cubicBezTo>
                  <a:pt x="166" y="51"/>
                  <a:pt x="165" y="50"/>
                  <a:pt x="163" y="51"/>
                </a:cubicBezTo>
                <a:cubicBezTo>
                  <a:pt x="162" y="53"/>
                  <a:pt x="158" y="54"/>
                  <a:pt x="156" y="53"/>
                </a:cubicBezTo>
                <a:cubicBezTo>
                  <a:pt x="155" y="52"/>
                  <a:pt x="150" y="54"/>
                  <a:pt x="154" y="49"/>
                </a:cubicBezTo>
                <a:cubicBezTo>
                  <a:pt x="157" y="44"/>
                  <a:pt x="155" y="47"/>
                  <a:pt x="160" y="45"/>
                </a:cubicBezTo>
                <a:cubicBezTo>
                  <a:pt x="166" y="42"/>
                  <a:pt x="174" y="42"/>
                  <a:pt x="167" y="40"/>
                </a:cubicBezTo>
                <a:cubicBezTo>
                  <a:pt x="160" y="39"/>
                  <a:pt x="171" y="39"/>
                  <a:pt x="161" y="34"/>
                </a:cubicBezTo>
                <a:cubicBezTo>
                  <a:pt x="152" y="30"/>
                  <a:pt x="152" y="36"/>
                  <a:pt x="152" y="30"/>
                </a:cubicBezTo>
                <a:cubicBezTo>
                  <a:pt x="152" y="23"/>
                  <a:pt x="151" y="23"/>
                  <a:pt x="149" y="23"/>
                </a:cubicBezTo>
                <a:cubicBezTo>
                  <a:pt x="147" y="24"/>
                  <a:pt x="141" y="25"/>
                  <a:pt x="139" y="25"/>
                </a:cubicBezTo>
                <a:cubicBezTo>
                  <a:pt x="137" y="26"/>
                  <a:pt x="139" y="28"/>
                  <a:pt x="135" y="25"/>
                </a:cubicBezTo>
                <a:cubicBezTo>
                  <a:pt x="131" y="22"/>
                  <a:pt x="129" y="26"/>
                  <a:pt x="131" y="22"/>
                </a:cubicBezTo>
                <a:cubicBezTo>
                  <a:pt x="133" y="19"/>
                  <a:pt x="133" y="18"/>
                  <a:pt x="135" y="16"/>
                </a:cubicBezTo>
                <a:cubicBezTo>
                  <a:pt x="138" y="13"/>
                  <a:pt x="137" y="5"/>
                  <a:pt x="144" y="8"/>
                </a:cubicBezTo>
                <a:cubicBezTo>
                  <a:pt x="151" y="11"/>
                  <a:pt x="148" y="10"/>
                  <a:pt x="153" y="11"/>
                </a:cubicBezTo>
                <a:cubicBezTo>
                  <a:pt x="158" y="11"/>
                  <a:pt x="161" y="10"/>
                  <a:pt x="161" y="9"/>
                </a:cubicBezTo>
                <a:cubicBezTo>
                  <a:pt x="161" y="8"/>
                  <a:pt x="155" y="5"/>
                  <a:pt x="155" y="5"/>
                </a:cubicBezTo>
                <a:cubicBezTo>
                  <a:pt x="155" y="5"/>
                  <a:pt x="153" y="6"/>
                  <a:pt x="154" y="5"/>
                </a:cubicBezTo>
                <a:cubicBezTo>
                  <a:pt x="154" y="4"/>
                  <a:pt x="156" y="2"/>
                  <a:pt x="156" y="2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35" y="0"/>
                  <a:pt x="13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677374" y="4623643"/>
            <a:ext cx="3080539" cy="1470447"/>
            <a:chOff x="1156486" y="5055691"/>
            <a:chExt cx="3080539" cy="1470447"/>
          </a:xfrm>
        </p:grpSpPr>
        <p:sp>
          <p:nvSpPr>
            <p:cNvPr id="4" name="剪去对角的矩形 3"/>
            <p:cNvSpPr/>
            <p:nvPr/>
          </p:nvSpPr>
          <p:spPr>
            <a:xfrm>
              <a:off x="1156486" y="5055691"/>
              <a:ext cx="3080539" cy="1470447"/>
            </a:xfrm>
            <a:prstGeom prst="snip2DiagRect">
              <a:avLst/>
            </a:prstGeom>
            <a:solidFill>
              <a:srgbClr val="009DA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1318486" y="5383971"/>
              <a:ext cx="2756539" cy="813887"/>
              <a:chOff x="1770416" y="4936952"/>
              <a:chExt cx="2756539" cy="813887"/>
            </a:xfrm>
          </p:grpSpPr>
          <p:sp>
            <p:nvSpPr>
              <p:cNvPr id="40" name="文本框 39"/>
              <p:cNvSpPr txBox="1"/>
              <p:nvPr/>
            </p:nvSpPr>
            <p:spPr>
              <a:xfrm>
                <a:off x="1770416" y="5381507"/>
                <a:ext cx="27565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800" dirty="0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请在此输入您的文字内容</a:t>
                </a:r>
                <a:endPara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1" name="文本框 40"/>
              <p:cNvSpPr txBox="1"/>
              <p:nvPr/>
            </p:nvSpPr>
            <p:spPr>
              <a:xfrm>
                <a:off x="2318439" y="4936952"/>
                <a:ext cx="166049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dirty="0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添加标题</a:t>
                </a:r>
                <a:endParaRPr lang="zh-CN" altLang="en-US" sz="20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50" name="Freeform 18"/>
          <p:cNvSpPr>
            <a:spLocks/>
          </p:cNvSpPr>
          <p:nvPr/>
        </p:nvSpPr>
        <p:spPr bwMode="auto">
          <a:xfrm>
            <a:off x="4442927" y="3057190"/>
            <a:ext cx="3080539" cy="2703840"/>
          </a:xfrm>
          <a:custGeom>
            <a:avLst/>
            <a:gdLst>
              <a:gd name="T0" fmla="*/ 93 w 322"/>
              <a:gd name="T1" fmla="*/ 22 h 282"/>
              <a:gd name="T2" fmla="*/ 87 w 322"/>
              <a:gd name="T3" fmla="*/ 33 h 282"/>
              <a:gd name="T4" fmla="*/ 81 w 322"/>
              <a:gd name="T5" fmla="*/ 41 h 282"/>
              <a:gd name="T6" fmla="*/ 76 w 322"/>
              <a:gd name="T7" fmla="*/ 37 h 282"/>
              <a:gd name="T8" fmla="*/ 74 w 322"/>
              <a:gd name="T9" fmla="*/ 46 h 282"/>
              <a:gd name="T10" fmla="*/ 60 w 322"/>
              <a:gd name="T11" fmla="*/ 49 h 282"/>
              <a:gd name="T12" fmla="*/ 51 w 322"/>
              <a:gd name="T13" fmla="*/ 58 h 282"/>
              <a:gd name="T14" fmla="*/ 38 w 322"/>
              <a:gd name="T15" fmla="*/ 76 h 282"/>
              <a:gd name="T16" fmla="*/ 31 w 322"/>
              <a:gd name="T17" fmla="*/ 87 h 282"/>
              <a:gd name="T18" fmla="*/ 38 w 322"/>
              <a:gd name="T19" fmla="*/ 95 h 282"/>
              <a:gd name="T20" fmla="*/ 39 w 322"/>
              <a:gd name="T21" fmla="*/ 99 h 282"/>
              <a:gd name="T22" fmla="*/ 32 w 322"/>
              <a:gd name="T23" fmla="*/ 93 h 282"/>
              <a:gd name="T24" fmla="*/ 26 w 322"/>
              <a:gd name="T25" fmla="*/ 85 h 282"/>
              <a:gd name="T26" fmla="*/ 24 w 322"/>
              <a:gd name="T27" fmla="*/ 97 h 282"/>
              <a:gd name="T28" fmla="*/ 25 w 322"/>
              <a:gd name="T29" fmla="*/ 118 h 282"/>
              <a:gd name="T30" fmla="*/ 34 w 322"/>
              <a:gd name="T31" fmla="*/ 113 h 282"/>
              <a:gd name="T32" fmla="*/ 45 w 322"/>
              <a:gd name="T33" fmla="*/ 125 h 282"/>
              <a:gd name="T34" fmla="*/ 58 w 322"/>
              <a:gd name="T35" fmla="*/ 138 h 282"/>
              <a:gd name="T36" fmla="*/ 71 w 322"/>
              <a:gd name="T37" fmla="*/ 149 h 282"/>
              <a:gd name="T38" fmla="*/ 87 w 322"/>
              <a:gd name="T39" fmla="*/ 166 h 282"/>
              <a:gd name="T40" fmla="*/ 82 w 322"/>
              <a:gd name="T41" fmla="*/ 190 h 282"/>
              <a:gd name="T42" fmla="*/ 69 w 322"/>
              <a:gd name="T43" fmla="*/ 219 h 282"/>
              <a:gd name="T44" fmla="*/ 73 w 322"/>
              <a:gd name="T45" fmla="*/ 240 h 282"/>
              <a:gd name="T46" fmla="*/ 65 w 322"/>
              <a:gd name="T47" fmla="*/ 241 h 282"/>
              <a:gd name="T48" fmla="*/ 45 w 322"/>
              <a:gd name="T49" fmla="*/ 209 h 282"/>
              <a:gd name="T50" fmla="*/ 23 w 322"/>
              <a:gd name="T51" fmla="*/ 159 h 282"/>
              <a:gd name="T52" fmla="*/ 16 w 322"/>
              <a:gd name="T53" fmla="*/ 123 h 282"/>
              <a:gd name="T54" fmla="*/ 104 w 322"/>
              <a:gd name="T55" fmla="*/ 259 h 282"/>
              <a:gd name="T56" fmla="*/ 127 w 322"/>
              <a:gd name="T57" fmla="*/ 255 h 282"/>
              <a:gd name="T58" fmla="*/ 156 w 322"/>
              <a:gd name="T59" fmla="*/ 252 h 282"/>
              <a:gd name="T60" fmla="*/ 153 w 322"/>
              <a:gd name="T61" fmla="*/ 264 h 282"/>
              <a:gd name="T62" fmla="*/ 171 w 322"/>
              <a:gd name="T63" fmla="*/ 263 h 282"/>
              <a:gd name="T64" fmla="*/ 196 w 322"/>
              <a:gd name="T65" fmla="*/ 260 h 282"/>
              <a:gd name="T66" fmla="*/ 194 w 322"/>
              <a:gd name="T67" fmla="*/ 4 h 282"/>
              <a:gd name="T68" fmla="*/ 278 w 322"/>
              <a:gd name="T69" fmla="*/ 91 h 282"/>
              <a:gd name="T70" fmla="*/ 266 w 322"/>
              <a:gd name="T71" fmla="*/ 82 h 282"/>
              <a:gd name="T72" fmla="*/ 256 w 322"/>
              <a:gd name="T73" fmla="*/ 105 h 282"/>
              <a:gd name="T74" fmla="*/ 240 w 322"/>
              <a:gd name="T75" fmla="*/ 84 h 282"/>
              <a:gd name="T76" fmla="*/ 246 w 322"/>
              <a:gd name="T77" fmla="*/ 106 h 282"/>
              <a:gd name="T78" fmla="*/ 263 w 322"/>
              <a:gd name="T79" fmla="*/ 112 h 282"/>
              <a:gd name="T80" fmla="*/ 256 w 322"/>
              <a:gd name="T81" fmla="*/ 142 h 282"/>
              <a:gd name="T82" fmla="*/ 248 w 322"/>
              <a:gd name="T83" fmla="*/ 173 h 282"/>
              <a:gd name="T84" fmla="*/ 238 w 322"/>
              <a:gd name="T85" fmla="*/ 194 h 282"/>
              <a:gd name="T86" fmla="*/ 208 w 322"/>
              <a:gd name="T87" fmla="*/ 218 h 282"/>
              <a:gd name="T88" fmla="*/ 200 w 322"/>
              <a:gd name="T89" fmla="*/ 197 h 282"/>
              <a:gd name="T90" fmla="*/ 201 w 322"/>
              <a:gd name="T91" fmla="*/ 171 h 282"/>
              <a:gd name="T92" fmla="*/ 190 w 322"/>
              <a:gd name="T93" fmla="*/ 143 h 282"/>
              <a:gd name="T94" fmla="*/ 177 w 322"/>
              <a:gd name="T95" fmla="*/ 127 h 282"/>
              <a:gd name="T96" fmla="*/ 140 w 322"/>
              <a:gd name="T97" fmla="*/ 128 h 282"/>
              <a:gd name="T98" fmla="*/ 126 w 322"/>
              <a:gd name="T99" fmla="*/ 108 h 282"/>
              <a:gd name="T100" fmla="*/ 141 w 322"/>
              <a:gd name="T101" fmla="*/ 70 h 282"/>
              <a:gd name="T102" fmla="*/ 168 w 322"/>
              <a:gd name="T103" fmla="*/ 59 h 282"/>
              <a:gd name="T104" fmla="*/ 184 w 322"/>
              <a:gd name="T105" fmla="*/ 66 h 282"/>
              <a:gd name="T106" fmla="*/ 206 w 322"/>
              <a:gd name="T107" fmla="*/ 66 h 282"/>
              <a:gd name="T108" fmla="*/ 229 w 322"/>
              <a:gd name="T109" fmla="*/ 62 h 282"/>
              <a:gd name="T110" fmla="*/ 208 w 322"/>
              <a:gd name="T111" fmla="*/ 53 h 282"/>
              <a:gd name="T112" fmla="*/ 206 w 322"/>
              <a:gd name="T113" fmla="*/ 46 h 282"/>
              <a:gd name="T114" fmla="*/ 179 w 322"/>
              <a:gd name="T115" fmla="*/ 46 h 282"/>
              <a:gd name="T116" fmla="*/ 156 w 322"/>
              <a:gd name="T117" fmla="*/ 53 h 282"/>
              <a:gd name="T118" fmla="*/ 152 w 322"/>
              <a:gd name="T119" fmla="*/ 30 h 282"/>
              <a:gd name="T120" fmla="*/ 135 w 322"/>
              <a:gd name="T121" fmla="*/ 16 h 282"/>
              <a:gd name="T122" fmla="*/ 154 w 322"/>
              <a:gd name="T123" fmla="*/ 5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2" h="282">
                <a:moveTo>
                  <a:pt x="131" y="1"/>
                </a:moveTo>
                <a:cubicBezTo>
                  <a:pt x="131" y="1"/>
                  <a:pt x="82" y="7"/>
                  <a:pt x="50" y="45"/>
                </a:cubicBezTo>
                <a:cubicBezTo>
                  <a:pt x="50" y="45"/>
                  <a:pt x="75" y="19"/>
                  <a:pt x="90" y="19"/>
                </a:cubicBezTo>
                <a:cubicBezTo>
                  <a:pt x="94" y="20"/>
                  <a:pt x="94" y="20"/>
                  <a:pt x="94" y="20"/>
                </a:cubicBezTo>
                <a:cubicBezTo>
                  <a:pt x="94" y="20"/>
                  <a:pt x="93" y="22"/>
                  <a:pt x="93" y="22"/>
                </a:cubicBezTo>
                <a:cubicBezTo>
                  <a:pt x="92" y="23"/>
                  <a:pt x="90" y="25"/>
                  <a:pt x="90" y="26"/>
                </a:cubicBezTo>
                <a:cubicBezTo>
                  <a:pt x="90" y="27"/>
                  <a:pt x="90" y="29"/>
                  <a:pt x="90" y="29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8" y="31"/>
                  <a:pt x="88" y="31"/>
                </a:cubicBezTo>
                <a:cubicBezTo>
                  <a:pt x="87" y="32"/>
                  <a:pt x="87" y="32"/>
                  <a:pt x="87" y="33"/>
                </a:cubicBezTo>
                <a:cubicBezTo>
                  <a:pt x="87" y="34"/>
                  <a:pt x="87" y="36"/>
                  <a:pt x="87" y="36"/>
                </a:cubicBezTo>
                <a:cubicBezTo>
                  <a:pt x="87" y="39"/>
                  <a:pt x="87" y="39"/>
                  <a:pt x="87" y="39"/>
                </a:cubicBezTo>
                <a:cubicBezTo>
                  <a:pt x="86" y="40"/>
                  <a:pt x="86" y="40"/>
                  <a:pt x="86" y="40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2" y="42"/>
                  <a:pt x="81" y="41"/>
                </a:cubicBezTo>
                <a:cubicBezTo>
                  <a:pt x="80" y="41"/>
                  <a:pt x="80" y="39"/>
                  <a:pt x="80" y="39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7"/>
                  <a:pt x="83" y="37"/>
                  <a:pt x="82" y="36"/>
                </a:cubicBezTo>
                <a:cubicBezTo>
                  <a:pt x="81" y="36"/>
                  <a:pt x="81" y="34"/>
                  <a:pt x="80" y="34"/>
                </a:cubicBezTo>
                <a:cubicBezTo>
                  <a:pt x="78" y="35"/>
                  <a:pt x="76" y="37"/>
                  <a:pt x="76" y="37"/>
                </a:cubicBezTo>
                <a:cubicBezTo>
                  <a:pt x="73" y="38"/>
                  <a:pt x="73" y="38"/>
                  <a:pt x="73" y="38"/>
                </a:cubicBezTo>
                <a:cubicBezTo>
                  <a:pt x="73" y="38"/>
                  <a:pt x="72" y="41"/>
                  <a:pt x="73" y="41"/>
                </a:cubicBezTo>
                <a:cubicBezTo>
                  <a:pt x="73" y="41"/>
                  <a:pt x="75" y="42"/>
                  <a:pt x="75" y="42"/>
                </a:cubicBezTo>
                <a:cubicBezTo>
                  <a:pt x="75" y="42"/>
                  <a:pt x="75" y="43"/>
                  <a:pt x="75" y="44"/>
                </a:cubicBezTo>
                <a:cubicBezTo>
                  <a:pt x="75" y="45"/>
                  <a:pt x="74" y="46"/>
                  <a:pt x="74" y="46"/>
                </a:cubicBezTo>
                <a:cubicBezTo>
                  <a:pt x="74" y="46"/>
                  <a:pt x="74" y="47"/>
                  <a:pt x="72" y="47"/>
                </a:cubicBezTo>
                <a:cubicBezTo>
                  <a:pt x="70" y="46"/>
                  <a:pt x="69" y="46"/>
                  <a:pt x="68" y="46"/>
                </a:cubicBezTo>
                <a:cubicBezTo>
                  <a:pt x="67" y="45"/>
                  <a:pt x="66" y="45"/>
                  <a:pt x="65" y="45"/>
                </a:cubicBezTo>
                <a:cubicBezTo>
                  <a:pt x="64" y="46"/>
                  <a:pt x="64" y="46"/>
                  <a:pt x="63" y="46"/>
                </a:cubicBezTo>
                <a:cubicBezTo>
                  <a:pt x="63" y="47"/>
                  <a:pt x="60" y="49"/>
                  <a:pt x="60" y="49"/>
                </a:cubicBezTo>
                <a:cubicBezTo>
                  <a:pt x="60" y="49"/>
                  <a:pt x="59" y="49"/>
                  <a:pt x="59" y="50"/>
                </a:cubicBezTo>
                <a:cubicBezTo>
                  <a:pt x="59" y="51"/>
                  <a:pt x="58" y="53"/>
                  <a:pt x="58" y="53"/>
                </a:cubicBezTo>
                <a:cubicBezTo>
                  <a:pt x="58" y="53"/>
                  <a:pt x="57" y="54"/>
                  <a:pt x="54" y="55"/>
                </a:cubicBezTo>
                <a:cubicBezTo>
                  <a:pt x="52" y="55"/>
                  <a:pt x="52" y="56"/>
                  <a:pt x="52" y="56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58"/>
                  <a:pt x="49" y="60"/>
                  <a:pt x="48" y="61"/>
                </a:cubicBezTo>
                <a:cubicBezTo>
                  <a:pt x="47" y="62"/>
                  <a:pt x="43" y="65"/>
                  <a:pt x="43" y="65"/>
                </a:cubicBezTo>
                <a:cubicBezTo>
                  <a:pt x="42" y="65"/>
                  <a:pt x="41" y="67"/>
                  <a:pt x="41" y="68"/>
                </a:cubicBezTo>
                <a:cubicBezTo>
                  <a:pt x="40" y="69"/>
                  <a:pt x="40" y="71"/>
                  <a:pt x="40" y="72"/>
                </a:cubicBezTo>
                <a:cubicBezTo>
                  <a:pt x="39" y="73"/>
                  <a:pt x="39" y="74"/>
                  <a:pt x="38" y="76"/>
                </a:cubicBezTo>
                <a:cubicBezTo>
                  <a:pt x="38" y="77"/>
                  <a:pt x="37" y="79"/>
                  <a:pt x="37" y="79"/>
                </a:cubicBezTo>
                <a:cubicBezTo>
                  <a:pt x="36" y="80"/>
                  <a:pt x="35" y="81"/>
                  <a:pt x="35" y="81"/>
                </a:cubicBezTo>
                <a:cubicBezTo>
                  <a:pt x="34" y="81"/>
                  <a:pt x="31" y="82"/>
                  <a:pt x="30" y="83"/>
                </a:cubicBezTo>
                <a:cubicBezTo>
                  <a:pt x="29" y="83"/>
                  <a:pt x="29" y="85"/>
                  <a:pt x="29" y="85"/>
                </a:cubicBezTo>
                <a:cubicBezTo>
                  <a:pt x="29" y="86"/>
                  <a:pt x="30" y="87"/>
                  <a:pt x="31" y="87"/>
                </a:cubicBezTo>
                <a:cubicBezTo>
                  <a:pt x="31" y="87"/>
                  <a:pt x="33" y="88"/>
                  <a:pt x="33" y="88"/>
                </a:cubicBezTo>
                <a:cubicBezTo>
                  <a:pt x="33" y="88"/>
                  <a:pt x="33" y="90"/>
                  <a:pt x="33" y="91"/>
                </a:cubicBezTo>
                <a:cubicBezTo>
                  <a:pt x="33" y="91"/>
                  <a:pt x="32" y="94"/>
                  <a:pt x="33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5"/>
                  <a:pt x="38" y="95"/>
                  <a:pt x="38" y="95"/>
                </a:cubicBezTo>
                <a:cubicBezTo>
                  <a:pt x="40" y="96"/>
                  <a:pt x="40" y="96"/>
                  <a:pt x="40" y="96"/>
                </a:cubicBezTo>
                <a:cubicBezTo>
                  <a:pt x="41" y="97"/>
                  <a:pt x="41" y="97"/>
                  <a:pt x="41" y="97"/>
                </a:cubicBezTo>
                <a:cubicBezTo>
                  <a:pt x="41" y="97"/>
                  <a:pt x="41" y="99"/>
                  <a:pt x="41" y="99"/>
                </a:cubicBezTo>
                <a:cubicBezTo>
                  <a:pt x="41" y="100"/>
                  <a:pt x="40" y="101"/>
                  <a:pt x="39" y="101"/>
                </a:cubicBezTo>
                <a:cubicBezTo>
                  <a:pt x="39" y="100"/>
                  <a:pt x="39" y="100"/>
                  <a:pt x="39" y="99"/>
                </a:cubicBezTo>
                <a:cubicBezTo>
                  <a:pt x="38" y="98"/>
                  <a:pt x="38" y="98"/>
                  <a:pt x="37" y="97"/>
                </a:cubicBezTo>
                <a:cubicBezTo>
                  <a:pt x="36" y="97"/>
                  <a:pt x="35" y="98"/>
                  <a:pt x="34" y="98"/>
                </a:cubicBezTo>
                <a:cubicBezTo>
                  <a:pt x="34" y="97"/>
                  <a:pt x="33" y="97"/>
                  <a:pt x="32" y="97"/>
                </a:cubicBezTo>
                <a:cubicBezTo>
                  <a:pt x="31" y="96"/>
                  <a:pt x="31" y="97"/>
                  <a:pt x="31" y="96"/>
                </a:cubicBezTo>
                <a:cubicBezTo>
                  <a:pt x="31" y="94"/>
                  <a:pt x="32" y="94"/>
                  <a:pt x="32" y="93"/>
                </a:cubicBezTo>
                <a:cubicBezTo>
                  <a:pt x="31" y="92"/>
                  <a:pt x="31" y="91"/>
                  <a:pt x="30" y="91"/>
                </a:cubicBezTo>
                <a:cubicBezTo>
                  <a:pt x="29" y="91"/>
                  <a:pt x="30" y="92"/>
                  <a:pt x="29" y="91"/>
                </a:cubicBezTo>
                <a:cubicBezTo>
                  <a:pt x="28" y="90"/>
                  <a:pt x="28" y="89"/>
                  <a:pt x="27" y="89"/>
                </a:cubicBezTo>
                <a:cubicBezTo>
                  <a:pt x="27" y="89"/>
                  <a:pt x="26" y="90"/>
                  <a:pt x="26" y="89"/>
                </a:cubicBezTo>
                <a:cubicBezTo>
                  <a:pt x="26" y="88"/>
                  <a:pt x="26" y="86"/>
                  <a:pt x="26" y="85"/>
                </a:cubicBezTo>
                <a:cubicBezTo>
                  <a:pt x="26" y="85"/>
                  <a:pt x="27" y="83"/>
                  <a:pt x="27" y="83"/>
                </a:cubicBezTo>
                <a:cubicBezTo>
                  <a:pt x="27" y="82"/>
                  <a:pt x="28" y="78"/>
                  <a:pt x="28" y="78"/>
                </a:cubicBezTo>
                <a:cubicBezTo>
                  <a:pt x="28" y="78"/>
                  <a:pt x="23" y="87"/>
                  <a:pt x="22" y="93"/>
                </a:cubicBezTo>
                <a:cubicBezTo>
                  <a:pt x="22" y="93"/>
                  <a:pt x="23" y="93"/>
                  <a:pt x="23" y="94"/>
                </a:cubicBezTo>
                <a:cubicBezTo>
                  <a:pt x="23" y="95"/>
                  <a:pt x="24" y="96"/>
                  <a:pt x="24" y="97"/>
                </a:cubicBezTo>
                <a:cubicBezTo>
                  <a:pt x="23" y="98"/>
                  <a:pt x="23" y="98"/>
                  <a:pt x="23" y="102"/>
                </a:cubicBezTo>
                <a:cubicBezTo>
                  <a:pt x="23" y="105"/>
                  <a:pt x="24" y="106"/>
                  <a:pt x="24" y="107"/>
                </a:cubicBezTo>
                <a:cubicBezTo>
                  <a:pt x="23" y="108"/>
                  <a:pt x="23" y="110"/>
                  <a:pt x="23" y="111"/>
                </a:cubicBezTo>
                <a:cubicBezTo>
                  <a:pt x="22" y="112"/>
                  <a:pt x="23" y="116"/>
                  <a:pt x="24" y="116"/>
                </a:cubicBezTo>
                <a:cubicBezTo>
                  <a:pt x="24" y="117"/>
                  <a:pt x="24" y="117"/>
                  <a:pt x="25" y="118"/>
                </a:cubicBezTo>
                <a:cubicBezTo>
                  <a:pt x="26" y="119"/>
                  <a:pt x="24" y="121"/>
                  <a:pt x="26" y="119"/>
                </a:cubicBezTo>
                <a:cubicBezTo>
                  <a:pt x="27" y="116"/>
                  <a:pt x="28" y="115"/>
                  <a:pt x="28" y="115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29" y="114"/>
                  <a:pt x="29" y="112"/>
                  <a:pt x="31" y="112"/>
                </a:cubicBezTo>
                <a:cubicBezTo>
                  <a:pt x="33" y="113"/>
                  <a:pt x="34" y="112"/>
                  <a:pt x="34" y="113"/>
                </a:cubicBezTo>
                <a:cubicBezTo>
                  <a:pt x="35" y="114"/>
                  <a:pt x="33" y="116"/>
                  <a:pt x="35" y="116"/>
                </a:cubicBezTo>
                <a:cubicBezTo>
                  <a:pt x="36" y="117"/>
                  <a:pt x="39" y="115"/>
                  <a:pt x="40" y="115"/>
                </a:cubicBezTo>
                <a:cubicBezTo>
                  <a:pt x="41" y="116"/>
                  <a:pt x="42" y="116"/>
                  <a:pt x="42" y="117"/>
                </a:cubicBezTo>
                <a:cubicBezTo>
                  <a:pt x="43" y="119"/>
                  <a:pt x="43" y="121"/>
                  <a:pt x="44" y="121"/>
                </a:cubicBezTo>
                <a:cubicBezTo>
                  <a:pt x="45" y="122"/>
                  <a:pt x="45" y="124"/>
                  <a:pt x="45" y="125"/>
                </a:cubicBezTo>
                <a:cubicBezTo>
                  <a:pt x="46" y="126"/>
                  <a:pt x="49" y="127"/>
                  <a:pt x="49" y="127"/>
                </a:cubicBezTo>
                <a:cubicBezTo>
                  <a:pt x="50" y="127"/>
                  <a:pt x="53" y="128"/>
                  <a:pt x="54" y="128"/>
                </a:cubicBezTo>
                <a:cubicBezTo>
                  <a:pt x="55" y="129"/>
                  <a:pt x="54" y="130"/>
                  <a:pt x="56" y="131"/>
                </a:cubicBezTo>
                <a:cubicBezTo>
                  <a:pt x="58" y="131"/>
                  <a:pt x="58" y="135"/>
                  <a:pt x="58" y="135"/>
                </a:cubicBezTo>
                <a:cubicBezTo>
                  <a:pt x="58" y="135"/>
                  <a:pt x="59" y="138"/>
                  <a:pt x="58" y="138"/>
                </a:cubicBezTo>
                <a:cubicBezTo>
                  <a:pt x="58" y="139"/>
                  <a:pt x="58" y="141"/>
                  <a:pt x="59" y="141"/>
                </a:cubicBezTo>
                <a:cubicBezTo>
                  <a:pt x="60" y="141"/>
                  <a:pt x="63" y="142"/>
                  <a:pt x="63" y="142"/>
                </a:cubicBezTo>
                <a:cubicBezTo>
                  <a:pt x="63" y="142"/>
                  <a:pt x="61" y="144"/>
                  <a:pt x="64" y="145"/>
                </a:cubicBezTo>
                <a:cubicBezTo>
                  <a:pt x="66" y="146"/>
                  <a:pt x="69" y="147"/>
                  <a:pt x="69" y="147"/>
                </a:cubicBezTo>
                <a:cubicBezTo>
                  <a:pt x="70" y="147"/>
                  <a:pt x="68" y="149"/>
                  <a:pt x="71" y="149"/>
                </a:cubicBezTo>
                <a:cubicBezTo>
                  <a:pt x="73" y="149"/>
                  <a:pt x="76" y="149"/>
                  <a:pt x="77" y="150"/>
                </a:cubicBezTo>
                <a:cubicBezTo>
                  <a:pt x="79" y="151"/>
                  <a:pt x="78" y="152"/>
                  <a:pt x="81" y="154"/>
                </a:cubicBezTo>
                <a:cubicBezTo>
                  <a:pt x="85" y="156"/>
                  <a:pt x="86" y="157"/>
                  <a:pt x="87" y="157"/>
                </a:cubicBezTo>
                <a:cubicBezTo>
                  <a:pt x="87" y="158"/>
                  <a:pt x="89" y="157"/>
                  <a:pt x="89" y="160"/>
                </a:cubicBezTo>
                <a:cubicBezTo>
                  <a:pt x="88" y="163"/>
                  <a:pt x="88" y="165"/>
                  <a:pt x="87" y="166"/>
                </a:cubicBezTo>
                <a:cubicBezTo>
                  <a:pt x="85" y="167"/>
                  <a:pt x="84" y="170"/>
                  <a:pt x="83" y="171"/>
                </a:cubicBezTo>
                <a:cubicBezTo>
                  <a:pt x="82" y="172"/>
                  <a:pt x="81" y="174"/>
                  <a:pt x="82" y="176"/>
                </a:cubicBezTo>
                <a:cubicBezTo>
                  <a:pt x="83" y="178"/>
                  <a:pt x="84" y="180"/>
                  <a:pt x="84" y="181"/>
                </a:cubicBezTo>
                <a:cubicBezTo>
                  <a:pt x="84" y="182"/>
                  <a:pt x="84" y="185"/>
                  <a:pt x="84" y="187"/>
                </a:cubicBezTo>
                <a:cubicBezTo>
                  <a:pt x="83" y="188"/>
                  <a:pt x="82" y="190"/>
                  <a:pt x="82" y="190"/>
                </a:cubicBezTo>
                <a:cubicBezTo>
                  <a:pt x="82" y="190"/>
                  <a:pt x="84" y="192"/>
                  <a:pt x="82" y="194"/>
                </a:cubicBezTo>
                <a:cubicBezTo>
                  <a:pt x="80" y="196"/>
                  <a:pt x="78" y="198"/>
                  <a:pt x="77" y="198"/>
                </a:cubicBezTo>
                <a:cubicBezTo>
                  <a:pt x="75" y="199"/>
                  <a:pt x="73" y="201"/>
                  <a:pt x="73" y="201"/>
                </a:cubicBezTo>
                <a:cubicBezTo>
                  <a:pt x="73" y="201"/>
                  <a:pt x="73" y="207"/>
                  <a:pt x="73" y="208"/>
                </a:cubicBezTo>
                <a:cubicBezTo>
                  <a:pt x="72" y="209"/>
                  <a:pt x="67" y="217"/>
                  <a:pt x="69" y="219"/>
                </a:cubicBezTo>
                <a:cubicBezTo>
                  <a:pt x="71" y="221"/>
                  <a:pt x="71" y="224"/>
                  <a:pt x="71" y="225"/>
                </a:cubicBezTo>
                <a:cubicBezTo>
                  <a:pt x="70" y="226"/>
                  <a:pt x="70" y="226"/>
                  <a:pt x="69" y="227"/>
                </a:cubicBezTo>
                <a:cubicBezTo>
                  <a:pt x="69" y="228"/>
                  <a:pt x="65" y="227"/>
                  <a:pt x="67" y="230"/>
                </a:cubicBezTo>
                <a:cubicBezTo>
                  <a:pt x="69" y="233"/>
                  <a:pt x="70" y="234"/>
                  <a:pt x="71" y="236"/>
                </a:cubicBezTo>
                <a:cubicBezTo>
                  <a:pt x="72" y="238"/>
                  <a:pt x="72" y="238"/>
                  <a:pt x="73" y="240"/>
                </a:cubicBezTo>
                <a:cubicBezTo>
                  <a:pt x="75" y="242"/>
                  <a:pt x="75" y="243"/>
                  <a:pt x="77" y="245"/>
                </a:cubicBezTo>
                <a:cubicBezTo>
                  <a:pt x="78" y="246"/>
                  <a:pt x="80" y="247"/>
                  <a:pt x="80" y="248"/>
                </a:cubicBezTo>
                <a:cubicBezTo>
                  <a:pt x="80" y="250"/>
                  <a:pt x="83" y="254"/>
                  <a:pt x="79" y="251"/>
                </a:cubicBezTo>
                <a:cubicBezTo>
                  <a:pt x="75" y="248"/>
                  <a:pt x="79" y="251"/>
                  <a:pt x="74" y="247"/>
                </a:cubicBezTo>
                <a:cubicBezTo>
                  <a:pt x="69" y="242"/>
                  <a:pt x="68" y="244"/>
                  <a:pt x="65" y="241"/>
                </a:cubicBezTo>
                <a:cubicBezTo>
                  <a:pt x="63" y="239"/>
                  <a:pt x="66" y="248"/>
                  <a:pt x="62" y="237"/>
                </a:cubicBezTo>
                <a:cubicBezTo>
                  <a:pt x="58" y="226"/>
                  <a:pt x="57" y="227"/>
                  <a:pt x="56" y="225"/>
                </a:cubicBezTo>
                <a:cubicBezTo>
                  <a:pt x="55" y="223"/>
                  <a:pt x="56" y="225"/>
                  <a:pt x="53" y="220"/>
                </a:cubicBezTo>
                <a:cubicBezTo>
                  <a:pt x="50" y="214"/>
                  <a:pt x="52" y="218"/>
                  <a:pt x="50" y="214"/>
                </a:cubicBezTo>
                <a:cubicBezTo>
                  <a:pt x="47" y="211"/>
                  <a:pt x="47" y="216"/>
                  <a:pt x="45" y="209"/>
                </a:cubicBezTo>
                <a:cubicBezTo>
                  <a:pt x="44" y="203"/>
                  <a:pt x="44" y="207"/>
                  <a:pt x="42" y="200"/>
                </a:cubicBezTo>
                <a:cubicBezTo>
                  <a:pt x="40" y="193"/>
                  <a:pt x="44" y="192"/>
                  <a:pt x="40" y="189"/>
                </a:cubicBezTo>
                <a:cubicBezTo>
                  <a:pt x="36" y="186"/>
                  <a:pt x="36" y="187"/>
                  <a:pt x="35" y="185"/>
                </a:cubicBezTo>
                <a:cubicBezTo>
                  <a:pt x="33" y="182"/>
                  <a:pt x="35" y="185"/>
                  <a:pt x="31" y="179"/>
                </a:cubicBezTo>
                <a:cubicBezTo>
                  <a:pt x="28" y="172"/>
                  <a:pt x="23" y="170"/>
                  <a:pt x="23" y="159"/>
                </a:cubicBezTo>
                <a:cubicBezTo>
                  <a:pt x="24" y="149"/>
                  <a:pt x="24" y="147"/>
                  <a:pt x="24" y="147"/>
                </a:cubicBezTo>
                <a:cubicBezTo>
                  <a:pt x="24" y="147"/>
                  <a:pt x="18" y="143"/>
                  <a:pt x="20" y="137"/>
                </a:cubicBezTo>
                <a:cubicBezTo>
                  <a:pt x="22" y="131"/>
                  <a:pt x="23" y="133"/>
                  <a:pt x="22" y="131"/>
                </a:cubicBezTo>
                <a:cubicBezTo>
                  <a:pt x="21" y="129"/>
                  <a:pt x="21" y="129"/>
                  <a:pt x="19" y="127"/>
                </a:cubicBezTo>
                <a:cubicBezTo>
                  <a:pt x="17" y="124"/>
                  <a:pt x="17" y="125"/>
                  <a:pt x="16" y="123"/>
                </a:cubicBezTo>
                <a:cubicBezTo>
                  <a:pt x="16" y="122"/>
                  <a:pt x="15" y="118"/>
                  <a:pt x="15" y="118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14" y="119"/>
                  <a:pt x="0" y="258"/>
                  <a:pt x="138" y="278"/>
                </a:cubicBezTo>
                <a:cubicBezTo>
                  <a:pt x="138" y="278"/>
                  <a:pt x="106" y="271"/>
                  <a:pt x="103" y="265"/>
                </a:cubicBezTo>
                <a:cubicBezTo>
                  <a:pt x="103" y="265"/>
                  <a:pt x="103" y="259"/>
                  <a:pt x="104" y="259"/>
                </a:cubicBezTo>
                <a:cubicBezTo>
                  <a:pt x="105" y="259"/>
                  <a:pt x="107" y="260"/>
                  <a:pt x="109" y="258"/>
                </a:cubicBezTo>
                <a:cubicBezTo>
                  <a:pt x="111" y="257"/>
                  <a:pt x="114" y="255"/>
                  <a:pt x="114" y="255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4" y="257"/>
                  <a:pt x="112" y="258"/>
                  <a:pt x="118" y="257"/>
                </a:cubicBezTo>
                <a:cubicBezTo>
                  <a:pt x="124" y="256"/>
                  <a:pt x="124" y="256"/>
                  <a:pt x="127" y="255"/>
                </a:cubicBezTo>
                <a:cubicBezTo>
                  <a:pt x="129" y="254"/>
                  <a:pt x="132" y="249"/>
                  <a:pt x="133" y="252"/>
                </a:cubicBezTo>
                <a:cubicBezTo>
                  <a:pt x="134" y="255"/>
                  <a:pt x="131" y="254"/>
                  <a:pt x="134" y="255"/>
                </a:cubicBezTo>
                <a:cubicBezTo>
                  <a:pt x="137" y="257"/>
                  <a:pt x="143" y="255"/>
                  <a:pt x="143" y="255"/>
                </a:cubicBezTo>
                <a:cubicBezTo>
                  <a:pt x="143" y="255"/>
                  <a:pt x="152" y="255"/>
                  <a:pt x="153" y="254"/>
                </a:cubicBezTo>
                <a:cubicBezTo>
                  <a:pt x="154" y="253"/>
                  <a:pt x="154" y="252"/>
                  <a:pt x="156" y="252"/>
                </a:cubicBezTo>
                <a:cubicBezTo>
                  <a:pt x="157" y="252"/>
                  <a:pt x="158" y="255"/>
                  <a:pt x="158" y="255"/>
                </a:cubicBezTo>
                <a:cubicBezTo>
                  <a:pt x="153" y="258"/>
                  <a:pt x="153" y="258"/>
                  <a:pt x="153" y="258"/>
                </a:cubicBezTo>
                <a:cubicBezTo>
                  <a:pt x="148" y="262"/>
                  <a:pt x="148" y="262"/>
                  <a:pt x="148" y="262"/>
                </a:cubicBezTo>
                <a:cubicBezTo>
                  <a:pt x="148" y="262"/>
                  <a:pt x="146" y="262"/>
                  <a:pt x="148" y="263"/>
                </a:cubicBezTo>
                <a:cubicBezTo>
                  <a:pt x="150" y="264"/>
                  <a:pt x="151" y="264"/>
                  <a:pt x="153" y="264"/>
                </a:cubicBezTo>
                <a:cubicBezTo>
                  <a:pt x="156" y="265"/>
                  <a:pt x="161" y="269"/>
                  <a:pt x="162" y="266"/>
                </a:cubicBezTo>
                <a:cubicBezTo>
                  <a:pt x="164" y="264"/>
                  <a:pt x="164" y="263"/>
                  <a:pt x="165" y="262"/>
                </a:cubicBezTo>
                <a:cubicBezTo>
                  <a:pt x="166" y="260"/>
                  <a:pt x="166" y="258"/>
                  <a:pt x="168" y="258"/>
                </a:cubicBezTo>
                <a:cubicBezTo>
                  <a:pt x="170" y="258"/>
                  <a:pt x="173" y="259"/>
                  <a:pt x="173" y="259"/>
                </a:cubicBezTo>
                <a:cubicBezTo>
                  <a:pt x="171" y="263"/>
                  <a:pt x="171" y="263"/>
                  <a:pt x="171" y="263"/>
                </a:cubicBezTo>
                <a:cubicBezTo>
                  <a:pt x="171" y="263"/>
                  <a:pt x="175" y="263"/>
                  <a:pt x="176" y="263"/>
                </a:cubicBezTo>
                <a:cubicBezTo>
                  <a:pt x="178" y="263"/>
                  <a:pt x="178" y="265"/>
                  <a:pt x="180" y="263"/>
                </a:cubicBezTo>
                <a:cubicBezTo>
                  <a:pt x="183" y="261"/>
                  <a:pt x="183" y="261"/>
                  <a:pt x="185" y="260"/>
                </a:cubicBezTo>
                <a:cubicBezTo>
                  <a:pt x="188" y="260"/>
                  <a:pt x="191" y="259"/>
                  <a:pt x="192" y="259"/>
                </a:cubicBezTo>
                <a:cubicBezTo>
                  <a:pt x="193" y="260"/>
                  <a:pt x="195" y="260"/>
                  <a:pt x="196" y="260"/>
                </a:cubicBezTo>
                <a:cubicBezTo>
                  <a:pt x="197" y="260"/>
                  <a:pt x="202" y="264"/>
                  <a:pt x="203" y="263"/>
                </a:cubicBezTo>
                <a:cubicBezTo>
                  <a:pt x="204" y="262"/>
                  <a:pt x="210" y="263"/>
                  <a:pt x="210" y="263"/>
                </a:cubicBezTo>
                <a:cubicBezTo>
                  <a:pt x="210" y="263"/>
                  <a:pt x="194" y="277"/>
                  <a:pt x="159" y="278"/>
                </a:cubicBezTo>
                <a:cubicBezTo>
                  <a:pt x="159" y="278"/>
                  <a:pt x="236" y="282"/>
                  <a:pt x="279" y="207"/>
                </a:cubicBezTo>
                <a:cubicBezTo>
                  <a:pt x="322" y="133"/>
                  <a:pt x="292" y="37"/>
                  <a:pt x="194" y="4"/>
                </a:cubicBezTo>
                <a:cubicBezTo>
                  <a:pt x="194" y="4"/>
                  <a:pt x="267" y="31"/>
                  <a:pt x="286" y="102"/>
                </a:cubicBezTo>
                <a:cubicBezTo>
                  <a:pt x="286" y="103"/>
                  <a:pt x="286" y="103"/>
                  <a:pt x="286" y="103"/>
                </a:cubicBezTo>
                <a:cubicBezTo>
                  <a:pt x="284" y="101"/>
                  <a:pt x="284" y="102"/>
                  <a:pt x="282" y="99"/>
                </a:cubicBezTo>
                <a:cubicBezTo>
                  <a:pt x="281" y="95"/>
                  <a:pt x="282" y="96"/>
                  <a:pt x="281" y="94"/>
                </a:cubicBezTo>
                <a:cubicBezTo>
                  <a:pt x="279" y="91"/>
                  <a:pt x="280" y="93"/>
                  <a:pt x="278" y="91"/>
                </a:cubicBezTo>
                <a:cubicBezTo>
                  <a:pt x="276" y="88"/>
                  <a:pt x="276" y="89"/>
                  <a:pt x="275" y="87"/>
                </a:cubicBezTo>
                <a:cubicBezTo>
                  <a:pt x="273" y="86"/>
                  <a:pt x="272" y="82"/>
                  <a:pt x="271" y="81"/>
                </a:cubicBezTo>
                <a:cubicBezTo>
                  <a:pt x="270" y="79"/>
                  <a:pt x="267" y="79"/>
                  <a:pt x="266" y="79"/>
                </a:cubicBezTo>
                <a:cubicBezTo>
                  <a:pt x="264" y="78"/>
                  <a:pt x="265" y="77"/>
                  <a:pt x="264" y="78"/>
                </a:cubicBezTo>
                <a:cubicBezTo>
                  <a:pt x="264" y="80"/>
                  <a:pt x="266" y="82"/>
                  <a:pt x="266" y="82"/>
                </a:cubicBezTo>
                <a:cubicBezTo>
                  <a:pt x="266" y="88"/>
                  <a:pt x="266" y="88"/>
                  <a:pt x="266" y="88"/>
                </a:cubicBezTo>
                <a:cubicBezTo>
                  <a:pt x="266" y="88"/>
                  <a:pt x="268" y="93"/>
                  <a:pt x="268" y="94"/>
                </a:cubicBezTo>
                <a:cubicBezTo>
                  <a:pt x="268" y="95"/>
                  <a:pt x="267" y="99"/>
                  <a:pt x="267" y="99"/>
                </a:cubicBezTo>
                <a:cubicBezTo>
                  <a:pt x="267" y="99"/>
                  <a:pt x="266" y="103"/>
                  <a:pt x="265" y="103"/>
                </a:cubicBezTo>
                <a:cubicBezTo>
                  <a:pt x="263" y="104"/>
                  <a:pt x="256" y="105"/>
                  <a:pt x="256" y="105"/>
                </a:cubicBezTo>
                <a:cubicBezTo>
                  <a:pt x="256" y="105"/>
                  <a:pt x="254" y="103"/>
                  <a:pt x="252" y="101"/>
                </a:cubicBezTo>
                <a:cubicBezTo>
                  <a:pt x="251" y="98"/>
                  <a:pt x="247" y="98"/>
                  <a:pt x="246" y="97"/>
                </a:cubicBezTo>
                <a:cubicBezTo>
                  <a:pt x="245" y="96"/>
                  <a:pt x="247" y="94"/>
                  <a:pt x="245" y="91"/>
                </a:cubicBezTo>
                <a:cubicBezTo>
                  <a:pt x="243" y="88"/>
                  <a:pt x="245" y="89"/>
                  <a:pt x="242" y="87"/>
                </a:cubicBezTo>
                <a:cubicBezTo>
                  <a:pt x="240" y="84"/>
                  <a:pt x="240" y="84"/>
                  <a:pt x="240" y="84"/>
                </a:cubicBezTo>
                <a:cubicBezTo>
                  <a:pt x="240" y="84"/>
                  <a:pt x="234" y="82"/>
                  <a:pt x="236" y="86"/>
                </a:cubicBezTo>
                <a:cubicBezTo>
                  <a:pt x="238" y="89"/>
                  <a:pt x="236" y="93"/>
                  <a:pt x="237" y="93"/>
                </a:cubicBezTo>
                <a:cubicBezTo>
                  <a:pt x="239" y="93"/>
                  <a:pt x="240" y="92"/>
                  <a:pt x="241" y="95"/>
                </a:cubicBezTo>
                <a:cubicBezTo>
                  <a:pt x="242" y="98"/>
                  <a:pt x="243" y="99"/>
                  <a:pt x="244" y="100"/>
                </a:cubicBezTo>
                <a:cubicBezTo>
                  <a:pt x="245" y="101"/>
                  <a:pt x="245" y="105"/>
                  <a:pt x="246" y="106"/>
                </a:cubicBezTo>
                <a:cubicBezTo>
                  <a:pt x="248" y="106"/>
                  <a:pt x="251" y="106"/>
                  <a:pt x="251" y="107"/>
                </a:cubicBezTo>
                <a:cubicBezTo>
                  <a:pt x="251" y="109"/>
                  <a:pt x="249" y="111"/>
                  <a:pt x="251" y="112"/>
                </a:cubicBezTo>
                <a:cubicBezTo>
                  <a:pt x="253" y="113"/>
                  <a:pt x="254" y="114"/>
                  <a:pt x="255" y="113"/>
                </a:cubicBezTo>
                <a:cubicBezTo>
                  <a:pt x="256" y="113"/>
                  <a:pt x="256" y="114"/>
                  <a:pt x="258" y="113"/>
                </a:cubicBezTo>
                <a:cubicBezTo>
                  <a:pt x="260" y="112"/>
                  <a:pt x="263" y="112"/>
                  <a:pt x="263" y="112"/>
                </a:cubicBezTo>
                <a:cubicBezTo>
                  <a:pt x="263" y="112"/>
                  <a:pt x="266" y="114"/>
                  <a:pt x="266" y="115"/>
                </a:cubicBezTo>
                <a:cubicBezTo>
                  <a:pt x="266" y="116"/>
                  <a:pt x="265" y="122"/>
                  <a:pt x="265" y="122"/>
                </a:cubicBezTo>
                <a:cubicBezTo>
                  <a:pt x="262" y="127"/>
                  <a:pt x="262" y="127"/>
                  <a:pt x="262" y="127"/>
                </a:cubicBezTo>
                <a:cubicBezTo>
                  <a:pt x="262" y="127"/>
                  <a:pt x="262" y="137"/>
                  <a:pt x="260" y="137"/>
                </a:cubicBezTo>
                <a:cubicBezTo>
                  <a:pt x="259" y="137"/>
                  <a:pt x="257" y="141"/>
                  <a:pt x="256" y="142"/>
                </a:cubicBezTo>
                <a:cubicBezTo>
                  <a:pt x="255" y="143"/>
                  <a:pt x="255" y="149"/>
                  <a:pt x="255" y="149"/>
                </a:cubicBezTo>
                <a:cubicBezTo>
                  <a:pt x="252" y="153"/>
                  <a:pt x="252" y="153"/>
                  <a:pt x="252" y="153"/>
                </a:cubicBezTo>
                <a:cubicBezTo>
                  <a:pt x="252" y="153"/>
                  <a:pt x="251" y="158"/>
                  <a:pt x="252" y="159"/>
                </a:cubicBezTo>
                <a:cubicBezTo>
                  <a:pt x="252" y="160"/>
                  <a:pt x="253" y="165"/>
                  <a:pt x="252" y="168"/>
                </a:cubicBezTo>
                <a:cubicBezTo>
                  <a:pt x="251" y="171"/>
                  <a:pt x="248" y="173"/>
                  <a:pt x="248" y="173"/>
                </a:cubicBezTo>
                <a:cubicBezTo>
                  <a:pt x="248" y="173"/>
                  <a:pt x="253" y="178"/>
                  <a:pt x="250" y="179"/>
                </a:cubicBezTo>
                <a:cubicBezTo>
                  <a:pt x="247" y="179"/>
                  <a:pt x="245" y="183"/>
                  <a:pt x="244" y="184"/>
                </a:cubicBezTo>
                <a:cubicBezTo>
                  <a:pt x="243" y="185"/>
                  <a:pt x="244" y="187"/>
                  <a:pt x="242" y="187"/>
                </a:cubicBezTo>
                <a:cubicBezTo>
                  <a:pt x="240" y="188"/>
                  <a:pt x="238" y="188"/>
                  <a:pt x="238" y="189"/>
                </a:cubicBezTo>
                <a:cubicBezTo>
                  <a:pt x="238" y="190"/>
                  <a:pt x="238" y="194"/>
                  <a:pt x="238" y="194"/>
                </a:cubicBezTo>
                <a:cubicBezTo>
                  <a:pt x="232" y="202"/>
                  <a:pt x="232" y="202"/>
                  <a:pt x="232" y="202"/>
                </a:cubicBezTo>
                <a:cubicBezTo>
                  <a:pt x="226" y="207"/>
                  <a:pt x="226" y="207"/>
                  <a:pt x="226" y="207"/>
                </a:cubicBezTo>
                <a:cubicBezTo>
                  <a:pt x="226" y="207"/>
                  <a:pt x="227" y="210"/>
                  <a:pt x="225" y="211"/>
                </a:cubicBezTo>
                <a:cubicBezTo>
                  <a:pt x="223" y="211"/>
                  <a:pt x="216" y="214"/>
                  <a:pt x="215" y="215"/>
                </a:cubicBezTo>
                <a:cubicBezTo>
                  <a:pt x="214" y="216"/>
                  <a:pt x="209" y="218"/>
                  <a:pt x="208" y="218"/>
                </a:cubicBezTo>
                <a:cubicBezTo>
                  <a:pt x="206" y="218"/>
                  <a:pt x="209" y="223"/>
                  <a:pt x="206" y="218"/>
                </a:cubicBezTo>
                <a:cubicBezTo>
                  <a:pt x="203" y="213"/>
                  <a:pt x="205" y="216"/>
                  <a:pt x="203" y="211"/>
                </a:cubicBezTo>
                <a:cubicBezTo>
                  <a:pt x="201" y="206"/>
                  <a:pt x="201" y="210"/>
                  <a:pt x="201" y="206"/>
                </a:cubicBezTo>
                <a:cubicBezTo>
                  <a:pt x="201" y="202"/>
                  <a:pt x="201" y="206"/>
                  <a:pt x="201" y="202"/>
                </a:cubicBezTo>
                <a:cubicBezTo>
                  <a:pt x="200" y="198"/>
                  <a:pt x="202" y="201"/>
                  <a:pt x="200" y="197"/>
                </a:cubicBezTo>
                <a:cubicBezTo>
                  <a:pt x="198" y="192"/>
                  <a:pt x="198" y="194"/>
                  <a:pt x="196" y="191"/>
                </a:cubicBezTo>
                <a:cubicBezTo>
                  <a:pt x="193" y="188"/>
                  <a:pt x="191" y="191"/>
                  <a:pt x="193" y="187"/>
                </a:cubicBezTo>
                <a:cubicBezTo>
                  <a:pt x="194" y="183"/>
                  <a:pt x="193" y="187"/>
                  <a:pt x="194" y="183"/>
                </a:cubicBezTo>
                <a:cubicBezTo>
                  <a:pt x="195" y="178"/>
                  <a:pt x="194" y="178"/>
                  <a:pt x="197" y="176"/>
                </a:cubicBezTo>
                <a:cubicBezTo>
                  <a:pt x="199" y="174"/>
                  <a:pt x="201" y="173"/>
                  <a:pt x="201" y="171"/>
                </a:cubicBezTo>
                <a:cubicBezTo>
                  <a:pt x="201" y="168"/>
                  <a:pt x="201" y="167"/>
                  <a:pt x="200" y="165"/>
                </a:cubicBezTo>
                <a:cubicBezTo>
                  <a:pt x="199" y="164"/>
                  <a:pt x="197" y="161"/>
                  <a:pt x="197" y="160"/>
                </a:cubicBezTo>
                <a:cubicBezTo>
                  <a:pt x="196" y="159"/>
                  <a:pt x="196" y="160"/>
                  <a:pt x="194" y="157"/>
                </a:cubicBezTo>
                <a:cubicBezTo>
                  <a:pt x="192" y="154"/>
                  <a:pt x="191" y="152"/>
                  <a:pt x="191" y="152"/>
                </a:cubicBezTo>
                <a:cubicBezTo>
                  <a:pt x="191" y="152"/>
                  <a:pt x="190" y="145"/>
                  <a:pt x="190" y="143"/>
                </a:cubicBezTo>
                <a:cubicBezTo>
                  <a:pt x="190" y="140"/>
                  <a:pt x="189" y="144"/>
                  <a:pt x="190" y="140"/>
                </a:cubicBezTo>
                <a:cubicBezTo>
                  <a:pt x="191" y="136"/>
                  <a:pt x="192" y="133"/>
                  <a:pt x="192" y="133"/>
                </a:cubicBezTo>
                <a:cubicBezTo>
                  <a:pt x="192" y="133"/>
                  <a:pt x="187" y="130"/>
                  <a:pt x="185" y="130"/>
                </a:cubicBezTo>
                <a:cubicBezTo>
                  <a:pt x="183" y="131"/>
                  <a:pt x="183" y="134"/>
                  <a:pt x="180" y="131"/>
                </a:cubicBezTo>
                <a:cubicBezTo>
                  <a:pt x="177" y="129"/>
                  <a:pt x="178" y="127"/>
                  <a:pt x="177" y="127"/>
                </a:cubicBezTo>
                <a:cubicBezTo>
                  <a:pt x="176" y="126"/>
                  <a:pt x="174" y="126"/>
                  <a:pt x="172" y="127"/>
                </a:cubicBezTo>
                <a:cubicBezTo>
                  <a:pt x="171" y="128"/>
                  <a:pt x="167" y="128"/>
                  <a:pt x="164" y="130"/>
                </a:cubicBezTo>
                <a:cubicBezTo>
                  <a:pt x="161" y="131"/>
                  <a:pt x="160" y="131"/>
                  <a:pt x="156" y="131"/>
                </a:cubicBezTo>
                <a:cubicBezTo>
                  <a:pt x="152" y="131"/>
                  <a:pt x="148" y="132"/>
                  <a:pt x="145" y="130"/>
                </a:cubicBezTo>
                <a:cubicBezTo>
                  <a:pt x="142" y="129"/>
                  <a:pt x="141" y="131"/>
                  <a:pt x="140" y="128"/>
                </a:cubicBezTo>
                <a:cubicBezTo>
                  <a:pt x="139" y="124"/>
                  <a:pt x="140" y="125"/>
                  <a:pt x="137" y="123"/>
                </a:cubicBezTo>
                <a:cubicBezTo>
                  <a:pt x="134" y="122"/>
                  <a:pt x="134" y="123"/>
                  <a:pt x="133" y="120"/>
                </a:cubicBezTo>
                <a:cubicBezTo>
                  <a:pt x="133" y="117"/>
                  <a:pt x="135" y="118"/>
                  <a:pt x="132" y="115"/>
                </a:cubicBezTo>
                <a:cubicBezTo>
                  <a:pt x="130" y="112"/>
                  <a:pt x="134" y="116"/>
                  <a:pt x="130" y="112"/>
                </a:cubicBezTo>
                <a:cubicBezTo>
                  <a:pt x="126" y="108"/>
                  <a:pt x="125" y="112"/>
                  <a:pt x="126" y="108"/>
                </a:cubicBezTo>
                <a:cubicBezTo>
                  <a:pt x="128" y="105"/>
                  <a:pt x="129" y="107"/>
                  <a:pt x="129" y="103"/>
                </a:cubicBezTo>
                <a:cubicBezTo>
                  <a:pt x="129" y="99"/>
                  <a:pt x="135" y="105"/>
                  <a:pt x="131" y="97"/>
                </a:cubicBezTo>
                <a:cubicBezTo>
                  <a:pt x="127" y="89"/>
                  <a:pt x="127" y="91"/>
                  <a:pt x="130" y="85"/>
                </a:cubicBezTo>
                <a:cubicBezTo>
                  <a:pt x="133" y="79"/>
                  <a:pt x="137" y="77"/>
                  <a:pt x="138" y="76"/>
                </a:cubicBezTo>
                <a:cubicBezTo>
                  <a:pt x="139" y="74"/>
                  <a:pt x="140" y="71"/>
                  <a:pt x="141" y="70"/>
                </a:cubicBezTo>
                <a:cubicBezTo>
                  <a:pt x="143" y="69"/>
                  <a:pt x="142" y="68"/>
                  <a:pt x="145" y="68"/>
                </a:cubicBezTo>
                <a:cubicBezTo>
                  <a:pt x="148" y="69"/>
                  <a:pt x="151" y="67"/>
                  <a:pt x="153" y="65"/>
                </a:cubicBezTo>
                <a:cubicBezTo>
                  <a:pt x="155" y="63"/>
                  <a:pt x="157" y="61"/>
                  <a:pt x="159" y="60"/>
                </a:cubicBezTo>
                <a:cubicBezTo>
                  <a:pt x="160" y="60"/>
                  <a:pt x="159" y="61"/>
                  <a:pt x="162" y="60"/>
                </a:cubicBezTo>
                <a:cubicBezTo>
                  <a:pt x="165" y="59"/>
                  <a:pt x="166" y="59"/>
                  <a:pt x="168" y="59"/>
                </a:cubicBezTo>
                <a:cubicBezTo>
                  <a:pt x="170" y="59"/>
                  <a:pt x="166" y="60"/>
                  <a:pt x="172" y="59"/>
                </a:cubicBezTo>
                <a:cubicBezTo>
                  <a:pt x="177" y="58"/>
                  <a:pt x="176" y="58"/>
                  <a:pt x="177" y="58"/>
                </a:cubicBezTo>
                <a:cubicBezTo>
                  <a:pt x="178" y="58"/>
                  <a:pt x="178" y="58"/>
                  <a:pt x="180" y="58"/>
                </a:cubicBezTo>
                <a:cubicBezTo>
                  <a:pt x="182" y="59"/>
                  <a:pt x="182" y="54"/>
                  <a:pt x="182" y="59"/>
                </a:cubicBezTo>
                <a:cubicBezTo>
                  <a:pt x="183" y="63"/>
                  <a:pt x="180" y="66"/>
                  <a:pt x="184" y="66"/>
                </a:cubicBezTo>
                <a:cubicBezTo>
                  <a:pt x="188" y="66"/>
                  <a:pt x="184" y="66"/>
                  <a:pt x="188" y="66"/>
                </a:cubicBezTo>
                <a:cubicBezTo>
                  <a:pt x="192" y="66"/>
                  <a:pt x="191" y="67"/>
                  <a:pt x="193" y="68"/>
                </a:cubicBezTo>
                <a:cubicBezTo>
                  <a:pt x="195" y="69"/>
                  <a:pt x="196" y="70"/>
                  <a:pt x="199" y="70"/>
                </a:cubicBezTo>
                <a:cubicBezTo>
                  <a:pt x="202" y="70"/>
                  <a:pt x="198" y="75"/>
                  <a:pt x="202" y="70"/>
                </a:cubicBezTo>
                <a:cubicBezTo>
                  <a:pt x="206" y="66"/>
                  <a:pt x="199" y="65"/>
                  <a:pt x="206" y="66"/>
                </a:cubicBezTo>
                <a:cubicBezTo>
                  <a:pt x="214" y="67"/>
                  <a:pt x="215" y="68"/>
                  <a:pt x="216" y="68"/>
                </a:cubicBezTo>
                <a:cubicBezTo>
                  <a:pt x="218" y="67"/>
                  <a:pt x="218" y="68"/>
                  <a:pt x="221" y="67"/>
                </a:cubicBezTo>
                <a:cubicBezTo>
                  <a:pt x="224" y="65"/>
                  <a:pt x="225" y="65"/>
                  <a:pt x="226" y="66"/>
                </a:cubicBezTo>
                <a:cubicBezTo>
                  <a:pt x="227" y="66"/>
                  <a:pt x="227" y="69"/>
                  <a:pt x="229" y="66"/>
                </a:cubicBezTo>
                <a:cubicBezTo>
                  <a:pt x="230" y="63"/>
                  <a:pt x="233" y="64"/>
                  <a:pt x="229" y="62"/>
                </a:cubicBezTo>
                <a:cubicBezTo>
                  <a:pt x="225" y="61"/>
                  <a:pt x="223" y="63"/>
                  <a:pt x="223" y="60"/>
                </a:cubicBezTo>
                <a:cubicBezTo>
                  <a:pt x="222" y="58"/>
                  <a:pt x="226" y="58"/>
                  <a:pt x="222" y="58"/>
                </a:cubicBezTo>
                <a:cubicBezTo>
                  <a:pt x="218" y="57"/>
                  <a:pt x="219" y="57"/>
                  <a:pt x="216" y="56"/>
                </a:cubicBezTo>
                <a:cubicBezTo>
                  <a:pt x="213" y="55"/>
                  <a:pt x="210" y="59"/>
                  <a:pt x="209" y="56"/>
                </a:cubicBezTo>
                <a:cubicBezTo>
                  <a:pt x="208" y="53"/>
                  <a:pt x="202" y="58"/>
                  <a:pt x="208" y="53"/>
                </a:cubicBezTo>
                <a:cubicBezTo>
                  <a:pt x="214" y="48"/>
                  <a:pt x="211" y="46"/>
                  <a:pt x="215" y="47"/>
                </a:cubicBezTo>
                <a:cubicBezTo>
                  <a:pt x="218" y="48"/>
                  <a:pt x="218" y="51"/>
                  <a:pt x="220" y="49"/>
                </a:cubicBezTo>
                <a:cubicBezTo>
                  <a:pt x="222" y="47"/>
                  <a:pt x="226" y="46"/>
                  <a:pt x="222" y="43"/>
                </a:cubicBezTo>
                <a:cubicBezTo>
                  <a:pt x="218" y="40"/>
                  <a:pt x="221" y="41"/>
                  <a:pt x="217" y="40"/>
                </a:cubicBezTo>
                <a:cubicBezTo>
                  <a:pt x="212" y="38"/>
                  <a:pt x="208" y="47"/>
                  <a:pt x="206" y="46"/>
                </a:cubicBezTo>
                <a:cubicBezTo>
                  <a:pt x="204" y="44"/>
                  <a:pt x="203" y="43"/>
                  <a:pt x="202" y="44"/>
                </a:cubicBezTo>
                <a:cubicBezTo>
                  <a:pt x="201" y="45"/>
                  <a:pt x="201" y="48"/>
                  <a:pt x="200" y="51"/>
                </a:cubicBezTo>
                <a:cubicBezTo>
                  <a:pt x="200" y="54"/>
                  <a:pt x="203" y="54"/>
                  <a:pt x="198" y="52"/>
                </a:cubicBezTo>
                <a:cubicBezTo>
                  <a:pt x="194" y="50"/>
                  <a:pt x="203" y="51"/>
                  <a:pt x="194" y="48"/>
                </a:cubicBezTo>
                <a:cubicBezTo>
                  <a:pt x="184" y="44"/>
                  <a:pt x="181" y="45"/>
                  <a:pt x="179" y="46"/>
                </a:cubicBezTo>
                <a:cubicBezTo>
                  <a:pt x="178" y="48"/>
                  <a:pt x="176" y="47"/>
                  <a:pt x="175" y="48"/>
                </a:cubicBezTo>
                <a:cubicBezTo>
                  <a:pt x="174" y="49"/>
                  <a:pt x="178" y="52"/>
                  <a:pt x="174" y="49"/>
                </a:cubicBezTo>
                <a:cubicBezTo>
                  <a:pt x="170" y="47"/>
                  <a:pt x="166" y="51"/>
                  <a:pt x="166" y="51"/>
                </a:cubicBezTo>
                <a:cubicBezTo>
                  <a:pt x="166" y="51"/>
                  <a:pt x="165" y="50"/>
                  <a:pt x="163" y="51"/>
                </a:cubicBezTo>
                <a:cubicBezTo>
                  <a:pt x="162" y="53"/>
                  <a:pt x="158" y="54"/>
                  <a:pt x="156" y="53"/>
                </a:cubicBezTo>
                <a:cubicBezTo>
                  <a:pt x="155" y="52"/>
                  <a:pt x="150" y="54"/>
                  <a:pt x="154" y="49"/>
                </a:cubicBezTo>
                <a:cubicBezTo>
                  <a:pt x="157" y="44"/>
                  <a:pt x="155" y="47"/>
                  <a:pt x="160" y="45"/>
                </a:cubicBezTo>
                <a:cubicBezTo>
                  <a:pt x="166" y="42"/>
                  <a:pt x="174" y="42"/>
                  <a:pt x="167" y="40"/>
                </a:cubicBezTo>
                <a:cubicBezTo>
                  <a:pt x="160" y="39"/>
                  <a:pt x="171" y="39"/>
                  <a:pt x="161" y="34"/>
                </a:cubicBezTo>
                <a:cubicBezTo>
                  <a:pt x="152" y="30"/>
                  <a:pt x="152" y="36"/>
                  <a:pt x="152" y="30"/>
                </a:cubicBezTo>
                <a:cubicBezTo>
                  <a:pt x="152" y="23"/>
                  <a:pt x="151" y="23"/>
                  <a:pt x="149" y="23"/>
                </a:cubicBezTo>
                <a:cubicBezTo>
                  <a:pt x="147" y="24"/>
                  <a:pt x="141" y="25"/>
                  <a:pt x="139" y="25"/>
                </a:cubicBezTo>
                <a:cubicBezTo>
                  <a:pt x="137" y="26"/>
                  <a:pt x="139" y="28"/>
                  <a:pt x="135" y="25"/>
                </a:cubicBezTo>
                <a:cubicBezTo>
                  <a:pt x="131" y="22"/>
                  <a:pt x="129" y="26"/>
                  <a:pt x="131" y="22"/>
                </a:cubicBezTo>
                <a:cubicBezTo>
                  <a:pt x="133" y="19"/>
                  <a:pt x="133" y="18"/>
                  <a:pt x="135" y="16"/>
                </a:cubicBezTo>
                <a:cubicBezTo>
                  <a:pt x="138" y="13"/>
                  <a:pt x="137" y="5"/>
                  <a:pt x="144" y="8"/>
                </a:cubicBezTo>
                <a:cubicBezTo>
                  <a:pt x="151" y="11"/>
                  <a:pt x="148" y="10"/>
                  <a:pt x="153" y="11"/>
                </a:cubicBezTo>
                <a:cubicBezTo>
                  <a:pt x="158" y="11"/>
                  <a:pt x="161" y="10"/>
                  <a:pt x="161" y="9"/>
                </a:cubicBezTo>
                <a:cubicBezTo>
                  <a:pt x="161" y="8"/>
                  <a:pt x="155" y="5"/>
                  <a:pt x="155" y="5"/>
                </a:cubicBezTo>
                <a:cubicBezTo>
                  <a:pt x="155" y="5"/>
                  <a:pt x="153" y="6"/>
                  <a:pt x="154" y="5"/>
                </a:cubicBezTo>
                <a:cubicBezTo>
                  <a:pt x="154" y="4"/>
                  <a:pt x="156" y="2"/>
                  <a:pt x="156" y="2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35" y="0"/>
                  <a:pt x="13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60" name="直接连接符 59"/>
          <p:cNvCxnSpPr>
            <a:endCxn id="50" idx="26"/>
          </p:cNvCxnSpPr>
          <p:nvPr/>
        </p:nvCxnSpPr>
        <p:spPr>
          <a:xfrm>
            <a:off x="3522520" y="3494221"/>
            <a:ext cx="1073477" cy="742303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/>
          <p:cNvCxnSpPr/>
          <p:nvPr/>
        </p:nvCxnSpPr>
        <p:spPr>
          <a:xfrm flipV="1">
            <a:off x="7361466" y="2819318"/>
            <a:ext cx="1311500" cy="1422855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" name="组合 61"/>
          <p:cNvGrpSpPr/>
          <p:nvPr/>
        </p:nvGrpSpPr>
        <p:grpSpPr>
          <a:xfrm>
            <a:off x="4442927" y="1436241"/>
            <a:ext cx="3080539" cy="1470447"/>
            <a:chOff x="1156486" y="5055691"/>
            <a:chExt cx="3080539" cy="1470447"/>
          </a:xfrm>
        </p:grpSpPr>
        <p:sp>
          <p:nvSpPr>
            <p:cNvPr id="63" name="剪去对角的矩形 62"/>
            <p:cNvSpPr/>
            <p:nvPr/>
          </p:nvSpPr>
          <p:spPr>
            <a:xfrm>
              <a:off x="1156486" y="5055691"/>
              <a:ext cx="3080539" cy="1470447"/>
            </a:xfrm>
            <a:prstGeom prst="snip2DiagRect">
              <a:avLst/>
            </a:prstGeom>
            <a:solidFill>
              <a:srgbClr val="009DA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" name="组合 63"/>
            <p:cNvGrpSpPr/>
            <p:nvPr/>
          </p:nvGrpSpPr>
          <p:grpSpPr>
            <a:xfrm>
              <a:off x="1318486" y="5383971"/>
              <a:ext cx="2756539" cy="813887"/>
              <a:chOff x="1770416" y="4936952"/>
              <a:chExt cx="2756539" cy="813887"/>
            </a:xfrm>
          </p:grpSpPr>
          <p:sp>
            <p:nvSpPr>
              <p:cNvPr id="65" name="文本框 64"/>
              <p:cNvSpPr txBox="1"/>
              <p:nvPr/>
            </p:nvSpPr>
            <p:spPr>
              <a:xfrm>
                <a:off x="1770416" y="5381507"/>
                <a:ext cx="27565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800" dirty="0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请在此输入您的文字内容</a:t>
                </a:r>
                <a:endPara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6" name="文本框 65"/>
              <p:cNvSpPr txBox="1"/>
              <p:nvPr/>
            </p:nvSpPr>
            <p:spPr>
              <a:xfrm>
                <a:off x="2318439" y="4936952"/>
                <a:ext cx="166049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dirty="0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添加标题</a:t>
                </a:r>
                <a:endParaRPr lang="zh-CN" altLang="en-US" sz="20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67" name="组合 66"/>
          <p:cNvGrpSpPr/>
          <p:nvPr/>
        </p:nvGrpSpPr>
        <p:grpSpPr>
          <a:xfrm>
            <a:off x="8432499" y="3588668"/>
            <a:ext cx="3080539" cy="1470447"/>
            <a:chOff x="1156486" y="5055691"/>
            <a:chExt cx="3080539" cy="1470447"/>
          </a:xfrm>
        </p:grpSpPr>
        <p:sp>
          <p:nvSpPr>
            <p:cNvPr id="68" name="剪去对角的矩形 67"/>
            <p:cNvSpPr/>
            <p:nvPr/>
          </p:nvSpPr>
          <p:spPr>
            <a:xfrm>
              <a:off x="1156486" y="5055691"/>
              <a:ext cx="3080539" cy="1470447"/>
            </a:xfrm>
            <a:prstGeom prst="snip2DiagRect">
              <a:avLst/>
            </a:prstGeom>
            <a:solidFill>
              <a:srgbClr val="009DA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9" name="组合 68"/>
            <p:cNvGrpSpPr/>
            <p:nvPr/>
          </p:nvGrpSpPr>
          <p:grpSpPr>
            <a:xfrm>
              <a:off x="1318486" y="5383971"/>
              <a:ext cx="2756539" cy="813887"/>
              <a:chOff x="1770416" y="4936952"/>
              <a:chExt cx="2756539" cy="813887"/>
            </a:xfrm>
          </p:grpSpPr>
          <p:sp>
            <p:nvSpPr>
              <p:cNvPr id="70" name="文本框 69"/>
              <p:cNvSpPr txBox="1"/>
              <p:nvPr/>
            </p:nvSpPr>
            <p:spPr>
              <a:xfrm>
                <a:off x="1770416" y="5381507"/>
                <a:ext cx="275653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800" dirty="0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请在此输入您的文字内容</a:t>
                </a:r>
                <a:endParaRPr lang="zh-CN" altLang="en-US" sz="18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1" name="文本框 70"/>
              <p:cNvSpPr txBox="1"/>
              <p:nvPr/>
            </p:nvSpPr>
            <p:spPr>
              <a:xfrm>
                <a:off x="2318439" y="4936952"/>
                <a:ext cx="166049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dirty="0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添加标题</a:t>
                </a:r>
                <a:endParaRPr lang="zh-CN" altLang="en-US" sz="20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29" name="文本框 28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31" name="组合 30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33" name="组合 32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44" name="组合 43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46" name="椭圆 45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47" name="空心弧 46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45" name="空心弧 44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34" name="组合 33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35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32" name="直接连接符 31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87854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角三角形 1"/>
          <p:cNvSpPr/>
          <p:nvPr/>
        </p:nvSpPr>
        <p:spPr>
          <a:xfrm>
            <a:off x="0" y="3488068"/>
            <a:ext cx="12190413" cy="3371520"/>
          </a:xfrm>
          <a:prstGeom prst="rtTriangle">
            <a:avLst/>
          </a:prstGeom>
          <a:solidFill>
            <a:srgbClr val="EE26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3481700" y="2036637"/>
            <a:ext cx="2733040" cy="2535363"/>
            <a:chOff x="3481700" y="2036637"/>
            <a:chExt cx="2733040" cy="2535363"/>
          </a:xfrm>
        </p:grpSpPr>
        <p:sp>
          <p:nvSpPr>
            <p:cNvPr id="9" name="椭圆 8"/>
            <p:cNvSpPr/>
            <p:nvPr/>
          </p:nvSpPr>
          <p:spPr>
            <a:xfrm>
              <a:off x="3580539" y="2036637"/>
              <a:ext cx="2535363" cy="2535363"/>
            </a:xfrm>
            <a:prstGeom prst="ellipse">
              <a:avLst/>
            </a:prstGeom>
            <a:solidFill>
              <a:schemeClr val="tx1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矩形 10"/>
            <p:cNvSpPr/>
            <p:nvPr/>
          </p:nvSpPr>
          <p:spPr>
            <a:xfrm>
              <a:off x="3481700" y="3159364"/>
              <a:ext cx="273304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添加小标题</a:t>
              </a:r>
              <a:r>
                <a:rPr lang="en-US" altLang="zh-CN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4310819" y="2377632"/>
              <a:ext cx="1074802" cy="7694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4400" b="1" i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01</a:t>
              </a:r>
              <a:endParaRPr lang="zh-CN" altLang="en-US" sz="4400" b="1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3481700" y="3665627"/>
              <a:ext cx="273304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添加小标题</a:t>
              </a:r>
              <a:r>
                <a:rPr lang="en-US" altLang="zh-CN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6239222" y="2036637"/>
            <a:ext cx="2733040" cy="2535363"/>
            <a:chOff x="3481700" y="2036637"/>
            <a:chExt cx="2733040" cy="2535363"/>
          </a:xfrm>
        </p:grpSpPr>
        <p:sp>
          <p:nvSpPr>
            <p:cNvPr id="31" name="椭圆 30"/>
            <p:cNvSpPr/>
            <p:nvPr/>
          </p:nvSpPr>
          <p:spPr>
            <a:xfrm>
              <a:off x="3580539" y="2036637"/>
              <a:ext cx="2535363" cy="2535363"/>
            </a:xfrm>
            <a:prstGeom prst="ellipse">
              <a:avLst/>
            </a:prstGeom>
            <a:solidFill>
              <a:schemeClr val="tx1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矩形 31"/>
            <p:cNvSpPr/>
            <p:nvPr/>
          </p:nvSpPr>
          <p:spPr>
            <a:xfrm>
              <a:off x="3481700" y="3159364"/>
              <a:ext cx="273304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添加小标题</a:t>
              </a:r>
              <a:r>
                <a:rPr lang="en-US" altLang="zh-CN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4310819" y="2377632"/>
              <a:ext cx="1074802" cy="7694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4400" b="1" i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02</a:t>
              </a:r>
              <a:endParaRPr lang="zh-CN" altLang="en-US" sz="4400" b="1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3481700" y="3665627"/>
              <a:ext cx="273304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添加小标题</a:t>
              </a:r>
              <a:r>
                <a:rPr lang="en-US" altLang="zh-CN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8996744" y="2036637"/>
            <a:ext cx="2733040" cy="2535363"/>
            <a:chOff x="3481700" y="2036637"/>
            <a:chExt cx="2733040" cy="2535363"/>
          </a:xfrm>
        </p:grpSpPr>
        <p:sp>
          <p:nvSpPr>
            <p:cNvPr id="36" name="椭圆 35"/>
            <p:cNvSpPr/>
            <p:nvPr/>
          </p:nvSpPr>
          <p:spPr>
            <a:xfrm>
              <a:off x="3580539" y="2036637"/>
              <a:ext cx="2535363" cy="2535363"/>
            </a:xfrm>
            <a:prstGeom prst="ellipse">
              <a:avLst/>
            </a:prstGeom>
            <a:solidFill>
              <a:schemeClr val="tx1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36"/>
            <p:cNvSpPr/>
            <p:nvPr/>
          </p:nvSpPr>
          <p:spPr>
            <a:xfrm>
              <a:off x="3481700" y="3159364"/>
              <a:ext cx="273304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添加小标题</a:t>
              </a:r>
              <a:r>
                <a:rPr lang="en-US" altLang="zh-CN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4310819" y="2377632"/>
              <a:ext cx="1074802" cy="7694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4400" b="1" i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03</a:t>
              </a:r>
              <a:endParaRPr lang="zh-CN" altLang="en-US" sz="4400" b="1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3481700" y="3665627"/>
              <a:ext cx="273304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添加小标题</a:t>
              </a:r>
              <a:r>
                <a:rPr lang="en-US" altLang="zh-CN" sz="20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" name="直角三角形 3"/>
          <p:cNvSpPr/>
          <p:nvPr/>
        </p:nvSpPr>
        <p:spPr>
          <a:xfrm flipH="1">
            <a:off x="8143141" y="4797946"/>
            <a:ext cx="4047271" cy="2061642"/>
          </a:xfrm>
          <a:prstGeom prst="rtTriangle">
            <a:avLst/>
          </a:prstGeom>
          <a:solidFill>
            <a:srgbClr val="EE266D">
              <a:alpha val="4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498520" y="127622"/>
            <a:ext cx="4088419" cy="903765"/>
            <a:chOff x="498520" y="213800"/>
            <a:chExt cx="4088419" cy="903765"/>
          </a:xfrm>
        </p:grpSpPr>
        <p:sp>
          <p:nvSpPr>
            <p:cNvPr id="27" name="文本框 26"/>
            <p:cNvSpPr txBox="1"/>
            <p:nvPr/>
          </p:nvSpPr>
          <p:spPr>
            <a:xfrm>
              <a:off x="1390538" y="327446"/>
              <a:ext cx="30243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rgbClr val="FAF8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3200" spc="300" dirty="0">
                <a:solidFill>
                  <a:srgbClr val="FAF8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40" name="组合 39"/>
            <p:cNvGrpSpPr/>
            <p:nvPr/>
          </p:nvGrpSpPr>
          <p:grpSpPr>
            <a:xfrm>
              <a:off x="498520" y="213800"/>
              <a:ext cx="4088419" cy="903765"/>
              <a:chOff x="498520" y="213800"/>
              <a:chExt cx="4088419" cy="903765"/>
            </a:xfrm>
          </p:grpSpPr>
          <p:grpSp>
            <p:nvGrpSpPr>
              <p:cNvPr id="41" name="组合 40"/>
              <p:cNvGrpSpPr/>
              <p:nvPr/>
            </p:nvGrpSpPr>
            <p:grpSpPr>
              <a:xfrm>
                <a:off x="498520" y="213800"/>
                <a:ext cx="903765" cy="903765"/>
                <a:chOff x="498520" y="213800"/>
                <a:chExt cx="903765" cy="903765"/>
              </a:xfrm>
            </p:grpSpPr>
            <p:grpSp>
              <p:nvGrpSpPr>
                <p:cNvPr id="43" name="组合 42"/>
                <p:cNvGrpSpPr/>
                <p:nvPr/>
              </p:nvGrpSpPr>
              <p:grpSpPr>
                <a:xfrm>
                  <a:off x="498520" y="213800"/>
                  <a:ext cx="903765" cy="903765"/>
                  <a:chOff x="498520" y="213800"/>
                  <a:chExt cx="903765" cy="903765"/>
                </a:xfrm>
              </p:grpSpPr>
              <p:grpSp>
                <p:nvGrpSpPr>
                  <p:cNvPr id="50" name="组合 49"/>
                  <p:cNvGrpSpPr/>
                  <p:nvPr/>
                </p:nvGrpSpPr>
                <p:grpSpPr>
                  <a:xfrm>
                    <a:off x="589982" y="305262"/>
                    <a:ext cx="720841" cy="720841"/>
                    <a:chOff x="573542" y="305262"/>
                    <a:chExt cx="720841" cy="720841"/>
                  </a:xfrm>
                </p:grpSpPr>
                <p:sp>
                  <p:nvSpPr>
                    <p:cNvPr id="52" name="椭圆 51"/>
                    <p:cNvSpPr/>
                    <p:nvPr/>
                  </p:nvSpPr>
                  <p:spPr>
                    <a:xfrm>
                      <a:off x="573542" y="305262"/>
                      <a:ext cx="720841" cy="720841"/>
                    </a:xfrm>
                    <a:prstGeom prst="ellipse">
                      <a:avLst/>
                    </a:prstGeom>
                    <a:solidFill>
                      <a:srgbClr val="F3F2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3" name="空心弧 52"/>
                    <p:cNvSpPr/>
                    <p:nvPr/>
                  </p:nvSpPr>
                  <p:spPr>
                    <a:xfrm rot="14491898">
                      <a:off x="573542" y="305262"/>
                      <a:ext cx="720841" cy="720841"/>
                    </a:xfrm>
                    <a:prstGeom prst="blockArc">
                      <a:avLst>
                        <a:gd name="adj1" fmla="val 10800000"/>
                        <a:gd name="adj2" fmla="val 167145"/>
                        <a:gd name="adj3" fmla="val 4685"/>
                      </a:avLst>
                    </a:prstGeom>
                    <a:solidFill>
                      <a:srgbClr val="38384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51" name="空心弧 50"/>
                  <p:cNvSpPr/>
                  <p:nvPr/>
                </p:nvSpPr>
                <p:spPr>
                  <a:xfrm rot="7360861">
                    <a:off x="498520" y="213800"/>
                    <a:ext cx="903765" cy="903765"/>
                  </a:xfrm>
                  <a:prstGeom prst="blockArc">
                    <a:avLst>
                      <a:gd name="adj1" fmla="val 10800000"/>
                      <a:gd name="adj2" fmla="val 167145"/>
                      <a:gd name="adj3" fmla="val 4685"/>
                    </a:avLst>
                  </a:prstGeom>
                  <a:solidFill>
                    <a:srgbClr val="F3F2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44" name="组合 43"/>
                <p:cNvGrpSpPr/>
                <p:nvPr/>
              </p:nvGrpSpPr>
              <p:grpSpPr>
                <a:xfrm>
                  <a:off x="729009" y="357828"/>
                  <a:ext cx="615600" cy="515271"/>
                  <a:chOff x="864524" y="364238"/>
                  <a:chExt cx="486738" cy="399393"/>
                </a:xfrm>
              </p:grpSpPr>
              <p:sp>
                <p:nvSpPr>
                  <p:cNvPr id="45" name="Freeform 346"/>
                  <p:cNvSpPr>
                    <a:spLocks/>
                  </p:cNvSpPr>
                  <p:nvPr/>
                </p:nvSpPr>
                <p:spPr bwMode="auto">
                  <a:xfrm rot="635633">
                    <a:off x="1152102" y="364238"/>
                    <a:ext cx="199160" cy="190575"/>
                  </a:xfrm>
                  <a:custGeom>
                    <a:avLst/>
                    <a:gdLst>
                      <a:gd name="T0" fmla="*/ 24 w 49"/>
                      <a:gd name="T1" fmla="*/ 0 h 47"/>
                      <a:gd name="T2" fmla="*/ 18 w 49"/>
                      <a:gd name="T3" fmla="*/ 3 h 47"/>
                      <a:gd name="T4" fmla="*/ 0 w 49"/>
                      <a:gd name="T5" fmla="*/ 22 h 47"/>
                      <a:gd name="T6" fmla="*/ 29 w 49"/>
                      <a:gd name="T7" fmla="*/ 47 h 47"/>
                      <a:gd name="T8" fmla="*/ 46 w 49"/>
                      <a:gd name="T9" fmla="*/ 28 h 47"/>
                      <a:gd name="T10" fmla="*/ 46 w 49"/>
                      <a:gd name="T11" fmla="*/ 18 h 47"/>
                      <a:gd name="T12" fmla="*/ 28 w 49"/>
                      <a:gd name="T13" fmla="*/ 2 h 47"/>
                      <a:gd name="T14" fmla="*/ 24 w 49"/>
                      <a:gd name="T15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9" h="47">
                        <a:moveTo>
                          <a:pt x="24" y="0"/>
                        </a:moveTo>
                        <a:cubicBezTo>
                          <a:pt x="22" y="0"/>
                          <a:pt x="20" y="1"/>
                          <a:pt x="18" y="3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46" y="28"/>
                          <a:pt x="46" y="28"/>
                          <a:pt x="46" y="28"/>
                        </a:cubicBezTo>
                        <a:cubicBezTo>
                          <a:pt x="49" y="25"/>
                          <a:pt x="49" y="20"/>
                          <a:pt x="46" y="18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1"/>
                          <a:pt x="26" y="0"/>
                          <a:pt x="24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" name="Freeform 347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348"/>
                  <p:cNvSpPr>
                    <a:spLocks/>
                  </p:cNvSpPr>
                  <p:nvPr/>
                </p:nvSpPr>
                <p:spPr bwMode="auto">
                  <a:xfrm rot="635633">
                    <a:off x="1107421" y="453117"/>
                    <a:ext cx="142504" cy="130484"/>
                  </a:xfrm>
                  <a:custGeom>
                    <a:avLst/>
                    <a:gdLst>
                      <a:gd name="T0" fmla="*/ 14 w 83"/>
                      <a:gd name="T1" fmla="*/ 0 h 76"/>
                      <a:gd name="T2" fmla="*/ 0 w 83"/>
                      <a:gd name="T3" fmla="*/ 17 h 76"/>
                      <a:gd name="T4" fmla="*/ 66 w 83"/>
                      <a:gd name="T5" fmla="*/ 76 h 76"/>
                      <a:gd name="T6" fmla="*/ 83 w 83"/>
                      <a:gd name="T7" fmla="*/ 57 h 76"/>
                      <a:gd name="T8" fmla="*/ 14 w 83"/>
                      <a:gd name="T9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6">
                        <a:moveTo>
                          <a:pt x="14" y="0"/>
                        </a:moveTo>
                        <a:lnTo>
                          <a:pt x="0" y="17"/>
                        </a:lnTo>
                        <a:lnTo>
                          <a:pt x="66" y="76"/>
                        </a:lnTo>
                        <a:lnTo>
                          <a:pt x="83" y="57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" name="Freeform 349"/>
                  <p:cNvSpPr>
                    <a:spLocks/>
                  </p:cNvSpPr>
                  <p:nvPr/>
                </p:nvSpPr>
                <p:spPr bwMode="auto">
                  <a:xfrm rot="635633">
                    <a:off x="900086" y="468324"/>
                    <a:ext cx="293590" cy="295307"/>
                  </a:xfrm>
                  <a:custGeom>
                    <a:avLst/>
                    <a:gdLst>
                      <a:gd name="T0" fmla="*/ 43 w 72"/>
                      <a:gd name="T1" fmla="*/ 0 h 73"/>
                      <a:gd name="T2" fmla="*/ 3 w 72"/>
                      <a:gd name="T3" fmla="*/ 43 h 73"/>
                      <a:gd name="T4" fmla="*/ 0 w 72"/>
                      <a:gd name="T5" fmla="*/ 60 h 73"/>
                      <a:gd name="T6" fmla="*/ 11 w 72"/>
                      <a:gd name="T7" fmla="*/ 64 h 73"/>
                      <a:gd name="T8" fmla="*/ 17 w 72"/>
                      <a:gd name="T9" fmla="*/ 73 h 73"/>
                      <a:gd name="T10" fmla="*/ 33 w 72"/>
                      <a:gd name="T11" fmla="*/ 68 h 73"/>
                      <a:gd name="T12" fmla="*/ 72 w 72"/>
                      <a:gd name="T13" fmla="*/ 25 h 73"/>
                      <a:gd name="T14" fmla="*/ 43 w 72"/>
                      <a:gd name="T1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2" h="73">
                        <a:moveTo>
                          <a:pt x="43" y="0"/>
                        </a:moveTo>
                        <a:cubicBezTo>
                          <a:pt x="3" y="43"/>
                          <a:pt x="3" y="43"/>
                          <a:pt x="3" y="43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4" y="60"/>
                          <a:pt x="8" y="62"/>
                          <a:pt x="11" y="64"/>
                        </a:cubicBezTo>
                        <a:cubicBezTo>
                          <a:pt x="13" y="67"/>
                          <a:pt x="15" y="69"/>
                          <a:pt x="17" y="73"/>
                        </a:cubicBezTo>
                        <a:cubicBezTo>
                          <a:pt x="33" y="68"/>
                          <a:pt x="33" y="68"/>
                          <a:pt x="33" y="68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350"/>
                  <p:cNvSpPr>
                    <a:spLocks/>
                  </p:cNvSpPr>
                  <p:nvPr/>
                </p:nvSpPr>
                <p:spPr bwMode="auto">
                  <a:xfrm rot="635633">
                    <a:off x="864524" y="701673"/>
                    <a:ext cx="61808" cy="56658"/>
                  </a:xfrm>
                  <a:custGeom>
                    <a:avLst/>
                    <a:gdLst>
                      <a:gd name="T0" fmla="*/ 3 w 15"/>
                      <a:gd name="T1" fmla="*/ 0 h 14"/>
                      <a:gd name="T2" fmla="*/ 0 w 15"/>
                      <a:gd name="T3" fmla="*/ 14 h 14"/>
                      <a:gd name="T4" fmla="*/ 15 w 15"/>
                      <a:gd name="T5" fmla="*/ 10 h 14"/>
                      <a:gd name="T6" fmla="*/ 10 w 15"/>
                      <a:gd name="T7" fmla="*/ 4 h 14"/>
                      <a:gd name="T8" fmla="*/ 3 w 15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14">
                        <a:moveTo>
                          <a:pt x="3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8"/>
                          <a:pt x="12" y="6"/>
                          <a:pt x="10" y="4"/>
                        </a:cubicBezTo>
                        <a:cubicBezTo>
                          <a:pt x="8" y="2"/>
                          <a:pt x="6" y="1"/>
                          <a:pt x="3" y="0"/>
                        </a:cubicBezTo>
                      </a:path>
                    </a:pathLst>
                  </a:custGeom>
                  <a:solidFill>
                    <a:srgbClr val="383843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cxnSp>
            <p:nvCxnSpPr>
              <p:cNvPr id="42" name="直接连接符 41"/>
              <p:cNvCxnSpPr/>
              <p:nvPr/>
            </p:nvCxnSpPr>
            <p:spPr>
              <a:xfrm>
                <a:off x="1289781" y="914196"/>
                <a:ext cx="3297158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17810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等腰三角形 701"/>
          <p:cNvSpPr/>
          <p:nvPr/>
        </p:nvSpPr>
        <p:spPr>
          <a:xfrm flipV="1">
            <a:off x="9070816" y="1695834"/>
            <a:ext cx="1368152" cy="1179441"/>
          </a:xfrm>
          <a:prstGeom prst="triangl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3" name="等腰三角形 702"/>
          <p:cNvSpPr/>
          <p:nvPr/>
        </p:nvSpPr>
        <p:spPr>
          <a:xfrm flipV="1">
            <a:off x="9862941" y="2282484"/>
            <a:ext cx="631303" cy="544226"/>
          </a:xfrm>
          <a:prstGeom prst="triangl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16" name="直接连接符 715"/>
          <p:cNvCxnSpPr/>
          <p:nvPr/>
        </p:nvCxnSpPr>
        <p:spPr>
          <a:xfrm>
            <a:off x="8115886" y="510633"/>
            <a:ext cx="1094914" cy="183539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1" name="直接连接符 700"/>
          <p:cNvCxnSpPr/>
          <p:nvPr/>
        </p:nvCxnSpPr>
        <p:spPr>
          <a:xfrm>
            <a:off x="8287051" y="962589"/>
            <a:ext cx="3025342" cy="507136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组合 9"/>
          <p:cNvGrpSpPr/>
          <p:nvPr/>
        </p:nvGrpSpPr>
        <p:grpSpPr>
          <a:xfrm>
            <a:off x="1247113" y="1609157"/>
            <a:ext cx="3286093" cy="2647369"/>
            <a:chOff x="1954085" y="1609157"/>
            <a:chExt cx="3286093" cy="2647369"/>
          </a:xfrm>
        </p:grpSpPr>
        <p:sp>
          <p:nvSpPr>
            <p:cNvPr id="726" name="梯形 725"/>
            <p:cNvSpPr/>
            <p:nvPr/>
          </p:nvSpPr>
          <p:spPr>
            <a:xfrm rot="18428827" flipH="1">
              <a:off x="2418627" y="1348069"/>
              <a:ext cx="1393138" cy="2322221"/>
            </a:xfrm>
            <a:prstGeom prst="trapezoid">
              <a:avLst>
                <a:gd name="adj" fmla="val 50000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33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15" name="组合 714"/>
            <p:cNvGrpSpPr/>
            <p:nvPr/>
          </p:nvGrpSpPr>
          <p:grpSpPr>
            <a:xfrm>
              <a:off x="1954252" y="1609157"/>
              <a:ext cx="3285926" cy="2647369"/>
              <a:chOff x="1054646" y="647937"/>
              <a:chExt cx="6905705" cy="5563714"/>
            </a:xfrm>
            <a:scene3d>
              <a:camera prst="orthographicFront"/>
              <a:lightRig rig="threePt" dir="t"/>
            </a:scene3d>
          </p:grpSpPr>
          <p:sp>
            <p:nvSpPr>
              <p:cNvPr id="717" name="矩形 716"/>
              <p:cNvSpPr/>
              <p:nvPr/>
            </p:nvSpPr>
            <p:spPr>
              <a:xfrm>
                <a:off x="1240496" y="818067"/>
                <a:ext cx="6533999" cy="3566493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8" name="组合 717"/>
              <p:cNvGrpSpPr/>
              <p:nvPr/>
            </p:nvGrpSpPr>
            <p:grpSpPr>
              <a:xfrm>
                <a:off x="1054646" y="647937"/>
                <a:ext cx="6905705" cy="5563714"/>
                <a:chOff x="1459849" y="1053530"/>
                <a:chExt cx="6905705" cy="5563714"/>
              </a:xfrm>
            </p:grpSpPr>
            <p:sp>
              <p:nvSpPr>
                <p:cNvPr id="719" name="椭圆 718"/>
                <p:cNvSpPr/>
                <p:nvPr/>
              </p:nvSpPr>
              <p:spPr>
                <a:xfrm>
                  <a:off x="2139383" y="6107537"/>
                  <a:ext cx="5744343" cy="50970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10101">
                        <a:alpha val="70000"/>
                      </a:srgbClr>
                    </a:gs>
                    <a:gs pos="100000">
                      <a:srgbClr val="000000">
                        <a:alpha val="0"/>
                        <a:lumMod val="85000"/>
                        <a:lumOff val="1500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20" name="组合 719"/>
                <p:cNvGrpSpPr/>
                <p:nvPr/>
              </p:nvGrpSpPr>
              <p:grpSpPr>
                <a:xfrm>
                  <a:off x="1459849" y="1053530"/>
                  <a:ext cx="6905705" cy="5391009"/>
                  <a:chOff x="1459849" y="1053530"/>
                  <a:chExt cx="6905705" cy="5391009"/>
                </a:xfrm>
              </p:grpSpPr>
              <p:sp>
                <p:nvSpPr>
                  <p:cNvPr id="721" name="任意多边形 720"/>
                  <p:cNvSpPr/>
                  <p:nvPr/>
                </p:nvSpPr>
                <p:spPr>
                  <a:xfrm>
                    <a:off x="1459849" y="1053530"/>
                    <a:ext cx="6905705" cy="3888432"/>
                  </a:xfrm>
                  <a:custGeom>
                    <a:avLst/>
                    <a:gdLst>
                      <a:gd name="connsiteX0" fmla="*/ 190299 w 6905705"/>
                      <a:gd name="connsiteY0" fmla="*/ 175620 h 3888432"/>
                      <a:gd name="connsiteX1" fmla="*/ 190299 w 6905705"/>
                      <a:gd name="connsiteY1" fmla="*/ 3712812 h 3888432"/>
                      <a:gd name="connsiteX2" fmla="*/ 6715406 w 6905705"/>
                      <a:gd name="connsiteY2" fmla="*/ 3712812 h 3888432"/>
                      <a:gd name="connsiteX3" fmla="*/ 6715406 w 6905705"/>
                      <a:gd name="connsiteY3" fmla="*/ 175620 h 3888432"/>
                      <a:gd name="connsiteX4" fmla="*/ 255862 w 6905705"/>
                      <a:gd name="connsiteY4" fmla="*/ 0 h 3888432"/>
                      <a:gd name="connsiteX5" fmla="*/ 6649843 w 6905705"/>
                      <a:gd name="connsiteY5" fmla="*/ 0 h 3888432"/>
                      <a:gd name="connsiteX6" fmla="*/ 6905705 w 6905705"/>
                      <a:gd name="connsiteY6" fmla="*/ 255862 h 3888432"/>
                      <a:gd name="connsiteX7" fmla="*/ 6905705 w 6905705"/>
                      <a:gd name="connsiteY7" fmla="*/ 3888432 h 3888432"/>
                      <a:gd name="connsiteX8" fmla="*/ 0 w 6905705"/>
                      <a:gd name="connsiteY8" fmla="*/ 3888432 h 3888432"/>
                      <a:gd name="connsiteX9" fmla="*/ 0 w 6905705"/>
                      <a:gd name="connsiteY9" fmla="*/ 255862 h 3888432"/>
                      <a:gd name="connsiteX10" fmla="*/ 255862 w 6905705"/>
                      <a:gd name="connsiteY10" fmla="*/ 0 h 3888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5705" h="3888432">
                        <a:moveTo>
                          <a:pt x="190299" y="175620"/>
                        </a:moveTo>
                        <a:lnTo>
                          <a:pt x="190299" y="3712812"/>
                        </a:lnTo>
                        <a:lnTo>
                          <a:pt x="6715406" y="3712812"/>
                        </a:lnTo>
                        <a:lnTo>
                          <a:pt x="6715406" y="175620"/>
                        </a:lnTo>
                        <a:close/>
                        <a:moveTo>
                          <a:pt x="255862" y="0"/>
                        </a:moveTo>
                        <a:lnTo>
                          <a:pt x="6649843" y="0"/>
                        </a:lnTo>
                        <a:cubicBezTo>
                          <a:pt x="6791152" y="0"/>
                          <a:pt x="6905705" y="114553"/>
                          <a:pt x="6905705" y="255862"/>
                        </a:cubicBezTo>
                        <a:lnTo>
                          <a:pt x="6905705" y="3888432"/>
                        </a:lnTo>
                        <a:lnTo>
                          <a:pt x="0" y="3888432"/>
                        </a:lnTo>
                        <a:lnTo>
                          <a:pt x="0" y="255862"/>
                        </a:lnTo>
                        <a:cubicBezTo>
                          <a:pt x="0" y="114553"/>
                          <a:pt x="114553" y="0"/>
                          <a:pt x="255862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2" name="任意多边形 721"/>
                  <p:cNvSpPr/>
                  <p:nvPr/>
                </p:nvSpPr>
                <p:spPr>
                  <a:xfrm>
                    <a:off x="1459849" y="4937770"/>
                    <a:ext cx="6905705" cy="432048"/>
                  </a:xfrm>
                  <a:custGeom>
                    <a:avLst/>
                    <a:gdLst>
                      <a:gd name="connsiteX0" fmla="*/ 0 w 6905705"/>
                      <a:gd name="connsiteY0" fmla="*/ 0 h 432048"/>
                      <a:gd name="connsiteX1" fmla="*/ 6905705 w 6905705"/>
                      <a:gd name="connsiteY1" fmla="*/ 0 h 432048"/>
                      <a:gd name="connsiteX2" fmla="*/ 6905705 w 6905705"/>
                      <a:gd name="connsiteY2" fmla="*/ 202376 h 432048"/>
                      <a:gd name="connsiteX3" fmla="*/ 6676033 w 6905705"/>
                      <a:gd name="connsiteY3" fmla="*/ 432048 h 432048"/>
                      <a:gd name="connsiteX4" fmla="*/ 229672 w 6905705"/>
                      <a:gd name="connsiteY4" fmla="*/ 432048 h 432048"/>
                      <a:gd name="connsiteX5" fmla="*/ 0 w 6905705"/>
                      <a:gd name="connsiteY5" fmla="*/ 202376 h 432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5705" h="432048">
                        <a:moveTo>
                          <a:pt x="0" y="0"/>
                        </a:moveTo>
                        <a:lnTo>
                          <a:pt x="6905705" y="0"/>
                        </a:lnTo>
                        <a:lnTo>
                          <a:pt x="6905705" y="202376"/>
                        </a:lnTo>
                        <a:cubicBezTo>
                          <a:pt x="6905705" y="329220"/>
                          <a:pt x="6802877" y="432048"/>
                          <a:pt x="6676033" y="432048"/>
                        </a:cubicBezTo>
                        <a:lnTo>
                          <a:pt x="229672" y="432048"/>
                        </a:lnTo>
                        <a:cubicBezTo>
                          <a:pt x="102828" y="432048"/>
                          <a:pt x="0" y="329220"/>
                          <a:pt x="0" y="20237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929398"/>
                      </a:gs>
                      <a:gs pos="100000">
                        <a:srgbClr val="D2D3D5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3" name="任意多边形 722"/>
                  <p:cNvSpPr/>
                  <p:nvPr/>
                </p:nvSpPr>
                <p:spPr>
                  <a:xfrm>
                    <a:off x="2896476" y="5363344"/>
                    <a:ext cx="4032450" cy="1081195"/>
                  </a:xfrm>
                  <a:custGeom>
                    <a:avLst/>
                    <a:gdLst>
                      <a:gd name="connsiteX0" fmla="*/ 1069738 w 4032450"/>
                      <a:gd name="connsiteY0" fmla="*/ 0 h 1081195"/>
                      <a:gd name="connsiteX1" fmla="*/ 2962710 w 4032450"/>
                      <a:gd name="connsiteY1" fmla="*/ 0 h 1081195"/>
                      <a:gd name="connsiteX2" fmla="*/ 3161679 w 4032450"/>
                      <a:gd name="connsiteY2" fmla="*/ 795874 h 1081195"/>
                      <a:gd name="connsiteX3" fmla="*/ 4032448 w 4032450"/>
                      <a:gd name="connsiteY3" fmla="*/ 1003226 h 1081195"/>
                      <a:gd name="connsiteX4" fmla="*/ 4007896 w 4032450"/>
                      <a:gd name="connsiteY4" fmla="*/ 1003226 h 1081195"/>
                      <a:gd name="connsiteX5" fmla="*/ 4032450 w 4032450"/>
                      <a:gd name="connsiteY5" fmla="*/ 1011630 h 1081195"/>
                      <a:gd name="connsiteX6" fmla="*/ 2016225 w 4032450"/>
                      <a:gd name="connsiteY6" fmla="*/ 1081195 h 1081195"/>
                      <a:gd name="connsiteX7" fmla="*/ 0 w 4032450"/>
                      <a:gd name="connsiteY7" fmla="*/ 1011630 h 1081195"/>
                      <a:gd name="connsiteX8" fmla="*/ 24555 w 4032450"/>
                      <a:gd name="connsiteY8" fmla="*/ 1003226 h 1081195"/>
                      <a:gd name="connsiteX9" fmla="*/ 0 w 4032450"/>
                      <a:gd name="connsiteY9" fmla="*/ 1003226 h 1081195"/>
                      <a:gd name="connsiteX10" fmla="*/ 870770 w 4032450"/>
                      <a:gd name="connsiteY10" fmla="*/ 795874 h 108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32450" h="1081195">
                        <a:moveTo>
                          <a:pt x="1069738" y="0"/>
                        </a:moveTo>
                        <a:lnTo>
                          <a:pt x="2962710" y="0"/>
                        </a:lnTo>
                        <a:lnTo>
                          <a:pt x="3161679" y="795874"/>
                        </a:lnTo>
                        <a:lnTo>
                          <a:pt x="4032448" y="1003226"/>
                        </a:lnTo>
                        <a:lnTo>
                          <a:pt x="4007896" y="1003226"/>
                        </a:lnTo>
                        <a:lnTo>
                          <a:pt x="4032450" y="1011630"/>
                        </a:lnTo>
                        <a:cubicBezTo>
                          <a:pt x="4032450" y="1050050"/>
                          <a:pt x="3129755" y="1081195"/>
                          <a:pt x="2016225" y="1081195"/>
                        </a:cubicBezTo>
                        <a:cubicBezTo>
                          <a:pt x="902695" y="1081195"/>
                          <a:pt x="0" y="1050050"/>
                          <a:pt x="0" y="1011630"/>
                        </a:cubicBezTo>
                        <a:lnTo>
                          <a:pt x="24555" y="1003226"/>
                        </a:lnTo>
                        <a:lnTo>
                          <a:pt x="0" y="1003226"/>
                        </a:lnTo>
                        <a:lnTo>
                          <a:pt x="870770" y="795874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80408">
                        <a:schemeClr val="tx1">
                          <a:lumMod val="50000"/>
                          <a:lumOff val="50000"/>
                        </a:schemeClr>
                      </a:gs>
                      <a:gs pos="27435">
                        <a:srgbClr val="BABABA"/>
                      </a:gs>
                      <a:gs pos="539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4" name="圆角矩形 723"/>
                  <p:cNvSpPr/>
                  <p:nvPr/>
                </p:nvSpPr>
                <p:spPr>
                  <a:xfrm>
                    <a:off x="2896476" y="6386616"/>
                    <a:ext cx="4032450" cy="45719"/>
                  </a:xfrm>
                  <a:prstGeom prst="roundRect">
                    <a:avLst/>
                  </a:prstGeom>
                  <a:gradFill>
                    <a:gsLst>
                      <a:gs pos="0">
                        <a:srgbClr val="262626"/>
                      </a:gs>
                      <a:gs pos="53900">
                        <a:srgbClr val="404040"/>
                      </a:gs>
                      <a:gs pos="100000">
                        <a:srgbClr val="262626"/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pic>
                <p:nvPicPr>
                  <p:cNvPr id="725" name="图片 724"/>
                  <p:cNvPicPr>
                    <a:picLocks noChangeAspect="1"/>
                  </p:cNvPicPr>
                  <p:nvPr/>
                </p:nvPicPr>
                <p:blipFill>
                  <a:blip r:embed="rId3"/>
                  <a:stretch>
                    <a:fillRect/>
                  </a:stretch>
                </p:blipFill>
                <p:spPr>
                  <a:xfrm>
                    <a:off x="4788951" y="5023697"/>
                    <a:ext cx="247500" cy="303750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27" name="组合 726"/>
            <p:cNvGrpSpPr/>
            <p:nvPr/>
          </p:nvGrpSpPr>
          <p:grpSpPr>
            <a:xfrm>
              <a:off x="2499180" y="2017190"/>
              <a:ext cx="1532831" cy="1306462"/>
              <a:chOff x="1649399" y="1820936"/>
              <a:chExt cx="2617659" cy="2231082"/>
            </a:xfrm>
          </p:grpSpPr>
          <p:grpSp>
            <p:nvGrpSpPr>
              <p:cNvPr id="728" name="组合 727"/>
              <p:cNvGrpSpPr/>
              <p:nvPr/>
            </p:nvGrpSpPr>
            <p:grpSpPr>
              <a:xfrm>
                <a:off x="1649399" y="1820936"/>
                <a:ext cx="244343" cy="244343"/>
                <a:chOff x="4791075" y="2438400"/>
                <a:chExt cx="942975" cy="942975"/>
              </a:xfrm>
            </p:grpSpPr>
            <p:sp>
              <p:nvSpPr>
                <p:cNvPr id="1223" name="Freeform 304"/>
                <p:cNvSpPr>
                  <a:spLocks/>
                </p:cNvSpPr>
                <p:nvPr/>
              </p:nvSpPr>
              <p:spPr bwMode="auto">
                <a:xfrm>
                  <a:off x="4791075" y="2438400"/>
                  <a:ext cx="942975" cy="942975"/>
                </a:xfrm>
                <a:custGeom>
                  <a:avLst/>
                  <a:gdLst>
                    <a:gd name="T0" fmla="*/ 1458 w 1458"/>
                    <a:gd name="T1" fmla="*/ 459 h 1459"/>
                    <a:gd name="T2" fmla="*/ 1458 w 1458"/>
                    <a:gd name="T3" fmla="*/ 405 h 1459"/>
                    <a:gd name="T4" fmla="*/ 1457 w 1458"/>
                    <a:gd name="T5" fmla="*/ 362 h 1459"/>
                    <a:gd name="T6" fmla="*/ 1449 w 1458"/>
                    <a:gd name="T7" fmla="*/ 266 h 1459"/>
                    <a:gd name="T8" fmla="*/ 1420 w 1458"/>
                    <a:gd name="T9" fmla="*/ 175 h 1459"/>
                    <a:gd name="T10" fmla="*/ 1362 w 1458"/>
                    <a:gd name="T11" fmla="*/ 97 h 1459"/>
                    <a:gd name="T12" fmla="*/ 1284 w 1458"/>
                    <a:gd name="T13" fmla="*/ 39 h 1459"/>
                    <a:gd name="T14" fmla="*/ 1193 w 1458"/>
                    <a:gd name="T15" fmla="*/ 10 h 1459"/>
                    <a:gd name="T16" fmla="*/ 1097 w 1458"/>
                    <a:gd name="T17" fmla="*/ 1 h 1459"/>
                    <a:gd name="T18" fmla="*/ 1053 w 1458"/>
                    <a:gd name="T19" fmla="*/ 1 h 1459"/>
                    <a:gd name="T20" fmla="*/ 1000 w 1458"/>
                    <a:gd name="T21" fmla="*/ 0 h 1459"/>
                    <a:gd name="T22" fmla="*/ 458 w 1458"/>
                    <a:gd name="T23" fmla="*/ 0 h 1459"/>
                    <a:gd name="T24" fmla="*/ 405 w 1458"/>
                    <a:gd name="T25" fmla="*/ 1 h 1459"/>
                    <a:gd name="T26" fmla="*/ 361 w 1458"/>
                    <a:gd name="T27" fmla="*/ 1 h 1459"/>
                    <a:gd name="T28" fmla="*/ 265 w 1458"/>
                    <a:gd name="T29" fmla="*/ 10 h 1459"/>
                    <a:gd name="T30" fmla="*/ 175 w 1458"/>
                    <a:gd name="T31" fmla="*/ 39 h 1459"/>
                    <a:gd name="T32" fmla="*/ 96 w 1458"/>
                    <a:gd name="T33" fmla="*/ 97 h 1459"/>
                    <a:gd name="T34" fmla="*/ 38 w 1458"/>
                    <a:gd name="T35" fmla="*/ 175 h 1459"/>
                    <a:gd name="T36" fmla="*/ 9 w 1458"/>
                    <a:gd name="T37" fmla="*/ 266 h 1459"/>
                    <a:gd name="T38" fmla="*/ 1 w 1458"/>
                    <a:gd name="T39" fmla="*/ 362 h 1459"/>
                    <a:gd name="T40" fmla="*/ 0 w 1458"/>
                    <a:gd name="T41" fmla="*/ 405 h 1459"/>
                    <a:gd name="T42" fmla="*/ 0 w 1458"/>
                    <a:gd name="T43" fmla="*/ 459 h 1459"/>
                    <a:gd name="T44" fmla="*/ 0 w 1458"/>
                    <a:gd name="T45" fmla="*/ 1001 h 1459"/>
                    <a:gd name="T46" fmla="*/ 0 w 1458"/>
                    <a:gd name="T47" fmla="*/ 1054 h 1459"/>
                    <a:gd name="T48" fmla="*/ 1 w 1458"/>
                    <a:gd name="T49" fmla="*/ 1098 h 1459"/>
                    <a:gd name="T50" fmla="*/ 9 w 1458"/>
                    <a:gd name="T51" fmla="*/ 1193 h 1459"/>
                    <a:gd name="T52" fmla="*/ 38 w 1458"/>
                    <a:gd name="T53" fmla="*/ 1284 h 1459"/>
                    <a:gd name="T54" fmla="*/ 96 w 1458"/>
                    <a:gd name="T55" fmla="*/ 1363 h 1459"/>
                    <a:gd name="T56" fmla="*/ 175 w 1458"/>
                    <a:gd name="T57" fmla="*/ 1421 h 1459"/>
                    <a:gd name="T58" fmla="*/ 265 w 1458"/>
                    <a:gd name="T59" fmla="*/ 1450 h 1459"/>
                    <a:gd name="T60" fmla="*/ 361 w 1458"/>
                    <a:gd name="T61" fmla="*/ 1458 h 1459"/>
                    <a:gd name="T62" fmla="*/ 405 w 1458"/>
                    <a:gd name="T63" fmla="*/ 1459 h 1459"/>
                    <a:gd name="T64" fmla="*/ 458 w 1458"/>
                    <a:gd name="T65" fmla="*/ 1459 h 1459"/>
                    <a:gd name="T66" fmla="*/ 1000 w 1458"/>
                    <a:gd name="T67" fmla="*/ 1459 h 1459"/>
                    <a:gd name="T68" fmla="*/ 1053 w 1458"/>
                    <a:gd name="T69" fmla="*/ 1459 h 1459"/>
                    <a:gd name="T70" fmla="*/ 1097 w 1458"/>
                    <a:gd name="T71" fmla="*/ 1458 h 1459"/>
                    <a:gd name="T72" fmla="*/ 1193 w 1458"/>
                    <a:gd name="T73" fmla="*/ 1450 h 1459"/>
                    <a:gd name="T74" fmla="*/ 1284 w 1458"/>
                    <a:gd name="T75" fmla="*/ 1421 h 1459"/>
                    <a:gd name="T76" fmla="*/ 1362 w 1458"/>
                    <a:gd name="T77" fmla="*/ 1363 h 1459"/>
                    <a:gd name="T78" fmla="*/ 1420 w 1458"/>
                    <a:gd name="T79" fmla="*/ 1284 h 1459"/>
                    <a:gd name="T80" fmla="*/ 1449 w 1458"/>
                    <a:gd name="T81" fmla="*/ 1193 h 1459"/>
                    <a:gd name="T82" fmla="*/ 1457 w 1458"/>
                    <a:gd name="T83" fmla="*/ 1098 h 1459"/>
                    <a:gd name="T84" fmla="*/ 1458 w 1458"/>
                    <a:gd name="T85" fmla="*/ 1054 h 1459"/>
                    <a:gd name="T86" fmla="*/ 1458 w 1458"/>
                    <a:gd name="T87" fmla="*/ 1001 h 1459"/>
                    <a:gd name="T88" fmla="*/ 1458 w 1458"/>
                    <a:gd name="T89" fmla="*/ 459 h 1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458" h="1459">
                      <a:moveTo>
                        <a:pt x="1458" y="459"/>
                      </a:moveTo>
                      <a:cubicBezTo>
                        <a:pt x="1458" y="446"/>
                        <a:pt x="1458" y="427"/>
                        <a:pt x="1458" y="405"/>
                      </a:cubicBezTo>
                      <a:cubicBezTo>
                        <a:pt x="1458" y="382"/>
                        <a:pt x="1458" y="373"/>
                        <a:pt x="1457" y="362"/>
                      </a:cubicBezTo>
                      <a:cubicBezTo>
                        <a:pt x="1457" y="329"/>
                        <a:pt x="1455" y="296"/>
                        <a:pt x="1449" y="266"/>
                      </a:cubicBezTo>
                      <a:cubicBezTo>
                        <a:pt x="1443" y="234"/>
                        <a:pt x="1435" y="205"/>
                        <a:pt x="1420" y="175"/>
                      </a:cubicBezTo>
                      <a:cubicBezTo>
                        <a:pt x="1405" y="146"/>
                        <a:pt x="1384" y="120"/>
                        <a:pt x="1362" y="97"/>
                      </a:cubicBezTo>
                      <a:cubicBezTo>
                        <a:pt x="1339" y="74"/>
                        <a:pt x="1313" y="54"/>
                        <a:pt x="1284" y="39"/>
                      </a:cubicBezTo>
                      <a:cubicBezTo>
                        <a:pt x="1254" y="24"/>
                        <a:pt x="1225" y="16"/>
                        <a:pt x="1193" y="10"/>
                      </a:cubicBezTo>
                      <a:cubicBezTo>
                        <a:pt x="1163" y="4"/>
                        <a:pt x="1130" y="2"/>
                        <a:pt x="1097" y="1"/>
                      </a:cubicBezTo>
                      <a:cubicBezTo>
                        <a:pt x="1086" y="1"/>
                        <a:pt x="1077" y="1"/>
                        <a:pt x="1053" y="1"/>
                      </a:cubicBezTo>
                      <a:cubicBezTo>
                        <a:pt x="1031" y="1"/>
                        <a:pt x="1013" y="0"/>
                        <a:pt x="1000" y="0"/>
                      </a:cubicBezTo>
                      <a:cubicBezTo>
                        <a:pt x="458" y="0"/>
                        <a:pt x="458" y="0"/>
                        <a:pt x="458" y="0"/>
                      </a:cubicBezTo>
                      <a:cubicBezTo>
                        <a:pt x="445" y="0"/>
                        <a:pt x="427" y="1"/>
                        <a:pt x="405" y="1"/>
                      </a:cubicBezTo>
                      <a:cubicBezTo>
                        <a:pt x="381" y="1"/>
                        <a:pt x="372" y="1"/>
                        <a:pt x="361" y="1"/>
                      </a:cubicBezTo>
                      <a:cubicBezTo>
                        <a:pt x="328" y="2"/>
                        <a:pt x="295" y="4"/>
                        <a:pt x="265" y="10"/>
                      </a:cubicBezTo>
                      <a:cubicBezTo>
                        <a:pt x="233" y="16"/>
                        <a:pt x="204" y="24"/>
                        <a:pt x="175" y="39"/>
                      </a:cubicBezTo>
                      <a:cubicBezTo>
                        <a:pt x="145" y="54"/>
                        <a:pt x="119" y="74"/>
                        <a:pt x="96" y="97"/>
                      </a:cubicBezTo>
                      <a:cubicBezTo>
                        <a:pt x="74" y="120"/>
                        <a:pt x="53" y="146"/>
                        <a:pt x="38" y="175"/>
                      </a:cubicBezTo>
                      <a:cubicBezTo>
                        <a:pt x="23" y="205"/>
                        <a:pt x="15" y="234"/>
                        <a:pt x="9" y="266"/>
                      </a:cubicBezTo>
                      <a:cubicBezTo>
                        <a:pt x="3" y="296"/>
                        <a:pt x="1" y="329"/>
                        <a:pt x="1" y="362"/>
                      </a:cubicBezTo>
                      <a:cubicBezTo>
                        <a:pt x="0" y="373"/>
                        <a:pt x="0" y="382"/>
                        <a:pt x="0" y="405"/>
                      </a:cubicBezTo>
                      <a:cubicBezTo>
                        <a:pt x="0" y="427"/>
                        <a:pt x="0" y="446"/>
                        <a:pt x="0" y="459"/>
                      </a:cubicBezTo>
                      <a:cubicBezTo>
                        <a:pt x="0" y="1001"/>
                        <a:pt x="0" y="1001"/>
                        <a:pt x="0" y="1001"/>
                      </a:cubicBezTo>
                      <a:cubicBezTo>
                        <a:pt x="0" y="1014"/>
                        <a:pt x="0" y="1032"/>
                        <a:pt x="0" y="1054"/>
                      </a:cubicBezTo>
                      <a:cubicBezTo>
                        <a:pt x="0" y="1077"/>
                        <a:pt x="0" y="1087"/>
                        <a:pt x="1" y="1098"/>
                      </a:cubicBezTo>
                      <a:cubicBezTo>
                        <a:pt x="1" y="1131"/>
                        <a:pt x="3" y="1164"/>
                        <a:pt x="9" y="1193"/>
                      </a:cubicBezTo>
                      <a:cubicBezTo>
                        <a:pt x="15" y="1226"/>
                        <a:pt x="23" y="1255"/>
                        <a:pt x="38" y="1284"/>
                      </a:cubicBezTo>
                      <a:cubicBezTo>
                        <a:pt x="53" y="1314"/>
                        <a:pt x="74" y="1340"/>
                        <a:pt x="96" y="1363"/>
                      </a:cubicBezTo>
                      <a:cubicBezTo>
                        <a:pt x="119" y="1385"/>
                        <a:pt x="145" y="1406"/>
                        <a:pt x="175" y="1421"/>
                      </a:cubicBezTo>
                      <a:cubicBezTo>
                        <a:pt x="204" y="1436"/>
                        <a:pt x="233" y="1444"/>
                        <a:pt x="265" y="1450"/>
                      </a:cubicBezTo>
                      <a:cubicBezTo>
                        <a:pt x="295" y="1455"/>
                        <a:pt x="328" y="1458"/>
                        <a:pt x="361" y="1458"/>
                      </a:cubicBezTo>
                      <a:cubicBezTo>
                        <a:pt x="372" y="1458"/>
                        <a:pt x="381" y="1459"/>
                        <a:pt x="405" y="1459"/>
                      </a:cubicBezTo>
                      <a:cubicBezTo>
                        <a:pt x="427" y="1459"/>
                        <a:pt x="445" y="1459"/>
                        <a:pt x="458" y="1459"/>
                      </a:cubicBezTo>
                      <a:cubicBezTo>
                        <a:pt x="1000" y="1459"/>
                        <a:pt x="1000" y="1459"/>
                        <a:pt x="1000" y="1459"/>
                      </a:cubicBezTo>
                      <a:cubicBezTo>
                        <a:pt x="1013" y="1459"/>
                        <a:pt x="1031" y="1459"/>
                        <a:pt x="1053" y="1459"/>
                      </a:cubicBezTo>
                      <a:cubicBezTo>
                        <a:pt x="1077" y="1459"/>
                        <a:pt x="1086" y="1458"/>
                        <a:pt x="1097" y="1458"/>
                      </a:cubicBezTo>
                      <a:cubicBezTo>
                        <a:pt x="1130" y="1458"/>
                        <a:pt x="1163" y="1455"/>
                        <a:pt x="1193" y="1450"/>
                      </a:cubicBezTo>
                      <a:cubicBezTo>
                        <a:pt x="1225" y="1444"/>
                        <a:pt x="1254" y="1436"/>
                        <a:pt x="1284" y="1421"/>
                      </a:cubicBezTo>
                      <a:cubicBezTo>
                        <a:pt x="1313" y="1406"/>
                        <a:pt x="1339" y="1385"/>
                        <a:pt x="1362" y="1363"/>
                      </a:cubicBezTo>
                      <a:cubicBezTo>
                        <a:pt x="1384" y="1340"/>
                        <a:pt x="1405" y="1314"/>
                        <a:pt x="1420" y="1284"/>
                      </a:cubicBezTo>
                      <a:cubicBezTo>
                        <a:pt x="1435" y="1255"/>
                        <a:pt x="1443" y="1226"/>
                        <a:pt x="1449" y="1193"/>
                      </a:cubicBezTo>
                      <a:cubicBezTo>
                        <a:pt x="1455" y="1164"/>
                        <a:pt x="1457" y="1131"/>
                        <a:pt x="1457" y="1098"/>
                      </a:cubicBezTo>
                      <a:cubicBezTo>
                        <a:pt x="1458" y="1087"/>
                        <a:pt x="1458" y="1077"/>
                        <a:pt x="1458" y="1054"/>
                      </a:cubicBezTo>
                      <a:cubicBezTo>
                        <a:pt x="1458" y="1032"/>
                        <a:pt x="1458" y="1014"/>
                        <a:pt x="1458" y="1001"/>
                      </a:cubicBezTo>
                      <a:lnTo>
                        <a:pt x="1458" y="459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4" name="Oval 305"/>
                <p:cNvSpPr>
                  <a:spLocks noChangeArrowheads="1"/>
                </p:cNvSpPr>
                <p:nvPr/>
              </p:nvSpPr>
              <p:spPr bwMode="auto">
                <a:xfrm>
                  <a:off x="4849813" y="2497138"/>
                  <a:ext cx="819150" cy="819150"/>
                </a:xfrm>
                <a:prstGeom prst="ellipse">
                  <a:avLst/>
                </a:prstGeom>
                <a:solidFill>
                  <a:srgbClr val="F3F3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5" name="Freeform 306"/>
                <p:cNvSpPr>
                  <a:spLocks/>
                </p:cNvSpPr>
                <p:nvPr/>
              </p:nvSpPr>
              <p:spPr bwMode="auto">
                <a:xfrm>
                  <a:off x="5216525" y="2557463"/>
                  <a:ext cx="22225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6" name="Freeform 307"/>
                <p:cNvSpPr>
                  <a:spLocks/>
                </p:cNvSpPr>
                <p:nvPr/>
              </p:nvSpPr>
              <p:spPr bwMode="auto">
                <a:xfrm>
                  <a:off x="5262563" y="2557463"/>
                  <a:ext cx="44450" cy="66675"/>
                </a:xfrm>
                <a:custGeom>
                  <a:avLst/>
                  <a:gdLst>
                    <a:gd name="T0" fmla="*/ 13 w 69"/>
                    <a:gd name="T1" fmla="*/ 33 h 103"/>
                    <a:gd name="T2" fmla="*/ 3 w 69"/>
                    <a:gd name="T3" fmla="*/ 33 h 103"/>
                    <a:gd name="T4" fmla="*/ 12 w 69"/>
                    <a:gd name="T5" fmla="*/ 9 h 103"/>
                    <a:gd name="T6" fmla="*/ 37 w 69"/>
                    <a:gd name="T7" fmla="*/ 0 h 103"/>
                    <a:gd name="T8" fmla="*/ 61 w 69"/>
                    <a:gd name="T9" fmla="*/ 8 h 103"/>
                    <a:gd name="T10" fmla="*/ 69 w 69"/>
                    <a:gd name="T11" fmla="*/ 28 h 103"/>
                    <a:gd name="T12" fmla="*/ 52 w 69"/>
                    <a:gd name="T13" fmla="*/ 57 h 103"/>
                    <a:gd name="T14" fmla="*/ 24 w 69"/>
                    <a:gd name="T15" fmla="*/ 74 h 103"/>
                    <a:gd name="T16" fmla="*/ 14 w 69"/>
                    <a:gd name="T17" fmla="*/ 83 h 103"/>
                    <a:gd name="T18" fmla="*/ 10 w 69"/>
                    <a:gd name="T19" fmla="*/ 95 h 103"/>
                    <a:gd name="T20" fmla="*/ 68 w 69"/>
                    <a:gd name="T21" fmla="*/ 95 h 103"/>
                    <a:gd name="T22" fmla="*/ 68 w 69"/>
                    <a:gd name="T23" fmla="*/ 103 h 103"/>
                    <a:gd name="T24" fmla="*/ 0 w 69"/>
                    <a:gd name="T25" fmla="*/ 103 h 103"/>
                    <a:gd name="T26" fmla="*/ 2 w 69"/>
                    <a:gd name="T27" fmla="*/ 89 h 103"/>
                    <a:gd name="T28" fmla="*/ 8 w 69"/>
                    <a:gd name="T29" fmla="*/ 78 h 103"/>
                    <a:gd name="T30" fmla="*/ 31 w 69"/>
                    <a:gd name="T31" fmla="*/ 59 h 103"/>
                    <a:gd name="T32" fmla="*/ 50 w 69"/>
                    <a:gd name="T33" fmla="*/ 47 h 103"/>
                    <a:gd name="T34" fmla="*/ 58 w 69"/>
                    <a:gd name="T35" fmla="*/ 29 h 103"/>
                    <a:gd name="T36" fmla="*/ 52 w 69"/>
                    <a:gd name="T37" fmla="*/ 13 h 103"/>
                    <a:gd name="T38" fmla="*/ 36 w 69"/>
                    <a:gd name="T39" fmla="*/ 7 h 103"/>
                    <a:gd name="T40" fmla="*/ 19 w 69"/>
                    <a:gd name="T41" fmla="*/ 15 h 103"/>
                    <a:gd name="T42" fmla="*/ 13 w 69"/>
                    <a:gd name="T43" fmla="*/ 3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9" h="103">
                      <a:moveTo>
                        <a:pt x="1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23"/>
                        <a:pt x="6" y="15"/>
                        <a:pt x="12" y="9"/>
                      </a:cubicBezTo>
                      <a:cubicBezTo>
                        <a:pt x="18" y="3"/>
                        <a:pt x="27" y="0"/>
                        <a:pt x="37" y="0"/>
                      </a:cubicBezTo>
                      <a:cubicBezTo>
                        <a:pt x="47" y="0"/>
                        <a:pt x="55" y="2"/>
                        <a:pt x="61" y="8"/>
                      </a:cubicBezTo>
                      <a:cubicBezTo>
                        <a:pt x="66" y="13"/>
                        <a:pt x="69" y="20"/>
                        <a:pt x="69" y="28"/>
                      </a:cubicBezTo>
                      <a:cubicBezTo>
                        <a:pt x="69" y="39"/>
                        <a:pt x="63" y="49"/>
                        <a:pt x="52" y="57"/>
                      </a:cubicBezTo>
                      <a:cubicBezTo>
                        <a:pt x="42" y="63"/>
                        <a:pt x="33" y="68"/>
                        <a:pt x="24" y="74"/>
                      </a:cubicBezTo>
                      <a:cubicBezTo>
                        <a:pt x="19" y="77"/>
                        <a:pt x="16" y="80"/>
                        <a:pt x="14" y="83"/>
                      </a:cubicBezTo>
                      <a:cubicBezTo>
                        <a:pt x="12" y="86"/>
                        <a:pt x="10" y="91"/>
                        <a:pt x="10" y="95"/>
                      </a:cubicBezTo>
                      <a:cubicBezTo>
                        <a:pt x="68" y="95"/>
                        <a:pt x="68" y="95"/>
                        <a:pt x="68" y="95"/>
                      </a:cubicBezTo>
                      <a:cubicBezTo>
                        <a:pt x="68" y="103"/>
                        <a:pt x="68" y="103"/>
                        <a:pt x="68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97"/>
                        <a:pt x="1" y="93"/>
                        <a:pt x="2" y="89"/>
                      </a:cubicBezTo>
                      <a:cubicBezTo>
                        <a:pt x="3" y="85"/>
                        <a:pt x="5" y="81"/>
                        <a:pt x="8" y="78"/>
                      </a:cubicBezTo>
                      <a:cubicBezTo>
                        <a:pt x="14" y="71"/>
                        <a:pt x="21" y="65"/>
                        <a:pt x="31" y="59"/>
                      </a:cubicBezTo>
                      <a:cubicBezTo>
                        <a:pt x="42" y="53"/>
                        <a:pt x="48" y="48"/>
                        <a:pt x="50" y="47"/>
                      </a:cubicBezTo>
                      <a:cubicBezTo>
                        <a:pt x="56" y="42"/>
                        <a:pt x="58" y="36"/>
                        <a:pt x="58" y="29"/>
                      </a:cubicBezTo>
                      <a:cubicBezTo>
                        <a:pt x="58" y="22"/>
                        <a:pt x="56" y="17"/>
                        <a:pt x="52" y="13"/>
                      </a:cubicBezTo>
                      <a:cubicBezTo>
                        <a:pt x="48" y="9"/>
                        <a:pt x="42" y="7"/>
                        <a:pt x="36" y="7"/>
                      </a:cubicBezTo>
                      <a:cubicBezTo>
                        <a:pt x="29" y="7"/>
                        <a:pt x="24" y="10"/>
                        <a:pt x="19" y="15"/>
                      </a:cubicBezTo>
                      <a:cubicBezTo>
                        <a:pt x="15" y="20"/>
                        <a:pt x="13" y="26"/>
                        <a:pt x="13" y="3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7" name="Freeform 308"/>
                <p:cNvSpPr>
                  <a:spLocks noEditPoints="1"/>
                </p:cNvSpPr>
                <p:nvPr/>
              </p:nvSpPr>
              <p:spPr bwMode="auto">
                <a:xfrm>
                  <a:off x="5235575" y="3192463"/>
                  <a:ext cx="44450" cy="68262"/>
                </a:xfrm>
                <a:custGeom>
                  <a:avLst/>
                  <a:gdLst>
                    <a:gd name="T0" fmla="*/ 68 w 69"/>
                    <a:gd name="T1" fmla="*/ 26 h 106"/>
                    <a:gd name="T2" fmla="*/ 58 w 69"/>
                    <a:gd name="T3" fmla="*/ 26 h 106"/>
                    <a:gd name="T4" fmla="*/ 51 w 69"/>
                    <a:gd name="T5" fmla="*/ 13 h 106"/>
                    <a:gd name="T6" fmla="*/ 38 w 69"/>
                    <a:gd name="T7" fmla="*/ 8 h 106"/>
                    <a:gd name="T8" fmla="*/ 18 w 69"/>
                    <a:gd name="T9" fmla="*/ 18 h 106"/>
                    <a:gd name="T10" fmla="*/ 9 w 69"/>
                    <a:gd name="T11" fmla="*/ 55 h 106"/>
                    <a:gd name="T12" fmla="*/ 19 w 69"/>
                    <a:gd name="T13" fmla="*/ 44 h 106"/>
                    <a:gd name="T14" fmla="*/ 36 w 69"/>
                    <a:gd name="T15" fmla="*/ 39 h 106"/>
                    <a:gd name="T16" fmla="*/ 61 w 69"/>
                    <a:gd name="T17" fmla="*/ 48 h 106"/>
                    <a:gd name="T18" fmla="*/ 69 w 69"/>
                    <a:gd name="T19" fmla="*/ 72 h 106"/>
                    <a:gd name="T20" fmla="*/ 61 w 69"/>
                    <a:gd name="T21" fmla="*/ 97 h 106"/>
                    <a:gd name="T22" fmla="*/ 36 w 69"/>
                    <a:gd name="T23" fmla="*/ 106 h 106"/>
                    <a:gd name="T24" fmla="*/ 10 w 69"/>
                    <a:gd name="T25" fmla="*/ 95 h 106"/>
                    <a:gd name="T26" fmla="*/ 0 w 69"/>
                    <a:gd name="T27" fmla="*/ 56 h 106"/>
                    <a:gd name="T28" fmla="*/ 7 w 69"/>
                    <a:gd name="T29" fmla="*/ 19 h 106"/>
                    <a:gd name="T30" fmla="*/ 37 w 69"/>
                    <a:gd name="T31" fmla="*/ 0 h 106"/>
                    <a:gd name="T32" fmla="*/ 58 w 69"/>
                    <a:gd name="T33" fmla="*/ 7 h 106"/>
                    <a:gd name="T34" fmla="*/ 68 w 69"/>
                    <a:gd name="T35" fmla="*/ 26 h 106"/>
                    <a:gd name="T36" fmla="*/ 36 w 69"/>
                    <a:gd name="T37" fmla="*/ 47 h 106"/>
                    <a:gd name="T38" fmla="*/ 19 w 69"/>
                    <a:gd name="T39" fmla="*/ 54 h 106"/>
                    <a:gd name="T40" fmla="*/ 13 w 69"/>
                    <a:gd name="T41" fmla="*/ 72 h 106"/>
                    <a:gd name="T42" fmla="*/ 18 w 69"/>
                    <a:gd name="T43" fmla="*/ 89 h 106"/>
                    <a:gd name="T44" fmla="*/ 36 w 69"/>
                    <a:gd name="T45" fmla="*/ 98 h 106"/>
                    <a:gd name="T46" fmla="*/ 55 w 69"/>
                    <a:gd name="T47" fmla="*/ 90 h 106"/>
                    <a:gd name="T48" fmla="*/ 60 w 69"/>
                    <a:gd name="T49" fmla="*/ 72 h 106"/>
                    <a:gd name="T50" fmla="*/ 54 w 69"/>
                    <a:gd name="T51" fmla="*/ 53 h 106"/>
                    <a:gd name="T52" fmla="*/ 36 w 69"/>
                    <a:gd name="T53" fmla="*/ 47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9" h="106">
                      <a:moveTo>
                        <a:pt x="68" y="26"/>
                      </a:move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7" y="20"/>
                        <a:pt x="55" y="16"/>
                        <a:pt x="51" y="13"/>
                      </a:cubicBezTo>
                      <a:cubicBezTo>
                        <a:pt x="48" y="10"/>
                        <a:pt x="44" y="8"/>
                        <a:pt x="38" y="8"/>
                      </a:cubicBezTo>
                      <a:cubicBezTo>
                        <a:pt x="30" y="8"/>
                        <a:pt x="23" y="11"/>
                        <a:pt x="18" y="18"/>
                      </a:cubicBezTo>
                      <a:cubicBezTo>
                        <a:pt x="12" y="25"/>
                        <a:pt x="9" y="38"/>
                        <a:pt x="9" y="55"/>
                      </a:cubicBezTo>
                      <a:cubicBezTo>
                        <a:pt x="13" y="49"/>
                        <a:pt x="17" y="46"/>
                        <a:pt x="19" y="44"/>
                      </a:cubicBezTo>
                      <a:cubicBezTo>
                        <a:pt x="24" y="40"/>
                        <a:pt x="30" y="39"/>
                        <a:pt x="36" y="39"/>
                      </a:cubicBezTo>
                      <a:cubicBezTo>
                        <a:pt x="47" y="39"/>
                        <a:pt x="55" y="42"/>
                        <a:pt x="61" y="48"/>
                      </a:cubicBezTo>
                      <a:cubicBezTo>
                        <a:pt x="66" y="53"/>
                        <a:pt x="69" y="62"/>
                        <a:pt x="69" y="72"/>
                      </a:cubicBezTo>
                      <a:cubicBezTo>
                        <a:pt x="69" y="83"/>
                        <a:pt x="66" y="91"/>
                        <a:pt x="61" y="97"/>
                      </a:cubicBezTo>
                      <a:cubicBezTo>
                        <a:pt x="55" y="103"/>
                        <a:pt x="47" y="106"/>
                        <a:pt x="36" y="106"/>
                      </a:cubicBezTo>
                      <a:cubicBezTo>
                        <a:pt x="25" y="106"/>
                        <a:pt x="17" y="102"/>
                        <a:pt x="10" y="95"/>
                      </a:cubicBezTo>
                      <a:cubicBezTo>
                        <a:pt x="3" y="86"/>
                        <a:pt x="0" y="74"/>
                        <a:pt x="0" y="56"/>
                      </a:cubicBezTo>
                      <a:cubicBezTo>
                        <a:pt x="0" y="41"/>
                        <a:pt x="2" y="29"/>
                        <a:pt x="7" y="19"/>
                      </a:cubicBezTo>
                      <a:cubicBezTo>
                        <a:pt x="14" y="7"/>
                        <a:pt x="24" y="0"/>
                        <a:pt x="37" y="0"/>
                      </a:cubicBezTo>
                      <a:cubicBezTo>
                        <a:pt x="46" y="0"/>
                        <a:pt x="53" y="2"/>
                        <a:pt x="58" y="7"/>
                      </a:cubicBezTo>
                      <a:cubicBezTo>
                        <a:pt x="64" y="11"/>
                        <a:pt x="67" y="17"/>
                        <a:pt x="68" y="26"/>
                      </a:cubicBezTo>
                      <a:close/>
                      <a:moveTo>
                        <a:pt x="36" y="47"/>
                      </a:moveTo>
                      <a:cubicBezTo>
                        <a:pt x="29" y="47"/>
                        <a:pt x="23" y="49"/>
                        <a:pt x="19" y="54"/>
                      </a:cubicBezTo>
                      <a:cubicBezTo>
                        <a:pt x="15" y="59"/>
                        <a:pt x="13" y="65"/>
                        <a:pt x="13" y="72"/>
                      </a:cubicBezTo>
                      <a:cubicBezTo>
                        <a:pt x="13" y="79"/>
                        <a:pt x="15" y="85"/>
                        <a:pt x="18" y="89"/>
                      </a:cubicBezTo>
                      <a:cubicBezTo>
                        <a:pt x="22" y="95"/>
                        <a:pt x="28" y="98"/>
                        <a:pt x="36" y="98"/>
                      </a:cubicBezTo>
                      <a:cubicBezTo>
                        <a:pt x="44" y="98"/>
                        <a:pt x="51" y="95"/>
                        <a:pt x="55" y="90"/>
                      </a:cubicBezTo>
                      <a:cubicBezTo>
                        <a:pt x="58" y="85"/>
                        <a:pt x="60" y="79"/>
                        <a:pt x="60" y="72"/>
                      </a:cubicBezTo>
                      <a:cubicBezTo>
                        <a:pt x="60" y="64"/>
                        <a:pt x="58" y="57"/>
                        <a:pt x="54" y="53"/>
                      </a:cubicBezTo>
                      <a:cubicBezTo>
                        <a:pt x="50" y="49"/>
                        <a:pt x="44" y="47"/>
                        <a:pt x="36" y="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8" name="Freeform 309"/>
                <p:cNvSpPr>
                  <a:spLocks/>
                </p:cNvSpPr>
                <p:nvPr/>
              </p:nvSpPr>
              <p:spPr bwMode="auto">
                <a:xfrm>
                  <a:off x="5402263" y="2603500"/>
                  <a:ext cx="23813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6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9" name="Freeform 310"/>
                <p:cNvSpPr>
                  <a:spLocks/>
                </p:cNvSpPr>
                <p:nvPr/>
              </p:nvSpPr>
              <p:spPr bwMode="auto">
                <a:xfrm>
                  <a:off x="5511800" y="2720975"/>
                  <a:ext cx="44450" cy="66675"/>
                </a:xfrm>
                <a:custGeom>
                  <a:avLst/>
                  <a:gdLst>
                    <a:gd name="T0" fmla="*/ 13 w 68"/>
                    <a:gd name="T1" fmla="*/ 34 h 103"/>
                    <a:gd name="T2" fmla="*/ 3 w 68"/>
                    <a:gd name="T3" fmla="*/ 34 h 103"/>
                    <a:gd name="T4" fmla="*/ 12 w 68"/>
                    <a:gd name="T5" fmla="*/ 9 h 103"/>
                    <a:gd name="T6" fmla="*/ 37 w 68"/>
                    <a:gd name="T7" fmla="*/ 0 h 103"/>
                    <a:gd name="T8" fmla="*/ 60 w 68"/>
                    <a:gd name="T9" fmla="*/ 8 h 103"/>
                    <a:gd name="T10" fmla="*/ 68 w 68"/>
                    <a:gd name="T11" fmla="*/ 28 h 103"/>
                    <a:gd name="T12" fmla="*/ 52 w 68"/>
                    <a:gd name="T13" fmla="*/ 57 h 103"/>
                    <a:gd name="T14" fmla="*/ 23 w 68"/>
                    <a:gd name="T15" fmla="*/ 74 h 103"/>
                    <a:gd name="T16" fmla="*/ 14 w 68"/>
                    <a:gd name="T17" fmla="*/ 83 h 103"/>
                    <a:gd name="T18" fmla="*/ 10 w 68"/>
                    <a:gd name="T19" fmla="*/ 95 h 103"/>
                    <a:gd name="T20" fmla="*/ 67 w 68"/>
                    <a:gd name="T21" fmla="*/ 95 h 103"/>
                    <a:gd name="T22" fmla="*/ 67 w 68"/>
                    <a:gd name="T23" fmla="*/ 103 h 103"/>
                    <a:gd name="T24" fmla="*/ 0 w 68"/>
                    <a:gd name="T25" fmla="*/ 103 h 103"/>
                    <a:gd name="T26" fmla="*/ 2 w 68"/>
                    <a:gd name="T27" fmla="*/ 89 h 103"/>
                    <a:gd name="T28" fmla="*/ 8 w 68"/>
                    <a:gd name="T29" fmla="*/ 78 h 103"/>
                    <a:gd name="T30" fmla="*/ 31 w 68"/>
                    <a:gd name="T31" fmla="*/ 60 h 103"/>
                    <a:gd name="T32" fmla="*/ 50 w 68"/>
                    <a:gd name="T33" fmla="*/ 47 h 103"/>
                    <a:gd name="T34" fmla="*/ 58 w 68"/>
                    <a:gd name="T35" fmla="*/ 29 h 103"/>
                    <a:gd name="T36" fmla="*/ 52 w 68"/>
                    <a:gd name="T37" fmla="*/ 14 h 103"/>
                    <a:gd name="T38" fmla="*/ 35 w 68"/>
                    <a:gd name="T39" fmla="*/ 8 h 103"/>
                    <a:gd name="T40" fmla="*/ 19 w 68"/>
                    <a:gd name="T41" fmla="*/ 15 h 103"/>
                    <a:gd name="T42" fmla="*/ 13 w 68"/>
                    <a:gd name="T43" fmla="*/ 34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8" h="103">
                      <a:moveTo>
                        <a:pt x="1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23"/>
                        <a:pt x="6" y="15"/>
                        <a:pt x="12" y="9"/>
                      </a:cubicBezTo>
                      <a:cubicBezTo>
                        <a:pt x="18" y="3"/>
                        <a:pt x="26" y="0"/>
                        <a:pt x="37" y="0"/>
                      </a:cubicBezTo>
                      <a:cubicBezTo>
                        <a:pt x="47" y="0"/>
                        <a:pt x="54" y="3"/>
                        <a:pt x="60" y="8"/>
                      </a:cubicBezTo>
                      <a:cubicBezTo>
                        <a:pt x="66" y="13"/>
                        <a:pt x="68" y="20"/>
                        <a:pt x="68" y="28"/>
                      </a:cubicBezTo>
                      <a:cubicBezTo>
                        <a:pt x="68" y="40"/>
                        <a:pt x="63" y="49"/>
                        <a:pt x="52" y="57"/>
                      </a:cubicBezTo>
                      <a:cubicBezTo>
                        <a:pt x="42" y="63"/>
                        <a:pt x="33" y="69"/>
                        <a:pt x="23" y="74"/>
                      </a:cubicBezTo>
                      <a:cubicBezTo>
                        <a:pt x="19" y="78"/>
                        <a:pt x="16" y="81"/>
                        <a:pt x="14" y="83"/>
                      </a:cubicBezTo>
                      <a:cubicBezTo>
                        <a:pt x="11" y="87"/>
                        <a:pt x="10" y="91"/>
                        <a:pt x="10" y="95"/>
                      </a:cubicBezTo>
                      <a:cubicBezTo>
                        <a:pt x="67" y="95"/>
                        <a:pt x="67" y="95"/>
                        <a:pt x="67" y="95"/>
                      </a:cubicBezTo>
                      <a:cubicBezTo>
                        <a:pt x="67" y="103"/>
                        <a:pt x="67" y="103"/>
                        <a:pt x="67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98"/>
                        <a:pt x="0" y="93"/>
                        <a:pt x="2" y="89"/>
                      </a:cubicBezTo>
                      <a:cubicBezTo>
                        <a:pt x="3" y="85"/>
                        <a:pt x="5" y="82"/>
                        <a:pt x="8" y="78"/>
                      </a:cubicBezTo>
                      <a:cubicBezTo>
                        <a:pt x="13" y="72"/>
                        <a:pt x="21" y="66"/>
                        <a:pt x="31" y="60"/>
                      </a:cubicBezTo>
                      <a:cubicBezTo>
                        <a:pt x="42" y="53"/>
                        <a:pt x="48" y="49"/>
                        <a:pt x="50" y="47"/>
                      </a:cubicBezTo>
                      <a:cubicBezTo>
                        <a:pt x="55" y="42"/>
                        <a:pt x="58" y="36"/>
                        <a:pt x="58" y="29"/>
                      </a:cubicBezTo>
                      <a:cubicBezTo>
                        <a:pt x="58" y="23"/>
                        <a:pt x="56" y="17"/>
                        <a:pt x="52" y="14"/>
                      </a:cubicBezTo>
                      <a:cubicBezTo>
                        <a:pt x="47" y="10"/>
                        <a:pt x="42" y="8"/>
                        <a:pt x="35" y="8"/>
                      </a:cubicBezTo>
                      <a:cubicBezTo>
                        <a:pt x="29" y="8"/>
                        <a:pt x="23" y="10"/>
                        <a:pt x="19" y="15"/>
                      </a:cubicBezTo>
                      <a:cubicBezTo>
                        <a:pt x="15" y="21"/>
                        <a:pt x="13" y="27"/>
                        <a:pt x="13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311"/>
                <p:cNvSpPr>
                  <a:spLocks noEditPoints="1"/>
                </p:cNvSpPr>
                <p:nvPr/>
              </p:nvSpPr>
              <p:spPr bwMode="auto">
                <a:xfrm>
                  <a:off x="5510213" y="3040063"/>
                  <a:ext cx="46038" cy="66675"/>
                </a:xfrm>
                <a:custGeom>
                  <a:avLst/>
                  <a:gdLst>
                    <a:gd name="T0" fmla="*/ 19 w 29"/>
                    <a:gd name="T1" fmla="*/ 42 h 42"/>
                    <a:gd name="T2" fmla="*/ 19 w 29"/>
                    <a:gd name="T3" fmla="*/ 31 h 42"/>
                    <a:gd name="T4" fmla="*/ 0 w 29"/>
                    <a:gd name="T5" fmla="*/ 31 h 42"/>
                    <a:gd name="T6" fmla="*/ 0 w 29"/>
                    <a:gd name="T7" fmla="*/ 28 h 42"/>
                    <a:gd name="T8" fmla="*/ 20 w 29"/>
                    <a:gd name="T9" fmla="*/ 0 h 42"/>
                    <a:gd name="T10" fmla="*/ 23 w 29"/>
                    <a:gd name="T11" fmla="*/ 0 h 42"/>
                    <a:gd name="T12" fmla="*/ 23 w 29"/>
                    <a:gd name="T13" fmla="*/ 28 h 42"/>
                    <a:gd name="T14" fmla="*/ 29 w 29"/>
                    <a:gd name="T15" fmla="*/ 28 h 42"/>
                    <a:gd name="T16" fmla="*/ 29 w 29"/>
                    <a:gd name="T17" fmla="*/ 31 h 42"/>
                    <a:gd name="T18" fmla="*/ 23 w 29"/>
                    <a:gd name="T19" fmla="*/ 31 h 42"/>
                    <a:gd name="T20" fmla="*/ 23 w 29"/>
                    <a:gd name="T21" fmla="*/ 42 h 42"/>
                    <a:gd name="T22" fmla="*/ 19 w 29"/>
                    <a:gd name="T23" fmla="*/ 42 h 42"/>
                    <a:gd name="T24" fmla="*/ 19 w 29"/>
                    <a:gd name="T25" fmla="*/ 6 h 42"/>
                    <a:gd name="T26" fmla="*/ 4 w 29"/>
                    <a:gd name="T27" fmla="*/ 28 h 42"/>
                    <a:gd name="T28" fmla="*/ 19 w 29"/>
                    <a:gd name="T29" fmla="*/ 28 h 42"/>
                    <a:gd name="T30" fmla="*/ 19 w 29"/>
                    <a:gd name="T31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" h="42">
                      <a:moveTo>
                        <a:pt x="19" y="42"/>
                      </a:moveTo>
                      <a:lnTo>
                        <a:pt x="19" y="31"/>
                      </a:lnTo>
                      <a:lnTo>
                        <a:pt x="0" y="31"/>
                      </a:ln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3" y="28"/>
                      </a:lnTo>
                      <a:lnTo>
                        <a:pt x="29" y="28"/>
                      </a:lnTo>
                      <a:lnTo>
                        <a:pt x="29" y="31"/>
                      </a:lnTo>
                      <a:lnTo>
                        <a:pt x="23" y="31"/>
                      </a:lnTo>
                      <a:lnTo>
                        <a:pt x="23" y="42"/>
                      </a:lnTo>
                      <a:lnTo>
                        <a:pt x="19" y="42"/>
                      </a:lnTo>
                      <a:close/>
                      <a:moveTo>
                        <a:pt x="19" y="6"/>
                      </a:moveTo>
                      <a:lnTo>
                        <a:pt x="4" y="28"/>
                      </a:lnTo>
                      <a:lnTo>
                        <a:pt x="19" y="28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312"/>
                <p:cNvSpPr>
                  <a:spLocks noEditPoints="1"/>
                </p:cNvSpPr>
                <p:nvPr/>
              </p:nvSpPr>
              <p:spPr bwMode="auto">
                <a:xfrm>
                  <a:off x="4959350" y="3036888"/>
                  <a:ext cx="44450" cy="68262"/>
                </a:xfrm>
                <a:custGeom>
                  <a:avLst/>
                  <a:gdLst>
                    <a:gd name="T0" fmla="*/ 18 w 69"/>
                    <a:gd name="T1" fmla="*/ 48 h 105"/>
                    <a:gd name="T2" fmla="*/ 7 w 69"/>
                    <a:gd name="T3" fmla="*/ 39 h 105"/>
                    <a:gd name="T4" fmla="*/ 4 w 69"/>
                    <a:gd name="T5" fmla="*/ 25 h 105"/>
                    <a:gd name="T6" fmla="*/ 12 w 69"/>
                    <a:gd name="T7" fmla="*/ 7 h 105"/>
                    <a:gd name="T8" fmla="*/ 33 w 69"/>
                    <a:gd name="T9" fmla="*/ 0 h 105"/>
                    <a:gd name="T10" fmla="*/ 55 w 69"/>
                    <a:gd name="T11" fmla="*/ 6 h 105"/>
                    <a:gd name="T12" fmla="*/ 64 w 69"/>
                    <a:gd name="T13" fmla="*/ 25 h 105"/>
                    <a:gd name="T14" fmla="*/ 61 w 69"/>
                    <a:gd name="T15" fmla="*/ 39 h 105"/>
                    <a:gd name="T16" fmla="*/ 50 w 69"/>
                    <a:gd name="T17" fmla="*/ 48 h 105"/>
                    <a:gd name="T18" fmla="*/ 64 w 69"/>
                    <a:gd name="T19" fmla="*/ 58 h 105"/>
                    <a:gd name="T20" fmla="*/ 69 w 69"/>
                    <a:gd name="T21" fmla="*/ 74 h 105"/>
                    <a:gd name="T22" fmla="*/ 59 w 69"/>
                    <a:gd name="T23" fmla="*/ 97 h 105"/>
                    <a:gd name="T24" fmla="*/ 32 w 69"/>
                    <a:gd name="T25" fmla="*/ 105 h 105"/>
                    <a:gd name="T26" fmla="*/ 11 w 69"/>
                    <a:gd name="T27" fmla="*/ 98 h 105"/>
                    <a:gd name="T28" fmla="*/ 0 w 69"/>
                    <a:gd name="T29" fmla="*/ 75 h 105"/>
                    <a:gd name="T30" fmla="*/ 5 w 69"/>
                    <a:gd name="T31" fmla="*/ 58 h 105"/>
                    <a:gd name="T32" fmla="*/ 18 w 69"/>
                    <a:gd name="T33" fmla="*/ 48 h 105"/>
                    <a:gd name="T34" fmla="*/ 34 w 69"/>
                    <a:gd name="T35" fmla="*/ 53 h 105"/>
                    <a:gd name="T36" fmla="*/ 17 w 69"/>
                    <a:gd name="T37" fmla="*/ 58 h 105"/>
                    <a:gd name="T38" fmla="*/ 9 w 69"/>
                    <a:gd name="T39" fmla="*/ 75 h 105"/>
                    <a:gd name="T40" fmla="*/ 16 w 69"/>
                    <a:gd name="T41" fmla="*/ 91 h 105"/>
                    <a:gd name="T42" fmla="*/ 35 w 69"/>
                    <a:gd name="T43" fmla="*/ 97 h 105"/>
                    <a:gd name="T44" fmla="*/ 52 w 69"/>
                    <a:gd name="T45" fmla="*/ 91 h 105"/>
                    <a:gd name="T46" fmla="*/ 59 w 69"/>
                    <a:gd name="T47" fmla="*/ 74 h 105"/>
                    <a:gd name="T48" fmla="*/ 52 w 69"/>
                    <a:gd name="T49" fmla="*/ 58 h 105"/>
                    <a:gd name="T50" fmla="*/ 34 w 69"/>
                    <a:gd name="T51" fmla="*/ 53 h 105"/>
                    <a:gd name="T52" fmla="*/ 34 w 69"/>
                    <a:gd name="T53" fmla="*/ 8 h 105"/>
                    <a:gd name="T54" fmla="*/ 19 w 69"/>
                    <a:gd name="T55" fmla="*/ 13 h 105"/>
                    <a:gd name="T56" fmla="*/ 13 w 69"/>
                    <a:gd name="T57" fmla="*/ 26 h 105"/>
                    <a:gd name="T58" fmla="*/ 20 w 69"/>
                    <a:gd name="T59" fmla="*/ 40 h 105"/>
                    <a:gd name="T60" fmla="*/ 35 w 69"/>
                    <a:gd name="T61" fmla="*/ 45 h 105"/>
                    <a:gd name="T62" fmla="*/ 49 w 69"/>
                    <a:gd name="T63" fmla="*/ 40 h 105"/>
                    <a:gd name="T64" fmla="*/ 55 w 69"/>
                    <a:gd name="T65" fmla="*/ 24 h 105"/>
                    <a:gd name="T66" fmla="*/ 50 w 69"/>
                    <a:gd name="T67" fmla="*/ 12 h 105"/>
                    <a:gd name="T68" fmla="*/ 34 w 69"/>
                    <a:gd name="T69" fmla="*/ 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9" h="105">
                      <a:moveTo>
                        <a:pt x="18" y="48"/>
                      </a:moveTo>
                      <a:cubicBezTo>
                        <a:pt x="13" y="44"/>
                        <a:pt x="9" y="41"/>
                        <a:pt x="7" y="39"/>
                      </a:cubicBezTo>
                      <a:cubicBezTo>
                        <a:pt x="5" y="35"/>
                        <a:pt x="4" y="31"/>
                        <a:pt x="4" y="25"/>
                      </a:cubicBezTo>
                      <a:cubicBezTo>
                        <a:pt x="4" y="18"/>
                        <a:pt x="7" y="12"/>
                        <a:pt x="12" y="7"/>
                      </a:cubicBezTo>
                      <a:cubicBezTo>
                        <a:pt x="18" y="2"/>
                        <a:pt x="25" y="0"/>
                        <a:pt x="33" y="0"/>
                      </a:cubicBezTo>
                      <a:cubicBezTo>
                        <a:pt x="42" y="0"/>
                        <a:pt x="49" y="2"/>
                        <a:pt x="55" y="6"/>
                      </a:cubicBezTo>
                      <a:cubicBezTo>
                        <a:pt x="61" y="10"/>
                        <a:pt x="64" y="17"/>
                        <a:pt x="64" y="25"/>
                      </a:cubicBezTo>
                      <a:cubicBezTo>
                        <a:pt x="64" y="31"/>
                        <a:pt x="63" y="35"/>
                        <a:pt x="61" y="39"/>
                      </a:cubicBezTo>
                      <a:cubicBezTo>
                        <a:pt x="59" y="43"/>
                        <a:pt x="55" y="46"/>
                        <a:pt x="50" y="48"/>
                      </a:cubicBezTo>
                      <a:cubicBezTo>
                        <a:pt x="56" y="50"/>
                        <a:pt x="60" y="54"/>
                        <a:pt x="64" y="58"/>
                      </a:cubicBezTo>
                      <a:cubicBezTo>
                        <a:pt x="67" y="63"/>
                        <a:pt x="69" y="68"/>
                        <a:pt x="69" y="74"/>
                      </a:cubicBezTo>
                      <a:cubicBezTo>
                        <a:pt x="69" y="84"/>
                        <a:pt x="65" y="92"/>
                        <a:pt x="59" y="97"/>
                      </a:cubicBezTo>
                      <a:cubicBezTo>
                        <a:pt x="53" y="103"/>
                        <a:pt x="44" y="105"/>
                        <a:pt x="32" y="105"/>
                      </a:cubicBezTo>
                      <a:cubicBezTo>
                        <a:pt x="24" y="105"/>
                        <a:pt x="17" y="103"/>
                        <a:pt x="11" y="98"/>
                      </a:cubicBezTo>
                      <a:cubicBezTo>
                        <a:pt x="4" y="92"/>
                        <a:pt x="0" y="84"/>
                        <a:pt x="0" y="75"/>
                      </a:cubicBezTo>
                      <a:cubicBezTo>
                        <a:pt x="0" y="69"/>
                        <a:pt x="2" y="63"/>
                        <a:pt x="5" y="58"/>
                      </a:cubicBezTo>
                      <a:cubicBezTo>
                        <a:pt x="8" y="53"/>
                        <a:pt x="12" y="50"/>
                        <a:pt x="18" y="48"/>
                      </a:cubicBezTo>
                      <a:close/>
                      <a:moveTo>
                        <a:pt x="34" y="53"/>
                      </a:moveTo>
                      <a:cubicBezTo>
                        <a:pt x="27" y="53"/>
                        <a:pt x="21" y="54"/>
                        <a:pt x="17" y="58"/>
                      </a:cubicBezTo>
                      <a:cubicBezTo>
                        <a:pt x="12" y="62"/>
                        <a:pt x="9" y="67"/>
                        <a:pt x="9" y="75"/>
                      </a:cubicBezTo>
                      <a:cubicBezTo>
                        <a:pt x="9" y="81"/>
                        <a:pt x="12" y="87"/>
                        <a:pt x="16" y="91"/>
                      </a:cubicBezTo>
                      <a:cubicBezTo>
                        <a:pt x="21" y="95"/>
                        <a:pt x="27" y="97"/>
                        <a:pt x="35" y="97"/>
                      </a:cubicBezTo>
                      <a:cubicBezTo>
                        <a:pt x="42" y="97"/>
                        <a:pt x="48" y="95"/>
                        <a:pt x="52" y="91"/>
                      </a:cubicBezTo>
                      <a:cubicBezTo>
                        <a:pt x="57" y="87"/>
                        <a:pt x="59" y="81"/>
                        <a:pt x="59" y="74"/>
                      </a:cubicBezTo>
                      <a:cubicBezTo>
                        <a:pt x="59" y="67"/>
                        <a:pt x="57" y="62"/>
                        <a:pt x="52" y="58"/>
                      </a:cubicBezTo>
                      <a:cubicBezTo>
                        <a:pt x="48" y="55"/>
                        <a:pt x="42" y="53"/>
                        <a:pt x="34" y="53"/>
                      </a:cubicBezTo>
                      <a:close/>
                      <a:moveTo>
                        <a:pt x="34" y="8"/>
                      </a:moveTo>
                      <a:cubicBezTo>
                        <a:pt x="28" y="8"/>
                        <a:pt x="23" y="9"/>
                        <a:pt x="19" y="13"/>
                      </a:cubicBezTo>
                      <a:cubicBezTo>
                        <a:pt x="15" y="16"/>
                        <a:pt x="13" y="20"/>
                        <a:pt x="13" y="26"/>
                      </a:cubicBezTo>
                      <a:cubicBezTo>
                        <a:pt x="13" y="32"/>
                        <a:pt x="15" y="37"/>
                        <a:pt x="20" y="40"/>
                      </a:cubicBezTo>
                      <a:cubicBezTo>
                        <a:pt x="24" y="43"/>
                        <a:pt x="29" y="45"/>
                        <a:pt x="35" y="45"/>
                      </a:cubicBezTo>
                      <a:cubicBezTo>
                        <a:pt x="41" y="45"/>
                        <a:pt x="46" y="43"/>
                        <a:pt x="49" y="40"/>
                      </a:cubicBezTo>
                      <a:cubicBezTo>
                        <a:pt x="53" y="37"/>
                        <a:pt x="55" y="31"/>
                        <a:pt x="55" y="24"/>
                      </a:cubicBezTo>
                      <a:cubicBezTo>
                        <a:pt x="55" y="19"/>
                        <a:pt x="53" y="15"/>
                        <a:pt x="50" y="12"/>
                      </a:cubicBezTo>
                      <a:cubicBezTo>
                        <a:pt x="46" y="9"/>
                        <a:pt x="41" y="8"/>
                        <a:pt x="34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313"/>
                <p:cNvSpPr>
                  <a:spLocks noEditPoints="1"/>
                </p:cNvSpPr>
                <p:nvPr/>
              </p:nvSpPr>
              <p:spPr bwMode="auto">
                <a:xfrm>
                  <a:off x="4919663" y="2876550"/>
                  <a:ext cx="44450" cy="68262"/>
                </a:xfrm>
                <a:custGeom>
                  <a:avLst/>
                  <a:gdLst>
                    <a:gd name="T0" fmla="*/ 2 w 69"/>
                    <a:gd name="T1" fmla="*/ 80 h 105"/>
                    <a:gd name="T2" fmla="*/ 11 w 69"/>
                    <a:gd name="T3" fmla="*/ 80 h 105"/>
                    <a:gd name="T4" fmla="*/ 31 w 69"/>
                    <a:gd name="T5" fmla="*/ 97 h 105"/>
                    <a:gd name="T6" fmla="*/ 55 w 69"/>
                    <a:gd name="T7" fmla="*/ 81 h 105"/>
                    <a:gd name="T8" fmla="*/ 60 w 69"/>
                    <a:gd name="T9" fmla="*/ 51 h 105"/>
                    <a:gd name="T10" fmla="*/ 60 w 69"/>
                    <a:gd name="T11" fmla="*/ 51 h 105"/>
                    <a:gd name="T12" fmla="*/ 48 w 69"/>
                    <a:gd name="T13" fmla="*/ 63 h 105"/>
                    <a:gd name="T14" fmla="*/ 32 w 69"/>
                    <a:gd name="T15" fmla="*/ 67 h 105"/>
                    <a:gd name="T16" fmla="*/ 9 w 69"/>
                    <a:gd name="T17" fmla="*/ 58 h 105"/>
                    <a:gd name="T18" fmla="*/ 0 w 69"/>
                    <a:gd name="T19" fmla="*/ 34 h 105"/>
                    <a:gd name="T20" fmla="*/ 8 w 69"/>
                    <a:gd name="T21" fmla="*/ 10 h 105"/>
                    <a:gd name="T22" fmla="*/ 33 w 69"/>
                    <a:gd name="T23" fmla="*/ 0 h 105"/>
                    <a:gd name="T24" fmla="*/ 62 w 69"/>
                    <a:gd name="T25" fmla="*/ 15 h 105"/>
                    <a:gd name="T26" fmla="*/ 69 w 69"/>
                    <a:gd name="T27" fmla="*/ 52 h 105"/>
                    <a:gd name="T28" fmla="*/ 59 w 69"/>
                    <a:gd name="T29" fmla="*/ 92 h 105"/>
                    <a:gd name="T30" fmla="*/ 32 w 69"/>
                    <a:gd name="T31" fmla="*/ 105 h 105"/>
                    <a:gd name="T32" fmla="*/ 11 w 69"/>
                    <a:gd name="T33" fmla="*/ 99 h 105"/>
                    <a:gd name="T34" fmla="*/ 2 w 69"/>
                    <a:gd name="T35" fmla="*/ 80 h 105"/>
                    <a:gd name="T36" fmla="*/ 33 w 69"/>
                    <a:gd name="T37" fmla="*/ 8 h 105"/>
                    <a:gd name="T38" fmla="*/ 15 w 69"/>
                    <a:gd name="T39" fmla="*/ 15 h 105"/>
                    <a:gd name="T40" fmla="*/ 9 w 69"/>
                    <a:gd name="T41" fmla="*/ 34 h 105"/>
                    <a:gd name="T42" fmla="*/ 15 w 69"/>
                    <a:gd name="T43" fmla="*/ 53 h 105"/>
                    <a:gd name="T44" fmla="*/ 33 w 69"/>
                    <a:gd name="T45" fmla="*/ 59 h 105"/>
                    <a:gd name="T46" fmla="*/ 50 w 69"/>
                    <a:gd name="T47" fmla="*/ 52 h 105"/>
                    <a:gd name="T48" fmla="*/ 56 w 69"/>
                    <a:gd name="T49" fmla="*/ 34 h 105"/>
                    <a:gd name="T50" fmla="*/ 50 w 69"/>
                    <a:gd name="T51" fmla="*/ 15 h 105"/>
                    <a:gd name="T52" fmla="*/ 33 w 69"/>
                    <a:gd name="T53" fmla="*/ 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9" h="105">
                      <a:moveTo>
                        <a:pt x="2" y="80"/>
                      </a:move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92"/>
                        <a:pt x="20" y="97"/>
                        <a:pt x="31" y="97"/>
                      </a:cubicBezTo>
                      <a:cubicBezTo>
                        <a:pt x="42" y="97"/>
                        <a:pt x="50" y="92"/>
                        <a:pt x="55" y="81"/>
                      </a:cubicBezTo>
                      <a:cubicBezTo>
                        <a:pt x="58" y="74"/>
                        <a:pt x="60" y="64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57" y="56"/>
                        <a:pt x="53" y="61"/>
                        <a:pt x="48" y="63"/>
                      </a:cubicBezTo>
                      <a:cubicBezTo>
                        <a:pt x="44" y="66"/>
                        <a:pt x="38" y="67"/>
                        <a:pt x="32" y="67"/>
                      </a:cubicBezTo>
                      <a:cubicBezTo>
                        <a:pt x="22" y="67"/>
                        <a:pt x="14" y="64"/>
                        <a:pt x="9" y="58"/>
                      </a:cubicBezTo>
                      <a:cubicBezTo>
                        <a:pt x="3" y="52"/>
                        <a:pt x="0" y="44"/>
                        <a:pt x="0" y="34"/>
                      </a:cubicBezTo>
                      <a:cubicBezTo>
                        <a:pt x="0" y="24"/>
                        <a:pt x="2" y="16"/>
                        <a:pt x="8" y="10"/>
                      </a:cubicBezTo>
                      <a:cubicBezTo>
                        <a:pt x="14" y="3"/>
                        <a:pt x="22" y="0"/>
                        <a:pt x="33" y="0"/>
                      </a:cubicBezTo>
                      <a:cubicBezTo>
                        <a:pt x="46" y="0"/>
                        <a:pt x="56" y="5"/>
                        <a:pt x="62" y="15"/>
                      </a:cubicBezTo>
                      <a:cubicBezTo>
                        <a:pt x="67" y="24"/>
                        <a:pt x="69" y="36"/>
                        <a:pt x="69" y="52"/>
                      </a:cubicBezTo>
                      <a:cubicBezTo>
                        <a:pt x="69" y="69"/>
                        <a:pt x="66" y="82"/>
                        <a:pt x="59" y="92"/>
                      </a:cubicBezTo>
                      <a:cubicBezTo>
                        <a:pt x="52" y="101"/>
                        <a:pt x="43" y="105"/>
                        <a:pt x="32" y="105"/>
                      </a:cubicBezTo>
                      <a:cubicBezTo>
                        <a:pt x="23" y="105"/>
                        <a:pt x="16" y="103"/>
                        <a:pt x="11" y="99"/>
                      </a:cubicBezTo>
                      <a:cubicBezTo>
                        <a:pt x="5" y="95"/>
                        <a:pt x="2" y="89"/>
                        <a:pt x="2" y="80"/>
                      </a:cubicBezTo>
                      <a:close/>
                      <a:moveTo>
                        <a:pt x="33" y="8"/>
                      </a:moveTo>
                      <a:cubicBezTo>
                        <a:pt x="25" y="8"/>
                        <a:pt x="19" y="10"/>
                        <a:pt x="15" y="15"/>
                      </a:cubicBezTo>
                      <a:cubicBezTo>
                        <a:pt x="11" y="19"/>
                        <a:pt x="9" y="26"/>
                        <a:pt x="9" y="34"/>
                      </a:cubicBezTo>
                      <a:cubicBezTo>
                        <a:pt x="9" y="42"/>
                        <a:pt x="11" y="48"/>
                        <a:pt x="15" y="53"/>
                      </a:cubicBezTo>
                      <a:cubicBezTo>
                        <a:pt x="20" y="57"/>
                        <a:pt x="25" y="59"/>
                        <a:pt x="33" y="59"/>
                      </a:cubicBezTo>
                      <a:cubicBezTo>
                        <a:pt x="40" y="59"/>
                        <a:pt x="46" y="57"/>
                        <a:pt x="50" y="52"/>
                      </a:cubicBezTo>
                      <a:cubicBezTo>
                        <a:pt x="54" y="47"/>
                        <a:pt x="56" y="41"/>
                        <a:pt x="56" y="34"/>
                      </a:cubicBezTo>
                      <a:cubicBezTo>
                        <a:pt x="56" y="26"/>
                        <a:pt x="54" y="20"/>
                        <a:pt x="50" y="15"/>
                      </a:cubicBezTo>
                      <a:cubicBezTo>
                        <a:pt x="46" y="10"/>
                        <a:pt x="40" y="8"/>
                        <a:pt x="33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314"/>
                <p:cNvSpPr>
                  <a:spLocks/>
                </p:cNvSpPr>
                <p:nvPr/>
              </p:nvSpPr>
              <p:spPr bwMode="auto">
                <a:xfrm>
                  <a:off x="5556250" y="2876550"/>
                  <a:ext cx="44450" cy="68262"/>
                </a:xfrm>
                <a:custGeom>
                  <a:avLst/>
                  <a:gdLst>
                    <a:gd name="T0" fmla="*/ 27 w 70"/>
                    <a:gd name="T1" fmla="*/ 53 h 105"/>
                    <a:gd name="T2" fmla="*/ 27 w 70"/>
                    <a:gd name="T3" fmla="*/ 46 h 105"/>
                    <a:gd name="T4" fmla="*/ 48 w 70"/>
                    <a:gd name="T5" fmla="*/ 42 h 105"/>
                    <a:gd name="T6" fmla="*/ 57 w 70"/>
                    <a:gd name="T7" fmla="*/ 26 h 105"/>
                    <a:gd name="T8" fmla="*/ 50 w 70"/>
                    <a:gd name="T9" fmla="*/ 12 h 105"/>
                    <a:gd name="T10" fmla="*/ 35 w 70"/>
                    <a:gd name="T11" fmla="*/ 8 h 105"/>
                    <a:gd name="T12" fmla="*/ 19 w 70"/>
                    <a:gd name="T13" fmla="*/ 14 h 105"/>
                    <a:gd name="T14" fmla="*/ 13 w 70"/>
                    <a:gd name="T15" fmla="*/ 30 h 105"/>
                    <a:gd name="T16" fmla="*/ 3 w 70"/>
                    <a:gd name="T17" fmla="*/ 30 h 105"/>
                    <a:gd name="T18" fmla="*/ 5 w 70"/>
                    <a:gd name="T19" fmla="*/ 17 h 105"/>
                    <a:gd name="T20" fmla="*/ 13 w 70"/>
                    <a:gd name="T21" fmla="*/ 7 h 105"/>
                    <a:gd name="T22" fmla="*/ 23 w 70"/>
                    <a:gd name="T23" fmla="*/ 1 h 105"/>
                    <a:gd name="T24" fmla="*/ 37 w 70"/>
                    <a:gd name="T25" fmla="*/ 0 h 105"/>
                    <a:gd name="T26" fmla="*/ 57 w 70"/>
                    <a:gd name="T27" fmla="*/ 6 h 105"/>
                    <a:gd name="T28" fmla="*/ 66 w 70"/>
                    <a:gd name="T29" fmla="*/ 25 h 105"/>
                    <a:gd name="T30" fmla="*/ 51 w 70"/>
                    <a:gd name="T31" fmla="*/ 48 h 105"/>
                    <a:gd name="T32" fmla="*/ 66 w 70"/>
                    <a:gd name="T33" fmla="*/ 59 h 105"/>
                    <a:gd name="T34" fmla="*/ 70 w 70"/>
                    <a:gd name="T35" fmla="*/ 74 h 105"/>
                    <a:gd name="T36" fmla="*/ 61 w 70"/>
                    <a:gd name="T37" fmla="*/ 96 h 105"/>
                    <a:gd name="T38" fmla="*/ 36 w 70"/>
                    <a:gd name="T39" fmla="*/ 105 h 105"/>
                    <a:gd name="T40" fmla="*/ 10 w 70"/>
                    <a:gd name="T41" fmla="*/ 98 h 105"/>
                    <a:gd name="T42" fmla="*/ 0 w 70"/>
                    <a:gd name="T43" fmla="*/ 73 h 105"/>
                    <a:gd name="T44" fmla="*/ 9 w 70"/>
                    <a:gd name="T45" fmla="*/ 73 h 105"/>
                    <a:gd name="T46" fmla="*/ 16 w 70"/>
                    <a:gd name="T47" fmla="*/ 91 h 105"/>
                    <a:gd name="T48" fmla="*/ 35 w 70"/>
                    <a:gd name="T49" fmla="*/ 97 h 105"/>
                    <a:gd name="T50" fmla="*/ 53 w 70"/>
                    <a:gd name="T51" fmla="*/ 90 h 105"/>
                    <a:gd name="T52" fmla="*/ 60 w 70"/>
                    <a:gd name="T53" fmla="*/ 74 h 105"/>
                    <a:gd name="T54" fmla="*/ 50 w 70"/>
                    <a:gd name="T55" fmla="*/ 57 h 105"/>
                    <a:gd name="T56" fmla="*/ 27 w 70"/>
                    <a:gd name="T57" fmla="*/ 53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" h="105">
                      <a:moveTo>
                        <a:pt x="27" y="53"/>
                      </a:moveTo>
                      <a:cubicBezTo>
                        <a:pt x="27" y="46"/>
                        <a:pt x="27" y="46"/>
                        <a:pt x="27" y="46"/>
                      </a:cubicBezTo>
                      <a:cubicBezTo>
                        <a:pt x="37" y="46"/>
                        <a:pt x="44" y="44"/>
                        <a:pt x="48" y="42"/>
                      </a:cubicBezTo>
                      <a:cubicBezTo>
                        <a:pt x="54" y="39"/>
                        <a:pt x="57" y="33"/>
                        <a:pt x="57" y="26"/>
                      </a:cubicBezTo>
                      <a:cubicBezTo>
                        <a:pt x="57" y="20"/>
                        <a:pt x="55" y="15"/>
                        <a:pt x="50" y="12"/>
                      </a:cubicBezTo>
                      <a:cubicBezTo>
                        <a:pt x="46" y="9"/>
                        <a:pt x="41" y="8"/>
                        <a:pt x="35" y="8"/>
                      </a:cubicBezTo>
                      <a:cubicBezTo>
                        <a:pt x="28" y="8"/>
                        <a:pt x="23" y="10"/>
                        <a:pt x="19" y="14"/>
                      </a:cubicBezTo>
                      <a:cubicBezTo>
                        <a:pt x="15" y="18"/>
                        <a:pt x="13" y="23"/>
                        <a:pt x="1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25"/>
                        <a:pt x="4" y="21"/>
                        <a:pt x="5" y="17"/>
                      </a:cubicBezTo>
                      <a:cubicBezTo>
                        <a:pt x="7" y="14"/>
                        <a:pt x="10" y="10"/>
                        <a:pt x="13" y="7"/>
                      </a:cubicBezTo>
                      <a:cubicBezTo>
                        <a:pt x="16" y="4"/>
                        <a:pt x="19" y="2"/>
                        <a:pt x="23" y="1"/>
                      </a:cubicBezTo>
                      <a:cubicBezTo>
                        <a:pt x="27" y="0"/>
                        <a:pt x="32" y="0"/>
                        <a:pt x="37" y="0"/>
                      </a:cubicBezTo>
                      <a:cubicBezTo>
                        <a:pt x="45" y="0"/>
                        <a:pt x="52" y="2"/>
                        <a:pt x="57" y="6"/>
                      </a:cubicBezTo>
                      <a:cubicBezTo>
                        <a:pt x="63" y="10"/>
                        <a:pt x="66" y="17"/>
                        <a:pt x="66" y="25"/>
                      </a:cubicBezTo>
                      <a:cubicBezTo>
                        <a:pt x="66" y="36"/>
                        <a:pt x="61" y="44"/>
                        <a:pt x="51" y="48"/>
                      </a:cubicBezTo>
                      <a:cubicBezTo>
                        <a:pt x="58" y="50"/>
                        <a:pt x="63" y="54"/>
                        <a:pt x="66" y="59"/>
                      </a:cubicBezTo>
                      <a:cubicBezTo>
                        <a:pt x="68" y="63"/>
                        <a:pt x="70" y="68"/>
                        <a:pt x="70" y="74"/>
                      </a:cubicBezTo>
                      <a:cubicBezTo>
                        <a:pt x="70" y="83"/>
                        <a:pt x="67" y="90"/>
                        <a:pt x="61" y="96"/>
                      </a:cubicBezTo>
                      <a:cubicBezTo>
                        <a:pt x="55" y="102"/>
                        <a:pt x="47" y="105"/>
                        <a:pt x="36" y="105"/>
                      </a:cubicBezTo>
                      <a:cubicBezTo>
                        <a:pt x="24" y="105"/>
                        <a:pt x="15" y="103"/>
                        <a:pt x="10" y="98"/>
                      </a:cubicBezTo>
                      <a:cubicBezTo>
                        <a:pt x="4" y="94"/>
                        <a:pt x="1" y="85"/>
                        <a:pt x="0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81"/>
                        <a:pt x="11" y="87"/>
                        <a:pt x="16" y="91"/>
                      </a:cubicBezTo>
                      <a:cubicBezTo>
                        <a:pt x="21" y="95"/>
                        <a:pt x="27" y="97"/>
                        <a:pt x="35" y="97"/>
                      </a:cubicBezTo>
                      <a:cubicBezTo>
                        <a:pt x="42" y="97"/>
                        <a:pt x="48" y="95"/>
                        <a:pt x="53" y="90"/>
                      </a:cubicBezTo>
                      <a:cubicBezTo>
                        <a:pt x="58" y="86"/>
                        <a:pt x="60" y="80"/>
                        <a:pt x="60" y="74"/>
                      </a:cubicBezTo>
                      <a:cubicBezTo>
                        <a:pt x="60" y="66"/>
                        <a:pt x="57" y="61"/>
                        <a:pt x="50" y="57"/>
                      </a:cubicBezTo>
                      <a:cubicBezTo>
                        <a:pt x="45" y="55"/>
                        <a:pt x="37" y="53"/>
                        <a:pt x="27" y="5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315"/>
                <p:cNvSpPr>
                  <a:spLocks/>
                </p:cNvSpPr>
                <p:nvPr/>
              </p:nvSpPr>
              <p:spPr bwMode="auto">
                <a:xfrm>
                  <a:off x="4941888" y="2720975"/>
                  <a:ext cx="22225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7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7"/>
                      </a:cubicBezTo>
                      <a:cubicBezTo>
                        <a:pt x="24" y="14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316"/>
                <p:cNvSpPr>
                  <a:spLocks noEditPoints="1"/>
                </p:cNvSpPr>
                <p:nvPr/>
              </p:nvSpPr>
              <p:spPr bwMode="auto">
                <a:xfrm>
                  <a:off x="4981575" y="2720975"/>
                  <a:ext cx="46038" cy="68262"/>
                </a:xfrm>
                <a:custGeom>
                  <a:avLst/>
                  <a:gdLst>
                    <a:gd name="T0" fmla="*/ 35 w 70"/>
                    <a:gd name="T1" fmla="*/ 0 h 105"/>
                    <a:gd name="T2" fmla="*/ 64 w 70"/>
                    <a:gd name="T3" fmla="*/ 18 h 105"/>
                    <a:gd name="T4" fmla="*/ 70 w 70"/>
                    <a:gd name="T5" fmla="*/ 53 h 105"/>
                    <a:gd name="T6" fmla="*/ 64 w 70"/>
                    <a:gd name="T7" fmla="*/ 90 h 105"/>
                    <a:gd name="T8" fmla="*/ 35 w 70"/>
                    <a:gd name="T9" fmla="*/ 105 h 105"/>
                    <a:gd name="T10" fmla="*/ 7 w 70"/>
                    <a:gd name="T11" fmla="*/ 90 h 105"/>
                    <a:gd name="T12" fmla="*/ 0 w 70"/>
                    <a:gd name="T13" fmla="*/ 52 h 105"/>
                    <a:gd name="T14" fmla="*/ 7 w 70"/>
                    <a:gd name="T15" fmla="*/ 16 h 105"/>
                    <a:gd name="T16" fmla="*/ 35 w 70"/>
                    <a:gd name="T17" fmla="*/ 0 h 105"/>
                    <a:gd name="T18" fmla="*/ 61 w 70"/>
                    <a:gd name="T19" fmla="*/ 52 h 105"/>
                    <a:gd name="T20" fmla="*/ 56 w 70"/>
                    <a:gd name="T21" fmla="*/ 22 h 105"/>
                    <a:gd name="T22" fmla="*/ 35 w 70"/>
                    <a:gd name="T23" fmla="*/ 8 h 105"/>
                    <a:gd name="T24" fmla="*/ 15 w 70"/>
                    <a:gd name="T25" fmla="*/ 22 h 105"/>
                    <a:gd name="T26" fmla="*/ 10 w 70"/>
                    <a:gd name="T27" fmla="*/ 53 h 105"/>
                    <a:gd name="T28" fmla="*/ 15 w 70"/>
                    <a:gd name="T29" fmla="*/ 85 h 105"/>
                    <a:gd name="T30" fmla="*/ 35 w 70"/>
                    <a:gd name="T31" fmla="*/ 97 h 105"/>
                    <a:gd name="T32" fmla="*/ 57 w 70"/>
                    <a:gd name="T33" fmla="*/ 83 h 105"/>
                    <a:gd name="T34" fmla="*/ 61 w 70"/>
                    <a:gd name="T35" fmla="*/ 5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" h="105">
                      <a:moveTo>
                        <a:pt x="35" y="0"/>
                      </a:moveTo>
                      <a:cubicBezTo>
                        <a:pt x="49" y="0"/>
                        <a:pt x="59" y="6"/>
                        <a:pt x="64" y="18"/>
                      </a:cubicBezTo>
                      <a:cubicBezTo>
                        <a:pt x="68" y="26"/>
                        <a:pt x="70" y="38"/>
                        <a:pt x="70" y="53"/>
                      </a:cubicBezTo>
                      <a:cubicBezTo>
                        <a:pt x="70" y="69"/>
                        <a:pt x="68" y="81"/>
                        <a:pt x="64" y="90"/>
                      </a:cubicBezTo>
                      <a:cubicBezTo>
                        <a:pt x="58" y="100"/>
                        <a:pt x="49" y="105"/>
                        <a:pt x="35" y="105"/>
                      </a:cubicBezTo>
                      <a:cubicBezTo>
                        <a:pt x="22" y="105"/>
                        <a:pt x="13" y="100"/>
                        <a:pt x="7" y="90"/>
                      </a:cubicBezTo>
                      <a:cubicBezTo>
                        <a:pt x="3" y="81"/>
                        <a:pt x="0" y="69"/>
                        <a:pt x="0" y="52"/>
                      </a:cubicBezTo>
                      <a:cubicBezTo>
                        <a:pt x="0" y="37"/>
                        <a:pt x="3" y="25"/>
                        <a:pt x="7" y="16"/>
                      </a:cubicBezTo>
                      <a:cubicBezTo>
                        <a:pt x="12" y="5"/>
                        <a:pt x="22" y="0"/>
                        <a:pt x="35" y="0"/>
                      </a:cubicBezTo>
                      <a:close/>
                      <a:moveTo>
                        <a:pt x="61" y="52"/>
                      </a:moveTo>
                      <a:cubicBezTo>
                        <a:pt x="61" y="39"/>
                        <a:pt x="59" y="29"/>
                        <a:pt x="56" y="22"/>
                      </a:cubicBezTo>
                      <a:cubicBezTo>
                        <a:pt x="52" y="12"/>
                        <a:pt x="45" y="8"/>
                        <a:pt x="35" y="8"/>
                      </a:cubicBezTo>
                      <a:cubicBezTo>
                        <a:pt x="26" y="8"/>
                        <a:pt x="19" y="13"/>
                        <a:pt x="15" y="22"/>
                      </a:cubicBezTo>
                      <a:cubicBezTo>
                        <a:pt x="11" y="30"/>
                        <a:pt x="10" y="40"/>
                        <a:pt x="10" y="53"/>
                      </a:cubicBezTo>
                      <a:cubicBezTo>
                        <a:pt x="10" y="68"/>
                        <a:pt x="12" y="79"/>
                        <a:pt x="15" y="85"/>
                      </a:cubicBezTo>
                      <a:cubicBezTo>
                        <a:pt x="19" y="93"/>
                        <a:pt x="26" y="97"/>
                        <a:pt x="35" y="97"/>
                      </a:cubicBezTo>
                      <a:cubicBezTo>
                        <a:pt x="45" y="97"/>
                        <a:pt x="52" y="93"/>
                        <a:pt x="57" y="83"/>
                      </a:cubicBezTo>
                      <a:cubicBezTo>
                        <a:pt x="59" y="76"/>
                        <a:pt x="61" y="66"/>
                        <a:pt x="61" y="5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317"/>
                <p:cNvSpPr>
                  <a:spLocks/>
                </p:cNvSpPr>
                <p:nvPr/>
              </p:nvSpPr>
              <p:spPr bwMode="auto">
                <a:xfrm>
                  <a:off x="5394325" y="3152775"/>
                  <a:ext cx="44450" cy="68262"/>
                </a:xfrm>
                <a:custGeom>
                  <a:avLst/>
                  <a:gdLst>
                    <a:gd name="T0" fmla="*/ 0 w 69"/>
                    <a:gd name="T1" fmla="*/ 76 h 105"/>
                    <a:gd name="T2" fmla="*/ 9 w 69"/>
                    <a:gd name="T3" fmla="*/ 76 h 105"/>
                    <a:gd name="T4" fmla="*/ 17 w 69"/>
                    <a:gd name="T5" fmla="*/ 91 h 105"/>
                    <a:gd name="T6" fmla="*/ 35 w 69"/>
                    <a:gd name="T7" fmla="*/ 97 h 105"/>
                    <a:gd name="T8" fmla="*/ 53 w 69"/>
                    <a:gd name="T9" fmla="*/ 89 h 105"/>
                    <a:gd name="T10" fmla="*/ 60 w 69"/>
                    <a:gd name="T11" fmla="*/ 70 h 105"/>
                    <a:gd name="T12" fmla="*/ 53 w 69"/>
                    <a:gd name="T13" fmla="*/ 51 h 105"/>
                    <a:gd name="T14" fmla="*/ 34 w 69"/>
                    <a:gd name="T15" fmla="*/ 44 h 105"/>
                    <a:gd name="T16" fmla="*/ 21 w 69"/>
                    <a:gd name="T17" fmla="*/ 47 h 105"/>
                    <a:gd name="T18" fmla="*/ 11 w 69"/>
                    <a:gd name="T19" fmla="*/ 55 h 105"/>
                    <a:gd name="T20" fmla="*/ 4 w 69"/>
                    <a:gd name="T21" fmla="*/ 54 h 105"/>
                    <a:gd name="T22" fmla="*/ 12 w 69"/>
                    <a:gd name="T23" fmla="*/ 0 h 105"/>
                    <a:gd name="T24" fmla="*/ 63 w 69"/>
                    <a:gd name="T25" fmla="*/ 0 h 105"/>
                    <a:gd name="T26" fmla="*/ 63 w 69"/>
                    <a:gd name="T27" fmla="*/ 8 h 105"/>
                    <a:gd name="T28" fmla="*/ 20 w 69"/>
                    <a:gd name="T29" fmla="*/ 8 h 105"/>
                    <a:gd name="T30" fmla="*/ 14 w 69"/>
                    <a:gd name="T31" fmla="*/ 43 h 105"/>
                    <a:gd name="T32" fmla="*/ 25 w 69"/>
                    <a:gd name="T33" fmla="*/ 38 h 105"/>
                    <a:gd name="T34" fmla="*/ 36 w 69"/>
                    <a:gd name="T35" fmla="*/ 36 h 105"/>
                    <a:gd name="T36" fmla="*/ 60 w 69"/>
                    <a:gd name="T37" fmla="*/ 46 h 105"/>
                    <a:gd name="T38" fmla="*/ 69 w 69"/>
                    <a:gd name="T39" fmla="*/ 70 h 105"/>
                    <a:gd name="T40" fmla="*/ 59 w 69"/>
                    <a:gd name="T41" fmla="*/ 96 h 105"/>
                    <a:gd name="T42" fmla="*/ 36 w 69"/>
                    <a:gd name="T43" fmla="*/ 105 h 105"/>
                    <a:gd name="T44" fmla="*/ 11 w 69"/>
                    <a:gd name="T45" fmla="*/ 98 h 105"/>
                    <a:gd name="T46" fmla="*/ 0 w 69"/>
                    <a:gd name="T47" fmla="*/ 76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9" h="105">
                      <a:moveTo>
                        <a:pt x="0" y="76"/>
                      </a:move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10" y="83"/>
                        <a:pt x="13" y="88"/>
                        <a:pt x="17" y="91"/>
                      </a:cubicBezTo>
                      <a:cubicBezTo>
                        <a:pt x="22" y="95"/>
                        <a:pt x="28" y="97"/>
                        <a:pt x="35" y="97"/>
                      </a:cubicBezTo>
                      <a:cubicBezTo>
                        <a:pt x="42" y="97"/>
                        <a:pt x="48" y="94"/>
                        <a:pt x="53" y="89"/>
                      </a:cubicBezTo>
                      <a:cubicBezTo>
                        <a:pt x="57" y="84"/>
                        <a:pt x="60" y="78"/>
                        <a:pt x="60" y="70"/>
                      </a:cubicBezTo>
                      <a:cubicBezTo>
                        <a:pt x="60" y="63"/>
                        <a:pt x="57" y="56"/>
                        <a:pt x="53" y="51"/>
                      </a:cubicBezTo>
                      <a:cubicBezTo>
                        <a:pt x="48" y="47"/>
                        <a:pt x="42" y="44"/>
                        <a:pt x="34" y="44"/>
                      </a:cubicBezTo>
                      <a:cubicBezTo>
                        <a:pt x="29" y="44"/>
                        <a:pt x="25" y="45"/>
                        <a:pt x="21" y="47"/>
                      </a:cubicBezTo>
                      <a:cubicBezTo>
                        <a:pt x="18" y="48"/>
                        <a:pt x="14" y="51"/>
                        <a:pt x="11" y="55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8" y="40"/>
                        <a:pt x="21" y="39"/>
                        <a:pt x="25" y="38"/>
                      </a:cubicBezTo>
                      <a:cubicBezTo>
                        <a:pt x="28" y="37"/>
                        <a:pt x="32" y="36"/>
                        <a:pt x="36" y="36"/>
                      </a:cubicBezTo>
                      <a:cubicBezTo>
                        <a:pt x="46" y="36"/>
                        <a:pt x="54" y="39"/>
                        <a:pt x="60" y="46"/>
                      </a:cubicBezTo>
                      <a:cubicBezTo>
                        <a:pt x="66" y="52"/>
                        <a:pt x="69" y="60"/>
                        <a:pt x="69" y="70"/>
                      </a:cubicBezTo>
                      <a:cubicBezTo>
                        <a:pt x="69" y="81"/>
                        <a:pt x="66" y="89"/>
                        <a:pt x="59" y="96"/>
                      </a:cubicBezTo>
                      <a:cubicBezTo>
                        <a:pt x="53" y="102"/>
                        <a:pt x="45" y="105"/>
                        <a:pt x="36" y="105"/>
                      </a:cubicBezTo>
                      <a:cubicBezTo>
                        <a:pt x="25" y="105"/>
                        <a:pt x="17" y="103"/>
                        <a:pt x="11" y="98"/>
                      </a:cubicBezTo>
                      <a:cubicBezTo>
                        <a:pt x="4" y="94"/>
                        <a:pt x="0" y="86"/>
                        <a:pt x="0" y="7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318"/>
                <p:cNvSpPr>
                  <a:spLocks/>
                </p:cNvSpPr>
                <p:nvPr/>
              </p:nvSpPr>
              <p:spPr bwMode="auto">
                <a:xfrm>
                  <a:off x="5078413" y="3152775"/>
                  <a:ext cx="42863" cy="66675"/>
                </a:xfrm>
                <a:custGeom>
                  <a:avLst/>
                  <a:gdLst>
                    <a:gd name="T0" fmla="*/ 0 w 65"/>
                    <a:gd name="T1" fmla="*/ 10 h 103"/>
                    <a:gd name="T2" fmla="*/ 0 w 65"/>
                    <a:gd name="T3" fmla="*/ 0 h 103"/>
                    <a:gd name="T4" fmla="*/ 65 w 65"/>
                    <a:gd name="T5" fmla="*/ 0 h 103"/>
                    <a:gd name="T6" fmla="*/ 65 w 65"/>
                    <a:gd name="T7" fmla="*/ 9 h 103"/>
                    <a:gd name="T8" fmla="*/ 33 w 65"/>
                    <a:gd name="T9" fmla="*/ 61 h 103"/>
                    <a:gd name="T10" fmla="*/ 24 w 65"/>
                    <a:gd name="T11" fmla="*/ 103 h 103"/>
                    <a:gd name="T12" fmla="*/ 13 w 65"/>
                    <a:gd name="T13" fmla="*/ 103 h 103"/>
                    <a:gd name="T14" fmla="*/ 26 w 65"/>
                    <a:gd name="T15" fmla="*/ 54 h 103"/>
                    <a:gd name="T16" fmla="*/ 54 w 65"/>
                    <a:gd name="T17" fmla="*/ 10 h 103"/>
                    <a:gd name="T18" fmla="*/ 0 w 65"/>
                    <a:gd name="T19" fmla="*/ 1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103">
                      <a:moveTo>
                        <a:pt x="0" y="1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52" y="25"/>
                        <a:pt x="41" y="42"/>
                        <a:pt x="33" y="61"/>
                      </a:cubicBezTo>
                      <a:cubicBezTo>
                        <a:pt x="27" y="77"/>
                        <a:pt x="24" y="91"/>
                        <a:pt x="24" y="103"/>
                      </a:cubicBezTo>
                      <a:cubicBezTo>
                        <a:pt x="13" y="103"/>
                        <a:pt x="13" y="103"/>
                        <a:pt x="13" y="103"/>
                      </a:cubicBezTo>
                      <a:cubicBezTo>
                        <a:pt x="13" y="89"/>
                        <a:pt x="18" y="73"/>
                        <a:pt x="26" y="54"/>
                      </a:cubicBezTo>
                      <a:cubicBezTo>
                        <a:pt x="34" y="38"/>
                        <a:pt x="43" y="23"/>
                        <a:pt x="54" y="10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319"/>
                <p:cNvSpPr>
                  <a:spLocks/>
                </p:cNvSpPr>
                <p:nvPr/>
              </p:nvSpPr>
              <p:spPr bwMode="auto">
                <a:xfrm>
                  <a:off x="5060950" y="2603500"/>
                  <a:ext cx="22225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320"/>
                <p:cNvSpPr>
                  <a:spLocks/>
                </p:cNvSpPr>
                <p:nvPr/>
              </p:nvSpPr>
              <p:spPr bwMode="auto">
                <a:xfrm>
                  <a:off x="5106988" y="2603500"/>
                  <a:ext cx="23813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321"/>
                <p:cNvSpPr>
                  <a:spLocks/>
                </p:cNvSpPr>
                <p:nvPr/>
              </p:nvSpPr>
              <p:spPr bwMode="auto">
                <a:xfrm>
                  <a:off x="5005388" y="2832100"/>
                  <a:ext cx="279400" cy="193675"/>
                </a:xfrm>
                <a:custGeom>
                  <a:avLst/>
                  <a:gdLst>
                    <a:gd name="T0" fmla="*/ 398 w 433"/>
                    <a:gd name="T1" fmla="*/ 85 h 301"/>
                    <a:gd name="T2" fmla="*/ 371 w 433"/>
                    <a:gd name="T3" fmla="*/ 97 h 301"/>
                    <a:gd name="T4" fmla="*/ 161 w 433"/>
                    <a:gd name="T5" fmla="*/ 2 h 301"/>
                    <a:gd name="T6" fmla="*/ 149 w 433"/>
                    <a:gd name="T7" fmla="*/ 8 h 301"/>
                    <a:gd name="T8" fmla="*/ 152 w 433"/>
                    <a:gd name="T9" fmla="*/ 21 h 301"/>
                    <a:gd name="T10" fmla="*/ 363 w 433"/>
                    <a:gd name="T11" fmla="*/ 117 h 301"/>
                    <a:gd name="T12" fmla="*/ 363 w 433"/>
                    <a:gd name="T13" fmla="*/ 120 h 301"/>
                    <a:gd name="T14" fmla="*/ 363 w 433"/>
                    <a:gd name="T15" fmla="*/ 124 h 301"/>
                    <a:gd name="T16" fmla="*/ 6 w 433"/>
                    <a:gd name="T17" fmla="*/ 279 h 301"/>
                    <a:gd name="T18" fmla="*/ 3 w 433"/>
                    <a:gd name="T19" fmla="*/ 293 h 301"/>
                    <a:gd name="T20" fmla="*/ 15 w 433"/>
                    <a:gd name="T21" fmla="*/ 299 h 301"/>
                    <a:gd name="T22" fmla="*/ 372 w 433"/>
                    <a:gd name="T23" fmla="*/ 144 h 301"/>
                    <a:gd name="T24" fmla="*/ 398 w 433"/>
                    <a:gd name="T25" fmla="*/ 155 h 301"/>
                    <a:gd name="T26" fmla="*/ 433 w 433"/>
                    <a:gd name="T27" fmla="*/ 120 h 301"/>
                    <a:gd name="T28" fmla="*/ 398 w 433"/>
                    <a:gd name="T29" fmla="*/ 85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3" h="301">
                      <a:moveTo>
                        <a:pt x="398" y="85"/>
                      </a:moveTo>
                      <a:cubicBezTo>
                        <a:pt x="387" y="85"/>
                        <a:pt x="378" y="90"/>
                        <a:pt x="371" y="97"/>
                      </a:cubicBezTo>
                      <a:cubicBezTo>
                        <a:pt x="161" y="2"/>
                        <a:pt x="161" y="2"/>
                        <a:pt x="161" y="2"/>
                      </a:cubicBezTo>
                      <a:cubicBezTo>
                        <a:pt x="157" y="0"/>
                        <a:pt x="151" y="3"/>
                        <a:pt x="149" y="8"/>
                      </a:cubicBezTo>
                      <a:cubicBezTo>
                        <a:pt x="146" y="14"/>
                        <a:pt x="148" y="20"/>
                        <a:pt x="152" y="21"/>
                      </a:cubicBezTo>
                      <a:cubicBezTo>
                        <a:pt x="363" y="117"/>
                        <a:pt x="363" y="117"/>
                        <a:pt x="363" y="117"/>
                      </a:cubicBezTo>
                      <a:cubicBezTo>
                        <a:pt x="363" y="118"/>
                        <a:pt x="363" y="119"/>
                        <a:pt x="363" y="120"/>
                      </a:cubicBezTo>
                      <a:cubicBezTo>
                        <a:pt x="363" y="122"/>
                        <a:pt x="363" y="123"/>
                        <a:pt x="363" y="124"/>
                      </a:cubicBezTo>
                      <a:cubicBezTo>
                        <a:pt x="6" y="279"/>
                        <a:pt x="6" y="279"/>
                        <a:pt x="6" y="279"/>
                      </a:cubicBezTo>
                      <a:cubicBezTo>
                        <a:pt x="2" y="281"/>
                        <a:pt x="0" y="287"/>
                        <a:pt x="3" y="293"/>
                      </a:cubicBezTo>
                      <a:cubicBezTo>
                        <a:pt x="5" y="298"/>
                        <a:pt x="11" y="301"/>
                        <a:pt x="15" y="299"/>
                      </a:cubicBezTo>
                      <a:cubicBezTo>
                        <a:pt x="372" y="144"/>
                        <a:pt x="372" y="144"/>
                        <a:pt x="372" y="144"/>
                      </a:cubicBezTo>
                      <a:cubicBezTo>
                        <a:pt x="379" y="151"/>
                        <a:pt x="388" y="155"/>
                        <a:pt x="398" y="155"/>
                      </a:cubicBezTo>
                      <a:cubicBezTo>
                        <a:pt x="418" y="155"/>
                        <a:pt x="433" y="140"/>
                        <a:pt x="433" y="120"/>
                      </a:cubicBezTo>
                      <a:cubicBezTo>
                        <a:pt x="433" y="101"/>
                        <a:pt x="418" y="85"/>
                        <a:pt x="398" y="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322"/>
                <p:cNvSpPr>
                  <a:spLocks/>
                </p:cNvSpPr>
                <p:nvPr/>
              </p:nvSpPr>
              <p:spPr bwMode="auto">
                <a:xfrm>
                  <a:off x="5256213" y="2901950"/>
                  <a:ext cx="14288" cy="244475"/>
                </a:xfrm>
                <a:custGeom>
                  <a:avLst/>
                  <a:gdLst>
                    <a:gd name="T0" fmla="*/ 22 w 22"/>
                    <a:gd name="T1" fmla="*/ 12 h 378"/>
                    <a:gd name="T2" fmla="*/ 11 w 22"/>
                    <a:gd name="T3" fmla="*/ 0 h 378"/>
                    <a:gd name="T4" fmla="*/ 0 w 22"/>
                    <a:gd name="T5" fmla="*/ 12 h 378"/>
                    <a:gd name="T6" fmla="*/ 7 w 22"/>
                    <a:gd name="T7" fmla="*/ 22 h 378"/>
                    <a:gd name="T8" fmla="*/ 7 w 22"/>
                    <a:gd name="T9" fmla="*/ 375 h 378"/>
                    <a:gd name="T10" fmla="*/ 11 w 22"/>
                    <a:gd name="T11" fmla="*/ 378 h 378"/>
                    <a:gd name="T12" fmla="*/ 16 w 22"/>
                    <a:gd name="T13" fmla="*/ 375 h 378"/>
                    <a:gd name="T14" fmla="*/ 16 w 22"/>
                    <a:gd name="T15" fmla="*/ 22 h 378"/>
                    <a:gd name="T16" fmla="*/ 22 w 22"/>
                    <a:gd name="T17" fmla="*/ 12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378">
                      <a:moveTo>
                        <a:pt x="22" y="12"/>
                      </a:moveTo>
                      <a:cubicBezTo>
                        <a:pt x="22" y="5"/>
                        <a:pt x="17" y="0"/>
                        <a:pt x="11" y="0"/>
                      </a:cubicBez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16"/>
                        <a:pt x="2" y="20"/>
                        <a:pt x="7" y="22"/>
                      </a:cubicBezTo>
                      <a:cubicBezTo>
                        <a:pt x="7" y="375"/>
                        <a:pt x="7" y="375"/>
                        <a:pt x="7" y="375"/>
                      </a:cubicBezTo>
                      <a:cubicBezTo>
                        <a:pt x="7" y="377"/>
                        <a:pt x="9" y="378"/>
                        <a:pt x="11" y="378"/>
                      </a:cubicBezTo>
                      <a:cubicBezTo>
                        <a:pt x="14" y="378"/>
                        <a:pt x="16" y="377"/>
                        <a:pt x="16" y="375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20" y="20"/>
                        <a:pt x="22" y="16"/>
                        <a:pt x="22" y="12"/>
                      </a:cubicBezTo>
                      <a:close/>
                    </a:path>
                  </a:pathLst>
                </a:custGeom>
                <a:solidFill>
                  <a:srgbClr val="FF2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组合 728"/>
              <p:cNvGrpSpPr/>
              <p:nvPr/>
            </p:nvGrpSpPr>
            <p:grpSpPr>
              <a:xfrm>
                <a:off x="2879766" y="2671397"/>
                <a:ext cx="201445" cy="201107"/>
                <a:chOff x="3711575" y="2436813"/>
                <a:chExt cx="946150" cy="944562"/>
              </a:xfrm>
            </p:grpSpPr>
            <p:sp>
              <p:nvSpPr>
                <p:cNvPr id="1214" name="Freeform 5"/>
                <p:cNvSpPr>
                  <a:spLocks/>
                </p:cNvSpPr>
                <p:nvPr/>
              </p:nvSpPr>
              <p:spPr bwMode="auto">
                <a:xfrm>
                  <a:off x="3713163" y="2438400"/>
                  <a:ext cx="942975" cy="942975"/>
                </a:xfrm>
                <a:custGeom>
                  <a:avLst/>
                  <a:gdLst>
                    <a:gd name="T0" fmla="*/ 1459 w 1459"/>
                    <a:gd name="T1" fmla="*/ 459 h 1459"/>
                    <a:gd name="T2" fmla="*/ 1458 w 1459"/>
                    <a:gd name="T3" fmla="*/ 405 h 1459"/>
                    <a:gd name="T4" fmla="*/ 1458 w 1459"/>
                    <a:gd name="T5" fmla="*/ 362 h 1459"/>
                    <a:gd name="T6" fmla="*/ 1449 w 1459"/>
                    <a:gd name="T7" fmla="*/ 266 h 1459"/>
                    <a:gd name="T8" fmla="*/ 1420 w 1459"/>
                    <a:gd name="T9" fmla="*/ 175 h 1459"/>
                    <a:gd name="T10" fmla="*/ 1362 w 1459"/>
                    <a:gd name="T11" fmla="*/ 97 h 1459"/>
                    <a:gd name="T12" fmla="*/ 1284 w 1459"/>
                    <a:gd name="T13" fmla="*/ 39 h 1459"/>
                    <a:gd name="T14" fmla="*/ 1193 w 1459"/>
                    <a:gd name="T15" fmla="*/ 10 h 1459"/>
                    <a:gd name="T16" fmla="*/ 1097 w 1459"/>
                    <a:gd name="T17" fmla="*/ 1 h 1459"/>
                    <a:gd name="T18" fmla="*/ 1054 w 1459"/>
                    <a:gd name="T19" fmla="*/ 1 h 1459"/>
                    <a:gd name="T20" fmla="*/ 1000 w 1459"/>
                    <a:gd name="T21" fmla="*/ 0 h 1459"/>
                    <a:gd name="T22" fmla="*/ 458 w 1459"/>
                    <a:gd name="T23" fmla="*/ 0 h 1459"/>
                    <a:gd name="T24" fmla="*/ 405 w 1459"/>
                    <a:gd name="T25" fmla="*/ 1 h 1459"/>
                    <a:gd name="T26" fmla="*/ 361 w 1459"/>
                    <a:gd name="T27" fmla="*/ 1 h 1459"/>
                    <a:gd name="T28" fmla="*/ 266 w 1459"/>
                    <a:gd name="T29" fmla="*/ 10 h 1459"/>
                    <a:gd name="T30" fmla="*/ 175 w 1459"/>
                    <a:gd name="T31" fmla="*/ 39 h 1459"/>
                    <a:gd name="T32" fmla="*/ 96 w 1459"/>
                    <a:gd name="T33" fmla="*/ 97 h 1459"/>
                    <a:gd name="T34" fmla="*/ 38 w 1459"/>
                    <a:gd name="T35" fmla="*/ 175 h 1459"/>
                    <a:gd name="T36" fmla="*/ 9 w 1459"/>
                    <a:gd name="T37" fmla="*/ 266 h 1459"/>
                    <a:gd name="T38" fmla="*/ 1 w 1459"/>
                    <a:gd name="T39" fmla="*/ 362 h 1459"/>
                    <a:gd name="T40" fmla="*/ 0 w 1459"/>
                    <a:gd name="T41" fmla="*/ 405 h 1459"/>
                    <a:gd name="T42" fmla="*/ 0 w 1459"/>
                    <a:gd name="T43" fmla="*/ 459 h 1459"/>
                    <a:gd name="T44" fmla="*/ 0 w 1459"/>
                    <a:gd name="T45" fmla="*/ 1001 h 1459"/>
                    <a:gd name="T46" fmla="*/ 0 w 1459"/>
                    <a:gd name="T47" fmla="*/ 1054 h 1459"/>
                    <a:gd name="T48" fmla="*/ 1 w 1459"/>
                    <a:gd name="T49" fmla="*/ 1098 h 1459"/>
                    <a:gd name="T50" fmla="*/ 9 w 1459"/>
                    <a:gd name="T51" fmla="*/ 1193 h 1459"/>
                    <a:gd name="T52" fmla="*/ 38 w 1459"/>
                    <a:gd name="T53" fmla="*/ 1284 h 1459"/>
                    <a:gd name="T54" fmla="*/ 96 w 1459"/>
                    <a:gd name="T55" fmla="*/ 1363 h 1459"/>
                    <a:gd name="T56" fmla="*/ 175 w 1459"/>
                    <a:gd name="T57" fmla="*/ 1421 h 1459"/>
                    <a:gd name="T58" fmla="*/ 266 w 1459"/>
                    <a:gd name="T59" fmla="*/ 1450 h 1459"/>
                    <a:gd name="T60" fmla="*/ 361 w 1459"/>
                    <a:gd name="T61" fmla="*/ 1458 h 1459"/>
                    <a:gd name="T62" fmla="*/ 405 w 1459"/>
                    <a:gd name="T63" fmla="*/ 1459 h 1459"/>
                    <a:gd name="T64" fmla="*/ 458 w 1459"/>
                    <a:gd name="T65" fmla="*/ 1459 h 1459"/>
                    <a:gd name="T66" fmla="*/ 1000 w 1459"/>
                    <a:gd name="T67" fmla="*/ 1459 h 1459"/>
                    <a:gd name="T68" fmla="*/ 1054 w 1459"/>
                    <a:gd name="T69" fmla="*/ 1459 h 1459"/>
                    <a:gd name="T70" fmla="*/ 1097 w 1459"/>
                    <a:gd name="T71" fmla="*/ 1458 h 1459"/>
                    <a:gd name="T72" fmla="*/ 1193 w 1459"/>
                    <a:gd name="T73" fmla="*/ 1450 h 1459"/>
                    <a:gd name="T74" fmla="*/ 1284 w 1459"/>
                    <a:gd name="T75" fmla="*/ 1421 h 1459"/>
                    <a:gd name="T76" fmla="*/ 1362 w 1459"/>
                    <a:gd name="T77" fmla="*/ 1363 h 1459"/>
                    <a:gd name="T78" fmla="*/ 1420 w 1459"/>
                    <a:gd name="T79" fmla="*/ 1284 h 1459"/>
                    <a:gd name="T80" fmla="*/ 1449 w 1459"/>
                    <a:gd name="T81" fmla="*/ 1193 h 1459"/>
                    <a:gd name="T82" fmla="*/ 1458 w 1459"/>
                    <a:gd name="T83" fmla="*/ 1098 h 1459"/>
                    <a:gd name="T84" fmla="*/ 1458 w 1459"/>
                    <a:gd name="T85" fmla="*/ 1054 h 1459"/>
                    <a:gd name="T86" fmla="*/ 1459 w 1459"/>
                    <a:gd name="T87" fmla="*/ 1001 h 1459"/>
                    <a:gd name="T88" fmla="*/ 1459 w 1459"/>
                    <a:gd name="T89" fmla="*/ 459 h 1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459" h="1459">
                      <a:moveTo>
                        <a:pt x="1459" y="459"/>
                      </a:moveTo>
                      <a:cubicBezTo>
                        <a:pt x="1459" y="446"/>
                        <a:pt x="1459" y="427"/>
                        <a:pt x="1458" y="405"/>
                      </a:cubicBezTo>
                      <a:cubicBezTo>
                        <a:pt x="1458" y="382"/>
                        <a:pt x="1458" y="373"/>
                        <a:pt x="1458" y="362"/>
                      </a:cubicBezTo>
                      <a:cubicBezTo>
                        <a:pt x="1457" y="329"/>
                        <a:pt x="1455" y="296"/>
                        <a:pt x="1449" y="266"/>
                      </a:cubicBezTo>
                      <a:cubicBezTo>
                        <a:pt x="1443" y="234"/>
                        <a:pt x="1435" y="205"/>
                        <a:pt x="1420" y="175"/>
                      </a:cubicBezTo>
                      <a:cubicBezTo>
                        <a:pt x="1405" y="146"/>
                        <a:pt x="1385" y="120"/>
                        <a:pt x="1362" y="97"/>
                      </a:cubicBezTo>
                      <a:cubicBezTo>
                        <a:pt x="1339" y="74"/>
                        <a:pt x="1314" y="54"/>
                        <a:pt x="1284" y="39"/>
                      </a:cubicBezTo>
                      <a:cubicBezTo>
                        <a:pt x="1254" y="24"/>
                        <a:pt x="1225" y="16"/>
                        <a:pt x="1193" y="10"/>
                      </a:cubicBezTo>
                      <a:cubicBezTo>
                        <a:pt x="1163" y="4"/>
                        <a:pt x="1130" y="2"/>
                        <a:pt x="1097" y="1"/>
                      </a:cubicBezTo>
                      <a:cubicBezTo>
                        <a:pt x="1086" y="1"/>
                        <a:pt x="1077" y="1"/>
                        <a:pt x="1054" y="1"/>
                      </a:cubicBezTo>
                      <a:cubicBezTo>
                        <a:pt x="1032" y="1"/>
                        <a:pt x="1013" y="0"/>
                        <a:pt x="1000" y="0"/>
                      </a:cubicBezTo>
                      <a:cubicBezTo>
                        <a:pt x="458" y="0"/>
                        <a:pt x="458" y="0"/>
                        <a:pt x="458" y="0"/>
                      </a:cubicBezTo>
                      <a:cubicBezTo>
                        <a:pt x="445" y="0"/>
                        <a:pt x="427" y="1"/>
                        <a:pt x="405" y="1"/>
                      </a:cubicBezTo>
                      <a:cubicBezTo>
                        <a:pt x="382" y="1"/>
                        <a:pt x="372" y="1"/>
                        <a:pt x="361" y="1"/>
                      </a:cubicBezTo>
                      <a:cubicBezTo>
                        <a:pt x="328" y="2"/>
                        <a:pt x="295" y="4"/>
                        <a:pt x="266" y="10"/>
                      </a:cubicBezTo>
                      <a:cubicBezTo>
                        <a:pt x="233" y="16"/>
                        <a:pt x="204" y="24"/>
                        <a:pt x="175" y="39"/>
                      </a:cubicBezTo>
                      <a:cubicBezTo>
                        <a:pt x="145" y="54"/>
                        <a:pt x="119" y="74"/>
                        <a:pt x="96" y="97"/>
                      </a:cubicBezTo>
                      <a:cubicBezTo>
                        <a:pt x="74" y="120"/>
                        <a:pt x="53" y="146"/>
                        <a:pt x="38" y="175"/>
                      </a:cubicBezTo>
                      <a:cubicBezTo>
                        <a:pt x="23" y="205"/>
                        <a:pt x="15" y="234"/>
                        <a:pt x="9" y="266"/>
                      </a:cubicBezTo>
                      <a:cubicBezTo>
                        <a:pt x="4" y="296"/>
                        <a:pt x="1" y="329"/>
                        <a:pt x="1" y="362"/>
                      </a:cubicBezTo>
                      <a:cubicBezTo>
                        <a:pt x="1" y="373"/>
                        <a:pt x="0" y="382"/>
                        <a:pt x="0" y="405"/>
                      </a:cubicBezTo>
                      <a:cubicBezTo>
                        <a:pt x="0" y="427"/>
                        <a:pt x="0" y="446"/>
                        <a:pt x="0" y="459"/>
                      </a:cubicBezTo>
                      <a:cubicBezTo>
                        <a:pt x="0" y="1001"/>
                        <a:pt x="0" y="1001"/>
                        <a:pt x="0" y="1001"/>
                      </a:cubicBezTo>
                      <a:cubicBezTo>
                        <a:pt x="0" y="1014"/>
                        <a:pt x="0" y="1032"/>
                        <a:pt x="0" y="1054"/>
                      </a:cubicBezTo>
                      <a:cubicBezTo>
                        <a:pt x="0" y="1077"/>
                        <a:pt x="1" y="1087"/>
                        <a:pt x="1" y="1098"/>
                      </a:cubicBezTo>
                      <a:cubicBezTo>
                        <a:pt x="1" y="1131"/>
                        <a:pt x="4" y="1164"/>
                        <a:pt x="9" y="1193"/>
                      </a:cubicBezTo>
                      <a:cubicBezTo>
                        <a:pt x="15" y="1226"/>
                        <a:pt x="23" y="1255"/>
                        <a:pt x="38" y="1284"/>
                      </a:cubicBezTo>
                      <a:cubicBezTo>
                        <a:pt x="53" y="1314"/>
                        <a:pt x="74" y="1340"/>
                        <a:pt x="96" y="1363"/>
                      </a:cubicBezTo>
                      <a:cubicBezTo>
                        <a:pt x="119" y="1385"/>
                        <a:pt x="145" y="1406"/>
                        <a:pt x="175" y="1421"/>
                      </a:cubicBezTo>
                      <a:cubicBezTo>
                        <a:pt x="204" y="1436"/>
                        <a:pt x="233" y="1444"/>
                        <a:pt x="266" y="1450"/>
                      </a:cubicBezTo>
                      <a:cubicBezTo>
                        <a:pt x="295" y="1455"/>
                        <a:pt x="328" y="1458"/>
                        <a:pt x="361" y="1458"/>
                      </a:cubicBezTo>
                      <a:cubicBezTo>
                        <a:pt x="372" y="1458"/>
                        <a:pt x="382" y="1459"/>
                        <a:pt x="405" y="1459"/>
                      </a:cubicBezTo>
                      <a:cubicBezTo>
                        <a:pt x="427" y="1459"/>
                        <a:pt x="445" y="1459"/>
                        <a:pt x="458" y="1459"/>
                      </a:cubicBezTo>
                      <a:cubicBezTo>
                        <a:pt x="1000" y="1459"/>
                        <a:pt x="1000" y="1459"/>
                        <a:pt x="1000" y="1459"/>
                      </a:cubicBezTo>
                      <a:cubicBezTo>
                        <a:pt x="1013" y="1459"/>
                        <a:pt x="1032" y="1459"/>
                        <a:pt x="1054" y="1459"/>
                      </a:cubicBezTo>
                      <a:cubicBezTo>
                        <a:pt x="1077" y="1459"/>
                        <a:pt x="1086" y="1458"/>
                        <a:pt x="1097" y="1458"/>
                      </a:cubicBezTo>
                      <a:cubicBezTo>
                        <a:pt x="1130" y="1458"/>
                        <a:pt x="1163" y="1455"/>
                        <a:pt x="1193" y="1450"/>
                      </a:cubicBezTo>
                      <a:cubicBezTo>
                        <a:pt x="1225" y="1444"/>
                        <a:pt x="1254" y="1436"/>
                        <a:pt x="1284" y="1421"/>
                      </a:cubicBezTo>
                      <a:cubicBezTo>
                        <a:pt x="1314" y="1406"/>
                        <a:pt x="1339" y="1385"/>
                        <a:pt x="1362" y="1363"/>
                      </a:cubicBezTo>
                      <a:cubicBezTo>
                        <a:pt x="1385" y="1340"/>
                        <a:pt x="1405" y="1314"/>
                        <a:pt x="1420" y="1284"/>
                      </a:cubicBezTo>
                      <a:cubicBezTo>
                        <a:pt x="1435" y="1255"/>
                        <a:pt x="1443" y="1226"/>
                        <a:pt x="1449" y="1193"/>
                      </a:cubicBezTo>
                      <a:cubicBezTo>
                        <a:pt x="1455" y="1164"/>
                        <a:pt x="1457" y="1131"/>
                        <a:pt x="1458" y="1098"/>
                      </a:cubicBezTo>
                      <a:cubicBezTo>
                        <a:pt x="1458" y="1087"/>
                        <a:pt x="1458" y="1077"/>
                        <a:pt x="1458" y="1054"/>
                      </a:cubicBezTo>
                      <a:cubicBezTo>
                        <a:pt x="1459" y="1032"/>
                        <a:pt x="1459" y="1014"/>
                        <a:pt x="1459" y="1001"/>
                      </a:cubicBezTo>
                      <a:lnTo>
                        <a:pt x="1459" y="459"/>
                      </a:lnTo>
                      <a:close/>
                    </a:path>
                  </a:pathLst>
                </a:custGeom>
                <a:solidFill>
                  <a:srgbClr val="FF9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5" name="Freeform 6"/>
                <p:cNvSpPr>
                  <a:spLocks/>
                </p:cNvSpPr>
                <p:nvPr/>
              </p:nvSpPr>
              <p:spPr bwMode="auto">
                <a:xfrm>
                  <a:off x="3711575" y="2436813"/>
                  <a:ext cx="946150" cy="944562"/>
                </a:xfrm>
                <a:custGeom>
                  <a:avLst/>
                  <a:gdLst>
                    <a:gd name="T0" fmla="*/ 1463 w 1463"/>
                    <a:gd name="T1" fmla="*/ 461 h 1463"/>
                    <a:gd name="T2" fmla="*/ 1462 w 1463"/>
                    <a:gd name="T3" fmla="*/ 363 h 1463"/>
                    <a:gd name="T4" fmla="*/ 1424 w 1463"/>
                    <a:gd name="T5" fmla="*/ 176 h 1463"/>
                    <a:gd name="T6" fmla="*/ 1366 w 1463"/>
                    <a:gd name="T7" fmla="*/ 97 h 1463"/>
                    <a:gd name="T8" fmla="*/ 1287 w 1463"/>
                    <a:gd name="T9" fmla="*/ 39 h 1463"/>
                    <a:gd name="T10" fmla="*/ 1100 w 1463"/>
                    <a:gd name="T11" fmla="*/ 1 h 1463"/>
                    <a:gd name="T12" fmla="*/ 1002 w 1463"/>
                    <a:gd name="T13" fmla="*/ 0 h 1463"/>
                    <a:gd name="T14" fmla="*/ 407 w 1463"/>
                    <a:gd name="T15" fmla="*/ 1 h 1463"/>
                    <a:gd name="T16" fmla="*/ 267 w 1463"/>
                    <a:gd name="T17" fmla="*/ 10 h 1463"/>
                    <a:gd name="T18" fmla="*/ 97 w 1463"/>
                    <a:gd name="T19" fmla="*/ 97 h 1463"/>
                    <a:gd name="T20" fmla="*/ 97 w 1463"/>
                    <a:gd name="T21" fmla="*/ 97 h 1463"/>
                    <a:gd name="T22" fmla="*/ 9 w 1463"/>
                    <a:gd name="T23" fmla="*/ 268 h 1463"/>
                    <a:gd name="T24" fmla="*/ 0 w 1463"/>
                    <a:gd name="T25" fmla="*/ 407 h 1463"/>
                    <a:gd name="T26" fmla="*/ 0 w 1463"/>
                    <a:gd name="T27" fmla="*/ 1003 h 1463"/>
                    <a:gd name="T28" fmla="*/ 1 w 1463"/>
                    <a:gd name="T29" fmla="*/ 1100 h 1463"/>
                    <a:gd name="T30" fmla="*/ 38 w 1463"/>
                    <a:gd name="T31" fmla="*/ 1287 h 1463"/>
                    <a:gd name="T32" fmla="*/ 97 w 1463"/>
                    <a:gd name="T33" fmla="*/ 1366 h 1463"/>
                    <a:gd name="T34" fmla="*/ 176 w 1463"/>
                    <a:gd name="T35" fmla="*/ 1425 h 1463"/>
                    <a:gd name="T36" fmla="*/ 363 w 1463"/>
                    <a:gd name="T37" fmla="*/ 1462 h 1463"/>
                    <a:gd name="T38" fmla="*/ 460 w 1463"/>
                    <a:gd name="T39" fmla="*/ 1463 h 1463"/>
                    <a:gd name="T40" fmla="*/ 1056 w 1463"/>
                    <a:gd name="T41" fmla="*/ 1463 h 1463"/>
                    <a:gd name="T42" fmla="*/ 1195 w 1463"/>
                    <a:gd name="T43" fmla="*/ 1454 h 1463"/>
                    <a:gd name="T44" fmla="*/ 1366 w 1463"/>
                    <a:gd name="T45" fmla="*/ 1366 h 1463"/>
                    <a:gd name="T46" fmla="*/ 1366 w 1463"/>
                    <a:gd name="T47" fmla="*/ 1366 h 1463"/>
                    <a:gd name="T48" fmla="*/ 1453 w 1463"/>
                    <a:gd name="T49" fmla="*/ 1196 h 1463"/>
                    <a:gd name="T50" fmla="*/ 1462 w 1463"/>
                    <a:gd name="T51" fmla="*/ 1056 h 1463"/>
                    <a:gd name="T52" fmla="*/ 1463 w 1463"/>
                    <a:gd name="T53" fmla="*/ 461 h 1463"/>
                    <a:gd name="T54" fmla="*/ 1459 w 1463"/>
                    <a:gd name="T55" fmla="*/ 461 h 1463"/>
                    <a:gd name="T56" fmla="*/ 1458 w 1463"/>
                    <a:gd name="T57" fmla="*/ 1056 h 1463"/>
                    <a:gd name="T58" fmla="*/ 1449 w 1463"/>
                    <a:gd name="T59" fmla="*/ 1195 h 1463"/>
                    <a:gd name="T60" fmla="*/ 1363 w 1463"/>
                    <a:gd name="T61" fmla="*/ 1363 h 1463"/>
                    <a:gd name="T62" fmla="*/ 1363 w 1463"/>
                    <a:gd name="T63" fmla="*/ 1363 h 1463"/>
                    <a:gd name="T64" fmla="*/ 1195 w 1463"/>
                    <a:gd name="T65" fmla="*/ 1450 h 1463"/>
                    <a:gd name="T66" fmla="*/ 1056 w 1463"/>
                    <a:gd name="T67" fmla="*/ 1459 h 1463"/>
                    <a:gd name="T68" fmla="*/ 460 w 1463"/>
                    <a:gd name="T69" fmla="*/ 1459 h 1463"/>
                    <a:gd name="T70" fmla="*/ 363 w 1463"/>
                    <a:gd name="T71" fmla="*/ 1458 h 1463"/>
                    <a:gd name="T72" fmla="*/ 178 w 1463"/>
                    <a:gd name="T73" fmla="*/ 1421 h 1463"/>
                    <a:gd name="T74" fmla="*/ 98 w 1463"/>
                    <a:gd name="T75" fmla="*/ 1365 h 1463"/>
                    <a:gd name="T76" fmla="*/ 42 w 1463"/>
                    <a:gd name="T77" fmla="*/ 1285 h 1463"/>
                    <a:gd name="T78" fmla="*/ 5 w 1463"/>
                    <a:gd name="T79" fmla="*/ 1100 h 1463"/>
                    <a:gd name="T80" fmla="*/ 4 w 1463"/>
                    <a:gd name="T81" fmla="*/ 1003 h 1463"/>
                    <a:gd name="T82" fmla="*/ 4 w 1463"/>
                    <a:gd name="T83" fmla="*/ 407 h 1463"/>
                    <a:gd name="T84" fmla="*/ 13 w 1463"/>
                    <a:gd name="T85" fmla="*/ 269 h 1463"/>
                    <a:gd name="T86" fmla="*/ 100 w 1463"/>
                    <a:gd name="T87" fmla="*/ 100 h 1463"/>
                    <a:gd name="T88" fmla="*/ 100 w 1463"/>
                    <a:gd name="T89" fmla="*/ 100 h 1463"/>
                    <a:gd name="T90" fmla="*/ 268 w 1463"/>
                    <a:gd name="T91" fmla="*/ 14 h 1463"/>
                    <a:gd name="T92" fmla="*/ 407 w 1463"/>
                    <a:gd name="T93" fmla="*/ 5 h 1463"/>
                    <a:gd name="T94" fmla="*/ 1002 w 1463"/>
                    <a:gd name="T95" fmla="*/ 4 h 1463"/>
                    <a:gd name="T96" fmla="*/ 1099 w 1463"/>
                    <a:gd name="T97" fmla="*/ 5 h 1463"/>
                    <a:gd name="T98" fmla="*/ 1285 w 1463"/>
                    <a:gd name="T99" fmla="*/ 43 h 1463"/>
                    <a:gd name="T100" fmla="*/ 1364 w 1463"/>
                    <a:gd name="T101" fmla="*/ 99 h 1463"/>
                    <a:gd name="T102" fmla="*/ 1421 w 1463"/>
                    <a:gd name="T103" fmla="*/ 178 h 1463"/>
                    <a:gd name="T104" fmla="*/ 1458 w 1463"/>
                    <a:gd name="T105" fmla="*/ 364 h 1463"/>
                    <a:gd name="T106" fmla="*/ 1459 w 1463"/>
                    <a:gd name="T107" fmla="*/ 461 h 1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3" h="1463">
                      <a:moveTo>
                        <a:pt x="1461" y="461"/>
                      </a:move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3" y="448"/>
                        <a:pt x="1463" y="429"/>
                        <a:pt x="1462" y="407"/>
                      </a:cubicBezTo>
                      <a:cubicBezTo>
                        <a:pt x="1462" y="384"/>
                        <a:pt x="1462" y="375"/>
                        <a:pt x="1462" y="363"/>
                      </a:cubicBezTo>
                      <a:cubicBezTo>
                        <a:pt x="1461" y="331"/>
                        <a:pt x="1459" y="298"/>
                        <a:pt x="1453" y="268"/>
                      </a:cubicBezTo>
                      <a:cubicBezTo>
                        <a:pt x="1447" y="235"/>
                        <a:pt x="1439" y="206"/>
                        <a:pt x="1424" y="176"/>
                      </a:cubicBezTo>
                      <a:cubicBezTo>
                        <a:pt x="1409" y="146"/>
                        <a:pt x="1388" y="120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43" y="75"/>
                        <a:pt x="1317" y="54"/>
                        <a:pt x="1287" y="39"/>
                      </a:cubicBezTo>
                      <a:cubicBezTo>
                        <a:pt x="1257" y="24"/>
                        <a:pt x="1228" y="16"/>
                        <a:pt x="1195" y="10"/>
                      </a:cubicBezTo>
                      <a:cubicBezTo>
                        <a:pt x="1166" y="4"/>
                        <a:pt x="1132" y="2"/>
                        <a:pt x="1100" y="1"/>
                      </a:cubicBezTo>
                      <a:cubicBezTo>
                        <a:pt x="1089" y="1"/>
                        <a:pt x="1079" y="1"/>
                        <a:pt x="1056" y="1"/>
                      </a:cubicBezTo>
                      <a:cubicBezTo>
                        <a:pt x="1034" y="1"/>
                        <a:pt x="1015" y="0"/>
                        <a:pt x="1002" y="0"/>
                      </a:cubicBezTo>
                      <a:cubicBezTo>
                        <a:pt x="460" y="0"/>
                        <a:pt x="460" y="0"/>
                        <a:pt x="460" y="0"/>
                      </a:cubicBezTo>
                      <a:cubicBezTo>
                        <a:pt x="447" y="0"/>
                        <a:pt x="429" y="1"/>
                        <a:pt x="407" y="1"/>
                      </a:cubicBezTo>
                      <a:cubicBezTo>
                        <a:pt x="384" y="1"/>
                        <a:pt x="374" y="1"/>
                        <a:pt x="363" y="1"/>
                      </a:cubicBezTo>
                      <a:cubicBezTo>
                        <a:pt x="330" y="2"/>
                        <a:pt x="297" y="4"/>
                        <a:pt x="267" y="10"/>
                      </a:cubicBezTo>
                      <a:cubicBezTo>
                        <a:pt x="235" y="16"/>
                        <a:pt x="205" y="24"/>
                        <a:pt x="176" y="39"/>
                      </a:cubicBezTo>
                      <a:cubicBezTo>
                        <a:pt x="146" y="54"/>
                        <a:pt x="120" y="75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75" y="120"/>
                        <a:pt x="54" y="146"/>
                        <a:pt x="38" y="176"/>
                      </a:cubicBezTo>
                      <a:cubicBezTo>
                        <a:pt x="24" y="206"/>
                        <a:pt x="15" y="235"/>
                        <a:pt x="9" y="268"/>
                      </a:cubicBezTo>
                      <a:cubicBezTo>
                        <a:pt x="4" y="298"/>
                        <a:pt x="1" y="331"/>
                        <a:pt x="1" y="363"/>
                      </a:cubicBezTo>
                      <a:cubicBezTo>
                        <a:pt x="1" y="375"/>
                        <a:pt x="0" y="384"/>
                        <a:pt x="0" y="407"/>
                      </a:cubicBezTo>
                      <a:cubicBezTo>
                        <a:pt x="0" y="429"/>
                        <a:pt x="0" y="448"/>
                        <a:pt x="0" y="461"/>
                      </a:cubicBezTo>
                      <a:cubicBezTo>
                        <a:pt x="0" y="1003"/>
                        <a:pt x="0" y="1003"/>
                        <a:pt x="0" y="1003"/>
                      </a:cubicBezTo>
                      <a:cubicBezTo>
                        <a:pt x="0" y="1016"/>
                        <a:pt x="0" y="1034"/>
                        <a:pt x="0" y="1056"/>
                      </a:cubicBezTo>
                      <a:cubicBezTo>
                        <a:pt x="0" y="1079"/>
                        <a:pt x="1" y="1089"/>
                        <a:pt x="1" y="1100"/>
                      </a:cubicBezTo>
                      <a:cubicBezTo>
                        <a:pt x="1" y="1133"/>
                        <a:pt x="4" y="1166"/>
                        <a:pt x="9" y="1196"/>
                      </a:cubicBezTo>
                      <a:cubicBezTo>
                        <a:pt x="15" y="1228"/>
                        <a:pt x="24" y="1258"/>
                        <a:pt x="38" y="1287"/>
                      </a:cubicBezTo>
                      <a:cubicBezTo>
                        <a:pt x="54" y="1317"/>
                        <a:pt x="75" y="1343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120" y="1389"/>
                        <a:pt x="146" y="1409"/>
                        <a:pt x="176" y="1425"/>
                      </a:cubicBezTo>
                      <a:cubicBezTo>
                        <a:pt x="205" y="1439"/>
                        <a:pt x="235" y="1448"/>
                        <a:pt x="267" y="1454"/>
                      </a:cubicBezTo>
                      <a:cubicBezTo>
                        <a:pt x="297" y="1459"/>
                        <a:pt x="330" y="1462"/>
                        <a:pt x="363" y="1462"/>
                      </a:cubicBezTo>
                      <a:cubicBezTo>
                        <a:pt x="374" y="1462"/>
                        <a:pt x="384" y="1463"/>
                        <a:pt x="407" y="1463"/>
                      </a:cubicBezTo>
                      <a:cubicBezTo>
                        <a:pt x="429" y="1463"/>
                        <a:pt x="447" y="1463"/>
                        <a:pt x="460" y="1463"/>
                      </a:cubicBezTo>
                      <a:cubicBezTo>
                        <a:pt x="1002" y="1463"/>
                        <a:pt x="1002" y="1463"/>
                        <a:pt x="1002" y="1463"/>
                      </a:cubicBezTo>
                      <a:cubicBezTo>
                        <a:pt x="1015" y="1463"/>
                        <a:pt x="1034" y="1463"/>
                        <a:pt x="1056" y="1463"/>
                      </a:cubicBezTo>
                      <a:cubicBezTo>
                        <a:pt x="1079" y="1463"/>
                        <a:pt x="1089" y="1462"/>
                        <a:pt x="1100" y="1462"/>
                      </a:cubicBezTo>
                      <a:cubicBezTo>
                        <a:pt x="1132" y="1462"/>
                        <a:pt x="1166" y="1459"/>
                        <a:pt x="1195" y="1454"/>
                      </a:cubicBezTo>
                      <a:cubicBezTo>
                        <a:pt x="1228" y="1448"/>
                        <a:pt x="1257" y="1439"/>
                        <a:pt x="1287" y="1425"/>
                      </a:cubicBezTo>
                      <a:cubicBezTo>
                        <a:pt x="1317" y="1409"/>
                        <a:pt x="1343" y="1389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88" y="1343"/>
                        <a:pt x="1409" y="1317"/>
                        <a:pt x="1424" y="1287"/>
                      </a:cubicBezTo>
                      <a:cubicBezTo>
                        <a:pt x="1439" y="1258"/>
                        <a:pt x="1447" y="1228"/>
                        <a:pt x="1453" y="1196"/>
                      </a:cubicBezTo>
                      <a:cubicBezTo>
                        <a:pt x="1459" y="1166"/>
                        <a:pt x="1461" y="1133"/>
                        <a:pt x="1462" y="1100"/>
                      </a:cubicBezTo>
                      <a:cubicBezTo>
                        <a:pt x="1462" y="1089"/>
                        <a:pt x="1462" y="1079"/>
                        <a:pt x="1462" y="1056"/>
                      </a:cubicBezTo>
                      <a:cubicBezTo>
                        <a:pt x="1463" y="1034"/>
                        <a:pt x="1463" y="1016"/>
                        <a:pt x="1463" y="1003"/>
                      </a:cubicBez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1" y="461"/>
                        <a:pt x="1461" y="461"/>
                        <a:pt x="1461" y="461"/>
                      </a:cubicBezTo>
                      <a:cubicBezTo>
                        <a:pt x="1459" y="461"/>
                        <a:pt x="1459" y="461"/>
                        <a:pt x="1459" y="461"/>
                      </a:cubicBezTo>
                      <a:cubicBezTo>
                        <a:pt x="1459" y="1003"/>
                        <a:pt x="1459" y="1003"/>
                        <a:pt x="1459" y="1003"/>
                      </a:cubicBezTo>
                      <a:cubicBezTo>
                        <a:pt x="1459" y="1016"/>
                        <a:pt x="1459" y="1034"/>
                        <a:pt x="1458" y="1056"/>
                      </a:cubicBezTo>
                      <a:cubicBezTo>
                        <a:pt x="1458" y="1079"/>
                        <a:pt x="1458" y="1089"/>
                        <a:pt x="1458" y="1100"/>
                      </a:cubicBezTo>
                      <a:cubicBezTo>
                        <a:pt x="1457" y="1133"/>
                        <a:pt x="1455" y="1166"/>
                        <a:pt x="1449" y="1195"/>
                      </a:cubicBezTo>
                      <a:cubicBezTo>
                        <a:pt x="1443" y="1227"/>
                        <a:pt x="1435" y="1256"/>
                        <a:pt x="1421" y="1285"/>
                      </a:cubicBezTo>
                      <a:cubicBezTo>
                        <a:pt x="1406" y="1315"/>
                        <a:pt x="1385" y="1340"/>
                        <a:pt x="1363" y="1363"/>
                      </a:cubicBezTo>
                      <a:cubicBezTo>
                        <a:pt x="1364" y="1365"/>
                        <a:pt x="1364" y="1365"/>
                        <a:pt x="1364" y="1365"/>
                      </a:cubicBezTo>
                      <a:cubicBezTo>
                        <a:pt x="1363" y="1363"/>
                        <a:pt x="1363" y="1363"/>
                        <a:pt x="1363" y="1363"/>
                      </a:cubicBezTo>
                      <a:cubicBezTo>
                        <a:pt x="1340" y="1385"/>
                        <a:pt x="1314" y="1406"/>
                        <a:pt x="1285" y="1421"/>
                      </a:cubicBezTo>
                      <a:cubicBezTo>
                        <a:pt x="1256" y="1436"/>
                        <a:pt x="1227" y="1444"/>
                        <a:pt x="1195" y="1450"/>
                      </a:cubicBezTo>
                      <a:cubicBezTo>
                        <a:pt x="1165" y="1455"/>
                        <a:pt x="1132" y="1458"/>
                        <a:pt x="1099" y="1458"/>
                      </a:cubicBezTo>
                      <a:cubicBezTo>
                        <a:pt x="1088" y="1458"/>
                        <a:pt x="1079" y="1459"/>
                        <a:pt x="1056" y="1459"/>
                      </a:cubicBezTo>
                      <a:cubicBezTo>
                        <a:pt x="1034" y="1459"/>
                        <a:pt x="1015" y="1459"/>
                        <a:pt x="1002" y="1459"/>
                      </a:cubicBezTo>
                      <a:cubicBezTo>
                        <a:pt x="460" y="1459"/>
                        <a:pt x="460" y="1459"/>
                        <a:pt x="460" y="1459"/>
                      </a:cubicBezTo>
                      <a:cubicBezTo>
                        <a:pt x="447" y="1459"/>
                        <a:pt x="429" y="1459"/>
                        <a:pt x="407" y="1459"/>
                      </a:cubicBezTo>
                      <a:cubicBezTo>
                        <a:pt x="384" y="1459"/>
                        <a:pt x="374" y="1458"/>
                        <a:pt x="363" y="1458"/>
                      </a:cubicBezTo>
                      <a:cubicBezTo>
                        <a:pt x="330" y="1458"/>
                        <a:pt x="297" y="1455"/>
                        <a:pt x="268" y="1450"/>
                      </a:cubicBezTo>
                      <a:cubicBezTo>
                        <a:pt x="236" y="1444"/>
                        <a:pt x="207" y="1436"/>
                        <a:pt x="178" y="1421"/>
                      </a:cubicBezTo>
                      <a:cubicBezTo>
                        <a:pt x="148" y="1406"/>
                        <a:pt x="123" y="1385"/>
                        <a:pt x="100" y="1363"/>
                      </a:cubicBezTo>
                      <a:cubicBezTo>
                        <a:pt x="98" y="1365"/>
                        <a:pt x="98" y="1365"/>
                        <a:pt x="98" y="1365"/>
                      </a:cubicBezTo>
                      <a:cubicBezTo>
                        <a:pt x="100" y="1363"/>
                        <a:pt x="100" y="1363"/>
                        <a:pt x="100" y="1363"/>
                      </a:cubicBezTo>
                      <a:cubicBezTo>
                        <a:pt x="78" y="1340"/>
                        <a:pt x="57" y="1315"/>
                        <a:pt x="42" y="1285"/>
                      </a:cubicBezTo>
                      <a:cubicBezTo>
                        <a:pt x="27" y="1256"/>
                        <a:pt x="19" y="1227"/>
                        <a:pt x="13" y="1195"/>
                      </a:cubicBezTo>
                      <a:cubicBezTo>
                        <a:pt x="8" y="1166"/>
                        <a:pt x="5" y="1133"/>
                        <a:pt x="5" y="1100"/>
                      </a:cubicBezTo>
                      <a:cubicBezTo>
                        <a:pt x="5" y="1089"/>
                        <a:pt x="4" y="1079"/>
                        <a:pt x="4" y="1056"/>
                      </a:cubicBezTo>
                      <a:cubicBezTo>
                        <a:pt x="4" y="1034"/>
                        <a:pt x="4" y="1016"/>
                        <a:pt x="4" y="1003"/>
                      </a:cubicBezTo>
                      <a:cubicBezTo>
                        <a:pt x="4" y="461"/>
                        <a:pt x="4" y="461"/>
                        <a:pt x="4" y="461"/>
                      </a:cubicBezTo>
                      <a:cubicBezTo>
                        <a:pt x="4" y="448"/>
                        <a:pt x="4" y="429"/>
                        <a:pt x="4" y="407"/>
                      </a:cubicBezTo>
                      <a:cubicBezTo>
                        <a:pt x="4" y="384"/>
                        <a:pt x="5" y="375"/>
                        <a:pt x="5" y="364"/>
                      </a:cubicBezTo>
                      <a:cubicBezTo>
                        <a:pt x="5" y="331"/>
                        <a:pt x="8" y="298"/>
                        <a:pt x="13" y="269"/>
                      </a:cubicBezTo>
                      <a:cubicBezTo>
                        <a:pt x="19" y="236"/>
                        <a:pt x="27" y="207"/>
                        <a:pt x="42" y="178"/>
                      </a:cubicBezTo>
                      <a:cubicBezTo>
                        <a:pt x="57" y="149"/>
                        <a:pt x="78" y="123"/>
                        <a:pt x="100" y="100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23" y="78"/>
                        <a:pt x="148" y="57"/>
                        <a:pt x="178" y="43"/>
                      </a:cubicBezTo>
                      <a:cubicBezTo>
                        <a:pt x="207" y="28"/>
                        <a:pt x="236" y="20"/>
                        <a:pt x="268" y="14"/>
                      </a:cubicBezTo>
                      <a:cubicBezTo>
                        <a:pt x="297" y="8"/>
                        <a:pt x="330" y="6"/>
                        <a:pt x="363" y="5"/>
                      </a:cubicBezTo>
                      <a:cubicBezTo>
                        <a:pt x="374" y="5"/>
                        <a:pt x="384" y="5"/>
                        <a:pt x="407" y="5"/>
                      </a:cubicBezTo>
                      <a:cubicBezTo>
                        <a:pt x="429" y="5"/>
                        <a:pt x="447" y="4"/>
                        <a:pt x="460" y="4"/>
                      </a:cubicBezTo>
                      <a:cubicBezTo>
                        <a:pt x="1002" y="4"/>
                        <a:pt x="1002" y="4"/>
                        <a:pt x="1002" y="4"/>
                      </a:cubicBezTo>
                      <a:cubicBezTo>
                        <a:pt x="1015" y="4"/>
                        <a:pt x="1034" y="5"/>
                        <a:pt x="1056" y="5"/>
                      </a:cubicBezTo>
                      <a:cubicBezTo>
                        <a:pt x="1079" y="5"/>
                        <a:pt x="1088" y="5"/>
                        <a:pt x="1099" y="5"/>
                      </a:cubicBezTo>
                      <a:cubicBezTo>
                        <a:pt x="1132" y="6"/>
                        <a:pt x="1165" y="8"/>
                        <a:pt x="1195" y="14"/>
                      </a:cubicBezTo>
                      <a:cubicBezTo>
                        <a:pt x="1227" y="20"/>
                        <a:pt x="1256" y="28"/>
                        <a:pt x="1285" y="43"/>
                      </a:cubicBezTo>
                      <a:cubicBezTo>
                        <a:pt x="1314" y="57"/>
                        <a:pt x="1340" y="78"/>
                        <a:pt x="1363" y="100"/>
                      </a:cubicBezTo>
                      <a:cubicBezTo>
                        <a:pt x="1364" y="99"/>
                        <a:pt x="1364" y="99"/>
                        <a:pt x="1364" y="99"/>
                      </a:cubicBezTo>
                      <a:cubicBezTo>
                        <a:pt x="1363" y="100"/>
                        <a:pt x="1363" y="100"/>
                        <a:pt x="1363" y="100"/>
                      </a:cubicBezTo>
                      <a:cubicBezTo>
                        <a:pt x="1385" y="123"/>
                        <a:pt x="1406" y="149"/>
                        <a:pt x="1421" y="178"/>
                      </a:cubicBezTo>
                      <a:cubicBezTo>
                        <a:pt x="1435" y="207"/>
                        <a:pt x="1443" y="236"/>
                        <a:pt x="1449" y="269"/>
                      </a:cubicBezTo>
                      <a:cubicBezTo>
                        <a:pt x="1455" y="298"/>
                        <a:pt x="1457" y="331"/>
                        <a:pt x="1458" y="364"/>
                      </a:cubicBezTo>
                      <a:cubicBezTo>
                        <a:pt x="1458" y="375"/>
                        <a:pt x="1458" y="384"/>
                        <a:pt x="1458" y="407"/>
                      </a:cubicBezTo>
                      <a:cubicBezTo>
                        <a:pt x="1459" y="429"/>
                        <a:pt x="1459" y="448"/>
                        <a:pt x="1459" y="461"/>
                      </a:cubicBezTo>
                      <a:lnTo>
                        <a:pt x="1461" y="461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6" name="Rectangle 7"/>
                <p:cNvSpPr>
                  <a:spLocks noChangeArrowheads="1"/>
                </p:cNvSpPr>
                <p:nvPr/>
              </p:nvSpPr>
              <p:spPr bwMode="auto">
                <a:xfrm>
                  <a:off x="4327525" y="2663825"/>
                  <a:ext cx="187325" cy="190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7" name="Freeform 8"/>
                <p:cNvSpPr>
                  <a:spLocks/>
                </p:cNvSpPr>
                <p:nvPr/>
              </p:nvSpPr>
              <p:spPr bwMode="auto">
                <a:xfrm>
                  <a:off x="3713163" y="2438400"/>
                  <a:ext cx="942975" cy="942975"/>
                </a:xfrm>
                <a:custGeom>
                  <a:avLst/>
                  <a:gdLst>
                    <a:gd name="T0" fmla="*/ 594 w 594"/>
                    <a:gd name="T1" fmla="*/ 291 h 594"/>
                    <a:gd name="T2" fmla="*/ 303 w 594"/>
                    <a:gd name="T3" fmla="*/ 291 h 594"/>
                    <a:gd name="T4" fmla="*/ 303 w 594"/>
                    <a:gd name="T5" fmla="*/ 0 h 594"/>
                    <a:gd name="T6" fmla="*/ 292 w 594"/>
                    <a:gd name="T7" fmla="*/ 0 h 594"/>
                    <a:gd name="T8" fmla="*/ 292 w 594"/>
                    <a:gd name="T9" fmla="*/ 291 h 594"/>
                    <a:gd name="T10" fmla="*/ 0 w 594"/>
                    <a:gd name="T11" fmla="*/ 291 h 594"/>
                    <a:gd name="T12" fmla="*/ 0 w 594"/>
                    <a:gd name="T13" fmla="*/ 302 h 594"/>
                    <a:gd name="T14" fmla="*/ 292 w 594"/>
                    <a:gd name="T15" fmla="*/ 302 h 594"/>
                    <a:gd name="T16" fmla="*/ 292 w 594"/>
                    <a:gd name="T17" fmla="*/ 594 h 594"/>
                    <a:gd name="T18" fmla="*/ 303 w 594"/>
                    <a:gd name="T19" fmla="*/ 594 h 594"/>
                    <a:gd name="T20" fmla="*/ 303 w 594"/>
                    <a:gd name="T21" fmla="*/ 302 h 594"/>
                    <a:gd name="T22" fmla="*/ 594 w 594"/>
                    <a:gd name="T23" fmla="*/ 302 h 594"/>
                    <a:gd name="T24" fmla="*/ 594 w 594"/>
                    <a:gd name="T25" fmla="*/ 291 h 5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94" h="594">
                      <a:moveTo>
                        <a:pt x="594" y="291"/>
                      </a:moveTo>
                      <a:lnTo>
                        <a:pt x="303" y="291"/>
                      </a:lnTo>
                      <a:lnTo>
                        <a:pt x="303" y="0"/>
                      </a:lnTo>
                      <a:lnTo>
                        <a:pt x="292" y="0"/>
                      </a:lnTo>
                      <a:lnTo>
                        <a:pt x="292" y="291"/>
                      </a:lnTo>
                      <a:lnTo>
                        <a:pt x="0" y="291"/>
                      </a:lnTo>
                      <a:lnTo>
                        <a:pt x="0" y="302"/>
                      </a:lnTo>
                      <a:lnTo>
                        <a:pt x="292" y="302"/>
                      </a:lnTo>
                      <a:lnTo>
                        <a:pt x="292" y="594"/>
                      </a:lnTo>
                      <a:lnTo>
                        <a:pt x="303" y="594"/>
                      </a:lnTo>
                      <a:lnTo>
                        <a:pt x="303" y="302"/>
                      </a:lnTo>
                      <a:lnTo>
                        <a:pt x="594" y="302"/>
                      </a:lnTo>
                      <a:lnTo>
                        <a:pt x="594" y="2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"/>
                <p:cNvSpPr>
                  <a:spLocks/>
                </p:cNvSpPr>
                <p:nvPr/>
              </p:nvSpPr>
              <p:spPr bwMode="auto">
                <a:xfrm>
                  <a:off x="4194175" y="2917825"/>
                  <a:ext cx="461963" cy="463550"/>
                </a:xfrm>
                <a:custGeom>
                  <a:avLst/>
                  <a:gdLst>
                    <a:gd name="T0" fmla="*/ 0 w 716"/>
                    <a:gd name="T1" fmla="*/ 716 h 716"/>
                    <a:gd name="T2" fmla="*/ 257 w 716"/>
                    <a:gd name="T3" fmla="*/ 716 h 716"/>
                    <a:gd name="T4" fmla="*/ 311 w 716"/>
                    <a:gd name="T5" fmla="*/ 716 h 716"/>
                    <a:gd name="T6" fmla="*/ 354 w 716"/>
                    <a:gd name="T7" fmla="*/ 715 h 716"/>
                    <a:gd name="T8" fmla="*/ 450 w 716"/>
                    <a:gd name="T9" fmla="*/ 707 h 716"/>
                    <a:gd name="T10" fmla="*/ 541 w 716"/>
                    <a:gd name="T11" fmla="*/ 678 h 716"/>
                    <a:gd name="T12" fmla="*/ 619 w 716"/>
                    <a:gd name="T13" fmla="*/ 620 h 716"/>
                    <a:gd name="T14" fmla="*/ 677 w 716"/>
                    <a:gd name="T15" fmla="*/ 541 h 716"/>
                    <a:gd name="T16" fmla="*/ 706 w 716"/>
                    <a:gd name="T17" fmla="*/ 450 h 716"/>
                    <a:gd name="T18" fmla="*/ 715 w 716"/>
                    <a:gd name="T19" fmla="*/ 355 h 716"/>
                    <a:gd name="T20" fmla="*/ 715 w 716"/>
                    <a:gd name="T21" fmla="*/ 311 h 716"/>
                    <a:gd name="T22" fmla="*/ 716 w 716"/>
                    <a:gd name="T23" fmla="*/ 258 h 716"/>
                    <a:gd name="T24" fmla="*/ 716 w 716"/>
                    <a:gd name="T25" fmla="*/ 0 h 716"/>
                    <a:gd name="T26" fmla="*/ 0 w 716"/>
                    <a:gd name="T27" fmla="*/ 0 h 716"/>
                    <a:gd name="T28" fmla="*/ 0 w 716"/>
                    <a:gd name="T29" fmla="*/ 716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16" h="716">
                      <a:moveTo>
                        <a:pt x="0" y="716"/>
                      </a:moveTo>
                      <a:cubicBezTo>
                        <a:pt x="257" y="716"/>
                        <a:pt x="257" y="716"/>
                        <a:pt x="257" y="716"/>
                      </a:cubicBezTo>
                      <a:cubicBezTo>
                        <a:pt x="270" y="716"/>
                        <a:pt x="289" y="716"/>
                        <a:pt x="311" y="716"/>
                      </a:cubicBezTo>
                      <a:cubicBezTo>
                        <a:pt x="334" y="716"/>
                        <a:pt x="343" y="715"/>
                        <a:pt x="354" y="715"/>
                      </a:cubicBezTo>
                      <a:cubicBezTo>
                        <a:pt x="387" y="715"/>
                        <a:pt x="420" y="712"/>
                        <a:pt x="450" y="707"/>
                      </a:cubicBezTo>
                      <a:cubicBezTo>
                        <a:pt x="482" y="701"/>
                        <a:pt x="511" y="693"/>
                        <a:pt x="541" y="678"/>
                      </a:cubicBezTo>
                      <a:cubicBezTo>
                        <a:pt x="571" y="663"/>
                        <a:pt x="596" y="642"/>
                        <a:pt x="619" y="620"/>
                      </a:cubicBezTo>
                      <a:cubicBezTo>
                        <a:pt x="642" y="597"/>
                        <a:pt x="662" y="571"/>
                        <a:pt x="677" y="541"/>
                      </a:cubicBezTo>
                      <a:cubicBezTo>
                        <a:pt x="692" y="512"/>
                        <a:pt x="700" y="483"/>
                        <a:pt x="706" y="450"/>
                      </a:cubicBezTo>
                      <a:cubicBezTo>
                        <a:pt x="712" y="421"/>
                        <a:pt x="714" y="388"/>
                        <a:pt x="715" y="355"/>
                      </a:cubicBezTo>
                      <a:cubicBezTo>
                        <a:pt x="715" y="344"/>
                        <a:pt x="715" y="334"/>
                        <a:pt x="715" y="311"/>
                      </a:cubicBezTo>
                      <a:cubicBezTo>
                        <a:pt x="716" y="289"/>
                        <a:pt x="716" y="271"/>
                        <a:pt x="716" y="258"/>
                      </a:cubicBezTo>
                      <a:cubicBezTo>
                        <a:pt x="716" y="0"/>
                        <a:pt x="716" y="0"/>
                        <a:pt x="7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16"/>
                      </a:lnTo>
                      <a:close/>
                    </a:path>
                  </a:pathLst>
                </a:custGeom>
                <a:solidFill>
                  <a:srgbClr val="C5C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Rectangle 10"/>
                <p:cNvSpPr>
                  <a:spLocks noChangeArrowheads="1"/>
                </p:cNvSpPr>
                <p:nvPr/>
              </p:nvSpPr>
              <p:spPr bwMode="auto">
                <a:xfrm>
                  <a:off x="4327525" y="3082925"/>
                  <a:ext cx="187325" cy="1746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0" name="Rectangle 11"/>
                <p:cNvSpPr>
                  <a:spLocks noChangeArrowheads="1"/>
                </p:cNvSpPr>
                <p:nvPr/>
              </p:nvSpPr>
              <p:spPr bwMode="auto">
                <a:xfrm>
                  <a:off x="4327525" y="3189288"/>
                  <a:ext cx="187325" cy="1746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1" name="Freeform 12"/>
                <p:cNvSpPr>
                  <a:spLocks/>
                </p:cNvSpPr>
                <p:nvPr/>
              </p:nvSpPr>
              <p:spPr bwMode="auto">
                <a:xfrm>
                  <a:off x="3856038" y="2579688"/>
                  <a:ext cx="187325" cy="187325"/>
                </a:xfrm>
                <a:custGeom>
                  <a:avLst/>
                  <a:gdLst>
                    <a:gd name="T0" fmla="*/ 118 w 118"/>
                    <a:gd name="T1" fmla="*/ 53 h 118"/>
                    <a:gd name="T2" fmla="*/ 65 w 118"/>
                    <a:gd name="T3" fmla="*/ 53 h 118"/>
                    <a:gd name="T4" fmla="*/ 65 w 118"/>
                    <a:gd name="T5" fmla="*/ 0 h 118"/>
                    <a:gd name="T6" fmla="*/ 54 w 118"/>
                    <a:gd name="T7" fmla="*/ 0 h 118"/>
                    <a:gd name="T8" fmla="*/ 54 w 118"/>
                    <a:gd name="T9" fmla="*/ 53 h 118"/>
                    <a:gd name="T10" fmla="*/ 0 w 118"/>
                    <a:gd name="T11" fmla="*/ 53 h 118"/>
                    <a:gd name="T12" fmla="*/ 0 w 118"/>
                    <a:gd name="T13" fmla="*/ 65 h 118"/>
                    <a:gd name="T14" fmla="*/ 54 w 118"/>
                    <a:gd name="T15" fmla="*/ 65 h 118"/>
                    <a:gd name="T16" fmla="*/ 54 w 118"/>
                    <a:gd name="T17" fmla="*/ 118 h 118"/>
                    <a:gd name="T18" fmla="*/ 65 w 118"/>
                    <a:gd name="T19" fmla="*/ 118 h 118"/>
                    <a:gd name="T20" fmla="*/ 65 w 118"/>
                    <a:gd name="T21" fmla="*/ 65 h 118"/>
                    <a:gd name="T22" fmla="*/ 118 w 118"/>
                    <a:gd name="T23" fmla="*/ 65 h 118"/>
                    <a:gd name="T24" fmla="*/ 118 w 118"/>
                    <a:gd name="T25" fmla="*/ 53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8" h="118">
                      <a:moveTo>
                        <a:pt x="118" y="53"/>
                      </a:moveTo>
                      <a:lnTo>
                        <a:pt x="65" y="53"/>
                      </a:lnTo>
                      <a:lnTo>
                        <a:pt x="65" y="0"/>
                      </a:lnTo>
                      <a:lnTo>
                        <a:pt x="54" y="0"/>
                      </a:lnTo>
                      <a:lnTo>
                        <a:pt x="54" y="53"/>
                      </a:lnTo>
                      <a:lnTo>
                        <a:pt x="0" y="53"/>
                      </a:lnTo>
                      <a:lnTo>
                        <a:pt x="0" y="65"/>
                      </a:lnTo>
                      <a:lnTo>
                        <a:pt x="54" y="65"/>
                      </a:lnTo>
                      <a:lnTo>
                        <a:pt x="54" y="118"/>
                      </a:lnTo>
                      <a:lnTo>
                        <a:pt x="65" y="118"/>
                      </a:lnTo>
                      <a:lnTo>
                        <a:pt x="65" y="65"/>
                      </a:lnTo>
                      <a:lnTo>
                        <a:pt x="118" y="65"/>
                      </a:lnTo>
                      <a:lnTo>
                        <a:pt x="118" y="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2" name="Freeform 13"/>
                <p:cNvSpPr>
                  <a:spLocks/>
                </p:cNvSpPr>
                <p:nvPr/>
              </p:nvSpPr>
              <p:spPr bwMode="auto">
                <a:xfrm>
                  <a:off x="3878263" y="3071813"/>
                  <a:ext cx="144463" cy="146050"/>
                </a:xfrm>
                <a:custGeom>
                  <a:avLst/>
                  <a:gdLst>
                    <a:gd name="T0" fmla="*/ 91 w 91"/>
                    <a:gd name="T1" fmla="*/ 84 h 92"/>
                    <a:gd name="T2" fmla="*/ 53 w 91"/>
                    <a:gd name="T3" fmla="*/ 46 h 92"/>
                    <a:gd name="T4" fmla="*/ 91 w 91"/>
                    <a:gd name="T5" fmla="*/ 8 h 92"/>
                    <a:gd name="T6" fmla="*/ 83 w 91"/>
                    <a:gd name="T7" fmla="*/ 0 h 92"/>
                    <a:gd name="T8" fmla="*/ 45 w 91"/>
                    <a:gd name="T9" fmla="*/ 38 h 92"/>
                    <a:gd name="T10" fmla="*/ 7 w 91"/>
                    <a:gd name="T11" fmla="*/ 0 h 92"/>
                    <a:gd name="T12" fmla="*/ 0 w 91"/>
                    <a:gd name="T13" fmla="*/ 8 h 92"/>
                    <a:gd name="T14" fmla="*/ 38 w 91"/>
                    <a:gd name="T15" fmla="*/ 46 h 92"/>
                    <a:gd name="T16" fmla="*/ 0 w 91"/>
                    <a:gd name="T17" fmla="*/ 84 h 92"/>
                    <a:gd name="T18" fmla="*/ 7 w 91"/>
                    <a:gd name="T19" fmla="*/ 92 h 92"/>
                    <a:gd name="T20" fmla="*/ 45 w 91"/>
                    <a:gd name="T21" fmla="*/ 54 h 92"/>
                    <a:gd name="T22" fmla="*/ 83 w 91"/>
                    <a:gd name="T23" fmla="*/ 92 h 92"/>
                    <a:gd name="T24" fmla="*/ 91 w 91"/>
                    <a:gd name="T25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1" h="92">
                      <a:moveTo>
                        <a:pt x="91" y="84"/>
                      </a:moveTo>
                      <a:lnTo>
                        <a:pt x="53" y="46"/>
                      </a:lnTo>
                      <a:lnTo>
                        <a:pt x="91" y="8"/>
                      </a:lnTo>
                      <a:lnTo>
                        <a:pt x="83" y="0"/>
                      </a:lnTo>
                      <a:lnTo>
                        <a:pt x="45" y="38"/>
                      </a:lnTo>
                      <a:lnTo>
                        <a:pt x="7" y="0"/>
                      </a:lnTo>
                      <a:lnTo>
                        <a:pt x="0" y="8"/>
                      </a:lnTo>
                      <a:lnTo>
                        <a:pt x="38" y="46"/>
                      </a:lnTo>
                      <a:lnTo>
                        <a:pt x="0" y="84"/>
                      </a:lnTo>
                      <a:lnTo>
                        <a:pt x="7" y="92"/>
                      </a:lnTo>
                      <a:lnTo>
                        <a:pt x="45" y="54"/>
                      </a:lnTo>
                      <a:lnTo>
                        <a:pt x="83" y="92"/>
                      </a:lnTo>
                      <a:lnTo>
                        <a:pt x="91" y="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0" name="组合 729"/>
              <p:cNvGrpSpPr/>
              <p:nvPr/>
            </p:nvGrpSpPr>
            <p:grpSpPr>
              <a:xfrm>
                <a:off x="2486841" y="2112751"/>
                <a:ext cx="398434" cy="398434"/>
                <a:chOff x="1562100" y="3513138"/>
                <a:chExt cx="946150" cy="946150"/>
              </a:xfrm>
            </p:grpSpPr>
            <p:sp>
              <p:nvSpPr>
                <p:cNvPr id="1189" name="Freeform 39"/>
                <p:cNvSpPr>
                  <a:spLocks/>
                </p:cNvSpPr>
                <p:nvPr/>
              </p:nvSpPr>
              <p:spPr bwMode="auto">
                <a:xfrm>
                  <a:off x="1562100" y="3513138"/>
                  <a:ext cx="946150" cy="946150"/>
                </a:xfrm>
                <a:custGeom>
                  <a:avLst/>
                  <a:gdLst>
                    <a:gd name="T0" fmla="*/ 1463 w 1463"/>
                    <a:gd name="T1" fmla="*/ 461 h 1463"/>
                    <a:gd name="T2" fmla="*/ 1462 w 1463"/>
                    <a:gd name="T3" fmla="*/ 363 h 1463"/>
                    <a:gd name="T4" fmla="*/ 1424 w 1463"/>
                    <a:gd name="T5" fmla="*/ 176 h 1463"/>
                    <a:gd name="T6" fmla="*/ 1366 w 1463"/>
                    <a:gd name="T7" fmla="*/ 97 h 1463"/>
                    <a:gd name="T8" fmla="*/ 1287 w 1463"/>
                    <a:gd name="T9" fmla="*/ 39 h 1463"/>
                    <a:gd name="T10" fmla="*/ 1100 w 1463"/>
                    <a:gd name="T11" fmla="*/ 1 h 1463"/>
                    <a:gd name="T12" fmla="*/ 1002 w 1463"/>
                    <a:gd name="T13" fmla="*/ 0 h 1463"/>
                    <a:gd name="T14" fmla="*/ 407 w 1463"/>
                    <a:gd name="T15" fmla="*/ 1 h 1463"/>
                    <a:gd name="T16" fmla="*/ 267 w 1463"/>
                    <a:gd name="T17" fmla="*/ 10 h 1463"/>
                    <a:gd name="T18" fmla="*/ 97 w 1463"/>
                    <a:gd name="T19" fmla="*/ 97 h 1463"/>
                    <a:gd name="T20" fmla="*/ 97 w 1463"/>
                    <a:gd name="T21" fmla="*/ 97 h 1463"/>
                    <a:gd name="T22" fmla="*/ 9 w 1463"/>
                    <a:gd name="T23" fmla="*/ 268 h 1463"/>
                    <a:gd name="T24" fmla="*/ 0 w 1463"/>
                    <a:gd name="T25" fmla="*/ 407 h 1463"/>
                    <a:gd name="T26" fmla="*/ 0 w 1463"/>
                    <a:gd name="T27" fmla="*/ 1003 h 1463"/>
                    <a:gd name="T28" fmla="*/ 1 w 1463"/>
                    <a:gd name="T29" fmla="*/ 1100 h 1463"/>
                    <a:gd name="T30" fmla="*/ 39 w 1463"/>
                    <a:gd name="T31" fmla="*/ 1287 h 1463"/>
                    <a:gd name="T32" fmla="*/ 97 w 1463"/>
                    <a:gd name="T33" fmla="*/ 1366 h 1463"/>
                    <a:gd name="T34" fmla="*/ 176 w 1463"/>
                    <a:gd name="T35" fmla="*/ 1425 h 1463"/>
                    <a:gd name="T36" fmla="*/ 363 w 1463"/>
                    <a:gd name="T37" fmla="*/ 1462 h 1463"/>
                    <a:gd name="T38" fmla="*/ 461 w 1463"/>
                    <a:gd name="T39" fmla="*/ 1463 h 1463"/>
                    <a:gd name="T40" fmla="*/ 1056 w 1463"/>
                    <a:gd name="T41" fmla="*/ 1463 h 1463"/>
                    <a:gd name="T42" fmla="*/ 1195 w 1463"/>
                    <a:gd name="T43" fmla="*/ 1454 h 1463"/>
                    <a:gd name="T44" fmla="*/ 1366 w 1463"/>
                    <a:gd name="T45" fmla="*/ 1366 h 1463"/>
                    <a:gd name="T46" fmla="*/ 1366 w 1463"/>
                    <a:gd name="T47" fmla="*/ 1366 h 1463"/>
                    <a:gd name="T48" fmla="*/ 1454 w 1463"/>
                    <a:gd name="T49" fmla="*/ 1196 h 1463"/>
                    <a:gd name="T50" fmla="*/ 1462 w 1463"/>
                    <a:gd name="T51" fmla="*/ 1056 h 1463"/>
                    <a:gd name="T52" fmla="*/ 1463 w 1463"/>
                    <a:gd name="T53" fmla="*/ 461 h 1463"/>
                    <a:gd name="T54" fmla="*/ 1459 w 1463"/>
                    <a:gd name="T55" fmla="*/ 461 h 1463"/>
                    <a:gd name="T56" fmla="*/ 1458 w 1463"/>
                    <a:gd name="T57" fmla="*/ 1056 h 1463"/>
                    <a:gd name="T58" fmla="*/ 1450 w 1463"/>
                    <a:gd name="T59" fmla="*/ 1195 h 1463"/>
                    <a:gd name="T60" fmla="*/ 1363 w 1463"/>
                    <a:gd name="T61" fmla="*/ 1363 h 1463"/>
                    <a:gd name="T62" fmla="*/ 1363 w 1463"/>
                    <a:gd name="T63" fmla="*/ 1363 h 1463"/>
                    <a:gd name="T64" fmla="*/ 1195 w 1463"/>
                    <a:gd name="T65" fmla="*/ 1450 h 1463"/>
                    <a:gd name="T66" fmla="*/ 1056 w 1463"/>
                    <a:gd name="T67" fmla="*/ 1459 h 1463"/>
                    <a:gd name="T68" fmla="*/ 461 w 1463"/>
                    <a:gd name="T69" fmla="*/ 1459 h 1463"/>
                    <a:gd name="T70" fmla="*/ 363 w 1463"/>
                    <a:gd name="T71" fmla="*/ 1458 h 1463"/>
                    <a:gd name="T72" fmla="*/ 178 w 1463"/>
                    <a:gd name="T73" fmla="*/ 1421 h 1463"/>
                    <a:gd name="T74" fmla="*/ 99 w 1463"/>
                    <a:gd name="T75" fmla="*/ 1365 h 1463"/>
                    <a:gd name="T76" fmla="*/ 42 w 1463"/>
                    <a:gd name="T77" fmla="*/ 1285 h 1463"/>
                    <a:gd name="T78" fmla="*/ 5 w 1463"/>
                    <a:gd name="T79" fmla="*/ 1100 h 1463"/>
                    <a:gd name="T80" fmla="*/ 4 w 1463"/>
                    <a:gd name="T81" fmla="*/ 1003 h 1463"/>
                    <a:gd name="T82" fmla="*/ 4 w 1463"/>
                    <a:gd name="T83" fmla="*/ 407 h 1463"/>
                    <a:gd name="T84" fmla="*/ 13 w 1463"/>
                    <a:gd name="T85" fmla="*/ 268 h 1463"/>
                    <a:gd name="T86" fmla="*/ 100 w 1463"/>
                    <a:gd name="T87" fmla="*/ 100 h 1463"/>
                    <a:gd name="T88" fmla="*/ 100 w 1463"/>
                    <a:gd name="T89" fmla="*/ 100 h 1463"/>
                    <a:gd name="T90" fmla="*/ 268 w 1463"/>
                    <a:gd name="T91" fmla="*/ 14 h 1463"/>
                    <a:gd name="T92" fmla="*/ 407 w 1463"/>
                    <a:gd name="T93" fmla="*/ 5 h 1463"/>
                    <a:gd name="T94" fmla="*/ 1002 w 1463"/>
                    <a:gd name="T95" fmla="*/ 4 h 1463"/>
                    <a:gd name="T96" fmla="*/ 1100 w 1463"/>
                    <a:gd name="T97" fmla="*/ 5 h 1463"/>
                    <a:gd name="T98" fmla="*/ 1285 w 1463"/>
                    <a:gd name="T99" fmla="*/ 42 h 1463"/>
                    <a:gd name="T100" fmla="*/ 1364 w 1463"/>
                    <a:gd name="T101" fmla="*/ 99 h 1463"/>
                    <a:gd name="T102" fmla="*/ 1421 w 1463"/>
                    <a:gd name="T103" fmla="*/ 178 h 1463"/>
                    <a:gd name="T104" fmla="*/ 1458 w 1463"/>
                    <a:gd name="T105" fmla="*/ 364 h 1463"/>
                    <a:gd name="T106" fmla="*/ 1459 w 1463"/>
                    <a:gd name="T107" fmla="*/ 461 h 1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3" h="1463">
                      <a:moveTo>
                        <a:pt x="1461" y="461"/>
                      </a:move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3" y="448"/>
                        <a:pt x="1463" y="429"/>
                        <a:pt x="1462" y="407"/>
                      </a:cubicBezTo>
                      <a:cubicBezTo>
                        <a:pt x="1462" y="384"/>
                        <a:pt x="1462" y="375"/>
                        <a:pt x="1462" y="363"/>
                      </a:cubicBezTo>
                      <a:cubicBezTo>
                        <a:pt x="1461" y="331"/>
                        <a:pt x="1459" y="297"/>
                        <a:pt x="1454" y="268"/>
                      </a:cubicBezTo>
                      <a:cubicBezTo>
                        <a:pt x="1447" y="235"/>
                        <a:pt x="1439" y="206"/>
                        <a:pt x="1424" y="176"/>
                      </a:cubicBezTo>
                      <a:cubicBezTo>
                        <a:pt x="1409" y="146"/>
                        <a:pt x="1388" y="120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43" y="75"/>
                        <a:pt x="1317" y="54"/>
                        <a:pt x="1287" y="39"/>
                      </a:cubicBezTo>
                      <a:cubicBezTo>
                        <a:pt x="1257" y="24"/>
                        <a:pt x="1228" y="16"/>
                        <a:pt x="1195" y="10"/>
                      </a:cubicBezTo>
                      <a:cubicBezTo>
                        <a:pt x="1166" y="4"/>
                        <a:pt x="1132" y="2"/>
                        <a:pt x="1100" y="1"/>
                      </a:cubicBezTo>
                      <a:cubicBezTo>
                        <a:pt x="1089" y="1"/>
                        <a:pt x="1079" y="1"/>
                        <a:pt x="1056" y="1"/>
                      </a:cubicBezTo>
                      <a:cubicBezTo>
                        <a:pt x="1034" y="1"/>
                        <a:pt x="1016" y="0"/>
                        <a:pt x="1002" y="0"/>
                      </a:cubicBezTo>
                      <a:cubicBezTo>
                        <a:pt x="461" y="0"/>
                        <a:pt x="461" y="0"/>
                        <a:pt x="461" y="0"/>
                      </a:cubicBezTo>
                      <a:cubicBezTo>
                        <a:pt x="447" y="0"/>
                        <a:pt x="429" y="1"/>
                        <a:pt x="407" y="1"/>
                      </a:cubicBezTo>
                      <a:cubicBezTo>
                        <a:pt x="384" y="1"/>
                        <a:pt x="374" y="1"/>
                        <a:pt x="363" y="1"/>
                      </a:cubicBezTo>
                      <a:cubicBezTo>
                        <a:pt x="330" y="2"/>
                        <a:pt x="297" y="4"/>
                        <a:pt x="267" y="10"/>
                      </a:cubicBezTo>
                      <a:cubicBezTo>
                        <a:pt x="235" y="16"/>
                        <a:pt x="206" y="24"/>
                        <a:pt x="176" y="39"/>
                      </a:cubicBezTo>
                      <a:cubicBezTo>
                        <a:pt x="146" y="54"/>
                        <a:pt x="120" y="75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75" y="120"/>
                        <a:pt x="54" y="146"/>
                        <a:pt x="39" y="176"/>
                      </a:cubicBezTo>
                      <a:cubicBezTo>
                        <a:pt x="24" y="206"/>
                        <a:pt x="15" y="235"/>
                        <a:pt x="9" y="268"/>
                      </a:cubicBezTo>
                      <a:cubicBezTo>
                        <a:pt x="4" y="297"/>
                        <a:pt x="2" y="331"/>
                        <a:pt x="1" y="363"/>
                      </a:cubicBezTo>
                      <a:cubicBezTo>
                        <a:pt x="1" y="375"/>
                        <a:pt x="1" y="384"/>
                        <a:pt x="0" y="407"/>
                      </a:cubicBezTo>
                      <a:cubicBezTo>
                        <a:pt x="0" y="429"/>
                        <a:pt x="0" y="448"/>
                        <a:pt x="0" y="461"/>
                      </a:cubicBezTo>
                      <a:cubicBezTo>
                        <a:pt x="0" y="1003"/>
                        <a:pt x="0" y="1003"/>
                        <a:pt x="0" y="1003"/>
                      </a:cubicBezTo>
                      <a:cubicBezTo>
                        <a:pt x="0" y="1016"/>
                        <a:pt x="0" y="1034"/>
                        <a:pt x="0" y="1056"/>
                      </a:cubicBezTo>
                      <a:cubicBezTo>
                        <a:pt x="1" y="1079"/>
                        <a:pt x="1" y="1089"/>
                        <a:pt x="1" y="1100"/>
                      </a:cubicBezTo>
                      <a:cubicBezTo>
                        <a:pt x="2" y="1133"/>
                        <a:pt x="4" y="1166"/>
                        <a:pt x="9" y="1196"/>
                      </a:cubicBezTo>
                      <a:cubicBezTo>
                        <a:pt x="15" y="1228"/>
                        <a:pt x="24" y="1258"/>
                        <a:pt x="39" y="1287"/>
                      </a:cubicBezTo>
                      <a:cubicBezTo>
                        <a:pt x="54" y="1317"/>
                        <a:pt x="75" y="1343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120" y="1389"/>
                        <a:pt x="146" y="1409"/>
                        <a:pt x="176" y="1425"/>
                      </a:cubicBezTo>
                      <a:cubicBezTo>
                        <a:pt x="206" y="1439"/>
                        <a:pt x="235" y="1448"/>
                        <a:pt x="267" y="1454"/>
                      </a:cubicBezTo>
                      <a:cubicBezTo>
                        <a:pt x="297" y="1459"/>
                        <a:pt x="330" y="1462"/>
                        <a:pt x="363" y="1462"/>
                      </a:cubicBezTo>
                      <a:cubicBezTo>
                        <a:pt x="374" y="1462"/>
                        <a:pt x="384" y="1463"/>
                        <a:pt x="407" y="1463"/>
                      </a:cubicBezTo>
                      <a:cubicBezTo>
                        <a:pt x="429" y="1463"/>
                        <a:pt x="447" y="1463"/>
                        <a:pt x="461" y="1463"/>
                      </a:cubicBezTo>
                      <a:cubicBezTo>
                        <a:pt x="1002" y="1463"/>
                        <a:pt x="1002" y="1463"/>
                        <a:pt x="1002" y="1463"/>
                      </a:cubicBezTo>
                      <a:cubicBezTo>
                        <a:pt x="1016" y="1463"/>
                        <a:pt x="1034" y="1463"/>
                        <a:pt x="1056" y="1463"/>
                      </a:cubicBezTo>
                      <a:cubicBezTo>
                        <a:pt x="1079" y="1463"/>
                        <a:pt x="1089" y="1462"/>
                        <a:pt x="1100" y="1462"/>
                      </a:cubicBezTo>
                      <a:cubicBezTo>
                        <a:pt x="1132" y="1462"/>
                        <a:pt x="1166" y="1459"/>
                        <a:pt x="1195" y="1454"/>
                      </a:cubicBezTo>
                      <a:cubicBezTo>
                        <a:pt x="1228" y="1448"/>
                        <a:pt x="1257" y="1439"/>
                        <a:pt x="1287" y="1425"/>
                      </a:cubicBezTo>
                      <a:cubicBezTo>
                        <a:pt x="1317" y="1409"/>
                        <a:pt x="1343" y="1389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88" y="1343"/>
                        <a:pt x="1409" y="1317"/>
                        <a:pt x="1424" y="1287"/>
                      </a:cubicBezTo>
                      <a:cubicBezTo>
                        <a:pt x="1439" y="1258"/>
                        <a:pt x="1447" y="1228"/>
                        <a:pt x="1454" y="1196"/>
                      </a:cubicBezTo>
                      <a:cubicBezTo>
                        <a:pt x="1459" y="1166"/>
                        <a:pt x="1461" y="1133"/>
                        <a:pt x="1462" y="1100"/>
                      </a:cubicBezTo>
                      <a:cubicBezTo>
                        <a:pt x="1462" y="1089"/>
                        <a:pt x="1462" y="1079"/>
                        <a:pt x="1462" y="1056"/>
                      </a:cubicBezTo>
                      <a:cubicBezTo>
                        <a:pt x="1463" y="1034"/>
                        <a:pt x="1463" y="1016"/>
                        <a:pt x="1463" y="1003"/>
                      </a:cubicBez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1" y="461"/>
                        <a:pt x="1461" y="461"/>
                        <a:pt x="1461" y="461"/>
                      </a:cubicBezTo>
                      <a:cubicBezTo>
                        <a:pt x="1459" y="461"/>
                        <a:pt x="1459" y="461"/>
                        <a:pt x="1459" y="461"/>
                      </a:cubicBezTo>
                      <a:cubicBezTo>
                        <a:pt x="1459" y="1003"/>
                        <a:pt x="1459" y="1003"/>
                        <a:pt x="1459" y="1003"/>
                      </a:cubicBezTo>
                      <a:cubicBezTo>
                        <a:pt x="1459" y="1016"/>
                        <a:pt x="1459" y="1034"/>
                        <a:pt x="1458" y="1056"/>
                      </a:cubicBezTo>
                      <a:cubicBezTo>
                        <a:pt x="1458" y="1079"/>
                        <a:pt x="1458" y="1089"/>
                        <a:pt x="1458" y="1100"/>
                      </a:cubicBezTo>
                      <a:cubicBezTo>
                        <a:pt x="1457" y="1133"/>
                        <a:pt x="1455" y="1166"/>
                        <a:pt x="1450" y="1195"/>
                      </a:cubicBezTo>
                      <a:cubicBezTo>
                        <a:pt x="1444" y="1227"/>
                        <a:pt x="1435" y="1256"/>
                        <a:pt x="1421" y="1285"/>
                      </a:cubicBezTo>
                      <a:cubicBezTo>
                        <a:pt x="1406" y="1315"/>
                        <a:pt x="1385" y="1340"/>
                        <a:pt x="1363" y="1363"/>
                      </a:cubicBezTo>
                      <a:cubicBezTo>
                        <a:pt x="1364" y="1365"/>
                        <a:pt x="1364" y="1365"/>
                        <a:pt x="1364" y="1365"/>
                      </a:cubicBezTo>
                      <a:cubicBezTo>
                        <a:pt x="1363" y="1363"/>
                        <a:pt x="1363" y="1363"/>
                        <a:pt x="1363" y="1363"/>
                      </a:cubicBezTo>
                      <a:cubicBezTo>
                        <a:pt x="1340" y="1385"/>
                        <a:pt x="1315" y="1406"/>
                        <a:pt x="1285" y="1421"/>
                      </a:cubicBezTo>
                      <a:cubicBezTo>
                        <a:pt x="1256" y="1436"/>
                        <a:pt x="1227" y="1444"/>
                        <a:pt x="1195" y="1450"/>
                      </a:cubicBezTo>
                      <a:cubicBezTo>
                        <a:pt x="1165" y="1455"/>
                        <a:pt x="1132" y="1458"/>
                        <a:pt x="1100" y="1458"/>
                      </a:cubicBezTo>
                      <a:cubicBezTo>
                        <a:pt x="1089" y="1458"/>
                        <a:pt x="1079" y="1459"/>
                        <a:pt x="1056" y="1459"/>
                      </a:cubicBezTo>
                      <a:cubicBezTo>
                        <a:pt x="1034" y="1459"/>
                        <a:pt x="1016" y="1459"/>
                        <a:pt x="1002" y="1459"/>
                      </a:cubicBezTo>
                      <a:cubicBezTo>
                        <a:pt x="461" y="1459"/>
                        <a:pt x="461" y="1459"/>
                        <a:pt x="461" y="1459"/>
                      </a:cubicBezTo>
                      <a:cubicBezTo>
                        <a:pt x="447" y="1459"/>
                        <a:pt x="429" y="1459"/>
                        <a:pt x="407" y="1459"/>
                      </a:cubicBezTo>
                      <a:cubicBezTo>
                        <a:pt x="384" y="1459"/>
                        <a:pt x="374" y="1458"/>
                        <a:pt x="363" y="1458"/>
                      </a:cubicBezTo>
                      <a:cubicBezTo>
                        <a:pt x="331" y="1458"/>
                        <a:pt x="298" y="1455"/>
                        <a:pt x="268" y="1450"/>
                      </a:cubicBezTo>
                      <a:cubicBezTo>
                        <a:pt x="236" y="1444"/>
                        <a:pt x="207" y="1436"/>
                        <a:pt x="178" y="1421"/>
                      </a:cubicBezTo>
                      <a:cubicBezTo>
                        <a:pt x="148" y="1406"/>
                        <a:pt x="123" y="1385"/>
                        <a:pt x="100" y="1363"/>
                      </a:cubicBezTo>
                      <a:cubicBezTo>
                        <a:pt x="99" y="1365"/>
                        <a:pt x="99" y="1365"/>
                        <a:pt x="99" y="1365"/>
                      </a:cubicBezTo>
                      <a:cubicBezTo>
                        <a:pt x="100" y="1363"/>
                        <a:pt x="100" y="1363"/>
                        <a:pt x="100" y="1363"/>
                      </a:cubicBezTo>
                      <a:cubicBezTo>
                        <a:pt x="78" y="1340"/>
                        <a:pt x="57" y="1315"/>
                        <a:pt x="42" y="1285"/>
                      </a:cubicBezTo>
                      <a:cubicBezTo>
                        <a:pt x="27" y="1256"/>
                        <a:pt x="19" y="1227"/>
                        <a:pt x="13" y="1195"/>
                      </a:cubicBezTo>
                      <a:cubicBezTo>
                        <a:pt x="8" y="1166"/>
                        <a:pt x="6" y="1133"/>
                        <a:pt x="5" y="1100"/>
                      </a:cubicBezTo>
                      <a:cubicBezTo>
                        <a:pt x="5" y="1089"/>
                        <a:pt x="5" y="1079"/>
                        <a:pt x="4" y="1056"/>
                      </a:cubicBezTo>
                      <a:cubicBezTo>
                        <a:pt x="4" y="1034"/>
                        <a:pt x="4" y="1016"/>
                        <a:pt x="4" y="1003"/>
                      </a:cubicBezTo>
                      <a:cubicBezTo>
                        <a:pt x="4" y="461"/>
                        <a:pt x="4" y="461"/>
                        <a:pt x="4" y="461"/>
                      </a:cubicBezTo>
                      <a:cubicBezTo>
                        <a:pt x="4" y="448"/>
                        <a:pt x="4" y="429"/>
                        <a:pt x="4" y="407"/>
                      </a:cubicBezTo>
                      <a:cubicBezTo>
                        <a:pt x="5" y="384"/>
                        <a:pt x="5" y="375"/>
                        <a:pt x="5" y="364"/>
                      </a:cubicBezTo>
                      <a:cubicBezTo>
                        <a:pt x="6" y="331"/>
                        <a:pt x="8" y="298"/>
                        <a:pt x="13" y="268"/>
                      </a:cubicBezTo>
                      <a:cubicBezTo>
                        <a:pt x="19" y="236"/>
                        <a:pt x="27" y="207"/>
                        <a:pt x="42" y="178"/>
                      </a:cubicBezTo>
                      <a:cubicBezTo>
                        <a:pt x="57" y="149"/>
                        <a:pt x="78" y="123"/>
                        <a:pt x="100" y="100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23" y="78"/>
                        <a:pt x="148" y="57"/>
                        <a:pt x="178" y="42"/>
                      </a:cubicBezTo>
                      <a:cubicBezTo>
                        <a:pt x="207" y="28"/>
                        <a:pt x="236" y="20"/>
                        <a:pt x="268" y="14"/>
                      </a:cubicBezTo>
                      <a:cubicBezTo>
                        <a:pt x="298" y="8"/>
                        <a:pt x="331" y="6"/>
                        <a:pt x="363" y="5"/>
                      </a:cubicBezTo>
                      <a:cubicBezTo>
                        <a:pt x="374" y="5"/>
                        <a:pt x="384" y="5"/>
                        <a:pt x="407" y="5"/>
                      </a:cubicBezTo>
                      <a:cubicBezTo>
                        <a:pt x="429" y="5"/>
                        <a:pt x="447" y="4"/>
                        <a:pt x="461" y="4"/>
                      </a:cubicBezTo>
                      <a:cubicBezTo>
                        <a:pt x="1002" y="4"/>
                        <a:pt x="1002" y="4"/>
                        <a:pt x="1002" y="4"/>
                      </a:cubicBezTo>
                      <a:cubicBezTo>
                        <a:pt x="1016" y="4"/>
                        <a:pt x="1034" y="5"/>
                        <a:pt x="1056" y="5"/>
                      </a:cubicBezTo>
                      <a:cubicBezTo>
                        <a:pt x="1079" y="5"/>
                        <a:pt x="1089" y="5"/>
                        <a:pt x="1100" y="5"/>
                      </a:cubicBezTo>
                      <a:cubicBezTo>
                        <a:pt x="1132" y="6"/>
                        <a:pt x="1165" y="8"/>
                        <a:pt x="1195" y="14"/>
                      </a:cubicBezTo>
                      <a:cubicBezTo>
                        <a:pt x="1227" y="20"/>
                        <a:pt x="1256" y="28"/>
                        <a:pt x="1285" y="42"/>
                      </a:cubicBezTo>
                      <a:cubicBezTo>
                        <a:pt x="1315" y="57"/>
                        <a:pt x="1340" y="78"/>
                        <a:pt x="1363" y="100"/>
                      </a:cubicBezTo>
                      <a:cubicBezTo>
                        <a:pt x="1364" y="99"/>
                        <a:pt x="1364" y="99"/>
                        <a:pt x="1364" y="99"/>
                      </a:cubicBezTo>
                      <a:cubicBezTo>
                        <a:pt x="1363" y="100"/>
                        <a:pt x="1363" y="100"/>
                        <a:pt x="1363" y="100"/>
                      </a:cubicBezTo>
                      <a:cubicBezTo>
                        <a:pt x="1385" y="123"/>
                        <a:pt x="1406" y="149"/>
                        <a:pt x="1421" y="178"/>
                      </a:cubicBezTo>
                      <a:cubicBezTo>
                        <a:pt x="1435" y="207"/>
                        <a:pt x="1444" y="236"/>
                        <a:pt x="1450" y="268"/>
                      </a:cubicBezTo>
                      <a:cubicBezTo>
                        <a:pt x="1455" y="298"/>
                        <a:pt x="1457" y="331"/>
                        <a:pt x="1458" y="364"/>
                      </a:cubicBezTo>
                      <a:cubicBezTo>
                        <a:pt x="1458" y="375"/>
                        <a:pt x="1458" y="384"/>
                        <a:pt x="1458" y="407"/>
                      </a:cubicBezTo>
                      <a:cubicBezTo>
                        <a:pt x="1459" y="429"/>
                        <a:pt x="1459" y="448"/>
                        <a:pt x="1459" y="461"/>
                      </a:cubicBezTo>
                      <a:cubicBezTo>
                        <a:pt x="1461" y="461"/>
                        <a:pt x="1461" y="461"/>
                        <a:pt x="1461" y="461"/>
                      </a:cubicBezTo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40"/>
                <p:cNvSpPr>
                  <a:spLocks noEditPoints="1"/>
                </p:cNvSpPr>
                <p:nvPr/>
              </p:nvSpPr>
              <p:spPr bwMode="auto">
                <a:xfrm>
                  <a:off x="2060575" y="3865563"/>
                  <a:ext cx="385763" cy="255587"/>
                </a:xfrm>
                <a:custGeom>
                  <a:avLst/>
                  <a:gdLst>
                    <a:gd name="T0" fmla="*/ 1 w 598"/>
                    <a:gd name="T1" fmla="*/ 179 h 394"/>
                    <a:gd name="T2" fmla="*/ 0 w 598"/>
                    <a:gd name="T3" fmla="*/ 196 h 394"/>
                    <a:gd name="T4" fmla="*/ 1 w 598"/>
                    <a:gd name="T5" fmla="*/ 212 h 394"/>
                    <a:gd name="T6" fmla="*/ 24 w 598"/>
                    <a:gd name="T7" fmla="*/ 195 h 394"/>
                    <a:gd name="T8" fmla="*/ 1 w 598"/>
                    <a:gd name="T9" fmla="*/ 179 h 394"/>
                    <a:gd name="T10" fmla="*/ 439 w 598"/>
                    <a:gd name="T11" fmla="*/ 0 h 394"/>
                    <a:gd name="T12" fmla="*/ 410 w 598"/>
                    <a:gd name="T13" fmla="*/ 35 h 394"/>
                    <a:gd name="T14" fmla="*/ 280 w 598"/>
                    <a:gd name="T15" fmla="*/ 165 h 394"/>
                    <a:gd name="T16" fmla="*/ 239 w 598"/>
                    <a:gd name="T17" fmla="*/ 197 h 394"/>
                    <a:gd name="T18" fmla="*/ 277 w 598"/>
                    <a:gd name="T19" fmla="*/ 228 h 394"/>
                    <a:gd name="T20" fmla="*/ 407 w 598"/>
                    <a:gd name="T21" fmla="*/ 358 h 394"/>
                    <a:gd name="T22" fmla="*/ 436 w 598"/>
                    <a:gd name="T23" fmla="*/ 394 h 394"/>
                    <a:gd name="T24" fmla="*/ 598 w 598"/>
                    <a:gd name="T25" fmla="*/ 196 h 394"/>
                    <a:gd name="T26" fmla="*/ 439 w 598"/>
                    <a:gd name="T27" fmla="*/ 0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8" h="394">
                      <a:moveTo>
                        <a:pt x="1" y="179"/>
                      </a:moveTo>
                      <a:cubicBezTo>
                        <a:pt x="1" y="184"/>
                        <a:pt x="0" y="190"/>
                        <a:pt x="0" y="196"/>
                      </a:cubicBezTo>
                      <a:cubicBezTo>
                        <a:pt x="0" y="202"/>
                        <a:pt x="1" y="207"/>
                        <a:pt x="1" y="212"/>
                      </a:cubicBezTo>
                      <a:cubicBezTo>
                        <a:pt x="8" y="206"/>
                        <a:pt x="16" y="200"/>
                        <a:pt x="24" y="195"/>
                      </a:cubicBezTo>
                      <a:cubicBezTo>
                        <a:pt x="16" y="190"/>
                        <a:pt x="8" y="185"/>
                        <a:pt x="1" y="179"/>
                      </a:cubicBezTo>
                      <a:moveTo>
                        <a:pt x="439" y="0"/>
                      </a:moveTo>
                      <a:cubicBezTo>
                        <a:pt x="431" y="12"/>
                        <a:pt x="421" y="24"/>
                        <a:pt x="410" y="35"/>
                      </a:cubicBezTo>
                      <a:cubicBezTo>
                        <a:pt x="280" y="165"/>
                        <a:pt x="280" y="165"/>
                        <a:pt x="280" y="165"/>
                      </a:cubicBezTo>
                      <a:cubicBezTo>
                        <a:pt x="267" y="178"/>
                        <a:pt x="254" y="189"/>
                        <a:pt x="239" y="197"/>
                      </a:cubicBezTo>
                      <a:cubicBezTo>
                        <a:pt x="252" y="206"/>
                        <a:pt x="265" y="216"/>
                        <a:pt x="277" y="228"/>
                      </a:cubicBezTo>
                      <a:cubicBezTo>
                        <a:pt x="407" y="358"/>
                        <a:pt x="407" y="358"/>
                        <a:pt x="407" y="358"/>
                      </a:cubicBezTo>
                      <a:cubicBezTo>
                        <a:pt x="418" y="369"/>
                        <a:pt x="428" y="381"/>
                        <a:pt x="436" y="394"/>
                      </a:cubicBezTo>
                      <a:cubicBezTo>
                        <a:pt x="529" y="374"/>
                        <a:pt x="598" y="293"/>
                        <a:pt x="598" y="196"/>
                      </a:cubicBezTo>
                      <a:cubicBezTo>
                        <a:pt x="598" y="101"/>
                        <a:pt x="530" y="21"/>
                        <a:pt x="439" y="0"/>
                      </a:cubicBezTo>
                    </a:path>
                  </a:pathLst>
                </a:custGeom>
                <a:solidFill>
                  <a:srgbClr val="B9D0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1" name="Freeform 41"/>
                <p:cNvSpPr>
                  <a:spLocks noEditPoints="1"/>
                </p:cNvSpPr>
                <p:nvPr/>
              </p:nvSpPr>
              <p:spPr bwMode="auto">
                <a:xfrm>
                  <a:off x="1620838" y="3860800"/>
                  <a:ext cx="387350" cy="255587"/>
                </a:xfrm>
                <a:custGeom>
                  <a:avLst/>
                  <a:gdLst>
                    <a:gd name="T0" fmla="*/ 598 w 598"/>
                    <a:gd name="T1" fmla="*/ 180 h 396"/>
                    <a:gd name="T2" fmla="*/ 572 w 598"/>
                    <a:gd name="T3" fmla="*/ 198 h 396"/>
                    <a:gd name="T4" fmla="*/ 598 w 598"/>
                    <a:gd name="T5" fmla="*/ 216 h 396"/>
                    <a:gd name="T6" fmla="*/ 598 w 598"/>
                    <a:gd name="T7" fmla="*/ 198 h 396"/>
                    <a:gd name="T8" fmla="*/ 598 w 598"/>
                    <a:gd name="T9" fmla="*/ 180 h 396"/>
                    <a:gd name="T10" fmla="*/ 165 w 598"/>
                    <a:gd name="T11" fmla="*/ 0 h 396"/>
                    <a:gd name="T12" fmla="*/ 0 w 598"/>
                    <a:gd name="T13" fmla="*/ 198 h 396"/>
                    <a:gd name="T14" fmla="*/ 165 w 598"/>
                    <a:gd name="T15" fmla="*/ 396 h 396"/>
                    <a:gd name="T16" fmla="*/ 192 w 598"/>
                    <a:gd name="T17" fmla="*/ 363 h 396"/>
                    <a:gd name="T18" fmla="*/ 323 w 598"/>
                    <a:gd name="T19" fmla="*/ 232 h 396"/>
                    <a:gd name="T20" fmla="*/ 368 w 598"/>
                    <a:gd name="T21" fmla="*/ 198 h 396"/>
                    <a:gd name="T22" fmla="*/ 323 w 598"/>
                    <a:gd name="T23" fmla="*/ 164 h 396"/>
                    <a:gd name="T24" fmla="*/ 192 w 598"/>
                    <a:gd name="T25" fmla="*/ 33 h 396"/>
                    <a:gd name="T26" fmla="*/ 165 w 598"/>
                    <a:gd name="T27" fmla="*/ 0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8" h="396">
                      <a:moveTo>
                        <a:pt x="598" y="180"/>
                      </a:moveTo>
                      <a:cubicBezTo>
                        <a:pt x="589" y="187"/>
                        <a:pt x="581" y="193"/>
                        <a:pt x="572" y="198"/>
                      </a:cubicBezTo>
                      <a:cubicBezTo>
                        <a:pt x="581" y="203"/>
                        <a:pt x="589" y="209"/>
                        <a:pt x="598" y="216"/>
                      </a:cubicBezTo>
                      <a:cubicBezTo>
                        <a:pt x="598" y="210"/>
                        <a:pt x="598" y="204"/>
                        <a:pt x="598" y="198"/>
                      </a:cubicBezTo>
                      <a:cubicBezTo>
                        <a:pt x="598" y="192"/>
                        <a:pt x="598" y="186"/>
                        <a:pt x="598" y="180"/>
                      </a:cubicBezTo>
                      <a:moveTo>
                        <a:pt x="165" y="0"/>
                      </a:moveTo>
                      <a:cubicBezTo>
                        <a:pt x="71" y="19"/>
                        <a:pt x="0" y="100"/>
                        <a:pt x="0" y="198"/>
                      </a:cubicBezTo>
                      <a:cubicBezTo>
                        <a:pt x="0" y="295"/>
                        <a:pt x="71" y="377"/>
                        <a:pt x="165" y="396"/>
                      </a:cubicBezTo>
                      <a:cubicBezTo>
                        <a:pt x="173" y="384"/>
                        <a:pt x="182" y="373"/>
                        <a:pt x="192" y="363"/>
                      </a:cubicBezTo>
                      <a:cubicBezTo>
                        <a:pt x="323" y="232"/>
                        <a:pt x="323" y="232"/>
                        <a:pt x="323" y="232"/>
                      </a:cubicBezTo>
                      <a:cubicBezTo>
                        <a:pt x="336" y="219"/>
                        <a:pt x="352" y="207"/>
                        <a:pt x="368" y="198"/>
                      </a:cubicBezTo>
                      <a:cubicBezTo>
                        <a:pt x="351" y="189"/>
                        <a:pt x="336" y="177"/>
                        <a:pt x="323" y="164"/>
                      </a:cubicBezTo>
                      <a:cubicBezTo>
                        <a:pt x="192" y="33"/>
                        <a:pt x="192" y="33"/>
                        <a:pt x="192" y="33"/>
                      </a:cubicBezTo>
                      <a:cubicBezTo>
                        <a:pt x="182" y="23"/>
                        <a:pt x="173" y="12"/>
                        <a:pt x="165" y="0"/>
                      </a:cubicBezTo>
                    </a:path>
                  </a:pathLst>
                </a:custGeom>
                <a:solidFill>
                  <a:srgbClr val="C784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2" name="Freeform 42"/>
                <p:cNvSpPr>
                  <a:spLocks noEditPoints="1"/>
                </p:cNvSpPr>
                <p:nvPr/>
              </p:nvSpPr>
              <p:spPr bwMode="auto">
                <a:xfrm>
                  <a:off x="1908175" y="4017963"/>
                  <a:ext cx="254000" cy="385762"/>
                </a:xfrm>
                <a:custGeom>
                  <a:avLst/>
                  <a:gdLst>
                    <a:gd name="T0" fmla="*/ 195 w 394"/>
                    <a:gd name="T1" fmla="*/ 237 h 598"/>
                    <a:gd name="T2" fmla="*/ 165 w 394"/>
                    <a:gd name="T3" fmla="*/ 275 h 598"/>
                    <a:gd name="T4" fmla="*/ 35 w 394"/>
                    <a:gd name="T5" fmla="*/ 405 h 598"/>
                    <a:gd name="T6" fmla="*/ 0 w 394"/>
                    <a:gd name="T7" fmla="*/ 433 h 598"/>
                    <a:gd name="T8" fmla="*/ 197 w 394"/>
                    <a:gd name="T9" fmla="*/ 598 h 598"/>
                    <a:gd name="T10" fmla="*/ 394 w 394"/>
                    <a:gd name="T11" fmla="*/ 438 h 598"/>
                    <a:gd name="T12" fmla="*/ 358 w 394"/>
                    <a:gd name="T13" fmla="*/ 408 h 598"/>
                    <a:gd name="T14" fmla="*/ 227 w 394"/>
                    <a:gd name="T15" fmla="*/ 278 h 598"/>
                    <a:gd name="T16" fmla="*/ 195 w 394"/>
                    <a:gd name="T17" fmla="*/ 237 h 598"/>
                    <a:gd name="T18" fmla="*/ 197 w 394"/>
                    <a:gd name="T19" fmla="*/ 0 h 598"/>
                    <a:gd name="T20" fmla="*/ 182 w 394"/>
                    <a:gd name="T21" fmla="*/ 1 h 598"/>
                    <a:gd name="T22" fmla="*/ 197 w 394"/>
                    <a:gd name="T23" fmla="*/ 22 h 598"/>
                    <a:gd name="T24" fmla="*/ 213 w 394"/>
                    <a:gd name="T25" fmla="*/ 1 h 598"/>
                    <a:gd name="T26" fmla="*/ 197 w 394"/>
                    <a:gd name="T2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4" h="598">
                      <a:moveTo>
                        <a:pt x="195" y="237"/>
                      </a:moveTo>
                      <a:cubicBezTo>
                        <a:pt x="187" y="250"/>
                        <a:pt x="177" y="263"/>
                        <a:pt x="165" y="275"/>
                      </a:cubicBezTo>
                      <a:cubicBezTo>
                        <a:pt x="35" y="405"/>
                        <a:pt x="35" y="405"/>
                        <a:pt x="35" y="405"/>
                      </a:cubicBezTo>
                      <a:cubicBezTo>
                        <a:pt x="24" y="416"/>
                        <a:pt x="12" y="425"/>
                        <a:pt x="0" y="433"/>
                      </a:cubicBezTo>
                      <a:cubicBezTo>
                        <a:pt x="19" y="528"/>
                        <a:pt x="100" y="598"/>
                        <a:pt x="197" y="598"/>
                      </a:cubicBezTo>
                      <a:cubicBezTo>
                        <a:pt x="293" y="598"/>
                        <a:pt x="374" y="530"/>
                        <a:pt x="394" y="438"/>
                      </a:cubicBezTo>
                      <a:cubicBezTo>
                        <a:pt x="381" y="429"/>
                        <a:pt x="369" y="420"/>
                        <a:pt x="358" y="408"/>
                      </a:cubicBezTo>
                      <a:cubicBezTo>
                        <a:pt x="227" y="278"/>
                        <a:pt x="227" y="278"/>
                        <a:pt x="227" y="278"/>
                      </a:cubicBezTo>
                      <a:cubicBezTo>
                        <a:pt x="215" y="265"/>
                        <a:pt x="204" y="252"/>
                        <a:pt x="195" y="237"/>
                      </a:cubicBezTo>
                      <a:moveTo>
                        <a:pt x="197" y="0"/>
                      </a:moveTo>
                      <a:cubicBezTo>
                        <a:pt x="192" y="0"/>
                        <a:pt x="187" y="1"/>
                        <a:pt x="182" y="1"/>
                      </a:cubicBezTo>
                      <a:cubicBezTo>
                        <a:pt x="188" y="8"/>
                        <a:pt x="193" y="15"/>
                        <a:pt x="197" y="22"/>
                      </a:cubicBezTo>
                      <a:cubicBezTo>
                        <a:pt x="202" y="15"/>
                        <a:pt x="207" y="8"/>
                        <a:pt x="213" y="1"/>
                      </a:cubicBezTo>
                      <a:cubicBezTo>
                        <a:pt x="208" y="1"/>
                        <a:pt x="203" y="0"/>
                        <a:pt x="197" y="0"/>
                      </a:cubicBezTo>
                    </a:path>
                  </a:pathLst>
                </a:custGeom>
                <a:solidFill>
                  <a:srgbClr val="7EA9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43"/>
                <p:cNvSpPr>
                  <a:spLocks noEditPoints="1"/>
                </p:cNvSpPr>
                <p:nvPr/>
              </p:nvSpPr>
              <p:spPr bwMode="auto">
                <a:xfrm>
                  <a:off x="1909763" y="3581400"/>
                  <a:ext cx="254000" cy="387350"/>
                </a:xfrm>
                <a:custGeom>
                  <a:avLst/>
                  <a:gdLst>
                    <a:gd name="T0" fmla="*/ 193 w 393"/>
                    <a:gd name="T1" fmla="*/ 567 h 598"/>
                    <a:gd name="T2" fmla="*/ 170 w 393"/>
                    <a:gd name="T3" fmla="*/ 596 h 598"/>
                    <a:gd name="T4" fmla="*/ 195 w 393"/>
                    <a:gd name="T5" fmla="*/ 598 h 598"/>
                    <a:gd name="T6" fmla="*/ 214 w 393"/>
                    <a:gd name="T7" fmla="*/ 597 h 598"/>
                    <a:gd name="T8" fmla="*/ 193 w 393"/>
                    <a:gd name="T9" fmla="*/ 567 h 598"/>
                    <a:gd name="T10" fmla="*/ 195 w 393"/>
                    <a:gd name="T11" fmla="*/ 0 h 598"/>
                    <a:gd name="T12" fmla="*/ 0 w 393"/>
                    <a:gd name="T13" fmla="*/ 153 h 598"/>
                    <a:gd name="T14" fmla="*/ 33 w 393"/>
                    <a:gd name="T15" fmla="*/ 180 h 598"/>
                    <a:gd name="T16" fmla="*/ 163 w 393"/>
                    <a:gd name="T17" fmla="*/ 310 h 598"/>
                    <a:gd name="T18" fmla="*/ 199 w 393"/>
                    <a:gd name="T19" fmla="*/ 357 h 598"/>
                    <a:gd name="T20" fmla="*/ 228 w 393"/>
                    <a:gd name="T21" fmla="*/ 320 h 598"/>
                    <a:gd name="T22" fmla="*/ 359 w 393"/>
                    <a:gd name="T23" fmla="*/ 190 h 598"/>
                    <a:gd name="T24" fmla="*/ 393 w 393"/>
                    <a:gd name="T25" fmla="*/ 162 h 598"/>
                    <a:gd name="T26" fmla="*/ 195 w 393"/>
                    <a:gd name="T2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3" h="598">
                      <a:moveTo>
                        <a:pt x="193" y="567"/>
                      </a:moveTo>
                      <a:cubicBezTo>
                        <a:pt x="186" y="577"/>
                        <a:pt x="179" y="587"/>
                        <a:pt x="170" y="596"/>
                      </a:cubicBezTo>
                      <a:cubicBezTo>
                        <a:pt x="178" y="597"/>
                        <a:pt x="187" y="598"/>
                        <a:pt x="195" y="598"/>
                      </a:cubicBezTo>
                      <a:cubicBezTo>
                        <a:pt x="202" y="598"/>
                        <a:pt x="208" y="597"/>
                        <a:pt x="214" y="597"/>
                      </a:cubicBezTo>
                      <a:cubicBezTo>
                        <a:pt x="206" y="587"/>
                        <a:pt x="199" y="577"/>
                        <a:pt x="193" y="567"/>
                      </a:cubicBezTo>
                      <a:moveTo>
                        <a:pt x="195" y="0"/>
                      </a:moveTo>
                      <a:cubicBezTo>
                        <a:pt x="102" y="0"/>
                        <a:pt x="23" y="65"/>
                        <a:pt x="0" y="153"/>
                      </a:cubicBezTo>
                      <a:cubicBezTo>
                        <a:pt x="12" y="161"/>
                        <a:pt x="23" y="170"/>
                        <a:pt x="33" y="180"/>
                      </a:cubicBezTo>
                      <a:cubicBezTo>
                        <a:pt x="163" y="310"/>
                        <a:pt x="163" y="310"/>
                        <a:pt x="163" y="310"/>
                      </a:cubicBezTo>
                      <a:cubicBezTo>
                        <a:pt x="178" y="325"/>
                        <a:pt x="189" y="340"/>
                        <a:pt x="199" y="357"/>
                      </a:cubicBezTo>
                      <a:cubicBezTo>
                        <a:pt x="207" y="344"/>
                        <a:pt x="217" y="332"/>
                        <a:pt x="228" y="320"/>
                      </a:cubicBezTo>
                      <a:cubicBezTo>
                        <a:pt x="359" y="190"/>
                        <a:pt x="359" y="190"/>
                        <a:pt x="359" y="190"/>
                      </a:cubicBezTo>
                      <a:cubicBezTo>
                        <a:pt x="369" y="179"/>
                        <a:pt x="381" y="170"/>
                        <a:pt x="393" y="162"/>
                      </a:cubicBezTo>
                      <a:cubicBezTo>
                        <a:pt x="373" y="69"/>
                        <a:pt x="292" y="0"/>
                        <a:pt x="195" y="0"/>
                      </a:cubicBezTo>
                    </a:path>
                  </a:pathLst>
                </a:custGeom>
                <a:solidFill>
                  <a:srgbClr val="F598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4" name="Freeform 44"/>
                <p:cNvSpPr>
                  <a:spLocks noEditPoints="1"/>
                </p:cNvSpPr>
                <p:nvPr/>
              </p:nvSpPr>
              <p:spPr bwMode="auto">
                <a:xfrm>
                  <a:off x="1693863" y="4000500"/>
                  <a:ext cx="331788" cy="319087"/>
                </a:xfrm>
                <a:custGeom>
                  <a:avLst/>
                  <a:gdLst>
                    <a:gd name="T0" fmla="*/ 335 w 513"/>
                    <a:gd name="T1" fmla="*/ 177 h 494"/>
                    <a:gd name="T2" fmla="*/ 279 w 513"/>
                    <a:gd name="T3" fmla="*/ 184 h 494"/>
                    <a:gd name="T4" fmla="*/ 95 w 513"/>
                    <a:gd name="T5" fmla="*/ 184 h 494"/>
                    <a:gd name="T6" fmla="*/ 53 w 513"/>
                    <a:gd name="T7" fmla="*/ 180 h 494"/>
                    <a:gd name="T8" fmla="*/ 77 w 513"/>
                    <a:gd name="T9" fmla="*/ 436 h 494"/>
                    <a:gd name="T10" fmla="*/ 218 w 513"/>
                    <a:gd name="T11" fmla="*/ 494 h 494"/>
                    <a:gd name="T12" fmla="*/ 331 w 513"/>
                    <a:gd name="T13" fmla="*/ 460 h 494"/>
                    <a:gd name="T14" fmla="*/ 327 w 513"/>
                    <a:gd name="T15" fmla="*/ 419 h 494"/>
                    <a:gd name="T16" fmla="*/ 327 w 513"/>
                    <a:gd name="T17" fmla="*/ 234 h 494"/>
                    <a:gd name="T18" fmla="*/ 335 w 513"/>
                    <a:gd name="T19" fmla="*/ 177 h 494"/>
                    <a:gd name="T20" fmla="*/ 486 w 513"/>
                    <a:gd name="T21" fmla="*/ 0 h 494"/>
                    <a:gd name="T22" fmla="*/ 480 w 513"/>
                    <a:gd name="T23" fmla="*/ 34 h 494"/>
                    <a:gd name="T24" fmla="*/ 513 w 513"/>
                    <a:gd name="T25" fmla="*/ 28 h 494"/>
                    <a:gd name="T26" fmla="*/ 500 w 513"/>
                    <a:gd name="T27" fmla="*/ 13 h 494"/>
                    <a:gd name="T28" fmla="*/ 486 w 513"/>
                    <a:gd name="T29" fmla="*/ 0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3" h="494">
                      <a:moveTo>
                        <a:pt x="335" y="177"/>
                      </a:moveTo>
                      <a:cubicBezTo>
                        <a:pt x="317" y="181"/>
                        <a:pt x="299" y="184"/>
                        <a:pt x="279" y="184"/>
                      </a:cubicBezTo>
                      <a:cubicBezTo>
                        <a:pt x="95" y="184"/>
                        <a:pt x="95" y="184"/>
                        <a:pt x="95" y="184"/>
                      </a:cubicBezTo>
                      <a:cubicBezTo>
                        <a:pt x="81" y="184"/>
                        <a:pt x="67" y="182"/>
                        <a:pt x="53" y="180"/>
                      </a:cubicBezTo>
                      <a:cubicBezTo>
                        <a:pt x="0" y="260"/>
                        <a:pt x="8" y="367"/>
                        <a:pt x="77" y="436"/>
                      </a:cubicBezTo>
                      <a:cubicBezTo>
                        <a:pt x="116" y="474"/>
                        <a:pt x="167" y="494"/>
                        <a:pt x="218" y="494"/>
                      </a:cubicBezTo>
                      <a:cubicBezTo>
                        <a:pt x="257" y="494"/>
                        <a:pt x="296" y="483"/>
                        <a:pt x="331" y="460"/>
                      </a:cubicBezTo>
                      <a:cubicBezTo>
                        <a:pt x="328" y="447"/>
                        <a:pt x="327" y="433"/>
                        <a:pt x="327" y="419"/>
                      </a:cubicBezTo>
                      <a:cubicBezTo>
                        <a:pt x="327" y="234"/>
                        <a:pt x="327" y="234"/>
                        <a:pt x="327" y="234"/>
                      </a:cubicBezTo>
                      <a:cubicBezTo>
                        <a:pt x="327" y="214"/>
                        <a:pt x="329" y="195"/>
                        <a:pt x="335" y="177"/>
                      </a:cubicBezTo>
                      <a:moveTo>
                        <a:pt x="486" y="0"/>
                      </a:moveTo>
                      <a:cubicBezTo>
                        <a:pt x="484" y="11"/>
                        <a:pt x="482" y="23"/>
                        <a:pt x="480" y="34"/>
                      </a:cubicBezTo>
                      <a:cubicBezTo>
                        <a:pt x="490" y="31"/>
                        <a:pt x="502" y="29"/>
                        <a:pt x="513" y="28"/>
                      </a:cubicBezTo>
                      <a:cubicBezTo>
                        <a:pt x="509" y="23"/>
                        <a:pt x="505" y="18"/>
                        <a:pt x="500" y="13"/>
                      </a:cubicBezTo>
                      <a:cubicBezTo>
                        <a:pt x="495" y="8"/>
                        <a:pt x="490" y="4"/>
                        <a:pt x="486" y="0"/>
                      </a:cubicBezTo>
                    </a:path>
                  </a:pathLst>
                </a:custGeom>
                <a:solidFill>
                  <a:srgbClr val="A28D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45"/>
                <p:cNvSpPr>
                  <a:spLocks/>
                </p:cNvSpPr>
                <p:nvPr/>
              </p:nvSpPr>
              <p:spPr bwMode="auto">
                <a:xfrm>
                  <a:off x="1728788" y="3989388"/>
                  <a:ext cx="279400" cy="130175"/>
                </a:xfrm>
                <a:custGeom>
                  <a:avLst/>
                  <a:gdLst>
                    <a:gd name="T0" fmla="*/ 407 w 433"/>
                    <a:gd name="T1" fmla="*/ 0 h 202"/>
                    <a:gd name="T2" fmla="*/ 305 w 433"/>
                    <a:gd name="T3" fmla="*/ 27 h 202"/>
                    <a:gd name="T4" fmla="*/ 203 w 433"/>
                    <a:gd name="T5" fmla="*/ 0 h 202"/>
                    <a:gd name="T6" fmla="*/ 158 w 433"/>
                    <a:gd name="T7" fmla="*/ 34 h 202"/>
                    <a:gd name="T8" fmla="*/ 27 w 433"/>
                    <a:gd name="T9" fmla="*/ 165 h 202"/>
                    <a:gd name="T10" fmla="*/ 0 w 433"/>
                    <a:gd name="T11" fmla="*/ 198 h 202"/>
                    <a:gd name="T12" fmla="*/ 42 w 433"/>
                    <a:gd name="T13" fmla="*/ 202 h 202"/>
                    <a:gd name="T14" fmla="*/ 226 w 433"/>
                    <a:gd name="T15" fmla="*/ 202 h 202"/>
                    <a:gd name="T16" fmla="*/ 282 w 433"/>
                    <a:gd name="T17" fmla="*/ 195 h 202"/>
                    <a:gd name="T18" fmla="*/ 427 w 433"/>
                    <a:gd name="T19" fmla="*/ 52 h 202"/>
                    <a:gd name="T20" fmla="*/ 433 w 433"/>
                    <a:gd name="T21" fmla="*/ 18 h 202"/>
                    <a:gd name="T22" fmla="*/ 407 w 433"/>
                    <a:gd name="T2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3" h="202">
                      <a:moveTo>
                        <a:pt x="407" y="0"/>
                      </a:moveTo>
                      <a:cubicBezTo>
                        <a:pt x="376" y="18"/>
                        <a:pt x="341" y="27"/>
                        <a:pt x="305" y="27"/>
                      </a:cubicBezTo>
                      <a:cubicBezTo>
                        <a:pt x="270" y="27"/>
                        <a:pt x="234" y="18"/>
                        <a:pt x="203" y="0"/>
                      </a:cubicBezTo>
                      <a:cubicBezTo>
                        <a:pt x="187" y="9"/>
                        <a:pt x="171" y="21"/>
                        <a:pt x="158" y="34"/>
                      </a:cubicBezTo>
                      <a:cubicBezTo>
                        <a:pt x="27" y="165"/>
                        <a:pt x="27" y="165"/>
                        <a:pt x="27" y="165"/>
                      </a:cubicBezTo>
                      <a:cubicBezTo>
                        <a:pt x="17" y="175"/>
                        <a:pt x="8" y="186"/>
                        <a:pt x="0" y="198"/>
                      </a:cubicBezTo>
                      <a:cubicBezTo>
                        <a:pt x="14" y="200"/>
                        <a:pt x="28" y="202"/>
                        <a:pt x="42" y="202"/>
                      </a:cubicBezTo>
                      <a:cubicBezTo>
                        <a:pt x="226" y="202"/>
                        <a:pt x="226" y="202"/>
                        <a:pt x="226" y="202"/>
                      </a:cubicBezTo>
                      <a:cubicBezTo>
                        <a:pt x="246" y="202"/>
                        <a:pt x="264" y="199"/>
                        <a:pt x="282" y="195"/>
                      </a:cubicBezTo>
                      <a:cubicBezTo>
                        <a:pt x="301" y="124"/>
                        <a:pt x="357" y="69"/>
                        <a:pt x="427" y="52"/>
                      </a:cubicBezTo>
                      <a:cubicBezTo>
                        <a:pt x="429" y="41"/>
                        <a:pt x="431" y="29"/>
                        <a:pt x="433" y="18"/>
                      </a:cubicBezTo>
                      <a:cubicBezTo>
                        <a:pt x="424" y="11"/>
                        <a:pt x="416" y="5"/>
                        <a:pt x="407" y="0"/>
                      </a:cubicBezTo>
                    </a:path>
                  </a:pathLst>
                </a:custGeom>
                <a:solidFill>
                  <a:srgbClr val="844C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6" name="Freeform 46"/>
                <p:cNvSpPr>
                  <a:spLocks/>
                </p:cNvSpPr>
                <p:nvPr/>
              </p:nvSpPr>
              <p:spPr bwMode="auto">
                <a:xfrm>
                  <a:off x="1905000" y="4017963"/>
                  <a:ext cx="130175" cy="279400"/>
                </a:xfrm>
                <a:custGeom>
                  <a:avLst/>
                  <a:gdLst>
                    <a:gd name="T0" fmla="*/ 186 w 201"/>
                    <a:gd name="T1" fmla="*/ 0 h 432"/>
                    <a:gd name="T2" fmla="*/ 153 w 201"/>
                    <a:gd name="T3" fmla="*/ 6 h 432"/>
                    <a:gd name="T4" fmla="*/ 8 w 201"/>
                    <a:gd name="T5" fmla="*/ 149 h 432"/>
                    <a:gd name="T6" fmla="*/ 0 w 201"/>
                    <a:gd name="T7" fmla="*/ 206 h 432"/>
                    <a:gd name="T8" fmla="*/ 0 w 201"/>
                    <a:gd name="T9" fmla="*/ 391 h 432"/>
                    <a:gd name="T10" fmla="*/ 4 w 201"/>
                    <a:gd name="T11" fmla="*/ 432 h 432"/>
                    <a:gd name="T12" fmla="*/ 39 w 201"/>
                    <a:gd name="T13" fmla="*/ 404 h 432"/>
                    <a:gd name="T14" fmla="*/ 169 w 201"/>
                    <a:gd name="T15" fmla="*/ 274 h 432"/>
                    <a:gd name="T16" fmla="*/ 199 w 201"/>
                    <a:gd name="T17" fmla="*/ 236 h 432"/>
                    <a:gd name="T18" fmla="*/ 201 w 201"/>
                    <a:gd name="T19" fmla="*/ 21 h 432"/>
                    <a:gd name="T20" fmla="*/ 186 w 201"/>
                    <a:gd name="T21" fmla="*/ 0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1" h="432">
                      <a:moveTo>
                        <a:pt x="186" y="0"/>
                      </a:moveTo>
                      <a:cubicBezTo>
                        <a:pt x="175" y="1"/>
                        <a:pt x="163" y="3"/>
                        <a:pt x="153" y="6"/>
                      </a:cubicBezTo>
                      <a:cubicBezTo>
                        <a:pt x="134" y="75"/>
                        <a:pt x="78" y="130"/>
                        <a:pt x="8" y="149"/>
                      </a:cubicBezTo>
                      <a:cubicBezTo>
                        <a:pt x="2" y="167"/>
                        <a:pt x="0" y="186"/>
                        <a:pt x="0" y="206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5"/>
                        <a:pt x="1" y="419"/>
                        <a:pt x="4" y="432"/>
                      </a:cubicBezTo>
                      <a:cubicBezTo>
                        <a:pt x="16" y="424"/>
                        <a:pt x="28" y="415"/>
                        <a:pt x="39" y="404"/>
                      </a:cubicBezTo>
                      <a:cubicBezTo>
                        <a:pt x="169" y="274"/>
                        <a:pt x="169" y="274"/>
                        <a:pt x="169" y="274"/>
                      </a:cubicBezTo>
                      <a:cubicBezTo>
                        <a:pt x="181" y="262"/>
                        <a:pt x="191" y="249"/>
                        <a:pt x="199" y="236"/>
                      </a:cubicBezTo>
                      <a:cubicBezTo>
                        <a:pt x="159" y="169"/>
                        <a:pt x="160" y="85"/>
                        <a:pt x="201" y="21"/>
                      </a:cubicBezTo>
                      <a:cubicBezTo>
                        <a:pt x="197" y="14"/>
                        <a:pt x="192" y="7"/>
                        <a:pt x="186" y="0"/>
                      </a:cubicBezTo>
                    </a:path>
                  </a:pathLst>
                </a:custGeom>
                <a:solidFill>
                  <a:srgbClr val="5461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47"/>
                <p:cNvSpPr>
                  <a:spLocks/>
                </p:cNvSpPr>
                <p:nvPr/>
              </p:nvSpPr>
              <p:spPr bwMode="auto">
                <a:xfrm>
                  <a:off x="1909763" y="4022725"/>
                  <a:ext cx="93663" cy="92075"/>
                </a:xfrm>
                <a:custGeom>
                  <a:avLst/>
                  <a:gdLst>
                    <a:gd name="T0" fmla="*/ 145 w 145"/>
                    <a:gd name="T1" fmla="*/ 0 h 143"/>
                    <a:gd name="T2" fmla="*/ 0 w 145"/>
                    <a:gd name="T3" fmla="*/ 143 h 143"/>
                    <a:gd name="T4" fmla="*/ 145 w 145"/>
                    <a:gd name="T5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5" h="143">
                      <a:moveTo>
                        <a:pt x="145" y="0"/>
                      </a:moveTo>
                      <a:cubicBezTo>
                        <a:pt x="75" y="17"/>
                        <a:pt x="19" y="72"/>
                        <a:pt x="0" y="143"/>
                      </a:cubicBezTo>
                      <a:cubicBezTo>
                        <a:pt x="70" y="124"/>
                        <a:pt x="126" y="69"/>
                        <a:pt x="145" y="0"/>
                      </a:cubicBezTo>
                    </a:path>
                  </a:pathLst>
                </a:custGeom>
                <a:solidFill>
                  <a:srgbClr val="4434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8" name="Freeform 48"/>
                <p:cNvSpPr>
                  <a:spLocks noEditPoints="1"/>
                </p:cNvSpPr>
                <p:nvPr/>
              </p:nvSpPr>
              <p:spPr bwMode="auto">
                <a:xfrm>
                  <a:off x="2047875" y="3663950"/>
                  <a:ext cx="328613" cy="317500"/>
                </a:xfrm>
                <a:custGeom>
                  <a:avLst/>
                  <a:gdLst>
                    <a:gd name="T0" fmla="*/ 25 w 510"/>
                    <a:gd name="T1" fmla="*/ 465 h 491"/>
                    <a:gd name="T2" fmla="*/ 0 w 510"/>
                    <a:gd name="T3" fmla="*/ 469 h 491"/>
                    <a:gd name="T4" fmla="*/ 11 w 510"/>
                    <a:gd name="T5" fmla="*/ 481 h 491"/>
                    <a:gd name="T6" fmla="*/ 21 w 510"/>
                    <a:gd name="T7" fmla="*/ 491 h 491"/>
                    <a:gd name="T8" fmla="*/ 25 w 510"/>
                    <a:gd name="T9" fmla="*/ 465 h 491"/>
                    <a:gd name="T10" fmla="*/ 293 w 510"/>
                    <a:gd name="T11" fmla="*/ 0 h 491"/>
                    <a:gd name="T12" fmla="*/ 179 w 510"/>
                    <a:gd name="T13" fmla="*/ 34 h 491"/>
                    <a:gd name="T14" fmla="*/ 183 w 510"/>
                    <a:gd name="T15" fmla="*/ 78 h 491"/>
                    <a:gd name="T16" fmla="*/ 183 w 510"/>
                    <a:gd name="T17" fmla="*/ 263 h 491"/>
                    <a:gd name="T18" fmla="*/ 177 w 510"/>
                    <a:gd name="T19" fmla="*/ 313 h 491"/>
                    <a:gd name="T20" fmla="*/ 227 w 510"/>
                    <a:gd name="T21" fmla="*/ 307 h 491"/>
                    <a:gd name="T22" fmla="*/ 412 w 510"/>
                    <a:gd name="T23" fmla="*/ 307 h 491"/>
                    <a:gd name="T24" fmla="*/ 459 w 510"/>
                    <a:gd name="T25" fmla="*/ 312 h 491"/>
                    <a:gd name="T26" fmla="*/ 434 w 510"/>
                    <a:gd name="T27" fmla="*/ 58 h 491"/>
                    <a:gd name="T28" fmla="*/ 293 w 510"/>
                    <a:gd name="T29" fmla="*/ 0 h 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0" h="491">
                      <a:moveTo>
                        <a:pt x="25" y="465"/>
                      </a:moveTo>
                      <a:cubicBezTo>
                        <a:pt x="17" y="467"/>
                        <a:pt x="8" y="468"/>
                        <a:pt x="0" y="469"/>
                      </a:cubicBezTo>
                      <a:cubicBezTo>
                        <a:pt x="3" y="473"/>
                        <a:pt x="7" y="477"/>
                        <a:pt x="11" y="481"/>
                      </a:cubicBezTo>
                      <a:cubicBezTo>
                        <a:pt x="14" y="484"/>
                        <a:pt x="18" y="487"/>
                        <a:pt x="21" y="491"/>
                      </a:cubicBezTo>
                      <a:cubicBezTo>
                        <a:pt x="22" y="482"/>
                        <a:pt x="23" y="473"/>
                        <a:pt x="25" y="465"/>
                      </a:cubicBezTo>
                      <a:moveTo>
                        <a:pt x="293" y="0"/>
                      </a:moveTo>
                      <a:cubicBezTo>
                        <a:pt x="253" y="0"/>
                        <a:pt x="213" y="11"/>
                        <a:pt x="179" y="34"/>
                      </a:cubicBezTo>
                      <a:cubicBezTo>
                        <a:pt x="182" y="48"/>
                        <a:pt x="183" y="63"/>
                        <a:pt x="183" y="78"/>
                      </a:cubicBezTo>
                      <a:cubicBezTo>
                        <a:pt x="183" y="263"/>
                        <a:pt x="183" y="263"/>
                        <a:pt x="183" y="263"/>
                      </a:cubicBezTo>
                      <a:cubicBezTo>
                        <a:pt x="183" y="280"/>
                        <a:pt x="181" y="297"/>
                        <a:pt x="177" y="313"/>
                      </a:cubicBezTo>
                      <a:cubicBezTo>
                        <a:pt x="193" y="309"/>
                        <a:pt x="210" y="307"/>
                        <a:pt x="227" y="307"/>
                      </a:cubicBezTo>
                      <a:cubicBezTo>
                        <a:pt x="412" y="307"/>
                        <a:pt x="412" y="307"/>
                        <a:pt x="412" y="307"/>
                      </a:cubicBezTo>
                      <a:cubicBezTo>
                        <a:pt x="428" y="307"/>
                        <a:pt x="444" y="308"/>
                        <a:pt x="459" y="312"/>
                      </a:cubicBezTo>
                      <a:cubicBezTo>
                        <a:pt x="510" y="232"/>
                        <a:pt x="502" y="126"/>
                        <a:pt x="434" y="58"/>
                      </a:cubicBezTo>
                      <a:cubicBezTo>
                        <a:pt x="395" y="19"/>
                        <a:pt x="344" y="0"/>
                        <a:pt x="293" y="0"/>
                      </a:cubicBezTo>
                    </a:path>
                  </a:pathLst>
                </a:custGeom>
                <a:solidFill>
                  <a:srgbClr val="E6D4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9" name="Freeform 49"/>
                <p:cNvSpPr>
                  <a:spLocks/>
                </p:cNvSpPr>
                <p:nvPr/>
              </p:nvSpPr>
              <p:spPr bwMode="auto">
                <a:xfrm>
                  <a:off x="2060575" y="3862388"/>
                  <a:ext cx="284163" cy="131762"/>
                </a:xfrm>
                <a:custGeom>
                  <a:avLst/>
                  <a:gdLst>
                    <a:gd name="T0" fmla="*/ 391 w 438"/>
                    <a:gd name="T1" fmla="*/ 0 h 202"/>
                    <a:gd name="T2" fmla="*/ 206 w 438"/>
                    <a:gd name="T3" fmla="*/ 0 h 202"/>
                    <a:gd name="T4" fmla="*/ 156 w 438"/>
                    <a:gd name="T5" fmla="*/ 6 h 202"/>
                    <a:gd name="T6" fmla="*/ 4 w 438"/>
                    <a:gd name="T7" fmla="*/ 158 h 202"/>
                    <a:gd name="T8" fmla="*/ 0 w 438"/>
                    <a:gd name="T9" fmla="*/ 184 h 202"/>
                    <a:gd name="T10" fmla="*/ 23 w 438"/>
                    <a:gd name="T11" fmla="*/ 200 h 202"/>
                    <a:gd name="T12" fmla="*/ 128 w 438"/>
                    <a:gd name="T13" fmla="*/ 171 h 202"/>
                    <a:gd name="T14" fmla="*/ 238 w 438"/>
                    <a:gd name="T15" fmla="*/ 202 h 202"/>
                    <a:gd name="T16" fmla="*/ 279 w 438"/>
                    <a:gd name="T17" fmla="*/ 170 h 202"/>
                    <a:gd name="T18" fmla="*/ 409 w 438"/>
                    <a:gd name="T19" fmla="*/ 40 h 202"/>
                    <a:gd name="T20" fmla="*/ 438 w 438"/>
                    <a:gd name="T21" fmla="*/ 5 h 202"/>
                    <a:gd name="T22" fmla="*/ 391 w 438"/>
                    <a:gd name="T2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8" h="202">
                      <a:moveTo>
                        <a:pt x="391" y="0"/>
                      </a:moveTo>
                      <a:cubicBezTo>
                        <a:pt x="206" y="0"/>
                        <a:pt x="206" y="0"/>
                        <a:pt x="206" y="0"/>
                      </a:cubicBezTo>
                      <a:cubicBezTo>
                        <a:pt x="189" y="0"/>
                        <a:pt x="172" y="2"/>
                        <a:pt x="156" y="6"/>
                      </a:cubicBezTo>
                      <a:cubicBezTo>
                        <a:pt x="138" y="81"/>
                        <a:pt x="79" y="141"/>
                        <a:pt x="4" y="158"/>
                      </a:cubicBezTo>
                      <a:cubicBezTo>
                        <a:pt x="2" y="166"/>
                        <a:pt x="1" y="175"/>
                        <a:pt x="0" y="184"/>
                      </a:cubicBezTo>
                      <a:cubicBezTo>
                        <a:pt x="7" y="190"/>
                        <a:pt x="15" y="195"/>
                        <a:pt x="23" y="200"/>
                      </a:cubicBezTo>
                      <a:cubicBezTo>
                        <a:pt x="55" y="181"/>
                        <a:pt x="91" y="171"/>
                        <a:pt x="128" y="171"/>
                      </a:cubicBezTo>
                      <a:cubicBezTo>
                        <a:pt x="166" y="171"/>
                        <a:pt x="204" y="181"/>
                        <a:pt x="238" y="202"/>
                      </a:cubicBezTo>
                      <a:cubicBezTo>
                        <a:pt x="253" y="194"/>
                        <a:pt x="266" y="183"/>
                        <a:pt x="279" y="170"/>
                      </a:cubicBezTo>
                      <a:cubicBezTo>
                        <a:pt x="409" y="40"/>
                        <a:pt x="409" y="40"/>
                        <a:pt x="409" y="40"/>
                      </a:cubicBezTo>
                      <a:cubicBezTo>
                        <a:pt x="420" y="29"/>
                        <a:pt x="430" y="17"/>
                        <a:pt x="438" y="5"/>
                      </a:cubicBezTo>
                      <a:cubicBezTo>
                        <a:pt x="423" y="1"/>
                        <a:pt x="407" y="0"/>
                        <a:pt x="391" y="0"/>
                      </a:cubicBezTo>
                    </a:path>
                  </a:pathLst>
                </a:custGeom>
                <a:solidFill>
                  <a:srgbClr val="ADB3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50"/>
                <p:cNvSpPr>
                  <a:spLocks/>
                </p:cNvSpPr>
                <p:nvPr/>
              </p:nvSpPr>
              <p:spPr bwMode="auto">
                <a:xfrm>
                  <a:off x="2033588" y="3686175"/>
                  <a:ext cx="131763" cy="280987"/>
                </a:xfrm>
                <a:custGeom>
                  <a:avLst/>
                  <a:gdLst>
                    <a:gd name="T0" fmla="*/ 200 w 204"/>
                    <a:gd name="T1" fmla="*/ 0 h 435"/>
                    <a:gd name="T2" fmla="*/ 166 w 204"/>
                    <a:gd name="T3" fmla="*/ 28 h 435"/>
                    <a:gd name="T4" fmla="*/ 35 w 204"/>
                    <a:gd name="T5" fmla="*/ 158 h 435"/>
                    <a:gd name="T6" fmla="*/ 6 w 204"/>
                    <a:gd name="T7" fmla="*/ 195 h 435"/>
                    <a:gd name="T8" fmla="*/ 0 w 204"/>
                    <a:gd name="T9" fmla="*/ 405 h 435"/>
                    <a:gd name="T10" fmla="*/ 21 w 204"/>
                    <a:gd name="T11" fmla="*/ 435 h 435"/>
                    <a:gd name="T12" fmla="*/ 46 w 204"/>
                    <a:gd name="T13" fmla="*/ 431 h 435"/>
                    <a:gd name="T14" fmla="*/ 198 w 204"/>
                    <a:gd name="T15" fmla="*/ 279 h 435"/>
                    <a:gd name="T16" fmla="*/ 204 w 204"/>
                    <a:gd name="T17" fmla="*/ 229 h 435"/>
                    <a:gd name="T18" fmla="*/ 204 w 204"/>
                    <a:gd name="T19" fmla="*/ 44 h 435"/>
                    <a:gd name="T20" fmla="*/ 200 w 204"/>
                    <a:gd name="T21" fmla="*/ 0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4" h="435">
                      <a:moveTo>
                        <a:pt x="200" y="0"/>
                      </a:moveTo>
                      <a:cubicBezTo>
                        <a:pt x="188" y="8"/>
                        <a:pt x="176" y="17"/>
                        <a:pt x="166" y="28"/>
                      </a:cubicBezTo>
                      <a:cubicBezTo>
                        <a:pt x="35" y="158"/>
                        <a:pt x="35" y="158"/>
                        <a:pt x="35" y="158"/>
                      </a:cubicBezTo>
                      <a:cubicBezTo>
                        <a:pt x="24" y="170"/>
                        <a:pt x="14" y="182"/>
                        <a:pt x="6" y="195"/>
                      </a:cubicBezTo>
                      <a:cubicBezTo>
                        <a:pt x="42" y="261"/>
                        <a:pt x="40" y="342"/>
                        <a:pt x="0" y="405"/>
                      </a:cubicBezTo>
                      <a:cubicBezTo>
                        <a:pt x="6" y="415"/>
                        <a:pt x="13" y="425"/>
                        <a:pt x="21" y="435"/>
                      </a:cubicBezTo>
                      <a:cubicBezTo>
                        <a:pt x="29" y="434"/>
                        <a:pt x="38" y="433"/>
                        <a:pt x="46" y="431"/>
                      </a:cubicBezTo>
                      <a:cubicBezTo>
                        <a:pt x="63" y="356"/>
                        <a:pt x="123" y="297"/>
                        <a:pt x="198" y="279"/>
                      </a:cubicBezTo>
                      <a:cubicBezTo>
                        <a:pt x="202" y="263"/>
                        <a:pt x="204" y="246"/>
                        <a:pt x="204" y="229"/>
                      </a:cubicBezTo>
                      <a:cubicBezTo>
                        <a:pt x="204" y="44"/>
                        <a:pt x="204" y="44"/>
                        <a:pt x="204" y="44"/>
                      </a:cubicBezTo>
                      <a:cubicBezTo>
                        <a:pt x="204" y="29"/>
                        <a:pt x="203" y="14"/>
                        <a:pt x="200" y="0"/>
                      </a:cubicBezTo>
                    </a:path>
                  </a:pathLst>
                </a:custGeom>
                <a:solidFill>
                  <a:srgbClr val="E683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51"/>
                <p:cNvSpPr>
                  <a:spLocks/>
                </p:cNvSpPr>
                <p:nvPr/>
              </p:nvSpPr>
              <p:spPr bwMode="auto">
                <a:xfrm>
                  <a:off x="2063750" y="3867150"/>
                  <a:ext cx="98425" cy="98425"/>
                </a:xfrm>
                <a:custGeom>
                  <a:avLst/>
                  <a:gdLst>
                    <a:gd name="T0" fmla="*/ 152 w 152"/>
                    <a:gd name="T1" fmla="*/ 0 h 152"/>
                    <a:gd name="T2" fmla="*/ 0 w 152"/>
                    <a:gd name="T3" fmla="*/ 152 h 152"/>
                    <a:gd name="T4" fmla="*/ 152 w 152"/>
                    <a:gd name="T5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2" h="152">
                      <a:moveTo>
                        <a:pt x="152" y="0"/>
                      </a:moveTo>
                      <a:cubicBezTo>
                        <a:pt x="77" y="18"/>
                        <a:pt x="17" y="77"/>
                        <a:pt x="0" y="152"/>
                      </a:cubicBezTo>
                      <a:cubicBezTo>
                        <a:pt x="75" y="135"/>
                        <a:pt x="134" y="75"/>
                        <a:pt x="152" y="0"/>
                      </a:cubicBezTo>
                    </a:path>
                  </a:pathLst>
                </a:custGeom>
                <a:solidFill>
                  <a:srgbClr val="AD6E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2" name="Freeform 52"/>
                <p:cNvSpPr>
                  <a:spLocks noEditPoints="1"/>
                </p:cNvSpPr>
                <p:nvPr/>
              </p:nvSpPr>
              <p:spPr bwMode="auto">
                <a:xfrm>
                  <a:off x="1693863" y="3657600"/>
                  <a:ext cx="325438" cy="319087"/>
                </a:xfrm>
                <a:custGeom>
                  <a:avLst/>
                  <a:gdLst>
                    <a:gd name="T0" fmla="*/ 483 w 503"/>
                    <a:gd name="T1" fmla="*/ 474 h 494"/>
                    <a:gd name="T2" fmla="*/ 486 w 503"/>
                    <a:gd name="T3" fmla="*/ 494 h 494"/>
                    <a:gd name="T4" fmla="*/ 500 w 503"/>
                    <a:gd name="T5" fmla="*/ 481 h 494"/>
                    <a:gd name="T6" fmla="*/ 503 w 503"/>
                    <a:gd name="T7" fmla="*/ 478 h 494"/>
                    <a:gd name="T8" fmla="*/ 483 w 503"/>
                    <a:gd name="T9" fmla="*/ 474 h 494"/>
                    <a:gd name="T10" fmla="*/ 218 w 503"/>
                    <a:gd name="T11" fmla="*/ 0 h 494"/>
                    <a:gd name="T12" fmla="*/ 77 w 503"/>
                    <a:gd name="T13" fmla="*/ 58 h 494"/>
                    <a:gd name="T14" fmla="*/ 53 w 503"/>
                    <a:gd name="T15" fmla="*/ 314 h 494"/>
                    <a:gd name="T16" fmla="*/ 95 w 503"/>
                    <a:gd name="T17" fmla="*/ 310 h 494"/>
                    <a:gd name="T18" fmla="*/ 279 w 503"/>
                    <a:gd name="T19" fmla="*/ 310 h 494"/>
                    <a:gd name="T20" fmla="*/ 331 w 503"/>
                    <a:gd name="T21" fmla="*/ 316 h 494"/>
                    <a:gd name="T22" fmla="*/ 327 w 503"/>
                    <a:gd name="T23" fmla="*/ 273 h 494"/>
                    <a:gd name="T24" fmla="*/ 327 w 503"/>
                    <a:gd name="T25" fmla="*/ 88 h 494"/>
                    <a:gd name="T26" fmla="*/ 333 w 503"/>
                    <a:gd name="T27" fmla="*/ 35 h 494"/>
                    <a:gd name="T28" fmla="*/ 218 w 503"/>
                    <a:gd name="T29" fmla="*/ 0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03" h="494">
                      <a:moveTo>
                        <a:pt x="483" y="474"/>
                      </a:moveTo>
                      <a:cubicBezTo>
                        <a:pt x="484" y="481"/>
                        <a:pt x="485" y="487"/>
                        <a:pt x="486" y="494"/>
                      </a:cubicBezTo>
                      <a:cubicBezTo>
                        <a:pt x="490" y="490"/>
                        <a:pt x="495" y="486"/>
                        <a:pt x="500" y="481"/>
                      </a:cubicBezTo>
                      <a:cubicBezTo>
                        <a:pt x="501" y="480"/>
                        <a:pt x="502" y="479"/>
                        <a:pt x="503" y="478"/>
                      </a:cubicBezTo>
                      <a:cubicBezTo>
                        <a:pt x="496" y="477"/>
                        <a:pt x="489" y="476"/>
                        <a:pt x="483" y="474"/>
                      </a:cubicBezTo>
                      <a:moveTo>
                        <a:pt x="218" y="0"/>
                      </a:moveTo>
                      <a:cubicBezTo>
                        <a:pt x="167" y="0"/>
                        <a:pt x="116" y="20"/>
                        <a:pt x="77" y="58"/>
                      </a:cubicBezTo>
                      <a:cubicBezTo>
                        <a:pt x="8" y="127"/>
                        <a:pt x="0" y="234"/>
                        <a:pt x="53" y="314"/>
                      </a:cubicBezTo>
                      <a:cubicBezTo>
                        <a:pt x="67" y="312"/>
                        <a:pt x="81" y="310"/>
                        <a:pt x="95" y="310"/>
                      </a:cubicBezTo>
                      <a:cubicBezTo>
                        <a:pt x="279" y="310"/>
                        <a:pt x="279" y="310"/>
                        <a:pt x="279" y="310"/>
                      </a:cubicBezTo>
                      <a:cubicBezTo>
                        <a:pt x="297" y="310"/>
                        <a:pt x="315" y="312"/>
                        <a:pt x="331" y="316"/>
                      </a:cubicBezTo>
                      <a:cubicBezTo>
                        <a:pt x="328" y="302"/>
                        <a:pt x="327" y="288"/>
                        <a:pt x="327" y="273"/>
                      </a:cubicBezTo>
                      <a:cubicBezTo>
                        <a:pt x="327" y="88"/>
                        <a:pt x="327" y="88"/>
                        <a:pt x="327" y="88"/>
                      </a:cubicBezTo>
                      <a:cubicBezTo>
                        <a:pt x="327" y="70"/>
                        <a:pt x="329" y="52"/>
                        <a:pt x="333" y="35"/>
                      </a:cubicBezTo>
                      <a:cubicBezTo>
                        <a:pt x="298" y="12"/>
                        <a:pt x="258" y="0"/>
                        <a:pt x="218" y="0"/>
                      </a:cubicBezTo>
                    </a:path>
                  </a:pathLst>
                </a:custGeom>
                <a:solidFill>
                  <a:srgbClr val="E37C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3" name="Freeform 53"/>
                <p:cNvSpPr>
                  <a:spLocks/>
                </p:cNvSpPr>
                <p:nvPr/>
              </p:nvSpPr>
              <p:spPr bwMode="auto">
                <a:xfrm>
                  <a:off x="1728788" y="3857625"/>
                  <a:ext cx="279400" cy="131762"/>
                </a:xfrm>
                <a:custGeom>
                  <a:avLst/>
                  <a:gdLst>
                    <a:gd name="T0" fmla="*/ 226 w 433"/>
                    <a:gd name="T1" fmla="*/ 0 h 202"/>
                    <a:gd name="T2" fmla="*/ 42 w 433"/>
                    <a:gd name="T3" fmla="*/ 0 h 202"/>
                    <a:gd name="T4" fmla="*/ 0 w 433"/>
                    <a:gd name="T5" fmla="*/ 4 h 202"/>
                    <a:gd name="T6" fmla="*/ 27 w 433"/>
                    <a:gd name="T7" fmla="*/ 37 h 202"/>
                    <a:gd name="T8" fmla="*/ 158 w 433"/>
                    <a:gd name="T9" fmla="*/ 168 h 202"/>
                    <a:gd name="T10" fmla="*/ 203 w 433"/>
                    <a:gd name="T11" fmla="*/ 202 h 202"/>
                    <a:gd name="T12" fmla="*/ 305 w 433"/>
                    <a:gd name="T13" fmla="*/ 175 h 202"/>
                    <a:gd name="T14" fmla="*/ 407 w 433"/>
                    <a:gd name="T15" fmla="*/ 202 h 202"/>
                    <a:gd name="T16" fmla="*/ 433 w 433"/>
                    <a:gd name="T17" fmla="*/ 184 h 202"/>
                    <a:gd name="T18" fmla="*/ 430 w 433"/>
                    <a:gd name="T19" fmla="*/ 164 h 202"/>
                    <a:gd name="T20" fmla="*/ 278 w 433"/>
                    <a:gd name="T21" fmla="*/ 6 h 202"/>
                    <a:gd name="T22" fmla="*/ 226 w 433"/>
                    <a:gd name="T2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3" h="202">
                      <a:moveTo>
                        <a:pt x="226" y="0"/>
                      </a:move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28" y="0"/>
                        <a:pt x="14" y="2"/>
                        <a:pt x="0" y="4"/>
                      </a:cubicBezTo>
                      <a:cubicBezTo>
                        <a:pt x="8" y="16"/>
                        <a:pt x="17" y="27"/>
                        <a:pt x="27" y="37"/>
                      </a:cubicBezTo>
                      <a:cubicBezTo>
                        <a:pt x="158" y="168"/>
                        <a:pt x="158" y="168"/>
                        <a:pt x="158" y="168"/>
                      </a:cubicBezTo>
                      <a:cubicBezTo>
                        <a:pt x="171" y="181"/>
                        <a:pt x="186" y="193"/>
                        <a:pt x="203" y="202"/>
                      </a:cubicBezTo>
                      <a:cubicBezTo>
                        <a:pt x="234" y="184"/>
                        <a:pt x="270" y="175"/>
                        <a:pt x="305" y="175"/>
                      </a:cubicBezTo>
                      <a:cubicBezTo>
                        <a:pt x="341" y="175"/>
                        <a:pt x="376" y="184"/>
                        <a:pt x="407" y="202"/>
                      </a:cubicBezTo>
                      <a:cubicBezTo>
                        <a:pt x="416" y="197"/>
                        <a:pt x="424" y="191"/>
                        <a:pt x="433" y="184"/>
                      </a:cubicBezTo>
                      <a:cubicBezTo>
                        <a:pt x="432" y="177"/>
                        <a:pt x="431" y="171"/>
                        <a:pt x="430" y="164"/>
                      </a:cubicBezTo>
                      <a:cubicBezTo>
                        <a:pt x="354" y="146"/>
                        <a:pt x="294" y="85"/>
                        <a:pt x="278" y="6"/>
                      </a:cubicBezTo>
                      <a:cubicBezTo>
                        <a:pt x="262" y="2"/>
                        <a:pt x="244" y="0"/>
                        <a:pt x="226" y="0"/>
                      </a:cubicBezTo>
                    </a:path>
                  </a:pathLst>
                </a:custGeom>
                <a:solidFill>
                  <a:srgbClr val="B94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4" name="Freeform 54"/>
                <p:cNvSpPr>
                  <a:spLocks/>
                </p:cNvSpPr>
                <p:nvPr/>
              </p:nvSpPr>
              <p:spPr bwMode="auto">
                <a:xfrm>
                  <a:off x="1905000" y="3679825"/>
                  <a:ext cx="133350" cy="287337"/>
                </a:xfrm>
                <a:custGeom>
                  <a:avLst/>
                  <a:gdLst>
                    <a:gd name="T0" fmla="*/ 6 w 205"/>
                    <a:gd name="T1" fmla="*/ 0 h 443"/>
                    <a:gd name="T2" fmla="*/ 0 w 205"/>
                    <a:gd name="T3" fmla="*/ 53 h 443"/>
                    <a:gd name="T4" fmla="*/ 0 w 205"/>
                    <a:gd name="T5" fmla="*/ 238 h 443"/>
                    <a:gd name="T6" fmla="*/ 4 w 205"/>
                    <a:gd name="T7" fmla="*/ 281 h 443"/>
                    <a:gd name="T8" fmla="*/ 156 w 205"/>
                    <a:gd name="T9" fmla="*/ 439 h 443"/>
                    <a:gd name="T10" fmla="*/ 176 w 205"/>
                    <a:gd name="T11" fmla="*/ 443 h 443"/>
                    <a:gd name="T12" fmla="*/ 199 w 205"/>
                    <a:gd name="T13" fmla="*/ 414 h 443"/>
                    <a:gd name="T14" fmla="*/ 205 w 205"/>
                    <a:gd name="T15" fmla="*/ 204 h 443"/>
                    <a:gd name="T16" fmla="*/ 169 w 205"/>
                    <a:gd name="T17" fmla="*/ 157 h 443"/>
                    <a:gd name="T18" fmla="*/ 39 w 205"/>
                    <a:gd name="T19" fmla="*/ 27 h 443"/>
                    <a:gd name="T20" fmla="*/ 6 w 205"/>
                    <a:gd name="T21" fmla="*/ 0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5" h="443">
                      <a:moveTo>
                        <a:pt x="6" y="0"/>
                      </a:moveTo>
                      <a:cubicBezTo>
                        <a:pt x="2" y="17"/>
                        <a:pt x="0" y="35"/>
                        <a:pt x="0" y="53"/>
                      </a:cubicBezTo>
                      <a:cubicBezTo>
                        <a:pt x="0" y="238"/>
                        <a:pt x="0" y="238"/>
                        <a:pt x="0" y="238"/>
                      </a:cubicBezTo>
                      <a:cubicBezTo>
                        <a:pt x="0" y="253"/>
                        <a:pt x="1" y="267"/>
                        <a:pt x="4" y="281"/>
                      </a:cubicBezTo>
                      <a:cubicBezTo>
                        <a:pt x="81" y="301"/>
                        <a:pt x="141" y="362"/>
                        <a:pt x="156" y="439"/>
                      </a:cubicBezTo>
                      <a:cubicBezTo>
                        <a:pt x="162" y="441"/>
                        <a:pt x="169" y="442"/>
                        <a:pt x="176" y="443"/>
                      </a:cubicBezTo>
                      <a:cubicBezTo>
                        <a:pt x="185" y="434"/>
                        <a:pt x="192" y="424"/>
                        <a:pt x="199" y="414"/>
                      </a:cubicBezTo>
                      <a:cubicBezTo>
                        <a:pt x="162" y="350"/>
                        <a:pt x="164" y="269"/>
                        <a:pt x="205" y="204"/>
                      </a:cubicBezTo>
                      <a:cubicBezTo>
                        <a:pt x="195" y="187"/>
                        <a:pt x="184" y="172"/>
                        <a:pt x="169" y="15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29" y="17"/>
                        <a:pt x="18" y="8"/>
                        <a:pt x="6" y="0"/>
                      </a:cubicBezTo>
                    </a:path>
                  </a:pathLst>
                </a:custGeom>
                <a:solidFill>
                  <a:srgbClr val="E34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5" name="Freeform 55"/>
                <p:cNvSpPr>
                  <a:spLocks/>
                </p:cNvSpPr>
                <p:nvPr/>
              </p:nvSpPr>
              <p:spPr bwMode="auto">
                <a:xfrm>
                  <a:off x="1908175" y="3862388"/>
                  <a:ext cx="98425" cy="101600"/>
                </a:xfrm>
                <a:custGeom>
                  <a:avLst/>
                  <a:gdLst>
                    <a:gd name="T0" fmla="*/ 0 w 152"/>
                    <a:gd name="T1" fmla="*/ 0 h 158"/>
                    <a:gd name="T2" fmla="*/ 152 w 152"/>
                    <a:gd name="T3" fmla="*/ 158 h 158"/>
                    <a:gd name="T4" fmla="*/ 0 w 152"/>
                    <a:gd name="T5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2" h="158">
                      <a:moveTo>
                        <a:pt x="0" y="0"/>
                      </a:moveTo>
                      <a:cubicBezTo>
                        <a:pt x="16" y="79"/>
                        <a:pt x="76" y="140"/>
                        <a:pt x="152" y="158"/>
                      </a:cubicBezTo>
                      <a:cubicBezTo>
                        <a:pt x="137" y="81"/>
                        <a:pt x="77" y="20"/>
                        <a:pt x="0" y="0"/>
                      </a:cubicBezTo>
                    </a:path>
                  </a:pathLst>
                </a:custGeom>
                <a:solidFill>
                  <a:srgbClr val="B929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6" name="Freeform 56"/>
                <p:cNvSpPr>
                  <a:spLocks/>
                </p:cNvSpPr>
                <p:nvPr/>
              </p:nvSpPr>
              <p:spPr bwMode="auto">
                <a:xfrm>
                  <a:off x="1858963" y="3971925"/>
                  <a:ext cx="131763" cy="34925"/>
                </a:xfrm>
                <a:custGeom>
                  <a:avLst/>
                  <a:gdLst>
                    <a:gd name="T0" fmla="*/ 102 w 204"/>
                    <a:gd name="T1" fmla="*/ 0 h 54"/>
                    <a:gd name="T2" fmla="*/ 0 w 204"/>
                    <a:gd name="T3" fmla="*/ 27 h 54"/>
                    <a:gd name="T4" fmla="*/ 102 w 204"/>
                    <a:gd name="T5" fmla="*/ 54 h 54"/>
                    <a:gd name="T6" fmla="*/ 204 w 204"/>
                    <a:gd name="T7" fmla="*/ 27 h 54"/>
                    <a:gd name="T8" fmla="*/ 102 w 204"/>
                    <a:gd name="T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4" h="54">
                      <a:moveTo>
                        <a:pt x="102" y="0"/>
                      </a:moveTo>
                      <a:cubicBezTo>
                        <a:pt x="67" y="0"/>
                        <a:pt x="31" y="9"/>
                        <a:pt x="0" y="27"/>
                      </a:cubicBezTo>
                      <a:cubicBezTo>
                        <a:pt x="31" y="45"/>
                        <a:pt x="67" y="54"/>
                        <a:pt x="102" y="54"/>
                      </a:cubicBezTo>
                      <a:cubicBezTo>
                        <a:pt x="138" y="54"/>
                        <a:pt x="173" y="45"/>
                        <a:pt x="204" y="27"/>
                      </a:cubicBezTo>
                      <a:cubicBezTo>
                        <a:pt x="173" y="9"/>
                        <a:pt x="138" y="0"/>
                        <a:pt x="102" y="0"/>
                      </a:cubicBezTo>
                    </a:path>
                  </a:pathLst>
                </a:custGeom>
                <a:solidFill>
                  <a:srgbClr val="7A26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7" name="Freeform 57"/>
                <p:cNvSpPr>
                  <a:spLocks/>
                </p:cNvSpPr>
                <p:nvPr/>
              </p:nvSpPr>
              <p:spPr bwMode="auto">
                <a:xfrm>
                  <a:off x="2009775" y="3813175"/>
                  <a:ext cx="50800" cy="134937"/>
                </a:xfrm>
                <a:custGeom>
                  <a:avLst/>
                  <a:gdLst>
                    <a:gd name="T0" fmla="*/ 43 w 79"/>
                    <a:gd name="T1" fmla="*/ 0 h 210"/>
                    <a:gd name="T2" fmla="*/ 37 w 79"/>
                    <a:gd name="T3" fmla="*/ 210 h 210"/>
                    <a:gd name="T4" fmla="*/ 43 w 79"/>
                    <a:gd name="T5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9" h="210">
                      <a:moveTo>
                        <a:pt x="43" y="0"/>
                      </a:moveTo>
                      <a:cubicBezTo>
                        <a:pt x="2" y="65"/>
                        <a:pt x="0" y="146"/>
                        <a:pt x="37" y="210"/>
                      </a:cubicBezTo>
                      <a:cubicBezTo>
                        <a:pt x="77" y="147"/>
                        <a:pt x="79" y="66"/>
                        <a:pt x="43" y="0"/>
                      </a:cubicBezTo>
                    </a:path>
                  </a:pathLst>
                </a:custGeom>
                <a:solidFill>
                  <a:srgbClr val="D541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8" name="Freeform 58"/>
                <p:cNvSpPr>
                  <a:spLocks noEditPoints="1"/>
                </p:cNvSpPr>
                <p:nvPr/>
              </p:nvSpPr>
              <p:spPr bwMode="auto">
                <a:xfrm>
                  <a:off x="2046288" y="4003675"/>
                  <a:ext cx="328613" cy="317500"/>
                </a:xfrm>
                <a:custGeom>
                  <a:avLst/>
                  <a:gdLst>
                    <a:gd name="T0" fmla="*/ 180 w 510"/>
                    <a:gd name="T1" fmla="*/ 180 h 493"/>
                    <a:gd name="T2" fmla="*/ 186 w 510"/>
                    <a:gd name="T3" fmla="*/ 230 h 493"/>
                    <a:gd name="T4" fmla="*/ 186 w 510"/>
                    <a:gd name="T5" fmla="*/ 415 h 493"/>
                    <a:gd name="T6" fmla="*/ 181 w 510"/>
                    <a:gd name="T7" fmla="*/ 461 h 493"/>
                    <a:gd name="T8" fmla="*/ 292 w 510"/>
                    <a:gd name="T9" fmla="*/ 493 h 493"/>
                    <a:gd name="T10" fmla="*/ 434 w 510"/>
                    <a:gd name="T11" fmla="*/ 435 h 493"/>
                    <a:gd name="T12" fmla="*/ 459 w 510"/>
                    <a:gd name="T13" fmla="*/ 182 h 493"/>
                    <a:gd name="T14" fmla="*/ 415 w 510"/>
                    <a:gd name="T15" fmla="*/ 186 h 493"/>
                    <a:gd name="T16" fmla="*/ 230 w 510"/>
                    <a:gd name="T17" fmla="*/ 186 h 493"/>
                    <a:gd name="T18" fmla="*/ 180 w 510"/>
                    <a:gd name="T19" fmla="*/ 180 h 493"/>
                    <a:gd name="T20" fmla="*/ 24 w 510"/>
                    <a:gd name="T21" fmla="*/ 0 h 493"/>
                    <a:gd name="T22" fmla="*/ 11 w 510"/>
                    <a:gd name="T23" fmla="*/ 12 h 493"/>
                    <a:gd name="T24" fmla="*/ 0 w 510"/>
                    <a:gd name="T25" fmla="*/ 24 h 493"/>
                    <a:gd name="T26" fmla="*/ 28 w 510"/>
                    <a:gd name="T27" fmla="*/ 28 h 493"/>
                    <a:gd name="T28" fmla="*/ 24 w 510"/>
                    <a:gd name="T29" fmla="*/ 0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0" h="493">
                      <a:moveTo>
                        <a:pt x="180" y="180"/>
                      </a:moveTo>
                      <a:cubicBezTo>
                        <a:pt x="184" y="196"/>
                        <a:pt x="186" y="213"/>
                        <a:pt x="186" y="230"/>
                      </a:cubicBezTo>
                      <a:cubicBezTo>
                        <a:pt x="186" y="415"/>
                        <a:pt x="186" y="415"/>
                        <a:pt x="186" y="415"/>
                      </a:cubicBezTo>
                      <a:cubicBezTo>
                        <a:pt x="186" y="430"/>
                        <a:pt x="185" y="446"/>
                        <a:pt x="181" y="461"/>
                      </a:cubicBezTo>
                      <a:cubicBezTo>
                        <a:pt x="215" y="482"/>
                        <a:pt x="254" y="493"/>
                        <a:pt x="292" y="493"/>
                      </a:cubicBezTo>
                      <a:cubicBezTo>
                        <a:pt x="344" y="493"/>
                        <a:pt x="395" y="474"/>
                        <a:pt x="434" y="435"/>
                      </a:cubicBezTo>
                      <a:cubicBezTo>
                        <a:pt x="502" y="367"/>
                        <a:pt x="510" y="261"/>
                        <a:pt x="459" y="182"/>
                      </a:cubicBezTo>
                      <a:cubicBezTo>
                        <a:pt x="445" y="185"/>
                        <a:pt x="430" y="186"/>
                        <a:pt x="415" y="186"/>
                      </a:cubicBezTo>
                      <a:cubicBezTo>
                        <a:pt x="230" y="186"/>
                        <a:pt x="230" y="186"/>
                        <a:pt x="230" y="186"/>
                      </a:cubicBezTo>
                      <a:cubicBezTo>
                        <a:pt x="213" y="186"/>
                        <a:pt x="196" y="184"/>
                        <a:pt x="180" y="180"/>
                      </a:cubicBezTo>
                      <a:moveTo>
                        <a:pt x="24" y="0"/>
                      </a:moveTo>
                      <a:cubicBezTo>
                        <a:pt x="19" y="4"/>
                        <a:pt x="15" y="8"/>
                        <a:pt x="11" y="12"/>
                      </a:cubicBezTo>
                      <a:cubicBezTo>
                        <a:pt x="7" y="16"/>
                        <a:pt x="3" y="20"/>
                        <a:pt x="0" y="24"/>
                      </a:cubicBezTo>
                      <a:cubicBezTo>
                        <a:pt x="9" y="25"/>
                        <a:pt x="19" y="26"/>
                        <a:pt x="28" y="28"/>
                      </a:cubicBezTo>
                      <a:cubicBezTo>
                        <a:pt x="26" y="19"/>
                        <a:pt x="25" y="10"/>
                        <a:pt x="24" y="0"/>
                      </a:cubicBezTo>
                    </a:path>
                  </a:pathLst>
                </a:custGeom>
                <a:solidFill>
                  <a:srgbClr val="42A1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9" name="Freeform 59"/>
                <p:cNvSpPr>
                  <a:spLocks/>
                </p:cNvSpPr>
                <p:nvPr/>
              </p:nvSpPr>
              <p:spPr bwMode="auto">
                <a:xfrm>
                  <a:off x="2060575" y="3992563"/>
                  <a:ext cx="280988" cy="130175"/>
                </a:xfrm>
                <a:custGeom>
                  <a:avLst/>
                  <a:gdLst>
                    <a:gd name="T0" fmla="*/ 23 w 435"/>
                    <a:gd name="T1" fmla="*/ 0 h 203"/>
                    <a:gd name="T2" fmla="*/ 0 w 435"/>
                    <a:gd name="T3" fmla="*/ 17 h 203"/>
                    <a:gd name="T4" fmla="*/ 4 w 435"/>
                    <a:gd name="T5" fmla="*/ 45 h 203"/>
                    <a:gd name="T6" fmla="*/ 156 w 435"/>
                    <a:gd name="T7" fmla="*/ 197 h 203"/>
                    <a:gd name="T8" fmla="*/ 206 w 435"/>
                    <a:gd name="T9" fmla="*/ 203 h 203"/>
                    <a:gd name="T10" fmla="*/ 391 w 435"/>
                    <a:gd name="T11" fmla="*/ 203 h 203"/>
                    <a:gd name="T12" fmla="*/ 435 w 435"/>
                    <a:gd name="T13" fmla="*/ 199 h 203"/>
                    <a:gd name="T14" fmla="*/ 406 w 435"/>
                    <a:gd name="T15" fmla="*/ 163 h 203"/>
                    <a:gd name="T16" fmla="*/ 276 w 435"/>
                    <a:gd name="T17" fmla="*/ 33 h 203"/>
                    <a:gd name="T18" fmla="*/ 238 w 435"/>
                    <a:gd name="T19" fmla="*/ 2 h 203"/>
                    <a:gd name="T20" fmla="*/ 131 w 435"/>
                    <a:gd name="T21" fmla="*/ 32 h 203"/>
                    <a:gd name="T22" fmla="*/ 23 w 435"/>
                    <a:gd name="T23" fmla="*/ 0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5" h="203">
                      <a:moveTo>
                        <a:pt x="23" y="0"/>
                      </a:moveTo>
                      <a:cubicBezTo>
                        <a:pt x="15" y="5"/>
                        <a:pt x="7" y="11"/>
                        <a:pt x="0" y="17"/>
                      </a:cubicBezTo>
                      <a:cubicBezTo>
                        <a:pt x="1" y="27"/>
                        <a:pt x="2" y="36"/>
                        <a:pt x="4" y="45"/>
                      </a:cubicBezTo>
                      <a:cubicBezTo>
                        <a:pt x="79" y="62"/>
                        <a:pt x="138" y="122"/>
                        <a:pt x="156" y="197"/>
                      </a:cubicBezTo>
                      <a:cubicBezTo>
                        <a:pt x="172" y="201"/>
                        <a:pt x="189" y="203"/>
                        <a:pt x="206" y="203"/>
                      </a:cubicBezTo>
                      <a:cubicBezTo>
                        <a:pt x="391" y="203"/>
                        <a:pt x="391" y="203"/>
                        <a:pt x="391" y="203"/>
                      </a:cubicBezTo>
                      <a:cubicBezTo>
                        <a:pt x="406" y="203"/>
                        <a:pt x="421" y="202"/>
                        <a:pt x="435" y="199"/>
                      </a:cubicBezTo>
                      <a:cubicBezTo>
                        <a:pt x="427" y="186"/>
                        <a:pt x="417" y="174"/>
                        <a:pt x="406" y="163"/>
                      </a:cubicBezTo>
                      <a:cubicBezTo>
                        <a:pt x="276" y="33"/>
                        <a:pt x="276" y="33"/>
                        <a:pt x="276" y="33"/>
                      </a:cubicBezTo>
                      <a:cubicBezTo>
                        <a:pt x="264" y="21"/>
                        <a:pt x="251" y="11"/>
                        <a:pt x="238" y="2"/>
                      </a:cubicBezTo>
                      <a:cubicBezTo>
                        <a:pt x="205" y="22"/>
                        <a:pt x="168" y="32"/>
                        <a:pt x="131" y="32"/>
                      </a:cubicBezTo>
                      <a:cubicBezTo>
                        <a:pt x="93" y="32"/>
                        <a:pt x="55" y="22"/>
                        <a:pt x="23" y="0"/>
                      </a:cubicBezTo>
                    </a:path>
                  </a:pathLst>
                </a:custGeom>
                <a:solidFill>
                  <a:srgbClr val="328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0" name="Freeform 60"/>
                <p:cNvSpPr>
                  <a:spLocks/>
                </p:cNvSpPr>
                <p:nvPr/>
              </p:nvSpPr>
              <p:spPr bwMode="auto">
                <a:xfrm>
                  <a:off x="2033588" y="4017963"/>
                  <a:ext cx="131763" cy="282575"/>
                </a:xfrm>
                <a:custGeom>
                  <a:avLst/>
                  <a:gdLst>
                    <a:gd name="T0" fmla="*/ 18 w 204"/>
                    <a:gd name="T1" fmla="*/ 0 h 437"/>
                    <a:gd name="T2" fmla="*/ 2 w 204"/>
                    <a:gd name="T3" fmla="*/ 21 h 437"/>
                    <a:gd name="T4" fmla="*/ 0 w 204"/>
                    <a:gd name="T5" fmla="*/ 236 h 437"/>
                    <a:gd name="T6" fmla="*/ 32 w 204"/>
                    <a:gd name="T7" fmla="*/ 277 h 437"/>
                    <a:gd name="T8" fmla="*/ 163 w 204"/>
                    <a:gd name="T9" fmla="*/ 407 h 437"/>
                    <a:gd name="T10" fmla="*/ 199 w 204"/>
                    <a:gd name="T11" fmla="*/ 437 h 437"/>
                    <a:gd name="T12" fmla="*/ 204 w 204"/>
                    <a:gd name="T13" fmla="*/ 391 h 437"/>
                    <a:gd name="T14" fmla="*/ 204 w 204"/>
                    <a:gd name="T15" fmla="*/ 206 h 437"/>
                    <a:gd name="T16" fmla="*/ 198 w 204"/>
                    <a:gd name="T17" fmla="*/ 156 h 437"/>
                    <a:gd name="T18" fmla="*/ 46 w 204"/>
                    <a:gd name="T19" fmla="*/ 4 h 437"/>
                    <a:gd name="T20" fmla="*/ 18 w 204"/>
                    <a:gd name="T21" fmla="*/ 0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4" h="437">
                      <a:moveTo>
                        <a:pt x="18" y="0"/>
                      </a:moveTo>
                      <a:cubicBezTo>
                        <a:pt x="12" y="7"/>
                        <a:pt x="7" y="14"/>
                        <a:pt x="2" y="21"/>
                      </a:cubicBezTo>
                      <a:cubicBezTo>
                        <a:pt x="42" y="86"/>
                        <a:pt x="42" y="170"/>
                        <a:pt x="0" y="236"/>
                      </a:cubicBezTo>
                      <a:cubicBezTo>
                        <a:pt x="9" y="251"/>
                        <a:pt x="20" y="264"/>
                        <a:pt x="32" y="277"/>
                      </a:cubicBezTo>
                      <a:cubicBezTo>
                        <a:pt x="163" y="407"/>
                        <a:pt x="163" y="407"/>
                        <a:pt x="163" y="407"/>
                      </a:cubicBezTo>
                      <a:cubicBezTo>
                        <a:pt x="174" y="419"/>
                        <a:pt x="186" y="428"/>
                        <a:pt x="199" y="437"/>
                      </a:cubicBezTo>
                      <a:cubicBezTo>
                        <a:pt x="203" y="422"/>
                        <a:pt x="204" y="406"/>
                        <a:pt x="204" y="391"/>
                      </a:cubicBezTo>
                      <a:cubicBezTo>
                        <a:pt x="204" y="206"/>
                        <a:pt x="204" y="206"/>
                        <a:pt x="204" y="206"/>
                      </a:cubicBezTo>
                      <a:cubicBezTo>
                        <a:pt x="204" y="189"/>
                        <a:pt x="202" y="172"/>
                        <a:pt x="198" y="156"/>
                      </a:cubicBezTo>
                      <a:cubicBezTo>
                        <a:pt x="123" y="138"/>
                        <a:pt x="63" y="79"/>
                        <a:pt x="46" y="4"/>
                      </a:cubicBezTo>
                      <a:cubicBezTo>
                        <a:pt x="37" y="2"/>
                        <a:pt x="27" y="1"/>
                        <a:pt x="18" y="0"/>
                      </a:cubicBezTo>
                    </a:path>
                  </a:pathLst>
                </a:custGeom>
                <a:solidFill>
                  <a:srgbClr val="226F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1" name="Freeform 61"/>
                <p:cNvSpPr>
                  <a:spLocks/>
                </p:cNvSpPr>
                <p:nvPr/>
              </p:nvSpPr>
              <p:spPr bwMode="auto">
                <a:xfrm>
                  <a:off x="2063750" y="4021138"/>
                  <a:ext cx="98425" cy="98425"/>
                </a:xfrm>
                <a:custGeom>
                  <a:avLst/>
                  <a:gdLst>
                    <a:gd name="T0" fmla="*/ 0 w 152"/>
                    <a:gd name="T1" fmla="*/ 0 h 152"/>
                    <a:gd name="T2" fmla="*/ 152 w 152"/>
                    <a:gd name="T3" fmla="*/ 152 h 152"/>
                    <a:gd name="T4" fmla="*/ 0 w 152"/>
                    <a:gd name="T5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2" h="152">
                      <a:moveTo>
                        <a:pt x="0" y="0"/>
                      </a:moveTo>
                      <a:cubicBezTo>
                        <a:pt x="17" y="75"/>
                        <a:pt x="77" y="134"/>
                        <a:pt x="152" y="152"/>
                      </a:cubicBezTo>
                      <a:cubicBezTo>
                        <a:pt x="134" y="77"/>
                        <a:pt x="75" y="17"/>
                        <a:pt x="0" y="0"/>
                      </a:cubicBezTo>
                    </a:path>
                  </a:pathLst>
                </a:custGeom>
                <a:solidFill>
                  <a:srgbClr val="195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2" name="Freeform 62"/>
                <p:cNvSpPr>
                  <a:spLocks/>
                </p:cNvSpPr>
                <p:nvPr/>
              </p:nvSpPr>
              <p:spPr bwMode="auto">
                <a:xfrm>
                  <a:off x="2008188" y="4032250"/>
                  <a:ext cx="52388" cy="139700"/>
                </a:xfrm>
                <a:custGeom>
                  <a:avLst/>
                  <a:gdLst>
                    <a:gd name="T0" fmla="*/ 42 w 82"/>
                    <a:gd name="T1" fmla="*/ 0 h 215"/>
                    <a:gd name="T2" fmla="*/ 40 w 82"/>
                    <a:gd name="T3" fmla="*/ 215 h 215"/>
                    <a:gd name="T4" fmla="*/ 42 w 82"/>
                    <a:gd name="T5" fmla="*/ 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2" h="215">
                      <a:moveTo>
                        <a:pt x="42" y="0"/>
                      </a:moveTo>
                      <a:cubicBezTo>
                        <a:pt x="1" y="64"/>
                        <a:pt x="0" y="148"/>
                        <a:pt x="40" y="215"/>
                      </a:cubicBezTo>
                      <a:cubicBezTo>
                        <a:pt x="82" y="149"/>
                        <a:pt x="82" y="65"/>
                        <a:pt x="42" y="0"/>
                      </a:cubicBezTo>
                    </a:path>
                  </a:pathLst>
                </a:custGeom>
                <a:solidFill>
                  <a:srgbClr val="163F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3" name="Freeform 63"/>
                <p:cNvSpPr>
                  <a:spLocks/>
                </p:cNvSpPr>
                <p:nvPr/>
              </p:nvSpPr>
              <p:spPr bwMode="auto">
                <a:xfrm>
                  <a:off x="2076450" y="3973513"/>
                  <a:ext cx="138113" cy="39687"/>
                </a:xfrm>
                <a:custGeom>
                  <a:avLst/>
                  <a:gdLst>
                    <a:gd name="T0" fmla="*/ 105 w 215"/>
                    <a:gd name="T1" fmla="*/ 0 h 61"/>
                    <a:gd name="T2" fmla="*/ 0 w 215"/>
                    <a:gd name="T3" fmla="*/ 29 h 61"/>
                    <a:gd name="T4" fmla="*/ 108 w 215"/>
                    <a:gd name="T5" fmla="*/ 61 h 61"/>
                    <a:gd name="T6" fmla="*/ 215 w 215"/>
                    <a:gd name="T7" fmla="*/ 31 h 61"/>
                    <a:gd name="T8" fmla="*/ 105 w 215"/>
                    <a:gd name="T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5" h="61">
                      <a:moveTo>
                        <a:pt x="105" y="0"/>
                      </a:moveTo>
                      <a:cubicBezTo>
                        <a:pt x="68" y="0"/>
                        <a:pt x="32" y="10"/>
                        <a:pt x="0" y="29"/>
                      </a:cubicBezTo>
                      <a:cubicBezTo>
                        <a:pt x="32" y="51"/>
                        <a:pt x="70" y="61"/>
                        <a:pt x="108" y="61"/>
                      </a:cubicBezTo>
                      <a:cubicBezTo>
                        <a:pt x="145" y="61"/>
                        <a:pt x="182" y="51"/>
                        <a:pt x="215" y="31"/>
                      </a:cubicBezTo>
                      <a:cubicBezTo>
                        <a:pt x="181" y="10"/>
                        <a:pt x="143" y="0"/>
                        <a:pt x="105" y="0"/>
                      </a:cubicBezTo>
                    </a:path>
                  </a:pathLst>
                </a:custGeom>
                <a:solidFill>
                  <a:srgbClr val="2F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" name="组合 730"/>
              <p:cNvGrpSpPr/>
              <p:nvPr/>
            </p:nvGrpSpPr>
            <p:grpSpPr>
              <a:xfrm>
                <a:off x="2066820" y="1979022"/>
                <a:ext cx="235222" cy="235618"/>
                <a:chOff x="1563688" y="4572000"/>
                <a:chExt cx="944563" cy="946150"/>
              </a:xfrm>
            </p:grpSpPr>
            <p:sp>
              <p:nvSpPr>
                <p:cNvPr id="1036" name="Freeform 94"/>
                <p:cNvSpPr>
                  <a:spLocks/>
                </p:cNvSpPr>
                <p:nvPr/>
              </p:nvSpPr>
              <p:spPr bwMode="auto">
                <a:xfrm>
                  <a:off x="1565275" y="4573588"/>
                  <a:ext cx="942975" cy="942975"/>
                </a:xfrm>
                <a:custGeom>
                  <a:avLst/>
                  <a:gdLst>
                    <a:gd name="T0" fmla="*/ 1458 w 1458"/>
                    <a:gd name="T1" fmla="*/ 459 h 1459"/>
                    <a:gd name="T2" fmla="*/ 1458 w 1458"/>
                    <a:gd name="T3" fmla="*/ 405 h 1459"/>
                    <a:gd name="T4" fmla="*/ 1458 w 1458"/>
                    <a:gd name="T5" fmla="*/ 361 h 1459"/>
                    <a:gd name="T6" fmla="*/ 1449 w 1458"/>
                    <a:gd name="T7" fmla="*/ 266 h 1459"/>
                    <a:gd name="T8" fmla="*/ 1420 w 1458"/>
                    <a:gd name="T9" fmla="*/ 175 h 1459"/>
                    <a:gd name="T10" fmla="*/ 1362 w 1458"/>
                    <a:gd name="T11" fmla="*/ 97 h 1459"/>
                    <a:gd name="T12" fmla="*/ 1284 w 1458"/>
                    <a:gd name="T13" fmla="*/ 38 h 1459"/>
                    <a:gd name="T14" fmla="*/ 1193 w 1458"/>
                    <a:gd name="T15" fmla="*/ 9 h 1459"/>
                    <a:gd name="T16" fmla="*/ 1097 w 1458"/>
                    <a:gd name="T17" fmla="*/ 1 h 1459"/>
                    <a:gd name="T18" fmla="*/ 1053 w 1458"/>
                    <a:gd name="T19" fmla="*/ 0 h 1459"/>
                    <a:gd name="T20" fmla="*/ 1000 w 1458"/>
                    <a:gd name="T21" fmla="*/ 0 h 1459"/>
                    <a:gd name="T22" fmla="*/ 458 w 1458"/>
                    <a:gd name="T23" fmla="*/ 0 h 1459"/>
                    <a:gd name="T24" fmla="*/ 405 w 1458"/>
                    <a:gd name="T25" fmla="*/ 0 h 1459"/>
                    <a:gd name="T26" fmla="*/ 361 w 1458"/>
                    <a:gd name="T27" fmla="*/ 1 h 1459"/>
                    <a:gd name="T28" fmla="*/ 265 w 1458"/>
                    <a:gd name="T29" fmla="*/ 9 h 1459"/>
                    <a:gd name="T30" fmla="*/ 175 w 1458"/>
                    <a:gd name="T31" fmla="*/ 38 h 1459"/>
                    <a:gd name="T32" fmla="*/ 96 w 1458"/>
                    <a:gd name="T33" fmla="*/ 97 h 1459"/>
                    <a:gd name="T34" fmla="*/ 38 w 1458"/>
                    <a:gd name="T35" fmla="*/ 175 h 1459"/>
                    <a:gd name="T36" fmla="*/ 9 w 1458"/>
                    <a:gd name="T37" fmla="*/ 266 h 1459"/>
                    <a:gd name="T38" fmla="*/ 1 w 1458"/>
                    <a:gd name="T39" fmla="*/ 361 h 1459"/>
                    <a:gd name="T40" fmla="*/ 0 w 1458"/>
                    <a:gd name="T41" fmla="*/ 405 h 1459"/>
                    <a:gd name="T42" fmla="*/ 0 w 1458"/>
                    <a:gd name="T43" fmla="*/ 459 h 1459"/>
                    <a:gd name="T44" fmla="*/ 0 w 1458"/>
                    <a:gd name="T45" fmla="*/ 1000 h 1459"/>
                    <a:gd name="T46" fmla="*/ 0 w 1458"/>
                    <a:gd name="T47" fmla="*/ 1054 h 1459"/>
                    <a:gd name="T48" fmla="*/ 1 w 1458"/>
                    <a:gd name="T49" fmla="*/ 1098 h 1459"/>
                    <a:gd name="T50" fmla="*/ 9 w 1458"/>
                    <a:gd name="T51" fmla="*/ 1193 h 1459"/>
                    <a:gd name="T52" fmla="*/ 38 w 1458"/>
                    <a:gd name="T53" fmla="*/ 1284 h 1459"/>
                    <a:gd name="T54" fmla="*/ 96 w 1458"/>
                    <a:gd name="T55" fmla="*/ 1362 h 1459"/>
                    <a:gd name="T56" fmla="*/ 175 w 1458"/>
                    <a:gd name="T57" fmla="*/ 1420 h 1459"/>
                    <a:gd name="T58" fmla="*/ 265 w 1458"/>
                    <a:gd name="T59" fmla="*/ 1450 h 1459"/>
                    <a:gd name="T60" fmla="*/ 361 w 1458"/>
                    <a:gd name="T61" fmla="*/ 1458 h 1459"/>
                    <a:gd name="T62" fmla="*/ 405 w 1458"/>
                    <a:gd name="T63" fmla="*/ 1458 h 1459"/>
                    <a:gd name="T64" fmla="*/ 458 w 1458"/>
                    <a:gd name="T65" fmla="*/ 1459 h 1459"/>
                    <a:gd name="T66" fmla="*/ 1000 w 1458"/>
                    <a:gd name="T67" fmla="*/ 1459 h 1459"/>
                    <a:gd name="T68" fmla="*/ 1053 w 1458"/>
                    <a:gd name="T69" fmla="*/ 1458 h 1459"/>
                    <a:gd name="T70" fmla="*/ 1097 w 1458"/>
                    <a:gd name="T71" fmla="*/ 1458 h 1459"/>
                    <a:gd name="T72" fmla="*/ 1193 w 1458"/>
                    <a:gd name="T73" fmla="*/ 1450 h 1459"/>
                    <a:gd name="T74" fmla="*/ 1284 w 1458"/>
                    <a:gd name="T75" fmla="*/ 1420 h 1459"/>
                    <a:gd name="T76" fmla="*/ 1362 w 1458"/>
                    <a:gd name="T77" fmla="*/ 1362 h 1459"/>
                    <a:gd name="T78" fmla="*/ 1420 w 1458"/>
                    <a:gd name="T79" fmla="*/ 1284 h 1459"/>
                    <a:gd name="T80" fmla="*/ 1449 w 1458"/>
                    <a:gd name="T81" fmla="*/ 1193 h 1459"/>
                    <a:gd name="T82" fmla="*/ 1458 w 1458"/>
                    <a:gd name="T83" fmla="*/ 1098 h 1459"/>
                    <a:gd name="T84" fmla="*/ 1458 w 1458"/>
                    <a:gd name="T85" fmla="*/ 1054 h 1459"/>
                    <a:gd name="T86" fmla="*/ 1458 w 1458"/>
                    <a:gd name="T87" fmla="*/ 1000 h 1459"/>
                    <a:gd name="T88" fmla="*/ 1458 w 1458"/>
                    <a:gd name="T89" fmla="*/ 459 h 1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458" h="1459">
                      <a:moveTo>
                        <a:pt x="1458" y="459"/>
                      </a:moveTo>
                      <a:cubicBezTo>
                        <a:pt x="1458" y="445"/>
                        <a:pt x="1458" y="427"/>
                        <a:pt x="1458" y="405"/>
                      </a:cubicBezTo>
                      <a:cubicBezTo>
                        <a:pt x="1458" y="382"/>
                        <a:pt x="1458" y="372"/>
                        <a:pt x="1458" y="361"/>
                      </a:cubicBezTo>
                      <a:cubicBezTo>
                        <a:pt x="1457" y="329"/>
                        <a:pt x="1455" y="295"/>
                        <a:pt x="1449" y="266"/>
                      </a:cubicBezTo>
                      <a:cubicBezTo>
                        <a:pt x="1443" y="234"/>
                        <a:pt x="1435" y="204"/>
                        <a:pt x="1420" y="175"/>
                      </a:cubicBezTo>
                      <a:cubicBezTo>
                        <a:pt x="1405" y="145"/>
                        <a:pt x="1384" y="120"/>
                        <a:pt x="1362" y="97"/>
                      </a:cubicBezTo>
                      <a:cubicBezTo>
                        <a:pt x="1339" y="74"/>
                        <a:pt x="1313" y="54"/>
                        <a:pt x="1284" y="38"/>
                      </a:cubicBezTo>
                      <a:cubicBezTo>
                        <a:pt x="1254" y="24"/>
                        <a:pt x="1225" y="15"/>
                        <a:pt x="1193" y="9"/>
                      </a:cubicBezTo>
                      <a:cubicBezTo>
                        <a:pt x="1163" y="4"/>
                        <a:pt x="1130" y="2"/>
                        <a:pt x="1097" y="1"/>
                      </a:cubicBezTo>
                      <a:cubicBezTo>
                        <a:pt x="1086" y="1"/>
                        <a:pt x="1077" y="1"/>
                        <a:pt x="1053" y="0"/>
                      </a:cubicBezTo>
                      <a:cubicBezTo>
                        <a:pt x="1031" y="0"/>
                        <a:pt x="1013" y="0"/>
                        <a:pt x="1000" y="0"/>
                      </a:cubicBezTo>
                      <a:cubicBezTo>
                        <a:pt x="458" y="0"/>
                        <a:pt x="458" y="0"/>
                        <a:pt x="458" y="0"/>
                      </a:cubicBezTo>
                      <a:cubicBezTo>
                        <a:pt x="445" y="0"/>
                        <a:pt x="427" y="0"/>
                        <a:pt x="405" y="0"/>
                      </a:cubicBezTo>
                      <a:cubicBezTo>
                        <a:pt x="381" y="1"/>
                        <a:pt x="372" y="1"/>
                        <a:pt x="361" y="1"/>
                      </a:cubicBezTo>
                      <a:cubicBezTo>
                        <a:pt x="328" y="2"/>
                        <a:pt x="295" y="4"/>
                        <a:pt x="265" y="9"/>
                      </a:cubicBezTo>
                      <a:cubicBezTo>
                        <a:pt x="233" y="15"/>
                        <a:pt x="204" y="24"/>
                        <a:pt x="175" y="38"/>
                      </a:cubicBezTo>
                      <a:cubicBezTo>
                        <a:pt x="145" y="54"/>
                        <a:pt x="119" y="74"/>
                        <a:pt x="96" y="97"/>
                      </a:cubicBezTo>
                      <a:cubicBezTo>
                        <a:pt x="74" y="120"/>
                        <a:pt x="53" y="145"/>
                        <a:pt x="38" y="175"/>
                      </a:cubicBezTo>
                      <a:cubicBezTo>
                        <a:pt x="23" y="204"/>
                        <a:pt x="15" y="234"/>
                        <a:pt x="9" y="266"/>
                      </a:cubicBezTo>
                      <a:cubicBezTo>
                        <a:pt x="3" y="295"/>
                        <a:pt x="1" y="329"/>
                        <a:pt x="1" y="361"/>
                      </a:cubicBezTo>
                      <a:cubicBezTo>
                        <a:pt x="0" y="372"/>
                        <a:pt x="0" y="382"/>
                        <a:pt x="0" y="405"/>
                      </a:cubicBezTo>
                      <a:cubicBezTo>
                        <a:pt x="0" y="427"/>
                        <a:pt x="0" y="445"/>
                        <a:pt x="0" y="459"/>
                      </a:cubicBezTo>
                      <a:cubicBezTo>
                        <a:pt x="0" y="1000"/>
                        <a:pt x="0" y="1000"/>
                        <a:pt x="0" y="1000"/>
                      </a:cubicBezTo>
                      <a:cubicBezTo>
                        <a:pt x="0" y="1014"/>
                        <a:pt x="0" y="1032"/>
                        <a:pt x="0" y="1054"/>
                      </a:cubicBezTo>
                      <a:cubicBezTo>
                        <a:pt x="0" y="1077"/>
                        <a:pt x="0" y="1087"/>
                        <a:pt x="1" y="1098"/>
                      </a:cubicBezTo>
                      <a:cubicBezTo>
                        <a:pt x="1" y="1130"/>
                        <a:pt x="3" y="1163"/>
                        <a:pt x="9" y="1193"/>
                      </a:cubicBezTo>
                      <a:cubicBezTo>
                        <a:pt x="15" y="1225"/>
                        <a:pt x="23" y="1255"/>
                        <a:pt x="38" y="1284"/>
                      </a:cubicBezTo>
                      <a:cubicBezTo>
                        <a:pt x="53" y="1314"/>
                        <a:pt x="74" y="1339"/>
                        <a:pt x="96" y="1362"/>
                      </a:cubicBezTo>
                      <a:cubicBezTo>
                        <a:pt x="119" y="1385"/>
                        <a:pt x="145" y="1405"/>
                        <a:pt x="175" y="1420"/>
                      </a:cubicBezTo>
                      <a:cubicBezTo>
                        <a:pt x="204" y="1435"/>
                        <a:pt x="233" y="1444"/>
                        <a:pt x="265" y="1450"/>
                      </a:cubicBezTo>
                      <a:cubicBezTo>
                        <a:pt x="295" y="1455"/>
                        <a:pt x="328" y="1457"/>
                        <a:pt x="361" y="1458"/>
                      </a:cubicBezTo>
                      <a:cubicBezTo>
                        <a:pt x="372" y="1458"/>
                        <a:pt x="381" y="1458"/>
                        <a:pt x="405" y="1458"/>
                      </a:cubicBezTo>
                      <a:cubicBezTo>
                        <a:pt x="427" y="1459"/>
                        <a:pt x="445" y="1459"/>
                        <a:pt x="458" y="1459"/>
                      </a:cubicBezTo>
                      <a:cubicBezTo>
                        <a:pt x="1000" y="1459"/>
                        <a:pt x="1000" y="1459"/>
                        <a:pt x="1000" y="1459"/>
                      </a:cubicBezTo>
                      <a:cubicBezTo>
                        <a:pt x="1013" y="1459"/>
                        <a:pt x="1031" y="1459"/>
                        <a:pt x="1053" y="1458"/>
                      </a:cubicBezTo>
                      <a:cubicBezTo>
                        <a:pt x="1077" y="1458"/>
                        <a:pt x="1086" y="1458"/>
                        <a:pt x="1097" y="1458"/>
                      </a:cubicBezTo>
                      <a:cubicBezTo>
                        <a:pt x="1130" y="1457"/>
                        <a:pt x="1163" y="1455"/>
                        <a:pt x="1193" y="1450"/>
                      </a:cubicBezTo>
                      <a:cubicBezTo>
                        <a:pt x="1225" y="1444"/>
                        <a:pt x="1254" y="1435"/>
                        <a:pt x="1284" y="1420"/>
                      </a:cubicBezTo>
                      <a:cubicBezTo>
                        <a:pt x="1313" y="1405"/>
                        <a:pt x="1339" y="1385"/>
                        <a:pt x="1362" y="1362"/>
                      </a:cubicBezTo>
                      <a:cubicBezTo>
                        <a:pt x="1384" y="1339"/>
                        <a:pt x="1405" y="1314"/>
                        <a:pt x="1420" y="1284"/>
                      </a:cubicBezTo>
                      <a:cubicBezTo>
                        <a:pt x="1435" y="1255"/>
                        <a:pt x="1443" y="1225"/>
                        <a:pt x="1449" y="1193"/>
                      </a:cubicBezTo>
                      <a:cubicBezTo>
                        <a:pt x="1455" y="1163"/>
                        <a:pt x="1457" y="1130"/>
                        <a:pt x="1458" y="1098"/>
                      </a:cubicBezTo>
                      <a:cubicBezTo>
                        <a:pt x="1458" y="1087"/>
                        <a:pt x="1458" y="1077"/>
                        <a:pt x="1458" y="1054"/>
                      </a:cubicBezTo>
                      <a:cubicBezTo>
                        <a:pt x="1458" y="1032"/>
                        <a:pt x="1458" y="1014"/>
                        <a:pt x="1458" y="1000"/>
                      </a:cubicBezTo>
                      <a:lnTo>
                        <a:pt x="1458" y="459"/>
                      </a:ln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7" name="Freeform 95"/>
                <p:cNvSpPr>
                  <a:spLocks/>
                </p:cNvSpPr>
                <p:nvPr/>
              </p:nvSpPr>
              <p:spPr bwMode="auto">
                <a:xfrm>
                  <a:off x="1563688" y="4572000"/>
                  <a:ext cx="944563" cy="946150"/>
                </a:xfrm>
                <a:custGeom>
                  <a:avLst/>
                  <a:gdLst>
                    <a:gd name="T0" fmla="*/ 1462 w 1462"/>
                    <a:gd name="T1" fmla="*/ 461 h 1463"/>
                    <a:gd name="T2" fmla="*/ 1462 w 1462"/>
                    <a:gd name="T3" fmla="*/ 363 h 1463"/>
                    <a:gd name="T4" fmla="*/ 1424 w 1462"/>
                    <a:gd name="T5" fmla="*/ 176 h 1463"/>
                    <a:gd name="T6" fmla="*/ 1365 w 1462"/>
                    <a:gd name="T7" fmla="*/ 97 h 1463"/>
                    <a:gd name="T8" fmla="*/ 1286 w 1462"/>
                    <a:gd name="T9" fmla="*/ 39 h 1463"/>
                    <a:gd name="T10" fmla="*/ 1099 w 1462"/>
                    <a:gd name="T11" fmla="*/ 1 h 1463"/>
                    <a:gd name="T12" fmla="*/ 1002 w 1462"/>
                    <a:gd name="T13" fmla="*/ 0 h 1463"/>
                    <a:gd name="T14" fmla="*/ 407 w 1462"/>
                    <a:gd name="T15" fmla="*/ 0 h 1463"/>
                    <a:gd name="T16" fmla="*/ 267 w 1462"/>
                    <a:gd name="T17" fmla="*/ 9 h 1463"/>
                    <a:gd name="T18" fmla="*/ 97 w 1462"/>
                    <a:gd name="T19" fmla="*/ 97 h 1463"/>
                    <a:gd name="T20" fmla="*/ 97 w 1462"/>
                    <a:gd name="T21" fmla="*/ 97 h 1463"/>
                    <a:gd name="T22" fmla="*/ 9 w 1462"/>
                    <a:gd name="T23" fmla="*/ 267 h 1463"/>
                    <a:gd name="T24" fmla="*/ 0 w 1462"/>
                    <a:gd name="T25" fmla="*/ 407 h 1463"/>
                    <a:gd name="T26" fmla="*/ 0 w 1462"/>
                    <a:gd name="T27" fmla="*/ 1002 h 1463"/>
                    <a:gd name="T28" fmla="*/ 1 w 1462"/>
                    <a:gd name="T29" fmla="*/ 1100 h 1463"/>
                    <a:gd name="T30" fmla="*/ 38 w 1462"/>
                    <a:gd name="T31" fmla="*/ 1287 h 1463"/>
                    <a:gd name="T32" fmla="*/ 97 w 1462"/>
                    <a:gd name="T33" fmla="*/ 1366 h 1463"/>
                    <a:gd name="T34" fmla="*/ 176 w 1462"/>
                    <a:gd name="T35" fmla="*/ 1424 h 1463"/>
                    <a:gd name="T36" fmla="*/ 363 w 1462"/>
                    <a:gd name="T37" fmla="*/ 1462 h 1463"/>
                    <a:gd name="T38" fmla="*/ 460 w 1462"/>
                    <a:gd name="T39" fmla="*/ 1463 h 1463"/>
                    <a:gd name="T40" fmla="*/ 1056 w 1462"/>
                    <a:gd name="T41" fmla="*/ 1462 h 1463"/>
                    <a:gd name="T42" fmla="*/ 1195 w 1462"/>
                    <a:gd name="T43" fmla="*/ 1454 h 1463"/>
                    <a:gd name="T44" fmla="*/ 1365 w 1462"/>
                    <a:gd name="T45" fmla="*/ 1366 h 1463"/>
                    <a:gd name="T46" fmla="*/ 1365 w 1462"/>
                    <a:gd name="T47" fmla="*/ 1366 h 1463"/>
                    <a:gd name="T48" fmla="*/ 1453 w 1462"/>
                    <a:gd name="T49" fmla="*/ 1195 h 1463"/>
                    <a:gd name="T50" fmla="*/ 1462 w 1462"/>
                    <a:gd name="T51" fmla="*/ 1056 h 1463"/>
                    <a:gd name="T52" fmla="*/ 1462 w 1462"/>
                    <a:gd name="T53" fmla="*/ 461 h 1463"/>
                    <a:gd name="T54" fmla="*/ 1458 w 1462"/>
                    <a:gd name="T55" fmla="*/ 461 h 1463"/>
                    <a:gd name="T56" fmla="*/ 1458 w 1462"/>
                    <a:gd name="T57" fmla="*/ 1056 h 1463"/>
                    <a:gd name="T58" fmla="*/ 1449 w 1462"/>
                    <a:gd name="T59" fmla="*/ 1195 h 1463"/>
                    <a:gd name="T60" fmla="*/ 1363 w 1462"/>
                    <a:gd name="T61" fmla="*/ 1363 h 1463"/>
                    <a:gd name="T62" fmla="*/ 1363 w 1462"/>
                    <a:gd name="T63" fmla="*/ 1363 h 1463"/>
                    <a:gd name="T64" fmla="*/ 1194 w 1462"/>
                    <a:gd name="T65" fmla="*/ 1450 h 1463"/>
                    <a:gd name="T66" fmla="*/ 1055 w 1462"/>
                    <a:gd name="T67" fmla="*/ 1458 h 1463"/>
                    <a:gd name="T68" fmla="*/ 460 w 1462"/>
                    <a:gd name="T69" fmla="*/ 1459 h 1463"/>
                    <a:gd name="T70" fmla="*/ 363 w 1462"/>
                    <a:gd name="T71" fmla="*/ 1458 h 1463"/>
                    <a:gd name="T72" fmla="*/ 178 w 1462"/>
                    <a:gd name="T73" fmla="*/ 1421 h 1463"/>
                    <a:gd name="T74" fmla="*/ 98 w 1462"/>
                    <a:gd name="T75" fmla="*/ 1364 h 1463"/>
                    <a:gd name="T76" fmla="*/ 42 w 1462"/>
                    <a:gd name="T77" fmla="*/ 1285 h 1463"/>
                    <a:gd name="T78" fmla="*/ 5 w 1462"/>
                    <a:gd name="T79" fmla="*/ 1100 h 1463"/>
                    <a:gd name="T80" fmla="*/ 4 w 1462"/>
                    <a:gd name="T81" fmla="*/ 1002 h 1463"/>
                    <a:gd name="T82" fmla="*/ 4 w 1462"/>
                    <a:gd name="T83" fmla="*/ 407 h 1463"/>
                    <a:gd name="T84" fmla="*/ 13 w 1462"/>
                    <a:gd name="T85" fmla="*/ 268 h 1463"/>
                    <a:gd name="T86" fmla="*/ 100 w 1462"/>
                    <a:gd name="T87" fmla="*/ 100 h 1463"/>
                    <a:gd name="T88" fmla="*/ 100 w 1462"/>
                    <a:gd name="T89" fmla="*/ 100 h 1463"/>
                    <a:gd name="T90" fmla="*/ 268 w 1462"/>
                    <a:gd name="T91" fmla="*/ 13 h 1463"/>
                    <a:gd name="T92" fmla="*/ 407 w 1462"/>
                    <a:gd name="T93" fmla="*/ 4 h 1463"/>
                    <a:gd name="T94" fmla="*/ 1002 w 1462"/>
                    <a:gd name="T95" fmla="*/ 4 h 1463"/>
                    <a:gd name="T96" fmla="*/ 1099 w 1462"/>
                    <a:gd name="T97" fmla="*/ 5 h 1463"/>
                    <a:gd name="T98" fmla="*/ 1285 w 1462"/>
                    <a:gd name="T99" fmla="*/ 42 h 1463"/>
                    <a:gd name="T100" fmla="*/ 1364 w 1462"/>
                    <a:gd name="T101" fmla="*/ 99 h 1463"/>
                    <a:gd name="T102" fmla="*/ 1420 w 1462"/>
                    <a:gd name="T103" fmla="*/ 178 h 1463"/>
                    <a:gd name="T104" fmla="*/ 1458 w 1462"/>
                    <a:gd name="T105" fmla="*/ 363 h 1463"/>
                    <a:gd name="T106" fmla="*/ 1458 w 1462"/>
                    <a:gd name="T107" fmla="*/ 461 h 1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2" h="1463">
                      <a:moveTo>
                        <a:pt x="1460" y="461"/>
                      </a:moveTo>
                      <a:cubicBezTo>
                        <a:pt x="1462" y="461"/>
                        <a:pt x="1462" y="461"/>
                        <a:pt x="1462" y="461"/>
                      </a:cubicBezTo>
                      <a:cubicBezTo>
                        <a:pt x="1462" y="447"/>
                        <a:pt x="1462" y="429"/>
                        <a:pt x="1462" y="407"/>
                      </a:cubicBezTo>
                      <a:cubicBezTo>
                        <a:pt x="1462" y="384"/>
                        <a:pt x="1462" y="374"/>
                        <a:pt x="1462" y="363"/>
                      </a:cubicBezTo>
                      <a:cubicBezTo>
                        <a:pt x="1461" y="330"/>
                        <a:pt x="1459" y="297"/>
                        <a:pt x="1453" y="267"/>
                      </a:cubicBezTo>
                      <a:cubicBezTo>
                        <a:pt x="1447" y="235"/>
                        <a:pt x="1439" y="206"/>
                        <a:pt x="1424" y="176"/>
                      </a:cubicBezTo>
                      <a:cubicBezTo>
                        <a:pt x="1409" y="146"/>
                        <a:pt x="1388" y="120"/>
                        <a:pt x="1365" y="97"/>
                      </a:cubicBezTo>
                      <a:cubicBezTo>
                        <a:pt x="1365" y="97"/>
                        <a:pt x="1365" y="97"/>
                        <a:pt x="1365" y="97"/>
                      </a:cubicBezTo>
                      <a:cubicBezTo>
                        <a:pt x="1365" y="97"/>
                        <a:pt x="1365" y="97"/>
                        <a:pt x="1365" y="97"/>
                      </a:cubicBezTo>
                      <a:cubicBezTo>
                        <a:pt x="1342" y="75"/>
                        <a:pt x="1316" y="54"/>
                        <a:pt x="1286" y="39"/>
                      </a:cubicBezTo>
                      <a:cubicBezTo>
                        <a:pt x="1257" y="24"/>
                        <a:pt x="1227" y="15"/>
                        <a:pt x="1195" y="9"/>
                      </a:cubicBezTo>
                      <a:cubicBezTo>
                        <a:pt x="1165" y="4"/>
                        <a:pt x="1132" y="2"/>
                        <a:pt x="1099" y="1"/>
                      </a:cubicBezTo>
                      <a:cubicBezTo>
                        <a:pt x="1088" y="1"/>
                        <a:pt x="1079" y="1"/>
                        <a:pt x="1056" y="0"/>
                      </a:cubicBezTo>
                      <a:cubicBezTo>
                        <a:pt x="1033" y="0"/>
                        <a:pt x="1015" y="0"/>
                        <a:pt x="1002" y="0"/>
                      </a:cubicBezTo>
                      <a:cubicBezTo>
                        <a:pt x="460" y="0"/>
                        <a:pt x="460" y="0"/>
                        <a:pt x="460" y="0"/>
                      </a:cubicBezTo>
                      <a:cubicBezTo>
                        <a:pt x="447" y="0"/>
                        <a:pt x="429" y="0"/>
                        <a:pt x="407" y="0"/>
                      </a:cubicBezTo>
                      <a:cubicBezTo>
                        <a:pt x="383" y="1"/>
                        <a:pt x="374" y="1"/>
                        <a:pt x="363" y="1"/>
                      </a:cubicBezTo>
                      <a:cubicBezTo>
                        <a:pt x="330" y="2"/>
                        <a:pt x="297" y="4"/>
                        <a:pt x="267" y="9"/>
                      </a:cubicBezTo>
                      <a:cubicBezTo>
                        <a:pt x="235" y="15"/>
                        <a:pt x="205" y="24"/>
                        <a:pt x="176" y="39"/>
                      </a:cubicBezTo>
                      <a:cubicBezTo>
                        <a:pt x="146" y="54"/>
                        <a:pt x="120" y="75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74" y="120"/>
                        <a:pt x="53" y="146"/>
                        <a:pt x="38" y="176"/>
                      </a:cubicBezTo>
                      <a:cubicBezTo>
                        <a:pt x="23" y="206"/>
                        <a:pt x="15" y="235"/>
                        <a:pt x="9" y="267"/>
                      </a:cubicBezTo>
                      <a:cubicBezTo>
                        <a:pt x="3" y="297"/>
                        <a:pt x="1" y="330"/>
                        <a:pt x="1" y="363"/>
                      </a:cubicBezTo>
                      <a:cubicBezTo>
                        <a:pt x="0" y="374"/>
                        <a:pt x="0" y="384"/>
                        <a:pt x="0" y="407"/>
                      </a:cubicBezTo>
                      <a:cubicBezTo>
                        <a:pt x="0" y="429"/>
                        <a:pt x="0" y="447"/>
                        <a:pt x="0" y="461"/>
                      </a:cubicBezTo>
                      <a:cubicBezTo>
                        <a:pt x="0" y="1002"/>
                        <a:pt x="0" y="1002"/>
                        <a:pt x="0" y="1002"/>
                      </a:cubicBezTo>
                      <a:cubicBezTo>
                        <a:pt x="0" y="1016"/>
                        <a:pt x="0" y="1034"/>
                        <a:pt x="0" y="1056"/>
                      </a:cubicBezTo>
                      <a:cubicBezTo>
                        <a:pt x="0" y="1079"/>
                        <a:pt x="0" y="1089"/>
                        <a:pt x="1" y="1100"/>
                      </a:cubicBezTo>
                      <a:cubicBezTo>
                        <a:pt x="1" y="1132"/>
                        <a:pt x="3" y="1166"/>
                        <a:pt x="9" y="1195"/>
                      </a:cubicBezTo>
                      <a:cubicBezTo>
                        <a:pt x="15" y="1228"/>
                        <a:pt x="23" y="1257"/>
                        <a:pt x="38" y="1287"/>
                      </a:cubicBezTo>
                      <a:cubicBezTo>
                        <a:pt x="53" y="1317"/>
                        <a:pt x="74" y="1343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120" y="1388"/>
                        <a:pt x="146" y="1409"/>
                        <a:pt x="176" y="1424"/>
                      </a:cubicBezTo>
                      <a:cubicBezTo>
                        <a:pt x="205" y="1439"/>
                        <a:pt x="235" y="1448"/>
                        <a:pt x="267" y="1454"/>
                      </a:cubicBezTo>
                      <a:cubicBezTo>
                        <a:pt x="297" y="1459"/>
                        <a:pt x="330" y="1461"/>
                        <a:pt x="363" y="1462"/>
                      </a:cubicBezTo>
                      <a:cubicBezTo>
                        <a:pt x="374" y="1462"/>
                        <a:pt x="383" y="1462"/>
                        <a:pt x="407" y="1462"/>
                      </a:cubicBezTo>
                      <a:cubicBezTo>
                        <a:pt x="429" y="1463"/>
                        <a:pt x="447" y="1463"/>
                        <a:pt x="460" y="1463"/>
                      </a:cubicBezTo>
                      <a:cubicBezTo>
                        <a:pt x="1002" y="1463"/>
                        <a:pt x="1002" y="1463"/>
                        <a:pt x="1002" y="1463"/>
                      </a:cubicBezTo>
                      <a:cubicBezTo>
                        <a:pt x="1015" y="1463"/>
                        <a:pt x="1033" y="1463"/>
                        <a:pt x="1056" y="1462"/>
                      </a:cubicBezTo>
                      <a:cubicBezTo>
                        <a:pt x="1079" y="1462"/>
                        <a:pt x="1088" y="1462"/>
                        <a:pt x="1099" y="1462"/>
                      </a:cubicBezTo>
                      <a:cubicBezTo>
                        <a:pt x="1132" y="1461"/>
                        <a:pt x="1165" y="1459"/>
                        <a:pt x="1195" y="1454"/>
                      </a:cubicBezTo>
                      <a:cubicBezTo>
                        <a:pt x="1227" y="1448"/>
                        <a:pt x="1257" y="1439"/>
                        <a:pt x="1286" y="1424"/>
                      </a:cubicBezTo>
                      <a:cubicBezTo>
                        <a:pt x="1316" y="1409"/>
                        <a:pt x="1342" y="1388"/>
                        <a:pt x="1365" y="1366"/>
                      </a:cubicBezTo>
                      <a:cubicBezTo>
                        <a:pt x="1365" y="1366"/>
                        <a:pt x="1365" y="1366"/>
                        <a:pt x="1365" y="1366"/>
                      </a:cubicBezTo>
                      <a:cubicBezTo>
                        <a:pt x="1365" y="1366"/>
                        <a:pt x="1365" y="1366"/>
                        <a:pt x="1365" y="1366"/>
                      </a:cubicBezTo>
                      <a:cubicBezTo>
                        <a:pt x="1388" y="1343"/>
                        <a:pt x="1409" y="1317"/>
                        <a:pt x="1424" y="1287"/>
                      </a:cubicBezTo>
                      <a:cubicBezTo>
                        <a:pt x="1439" y="1257"/>
                        <a:pt x="1447" y="1228"/>
                        <a:pt x="1453" y="1195"/>
                      </a:cubicBezTo>
                      <a:cubicBezTo>
                        <a:pt x="1459" y="1166"/>
                        <a:pt x="1461" y="1132"/>
                        <a:pt x="1462" y="1100"/>
                      </a:cubicBezTo>
                      <a:cubicBezTo>
                        <a:pt x="1462" y="1089"/>
                        <a:pt x="1462" y="1079"/>
                        <a:pt x="1462" y="1056"/>
                      </a:cubicBezTo>
                      <a:cubicBezTo>
                        <a:pt x="1462" y="1034"/>
                        <a:pt x="1462" y="1016"/>
                        <a:pt x="1462" y="1002"/>
                      </a:cubicBezTo>
                      <a:cubicBezTo>
                        <a:pt x="1462" y="461"/>
                        <a:pt x="1462" y="461"/>
                        <a:pt x="1462" y="461"/>
                      </a:cubicBezTo>
                      <a:cubicBezTo>
                        <a:pt x="1460" y="461"/>
                        <a:pt x="1460" y="461"/>
                        <a:pt x="1460" y="461"/>
                      </a:cubicBezTo>
                      <a:cubicBezTo>
                        <a:pt x="1458" y="461"/>
                        <a:pt x="1458" y="461"/>
                        <a:pt x="1458" y="461"/>
                      </a:cubicBezTo>
                      <a:cubicBezTo>
                        <a:pt x="1458" y="1002"/>
                        <a:pt x="1458" y="1002"/>
                        <a:pt x="1458" y="1002"/>
                      </a:cubicBezTo>
                      <a:cubicBezTo>
                        <a:pt x="1458" y="1016"/>
                        <a:pt x="1458" y="1034"/>
                        <a:pt x="1458" y="1056"/>
                      </a:cubicBezTo>
                      <a:cubicBezTo>
                        <a:pt x="1458" y="1079"/>
                        <a:pt x="1458" y="1089"/>
                        <a:pt x="1458" y="1100"/>
                      </a:cubicBezTo>
                      <a:cubicBezTo>
                        <a:pt x="1457" y="1132"/>
                        <a:pt x="1455" y="1165"/>
                        <a:pt x="1449" y="1195"/>
                      </a:cubicBezTo>
                      <a:cubicBezTo>
                        <a:pt x="1443" y="1227"/>
                        <a:pt x="1435" y="1256"/>
                        <a:pt x="1420" y="1285"/>
                      </a:cubicBezTo>
                      <a:cubicBezTo>
                        <a:pt x="1405" y="1315"/>
                        <a:pt x="1385" y="1340"/>
                        <a:pt x="1363" y="1363"/>
                      </a:cubicBezTo>
                      <a:cubicBezTo>
                        <a:pt x="1364" y="1364"/>
                        <a:pt x="1364" y="1364"/>
                        <a:pt x="1364" y="1364"/>
                      </a:cubicBezTo>
                      <a:cubicBezTo>
                        <a:pt x="1363" y="1363"/>
                        <a:pt x="1363" y="1363"/>
                        <a:pt x="1363" y="1363"/>
                      </a:cubicBezTo>
                      <a:cubicBezTo>
                        <a:pt x="1340" y="1385"/>
                        <a:pt x="1314" y="1406"/>
                        <a:pt x="1285" y="1421"/>
                      </a:cubicBezTo>
                      <a:cubicBezTo>
                        <a:pt x="1256" y="1435"/>
                        <a:pt x="1226" y="1444"/>
                        <a:pt x="1194" y="1450"/>
                      </a:cubicBezTo>
                      <a:cubicBezTo>
                        <a:pt x="1165" y="1455"/>
                        <a:pt x="1132" y="1457"/>
                        <a:pt x="1099" y="1458"/>
                      </a:cubicBezTo>
                      <a:cubicBezTo>
                        <a:pt x="1088" y="1458"/>
                        <a:pt x="1079" y="1458"/>
                        <a:pt x="1055" y="1458"/>
                      </a:cubicBezTo>
                      <a:cubicBezTo>
                        <a:pt x="1033" y="1459"/>
                        <a:pt x="1015" y="1459"/>
                        <a:pt x="1002" y="1459"/>
                      </a:cubicBezTo>
                      <a:cubicBezTo>
                        <a:pt x="460" y="1459"/>
                        <a:pt x="460" y="1459"/>
                        <a:pt x="460" y="1459"/>
                      </a:cubicBezTo>
                      <a:cubicBezTo>
                        <a:pt x="447" y="1459"/>
                        <a:pt x="429" y="1459"/>
                        <a:pt x="407" y="1458"/>
                      </a:cubicBezTo>
                      <a:cubicBezTo>
                        <a:pt x="383" y="1458"/>
                        <a:pt x="374" y="1458"/>
                        <a:pt x="363" y="1458"/>
                      </a:cubicBezTo>
                      <a:cubicBezTo>
                        <a:pt x="330" y="1457"/>
                        <a:pt x="297" y="1455"/>
                        <a:pt x="268" y="1450"/>
                      </a:cubicBezTo>
                      <a:cubicBezTo>
                        <a:pt x="236" y="1444"/>
                        <a:pt x="207" y="1435"/>
                        <a:pt x="178" y="1421"/>
                      </a:cubicBezTo>
                      <a:cubicBezTo>
                        <a:pt x="148" y="1406"/>
                        <a:pt x="122" y="1385"/>
                        <a:pt x="100" y="1363"/>
                      </a:cubicBezTo>
                      <a:cubicBezTo>
                        <a:pt x="98" y="1364"/>
                        <a:pt x="98" y="1364"/>
                        <a:pt x="98" y="1364"/>
                      </a:cubicBezTo>
                      <a:cubicBezTo>
                        <a:pt x="100" y="1363"/>
                        <a:pt x="100" y="1363"/>
                        <a:pt x="100" y="1363"/>
                      </a:cubicBezTo>
                      <a:cubicBezTo>
                        <a:pt x="77" y="1340"/>
                        <a:pt x="57" y="1315"/>
                        <a:pt x="42" y="1285"/>
                      </a:cubicBezTo>
                      <a:cubicBezTo>
                        <a:pt x="27" y="1256"/>
                        <a:pt x="19" y="1227"/>
                        <a:pt x="13" y="1195"/>
                      </a:cubicBezTo>
                      <a:cubicBezTo>
                        <a:pt x="7" y="1165"/>
                        <a:pt x="5" y="1132"/>
                        <a:pt x="5" y="1100"/>
                      </a:cubicBezTo>
                      <a:cubicBezTo>
                        <a:pt x="4" y="1089"/>
                        <a:pt x="4" y="1079"/>
                        <a:pt x="4" y="1056"/>
                      </a:cubicBezTo>
                      <a:cubicBezTo>
                        <a:pt x="4" y="1034"/>
                        <a:pt x="4" y="1016"/>
                        <a:pt x="4" y="1002"/>
                      </a:cubicBezTo>
                      <a:cubicBezTo>
                        <a:pt x="4" y="461"/>
                        <a:pt x="4" y="461"/>
                        <a:pt x="4" y="461"/>
                      </a:cubicBezTo>
                      <a:cubicBezTo>
                        <a:pt x="4" y="447"/>
                        <a:pt x="4" y="429"/>
                        <a:pt x="4" y="407"/>
                      </a:cubicBezTo>
                      <a:cubicBezTo>
                        <a:pt x="4" y="384"/>
                        <a:pt x="4" y="374"/>
                        <a:pt x="5" y="363"/>
                      </a:cubicBezTo>
                      <a:cubicBezTo>
                        <a:pt x="5" y="331"/>
                        <a:pt x="7" y="298"/>
                        <a:pt x="13" y="268"/>
                      </a:cubicBezTo>
                      <a:cubicBezTo>
                        <a:pt x="19" y="236"/>
                        <a:pt x="27" y="207"/>
                        <a:pt x="42" y="178"/>
                      </a:cubicBezTo>
                      <a:cubicBezTo>
                        <a:pt x="57" y="148"/>
                        <a:pt x="77" y="123"/>
                        <a:pt x="100" y="100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22" y="78"/>
                        <a:pt x="148" y="57"/>
                        <a:pt x="178" y="42"/>
                      </a:cubicBezTo>
                      <a:cubicBezTo>
                        <a:pt x="207" y="27"/>
                        <a:pt x="236" y="19"/>
                        <a:pt x="268" y="13"/>
                      </a:cubicBezTo>
                      <a:cubicBezTo>
                        <a:pt x="297" y="8"/>
                        <a:pt x="330" y="6"/>
                        <a:pt x="363" y="5"/>
                      </a:cubicBezTo>
                      <a:cubicBezTo>
                        <a:pt x="374" y="5"/>
                        <a:pt x="383" y="5"/>
                        <a:pt x="407" y="4"/>
                      </a:cubicBezTo>
                      <a:cubicBezTo>
                        <a:pt x="429" y="4"/>
                        <a:pt x="447" y="4"/>
                        <a:pt x="460" y="4"/>
                      </a:cubicBezTo>
                      <a:cubicBezTo>
                        <a:pt x="1002" y="4"/>
                        <a:pt x="1002" y="4"/>
                        <a:pt x="1002" y="4"/>
                      </a:cubicBezTo>
                      <a:cubicBezTo>
                        <a:pt x="1015" y="4"/>
                        <a:pt x="1033" y="4"/>
                        <a:pt x="1055" y="4"/>
                      </a:cubicBezTo>
                      <a:cubicBezTo>
                        <a:pt x="1079" y="5"/>
                        <a:pt x="1088" y="5"/>
                        <a:pt x="1099" y="5"/>
                      </a:cubicBezTo>
                      <a:cubicBezTo>
                        <a:pt x="1132" y="6"/>
                        <a:pt x="1165" y="8"/>
                        <a:pt x="1194" y="13"/>
                      </a:cubicBezTo>
                      <a:cubicBezTo>
                        <a:pt x="1226" y="19"/>
                        <a:pt x="1256" y="27"/>
                        <a:pt x="1285" y="42"/>
                      </a:cubicBezTo>
                      <a:cubicBezTo>
                        <a:pt x="1314" y="57"/>
                        <a:pt x="1340" y="78"/>
                        <a:pt x="1363" y="100"/>
                      </a:cubicBezTo>
                      <a:cubicBezTo>
                        <a:pt x="1364" y="99"/>
                        <a:pt x="1364" y="99"/>
                        <a:pt x="1364" y="99"/>
                      </a:cubicBezTo>
                      <a:cubicBezTo>
                        <a:pt x="1363" y="100"/>
                        <a:pt x="1363" y="100"/>
                        <a:pt x="1363" y="100"/>
                      </a:cubicBezTo>
                      <a:cubicBezTo>
                        <a:pt x="1385" y="123"/>
                        <a:pt x="1405" y="148"/>
                        <a:pt x="1420" y="178"/>
                      </a:cubicBezTo>
                      <a:cubicBezTo>
                        <a:pt x="1435" y="207"/>
                        <a:pt x="1443" y="236"/>
                        <a:pt x="1449" y="268"/>
                      </a:cubicBezTo>
                      <a:cubicBezTo>
                        <a:pt x="1455" y="298"/>
                        <a:pt x="1457" y="331"/>
                        <a:pt x="1458" y="363"/>
                      </a:cubicBezTo>
                      <a:cubicBezTo>
                        <a:pt x="1458" y="374"/>
                        <a:pt x="1458" y="384"/>
                        <a:pt x="1458" y="407"/>
                      </a:cubicBezTo>
                      <a:cubicBezTo>
                        <a:pt x="1458" y="429"/>
                        <a:pt x="1458" y="447"/>
                        <a:pt x="1458" y="461"/>
                      </a:cubicBezTo>
                      <a:lnTo>
                        <a:pt x="1460" y="46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038" name="Picture 96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25600" y="4633913"/>
                  <a:ext cx="822325" cy="822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9" name="Freeform 97"/>
                <p:cNvSpPr>
                  <a:spLocks/>
                </p:cNvSpPr>
                <p:nvPr/>
              </p:nvSpPr>
              <p:spPr bwMode="auto">
                <a:xfrm>
                  <a:off x="2303463" y="5194300"/>
                  <a:ext cx="65088" cy="41275"/>
                </a:xfrm>
                <a:custGeom>
                  <a:avLst/>
                  <a:gdLst>
                    <a:gd name="T0" fmla="*/ 39 w 41"/>
                    <a:gd name="T1" fmla="*/ 26 h 26"/>
                    <a:gd name="T2" fmla="*/ 41 w 41"/>
                    <a:gd name="T3" fmla="*/ 22 h 26"/>
                    <a:gd name="T4" fmla="*/ 2 w 41"/>
                    <a:gd name="T5" fmla="*/ 0 h 26"/>
                    <a:gd name="T6" fmla="*/ 0 w 41"/>
                    <a:gd name="T7" fmla="*/ 3 h 26"/>
                    <a:gd name="T8" fmla="*/ 39 w 41"/>
                    <a:gd name="T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6">
                      <a:moveTo>
                        <a:pt x="39" y="26"/>
                      </a:moveTo>
                      <a:lnTo>
                        <a:pt x="41" y="2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9" y="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0" name="Freeform 98"/>
                <p:cNvSpPr>
                  <a:spLocks/>
                </p:cNvSpPr>
                <p:nvPr/>
              </p:nvSpPr>
              <p:spPr bwMode="auto">
                <a:xfrm>
                  <a:off x="2303463" y="5194300"/>
                  <a:ext cx="65088" cy="41275"/>
                </a:xfrm>
                <a:custGeom>
                  <a:avLst/>
                  <a:gdLst>
                    <a:gd name="T0" fmla="*/ 39 w 41"/>
                    <a:gd name="T1" fmla="*/ 26 h 26"/>
                    <a:gd name="T2" fmla="*/ 41 w 41"/>
                    <a:gd name="T3" fmla="*/ 22 h 26"/>
                    <a:gd name="T4" fmla="*/ 2 w 41"/>
                    <a:gd name="T5" fmla="*/ 0 h 26"/>
                    <a:gd name="T6" fmla="*/ 0 w 41"/>
                    <a:gd name="T7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1" h="26">
                      <a:moveTo>
                        <a:pt x="39" y="26"/>
                      </a:moveTo>
                      <a:lnTo>
                        <a:pt x="41" y="22"/>
                      </a:lnTo>
                      <a:lnTo>
                        <a:pt x="2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1" name="Freeform 99"/>
                <p:cNvSpPr>
                  <a:spLocks/>
                </p:cNvSpPr>
                <p:nvPr/>
              </p:nvSpPr>
              <p:spPr bwMode="auto">
                <a:xfrm>
                  <a:off x="1708150" y="4849813"/>
                  <a:ext cx="66675" cy="42862"/>
                </a:xfrm>
                <a:custGeom>
                  <a:avLst/>
                  <a:gdLst>
                    <a:gd name="T0" fmla="*/ 41 w 42"/>
                    <a:gd name="T1" fmla="*/ 27 h 27"/>
                    <a:gd name="T2" fmla="*/ 42 w 42"/>
                    <a:gd name="T3" fmla="*/ 24 h 27"/>
                    <a:gd name="T4" fmla="*/ 2 w 42"/>
                    <a:gd name="T5" fmla="*/ 0 h 27"/>
                    <a:gd name="T6" fmla="*/ 0 w 42"/>
                    <a:gd name="T7" fmla="*/ 4 h 27"/>
                    <a:gd name="T8" fmla="*/ 41 w 42"/>
                    <a:gd name="T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7">
                      <a:moveTo>
                        <a:pt x="41" y="27"/>
                      </a:moveTo>
                      <a:lnTo>
                        <a:pt x="42" y="24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41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2" name="Freeform 100"/>
                <p:cNvSpPr>
                  <a:spLocks/>
                </p:cNvSpPr>
                <p:nvPr/>
              </p:nvSpPr>
              <p:spPr bwMode="auto">
                <a:xfrm>
                  <a:off x="1708150" y="4849813"/>
                  <a:ext cx="66675" cy="42862"/>
                </a:xfrm>
                <a:custGeom>
                  <a:avLst/>
                  <a:gdLst>
                    <a:gd name="T0" fmla="*/ 41 w 42"/>
                    <a:gd name="T1" fmla="*/ 27 h 27"/>
                    <a:gd name="T2" fmla="*/ 42 w 42"/>
                    <a:gd name="T3" fmla="*/ 24 h 27"/>
                    <a:gd name="T4" fmla="*/ 2 w 42"/>
                    <a:gd name="T5" fmla="*/ 0 h 27"/>
                    <a:gd name="T6" fmla="*/ 0 w 42"/>
                    <a:gd name="T7" fmla="*/ 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27">
                      <a:moveTo>
                        <a:pt x="41" y="27"/>
                      </a:moveTo>
                      <a:lnTo>
                        <a:pt x="42" y="24"/>
                      </a:lnTo>
                      <a:lnTo>
                        <a:pt x="2" y="0"/>
                      </a:lnTo>
                      <a:lnTo>
                        <a:pt x="0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3" name="Freeform 101"/>
                <p:cNvSpPr>
                  <a:spLocks/>
                </p:cNvSpPr>
                <p:nvPr/>
              </p:nvSpPr>
              <p:spPr bwMode="auto">
                <a:xfrm>
                  <a:off x="2141538" y="5330825"/>
                  <a:ext cx="30163" cy="68262"/>
                </a:xfrm>
                <a:custGeom>
                  <a:avLst/>
                  <a:gdLst>
                    <a:gd name="T0" fmla="*/ 15 w 19"/>
                    <a:gd name="T1" fmla="*/ 43 h 43"/>
                    <a:gd name="T2" fmla="*/ 19 w 19"/>
                    <a:gd name="T3" fmla="*/ 42 h 43"/>
                    <a:gd name="T4" fmla="*/ 3 w 19"/>
                    <a:gd name="T5" fmla="*/ 0 h 43"/>
                    <a:gd name="T6" fmla="*/ 0 w 19"/>
                    <a:gd name="T7" fmla="*/ 1 h 43"/>
                    <a:gd name="T8" fmla="*/ 15 w 19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43">
                      <a:moveTo>
                        <a:pt x="15" y="43"/>
                      </a:moveTo>
                      <a:lnTo>
                        <a:pt x="19" y="4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5" y="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4" name="Freeform 102"/>
                <p:cNvSpPr>
                  <a:spLocks/>
                </p:cNvSpPr>
                <p:nvPr/>
              </p:nvSpPr>
              <p:spPr bwMode="auto">
                <a:xfrm>
                  <a:off x="2141538" y="5330825"/>
                  <a:ext cx="30163" cy="68262"/>
                </a:xfrm>
                <a:custGeom>
                  <a:avLst/>
                  <a:gdLst>
                    <a:gd name="T0" fmla="*/ 15 w 19"/>
                    <a:gd name="T1" fmla="*/ 43 h 43"/>
                    <a:gd name="T2" fmla="*/ 19 w 19"/>
                    <a:gd name="T3" fmla="*/ 42 h 43"/>
                    <a:gd name="T4" fmla="*/ 3 w 19"/>
                    <a:gd name="T5" fmla="*/ 0 h 43"/>
                    <a:gd name="T6" fmla="*/ 0 w 19"/>
                    <a:gd name="T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43">
                      <a:moveTo>
                        <a:pt x="15" y="43"/>
                      </a:moveTo>
                      <a:lnTo>
                        <a:pt x="19" y="42"/>
                      </a:lnTo>
                      <a:lnTo>
                        <a:pt x="3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5" name="Freeform 103"/>
                <p:cNvSpPr>
                  <a:spLocks/>
                </p:cNvSpPr>
                <p:nvPr/>
              </p:nvSpPr>
              <p:spPr bwMode="auto">
                <a:xfrm>
                  <a:off x="1905000" y="4686300"/>
                  <a:ext cx="31750" cy="71437"/>
                </a:xfrm>
                <a:custGeom>
                  <a:avLst/>
                  <a:gdLst>
                    <a:gd name="T0" fmla="*/ 16 w 20"/>
                    <a:gd name="T1" fmla="*/ 45 h 45"/>
                    <a:gd name="T2" fmla="*/ 20 w 20"/>
                    <a:gd name="T3" fmla="*/ 43 h 45"/>
                    <a:gd name="T4" fmla="*/ 4 w 20"/>
                    <a:gd name="T5" fmla="*/ 0 h 45"/>
                    <a:gd name="T6" fmla="*/ 0 w 20"/>
                    <a:gd name="T7" fmla="*/ 1 h 45"/>
                    <a:gd name="T8" fmla="*/ 16 w 2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5">
                      <a:moveTo>
                        <a:pt x="16" y="45"/>
                      </a:moveTo>
                      <a:lnTo>
                        <a:pt x="20" y="4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6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6" name="Freeform 104"/>
                <p:cNvSpPr>
                  <a:spLocks/>
                </p:cNvSpPr>
                <p:nvPr/>
              </p:nvSpPr>
              <p:spPr bwMode="auto">
                <a:xfrm>
                  <a:off x="1905000" y="4686300"/>
                  <a:ext cx="31750" cy="71437"/>
                </a:xfrm>
                <a:custGeom>
                  <a:avLst/>
                  <a:gdLst>
                    <a:gd name="T0" fmla="*/ 16 w 20"/>
                    <a:gd name="T1" fmla="*/ 45 h 45"/>
                    <a:gd name="T2" fmla="*/ 20 w 20"/>
                    <a:gd name="T3" fmla="*/ 43 h 45"/>
                    <a:gd name="T4" fmla="*/ 4 w 20"/>
                    <a:gd name="T5" fmla="*/ 0 h 45"/>
                    <a:gd name="T6" fmla="*/ 0 w 20"/>
                    <a:gd name="T7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5">
                      <a:moveTo>
                        <a:pt x="16" y="45"/>
                      </a:moveTo>
                      <a:lnTo>
                        <a:pt x="20" y="43"/>
                      </a:lnTo>
                      <a:lnTo>
                        <a:pt x="4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7" name="Freeform 105"/>
                <p:cNvSpPr>
                  <a:spLocks/>
                </p:cNvSpPr>
                <p:nvPr/>
              </p:nvSpPr>
              <p:spPr bwMode="auto">
                <a:xfrm>
                  <a:off x="2189163" y="5307013"/>
                  <a:ext cx="41275" cy="65087"/>
                </a:xfrm>
                <a:custGeom>
                  <a:avLst/>
                  <a:gdLst>
                    <a:gd name="T0" fmla="*/ 23 w 26"/>
                    <a:gd name="T1" fmla="*/ 41 h 41"/>
                    <a:gd name="T2" fmla="*/ 26 w 26"/>
                    <a:gd name="T3" fmla="*/ 39 h 41"/>
                    <a:gd name="T4" fmla="*/ 4 w 26"/>
                    <a:gd name="T5" fmla="*/ 0 h 41"/>
                    <a:gd name="T6" fmla="*/ 0 w 26"/>
                    <a:gd name="T7" fmla="*/ 2 h 41"/>
                    <a:gd name="T8" fmla="*/ 23 w 26"/>
                    <a:gd name="T9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1">
                      <a:moveTo>
                        <a:pt x="23" y="41"/>
                      </a:moveTo>
                      <a:lnTo>
                        <a:pt x="26" y="39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3" y="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8" name="Freeform 106"/>
                <p:cNvSpPr>
                  <a:spLocks/>
                </p:cNvSpPr>
                <p:nvPr/>
              </p:nvSpPr>
              <p:spPr bwMode="auto">
                <a:xfrm>
                  <a:off x="2189163" y="5307013"/>
                  <a:ext cx="41275" cy="65087"/>
                </a:xfrm>
                <a:custGeom>
                  <a:avLst/>
                  <a:gdLst>
                    <a:gd name="T0" fmla="*/ 23 w 26"/>
                    <a:gd name="T1" fmla="*/ 41 h 41"/>
                    <a:gd name="T2" fmla="*/ 26 w 26"/>
                    <a:gd name="T3" fmla="*/ 39 h 41"/>
                    <a:gd name="T4" fmla="*/ 4 w 26"/>
                    <a:gd name="T5" fmla="*/ 0 h 41"/>
                    <a:gd name="T6" fmla="*/ 0 w 26"/>
                    <a:gd name="T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41">
                      <a:moveTo>
                        <a:pt x="23" y="41"/>
                      </a:moveTo>
                      <a:lnTo>
                        <a:pt x="26" y="39"/>
                      </a:lnTo>
                      <a:lnTo>
                        <a:pt x="4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9" name="Freeform 107"/>
                <p:cNvSpPr>
                  <a:spLocks/>
                </p:cNvSpPr>
                <p:nvPr/>
              </p:nvSpPr>
              <p:spPr bwMode="auto">
                <a:xfrm>
                  <a:off x="1846263" y="4713288"/>
                  <a:ext cx="41275" cy="66675"/>
                </a:xfrm>
                <a:custGeom>
                  <a:avLst/>
                  <a:gdLst>
                    <a:gd name="T0" fmla="*/ 23 w 26"/>
                    <a:gd name="T1" fmla="*/ 42 h 42"/>
                    <a:gd name="T2" fmla="*/ 26 w 26"/>
                    <a:gd name="T3" fmla="*/ 40 h 42"/>
                    <a:gd name="T4" fmla="*/ 3 w 26"/>
                    <a:gd name="T5" fmla="*/ 0 h 42"/>
                    <a:gd name="T6" fmla="*/ 0 w 26"/>
                    <a:gd name="T7" fmla="*/ 2 h 42"/>
                    <a:gd name="T8" fmla="*/ 23 w 26"/>
                    <a:gd name="T9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2">
                      <a:moveTo>
                        <a:pt x="23" y="42"/>
                      </a:moveTo>
                      <a:lnTo>
                        <a:pt x="26" y="4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3" y="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0" name="Freeform 108"/>
                <p:cNvSpPr>
                  <a:spLocks/>
                </p:cNvSpPr>
                <p:nvPr/>
              </p:nvSpPr>
              <p:spPr bwMode="auto">
                <a:xfrm>
                  <a:off x="1846263" y="4713288"/>
                  <a:ext cx="41275" cy="66675"/>
                </a:xfrm>
                <a:custGeom>
                  <a:avLst/>
                  <a:gdLst>
                    <a:gd name="T0" fmla="*/ 23 w 26"/>
                    <a:gd name="T1" fmla="*/ 42 h 42"/>
                    <a:gd name="T2" fmla="*/ 26 w 26"/>
                    <a:gd name="T3" fmla="*/ 40 h 42"/>
                    <a:gd name="T4" fmla="*/ 3 w 26"/>
                    <a:gd name="T5" fmla="*/ 0 h 42"/>
                    <a:gd name="T6" fmla="*/ 0 w 26"/>
                    <a:gd name="T7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42">
                      <a:moveTo>
                        <a:pt x="23" y="42"/>
                      </a:moveTo>
                      <a:lnTo>
                        <a:pt x="26" y="40"/>
                      </a:lnTo>
                      <a:lnTo>
                        <a:pt x="3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1" name="Freeform 109"/>
                <p:cNvSpPr>
                  <a:spLocks/>
                </p:cNvSpPr>
                <p:nvPr/>
              </p:nvSpPr>
              <p:spPr bwMode="auto">
                <a:xfrm>
                  <a:off x="2233613" y="5276850"/>
                  <a:ext cx="50800" cy="58737"/>
                </a:xfrm>
                <a:custGeom>
                  <a:avLst/>
                  <a:gdLst>
                    <a:gd name="T0" fmla="*/ 29 w 32"/>
                    <a:gd name="T1" fmla="*/ 37 h 37"/>
                    <a:gd name="T2" fmla="*/ 32 w 32"/>
                    <a:gd name="T3" fmla="*/ 34 h 37"/>
                    <a:gd name="T4" fmla="*/ 3 w 32"/>
                    <a:gd name="T5" fmla="*/ 0 h 37"/>
                    <a:gd name="T6" fmla="*/ 0 w 32"/>
                    <a:gd name="T7" fmla="*/ 2 h 37"/>
                    <a:gd name="T8" fmla="*/ 29 w 32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37">
                      <a:moveTo>
                        <a:pt x="29" y="37"/>
                      </a:moveTo>
                      <a:lnTo>
                        <a:pt x="32" y="34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9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2" name="Freeform 110"/>
                <p:cNvSpPr>
                  <a:spLocks/>
                </p:cNvSpPr>
                <p:nvPr/>
              </p:nvSpPr>
              <p:spPr bwMode="auto">
                <a:xfrm>
                  <a:off x="2233613" y="5276850"/>
                  <a:ext cx="50800" cy="58737"/>
                </a:xfrm>
                <a:custGeom>
                  <a:avLst/>
                  <a:gdLst>
                    <a:gd name="T0" fmla="*/ 29 w 32"/>
                    <a:gd name="T1" fmla="*/ 37 h 37"/>
                    <a:gd name="T2" fmla="*/ 32 w 32"/>
                    <a:gd name="T3" fmla="*/ 34 h 37"/>
                    <a:gd name="T4" fmla="*/ 3 w 32"/>
                    <a:gd name="T5" fmla="*/ 0 h 37"/>
                    <a:gd name="T6" fmla="*/ 0 w 32"/>
                    <a:gd name="T7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37">
                      <a:moveTo>
                        <a:pt x="29" y="37"/>
                      </a:moveTo>
                      <a:lnTo>
                        <a:pt x="32" y="34"/>
                      </a:lnTo>
                      <a:lnTo>
                        <a:pt x="3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3" name="Freeform 111"/>
                <p:cNvSpPr>
                  <a:spLocks/>
                </p:cNvSpPr>
                <p:nvPr/>
              </p:nvSpPr>
              <p:spPr bwMode="auto">
                <a:xfrm>
                  <a:off x="1792288" y="4749800"/>
                  <a:ext cx="52388" cy="61912"/>
                </a:xfrm>
                <a:custGeom>
                  <a:avLst/>
                  <a:gdLst>
                    <a:gd name="T0" fmla="*/ 30 w 33"/>
                    <a:gd name="T1" fmla="*/ 39 h 39"/>
                    <a:gd name="T2" fmla="*/ 33 w 33"/>
                    <a:gd name="T3" fmla="*/ 36 h 39"/>
                    <a:gd name="T4" fmla="*/ 3 w 33"/>
                    <a:gd name="T5" fmla="*/ 0 h 39"/>
                    <a:gd name="T6" fmla="*/ 0 w 33"/>
                    <a:gd name="T7" fmla="*/ 3 h 39"/>
                    <a:gd name="T8" fmla="*/ 30 w 33"/>
                    <a:gd name="T9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39">
                      <a:moveTo>
                        <a:pt x="30" y="39"/>
                      </a:moveTo>
                      <a:lnTo>
                        <a:pt x="33" y="36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30" y="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4" name="Freeform 112"/>
                <p:cNvSpPr>
                  <a:spLocks/>
                </p:cNvSpPr>
                <p:nvPr/>
              </p:nvSpPr>
              <p:spPr bwMode="auto">
                <a:xfrm>
                  <a:off x="1792288" y="4749800"/>
                  <a:ext cx="52388" cy="61912"/>
                </a:xfrm>
                <a:custGeom>
                  <a:avLst/>
                  <a:gdLst>
                    <a:gd name="T0" fmla="*/ 30 w 33"/>
                    <a:gd name="T1" fmla="*/ 39 h 39"/>
                    <a:gd name="T2" fmla="*/ 33 w 33"/>
                    <a:gd name="T3" fmla="*/ 36 h 39"/>
                    <a:gd name="T4" fmla="*/ 3 w 33"/>
                    <a:gd name="T5" fmla="*/ 0 h 39"/>
                    <a:gd name="T6" fmla="*/ 0 w 33"/>
                    <a:gd name="T7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" h="39">
                      <a:moveTo>
                        <a:pt x="30" y="39"/>
                      </a:moveTo>
                      <a:lnTo>
                        <a:pt x="33" y="36"/>
                      </a:lnTo>
                      <a:lnTo>
                        <a:pt x="3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5" name="Freeform 113"/>
                <p:cNvSpPr>
                  <a:spLocks/>
                </p:cNvSpPr>
                <p:nvPr/>
              </p:nvSpPr>
              <p:spPr bwMode="auto">
                <a:xfrm>
                  <a:off x="2271713" y="5237163"/>
                  <a:ext cx="58738" cy="50800"/>
                </a:xfrm>
                <a:custGeom>
                  <a:avLst/>
                  <a:gdLst>
                    <a:gd name="T0" fmla="*/ 35 w 37"/>
                    <a:gd name="T1" fmla="*/ 32 h 32"/>
                    <a:gd name="T2" fmla="*/ 37 w 37"/>
                    <a:gd name="T3" fmla="*/ 29 h 32"/>
                    <a:gd name="T4" fmla="*/ 3 w 37"/>
                    <a:gd name="T5" fmla="*/ 0 h 32"/>
                    <a:gd name="T6" fmla="*/ 0 w 37"/>
                    <a:gd name="T7" fmla="*/ 3 h 32"/>
                    <a:gd name="T8" fmla="*/ 35 w 37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32">
                      <a:moveTo>
                        <a:pt x="35" y="32"/>
                      </a:moveTo>
                      <a:lnTo>
                        <a:pt x="37" y="29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35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6" name="Freeform 114"/>
                <p:cNvSpPr>
                  <a:spLocks/>
                </p:cNvSpPr>
                <p:nvPr/>
              </p:nvSpPr>
              <p:spPr bwMode="auto">
                <a:xfrm>
                  <a:off x="2271713" y="5237163"/>
                  <a:ext cx="58738" cy="50800"/>
                </a:xfrm>
                <a:custGeom>
                  <a:avLst/>
                  <a:gdLst>
                    <a:gd name="T0" fmla="*/ 35 w 37"/>
                    <a:gd name="T1" fmla="*/ 32 h 32"/>
                    <a:gd name="T2" fmla="*/ 37 w 37"/>
                    <a:gd name="T3" fmla="*/ 29 h 32"/>
                    <a:gd name="T4" fmla="*/ 3 w 37"/>
                    <a:gd name="T5" fmla="*/ 0 h 32"/>
                    <a:gd name="T6" fmla="*/ 0 w 37"/>
                    <a:gd name="T7" fmla="*/ 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" h="32">
                      <a:moveTo>
                        <a:pt x="35" y="32"/>
                      </a:moveTo>
                      <a:lnTo>
                        <a:pt x="37" y="29"/>
                      </a:lnTo>
                      <a:lnTo>
                        <a:pt x="3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7" name="Freeform 115"/>
                <p:cNvSpPr>
                  <a:spLocks/>
                </p:cNvSpPr>
                <p:nvPr/>
              </p:nvSpPr>
              <p:spPr bwMode="auto">
                <a:xfrm>
                  <a:off x="1746250" y="4797425"/>
                  <a:ext cx="60325" cy="52387"/>
                </a:xfrm>
                <a:custGeom>
                  <a:avLst/>
                  <a:gdLst>
                    <a:gd name="T0" fmla="*/ 35 w 38"/>
                    <a:gd name="T1" fmla="*/ 33 h 33"/>
                    <a:gd name="T2" fmla="*/ 38 w 38"/>
                    <a:gd name="T3" fmla="*/ 30 h 33"/>
                    <a:gd name="T4" fmla="*/ 2 w 38"/>
                    <a:gd name="T5" fmla="*/ 0 h 33"/>
                    <a:gd name="T6" fmla="*/ 0 w 38"/>
                    <a:gd name="T7" fmla="*/ 3 h 33"/>
                    <a:gd name="T8" fmla="*/ 35 w 38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3">
                      <a:moveTo>
                        <a:pt x="35" y="33"/>
                      </a:moveTo>
                      <a:lnTo>
                        <a:pt x="38" y="3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5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8" name="Freeform 116"/>
                <p:cNvSpPr>
                  <a:spLocks/>
                </p:cNvSpPr>
                <p:nvPr/>
              </p:nvSpPr>
              <p:spPr bwMode="auto">
                <a:xfrm>
                  <a:off x="1746250" y="4797425"/>
                  <a:ext cx="60325" cy="52387"/>
                </a:xfrm>
                <a:custGeom>
                  <a:avLst/>
                  <a:gdLst>
                    <a:gd name="T0" fmla="*/ 35 w 38"/>
                    <a:gd name="T1" fmla="*/ 33 h 33"/>
                    <a:gd name="T2" fmla="*/ 38 w 38"/>
                    <a:gd name="T3" fmla="*/ 30 h 33"/>
                    <a:gd name="T4" fmla="*/ 2 w 38"/>
                    <a:gd name="T5" fmla="*/ 0 h 33"/>
                    <a:gd name="T6" fmla="*/ 0 w 38"/>
                    <a:gd name="T7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3">
                      <a:moveTo>
                        <a:pt x="35" y="33"/>
                      </a:moveTo>
                      <a:lnTo>
                        <a:pt x="38" y="30"/>
                      </a:lnTo>
                      <a:lnTo>
                        <a:pt x="2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9" name="Freeform 117"/>
                <p:cNvSpPr>
                  <a:spLocks/>
                </p:cNvSpPr>
                <p:nvPr/>
              </p:nvSpPr>
              <p:spPr bwMode="auto">
                <a:xfrm>
                  <a:off x="2089150" y="5345113"/>
                  <a:ext cx="19050" cy="71437"/>
                </a:xfrm>
                <a:custGeom>
                  <a:avLst/>
                  <a:gdLst>
                    <a:gd name="T0" fmla="*/ 8 w 12"/>
                    <a:gd name="T1" fmla="*/ 45 h 45"/>
                    <a:gd name="T2" fmla="*/ 12 w 12"/>
                    <a:gd name="T3" fmla="*/ 44 h 45"/>
                    <a:gd name="T4" fmla="*/ 4 w 12"/>
                    <a:gd name="T5" fmla="*/ 0 h 45"/>
                    <a:gd name="T6" fmla="*/ 0 w 12"/>
                    <a:gd name="T7" fmla="*/ 1 h 45"/>
                    <a:gd name="T8" fmla="*/ 8 w 12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5">
                      <a:moveTo>
                        <a:pt x="8" y="45"/>
                      </a:moveTo>
                      <a:lnTo>
                        <a:pt x="12" y="44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8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0" name="Freeform 118"/>
                <p:cNvSpPr>
                  <a:spLocks/>
                </p:cNvSpPr>
                <p:nvPr/>
              </p:nvSpPr>
              <p:spPr bwMode="auto">
                <a:xfrm>
                  <a:off x="2089150" y="5345113"/>
                  <a:ext cx="19050" cy="71437"/>
                </a:xfrm>
                <a:custGeom>
                  <a:avLst/>
                  <a:gdLst>
                    <a:gd name="T0" fmla="*/ 8 w 12"/>
                    <a:gd name="T1" fmla="*/ 45 h 45"/>
                    <a:gd name="T2" fmla="*/ 12 w 12"/>
                    <a:gd name="T3" fmla="*/ 44 h 45"/>
                    <a:gd name="T4" fmla="*/ 4 w 12"/>
                    <a:gd name="T5" fmla="*/ 0 h 45"/>
                    <a:gd name="T6" fmla="*/ 0 w 12"/>
                    <a:gd name="T7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45">
                      <a:moveTo>
                        <a:pt x="8" y="45"/>
                      </a:moveTo>
                      <a:lnTo>
                        <a:pt x="12" y="44"/>
                      </a:lnTo>
                      <a:lnTo>
                        <a:pt x="4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1" name="Freeform 119"/>
                <p:cNvSpPr>
                  <a:spLocks/>
                </p:cNvSpPr>
                <p:nvPr/>
              </p:nvSpPr>
              <p:spPr bwMode="auto">
                <a:xfrm>
                  <a:off x="1968500" y="4668838"/>
                  <a:ext cx="19050" cy="73025"/>
                </a:xfrm>
                <a:custGeom>
                  <a:avLst/>
                  <a:gdLst>
                    <a:gd name="T0" fmla="*/ 9 w 12"/>
                    <a:gd name="T1" fmla="*/ 46 h 46"/>
                    <a:gd name="T2" fmla="*/ 12 w 12"/>
                    <a:gd name="T3" fmla="*/ 46 h 46"/>
                    <a:gd name="T4" fmla="*/ 4 w 12"/>
                    <a:gd name="T5" fmla="*/ 0 h 46"/>
                    <a:gd name="T6" fmla="*/ 0 w 12"/>
                    <a:gd name="T7" fmla="*/ 1 h 46"/>
                    <a:gd name="T8" fmla="*/ 9 w 12"/>
                    <a:gd name="T9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6">
                      <a:moveTo>
                        <a:pt x="9" y="46"/>
                      </a:moveTo>
                      <a:lnTo>
                        <a:pt x="12" y="46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9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2" name="Freeform 120"/>
                <p:cNvSpPr>
                  <a:spLocks/>
                </p:cNvSpPr>
                <p:nvPr/>
              </p:nvSpPr>
              <p:spPr bwMode="auto">
                <a:xfrm>
                  <a:off x="1968500" y="4668838"/>
                  <a:ext cx="19050" cy="73025"/>
                </a:xfrm>
                <a:custGeom>
                  <a:avLst/>
                  <a:gdLst>
                    <a:gd name="T0" fmla="*/ 9 w 12"/>
                    <a:gd name="T1" fmla="*/ 46 h 46"/>
                    <a:gd name="T2" fmla="*/ 12 w 12"/>
                    <a:gd name="T3" fmla="*/ 46 h 46"/>
                    <a:gd name="T4" fmla="*/ 4 w 12"/>
                    <a:gd name="T5" fmla="*/ 0 h 46"/>
                    <a:gd name="T6" fmla="*/ 0 w 12"/>
                    <a:gd name="T7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46">
                      <a:moveTo>
                        <a:pt x="9" y="46"/>
                      </a:moveTo>
                      <a:lnTo>
                        <a:pt x="12" y="46"/>
                      </a:lnTo>
                      <a:lnTo>
                        <a:pt x="4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3" name="Freeform 121"/>
                <p:cNvSpPr>
                  <a:spLocks/>
                </p:cNvSpPr>
                <p:nvPr/>
              </p:nvSpPr>
              <p:spPr bwMode="auto">
                <a:xfrm>
                  <a:off x="1847850" y="5308600"/>
                  <a:ext cx="39688" cy="65087"/>
                </a:xfrm>
                <a:custGeom>
                  <a:avLst/>
                  <a:gdLst>
                    <a:gd name="T0" fmla="*/ 0 w 25"/>
                    <a:gd name="T1" fmla="*/ 39 h 41"/>
                    <a:gd name="T2" fmla="*/ 3 w 25"/>
                    <a:gd name="T3" fmla="*/ 41 h 41"/>
                    <a:gd name="T4" fmla="*/ 25 w 25"/>
                    <a:gd name="T5" fmla="*/ 2 h 41"/>
                    <a:gd name="T6" fmla="*/ 22 w 25"/>
                    <a:gd name="T7" fmla="*/ 0 h 41"/>
                    <a:gd name="T8" fmla="*/ 0 w 25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41">
                      <a:moveTo>
                        <a:pt x="0" y="39"/>
                      </a:moveTo>
                      <a:lnTo>
                        <a:pt x="3" y="41"/>
                      </a:lnTo>
                      <a:lnTo>
                        <a:pt x="25" y="2"/>
                      </a:lnTo>
                      <a:lnTo>
                        <a:pt x="22" y="0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4" name="Freeform 122"/>
                <p:cNvSpPr>
                  <a:spLocks/>
                </p:cNvSpPr>
                <p:nvPr/>
              </p:nvSpPr>
              <p:spPr bwMode="auto">
                <a:xfrm>
                  <a:off x="1847850" y="5308600"/>
                  <a:ext cx="39688" cy="65087"/>
                </a:xfrm>
                <a:custGeom>
                  <a:avLst/>
                  <a:gdLst>
                    <a:gd name="T0" fmla="*/ 0 w 25"/>
                    <a:gd name="T1" fmla="*/ 39 h 41"/>
                    <a:gd name="T2" fmla="*/ 3 w 25"/>
                    <a:gd name="T3" fmla="*/ 41 h 41"/>
                    <a:gd name="T4" fmla="*/ 25 w 25"/>
                    <a:gd name="T5" fmla="*/ 2 h 41"/>
                    <a:gd name="T6" fmla="*/ 22 w 25"/>
                    <a:gd name="T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41">
                      <a:moveTo>
                        <a:pt x="0" y="39"/>
                      </a:moveTo>
                      <a:lnTo>
                        <a:pt x="3" y="41"/>
                      </a:lnTo>
                      <a:lnTo>
                        <a:pt x="25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5" name="Freeform 123"/>
                <p:cNvSpPr>
                  <a:spLocks/>
                </p:cNvSpPr>
                <p:nvPr/>
              </p:nvSpPr>
              <p:spPr bwMode="auto">
                <a:xfrm>
                  <a:off x="2187575" y="4711700"/>
                  <a:ext cx="42863" cy="68262"/>
                </a:xfrm>
                <a:custGeom>
                  <a:avLst/>
                  <a:gdLst>
                    <a:gd name="T0" fmla="*/ 0 w 27"/>
                    <a:gd name="T1" fmla="*/ 41 h 43"/>
                    <a:gd name="T2" fmla="*/ 3 w 27"/>
                    <a:gd name="T3" fmla="*/ 43 h 43"/>
                    <a:gd name="T4" fmla="*/ 27 w 27"/>
                    <a:gd name="T5" fmla="*/ 2 h 43"/>
                    <a:gd name="T6" fmla="*/ 23 w 27"/>
                    <a:gd name="T7" fmla="*/ 0 h 43"/>
                    <a:gd name="T8" fmla="*/ 0 w 27"/>
                    <a:gd name="T9" fmla="*/ 4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43">
                      <a:moveTo>
                        <a:pt x="0" y="41"/>
                      </a:moveTo>
                      <a:lnTo>
                        <a:pt x="3" y="43"/>
                      </a:lnTo>
                      <a:lnTo>
                        <a:pt x="27" y="2"/>
                      </a:lnTo>
                      <a:lnTo>
                        <a:pt x="23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6" name="Freeform 124"/>
                <p:cNvSpPr>
                  <a:spLocks/>
                </p:cNvSpPr>
                <p:nvPr/>
              </p:nvSpPr>
              <p:spPr bwMode="auto">
                <a:xfrm>
                  <a:off x="2187575" y="4711700"/>
                  <a:ext cx="42863" cy="68262"/>
                </a:xfrm>
                <a:custGeom>
                  <a:avLst/>
                  <a:gdLst>
                    <a:gd name="T0" fmla="*/ 0 w 27"/>
                    <a:gd name="T1" fmla="*/ 41 h 43"/>
                    <a:gd name="T2" fmla="*/ 3 w 27"/>
                    <a:gd name="T3" fmla="*/ 43 h 43"/>
                    <a:gd name="T4" fmla="*/ 27 w 27"/>
                    <a:gd name="T5" fmla="*/ 2 h 43"/>
                    <a:gd name="T6" fmla="*/ 23 w 27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43">
                      <a:moveTo>
                        <a:pt x="0" y="41"/>
                      </a:moveTo>
                      <a:lnTo>
                        <a:pt x="3" y="43"/>
                      </a:lnTo>
                      <a:lnTo>
                        <a:pt x="27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7" name="Freeform 125"/>
                <p:cNvSpPr>
                  <a:spLocks/>
                </p:cNvSpPr>
                <p:nvPr/>
              </p:nvSpPr>
              <p:spPr bwMode="auto">
                <a:xfrm>
                  <a:off x="1906588" y="5330825"/>
                  <a:ext cx="30163" cy="69850"/>
                </a:xfrm>
                <a:custGeom>
                  <a:avLst/>
                  <a:gdLst>
                    <a:gd name="T0" fmla="*/ 0 w 19"/>
                    <a:gd name="T1" fmla="*/ 42 h 44"/>
                    <a:gd name="T2" fmla="*/ 4 w 19"/>
                    <a:gd name="T3" fmla="*/ 44 h 44"/>
                    <a:gd name="T4" fmla="*/ 19 w 19"/>
                    <a:gd name="T5" fmla="*/ 2 h 44"/>
                    <a:gd name="T6" fmla="*/ 15 w 19"/>
                    <a:gd name="T7" fmla="*/ 0 h 44"/>
                    <a:gd name="T8" fmla="*/ 0 w 19"/>
                    <a:gd name="T9" fmla="*/ 4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44">
                      <a:moveTo>
                        <a:pt x="0" y="42"/>
                      </a:moveTo>
                      <a:lnTo>
                        <a:pt x="4" y="44"/>
                      </a:lnTo>
                      <a:lnTo>
                        <a:pt x="19" y="2"/>
                      </a:lnTo>
                      <a:lnTo>
                        <a:pt x="15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8" name="Freeform 126"/>
                <p:cNvSpPr>
                  <a:spLocks/>
                </p:cNvSpPr>
                <p:nvPr/>
              </p:nvSpPr>
              <p:spPr bwMode="auto">
                <a:xfrm>
                  <a:off x="1906588" y="5330825"/>
                  <a:ext cx="30163" cy="69850"/>
                </a:xfrm>
                <a:custGeom>
                  <a:avLst/>
                  <a:gdLst>
                    <a:gd name="T0" fmla="*/ 0 w 19"/>
                    <a:gd name="T1" fmla="*/ 42 h 44"/>
                    <a:gd name="T2" fmla="*/ 4 w 19"/>
                    <a:gd name="T3" fmla="*/ 44 h 44"/>
                    <a:gd name="T4" fmla="*/ 19 w 19"/>
                    <a:gd name="T5" fmla="*/ 2 h 44"/>
                    <a:gd name="T6" fmla="*/ 15 w 19"/>
                    <a:gd name="T7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44">
                      <a:moveTo>
                        <a:pt x="0" y="42"/>
                      </a:moveTo>
                      <a:lnTo>
                        <a:pt x="4" y="44"/>
                      </a:lnTo>
                      <a:lnTo>
                        <a:pt x="19" y="2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9" name="Freeform 127"/>
                <p:cNvSpPr>
                  <a:spLocks/>
                </p:cNvSpPr>
                <p:nvPr/>
              </p:nvSpPr>
              <p:spPr bwMode="auto">
                <a:xfrm>
                  <a:off x="2139950" y="4684713"/>
                  <a:ext cx="30163" cy="71437"/>
                </a:xfrm>
                <a:custGeom>
                  <a:avLst/>
                  <a:gdLst>
                    <a:gd name="T0" fmla="*/ 0 w 19"/>
                    <a:gd name="T1" fmla="*/ 44 h 45"/>
                    <a:gd name="T2" fmla="*/ 3 w 19"/>
                    <a:gd name="T3" fmla="*/ 45 h 45"/>
                    <a:gd name="T4" fmla="*/ 19 w 19"/>
                    <a:gd name="T5" fmla="*/ 2 h 45"/>
                    <a:gd name="T6" fmla="*/ 15 w 19"/>
                    <a:gd name="T7" fmla="*/ 0 h 45"/>
                    <a:gd name="T8" fmla="*/ 0 w 19"/>
                    <a:gd name="T9" fmla="*/ 4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45">
                      <a:moveTo>
                        <a:pt x="0" y="44"/>
                      </a:moveTo>
                      <a:lnTo>
                        <a:pt x="3" y="45"/>
                      </a:lnTo>
                      <a:lnTo>
                        <a:pt x="19" y="2"/>
                      </a:lnTo>
                      <a:lnTo>
                        <a:pt x="15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0" name="Freeform 128"/>
                <p:cNvSpPr>
                  <a:spLocks/>
                </p:cNvSpPr>
                <p:nvPr/>
              </p:nvSpPr>
              <p:spPr bwMode="auto">
                <a:xfrm>
                  <a:off x="2139950" y="4684713"/>
                  <a:ext cx="30163" cy="71437"/>
                </a:xfrm>
                <a:custGeom>
                  <a:avLst/>
                  <a:gdLst>
                    <a:gd name="T0" fmla="*/ 0 w 19"/>
                    <a:gd name="T1" fmla="*/ 44 h 45"/>
                    <a:gd name="T2" fmla="*/ 3 w 19"/>
                    <a:gd name="T3" fmla="*/ 45 h 45"/>
                    <a:gd name="T4" fmla="*/ 19 w 19"/>
                    <a:gd name="T5" fmla="*/ 2 h 45"/>
                    <a:gd name="T6" fmla="*/ 15 w 19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45">
                      <a:moveTo>
                        <a:pt x="0" y="44"/>
                      </a:moveTo>
                      <a:lnTo>
                        <a:pt x="3" y="45"/>
                      </a:lnTo>
                      <a:lnTo>
                        <a:pt x="19" y="2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1" name="Freeform 129"/>
                <p:cNvSpPr>
                  <a:spLocks/>
                </p:cNvSpPr>
                <p:nvPr/>
              </p:nvSpPr>
              <p:spPr bwMode="auto">
                <a:xfrm>
                  <a:off x="1970088" y="5345113"/>
                  <a:ext cx="17463" cy="71437"/>
                </a:xfrm>
                <a:custGeom>
                  <a:avLst/>
                  <a:gdLst>
                    <a:gd name="T0" fmla="*/ 0 w 11"/>
                    <a:gd name="T1" fmla="*/ 44 h 45"/>
                    <a:gd name="T2" fmla="*/ 4 w 11"/>
                    <a:gd name="T3" fmla="*/ 45 h 45"/>
                    <a:gd name="T4" fmla="*/ 11 w 11"/>
                    <a:gd name="T5" fmla="*/ 1 h 45"/>
                    <a:gd name="T6" fmla="*/ 8 w 11"/>
                    <a:gd name="T7" fmla="*/ 0 h 45"/>
                    <a:gd name="T8" fmla="*/ 0 w 11"/>
                    <a:gd name="T9" fmla="*/ 4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45">
                      <a:moveTo>
                        <a:pt x="0" y="44"/>
                      </a:moveTo>
                      <a:lnTo>
                        <a:pt x="4" y="45"/>
                      </a:lnTo>
                      <a:lnTo>
                        <a:pt x="11" y="1"/>
                      </a:lnTo>
                      <a:lnTo>
                        <a:pt x="8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2" name="Freeform 130"/>
                <p:cNvSpPr>
                  <a:spLocks/>
                </p:cNvSpPr>
                <p:nvPr/>
              </p:nvSpPr>
              <p:spPr bwMode="auto">
                <a:xfrm>
                  <a:off x="1970088" y="5345113"/>
                  <a:ext cx="17463" cy="71437"/>
                </a:xfrm>
                <a:custGeom>
                  <a:avLst/>
                  <a:gdLst>
                    <a:gd name="T0" fmla="*/ 0 w 11"/>
                    <a:gd name="T1" fmla="*/ 44 h 45"/>
                    <a:gd name="T2" fmla="*/ 4 w 11"/>
                    <a:gd name="T3" fmla="*/ 45 h 45"/>
                    <a:gd name="T4" fmla="*/ 11 w 11"/>
                    <a:gd name="T5" fmla="*/ 1 h 45"/>
                    <a:gd name="T6" fmla="*/ 8 w 11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45">
                      <a:moveTo>
                        <a:pt x="0" y="44"/>
                      </a:moveTo>
                      <a:lnTo>
                        <a:pt x="4" y="45"/>
                      </a:lnTo>
                      <a:lnTo>
                        <a:pt x="11" y="1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3" name="Freeform 131"/>
                <p:cNvSpPr>
                  <a:spLocks/>
                </p:cNvSpPr>
                <p:nvPr/>
              </p:nvSpPr>
              <p:spPr bwMode="auto">
                <a:xfrm>
                  <a:off x="2087563" y="4668838"/>
                  <a:ext cx="19050" cy="73025"/>
                </a:xfrm>
                <a:custGeom>
                  <a:avLst/>
                  <a:gdLst>
                    <a:gd name="T0" fmla="*/ 0 w 12"/>
                    <a:gd name="T1" fmla="*/ 46 h 46"/>
                    <a:gd name="T2" fmla="*/ 4 w 12"/>
                    <a:gd name="T3" fmla="*/ 46 h 46"/>
                    <a:gd name="T4" fmla="*/ 12 w 12"/>
                    <a:gd name="T5" fmla="*/ 1 h 46"/>
                    <a:gd name="T6" fmla="*/ 8 w 12"/>
                    <a:gd name="T7" fmla="*/ 0 h 46"/>
                    <a:gd name="T8" fmla="*/ 0 w 12"/>
                    <a:gd name="T9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6">
                      <a:moveTo>
                        <a:pt x="0" y="46"/>
                      </a:moveTo>
                      <a:lnTo>
                        <a:pt x="4" y="46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4" name="Freeform 132"/>
                <p:cNvSpPr>
                  <a:spLocks/>
                </p:cNvSpPr>
                <p:nvPr/>
              </p:nvSpPr>
              <p:spPr bwMode="auto">
                <a:xfrm>
                  <a:off x="2087563" y="4668838"/>
                  <a:ext cx="19050" cy="73025"/>
                </a:xfrm>
                <a:custGeom>
                  <a:avLst/>
                  <a:gdLst>
                    <a:gd name="T0" fmla="*/ 0 w 12"/>
                    <a:gd name="T1" fmla="*/ 46 h 46"/>
                    <a:gd name="T2" fmla="*/ 4 w 12"/>
                    <a:gd name="T3" fmla="*/ 46 h 46"/>
                    <a:gd name="T4" fmla="*/ 12 w 12"/>
                    <a:gd name="T5" fmla="*/ 1 h 46"/>
                    <a:gd name="T6" fmla="*/ 8 w 12"/>
                    <a:gd name="T7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46">
                      <a:moveTo>
                        <a:pt x="0" y="46"/>
                      </a:moveTo>
                      <a:lnTo>
                        <a:pt x="4" y="46"/>
                      </a:lnTo>
                      <a:lnTo>
                        <a:pt x="12" y="1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5" name="Rectangle 133"/>
                <p:cNvSpPr>
                  <a:spLocks noChangeArrowheads="1"/>
                </p:cNvSpPr>
                <p:nvPr/>
              </p:nvSpPr>
              <p:spPr bwMode="auto">
                <a:xfrm>
                  <a:off x="2036763" y="5349875"/>
                  <a:ext cx="4763" cy="71437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6" name="Freeform 134"/>
                <p:cNvSpPr>
                  <a:spLocks/>
                </p:cNvSpPr>
                <p:nvPr/>
              </p:nvSpPr>
              <p:spPr bwMode="auto">
                <a:xfrm>
                  <a:off x="2036763" y="5349875"/>
                  <a:ext cx="4763" cy="71437"/>
                </a:xfrm>
                <a:custGeom>
                  <a:avLst/>
                  <a:gdLst>
                    <a:gd name="T0" fmla="*/ 0 w 3"/>
                    <a:gd name="T1" fmla="*/ 45 h 45"/>
                    <a:gd name="T2" fmla="*/ 3 w 3"/>
                    <a:gd name="T3" fmla="*/ 45 h 45"/>
                    <a:gd name="T4" fmla="*/ 3 w 3"/>
                    <a:gd name="T5" fmla="*/ 0 h 45"/>
                    <a:gd name="T6" fmla="*/ 0 w 3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5">
                      <a:moveTo>
                        <a:pt x="0" y="45"/>
                      </a:moveTo>
                      <a:lnTo>
                        <a:pt x="3" y="45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7" name="Freeform 135"/>
                <p:cNvSpPr>
                  <a:spLocks/>
                </p:cNvSpPr>
                <p:nvPr/>
              </p:nvSpPr>
              <p:spPr bwMode="auto">
                <a:xfrm>
                  <a:off x="2033588" y="4664075"/>
                  <a:ext cx="6350" cy="73025"/>
                </a:xfrm>
                <a:custGeom>
                  <a:avLst/>
                  <a:gdLst>
                    <a:gd name="T0" fmla="*/ 1 w 4"/>
                    <a:gd name="T1" fmla="*/ 46 h 46"/>
                    <a:gd name="T2" fmla="*/ 4 w 4"/>
                    <a:gd name="T3" fmla="*/ 46 h 46"/>
                    <a:gd name="T4" fmla="*/ 4 w 4"/>
                    <a:gd name="T5" fmla="*/ 0 h 46"/>
                    <a:gd name="T6" fmla="*/ 0 w 4"/>
                    <a:gd name="T7" fmla="*/ 0 h 46"/>
                    <a:gd name="T8" fmla="*/ 1 w 4"/>
                    <a:gd name="T9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6">
                      <a:moveTo>
                        <a:pt x="1" y="46"/>
                      </a:moveTo>
                      <a:lnTo>
                        <a:pt x="4" y="46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8" name="Freeform 136"/>
                <p:cNvSpPr>
                  <a:spLocks/>
                </p:cNvSpPr>
                <p:nvPr/>
              </p:nvSpPr>
              <p:spPr bwMode="auto">
                <a:xfrm>
                  <a:off x="2033588" y="4664075"/>
                  <a:ext cx="6350" cy="73025"/>
                </a:xfrm>
                <a:custGeom>
                  <a:avLst/>
                  <a:gdLst>
                    <a:gd name="T0" fmla="*/ 1 w 4"/>
                    <a:gd name="T1" fmla="*/ 46 h 46"/>
                    <a:gd name="T2" fmla="*/ 4 w 4"/>
                    <a:gd name="T3" fmla="*/ 46 h 46"/>
                    <a:gd name="T4" fmla="*/ 4 w 4"/>
                    <a:gd name="T5" fmla="*/ 0 h 46"/>
                    <a:gd name="T6" fmla="*/ 0 w 4"/>
                    <a:gd name="T7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6">
                      <a:moveTo>
                        <a:pt x="1" y="46"/>
                      </a:moveTo>
                      <a:lnTo>
                        <a:pt x="4" y="46"/>
                      </a:lnTo>
                      <a:lnTo>
                        <a:pt x="4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9" name="Freeform 137"/>
                <p:cNvSpPr>
                  <a:spLocks/>
                </p:cNvSpPr>
                <p:nvPr/>
              </p:nvSpPr>
              <p:spPr bwMode="auto">
                <a:xfrm>
                  <a:off x="1792288" y="5276850"/>
                  <a:ext cx="50800" cy="58737"/>
                </a:xfrm>
                <a:custGeom>
                  <a:avLst/>
                  <a:gdLst>
                    <a:gd name="T0" fmla="*/ 0 w 32"/>
                    <a:gd name="T1" fmla="*/ 34 h 37"/>
                    <a:gd name="T2" fmla="*/ 3 w 32"/>
                    <a:gd name="T3" fmla="*/ 37 h 37"/>
                    <a:gd name="T4" fmla="*/ 32 w 32"/>
                    <a:gd name="T5" fmla="*/ 3 h 37"/>
                    <a:gd name="T6" fmla="*/ 29 w 32"/>
                    <a:gd name="T7" fmla="*/ 0 h 37"/>
                    <a:gd name="T8" fmla="*/ 0 w 32"/>
                    <a:gd name="T9" fmla="*/ 3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37">
                      <a:moveTo>
                        <a:pt x="0" y="34"/>
                      </a:moveTo>
                      <a:lnTo>
                        <a:pt x="3" y="37"/>
                      </a:lnTo>
                      <a:lnTo>
                        <a:pt x="32" y="3"/>
                      </a:lnTo>
                      <a:lnTo>
                        <a:pt x="29" y="0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0" name="Freeform 138"/>
                <p:cNvSpPr>
                  <a:spLocks/>
                </p:cNvSpPr>
                <p:nvPr/>
              </p:nvSpPr>
              <p:spPr bwMode="auto">
                <a:xfrm>
                  <a:off x="1792288" y="5276850"/>
                  <a:ext cx="50800" cy="58737"/>
                </a:xfrm>
                <a:custGeom>
                  <a:avLst/>
                  <a:gdLst>
                    <a:gd name="T0" fmla="*/ 0 w 32"/>
                    <a:gd name="T1" fmla="*/ 34 h 37"/>
                    <a:gd name="T2" fmla="*/ 3 w 32"/>
                    <a:gd name="T3" fmla="*/ 37 h 37"/>
                    <a:gd name="T4" fmla="*/ 32 w 32"/>
                    <a:gd name="T5" fmla="*/ 3 h 37"/>
                    <a:gd name="T6" fmla="*/ 29 w 32"/>
                    <a:gd name="T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37">
                      <a:moveTo>
                        <a:pt x="0" y="34"/>
                      </a:moveTo>
                      <a:lnTo>
                        <a:pt x="3" y="37"/>
                      </a:lnTo>
                      <a:lnTo>
                        <a:pt x="32" y="3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1" name="Freeform 139"/>
                <p:cNvSpPr>
                  <a:spLocks/>
                </p:cNvSpPr>
                <p:nvPr/>
              </p:nvSpPr>
              <p:spPr bwMode="auto">
                <a:xfrm>
                  <a:off x="2232025" y="4749800"/>
                  <a:ext cx="52388" cy="60325"/>
                </a:xfrm>
                <a:custGeom>
                  <a:avLst/>
                  <a:gdLst>
                    <a:gd name="T0" fmla="*/ 0 w 33"/>
                    <a:gd name="T1" fmla="*/ 36 h 38"/>
                    <a:gd name="T2" fmla="*/ 3 w 33"/>
                    <a:gd name="T3" fmla="*/ 38 h 38"/>
                    <a:gd name="T4" fmla="*/ 33 w 33"/>
                    <a:gd name="T5" fmla="*/ 3 h 38"/>
                    <a:gd name="T6" fmla="*/ 29 w 33"/>
                    <a:gd name="T7" fmla="*/ 0 h 38"/>
                    <a:gd name="T8" fmla="*/ 0 w 33"/>
                    <a:gd name="T9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38">
                      <a:moveTo>
                        <a:pt x="0" y="36"/>
                      </a:moveTo>
                      <a:lnTo>
                        <a:pt x="3" y="38"/>
                      </a:lnTo>
                      <a:lnTo>
                        <a:pt x="33" y="3"/>
                      </a:lnTo>
                      <a:lnTo>
                        <a:pt x="29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2" name="Freeform 140"/>
                <p:cNvSpPr>
                  <a:spLocks/>
                </p:cNvSpPr>
                <p:nvPr/>
              </p:nvSpPr>
              <p:spPr bwMode="auto">
                <a:xfrm>
                  <a:off x="2232025" y="4749800"/>
                  <a:ext cx="52388" cy="60325"/>
                </a:xfrm>
                <a:custGeom>
                  <a:avLst/>
                  <a:gdLst>
                    <a:gd name="T0" fmla="*/ 0 w 33"/>
                    <a:gd name="T1" fmla="*/ 36 h 38"/>
                    <a:gd name="T2" fmla="*/ 3 w 33"/>
                    <a:gd name="T3" fmla="*/ 38 h 38"/>
                    <a:gd name="T4" fmla="*/ 33 w 33"/>
                    <a:gd name="T5" fmla="*/ 3 h 38"/>
                    <a:gd name="T6" fmla="*/ 29 w 33"/>
                    <a:gd name="T7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" h="38">
                      <a:moveTo>
                        <a:pt x="0" y="36"/>
                      </a:moveTo>
                      <a:lnTo>
                        <a:pt x="3" y="38"/>
                      </a:lnTo>
                      <a:lnTo>
                        <a:pt x="33" y="3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3" name="Freeform 141"/>
                <p:cNvSpPr>
                  <a:spLocks/>
                </p:cNvSpPr>
                <p:nvPr/>
              </p:nvSpPr>
              <p:spPr bwMode="auto">
                <a:xfrm>
                  <a:off x="1665288" y="5094288"/>
                  <a:ext cx="71438" cy="19050"/>
                </a:xfrm>
                <a:custGeom>
                  <a:avLst/>
                  <a:gdLst>
                    <a:gd name="T0" fmla="*/ 0 w 45"/>
                    <a:gd name="T1" fmla="*/ 8 h 12"/>
                    <a:gd name="T2" fmla="*/ 1 w 45"/>
                    <a:gd name="T3" fmla="*/ 12 h 12"/>
                    <a:gd name="T4" fmla="*/ 45 w 45"/>
                    <a:gd name="T5" fmla="*/ 4 h 12"/>
                    <a:gd name="T6" fmla="*/ 44 w 45"/>
                    <a:gd name="T7" fmla="*/ 0 h 12"/>
                    <a:gd name="T8" fmla="*/ 0 w 45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12">
                      <a:moveTo>
                        <a:pt x="0" y="8"/>
                      </a:moveTo>
                      <a:lnTo>
                        <a:pt x="1" y="12"/>
                      </a:lnTo>
                      <a:lnTo>
                        <a:pt x="45" y="4"/>
                      </a:lnTo>
                      <a:lnTo>
                        <a:pt x="44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4" name="Freeform 142"/>
                <p:cNvSpPr>
                  <a:spLocks/>
                </p:cNvSpPr>
                <p:nvPr/>
              </p:nvSpPr>
              <p:spPr bwMode="auto">
                <a:xfrm>
                  <a:off x="1665288" y="5094288"/>
                  <a:ext cx="71438" cy="19050"/>
                </a:xfrm>
                <a:custGeom>
                  <a:avLst/>
                  <a:gdLst>
                    <a:gd name="T0" fmla="*/ 0 w 45"/>
                    <a:gd name="T1" fmla="*/ 8 h 12"/>
                    <a:gd name="T2" fmla="*/ 1 w 45"/>
                    <a:gd name="T3" fmla="*/ 12 h 12"/>
                    <a:gd name="T4" fmla="*/ 45 w 45"/>
                    <a:gd name="T5" fmla="*/ 4 h 12"/>
                    <a:gd name="T6" fmla="*/ 44 w 45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" h="12">
                      <a:moveTo>
                        <a:pt x="0" y="8"/>
                      </a:moveTo>
                      <a:lnTo>
                        <a:pt x="1" y="12"/>
                      </a:lnTo>
                      <a:lnTo>
                        <a:pt x="45" y="4"/>
                      </a:lnTo>
                      <a:lnTo>
                        <a:pt x="4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5" name="Freeform 143"/>
                <p:cNvSpPr>
                  <a:spLocks/>
                </p:cNvSpPr>
                <p:nvPr/>
              </p:nvSpPr>
              <p:spPr bwMode="auto">
                <a:xfrm>
                  <a:off x="2338388" y="4972050"/>
                  <a:ext cx="73025" cy="20637"/>
                </a:xfrm>
                <a:custGeom>
                  <a:avLst/>
                  <a:gdLst>
                    <a:gd name="T0" fmla="*/ 0 w 46"/>
                    <a:gd name="T1" fmla="*/ 9 h 13"/>
                    <a:gd name="T2" fmla="*/ 0 w 46"/>
                    <a:gd name="T3" fmla="*/ 13 h 13"/>
                    <a:gd name="T4" fmla="*/ 46 w 46"/>
                    <a:gd name="T5" fmla="*/ 4 h 13"/>
                    <a:gd name="T6" fmla="*/ 46 w 46"/>
                    <a:gd name="T7" fmla="*/ 0 h 13"/>
                    <a:gd name="T8" fmla="*/ 0 w 46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3">
                      <a:moveTo>
                        <a:pt x="0" y="9"/>
                      </a:moveTo>
                      <a:lnTo>
                        <a:pt x="0" y="13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6" name="Freeform 144"/>
                <p:cNvSpPr>
                  <a:spLocks/>
                </p:cNvSpPr>
                <p:nvPr/>
              </p:nvSpPr>
              <p:spPr bwMode="auto">
                <a:xfrm>
                  <a:off x="2338388" y="4972050"/>
                  <a:ext cx="73025" cy="20637"/>
                </a:xfrm>
                <a:custGeom>
                  <a:avLst/>
                  <a:gdLst>
                    <a:gd name="T0" fmla="*/ 0 w 46"/>
                    <a:gd name="T1" fmla="*/ 9 h 13"/>
                    <a:gd name="T2" fmla="*/ 0 w 46"/>
                    <a:gd name="T3" fmla="*/ 13 h 13"/>
                    <a:gd name="T4" fmla="*/ 46 w 46"/>
                    <a:gd name="T5" fmla="*/ 4 h 13"/>
                    <a:gd name="T6" fmla="*/ 46 w 4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13">
                      <a:moveTo>
                        <a:pt x="0" y="9"/>
                      </a:moveTo>
                      <a:lnTo>
                        <a:pt x="0" y="13"/>
                      </a:lnTo>
                      <a:lnTo>
                        <a:pt x="46" y="4"/>
                      </a:lnTo>
                      <a:lnTo>
                        <a:pt x="4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658938" y="5040313"/>
                  <a:ext cx="71438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8" name="Freeform 146"/>
                <p:cNvSpPr>
                  <a:spLocks/>
                </p:cNvSpPr>
                <p:nvPr/>
              </p:nvSpPr>
              <p:spPr bwMode="auto">
                <a:xfrm>
                  <a:off x="1658938" y="5040313"/>
                  <a:ext cx="71438" cy="6350"/>
                </a:xfrm>
                <a:custGeom>
                  <a:avLst/>
                  <a:gdLst>
                    <a:gd name="T0" fmla="*/ 0 w 45"/>
                    <a:gd name="T1" fmla="*/ 0 h 4"/>
                    <a:gd name="T2" fmla="*/ 0 w 45"/>
                    <a:gd name="T3" fmla="*/ 4 h 4"/>
                    <a:gd name="T4" fmla="*/ 45 w 45"/>
                    <a:gd name="T5" fmla="*/ 4 h 4"/>
                    <a:gd name="T6" fmla="*/ 45 w 4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9" name="Rectangle 147"/>
                <p:cNvSpPr>
                  <a:spLocks noChangeArrowheads="1"/>
                </p:cNvSpPr>
                <p:nvPr/>
              </p:nvSpPr>
              <p:spPr bwMode="auto">
                <a:xfrm>
                  <a:off x="2343150" y="5038725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0" name="Freeform 148"/>
                <p:cNvSpPr>
                  <a:spLocks/>
                </p:cNvSpPr>
                <p:nvPr/>
              </p:nvSpPr>
              <p:spPr bwMode="auto">
                <a:xfrm>
                  <a:off x="2343150" y="5038725"/>
                  <a:ext cx="74613" cy="6350"/>
                </a:xfrm>
                <a:custGeom>
                  <a:avLst/>
                  <a:gdLst>
                    <a:gd name="T0" fmla="*/ 0 w 47"/>
                    <a:gd name="T1" fmla="*/ 0 h 4"/>
                    <a:gd name="T2" fmla="*/ 0 w 47"/>
                    <a:gd name="T3" fmla="*/ 4 h 4"/>
                    <a:gd name="T4" fmla="*/ 47 w 47"/>
                    <a:gd name="T5" fmla="*/ 4 h 4"/>
                    <a:gd name="T6" fmla="*/ 47 w 47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47" y="4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1" name="Freeform 149"/>
                <p:cNvSpPr>
                  <a:spLocks/>
                </p:cNvSpPr>
                <p:nvPr/>
              </p:nvSpPr>
              <p:spPr bwMode="auto">
                <a:xfrm>
                  <a:off x="1681163" y="4910138"/>
                  <a:ext cx="68263" cy="30162"/>
                </a:xfrm>
                <a:custGeom>
                  <a:avLst/>
                  <a:gdLst>
                    <a:gd name="T0" fmla="*/ 1 w 43"/>
                    <a:gd name="T1" fmla="*/ 0 h 19"/>
                    <a:gd name="T2" fmla="*/ 0 w 43"/>
                    <a:gd name="T3" fmla="*/ 4 h 19"/>
                    <a:gd name="T4" fmla="*/ 42 w 43"/>
                    <a:gd name="T5" fmla="*/ 19 h 19"/>
                    <a:gd name="T6" fmla="*/ 43 w 43"/>
                    <a:gd name="T7" fmla="*/ 16 h 19"/>
                    <a:gd name="T8" fmla="*/ 1 w 4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19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2" y="19"/>
                      </a:lnTo>
                      <a:lnTo>
                        <a:pt x="43" y="1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2" name="Freeform 150"/>
                <p:cNvSpPr>
                  <a:spLocks/>
                </p:cNvSpPr>
                <p:nvPr/>
              </p:nvSpPr>
              <p:spPr bwMode="auto">
                <a:xfrm>
                  <a:off x="1681163" y="4910138"/>
                  <a:ext cx="68263" cy="30162"/>
                </a:xfrm>
                <a:custGeom>
                  <a:avLst/>
                  <a:gdLst>
                    <a:gd name="T0" fmla="*/ 1 w 43"/>
                    <a:gd name="T1" fmla="*/ 0 h 19"/>
                    <a:gd name="T2" fmla="*/ 0 w 43"/>
                    <a:gd name="T3" fmla="*/ 4 h 19"/>
                    <a:gd name="T4" fmla="*/ 42 w 43"/>
                    <a:gd name="T5" fmla="*/ 19 h 19"/>
                    <a:gd name="T6" fmla="*/ 43 w 43"/>
                    <a:gd name="T7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9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2" y="19"/>
                      </a:lnTo>
                      <a:lnTo>
                        <a:pt x="43" y="16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3" name="Freeform 151"/>
                <p:cNvSpPr>
                  <a:spLocks/>
                </p:cNvSpPr>
                <p:nvPr/>
              </p:nvSpPr>
              <p:spPr bwMode="auto">
                <a:xfrm>
                  <a:off x="2324100" y="5143500"/>
                  <a:ext cx="71438" cy="31750"/>
                </a:xfrm>
                <a:custGeom>
                  <a:avLst/>
                  <a:gdLst>
                    <a:gd name="T0" fmla="*/ 1 w 45"/>
                    <a:gd name="T1" fmla="*/ 0 h 20"/>
                    <a:gd name="T2" fmla="*/ 0 w 45"/>
                    <a:gd name="T3" fmla="*/ 4 h 20"/>
                    <a:gd name="T4" fmla="*/ 44 w 45"/>
                    <a:gd name="T5" fmla="*/ 20 h 20"/>
                    <a:gd name="T6" fmla="*/ 45 w 45"/>
                    <a:gd name="T7" fmla="*/ 16 h 20"/>
                    <a:gd name="T8" fmla="*/ 1 w 45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20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4" y="20"/>
                      </a:lnTo>
                      <a:lnTo>
                        <a:pt x="45" y="1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4" name="Freeform 152"/>
                <p:cNvSpPr>
                  <a:spLocks/>
                </p:cNvSpPr>
                <p:nvPr/>
              </p:nvSpPr>
              <p:spPr bwMode="auto">
                <a:xfrm>
                  <a:off x="2324100" y="5143500"/>
                  <a:ext cx="71438" cy="31750"/>
                </a:xfrm>
                <a:custGeom>
                  <a:avLst/>
                  <a:gdLst>
                    <a:gd name="T0" fmla="*/ 1 w 45"/>
                    <a:gd name="T1" fmla="*/ 0 h 20"/>
                    <a:gd name="T2" fmla="*/ 0 w 45"/>
                    <a:gd name="T3" fmla="*/ 4 h 20"/>
                    <a:gd name="T4" fmla="*/ 44 w 45"/>
                    <a:gd name="T5" fmla="*/ 20 h 20"/>
                    <a:gd name="T6" fmla="*/ 45 w 45"/>
                    <a:gd name="T7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" h="20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4" y="20"/>
                      </a:lnTo>
                      <a:lnTo>
                        <a:pt x="45" y="16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5" name="Freeform 153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  <a:gd name="T8" fmla="*/ 1 w 27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6" name="Freeform 154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7" name="Freeform 155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  <a:gd name="T8" fmla="*/ 1 w 26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8" name="Freeform 156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9" name="Freeform 157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  <a:gd name="T8" fmla="*/ 1 w 27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0" name="Freeform 158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1" name="Freeform 159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  <a:gd name="T8" fmla="*/ 1 w 26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2" name="Freeform 160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3" name="Freeform 161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  <a:gd name="T8" fmla="*/ 1 w 27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4" name="Freeform 162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5" name="Freeform 163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  <a:gd name="T8" fmla="*/ 1 w 26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6" name="Freeform 164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7" name="Freeform 165"/>
                <p:cNvSpPr>
                  <a:spLocks/>
                </p:cNvSpPr>
                <p:nvPr/>
              </p:nvSpPr>
              <p:spPr bwMode="auto">
                <a:xfrm>
                  <a:off x="1766888" y="4773613"/>
                  <a:ext cx="36513" cy="34925"/>
                </a:xfrm>
                <a:custGeom>
                  <a:avLst/>
                  <a:gdLst>
                    <a:gd name="T0" fmla="*/ 3 w 23"/>
                    <a:gd name="T1" fmla="*/ 0 h 22"/>
                    <a:gd name="T2" fmla="*/ 0 w 23"/>
                    <a:gd name="T3" fmla="*/ 2 h 22"/>
                    <a:gd name="T4" fmla="*/ 20 w 23"/>
                    <a:gd name="T5" fmla="*/ 22 h 22"/>
                    <a:gd name="T6" fmla="*/ 23 w 23"/>
                    <a:gd name="T7" fmla="*/ 19 h 22"/>
                    <a:gd name="T8" fmla="*/ 3 w 23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0" y="22"/>
                      </a:lnTo>
                      <a:lnTo>
                        <a:pt x="23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8" name="Freeform 166"/>
                <p:cNvSpPr>
                  <a:spLocks/>
                </p:cNvSpPr>
                <p:nvPr/>
              </p:nvSpPr>
              <p:spPr bwMode="auto">
                <a:xfrm>
                  <a:off x="1766888" y="4773613"/>
                  <a:ext cx="36513" cy="34925"/>
                </a:xfrm>
                <a:custGeom>
                  <a:avLst/>
                  <a:gdLst>
                    <a:gd name="T0" fmla="*/ 3 w 23"/>
                    <a:gd name="T1" fmla="*/ 0 h 22"/>
                    <a:gd name="T2" fmla="*/ 0 w 23"/>
                    <a:gd name="T3" fmla="*/ 2 h 22"/>
                    <a:gd name="T4" fmla="*/ 20 w 23"/>
                    <a:gd name="T5" fmla="*/ 22 h 22"/>
                    <a:gd name="T6" fmla="*/ 23 w 23"/>
                    <a:gd name="T7" fmla="*/ 1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0" y="22"/>
                      </a:lnTo>
                      <a:lnTo>
                        <a:pt x="23" y="1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9" name="Freeform 167"/>
                <p:cNvSpPr>
                  <a:spLocks/>
                </p:cNvSpPr>
                <p:nvPr/>
              </p:nvSpPr>
              <p:spPr bwMode="auto">
                <a:xfrm>
                  <a:off x="2273300" y="5276850"/>
                  <a:ext cx="36513" cy="34925"/>
                </a:xfrm>
                <a:custGeom>
                  <a:avLst/>
                  <a:gdLst>
                    <a:gd name="T0" fmla="*/ 3 w 23"/>
                    <a:gd name="T1" fmla="*/ 0 h 22"/>
                    <a:gd name="T2" fmla="*/ 0 w 23"/>
                    <a:gd name="T3" fmla="*/ 3 h 22"/>
                    <a:gd name="T4" fmla="*/ 20 w 23"/>
                    <a:gd name="T5" fmla="*/ 22 h 22"/>
                    <a:gd name="T6" fmla="*/ 23 w 23"/>
                    <a:gd name="T7" fmla="*/ 20 h 22"/>
                    <a:gd name="T8" fmla="*/ 3 w 23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0" name="Freeform 168"/>
                <p:cNvSpPr>
                  <a:spLocks/>
                </p:cNvSpPr>
                <p:nvPr/>
              </p:nvSpPr>
              <p:spPr bwMode="auto">
                <a:xfrm>
                  <a:off x="2273300" y="5276850"/>
                  <a:ext cx="36513" cy="34925"/>
                </a:xfrm>
                <a:custGeom>
                  <a:avLst/>
                  <a:gdLst>
                    <a:gd name="T0" fmla="*/ 3 w 23"/>
                    <a:gd name="T1" fmla="*/ 0 h 22"/>
                    <a:gd name="T2" fmla="*/ 0 w 23"/>
                    <a:gd name="T3" fmla="*/ 3 h 22"/>
                    <a:gd name="T4" fmla="*/ 20 w 23"/>
                    <a:gd name="T5" fmla="*/ 22 h 22"/>
                    <a:gd name="T6" fmla="*/ 23 w 23"/>
                    <a:gd name="T7" fmla="*/ 2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2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0" y="22"/>
                      </a:lnTo>
                      <a:lnTo>
                        <a:pt x="23" y="2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1" name="Freeform 169"/>
                <p:cNvSpPr>
                  <a:spLocks/>
                </p:cNvSpPr>
                <p:nvPr/>
              </p:nvSpPr>
              <p:spPr bwMode="auto">
                <a:xfrm>
                  <a:off x="1660525" y="5008563"/>
                  <a:ext cx="44450" cy="7937"/>
                </a:xfrm>
                <a:custGeom>
                  <a:avLst/>
                  <a:gdLst>
                    <a:gd name="T0" fmla="*/ 0 w 28"/>
                    <a:gd name="T1" fmla="*/ 0 h 5"/>
                    <a:gd name="T2" fmla="*/ 0 w 28"/>
                    <a:gd name="T3" fmla="*/ 4 h 5"/>
                    <a:gd name="T4" fmla="*/ 28 w 28"/>
                    <a:gd name="T5" fmla="*/ 5 h 5"/>
                    <a:gd name="T6" fmla="*/ 28 w 28"/>
                    <a:gd name="T7" fmla="*/ 2 h 5"/>
                    <a:gd name="T8" fmla="*/ 0 w 28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8" y="5"/>
                      </a:lnTo>
                      <a:lnTo>
                        <a:pt x="2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2" name="Freeform 170"/>
                <p:cNvSpPr>
                  <a:spLocks/>
                </p:cNvSpPr>
                <p:nvPr/>
              </p:nvSpPr>
              <p:spPr bwMode="auto">
                <a:xfrm>
                  <a:off x="1660525" y="5008563"/>
                  <a:ext cx="44450" cy="7937"/>
                </a:xfrm>
                <a:custGeom>
                  <a:avLst/>
                  <a:gdLst>
                    <a:gd name="T0" fmla="*/ 0 w 28"/>
                    <a:gd name="T1" fmla="*/ 0 h 5"/>
                    <a:gd name="T2" fmla="*/ 0 w 28"/>
                    <a:gd name="T3" fmla="*/ 4 h 5"/>
                    <a:gd name="T4" fmla="*/ 28 w 28"/>
                    <a:gd name="T5" fmla="*/ 5 h 5"/>
                    <a:gd name="T6" fmla="*/ 28 w 28"/>
                    <a:gd name="T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8" y="5"/>
                      </a:lnTo>
                      <a:lnTo>
                        <a:pt x="28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3" name="Freeform 171"/>
                <p:cNvSpPr>
                  <a:spLocks/>
                </p:cNvSpPr>
                <p:nvPr/>
              </p:nvSpPr>
              <p:spPr bwMode="auto">
                <a:xfrm>
                  <a:off x="2371725" y="5067300"/>
                  <a:ext cx="44450" cy="9525"/>
                </a:xfrm>
                <a:custGeom>
                  <a:avLst/>
                  <a:gdLst>
                    <a:gd name="T0" fmla="*/ 1 w 28"/>
                    <a:gd name="T1" fmla="*/ 0 h 6"/>
                    <a:gd name="T2" fmla="*/ 0 w 28"/>
                    <a:gd name="T3" fmla="*/ 4 h 6"/>
                    <a:gd name="T4" fmla="*/ 28 w 28"/>
                    <a:gd name="T5" fmla="*/ 6 h 6"/>
                    <a:gd name="T6" fmla="*/ 28 w 28"/>
                    <a:gd name="T7" fmla="*/ 2 h 6"/>
                    <a:gd name="T8" fmla="*/ 1 w 28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6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8" y="6"/>
                      </a:lnTo>
                      <a:lnTo>
                        <a:pt x="2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4" name="Freeform 172"/>
                <p:cNvSpPr>
                  <a:spLocks/>
                </p:cNvSpPr>
                <p:nvPr/>
              </p:nvSpPr>
              <p:spPr bwMode="auto">
                <a:xfrm>
                  <a:off x="2371725" y="5067300"/>
                  <a:ext cx="44450" cy="9525"/>
                </a:xfrm>
                <a:custGeom>
                  <a:avLst/>
                  <a:gdLst>
                    <a:gd name="T0" fmla="*/ 1 w 28"/>
                    <a:gd name="T1" fmla="*/ 0 h 6"/>
                    <a:gd name="T2" fmla="*/ 0 w 28"/>
                    <a:gd name="T3" fmla="*/ 4 h 6"/>
                    <a:gd name="T4" fmla="*/ 28 w 28"/>
                    <a:gd name="T5" fmla="*/ 6 h 6"/>
                    <a:gd name="T6" fmla="*/ 28 w 28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6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8" y="6"/>
                      </a:lnTo>
                      <a:lnTo>
                        <a:pt x="28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5" name="Freeform 173"/>
                <p:cNvSpPr>
                  <a:spLocks/>
                </p:cNvSpPr>
                <p:nvPr/>
              </p:nvSpPr>
              <p:spPr bwMode="auto">
                <a:xfrm>
                  <a:off x="1670050" y="4943475"/>
                  <a:ext cx="46038" cy="15875"/>
                </a:xfrm>
                <a:custGeom>
                  <a:avLst/>
                  <a:gdLst>
                    <a:gd name="T0" fmla="*/ 2 w 29"/>
                    <a:gd name="T1" fmla="*/ 0 h 10"/>
                    <a:gd name="T2" fmla="*/ 0 w 29"/>
                    <a:gd name="T3" fmla="*/ 4 h 10"/>
                    <a:gd name="T4" fmla="*/ 27 w 29"/>
                    <a:gd name="T5" fmla="*/ 10 h 10"/>
                    <a:gd name="T6" fmla="*/ 29 w 29"/>
                    <a:gd name="T7" fmla="*/ 7 h 10"/>
                    <a:gd name="T8" fmla="*/ 2 w 29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7" y="10"/>
                      </a:lnTo>
                      <a:lnTo>
                        <a:pt x="29" y="7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6" name="Freeform 174"/>
                <p:cNvSpPr>
                  <a:spLocks/>
                </p:cNvSpPr>
                <p:nvPr/>
              </p:nvSpPr>
              <p:spPr bwMode="auto">
                <a:xfrm>
                  <a:off x="1670050" y="4943475"/>
                  <a:ext cx="46038" cy="15875"/>
                </a:xfrm>
                <a:custGeom>
                  <a:avLst/>
                  <a:gdLst>
                    <a:gd name="T0" fmla="*/ 2 w 29"/>
                    <a:gd name="T1" fmla="*/ 0 h 10"/>
                    <a:gd name="T2" fmla="*/ 0 w 29"/>
                    <a:gd name="T3" fmla="*/ 4 h 10"/>
                    <a:gd name="T4" fmla="*/ 27 w 29"/>
                    <a:gd name="T5" fmla="*/ 10 h 10"/>
                    <a:gd name="T6" fmla="*/ 29 w 29"/>
                    <a:gd name="T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7" y="10"/>
                      </a:lnTo>
                      <a:lnTo>
                        <a:pt x="29" y="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7" name="Freeform 175"/>
                <p:cNvSpPr>
                  <a:spLocks/>
                </p:cNvSpPr>
                <p:nvPr/>
              </p:nvSpPr>
              <p:spPr bwMode="auto">
                <a:xfrm>
                  <a:off x="2362200" y="5124450"/>
                  <a:ext cx="42863" cy="17462"/>
                </a:xfrm>
                <a:custGeom>
                  <a:avLst/>
                  <a:gdLst>
                    <a:gd name="T0" fmla="*/ 0 w 27"/>
                    <a:gd name="T1" fmla="*/ 0 h 11"/>
                    <a:gd name="T2" fmla="*/ 0 w 27"/>
                    <a:gd name="T3" fmla="*/ 4 h 11"/>
                    <a:gd name="T4" fmla="*/ 26 w 27"/>
                    <a:gd name="T5" fmla="*/ 11 h 11"/>
                    <a:gd name="T6" fmla="*/ 27 w 27"/>
                    <a:gd name="T7" fmla="*/ 7 h 11"/>
                    <a:gd name="T8" fmla="*/ 0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6" y="11"/>
                      </a:lnTo>
                      <a:lnTo>
                        <a:pt x="27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176"/>
                <p:cNvSpPr>
                  <a:spLocks/>
                </p:cNvSpPr>
                <p:nvPr/>
              </p:nvSpPr>
              <p:spPr bwMode="auto">
                <a:xfrm>
                  <a:off x="2362200" y="5124450"/>
                  <a:ext cx="42863" cy="17462"/>
                </a:xfrm>
                <a:custGeom>
                  <a:avLst/>
                  <a:gdLst>
                    <a:gd name="T0" fmla="*/ 0 w 27"/>
                    <a:gd name="T1" fmla="*/ 0 h 11"/>
                    <a:gd name="T2" fmla="*/ 0 w 27"/>
                    <a:gd name="T3" fmla="*/ 4 h 11"/>
                    <a:gd name="T4" fmla="*/ 26 w 27"/>
                    <a:gd name="T5" fmla="*/ 11 h 11"/>
                    <a:gd name="T6" fmla="*/ 27 w 27"/>
                    <a:gd name="T7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1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6" y="11"/>
                      </a:lnTo>
                      <a:lnTo>
                        <a:pt x="27" y="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177"/>
                <p:cNvSpPr>
                  <a:spLocks/>
                </p:cNvSpPr>
                <p:nvPr/>
              </p:nvSpPr>
              <p:spPr bwMode="auto">
                <a:xfrm>
                  <a:off x="1725613" y="4822825"/>
                  <a:ext cx="39688" cy="30162"/>
                </a:xfrm>
                <a:custGeom>
                  <a:avLst/>
                  <a:gdLst>
                    <a:gd name="T0" fmla="*/ 2 w 25"/>
                    <a:gd name="T1" fmla="*/ 0 h 19"/>
                    <a:gd name="T2" fmla="*/ 0 w 25"/>
                    <a:gd name="T3" fmla="*/ 4 h 19"/>
                    <a:gd name="T4" fmla="*/ 23 w 25"/>
                    <a:gd name="T5" fmla="*/ 19 h 19"/>
                    <a:gd name="T6" fmla="*/ 25 w 25"/>
                    <a:gd name="T7" fmla="*/ 16 h 19"/>
                    <a:gd name="T8" fmla="*/ 2 w 25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3" y="19"/>
                      </a:lnTo>
                      <a:lnTo>
                        <a:pt x="25" y="1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178"/>
                <p:cNvSpPr>
                  <a:spLocks/>
                </p:cNvSpPr>
                <p:nvPr/>
              </p:nvSpPr>
              <p:spPr bwMode="auto">
                <a:xfrm>
                  <a:off x="1725613" y="4822825"/>
                  <a:ext cx="39688" cy="30162"/>
                </a:xfrm>
                <a:custGeom>
                  <a:avLst/>
                  <a:gdLst>
                    <a:gd name="T0" fmla="*/ 2 w 25"/>
                    <a:gd name="T1" fmla="*/ 0 h 19"/>
                    <a:gd name="T2" fmla="*/ 0 w 25"/>
                    <a:gd name="T3" fmla="*/ 4 h 19"/>
                    <a:gd name="T4" fmla="*/ 23 w 25"/>
                    <a:gd name="T5" fmla="*/ 19 h 19"/>
                    <a:gd name="T6" fmla="*/ 25 w 25"/>
                    <a:gd name="T7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9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3" y="19"/>
                      </a:lnTo>
                      <a:lnTo>
                        <a:pt x="25" y="16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179"/>
                <p:cNvSpPr>
                  <a:spLocks/>
                </p:cNvSpPr>
                <p:nvPr/>
              </p:nvSpPr>
              <p:spPr bwMode="auto">
                <a:xfrm>
                  <a:off x="2311400" y="5232400"/>
                  <a:ext cx="39688" cy="30162"/>
                </a:xfrm>
                <a:custGeom>
                  <a:avLst/>
                  <a:gdLst>
                    <a:gd name="T0" fmla="*/ 2 w 25"/>
                    <a:gd name="T1" fmla="*/ 0 h 19"/>
                    <a:gd name="T2" fmla="*/ 0 w 25"/>
                    <a:gd name="T3" fmla="*/ 3 h 19"/>
                    <a:gd name="T4" fmla="*/ 23 w 25"/>
                    <a:gd name="T5" fmla="*/ 19 h 19"/>
                    <a:gd name="T6" fmla="*/ 25 w 25"/>
                    <a:gd name="T7" fmla="*/ 16 h 19"/>
                    <a:gd name="T8" fmla="*/ 2 w 25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23" y="19"/>
                      </a:lnTo>
                      <a:lnTo>
                        <a:pt x="25" y="1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180"/>
                <p:cNvSpPr>
                  <a:spLocks/>
                </p:cNvSpPr>
                <p:nvPr/>
              </p:nvSpPr>
              <p:spPr bwMode="auto">
                <a:xfrm>
                  <a:off x="2311400" y="5232400"/>
                  <a:ext cx="39688" cy="30162"/>
                </a:xfrm>
                <a:custGeom>
                  <a:avLst/>
                  <a:gdLst>
                    <a:gd name="T0" fmla="*/ 2 w 25"/>
                    <a:gd name="T1" fmla="*/ 0 h 19"/>
                    <a:gd name="T2" fmla="*/ 0 w 25"/>
                    <a:gd name="T3" fmla="*/ 3 h 19"/>
                    <a:gd name="T4" fmla="*/ 23 w 25"/>
                    <a:gd name="T5" fmla="*/ 19 h 19"/>
                    <a:gd name="T6" fmla="*/ 25 w 25"/>
                    <a:gd name="T7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9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23" y="19"/>
                      </a:lnTo>
                      <a:lnTo>
                        <a:pt x="25" y="16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181"/>
                <p:cNvSpPr>
                  <a:spLocks/>
                </p:cNvSpPr>
                <p:nvPr/>
              </p:nvSpPr>
              <p:spPr bwMode="auto">
                <a:xfrm>
                  <a:off x="1660525" y="5070475"/>
                  <a:ext cx="44450" cy="11112"/>
                </a:xfrm>
                <a:custGeom>
                  <a:avLst/>
                  <a:gdLst>
                    <a:gd name="T0" fmla="*/ 0 w 28"/>
                    <a:gd name="T1" fmla="*/ 3 h 7"/>
                    <a:gd name="T2" fmla="*/ 0 w 28"/>
                    <a:gd name="T3" fmla="*/ 7 h 7"/>
                    <a:gd name="T4" fmla="*/ 28 w 28"/>
                    <a:gd name="T5" fmla="*/ 4 h 7"/>
                    <a:gd name="T6" fmla="*/ 28 w 28"/>
                    <a:gd name="T7" fmla="*/ 0 h 7"/>
                    <a:gd name="T8" fmla="*/ 0 w 28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7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28" y="4"/>
                      </a:lnTo>
                      <a:lnTo>
                        <a:pt x="28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182"/>
                <p:cNvSpPr>
                  <a:spLocks/>
                </p:cNvSpPr>
                <p:nvPr/>
              </p:nvSpPr>
              <p:spPr bwMode="auto">
                <a:xfrm>
                  <a:off x="1660525" y="5070475"/>
                  <a:ext cx="44450" cy="11112"/>
                </a:xfrm>
                <a:custGeom>
                  <a:avLst/>
                  <a:gdLst>
                    <a:gd name="T0" fmla="*/ 0 w 28"/>
                    <a:gd name="T1" fmla="*/ 3 h 7"/>
                    <a:gd name="T2" fmla="*/ 0 w 28"/>
                    <a:gd name="T3" fmla="*/ 7 h 7"/>
                    <a:gd name="T4" fmla="*/ 28 w 28"/>
                    <a:gd name="T5" fmla="*/ 4 h 7"/>
                    <a:gd name="T6" fmla="*/ 28 w 28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7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28" y="4"/>
                      </a:lnTo>
                      <a:lnTo>
                        <a:pt x="2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183"/>
                <p:cNvSpPr>
                  <a:spLocks/>
                </p:cNvSpPr>
                <p:nvPr/>
              </p:nvSpPr>
              <p:spPr bwMode="auto">
                <a:xfrm>
                  <a:off x="2371725" y="5003800"/>
                  <a:ext cx="44450" cy="11112"/>
                </a:xfrm>
                <a:custGeom>
                  <a:avLst/>
                  <a:gdLst>
                    <a:gd name="T0" fmla="*/ 0 w 28"/>
                    <a:gd name="T1" fmla="*/ 3 h 7"/>
                    <a:gd name="T2" fmla="*/ 1 w 28"/>
                    <a:gd name="T3" fmla="*/ 7 h 7"/>
                    <a:gd name="T4" fmla="*/ 28 w 28"/>
                    <a:gd name="T5" fmla="*/ 4 h 7"/>
                    <a:gd name="T6" fmla="*/ 27 w 28"/>
                    <a:gd name="T7" fmla="*/ 0 h 7"/>
                    <a:gd name="T8" fmla="*/ 0 w 28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7">
                      <a:moveTo>
                        <a:pt x="0" y="3"/>
                      </a:moveTo>
                      <a:lnTo>
                        <a:pt x="1" y="7"/>
                      </a:lnTo>
                      <a:lnTo>
                        <a:pt x="28" y="4"/>
                      </a:lnTo>
                      <a:lnTo>
                        <a:pt x="27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184"/>
                <p:cNvSpPr>
                  <a:spLocks/>
                </p:cNvSpPr>
                <p:nvPr/>
              </p:nvSpPr>
              <p:spPr bwMode="auto">
                <a:xfrm>
                  <a:off x="2371725" y="5003800"/>
                  <a:ext cx="44450" cy="11112"/>
                </a:xfrm>
                <a:custGeom>
                  <a:avLst/>
                  <a:gdLst>
                    <a:gd name="T0" fmla="*/ 0 w 28"/>
                    <a:gd name="T1" fmla="*/ 3 h 7"/>
                    <a:gd name="T2" fmla="*/ 1 w 28"/>
                    <a:gd name="T3" fmla="*/ 7 h 7"/>
                    <a:gd name="T4" fmla="*/ 28 w 28"/>
                    <a:gd name="T5" fmla="*/ 4 h 7"/>
                    <a:gd name="T6" fmla="*/ 27 w 28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7">
                      <a:moveTo>
                        <a:pt x="0" y="3"/>
                      </a:moveTo>
                      <a:lnTo>
                        <a:pt x="1" y="7"/>
                      </a:lnTo>
                      <a:lnTo>
                        <a:pt x="28" y="4"/>
                      </a:lnTo>
                      <a:lnTo>
                        <a:pt x="27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185"/>
                <p:cNvSpPr>
                  <a:spLocks/>
                </p:cNvSpPr>
                <p:nvPr/>
              </p:nvSpPr>
              <p:spPr bwMode="auto">
                <a:xfrm>
                  <a:off x="1693863" y="5184775"/>
                  <a:ext cx="42863" cy="23812"/>
                </a:xfrm>
                <a:custGeom>
                  <a:avLst/>
                  <a:gdLst>
                    <a:gd name="T0" fmla="*/ 0 w 27"/>
                    <a:gd name="T1" fmla="*/ 12 h 15"/>
                    <a:gd name="T2" fmla="*/ 3 w 27"/>
                    <a:gd name="T3" fmla="*/ 15 h 15"/>
                    <a:gd name="T4" fmla="*/ 27 w 27"/>
                    <a:gd name="T5" fmla="*/ 3 h 15"/>
                    <a:gd name="T6" fmla="*/ 25 w 27"/>
                    <a:gd name="T7" fmla="*/ 0 h 15"/>
                    <a:gd name="T8" fmla="*/ 0 w 27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5">
                      <a:moveTo>
                        <a:pt x="0" y="12"/>
                      </a:moveTo>
                      <a:lnTo>
                        <a:pt x="3" y="15"/>
                      </a:lnTo>
                      <a:lnTo>
                        <a:pt x="27" y="3"/>
                      </a:lnTo>
                      <a:lnTo>
                        <a:pt x="2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186"/>
                <p:cNvSpPr>
                  <a:spLocks/>
                </p:cNvSpPr>
                <p:nvPr/>
              </p:nvSpPr>
              <p:spPr bwMode="auto">
                <a:xfrm>
                  <a:off x="1693863" y="5184775"/>
                  <a:ext cx="42863" cy="23812"/>
                </a:xfrm>
                <a:custGeom>
                  <a:avLst/>
                  <a:gdLst>
                    <a:gd name="T0" fmla="*/ 0 w 27"/>
                    <a:gd name="T1" fmla="*/ 12 h 15"/>
                    <a:gd name="T2" fmla="*/ 3 w 27"/>
                    <a:gd name="T3" fmla="*/ 15 h 15"/>
                    <a:gd name="T4" fmla="*/ 27 w 27"/>
                    <a:gd name="T5" fmla="*/ 3 h 15"/>
                    <a:gd name="T6" fmla="*/ 25 w 27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5">
                      <a:moveTo>
                        <a:pt x="0" y="12"/>
                      </a:moveTo>
                      <a:lnTo>
                        <a:pt x="3" y="15"/>
                      </a:lnTo>
                      <a:lnTo>
                        <a:pt x="27" y="3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9" name="Freeform 187"/>
                <p:cNvSpPr>
                  <a:spLocks/>
                </p:cNvSpPr>
                <p:nvPr/>
              </p:nvSpPr>
              <p:spPr bwMode="auto">
                <a:xfrm>
                  <a:off x="2339975" y="4876800"/>
                  <a:ext cx="41275" cy="25400"/>
                </a:xfrm>
                <a:custGeom>
                  <a:avLst/>
                  <a:gdLst>
                    <a:gd name="T0" fmla="*/ 0 w 26"/>
                    <a:gd name="T1" fmla="*/ 12 h 16"/>
                    <a:gd name="T2" fmla="*/ 1 w 26"/>
                    <a:gd name="T3" fmla="*/ 16 h 16"/>
                    <a:gd name="T4" fmla="*/ 26 w 26"/>
                    <a:gd name="T5" fmla="*/ 3 h 16"/>
                    <a:gd name="T6" fmla="*/ 25 w 26"/>
                    <a:gd name="T7" fmla="*/ 0 h 16"/>
                    <a:gd name="T8" fmla="*/ 0 w 26"/>
                    <a:gd name="T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16">
                      <a:moveTo>
                        <a:pt x="0" y="12"/>
                      </a:moveTo>
                      <a:lnTo>
                        <a:pt x="1" y="16"/>
                      </a:lnTo>
                      <a:lnTo>
                        <a:pt x="26" y="3"/>
                      </a:lnTo>
                      <a:lnTo>
                        <a:pt x="2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0" name="Freeform 188"/>
                <p:cNvSpPr>
                  <a:spLocks/>
                </p:cNvSpPr>
                <p:nvPr/>
              </p:nvSpPr>
              <p:spPr bwMode="auto">
                <a:xfrm>
                  <a:off x="2339975" y="4876800"/>
                  <a:ext cx="41275" cy="25400"/>
                </a:xfrm>
                <a:custGeom>
                  <a:avLst/>
                  <a:gdLst>
                    <a:gd name="T0" fmla="*/ 0 w 26"/>
                    <a:gd name="T1" fmla="*/ 12 h 16"/>
                    <a:gd name="T2" fmla="*/ 1 w 26"/>
                    <a:gd name="T3" fmla="*/ 16 h 16"/>
                    <a:gd name="T4" fmla="*/ 26 w 26"/>
                    <a:gd name="T5" fmla="*/ 3 h 16"/>
                    <a:gd name="T6" fmla="*/ 25 w 26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6">
                      <a:moveTo>
                        <a:pt x="0" y="12"/>
                      </a:moveTo>
                      <a:lnTo>
                        <a:pt x="1" y="16"/>
                      </a:lnTo>
                      <a:lnTo>
                        <a:pt x="26" y="3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1" name="Freeform 189"/>
                <p:cNvSpPr>
                  <a:spLocks/>
                </p:cNvSpPr>
                <p:nvPr/>
              </p:nvSpPr>
              <p:spPr bwMode="auto">
                <a:xfrm>
                  <a:off x="1673225" y="5129213"/>
                  <a:ext cx="42863" cy="19050"/>
                </a:xfrm>
                <a:custGeom>
                  <a:avLst/>
                  <a:gdLst>
                    <a:gd name="T0" fmla="*/ 0 w 27"/>
                    <a:gd name="T1" fmla="*/ 8 h 12"/>
                    <a:gd name="T2" fmla="*/ 0 w 27"/>
                    <a:gd name="T3" fmla="*/ 12 h 12"/>
                    <a:gd name="T4" fmla="*/ 27 w 27"/>
                    <a:gd name="T5" fmla="*/ 4 h 12"/>
                    <a:gd name="T6" fmla="*/ 26 w 27"/>
                    <a:gd name="T7" fmla="*/ 0 h 12"/>
                    <a:gd name="T8" fmla="*/ 0 w 2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2">
                      <a:moveTo>
                        <a:pt x="0" y="8"/>
                      </a:moveTo>
                      <a:lnTo>
                        <a:pt x="0" y="12"/>
                      </a:lnTo>
                      <a:lnTo>
                        <a:pt x="27" y="4"/>
                      </a:lnTo>
                      <a:lnTo>
                        <a:pt x="26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2" name="Freeform 190"/>
                <p:cNvSpPr>
                  <a:spLocks/>
                </p:cNvSpPr>
                <p:nvPr/>
              </p:nvSpPr>
              <p:spPr bwMode="auto">
                <a:xfrm>
                  <a:off x="1673225" y="5129213"/>
                  <a:ext cx="42863" cy="19050"/>
                </a:xfrm>
                <a:custGeom>
                  <a:avLst/>
                  <a:gdLst>
                    <a:gd name="T0" fmla="*/ 0 w 27"/>
                    <a:gd name="T1" fmla="*/ 8 h 12"/>
                    <a:gd name="T2" fmla="*/ 0 w 27"/>
                    <a:gd name="T3" fmla="*/ 12 h 12"/>
                    <a:gd name="T4" fmla="*/ 27 w 27"/>
                    <a:gd name="T5" fmla="*/ 4 h 12"/>
                    <a:gd name="T6" fmla="*/ 26 w 27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2">
                      <a:moveTo>
                        <a:pt x="0" y="8"/>
                      </a:moveTo>
                      <a:lnTo>
                        <a:pt x="0" y="12"/>
                      </a:lnTo>
                      <a:lnTo>
                        <a:pt x="27" y="4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3" name="Freeform 191"/>
                <p:cNvSpPr>
                  <a:spLocks/>
                </p:cNvSpPr>
                <p:nvPr/>
              </p:nvSpPr>
              <p:spPr bwMode="auto">
                <a:xfrm>
                  <a:off x="2360613" y="4937125"/>
                  <a:ext cx="42863" cy="19050"/>
                </a:xfrm>
                <a:custGeom>
                  <a:avLst/>
                  <a:gdLst>
                    <a:gd name="T0" fmla="*/ 0 w 27"/>
                    <a:gd name="T1" fmla="*/ 8 h 12"/>
                    <a:gd name="T2" fmla="*/ 1 w 27"/>
                    <a:gd name="T3" fmla="*/ 12 h 12"/>
                    <a:gd name="T4" fmla="*/ 27 w 27"/>
                    <a:gd name="T5" fmla="*/ 4 h 12"/>
                    <a:gd name="T6" fmla="*/ 26 w 27"/>
                    <a:gd name="T7" fmla="*/ 0 h 12"/>
                    <a:gd name="T8" fmla="*/ 0 w 2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2">
                      <a:moveTo>
                        <a:pt x="0" y="8"/>
                      </a:moveTo>
                      <a:lnTo>
                        <a:pt x="1" y="12"/>
                      </a:lnTo>
                      <a:lnTo>
                        <a:pt x="27" y="4"/>
                      </a:lnTo>
                      <a:lnTo>
                        <a:pt x="26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4" name="Freeform 192"/>
                <p:cNvSpPr>
                  <a:spLocks/>
                </p:cNvSpPr>
                <p:nvPr/>
              </p:nvSpPr>
              <p:spPr bwMode="auto">
                <a:xfrm>
                  <a:off x="2360613" y="4937125"/>
                  <a:ext cx="42863" cy="19050"/>
                </a:xfrm>
                <a:custGeom>
                  <a:avLst/>
                  <a:gdLst>
                    <a:gd name="T0" fmla="*/ 0 w 27"/>
                    <a:gd name="T1" fmla="*/ 8 h 12"/>
                    <a:gd name="T2" fmla="*/ 1 w 27"/>
                    <a:gd name="T3" fmla="*/ 12 h 12"/>
                    <a:gd name="T4" fmla="*/ 27 w 27"/>
                    <a:gd name="T5" fmla="*/ 4 h 12"/>
                    <a:gd name="T6" fmla="*/ 26 w 27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2">
                      <a:moveTo>
                        <a:pt x="0" y="8"/>
                      </a:moveTo>
                      <a:lnTo>
                        <a:pt x="1" y="12"/>
                      </a:lnTo>
                      <a:lnTo>
                        <a:pt x="27" y="4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5" name="Freeform 193"/>
                <p:cNvSpPr>
                  <a:spLocks/>
                </p:cNvSpPr>
                <p:nvPr/>
              </p:nvSpPr>
              <p:spPr bwMode="auto">
                <a:xfrm>
                  <a:off x="1938338" y="4675188"/>
                  <a:ext cx="17463" cy="44450"/>
                </a:xfrm>
                <a:custGeom>
                  <a:avLst/>
                  <a:gdLst>
                    <a:gd name="T0" fmla="*/ 3 w 11"/>
                    <a:gd name="T1" fmla="*/ 0 h 28"/>
                    <a:gd name="T2" fmla="*/ 0 w 11"/>
                    <a:gd name="T3" fmla="*/ 1 h 28"/>
                    <a:gd name="T4" fmla="*/ 7 w 11"/>
                    <a:gd name="T5" fmla="*/ 28 h 28"/>
                    <a:gd name="T6" fmla="*/ 11 w 11"/>
                    <a:gd name="T7" fmla="*/ 27 h 28"/>
                    <a:gd name="T8" fmla="*/ 3 w 11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7" y="28"/>
                      </a:lnTo>
                      <a:lnTo>
                        <a:pt x="11" y="2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6" name="Freeform 194"/>
                <p:cNvSpPr>
                  <a:spLocks/>
                </p:cNvSpPr>
                <p:nvPr/>
              </p:nvSpPr>
              <p:spPr bwMode="auto">
                <a:xfrm>
                  <a:off x="1938338" y="4675188"/>
                  <a:ext cx="17463" cy="44450"/>
                </a:xfrm>
                <a:custGeom>
                  <a:avLst/>
                  <a:gdLst>
                    <a:gd name="T0" fmla="*/ 3 w 11"/>
                    <a:gd name="T1" fmla="*/ 0 h 28"/>
                    <a:gd name="T2" fmla="*/ 0 w 11"/>
                    <a:gd name="T3" fmla="*/ 1 h 28"/>
                    <a:gd name="T4" fmla="*/ 7 w 11"/>
                    <a:gd name="T5" fmla="*/ 28 h 28"/>
                    <a:gd name="T6" fmla="*/ 11 w 11"/>
                    <a:gd name="T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7" y="28"/>
                      </a:lnTo>
                      <a:lnTo>
                        <a:pt x="11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7" name="Freeform 195"/>
                <p:cNvSpPr>
                  <a:spLocks/>
                </p:cNvSpPr>
                <p:nvPr/>
              </p:nvSpPr>
              <p:spPr bwMode="auto">
                <a:xfrm>
                  <a:off x="2122488" y="5365750"/>
                  <a:ext cx="17463" cy="44450"/>
                </a:xfrm>
                <a:custGeom>
                  <a:avLst/>
                  <a:gdLst>
                    <a:gd name="T0" fmla="*/ 3 w 11"/>
                    <a:gd name="T1" fmla="*/ 0 h 28"/>
                    <a:gd name="T2" fmla="*/ 0 w 11"/>
                    <a:gd name="T3" fmla="*/ 1 h 28"/>
                    <a:gd name="T4" fmla="*/ 6 w 11"/>
                    <a:gd name="T5" fmla="*/ 28 h 28"/>
                    <a:gd name="T6" fmla="*/ 11 w 11"/>
                    <a:gd name="T7" fmla="*/ 27 h 28"/>
                    <a:gd name="T8" fmla="*/ 3 w 11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6" y="28"/>
                      </a:lnTo>
                      <a:lnTo>
                        <a:pt x="11" y="2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8" name="Freeform 196"/>
                <p:cNvSpPr>
                  <a:spLocks/>
                </p:cNvSpPr>
                <p:nvPr/>
              </p:nvSpPr>
              <p:spPr bwMode="auto">
                <a:xfrm>
                  <a:off x="2122488" y="5365750"/>
                  <a:ext cx="17463" cy="44450"/>
                </a:xfrm>
                <a:custGeom>
                  <a:avLst/>
                  <a:gdLst>
                    <a:gd name="T0" fmla="*/ 3 w 11"/>
                    <a:gd name="T1" fmla="*/ 0 h 28"/>
                    <a:gd name="T2" fmla="*/ 0 w 11"/>
                    <a:gd name="T3" fmla="*/ 1 h 28"/>
                    <a:gd name="T4" fmla="*/ 6 w 11"/>
                    <a:gd name="T5" fmla="*/ 28 h 28"/>
                    <a:gd name="T6" fmla="*/ 11 w 11"/>
                    <a:gd name="T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6" y="28"/>
                      </a:lnTo>
                      <a:lnTo>
                        <a:pt x="11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9" name="Freeform 197"/>
                <p:cNvSpPr>
                  <a:spLocks/>
                </p:cNvSpPr>
                <p:nvPr/>
              </p:nvSpPr>
              <p:spPr bwMode="auto">
                <a:xfrm>
                  <a:off x="2065338" y="4665663"/>
                  <a:ext cx="7938" cy="42862"/>
                </a:xfrm>
                <a:custGeom>
                  <a:avLst/>
                  <a:gdLst>
                    <a:gd name="T0" fmla="*/ 5 w 5"/>
                    <a:gd name="T1" fmla="*/ 0 h 27"/>
                    <a:gd name="T2" fmla="*/ 2 w 5"/>
                    <a:gd name="T3" fmla="*/ 0 h 27"/>
                    <a:gd name="T4" fmla="*/ 0 w 5"/>
                    <a:gd name="T5" fmla="*/ 27 h 27"/>
                    <a:gd name="T6" fmla="*/ 3 w 5"/>
                    <a:gd name="T7" fmla="*/ 27 h 27"/>
                    <a:gd name="T8" fmla="*/ 5 w 5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7">
                      <a:moveTo>
                        <a:pt x="5" y="0"/>
                      </a:moveTo>
                      <a:lnTo>
                        <a:pt x="2" y="0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0" name="Freeform 198"/>
                <p:cNvSpPr>
                  <a:spLocks/>
                </p:cNvSpPr>
                <p:nvPr/>
              </p:nvSpPr>
              <p:spPr bwMode="auto">
                <a:xfrm>
                  <a:off x="2065338" y="4665663"/>
                  <a:ext cx="7938" cy="42862"/>
                </a:xfrm>
                <a:custGeom>
                  <a:avLst/>
                  <a:gdLst>
                    <a:gd name="T0" fmla="*/ 5 w 5"/>
                    <a:gd name="T1" fmla="*/ 0 h 27"/>
                    <a:gd name="T2" fmla="*/ 2 w 5"/>
                    <a:gd name="T3" fmla="*/ 0 h 27"/>
                    <a:gd name="T4" fmla="*/ 0 w 5"/>
                    <a:gd name="T5" fmla="*/ 27 h 27"/>
                    <a:gd name="T6" fmla="*/ 3 w 5"/>
                    <a:gd name="T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7">
                      <a:moveTo>
                        <a:pt x="5" y="0"/>
                      </a:moveTo>
                      <a:lnTo>
                        <a:pt x="2" y="0"/>
                      </a:lnTo>
                      <a:lnTo>
                        <a:pt x="0" y="27"/>
                      </a:lnTo>
                      <a:lnTo>
                        <a:pt x="3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1" name="Freeform 199"/>
                <p:cNvSpPr>
                  <a:spLocks/>
                </p:cNvSpPr>
                <p:nvPr/>
              </p:nvSpPr>
              <p:spPr bwMode="auto">
                <a:xfrm>
                  <a:off x="2001838" y="5376863"/>
                  <a:ext cx="9525" cy="44450"/>
                </a:xfrm>
                <a:custGeom>
                  <a:avLst/>
                  <a:gdLst>
                    <a:gd name="T0" fmla="*/ 6 w 6"/>
                    <a:gd name="T1" fmla="*/ 0 h 28"/>
                    <a:gd name="T2" fmla="*/ 3 w 6"/>
                    <a:gd name="T3" fmla="*/ 0 h 28"/>
                    <a:gd name="T4" fmla="*/ 0 w 6"/>
                    <a:gd name="T5" fmla="*/ 27 h 28"/>
                    <a:gd name="T6" fmla="*/ 4 w 6"/>
                    <a:gd name="T7" fmla="*/ 28 h 28"/>
                    <a:gd name="T8" fmla="*/ 6 w 6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8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27"/>
                      </a:lnTo>
                      <a:lnTo>
                        <a:pt x="4" y="28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2" name="Freeform 200"/>
                <p:cNvSpPr>
                  <a:spLocks/>
                </p:cNvSpPr>
                <p:nvPr/>
              </p:nvSpPr>
              <p:spPr bwMode="auto">
                <a:xfrm>
                  <a:off x="2001838" y="5376863"/>
                  <a:ext cx="9525" cy="44450"/>
                </a:xfrm>
                <a:custGeom>
                  <a:avLst/>
                  <a:gdLst>
                    <a:gd name="T0" fmla="*/ 6 w 6"/>
                    <a:gd name="T1" fmla="*/ 0 h 28"/>
                    <a:gd name="T2" fmla="*/ 3 w 6"/>
                    <a:gd name="T3" fmla="*/ 0 h 28"/>
                    <a:gd name="T4" fmla="*/ 0 w 6"/>
                    <a:gd name="T5" fmla="*/ 27 h 28"/>
                    <a:gd name="T6" fmla="*/ 4 w 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8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27"/>
                      </a:lnTo>
                      <a:lnTo>
                        <a:pt x="4" y="2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3" name="Freeform 201"/>
                <p:cNvSpPr>
                  <a:spLocks/>
                </p:cNvSpPr>
                <p:nvPr/>
              </p:nvSpPr>
              <p:spPr bwMode="auto">
                <a:xfrm>
                  <a:off x="1817688" y="4730750"/>
                  <a:ext cx="30163" cy="39687"/>
                </a:xfrm>
                <a:custGeom>
                  <a:avLst/>
                  <a:gdLst>
                    <a:gd name="T0" fmla="*/ 3 w 19"/>
                    <a:gd name="T1" fmla="*/ 0 h 25"/>
                    <a:gd name="T2" fmla="*/ 0 w 19"/>
                    <a:gd name="T3" fmla="*/ 3 h 25"/>
                    <a:gd name="T4" fmla="*/ 17 w 19"/>
                    <a:gd name="T5" fmla="*/ 25 h 25"/>
                    <a:gd name="T6" fmla="*/ 19 w 19"/>
                    <a:gd name="T7" fmla="*/ 22 h 25"/>
                    <a:gd name="T8" fmla="*/ 3 w 19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17" y="25"/>
                      </a:lnTo>
                      <a:lnTo>
                        <a:pt x="19" y="2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4" name="Freeform 202"/>
                <p:cNvSpPr>
                  <a:spLocks/>
                </p:cNvSpPr>
                <p:nvPr/>
              </p:nvSpPr>
              <p:spPr bwMode="auto">
                <a:xfrm>
                  <a:off x="1817688" y="4730750"/>
                  <a:ext cx="30163" cy="39687"/>
                </a:xfrm>
                <a:custGeom>
                  <a:avLst/>
                  <a:gdLst>
                    <a:gd name="T0" fmla="*/ 3 w 19"/>
                    <a:gd name="T1" fmla="*/ 0 h 25"/>
                    <a:gd name="T2" fmla="*/ 0 w 19"/>
                    <a:gd name="T3" fmla="*/ 3 h 25"/>
                    <a:gd name="T4" fmla="*/ 17 w 19"/>
                    <a:gd name="T5" fmla="*/ 25 h 25"/>
                    <a:gd name="T6" fmla="*/ 19 w 19"/>
                    <a:gd name="T7" fmla="*/ 2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2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17" y="25"/>
                      </a:lnTo>
                      <a:lnTo>
                        <a:pt x="19" y="2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5" name="Freeform 203"/>
                <p:cNvSpPr>
                  <a:spLocks/>
                </p:cNvSpPr>
                <p:nvPr/>
              </p:nvSpPr>
              <p:spPr bwMode="auto">
                <a:xfrm>
                  <a:off x="2228850" y="5314950"/>
                  <a:ext cx="30163" cy="39687"/>
                </a:xfrm>
                <a:custGeom>
                  <a:avLst/>
                  <a:gdLst>
                    <a:gd name="T0" fmla="*/ 3 w 19"/>
                    <a:gd name="T1" fmla="*/ 0 h 25"/>
                    <a:gd name="T2" fmla="*/ 0 w 19"/>
                    <a:gd name="T3" fmla="*/ 3 h 25"/>
                    <a:gd name="T4" fmla="*/ 16 w 19"/>
                    <a:gd name="T5" fmla="*/ 25 h 25"/>
                    <a:gd name="T6" fmla="*/ 19 w 19"/>
                    <a:gd name="T7" fmla="*/ 23 h 25"/>
                    <a:gd name="T8" fmla="*/ 3 w 19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16" y="25"/>
                      </a:lnTo>
                      <a:lnTo>
                        <a:pt x="19" y="2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6" name="Freeform 204"/>
                <p:cNvSpPr>
                  <a:spLocks/>
                </p:cNvSpPr>
                <p:nvPr/>
              </p:nvSpPr>
              <p:spPr bwMode="auto">
                <a:xfrm>
                  <a:off x="2228850" y="5314950"/>
                  <a:ext cx="30163" cy="39687"/>
                </a:xfrm>
                <a:custGeom>
                  <a:avLst/>
                  <a:gdLst>
                    <a:gd name="T0" fmla="*/ 3 w 19"/>
                    <a:gd name="T1" fmla="*/ 0 h 25"/>
                    <a:gd name="T2" fmla="*/ 0 w 19"/>
                    <a:gd name="T3" fmla="*/ 3 h 25"/>
                    <a:gd name="T4" fmla="*/ 16 w 19"/>
                    <a:gd name="T5" fmla="*/ 25 h 25"/>
                    <a:gd name="T6" fmla="*/ 19 w 19"/>
                    <a:gd name="T7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2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16" y="25"/>
                      </a:lnTo>
                      <a:lnTo>
                        <a:pt x="19" y="2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7" name="Freeform 206"/>
                <p:cNvSpPr>
                  <a:spLocks/>
                </p:cNvSpPr>
                <p:nvPr/>
              </p:nvSpPr>
              <p:spPr bwMode="auto">
                <a:xfrm>
                  <a:off x="1874838" y="4699000"/>
                  <a:ext cx="23813" cy="41275"/>
                </a:xfrm>
                <a:custGeom>
                  <a:avLst/>
                  <a:gdLst>
                    <a:gd name="T0" fmla="*/ 3 w 15"/>
                    <a:gd name="T1" fmla="*/ 0 h 26"/>
                    <a:gd name="T2" fmla="*/ 0 w 15"/>
                    <a:gd name="T3" fmla="*/ 1 h 26"/>
                    <a:gd name="T4" fmla="*/ 12 w 15"/>
                    <a:gd name="T5" fmla="*/ 26 h 26"/>
                    <a:gd name="T6" fmla="*/ 15 w 15"/>
                    <a:gd name="T7" fmla="*/ 25 h 26"/>
                    <a:gd name="T8" fmla="*/ 3 w 15"/>
                    <a:gd name="T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6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2" y="26"/>
                      </a:lnTo>
                      <a:lnTo>
                        <a:pt x="15" y="2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8" name="Freeform 207"/>
                <p:cNvSpPr>
                  <a:spLocks/>
                </p:cNvSpPr>
                <p:nvPr/>
              </p:nvSpPr>
              <p:spPr bwMode="auto">
                <a:xfrm>
                  <a:off x="1874838" y="4699000"/>
                  <a:ext cx="23813" cy="41275"/>
                </a:xfrm>
                <a:custGeom>
                  <a:avLst/>
                  <a:gdLst>
                    <a:gd name="T0" fmla="*/ 3 w 15"/>
                    <a:gd name="T1" fmla="*/ 0 h 26"/>
                    <a:gd name="T2" fmla="*/ 0 w 15"/>
                    <a:gd name="T3" fmla="*/ 1 h 26"/>
                    <a:gd name="T4" fmla="*/ 12 w 15"/>
                    <a:gd name="T5" fmla="*/ 26 h 26"/>
                    <a:gd name="T6" fmla="*/ 15 w 15"/>
                    <a:gd name="T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6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2" y="26"/>
                      </a:lnTo>
                      <a:lnTo>
                        <a:pt x="15" y="2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9" name="Freeform 208"/>
                <p:cNvSpPr>
                  <a:spLocks/>
                </p:cNvSpPr>
                <p:nvPr/>
              </p:nvSpPr>
              <p:spPr bwMode="auto">
                <a:xfrm>
                  <a:off x="2178050" y="5345113"/>
                  <a:ext cx="23813" cy="41275"/>
                </a:xfrm>
                <a:custGeom>
                  <a:avLst/>
                  <a:gdLst>
                    <a:gd name="T0" fmla="*/ 3 w 15"/>
                    <a:gd name="T1" fmla="*/ 0 h 26"/>
                    <a:gd name="T2" fmla="*/ 0 w 15"/>
                    <a:gd name="T3" fmla="*/ 2 h 26"/>
                    <a:gd name="T4" fmla="*/ 12 w 15"/>
                    <a:gd name="T5" fmla="*/ 26 h 26"/>
                    <a:gd name="T6" fmla="*/ 15 w 15"/>
                    <a:gd name="T7" fmla="*/ 25 h 26"/>
                    <a:gd name="T8" fmla="*/ 3 w 15"/>
                    <a:gd name="T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6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2" y="26"/>
                      </a:lnTo>
                      <a:lnTo>
                        <a:pt x="15" y="2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0" name="Freeform 209"/>
                <p:cNvSpPr>
                  <a:spLocks/>
                </p:cNvSpPr>
                <p:nvPr/>
              </p:nvSpPr>
              <p:spPr bwMode="auto">
                <a:xfrm>
                  <a:off x="2178050" y="5345113"/>
                  <a:ext cx="23813" cy="41275"/>
                </a:xfrm>
                <a:custGeom>
                  <a:avLst/>
                  <a:gdLst>
                    <a:gd name="T0" fmla="*/ 3 w 15"/>
                    <a:gd name="T1" fmla="*/ 0 h 26"/>
                    <a:gd name="T2" fmla="*/ 0 w 15"/>
                    <a:gd name="T3" fmla="*/ 2 h 26"/>
                    <a:gd name="T4" fmla="*/ 12 w 15"/>
                    <a:gd name="T5" fmla="*/ 26 h 26"/>
                    <a:gd name="T6" fmla="*/ 15 w 15"/>
                    <a:gd name="T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6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2" y="26"/>
                      </a:lnTo>
                      <a:lnTo>
                        <a:pt x="15" y="2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1" name="Freeform 210"/>
                <p:cNvSpPr>
                  <a:spLocks/>
                </p:cNvSpPr>
                <p:nvPr/>
              </p:nvSpPr>
              <p:spPr bwMode="auto">
                <a:xfrm>
                  <a:off x="2001838" y="4665663"/>
                  <a:ext cx="11113" cy="42862"/>
                </a:xfrm>
                <a:custGeom>
                  <a:avLst/>
                  <a:gdLst>
                    <a:gd name="T0" fmla="*/ 4 w 7"/>
                    <a:gd name="T1" fmla="*/ 0 h 27"/>
                    <a:gd name="T2" fmla="*/ 0 w 7"/>
                    <a:gd name="T3" fmla="*/ 0 h 27"/>
                    <a:gd name="T4" fmla="*/ 3 w 7"/>
                    <a:gd name="T5" fmla="*/ 27 h 27"/>
                    <a:gd name="T6" fmla="*/ 7 w 7"/>
                    <a:gd name="T7" fmla="*/ 27 h 27"/>
                    <a:gd name="T8" fmla="*/ 4 w 7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7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2" name="Freeform 211"/>
                <p:cNvSpPr>
                  <a:spLocks/>
                </p:cNvSpPr>
                <p:nvPr/>
              </p:nvSpPr>
              <p:spPr bwMode="auto">
                <a:xfrm>
                  <a:off x="2001838" y="4665663"/>
                  <a:ext cx="11113" cy="42862"/>
                </a:xfrm>
                <a:custGeom>
                  <a:avLst/>
                  <a:gdLst>
                    <a:gd name="T0" fmla="*/ 4 w 7"/>
                    <a:gd name="T1" fmla="*/ 0 h 27"/>
                    <a:gd name="T2" fmla="*/ 0 w 7"/>
                    <a:gd name="T3" fmla="*/ 0 h 27"/>
                    <a:gd name="T4" fmla="*/ 3 w 7"/>
                    <a:gd name="T5" fmla="*/ 27 h 27"/>
                    <a:gd name="T6" fmla="*/ 7 w 7"/>
                    <a:gd name="T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7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3" y="27"/>
                      </a:lnTo>
                      <a:lnTo>
                        <a:pt x="7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3" name="Freeform 212"/>
                <p:cNvSpPr>
                  <a:spLocks/>
                </p:cNvSpPr>
                <p:nvPr/>
              </p:nvSpPr>
              <p:spPr bwMode="auto">
                <a:xfrm>
                  <a:off x="2063750" y="5376863"/>
                  <a:ext cx="11113" cy="44450"/>
                </a:xfrm>
                <a:custGeom>
                  <a:avLst/>
                  <a:gdLst>
                    <a:gd name="T0" fmla="*/ 4 w 7"/>
                    <a:gd name="T1" fmla="*/ 0 h 28"/>
                    <a:gd name="T2" fmla="*/ 0 w 7"/>
                    <a:gd name="T3" fmla="*/ 0 h 28"/>
                    <a:gd name="T4" fmla="*/ 3 w 7"/>
                    <a:gd name="T5" fmla="*/ 28 h 28"/>
                    <a:gd name="T6" fmla="*/ 7 w 7"/>
                    <a:gd name="T7" fmla="*/ 27 h 28"/>
                    <a:gd name="T8" fmla="*/ 4 w 7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8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3" y="28"/>
                      </a:lnTo>
                      <a:lnTo>
                        <a:pt x="7" y="2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4" name="Freeform 213"/>
                <p:cNvSpPr>
                  <a:spLocks/>
                </p:cNvSpPr>
                <p:nvPr/>
              </p:nvSpPr>
              <p:spPr bwMode="auto">
                <a:xfrm>
                  <a:off x="2063750" y="5376863"/>
                  <a:ext cx="11113" cy="44450"/>
                </a:xfrm>
                <a:custGeom>
                  <a:avLst/>
                  <a:gdLst>
                    <a:gd name="T0" fmla="*/ 4 w 7"/>
                    <a:gd name="T1" fmla="*/ 0 h 28"/>
                    <a:gd name="T2" fmla="*/ 0 w 7"/>
                    <a:gd name="T3" fmla="*/ 0 h 28"/>
                    <a:gd name="T4" fmla="*/ 3 w 7"/>
                    <a:gd name="T5" fmla="*/ 28 h 28"/>
                    <a:gd name="T6" fmla="*/ 7 w 7"/>
                    <a:gd name="T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8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3" y="28"/>
                      </a:lnTo>
                      <a:lnTo>
                        <a:pt x="7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5" name="Freeform 214"/>
                <p:cNvSpPr>
                  <a:spLocks/>
                </p:cNvSpPr>
                <p:nvPr/>
              </p:nvSpPr>
              <p:spPr bwMode="auto">
                <a:xfrm>
                  <a:off x="2228850" y="4730750"/>
                  <a:ext cx="30163" cy="39687"/>
                </a:xfrm>
                <a:custGeom>
                  <a:avLst/>
                  <a:gdLst>
                    <a:gd name="T0" fmla="*/ 19 w 19"/>
                    <a:gd name="T1" fmla="*/ 3 h 25"/>
                    <a:gd name="T2" fmla="*/ 16 w 19"/>
                    <a:gd name="T3" fmla="*/ 0 h 25"/>
                    <a:gd name="T4" fmla="*/ 0 w 19"/>
                    <a:gd name="T5" fmla="*/ 23 h 25"/>
                    <a:gd name="T6" fmla="*/ 3 w 19"/>
                    <a:gd name="T7" fmla="*/ 25 h 25"/>
                    <a:gd name="T8" fmla="*/ 19 w 19"/>
                    <a:gd name="T9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5">
                      <a:moveTo>
                        <a:pt x="19" y="3"/>
                      </a:moveTo>
                      <a:lnTo>
                        <a:pt x="16" y="0"/>
                      </a:lnTo>
                      <a:lnTo>
                        <a:pt x="0" y="23"/>
                      </a:lnTo>
                      <a:lnTo>
                        <a:pt x="3" y="2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6" name="Freeform 215"/>
                <p:cNvSpPr>
                  <a:spLocks/>
                </p:cNvSpPr>
                <p:nvPr/>
              </p:nvSpPr>
              <p:spPr bwMode="auto">
                <a:xfrm>
                  <a:off x="2228850" y="4730750"/>
                  <a:ext cx="30163" cy="39687"/>
                </a:xfrm>
                <a:custGeom>
                  <a:avLst/>
                  <a:gdLst>
                    <a:gd name="T0" fmla="*/ 19 w 19"/>
                    <a:gd name="T1" fmla="*/ 3 h 25"/>
                    <a:gd name="T2" fmla="*/ 16 w 19"/>
                    <a:gd name="T3" fmla="*/ 0 h 25"/>
                    <a:gd name="T4" fmla="*/ 0 w 19"/>
                    <a:gd name="T5" fmla="*/ 23 h 25"/>
                    <a:gd name="T6" fmla="*/ 3 w 19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25">
                      <a:moveTo>
                        <a:pt x="19" y="3"/>
                      </a:moveTo>
                      <a:lnTo>
                        <a:pt x="16" y="0"/>
                      </a:lnTo>
                      <a:lnTo>
                        <a:pt x="0" y="23"/>
                      </a:lnTo>
                      <a:lnTo>
                        <a:pt x="3" y="2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216"/>
                <p:cNvSpPr>
                  <a:spLocks/>
                </p:cNvSpPr>
                <p:nvPr/>
              </p:nvSpPr>
              <p:spPr bwMode="auto">
                <a:xfrm>
                  <a:off x="1817688" y="5314950"/>
                  <a:ext cx="30163" cy="39687"/>
                </a:xfrm>
                <a:custGeom>
                  <a:avLst/>
                  <a:gdLst>
                    <a:gd name="T0" fmla="*/ 19 w 19"/>
                    <a:gd name="T1" fmla="*/ 2 h 25"/>
                    <a:gd name="T2" fmla="*/ 16 w 19"/>
                    <a:gd name="T3" fmla="*/ 0 h 25"/>
                    <a:gd name="T4" fmla="*/ 0 w 19"/>
                    <a:gd name="T5" fmla="*/ 23 h 25"/>
                    <a:gd name="T6" fmla="*/ 3 w 19"/>
                    <a:gd name="T7" fmla="*/ 25 h 25"/>
                    <a:gd name="T8" fmla="*/ 19 w 19"/>
                    <a:gd name="T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5">
                      <a:moveTo>
                        <a:pt x="19" y="2"/>
                      </a:moveTo>
                      <a:lnTo>
                        <a:pt x="16" y="0"/>
                      </a:lnTo>
                      <a:lnTo>
                        <a:pt x="0" y="23"/>
                      </a:lnTo>
                      <a:lnTo>
                        <a:pt x="3" y="25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217"/>
                <p:cNvSpPr>
                  <a:spLocks/>
                </p:cNvSpPr>
                <p:nvPr/>
              </p:nvSpPr>
              <p:spPr bwMode="auto">
                <a:xfrm>
                  <a:off x="1817688" y="5314950"/>
                  <a:ext cx="30163" cy="39687"/>
                </a:xfrm>
                <a:custGeom>
                  <a:avLst/>
                  <a:gdLst>
                    <a:gd name="T0" fmla="*/ 19 w 19"/>
                    <a:gd name="T1" fmla="*/ 2 h 25"/>
                    <a:gd name="T2" fmla="*/ 16 w 19"/>
                    <a:gd name="T3" fmla="*/ 0 h 25"/>
                    <a:gd name="T4" fmla="*/ 0 w 19"/>
                    <a:gd name="T5" fmla="*/ 23 h 25"/>
                    <a:gd name="T6" fmla="*/ 3 w 19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25">
                      <a:moveTo>
                        <a:pt x="19" y="2"/>
                      </a:moveTo>
                      <a:lnTo>
                        <a:pt x="16" y="0"/>
                      </a:lnTo>
                      <a:lnTo>
                        <a:pt x="0" y="23"/>
                      </a:lnTo>
                      <a:lnTo>
                        <a:pt x="3" y="2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9" name="Freeform 218"/>
                <p:cNvSpPr>
                  <a:spLocks/>
                </p:cNvSpPr>
                <p:nvPr/>
              </p:nvSpPr>
              <p:spPr bwMode="auto">
                <a:xfrm>
                  <a:off x="2311400" y="4822825"/>
                  <a:ext cx="39688" cy="30162"/>
                </a:xfrm>
                <a:custGeom>
                  <a:avLst/>
                  <a:gdLst>
                    <a:gd name="T0" fmla="*/ 25 w 25"/>
                    <a:gd name="T1" fmla="*/ 4 h 19"/>
                    <a:gd name="T2" fmla="*/ 23 w 25"/>
                    <a:gd name="T3" fmla="*/ 0 h 19"/>
                    <a:gd name="T4" fmla="*/ 0 w 25"/>
                    <a:gd name="T5" fmla="*/ 16 h 19"/>
                    <a:gd name="T6" fmla="*/ 2 w 25"/>
                    <a:gd name="T7" fmla="*/ 19 h 19"/>
                    <a:gd name="T8" fmla="*/ 25 w 25"/>
                    <a:gd name="T9" fmla="*/ 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25" y="4"/>
                      </a:moveTo>
                      <a:lnTo>
                        <a:pt x="23" y="0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219"/>
                <p:cNvSpPr>
                  <a:spLocks/>
                </p:cNvSpPr>
                <p:nvPr/>
              </p:nvSpPr>
              <p:spPr bwMode="auto">
                <a:xfrm>
                  <a:off x="2311400" y="4822825"/>
                  <a:ext cx="39688" cy="30162"/>
                </a:xfrm>
                <a:custGeom>
                  <a:avLst/>
                  <a:gdLst>
                    <a:gd name="T0" fmla="*/ 25 w 25"/>
                    <a:gd name="T1" fmla="*/ 4 h 19"/>
                    <a:gd name="T2" fmla="*/ 23 w 25"/>
                    <a:gd name="T3" fmla="*/ 0 h 19"/>
                    <a:gd name="T4" fmla="*/ 0 w 25"/>
                    <a:gd name="T5" fmla="*/ 16 h 19"/>
                    <a:gd name="T6" fmla="*/ 2 w 25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9">
                      <a:moveTo>
                        <a:pt x="25" y="4"/>
                      </a:moveTo>
                      <a:lnTo>
                        <a:pt x="23" y="0"/>
                      </a:lnTo>
                      <a:lnTo>
                        <a:pt x="0" y="16"/>
                      </a:lnTo>
                      <a:lnTo>
                        <a:pt x="2" y="1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1" name="Freeform 220"/>
                <p:cNvSpPr>
                  <a:spLocks/>
                </p:cNvSpPr>
                <p:nvPr/>
              </p:nvSpPr>
              <p:spPr bwMode="auto">
                <a:xfrm>
                  <a:off x="1725613" y="5232400"/>
                  <a:ext cx="39688" cy="30162"/>
                </a:xfrm>
                <a:custGeom>
                  <a:avLst/>
                  <a:gdLst>
                    <a:gd name="T0" fmla="*/ 25 w 25"/>
                    <a:gd name="T1" fmla="*/ 3 h 19"/>
                    <a:gd name="T2" fmla="*/ 23 w 25"/>
                    <a:gd name="T3" fmla="*/ 0 h 19"/>
                    <a:gd name="T4" fmla="*/ 0 w 25"/>
                    <a:gd name="T5" fmla="*/ 16 h 19"/>
                    <a:gd name="T6" fmla="*/ 2 w 25"/>
                    <a:gd name="T7" fmla="*/ 19 h 19"/>
                    <a:gd name="T8" fmla="*/ 25 w 25"/>
                    <a:gd name="T9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25" y="3"/>
                      </a:moveTo>
                      <a:lnTo>
                        <a:pt x="23" y="0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2" name="Freeform 221"/>
                <p:cNvSpPr>
                  <a:spLocks/>
                </p:cNvSpPr>
                <p:nvPr/>
              </p:nvSpPr>
              <p:spPr bwMode="auto">
                <a:xfrm>
                  <a:off x="1725613" y="5232400"/>
                  <a:ext cx="39688" cy="30162"/>
                </a:xfrm>
                <a:custGeom>
                  <a:avLst/>
                  <a:gdLst>
                    <a:gd name="T0" fmla="*/ 25 w 25"/>
                    <a:gd name="T1" fmla="*/ 3 h 19"/>
                    <a:gd name="T2" fmla="*/ 23 w 25"/>
                    <a:gd name="T3" fmla="*/ 0 h 19"/>
                    <a:gd name="T4" fmla="*/ 0 w 25"/>
                    <a:gd name="T5" fmla="*/ 16 h 19"/>
                    <a:gd name="T6" fmla="*/ 2 w 25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9">
                      <a:moveTo>
                        <a:pt x="25" y="3"/>
                      </a:moveTo>
                      <a:lnTo>
                        <a:pt x="23" y="0"/>
                      </a:lnTo>
                      <a:lnTo>
                        <a:pt x="0" y="16"/>
                      </a:lnTo>
                      <a:lnTo>
                        <a:pt x="2" y="1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3" name="Freeform 222"/>
                <p:cNvSpPr>
                  <a:spLocks/>
                </p:cNvSpPr>
                <p:nvPr/>
              </p:nvSpPr>
              <p:spPr bwMode="auto">
                <a:xfrm>
                  <a:off x="2122488" y="4675188"/>
                  <a:ext cx="17463" cy="44450"/>
                </a:xfrm>
                <a:custGeom>
                  <a:avLst/>
                  <a:gdLst>
                    <a:gd name="T0" fmla="*/ 11 w 11"/>
                    <a:gd name="T1" fmla="*/ 1 h 28"/>
                    <a:gd name="T2" fmla="*/ 7 w 11"/>
                    <a:gd name="T3" fmla="*/ 0 h 28"/>
                    <a:gd name="T4" fmla="*/ 0 w 11"/>
                    <a:gd name="T5" fmla="*/ 27 h 28"/>
                    <a:gd name="T6" fmla="*/ 4 w 11"/>
                    <a:gd name="T7" fmla="*/ 28 h 28"/>
                    <a:gd name="T8" fmla="*/ 11 w 11"/>
                    <a:gd name="T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8">
                      <a:moveTo>
                        <a:pt x="11" y="1"/>
                      </a:moveTo>
                      <a:lnTo>
                        <a:pt x="7" y="0"/>
                      </a:lnTo>
                      <a:lnTo>
                        <a:pt x="0" y="27"/>
                      </a:lnTo>
                      <a:lnTo>
                        <a:pt x="4" y="28"/>
                      </a:ln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4" name="Freeform 223"/>
                <p:cNvSpPr>
                  <a:spLocks/>
                </p:cNvSpPr>
                <p:nvPr/>
              </p:nvSpPr>
              <p:spPr bwMode="auto">
                <a:xfrm>
                  <a:off x="2122488" y="4675188"/>
                  <a:ext cx="17463" cy="44450"/>
                </a:xfrm>
                <a:custGeom>
                  <a:avLst/>
                  <a:gdLst>
                    <a:gd name="T0" fmla="*/ 11 w 11"/>
                    <a:gd name="T1" fmla="*/ 1 h 28"/>
                    <a:gd name="T2" fmla="*/ 7 w 11"/>
                    <a:gd name="T3" fmla="*/ 0 h 28"/>
                    <a:gd name="T4" fmla="*/ 0 w 11"/>
                    <a:gd name="T5" fmla="*/ 27 h 28"/>
                    <a:gd name="T6" fmla="*/ 4 w 11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8">
                      <a:moveTo>
                        <a:pt x="11" y="1"/>
                      </a:moveTo>
                      <a:lnTo>
                        <a:pt x="7" y="0"/>
                      </a:lnTo>
                      <a:lnTo>
                        <a:pt x="0" y="27"/>
                      </a:lnTo>
                      <a:lnTo>
                        <a:pt x="4" y="2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224"/>
                <p:cNvSpPr>
                  <a:spLocks/>
                </p:cNvSpPr>
                <p:nvPr/>
              </p:nvSpPr>
              <p:spPr bwMode="auto">
                <a:xfrm>
                  <a:off x="1938338" y="5365750"/>
                  <a:ext cx="15875" cy="44450"/>
                </a:xfrm>
                <a:custGeom>
                  <a:avLst/>
                  <a:gdLst>
                    <a:gd name="T0" fmla="*/ 10 w 10"/>
                    <a:gd name="T1" fmla="*/ 1 h 28"/>
                    <a:gd name="T2" fmla="*/ 6 w 10"/>
                    <a:gd name="T3" fmla="*/ 0 h 28"/>
                    <a:gd name="T4" fmla="*/ 0 w 10"/>
                    <a:gd name="T5" fmla="*/ 27 h 28"/>
                    <a:gd name="T6" fmla="*/ 3 w 10"/>
                    <a:gd name="T7" fmla="*/ 28 h 28"/>
                    <a:gd name="T8" fmla="*/ 10 w 10"/>
                    <a:gd name="T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8">
                      <a:moveTo>
                        <a:pt x="10" y="1"/>
                      </a:moveTo>
                      <a:lnTo>
                        <a:pt x="6" y="0"/>
                      </a:lnTo>
                      <a:lnTo>
                        <a:pt x="0" y="27"/>
                      </a:lnTo>
                      <a:lnTo>
                        <a:pt x="3" y="2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225"/>
                <p:cNvSpPr>
                  <a:spLocks/>
                </p:cNvSpPr>
                <p:nvPr/>
              </p:nvSpPr>
              <p:spPr bwMode="auto">
                <a:xfrm>
                  <a:off x="1938338" y="5365750"/>
                  <a:ext cx="15875" cy="44450"/>
                </a:xfrm>
                <a:custGeom>
                  <a:avLst/>
                  <a:gdLst>
                    <a:gd name="T0" fmla="*/ 10 w 10"/>
                    <a:gd name="T1" fmla="*/ 1 h 28"/>
                    <a:gd name="T2" fmla="*/ 6 w 10"/>
                    <a:gd name="T3" fmla="*/ 0 h 28"/>
                    <a:gd name="T4" fmla="*/ 0 w 10"/>
                    <a:gd name="T5" fmla="*/ 27 h 28"/>
                    <a:gd name="T6" fmla="*/ 3 w 10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8">
                      <a:moveTo>
                        <a:pt x="10" y="1"/>
                      </a:moveTo>
                      <a:lnTo>
                        <a:pt x="6" y="0"/>
                      </a:lnTo>
                      <a:lnTo>
                        <a:pt x="0" y="27"/>
                      </a:lnTo>
                      <a:lnTo>
                        <a:pt x="3" y="2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7" name="Freeform 226"/>
                <p:cNvSpPr>
                  <a:spLocks/>
                </p:cNvSpPr>
                <p:nvPr/>
              </p:nvSpPr>
              <p:spPr bwMode="auto">
                <a:xfrm>
                  <a:off x="2178050" y="4697413"/>
                  <a:ext cx="22225" cy="42862"/>
                </a:xfrm>
                <a:custGeom>
                  <a:avLst/>
                  <a:gdLst>
                    <a:gd name="T0" fmla="*/ 14 w 14"/>
                    <a:gd name="T1" fmla="*/ 2 h 27"/>
                    <a:gd name="T2" fmla="*/ 11 w 14"/>
                    <a:gd name="T3" fmla="*/ 0 h 27"/>
                    <a:gd name="T4" fmla="*/ 0 w 14"/>
                    <a:gd name="T5" fmla="*/ 26 h 27"/>
                    <a:gd name="T6" fmla="*/ 3 w 14"/>
                    <a:gd name="T7" fmla="*/ 27 h 27"/>
                    <a:gd name="T8" fmla="*/ 14 w 1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7">
                      <a:moveTo>
                        <a:pt x="14" y="2"/>
                      </a:moveTo>
                      <a:lnTo>
                        <a:pt x="11" y="0"/>
                      </a:lnTo>
                      <a:lnTo>
                        <a:pt x="0" y="26"/>
                      </a:lnTo>
                      <a:lnTo>
                        <a:pt x="3" y="27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227"/>
                <p:cNvSpPr>
                  <a:spLocks/>
                </p:cNvSpPr>
                <p:nvPr/>
              </p:nvSpPr>
              <p:spPr bwMode="auto">
                <a:xfrm>
                  <a:off x="2178050" y="4697413"/>
                  <a:ext cx="22225" cy="42862"/>
                </a:xfrm>
                <a:custGeom>
                  <a:avLst/>
                  <a:gdLst>
                    <a:gd name="T0" fmla="*/ 14 w 14"/>
                    <a:gd name="T1" fmla="*/ 2 h 27"/>
                    <a:gd name="T2" fmla="*/ 11 w 14"/>
                    <a:gd name="T3" fmla="*/ 0 h 27"/>
                    <a:gd name="T4" fmla="*/ 0 w 14"/>
                    <a:gd name="T5" fmla="*/ 26 h 27"/>
                    <a:gd name="T6" fmla="*/ 3 w 14"/>
                    <a:gd name="T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7">
                      <a:moveTo>
                        <a:pt x="14" y="2"/>
                      </a:moveTo>
                      <a:lnTo>
                        <a:pt x="11" y="0"/>
                      </a:lnTo>
                      <a:lnTo>
                        <a:pt x="0" y="26"/>
                      </a:lnTo>
                      <a:lnTo>
                        <a:pt x="3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228"/>
                <p:cNvSpPr>
                  <a:spLocks/>
                </p:cNvSpPr>
                <p:nvPr/>
              </p:nvSpPr>
              <p:spPr bwMode="auto">
                <a:xfrm>
                  <a:off x="1874838" y="5345113"/>
                  <a:ext cx="25400" cy="42862"/>
                </a:xfrm>
                <a:custGeom>
                  <a:avLst/>
                  <a:gdLst>
                    <a:gd name="T0" fmla="*/ 16 w 16"/>
                    <a:gd name="T1" fmla="*/ 2 h 27"/>
                    <a:gd name="T2" fmla="*/ 12 w 16"/>
                    <a:gd name="T3" fmla="*/ 0 h 27"/>
                    <a:gd name="T4" fmla="*/ 0 w 16"/>
                    <a:gd name="T5" fmla="*/ 25 h 27"/>
                    <a:gd name="T6" fmla="*/ 4 w 16"/>
                    <a:gd name="T7" fmla="*/ 27 h 27"/>
                    <a:gd name="T8" fmla="*/ 16 w 16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7">
                      <a:moveTo>
                        <a:pt x="16" y="2"/>
                      </a:moveTo>
                      <a:lnTo>
                        <a:pt x="12" y="0"/>
                      </a:lnTo>
                      <a:lnTo>
                        <a:pt x="0" y="25"/>
                      </a:lnTo>
                      <a:lnTo>
                        <a:pt x="4" y="27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229"/>
                <p:cNvSpPr>
                  <a:spLocks/>
                </p:cNvSpPr>
                <p:nvPr/>
              </p:nvSpPr>
              <p:spPr bwMode="auto">
                <a:xfrm>
                  <a:off x="1874838" y="5345113"/>
                  <a:ext cx="25400" cy="42862"/>
                </a:xfrm>
                <a:custGeom>
                  <a:avLst/>
                  <a:gdLst>
                    <a:gd name="T0" fmla="*/ 16 w 16"/>
                    <a:gd name="T1" fmla="*/ 2 h 27"/>
                    <a:gd name="T2" fmla="*/ 12 w 16"/>
                    <a:gd name="T3" fmla="*/ 0 h 27"/>
                    <a:gd name="T4" fmla="*/ 0 w 16"/>
                    <a:gd name="T5" fmla="*/ 25 h 27"/>
                    <a:gd name="T6" fmla="*/ 4 w 16"/>
                    <a:gd name="T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27">
                      <a:moveTo>
                        <a:pt x="16" y="2"/>
                      </a:moveTo>
                      <a:lnTo>
                        <a:pt x="12" y="0"/>
                      </a:lnTo>
                      <a:lnTo>
                        <a:pt x="0" y="25"/>
                      </a:lnTo>
                      <a:lnTo>
                        <a:pt x="4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1" name="Freeform 230"/>
                <p:cNvSpPr>
                  <a:spLocks/>
                </p:cNvSpPr>
                <p:nvPr/>
              </p:nvSpPr>
              <p:spPr bwMode="auto">
                <a:xfrm>
                  <a:off x="1663700" y="4973638"/>
                  <a:ext cx="73025" cy="19050"/>
                </a:xfrm>
                <a:custGeom>
                  <a:avLst/>
                  <a:gdLst>
                    <a:gd name="T0" fmla="*/ 1 w 46"/>
                    <a:gd name="T1" fmla="*/ 0 h 12"/>
                    <a:gd name="T2" fmla="*/ 0 w 46"/>
                    <a:gd name="T3" fmla="*/ 4 h 12"/>
                    <a:gd name="T4" fmla="*/ 45 w 46"/>
                    <a:gd name="T5" fmla="*/ 12 h 12"/>
                    <a:gd name="T6" fmla="*/ 46 w 46"/>
                    <a:gd name="T7" fmla="*/ 8 h 12"/>
                    <a:gd name="T8" fmla="*/ 1 w 46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2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5" y="12"/>
                      </a:lnTo>
                      <a:lnTo>
                        <a:pt x="46" y="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231"/>
                <p:cNvSpPr>
                  <a:spLocks/>
                </p:cNvSpPr>
                <p:nvPr/>
              </p:nvSpPr>
              <p:spPr bwMode="auto">
                <a:xfrm>
                  <a:off x="1663700" y="4973638"/>
                  <a:ext cx="73025" cy="19050"/>
                </a:xfrm>
                <a:custGeom>
                  <a:avLst/>
                  <a:gdLst>
                    <a:gd name="T0" fmla="*/ 1 w 46"/>
                    <a:gd name="T1" fmla="*/ 0 h 12"/>
                    <a:gd name="T2" fmla="*/ 0 w 46"/>
                    <a:gd name="T3" fmla="*/ 4 h 12"/>
                    <a:gd name="T4" fmla="*/ 45 w 46"/>
                    <a:gd name="T5" fmla="*/ 12 h 12"/>
                    <a:gd name="T6" fmla="*/ 46 w 46"/>
                    <a:gd name="T7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12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5" y="12"/>
                      </a:lnTo>
                      <a:lnTo>
                        <a:pt x="46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232"/>
                <p:cNvSpPr>
                  <a:spLocks/>
                </p:cNvSpPr>
                <p:nvPr/>
              </p:nvSpPr>
              <p:spPr bwMode="auto">
                <a:xfrm>
                  <a:off x="2338388" y="5092700"/>
                  <a:ext cx="73025" cy="19050"/>
                </a:xfrm>
                <a:custGeom>
                  <a:avLst/>
                  <a:gdLst>
                    <a:gd name="T0" fmla="*/ 1 w 46"/>
                    <a:gd name="T1" fmla="*/ 0 h 12"/>
                    <a:gd name="T2" fmla="*/ 0 w 46"/>
                    <a:gd name="T3" fmla="*/ 4 h 12"/>
                    <a:gd name="T4" fmla="*/ 46 w 46"/>
                    <a:gd name="T5" fmla="*/ 12 h 12"/>
                    <a:gd name="T6" fmla="*/ 46 w 46"/>
                    <a:gd name="T7" fmla="*/ 8 h 12"/>
                    <a:gd name="T8" fmla="*/ 1 w 46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2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6" y="12"/>
                      </a:lnTo>
                      <a:lnTo>
                        <a:pt x="46" y="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4" name="Freeform 233"/>
                <p:cNvSpPr>
                  <a:spLocks/>
                </p:cNvSpPr>
                <p:nvPr/>
              </p:nvSpPr>
              <p:spPr bwMode="auto">
                <a:xfrm>
                  <a:off x="2338388" y="5092700"/>
                  <a:ext cx="73025" cy="19050"/>
                </a:xfrm>
                <a:custGeom>
                  <a:avLst/>
                  <a:gdLst>
                    <a:gd name="T0" fmla="*/ 1 w 46"/>
                    <a:gd name="T1" fmla="*/ 0 h 12"/>
                    <a:gd name="T2" fmla="*/ 0 w 46"/>
                    <a:gd name="T3" fmla="*/ 4 h 12"/>
                    <a:gd name="T4" fmla="*/ 46 w 46"/>
                    <a:gd name="T5" fmla="*/ 12 h 12"/>
                    <a:gd name="T6" fmla="*/ 46 w 46"/>
                    <a:gd name="T7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12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6" y="12"/>
                      </a:lnTo>
                      <a:lnTo>
                        <a:pt x="46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234"/>
                <p:cNvSpPr>
                  <a:spLocks/>
                </p:cNvSpPr>
                <p:nvPr/>
              </p:nvSpPr>
              <p:spPr bwMode="auto">
                <a:xfrm>
                  <a:off x="1681163" y="5145088"/>
                  <a:ext cx="69850" cy="31750"/>
                </a:xfrm>
                <a:custGeom>
                  <a:avLst/>
                  <a:gdLst>
                    <a:gd name="T0" fmla="*/ 0 w 44"/>
                    <a:gd name="T1" fmla="*/ 16 h 20"/>
                    <a:gd name="T2" fmla="*/ 2 w 44"/>
                    <a:gd name="T3" fmla="*/ 20 h 20"/>
                    <a:gd name="T4" fmla="*/ 44 w 44"/>
                    <a:gd name="T5" fmla="*/ 4 h 20"/>
                    <a:gd name="T6" fmla="*/ 43 w 44"/>
                    <a:gd name="T7" fmla="*/ 0 h 20"/>
                    <a:gd name="T8" fmla="*/ 0 w 44"/>
                    <a:gd name="T9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0">
                      <a:moveTo>
                        <a:pt x="0" y="16"/>
                      </a:moveTo>
                      <a:lnTo>
                        <a:pt x="2" y="20"/>
                      </a:lnTo>
                      <a:lnTo>
                        <a:pt x="44" y="4"/>
                      </a:lnTo>
                      <a:lnTo>
                        <a:pt x="43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6" name="Freeform 235"/>
                <p:cNvSpPr>
                  <a:spLocks/>
                </p:cNvSpPr>
                <p:nvPr/>
              </p:nvSpPr>
              <p:spPr bwMode="auto">
                <a:xfrm>
                  <a:off x="1681163" y="5145088"/>
                  <a:ext cx="69850" cy="31750"/>
                </a:xfrm>
                <a:custGeom>
                  <a:avLst/>
                  <a:gdLst>
                    <a:gd name="T0" fmla="*/ 0 w 44"/>
                    <a:gd name="T1" fmla="*/ 16 h 20"/>
                    <a:gd name="T2" fmla="*/ 2 w 44"/>
                    <a:gd name="T3" fmla="*/ 20 h 20"/>
                    <a:gd name="T4" fmla="*/ 44 w 44"/>
                    <a:gd name="T5" fmla="*/ 4 h 20"/>
                    <a:gd name="T6" fmla="*/ 43 w 44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20">
                      <a:moveTo>
                        <a:pt x="0" y="16"/>
                      </a:moveTo>
                      <a:lnTo>
                        <a:pt x="2" y="20"/>
                      </a:lnTo>
                      <a:lnTo>
                        <a:pt x="44" y="4"/>
                      </a:lnTo>
                      <a:lnTo>
                        <a:pt x="4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236"/>
                <p:cNvSpPr>
                  <a:spLocks/>
                </p:cNvSpPr>
                <p:nvPr/>
              </p:nvSpPr>
              <p:spPr bwMode="auto">
                <a:xfrm>
                  <a:off x="2324100" y="4908550"/>
                  <a:ext cx="71438" cy="31750"/>
                </a:xfrm>
                <a:custGeom>
                  <a:avLst/>
                  <a:gdLst>
                    <a:gd name="T0" fmla="*/ 0 w 45"/>
                    <a:gd name="T1" fmla="*/ 16 h 20"/>
                    <a:gd name="T2" fmla="*/ 1 w 45"/>
                    <a:gd name="T3" fmla="*/ 20 h 20"/>
                    <a:gd name="T4" fmla="*/ 45 w 45"/>
                    <a:gd name="T5" fmla="*/ 4 h 20"/>
                    <a:gd name="T6" fmla="*/ 43 w 45"/>
                    <a:gd name="T7" fmla="*/ 0 h 20"/>
                    <a:gd name="T8" fmla="*/ 0 w 45"/>
                    <a:gd name="T9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20">
                      <a:moveTo>
                        <a:pt x="0" y="16"/>
                      </a:moveTo>
                      <a:lnTo>
                        <a:pt x="1" y="20"/>
                      </a:lnTo>
                      <a:lnTo>
                        <a:pt x="45" y="4"/>
                      </a:lnTo>
                      <a:lnTo>
                        <a:pt x="43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8" name="Freeform 237"/>
                <p:cNvSpPr>
                  <a:spLocks/>
                </p:cNvSpPr>
                <p:nvPr/>
              </p:nvSpPr>
              <p:spPr bwMode="auto">
                <a:xfrm>
                  <a:off x="2324100" y="4908550"/>
                  <a:ext cx="71438" cy="31750"/>
                </a:xfrm>
                <a:custGeom>
                  <a:avLst/>
                  <a:gdLst>
                    <a:gd name="T0" fmla="*/ 0 w 45"/>
                    <a:gd name="T1" fmla="*/ 16 h 20"/>
                    <a:gd name="T2" fmla="*/ 1 w 45"/>
                    <a:gd name="T3" fmla="*/ 20 h 20"/>
                    <a:gd name="T4" fmla="*/ 45 w 45"/>
                    <a:gd name="T5" fmla="*/ 4 h 20"/>
                    <a:gd name="T6" fmla="*/ 43 w 45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" h="20">
                      <a:moveTo>
                        <a:pt x="0" y="16"/>
                      </a:moveTo>
                      <a:lnTo>
                        <a:pt x="1" y="20"/>
                      </a:lnTo>
                      <a:lnTo>
                        <a:pt x="45" y="4"/>
                      </a:lnTo>
                      <a:lnTo>
                        <a:pt x="4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238"/>
                <p:cNvSpPr>
                  <a:spLocks/>
                </p:cNvSpPr>
                <p:nvPr/>
              </p:nvSpPr>
              <p:spPr bwMode="auto">
                <a:xfrm>
                  <a:off x="1708150" y="5194300"/>
                  <a:ext cx="65088" cy="41275"/>
                </a:xfrm>
                <a:custGeom>
                  <a:avLst/>
                  <a:gdLst>
                    <a:gd name="T0" fmla="*/ 0 w 41"/>
                    <a:gd name="T1" fmla="*/ 22 h 26"/>
                    <a:gd name="T2" fmla="*/ 2 w 41"/>
                    <a:gd name="T3" fmla="*/ 26 h 26"/>
                    <a:gd name="T4" fmla="*/ 41 w 41"/>
                    <a:gd name="T5" fmla="*/ 3 h 26"/>
                    <a:gd name="T6" fmla="*/ 40 w 41"/>
                    <a:gd name="T7" fmla="*/ 0 h 26"/>
                    <a:gd name="T8" fmla="*/ 0 w 41"/>
                    <a:gd name="T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6">
                      <a:moveTo>
                        <a:pt x="0" y="22"/>
                      </a:moveTo>
                      <a:lnTo>
                        <a:pt x="2" y="26"/>
                      </a:lnTo>
                      <a:lnTo>
                        <a:pt x="41" y="3"/>
                      </a:lnTo>
                      <a:lnTo>
                        <a:pt x="4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0" name="Freeform 239"/>
                <p:cNvSpPr>
                  <a:spLocks/>
                </p:cNvSpPr>
                <p:nvPr/>
              </p:nvSpPr>
              <p:spPr bwMode="auto">
                <a:xfrm>
                  <a:off x="1708150" y="5194300"/>
                  <a:ext cx="65088" cy="41275"/>
                </a:xfrm>
                <a:custGeom>
                  <a:avLst/>
                  <a:gdLst>
                    <a:gd name="T0" fmla="*/ 0 w 41"/>
                    <a:gd name="T1" fmla="*/ 22 h 26"/>
                    <a:gd name="T2" fmla="*/ 2 w 41"/>
                    <a:gd name="T3" fmla="*/ 26 h 26"/>
                    <a:gd name="T4" fmla="*/ 41 w 41"/>
                    <a:gd name="T5" fmla="*/ 3 h 26"/>
                    <a:gd name="T6" fmla="*/ 40 w 41"/>
                    <a:gd name="T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1" h="26">
                      <a:moveTo>
                        <a:pt x="0" y="22"/>
                      </a:moveTo>
                      <a:lnTo>
                        <a:pt x="2" y="26"/>
                      </a:lnTo>
                      <a:lnTo>
                        <a:pt x="41" y="3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1" name="Freeform 240"/>
                <p:cNvSpPr>
                  <a:spLocks/>
                </p:cNvSpPr>
                <p:nvPr/>
              </p:nvSpPr>
              <p:spPr bwMode="auto">
                <a:xfrm>
                  <a:off x="2300288" y="4849813"/>
                  <a:ext cx="68263" cy="42862"/>
                </a:xfrm>
                <a:custGeom>
                  <a:avLst/>
                  <a:gdLst>
                    <a:gd name="T0" fmla="*/ 0 w 43"/>
                    <a:gd name="T1" fmla="*/ 24 h 27"/>
                    <a:gd name="T2" fmla="*/ 2 w 43"/>
                    <a:gd name="T3" fmla="*/ 27 h 27"/>
                    <a:gd name="T4" fmla="*/ 43 w 43"/>
                    <a:gd name="T5" fmla="*/ 4 h 27"/>
                    <a:gd name="T6" fmla="*/ 41 w 43"/>
                    <a:gd name="T7" fmla="*/ 0 h 27"/>
                    <a:gd name="T8" fmla="*/ 0 w 43"/>
                    <a:gd name="T9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7">
                      <a:moveTo>
                        <a:pt x="0" y="24"/>
                      </a:moveTo>
                      <a:lnTo>
                        <a:pt x="2" y="27"/>
                      </a:lnTo>
                      <a:lnTo>
                        <a:pt x="43" y="4"/>
                      </a:lnTo>
                      <a:lnTo>
                        <a:pt x="4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241"/>
                <p:cNvSpPr>
                  <a:spLocks/>
                </p:cNvSpPr>
                <p:nvPr/>
              </p:nvSpPr>
              <p:spPr bwMode="auto">
                <a:xfrm>
                  <a:off x="2300288" y="4849813"/>
                  <a:ext cx="68263" cy="42862"/>
                </a:xfrm>
                <a:custGeom>
                  <a:avLst/>
                  <a:gdLst>
                    <a:gd name="T0" fmla="*/ 0 w 43"/>
                    <a:gd name="T1" fmla="*/ 24 h 27"/>
                    <a:gd name="T2" fmla="*/ 2 w 43"/>
                    <a:gd name="T3" fmla="*/ 27 h 27"/>
                    <a:gd name="T4" fmla="*/ 43 w 43"/>
                    <a:gd name="T5" fmla="*/ 4 h 27"/>
                    <a:gd name="T6" fmla="*/ 41 w 43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27">
                      <a:moveTo>
                        <a:pt x="0" y="24"/>
                      </a:moveTo>
                      <a:lnTo>
                        <a:pt x="2" y="27"/>
                      </a:lnTo>
                      <a:lnTo>
                        <a:pt x="43" y="4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3" name="Freeform 242"/>
                <p:cNvSpPr>
                  <a:spLocks/>
                </p:cNvSpPr>
                <p:nvPr/>
              </p:nvSpPr>
              <p:spPr bwMode="auto">
                <a:xfrm>
                  <a:off x="1746250" y="5238750"/>
                  <a:ext cx="58738" cy="50800"/>
                </a:xfrm>
                <a:custGeom>
                  <a:avLst/>
                  <a:gdLst>
                    <a:gd name="T0" fmla="*/ 0 w 37"/>
                    <a:gd name="T1" fmla="*/ 29 h 32"/>
                    <a:gd name="T2" fmla="*/ 3 w 37"/>
                    <a:gd name="T3" fmla="*/ 32 h 32"/>
                    <a:gd name="T4" fmla="*/ 37 w 37"/>
                    <a:gd name="T5" fmla="*/ 3 h 32"/>
                    <a:gd name="T6" fmla="*/ 35 w 37"/>
                    <a:gd name="T7" fmla="*/ 0 h 32"/>
                    <a:gd name="T8" fmla="*/ 0 w 37"/>
                    <a:gd name="T9" fmla="*/ 2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32">
                      <a:moveTo>
                        <a:pt x="0" y="29"/>
                      </a:moveTo>
                      <a:lnTo>
                        <a:pt x="3" y="32"/>
                      </a:lnTo>
                      <a:lnTo>
                        <a:pt x="37" y="3"/>
                      </a:lnTo>
                      <a:lnTo>
                        <a:pt x="35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4" name="Freeform 243"/>
                <p:cNvSpPr>
                  <a:spLocks/>
                </p:cNvSpPr>
                <p:nvPr/>
              </p:nvSpPr>
              <p:spPr bwMode="auto">
                <a:xfrm>
                  <a:off x="1746250" y="5238750"/>
                  <a:ext cx="58738" cy="50800"/>
                </a:xfrm>
                <a:custGeom>
                  <a:avLst/>
                  <a:gdLst>
                    <a:gd name="T0" fmla="*/ 0 w 37"/>
                    <a:gd name="T1" fmla="*/ 29 h 32"/>
                    <a:gd name="T2" fmla="*/ 3 w 37"/>
                    <a:gd name="T3" fmla="*/ 32 h 32"/>
                    <a:gd name="T4" fmla="*/ 37 w 37"/>
                    <a:gd name="T5" fmla="*/ 3 h 32"/>
                    <a:gd name="T6" fmla="*/ 35 w 37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" h="32">
                      <a:moveTo>
                        <a:pt x="0" y="29"/>
                      </a:moveTo>
                      <a:lnTo>
                        <a:pt x="3" y="32"/>
                      </a:lnTo>
                      <a:lnTo>
                        <a:pt x="37" y="3"/>
                      </a:lnTo>
                      <a:lnTo>
                        <a:pt x="3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244"/>
                <p:cNvSpPr>
                  <a:spLocks/>
                </p:cNvSpPr>
                <p:nvPr/>
              </p:nvSpPr>
              <p:spPr bwMode="auto">
                <a:xfrm>
                  <a:off x="2268538" y="4795838"/>
                  <a:ext cx="61913" cy="52387"/>
                </a:xfrm>
                <a:custGeom>
                  <a:avLst/>
                  <a:gdLst>
                    <a:gd name="T0" fmla="*/ 0 w 39"/>
                    <a:gd name="T1" fmla="*/ 30 h 33"/>
                    <a:gd name="T2" fmla="*/ 3 w 39"/>
                    <a:gd name="T3" fmla="*/ 33 h 33"/>
                    <a:gd name="T4" fmla="*/ 39 w 39"/>
                    <a:gd name="T5" fmla="*/ 3 h 33"/>
                    <a:gd name="T6" fmla="*/ 36 w 39"/>
                    <a:gd name="T7" fmla="*/ 0 h 33"/>
                    <a:gd name="T8" fmla="*/ 0 w 39"/>
                    <a:gd name="T9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0" y="30"/>
                      </a:moveTo>
                      <a:lnTo>
                        <a:pt x="3" y="33"/>
                      </a:lnTo>
                      <a:lnTo>
                        <a:pt x="39" y="3"/>
                      </a:lnTo>
                      <a:lnTo>
                        <a:pt x="36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6" name="Freeform 245"/>
                <p:cNvSpPr>
                  <a:spLocks/>
                </p:cNvSpPr>
                <p:nvPr/>
              </p:nvSpPr>
              <p:spPr bwMode="auto">
                <a:xfrm>
                  <a:off x="2268538" y="4795838"/>
                  <a:ext cx="61913" cy="52387"/>
                </a:xfrm>
                <a:custGeom>
                  <a:avLst/>
                  <a:gdLst>
                    <a:gd name="T0" fmla="*/ 0 w 39"/>
                    <a:gd name="T1" fmla="*/ 30 h 33"/>
                    <a:gd name="T2" fmla="*/ 3 w 39"/>
                    <a:gd name="T3" fmla="*/ 33 h 33"/>
                    <a:gd name="T4" fmla="*/ 39 w 39"/>
                    <a:gd name="T5" fmla="*/ 3 h 33"/>
                    <a:gd name="T6" fmla="*/ 36 w 39"/>
                    <a:gd name="T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" h="33">
                      <a:moveTo>
                        <a:pt x="0" y="30"/>
                      </a:moveTo>
                      <a:lnTo>
                        <a:pt x="3" y="33"/>
                      </a:lnTo>
                      <a:lnTo>
                        <a:pt x="39" y="3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246"/>
                <p:cNvSpPr>
                  <a:spLocks/>
                </p:cNvSpPr>
                <p:nvPr/>
              </p:nvSpPr>
              <p:spPr bwMode="auto">
                <a:xfrm>
                  <a:off x="2001838" y="4756150"/>
                  <a:ext cx="325438" cy="323850"/>
                </a:xfrm>
                <a:custGeom>
                  <a:avLst/>
                  <a:gdLst>
                    <a:gd name="T0" fmla="*/ 0 w 205"/>
                    <a:gd name="T1" fmla="*/ 158 h 204"/>
                    <a:gd name="T2" fmla="*/ 205 w 205"/>
                    <a:gd name="T3" fmla="*/ 0 h 204"/>
                    <a:gd name="T4" fmla="*/ 46 w 205"/>
                    <a:gd name="T5" fmla="*/ 204 h 204"/>
                    <a:gd name="T6" fmla="*/ 0 w 205"/>
                    <a:gd name="T7" fmla="*/ 15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5" h="204">
                      <a:moveTo>
                        <a:pt x="0" y="158"/>
                      </a:moveTo>
                      <a:lnTo>
                        <a:pt x="205" y="0"/>
                      </a:lnTo>
                      <a:lnTo>
                        <a:pt x="46" y="204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solidFill>
                  <a:srgbClr val="FF2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247"/>
                <p:cNvSpPr>
                  <a:spLocks/>
                </p:cNvSpPr>
                <p:nvPr/>
              </p:nvSpPr>
              <p:spPr bwMode="auto">
                <a:xfrm>
                  <a:off x="1751013" y="5008563"/>
                  <a:ext cx="323850" cy="323850"/>
                </a:xfrm>
                <a:custGeom>
                  <a:avLst/>
                  <a:gdLst>
                    <a:gd name="T0" fmla="*/ 204 w 204"/>
                    <a:gd name="T1" fmla="*/ 46 h 204"/>
                    <a:gd name="T2" fmla="*/ 0 w 204"/>
                    <a:gd name="T3" fmla="*/ 204 h 204"/>
                    <a:gd name="T4" fmla="*/ 158 w 204"/>
                    <a:gd name="T5" fmla="*/ 0 h 204"/>
                    <a:gd name="T6" fmla="*/ 204 w 204"/>
                    <a:gd name="T7" fmla="*/ 46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4" h="204">
                      <a:moveTo>
                        <a:pt x="204" y="46"/>
                      </a:moveTo>
                      <a:lnTo>
                        <a:pt x="0" y="204"/>
                      </a:lnTo>
                      <a:lnTo>
                        <a:pt x="158" y="0"/>
                      </a:lnTo>
                      <a:lnTo>
                        <a:pt x="204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2" name="组合 731"/>
              <p:cNvGrpSpPr/>
              <p:nvPr/>
            </p:nvGrpSpPr>
            <p:grpSpPr>
              <a:xfrm>
                <a:off x="2885275" y="3500677"/>
                <a:ext cx="337034" cy="336468"/>
                <a:chOff x="4789488" y="3487738"/>
                <a:chExt cx="946150" cy="944562"/>
              </a:xfrm>
            </p:grpSpPr>
            <p:sp>
              <p:nvSpPr>
                <p:cNvPr id="1011" name="Freeform 279"/>
                <p:cNvSpPr>
                  <a:spLocks/>
                </p:cNvSpPr>
                <p:nvPr/>
              </p:nvSpPr>
              <p:spPr bwMode="auto">
                <a:xfrm>
                  <a:off x="4789488" y="3487738"/>
                  <a:ext cx="946150" cy="944562"/>
                </a:xfrm>
                <a:custGeom>
                  <a:avLst/>
                  <a:gdLst>
                    <a:gd name="T0" fmla="*/ 1462 w 1462"/>
                    <a:gd name="T1" fmla="*/ 460 h 1463"/>
                    <a:gd name="T2" fmla="*/ 1461 w 1462"/>
                    <a:gd name="T3" fmla="*/ 363 h 1463"/>
                    <a:gd name="T4" fmla="*/ 1424 w 1462"/>
                    <a:gd name="T5" fmla="*/ 176 h 1463"/>
                    <a:gd name="T6" fmla="*/ 1365 w 1462"/>
                    <a:gd name="T7" fmla="*/ 97 h 1463"/>
                    <a:gd name="T8" fmla="*/ 1195 w 1462"/>
                    <a:gd name="T9" fmla="*/ 9 h 1463"/>
                    <a:gd name="T10" fmla="*/ 1055 w 1462"/>
                    <a:gd name="T11" fmla="*/ 0 h 1463"/>
                    <a:gd name="T12" fmla="*/ 460 w 1462"/>
                    <a:gd name="T13" fmla="*/ 0 h 1463"/>
                    <a:gd name="T14" fmla="*/ 363 w 1462"/>
                    <a:gd name="T15" fmla="*/ 1 h 1463"/>
                    <a:gd name="T16" fmla="*/ 176 w 1462"/>
                    <a:gd name="T17" fmla="*/ 38 h 1463"/>
                    <a:gd name="T18" fmla="*/ 97 w 1462"/>
                    <a:gd name="T19" fmla="*/ 97 h 1463"/>
                    <a:gd name="T20" fmla="*/ 38 w 1462"/>
                    <a:gd name="T21" fmla="*/ 176 h 1463"/>
                    <a:gd name="T22" fmla="*/ 1 w 1462"/>
                    <a:gd name="T23" fmla="*/ 363 h 1463"/>
                    <a:gd name="T24" fmla="*/ 0 w 1462"/>
                    <a:gd name="T25" fmla="*/ 460 h 1463"/>
                    <a:gd name="T26" fmla="*/ 0 w 1462"/>
                    <a:gd name="T27" fmla="*/ 1056 h 1463"/>
                    <a:gd name="T28" fmla="*/ 9 w 1462"/>
                    <a:gd name="T29" fmla="*/ 1195 h 1463"/>
                    <a:gd name="T30" fmla="*/ 97 w 1462"/>
                    <a:gd name="T31" fmla="*/ 1365 h 1463"/>
                    <a:gd name="T32" fmla="*/ 97 w 1462"/>
                    <a:gd name="T33" fmla="*/ 1366 h 1463"/>
                    <a:gd name="T34" fmla="*/ 267 w 1462"/>
                    <a:gd name="T35" fmla="*/ 1453 h 1463"/>
                    <a:gd name="T36" fmla="*/ 407 w 1462"/>
                    <a:gd name="T37" fmla="*/ 1462 h 1463"/>
                    <a:gd name="T38" fmla="*/ 1002 w 1462"/>
                    <a:gd name="T39" fmla="*/ 1463 h 1463"/>
                    <a:gd name="T40" fmla="*/ 1099 w 1462"/>
                    <a:gd name="T41" fmla="*/ 1462 h 1463"/>
                    <a:gd name="T42" fmla="*/ 1286 w 1462"/>
                    <a:gd name="T43" fmla="*/ 1424 h 1463"/>
                    <a:gd name="T44" fmla="*/ 1365 w 1462"/>
                    <a:gd name="T45" fmla="*/ 1365 h 1463"/>
                    <a:gd name="T46" fmla="*/ 1424 w 1462"/>
                    <a:gd name="T47" fmla="*/ 1287 h 1463"/>
                    <a:gd name="T48" fmla="*/ 1461 w 1462"/>
                    <a:gd name="T49" fmla="*/ 1099 h 1463"/>
                    <a:gd name="T50" fmla="*/ 1462 w 1462"/>
                    <a:gd name="T51" fmla="*/ 1002 h 1463"/>
                    <a:gd name="T52" fmla="*/ 1460 w 1462"/>
                    <a:gd name="T53" fmla="*/ 460 h 1463"/>
                    <a:gd name="T54" fmla="*/ 1458 w 1462"/>
                    <a:gd name="T55" fmla="*/ 1002 h 1463"/>
                    <a:gd name="T56" fmla="*/ 1457 w 1462"/>
                    <a:gd name="T57" fmla="*/ 1099 h 1463"/>
                    <a:gd name="T58" fmla="*/ 1420 w 1462"/>
                    <a:gd name="T59" fmla="*/ 1285 h 1463"/>
                    <a:gd name="T60" fmla="*/ 1364 w 1462"/>
                    <a:gd name="T61" fmla="*/ 1364 h 1463"/>
                    <a:gd name="T62" fmla="*/ 1285 w 1462"/>
                    <a:gd name="T63" fmla="*/ 1420 h 1463"/>
                    <a:gd name="T64" fmla="*/ 1099 w 1462"/>
                    <a:gd name="T65" fmla="*/ 1458 h 1463"/>
                    <a:gd name="T66" fmla="*/ 1002 w 1462"/>
                    <a:gd name="T67" fmla="*/ 1459 h 1463"/>
                    <a:gd name="T68" fmla="*/ 407 w 1462"/>
                    <a:gd name="T69" fmla="*/ 1458 h 1463"/>
                    <a:gd name="T70" fmla="*/ 268 w 1462"/>
                    <a:gd name="T71" fmla="*/ 1449 h 1463"/>
                    <a:gd name="T72" fmla="*/ 100 w 1462"/>
                    <a:gd name="T73" fmla="*/ 1363 h 1463"/>
                    <a:gd name="T74" fmla="*/ 100 w 1462"/>
                    <a:gd name="T75" fmla="*/ 1363 h 1463"/>
                    <a:gd name="T76" fmla="*/ 13 w 1462"/>
                    <a:gd name="T77" fmla="*/ 1194 h 1463"/>
                    <a:gd name="T78" fmla="*/ 4 w 1462"/>
                    <a:gd name="T79" fmla="*/ 1056 h 1463"/>
                    <a:gd name="T80" fmla="*/ 4 w 1462"/>
                    <a:gd name="T81" fmla="*/ 460 h 1463"/>
                    <a:gd name="T82" fmla="*/ 5 w 1462"/>
                    <a:gd name="T83" fmla="*/ 363 h 1463"/>
                    <a:gd name="T84" fmla="*/ 42 w 1462"/>
                    <a:gd name="T85" fmla="*/ 178 h 1463"/>
                    <a:gd name="T86" fmla="*/ 98 w 1462"/>
                    <a:gd name="T87" fmla="*/ 98 h 1463"/>
                    <a:gd name="T88" fmla="*/ 177 w 1462"/>
                    <a:gd name="T89" fmla="*/ 42 h 1463"/>
                    <a:gd name="T90" fmla="*/ 363 w 1462"/>
                    <a:gd name="T91" fmla="*/ 5 h 1463"/>
                    <a:gd name="T92" fmla="*/ 460 w 1462"/>
                    <a:gd name="T93" fmla="*/ 4 h 1463"/>
                    <a:gd name="T94" fmla="*/ 1055 w 1462"/>
                    <a:gd name="T95" fmla="*/ 4 h 1463"/>
                    <a:gd name="T96" fmla="*/ 1194 w 1462"/>
                    <a:gd name="T97" fmla="*/ 13 h 1463"/>
                    <a:gd name="T98" fmla="*/ 1363 w 1462"/>
                    <a:gd name="T99" fmla="*/ 100 h 1463"/>
                    <a:gd name="T100" fmla="*/ 1362 w 1462"/>
                    <a:gd name="T101" fmla="*/ 100 h 1463"/>
                    <a:gd name="T102" fmla="*/ 1449 w 1462"/>
                    <a:gd name="T103" fmla="*/ 268 h 1463"/>
                    <a:gd name="T104" fmla="*/ 1458 w 1462"/>
                    <a:gd name="T105" fmla="*/ 407 h 1463"/>
                    <a:gd name="T106" fmla="*/ 1460 w 1462"/>
                    <a:gd name="T107" fmla="*/ 460 h 1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2" h="1463">
                      <a:moveTo>
                        <a:pt x="1460" y="460"/>
                      </a:moveTo>
                      <a:cubicBezTo>
                        <a:pt x="1462" y="460"/>
                        <a:pt x="1462" y="460"/>
                        <a:pt x="1462" y="460"/>
                      </a:cubicBezTo>
                      <a:cubicBezTo>
                        <a:pt x="1462" y="447"/>
                        <a:pt x="1462" y="429"/>
                        <a:pt x="1462" y="407"/>
                      </a:cubicBezTo>
                      <a:cubicBezTo>
                        <a:pt x="1462" y="383"/>
                        <a:pt x="1462" y="374"/>
                        <a:pt x="1461" y="363"/>
                      </a:cubicBezTo>
                      <a:cubicBezTo>
                        <a:pt x="1461" y="330"/>
                        <a:pt x="1459" y="297"/>
                        <a:pt x="1453" y="267"/>
                      </a:cubicBezTo>
                      <a:cubicBezTo>
                        <a:pt x="1447" y="235"/>
                        <a:pt x="1439" y="205"/>
                        <a:pt x="1424" y="176"/>
                      </a:cubicBezTo>
                      <a:cubicBezTo>
                        <a:pt x="1409" y="146"/>
                        <a:pt x="1388" y="120"/>
                        <a:pt x="1365" y="97"/>
                      </a:cubicBezTo>
                      <a:cubicBezTo>
                        <a:pt x="1365" y="97"/>
                        <a:pt x="1365" y="97"/>
                        <a:pt x="1365" y="97"/>
                      </a:cubicBezTo>
                      <a:cubicBezTo>
                        <a:pt x="1342" y="74"/>
                        <a:pt x="1316" y="54"/>
                        <a:pt x="1286" y="38"/>
                      </a:cubicBezTo>
                      <a:cubicBezTo>
                        <a:pt x="1257" y="23"/>
                        <a:pt x="1227" y="15"/>
                        <a:pt x="1195" y="9"/>
                      </a:cubicBezTo>
                      <a:cubicBezTo>
                        <a:pt x="1165" y="3"/>
                        <a:pt x="1132" y="1"/>
                        <a:pt x="1099" y="1"/>
                      </a:cubicBezTo>
                      <a:cubicBezTo>
                        <a:pt x="1088" y="1"/>
                        <a:pt x="1079" y="0"/>
                        <a:pt x="1055" y="0"/>
                      </a:cubicBezTo>
                      <a:cubicBezTo>
                        <a:pt x="1033" y="0"/>
                        <a:pt x="1015" y="0"/>
                        <a:pt x="1002" y="0"/>
                      </a:cubicBezTo>
                      <a:cubicBezTo>
                        <a:pt x="460" y="0"/>
                        <a:pt x="460" y="0"/>
                        <a:pt x="460" y="0"/>
                      </a:cubicBezTo>
                      <a:cubicBezTo>
                        <a:pt x="447" y="0"/>
                        <a:pt x="429" y="0"/>
                        <a:pt x="407" y="0"/>
                      </a:cubicBezTo>
                      <a:cubicBezTo>
                        <a:pt x="383" y="0"/>
                        <a:pt x="374" y="1"/>
                        <a:pt x="363" y="1"/>
                      </a:cubicBezTo>
                      <a:cubicBezTo>
                        <a:pt x="330" y="1"/>
                        <a:pt x="297" y="3"/>
                        <a:pt x="267" y="9"/>
                      </a:cubicBezTo>
                      <a:cubicBezTo>
                        <a:pt x="235" y="15"/>
                        <a:pt x="205" y="23"/>
                        <a:pt x="176" y="38"/>
                      </a:cubicBezTo>
                      <a:cubicBezTo>
                        <a:pt x="146" y="54"/>
                        <a:pt x="120" y="74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74" y="120"/>
                        <a:pt x="53" y="146"/>
                        <a:pt x="38" y="176"/>
                      </a:cubicBezTo>
                      <a:cubicBezTo>
                        <a:pt x="23" y="205"/>
                        <a:pt x="15" y="235"/>
                        <a:pt x="9" y="267"/>
                      </a:cubicBezTo>
                      <a:cubicBezTo>
                        <a:pt x="3" y="297"/>
                        <a:pt x="1" y="330"/>
                        <a:pt x="1" y="363"/>
                      </a:cubicBezTo>
                      <a:cubicBezTo>
                        <a:pt x="0" y="374"/>
                        <a:pt x="0" y="383"/>
                        <a:pt x="0" y="407"/>
                      </a:cubicBezTo>
                      <a:cubicBezTo>
                        <a:pt x="0" y="429"/>
                        <a:pt x="0" y="447"/>
                        <a:pt x="0" y="460"/>
                      </a:cubicBezTo>
                      <a:cubicBezTo>
                        <a:pt x="0" y="1002"/>
                        <a:pt x="0" y="1002"/>
                        <a:pt x="0" y="1002"/>
                      </a:cubicBezTo>
                      <a:cubicBezTo>
                        <a:pt x="0" y="1015"/>
                        <a:pt x="0" y="1034"/>
                        <a:pt x="0" y="1056"/>
                      </a:cubicBezTo>
                      <a:cubicBezTo>
                        <a:pt x="0" y="1079"/>
                        <a:pt x="0" y="1088"/>
                        <a:pt x="1" y="1099"/>
                      </a:cubicBezTo>
                      <a:cubicBezTo>
                        <a:pt x="1" y="1132"/>
                        <a:pt x="3" y="1165"/>
                        <a:pt x="9" y="1195"/>
                      </a:cubicBezTo>
                      <a:cubicBezTo>
                        <a:pt x="15" y="1228"/>
                        <a:pt x="23" y="1257"/>
                        <a:pt x="38" y="1287"/>
                      </a:cubicBezTo>
                      <a:cubicBezTo>
                        <a:pt x="53" y="1317"/>
                        <a:pt x="74" y="1342"/>
                        <a:pt x="97" y="1365"/>
                      </a:cubicBezTo>
                      <a:cubicBezTo>
                        <a:pt x="97" y="1365"/>
                        <a:pt x="97" y="1365"/>
                        <a:pt x="97" y="1365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120" y="1388"/>
                        <a:pt x="146" y="1409"/>
                        <a:pt x="176" y="1424"/>
                      </a:cubicBezTo>
                      <a:cubicBezTo>
                        <a:pt x="205" y="1439"/>
                        <a:pt x="235" y="1447"/>
                        <a:pt x="267" y="1453"/>
                      </a:cubicBezTo>
                      <a:cubicBezTo>
                        <a:pt x="297" y="1459"/>
                        <a:pt x="330" y="1461"/>
                        <a:pt x="363" y="1462"/>
                      </a:cubicBezTo>
                      <a:cubicBezTo>
                        <a:pt x="374" y="1462"/>
                        <a:pt x="383" y="1462"/>
                        <a:pt x="407" y="1462"/>
                      </a:cubicBezTo>
                      <a:cubicBezTo>
                        <a:pt x="429" y="1462"/>
                        <a:pt x="447" y="1463"/>
                        <a:pt x="460" y="1463"/>
                      </a:cubicBezTo>
                      <a:cubicBezTo>
                        <a:pt x="1002" y="1463"/>
                        <a:pt x="1002" y="1463"/>
                        <a:pt x="1002" y="1463"/>
                      </a:cubicBezTo>
                      <a:cubicBezTo>
                        <a:pt x="1015" y="1463"/>
                        <a:pt x="1033" y="1462"/>
                        <a:pt x="1055" y="1462"/>
                      </a:cubicBezTo>
                      <a:cubicBezTo>
                        <a:pt x="1079" y="1462"/>
                        <a:pt x="1088" y="1462"/>
                        <a:pt x="1099" y="1462"/>
                      </a:cubicBezTo>
                      <a:cubicBezTo>
                        <a:pt x="1132" y="1461"/>
                        <a:pt x="1165" y="1459"/>
                        <a:pt x="1195" y="1453"/>
                      </a:cubicBezTo>
                      <a:cubicBezTo>
                        <a:pt x="1227" y="1447"/>
                        <a:pt x="1257" y="1439"/>
                        <a:pt x="1286" y="1424"/>
                      </a:cubicBezTo>
                      <a:cubicBezTo>
                        <a:pt x="1316" y="1409"/>
                        <a:pt x="1342" y="1388"/>
                        <a:pt x="1365" y="1366"/>
                      </a:cubicBezTo>
                      <a:cubicBezTo>
                        <a:pt x="1365" y="1365"/>
                        <a:pt x="1365" y="1365"/>
                        <a:pt x="1365" y="1365"/>
                      </a:cubicBezTo>
                      <a:cubicBezTo>
                        <a:pt x="1365" y="1365"/>
                        <a:pt x="1365" y="1365"/>
                        <a:pt x="1365" y="1365"/>
                      </a:cubicBezTo>
                      <a:cubicBezTo>
                        <a:pt x="1388" y="1342"/>
                        <a:pt x="1409" y="1317"/>
                        <a:pt x="1424" y="1287"/>
                      </a:cubicBezTo>
                      <a:cubicBezTo>
                        <a:pt x="1439" y="1257"/>
                        <a:pt x="1447" y="1228"/>
                        <a:pt x="1453" y="1195"/>
                      </a:cubicBezTo>
                      <a:cubicBezTo>
                        <a:pt x="1459" y="1165"/>
                        <a:pt x="1461" y="1132"/>
                        <a:pt x="1461" y="1099"/>
                      </a:cubicBezTo>
                      <a:cubicBezTo>
                        <a:pt x="1462" y="1088"/>
                        <a:pt x="1462" y="1079"/>
                        <a:pt x="1462" y="1056"/>
                      </a:cubicBezTo>
                      <a:cubicBezTo>
                        <a:pt x="1462" y="1034"/>
                        <a:pt x="1462" y="1015"/>
                        <a:pt x="1462" y="1002"/>
                      </a:cubicBezTo>
                      <a:cubicBezTo>
                        <a:pt x="1462" y="460"/>
                        <a:pt x="1462" y="460"/>
                        <a:pt x="1462" y="460"/>
                      </a:cubicBezTo>
                      <a:cubicBezTo>
                        <a:pt x="1460" y="460"/>
                        <a:pt x="1460" y="460"/>
                        <a:pt x="1460" y="460"/>
                      </a:cubicBezTo>
                      <a:cubicBezTo>
                        <a:pt x="1458" y="460"/>
                        <a:pt x="1458" y="460"/>
                        <a:pt x="1458" y="460"/>
                      </a:cubicBezTo>
                      <a:cubicBezTo>
                        <a:pt x="1458" y="1002"/>
                        <a:pt x="1458" y="1002"/>
                        <a:pt x="1458" y="1002"/>
                      </a:cubicBezTo>
                      <a:cubicBezTo>
                        <a:pt x="1458" y="1015"/>
                        <a:pt x="1458" y="1034"/>
                        <a:pt x="1458" y="1056"/>
                      </a:cubicBezTo>
                      <a:cubicBezTo>
                        <a:pt x="1458" y="1079"/>
                        <a:pt x="1458" y="1088"/>
                        <a:pt x="1457" y="1099"/>
                      </a:cubicBezTo>
                      <a:cubicBezTo>
                        <a:pt x="1457" y="1132"/>
                        <a:pt x="1455" y="1165"/>
                        <a:pt x="1449" y="1194"/>
                      </a:cubicBezTo>
                      <a:cubicBezTo>
                        <a:pt x="1443" y="1227"/>
                        <a:pt x="1435" y="1256"/>
                        <a:pt x="1420" y="1285"/>
                      </a:cubicBezTo>
                      <a:cubicBezTo>
                        <a:pt x="1405" y="1314"/>
                        <a:pt x="1385" y="1340"/>
                        <a:pt x="1362" y="1363"/>
                      </a:cubicBezTo>
                      <a:cubicBezTo>
                        <a:pt x="1364" y="1364"/>
                        <a:pt x="1364" y="1364"/>
                        <a:pt x="1364" y="1364"/>
                      </a:cubicBezTo>
                      <a:cubicBezTo>
                        <a:pt x="1363" y="1363"/>
                        <a:pt x="1363" y="1363"/>
                        <a:pt x="1363" y="1363"/>
                      </a:cubicBezTo>
                      <a:cubicBezTo>
                        <a:pt x="1340" y="1385"/>
                        <a:pt x="1314" y="1405"/>
                        <a:pt x="1285" y="1420"/>
                      </a:cubicBezTo>
                      <a:cubicBezTo>
                        <a:pt x="1256" y="1435"/>
                        <a:pt x="1226" y="1443"/>
                        <a:pt x="1194" y="1449"/>
                      </a:cubicBezTo>
                      <a:cubicBezTo>
                        <a:pt x="1165" y="1455"/>
                        <a:pt x="1132" y="1457"/>
                        <a:pt x="1099" y="1458"/>
                      </a:cubicBezTo>
                      <a:cubicBezTo>
                        <a:pt x="1088" y="1458"/>
                        <a:pt x="1079" y="1458"/>
                        <a:pt x="1055" y="1458"/>
                      </a:cubicBezTo>
                      <a:cubicBezTo>
                        <a:pt x="1033" y="1458"/>
                        <a:pt x="1015" y="1459"/>
                        <a:pt x="1002" y="1459"/>
                      </a:cubicBezTo>
                      <a:cubicBezTo>
                        <a:pt x="460" y="1459"/>
                        <a:pt x="460" y="1459"/>
                        <a:pt x="460" y="1459"/>
                      </a:cubicBezTo>
                      <a:cubicBezTo>
                        <a:pt x="447" y="1459"/>
                        <a:pt x="429" y="1458"/>
                        <a:pt x="407" y="1458"/>
                      </a:cubicBezTo>
                      <a:cubicBezTo>
                        <a:pt x="383" y="1458"/>
                        <a:pt x="374" y="1458"/>
                        <a:pt x="363" y="1458"/>
                      </a:cubicBezTo>
                      <a:cubicBezTo>
                        <a:pt x="330" y="1457"/>
                        <a:pt x="297" y="1455"/>
                        <a:pt x="268" y="1449"/>
                      </a:cubicBezTo>
                      <a:cubicBezTo>
                        <a:pt x="236" y="1443"/>
                        <a:pt x="207" y="1435"/>
                        <a:pt x="177" y="1420"/>
                      </a:cubicBezTo>
                      <a:cubicBezTo>
                        <a:pt x="148" y="1405"/>
                        <a:pt x="122" y="1385"/>
                        <a:pt x="100" y="1363"/>
                      </a:cubicBezTo>
                      <a:cubicBezTo>
                        <a:pt x="98" y="1364"/>
                        <a:pt x="98" y="1364"/>
                        <a:pt x="98" y="1364"/>
                      </a:cubicBezTo>
                      <a:cubicBezTo>
                        <a:pt x="100" y="1363"/>
                        <a:pt x="100" y="1363"/>
                        <a:pt x="100" y="1363"/>
                      </a:cubicBezTo>
                      <a:cubicBezTo>
                        <a:pt x="77" y="1340"/>
                        <a:pt x="57" y="1314"/>
                        <a:pt x="42" y="1285"/>
                      </a:cubicBezTo>
                      <a:cubicBezTo>
                        <a:pt x="27" y="1256"/>
                        <a:pt x="19" y="1227"/>
                        <a:pt x="13" y="1194"/>
                      </a:cubicBezTo>
                      <a:cubicBezTo>
                        <a:pt x="7" y="1165"/>
                        <a:pt x="5" y="1132"/>
                        <a:pt x="5" y="1099"/>
                      </a:cubicBezTo>
                      <a:cubicBezTo>
                        <a:pt x="4" y="1088"/>
                        <a:pt x="4" y="1079"/>
                        <a:pt x="4" y="1056"/>
                      </a:cubicBezTo>
                      <a:cubicBezTo>
                        <a:pt x="4" y="1034"/>
                        <a:pt x="4" y="1015"/>
                        <a:pt x="4" y="1002"/>
                      </a:cubicBezTo>
                      <a:cubicBezTo>
                        <a:pt x="4" y="460"/>
                        <a:pt x="4" y="460"/>
                        <a:pt x="4" y="460"/>
                      </a:cubicBezTo>
                      <a:cubicBezTo>
                        <a:pt x="4" y="447"/>
                        <a:pt x="4" y="429"/>
                        <a:pt x="4" y="407"/>
                      </a:cubicBezTo>
                      <a:cubicBezTo>
                        <a:pt x="4" y="384"/>
                        <a:pt x="4" y="374"/>
                        <a:pt x="5" y="363"/>
                      </a:cubicBezTo>
                      <a:cubicBezTo>
                        <a:pt x="5" y="330"/>
                        <a:pt x="7" y="297"/>
                        <a:pt x="13" y="268"/>
                      </a:cubicBezTo>
                      <a:cubicBezTo>
                        <a:pt x="19" y="236"/>
                        <a:pt x="27" y="207"/>
                        <a:pt x="42" y="178"/>
                      </a:cubicBezTo>
                      <a:cubicBezTo>
                        <a:pt x="57" y="148"/>
                        <a:pt x="77" y="123"/>
                        <a:pt x="100" y="100"/>
                      </a:cubicBezTo>
                      <a:cubicBezTo>
                        <a:pt x="98" y="98"/>
                        <a:pt x="98" y="98"/>
                        <a:pt x="98" y="98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22" y="77"/>
                        <a:pt x="148" y="57"/>
                        <a:pt x="177" y="42"/>
                      </a:cubicBezTo>
                      <a:cubicBezTo>
                        <a:pt x="207" y="27"/>
                        <a:pt x="236" y="19"/>
                        <a:pt x="268" y="13"/>
                      </a:cubicBezTo>
                      <a:cubicBezTo>
                        <a:pt x="297" y="7"/>
                        <a:pt x="330" y="5"/>
                        <a:pt x="363" y="5"/>
                      </a:cubicBezTo>
                      <a:cubicBezTo>
                        <a:pt x="374" y="5"/>
                        <a:pt x="383" y="4"/>
                        <a:pt x="407" y="4"/>
                      </a:cubicBezTo>
                      <a:cubicBezTo>
                        <a:pt x="429" y="4"/>
                        <a:pt x="447" y="4"/>
                        <a:pt x="460" y="4"/>
                      </a:cubicBezTo>
                      <a:cubicBezTo>
                        <a:pt x="1002" y="4"/>
                        <a:pt x="1002" y="4"/>
                        <a:pt x="1002" y="4"/>
                      </a:cubicBezTo>
                      <a:cubicBezTo>
                        <a:pt x="1015" y="4"/>
                        <a:pt x="1033" y="4"/>
                        <a:pt x="1055" y="4"/>
                      </a:cubicBezTo>
                      <a:cubicBezTo>
                        <a:pt x="1079" y="4"/>
                        <a:pt x="1088" y="5"/>
                        <a:pt x="1099" y="5"/>
                      </a:cubicBezTo>
                      <a:cubicBezTo>
                        <a:pt x="1132" y="5"/>
                        <a:pt x="1165" y="7"/>
                        <a:pt x="1194" y="13"/>
                      </a:cubicBezTo>
                      <a:cubicBezTo>
                        <a:pt x="1226" y="19"/>
                        <a:pt x="1256" y="27"/>
                        <a:pt x="1285" y="42"/>
                      </a:cubicBezTo>
                      <a:cubicBezTo>
                        <a:pt x="1314" y="57"/>
                        <a:pt x="1340" y="77"/>
                        <a:pt x="1363" y="100"/>
                      </a:cubicBezTo>
                      <a:cubicBezTo>
                        <a:pt x="1364" y="98"/>
                        <a:pt x="1364" y="98"/>
                        <a:pt x="1364" y="98"/>
                      </a:cubicBezTo>
                      <a:cubicBezTo>
                        <a:pt x="1362" y="100"/>
                        <a:pt x="1362" y="100"/>
                        <a:pt x="1362" y="100"/>
                      </a:cubicBezTo>
                      <a:cubicBezTo>
                        <a:pt x="1385" y="123"/>
                        <a:pt x="1405" y="148"/>
                        <a:pt x="1420" y="178"/>
                      </a:cubicBezTo>
                      <a:cubicBezTo>
                        <a:pt x="1435" y="207"/>
                        <a:pt x="1443" y="236"/>
                        <a:pt x="1449" y="268"/>
                      </a:cubicBezTo>
                      <a:cubicBezTo>
                        <a:pt x="1455" y="297"/>
                        <a:pt x="1457" y="330"/>
                        <a:pt x="1457" y="363"/>
                      </a:cubicBezTo>
                      <a:cubicBezTo>
                        <a:pt x="1458" y="374"/>
                        <a:pt x="1458" y="384"/>
                        <a:pt x="1458" y="407"/>
                      </a:cubicBezTo>
                      <a:cubicBezTo>
                        <a:pt x="1458" y="429"/>
                        <a:pt x="1458" y="447"/>
                        <a:pt x="1458" y="460"/>
                      </a:cubicBezTo>
                      <a:lnTo>
                        <a:pt x="1460" y="460"/>
                      </a:lnTo>
                      <a:close/>
                    </a:path>
                  </a:pathLst>
                </a:custGeom>
                <a:solidFill>
                  <a:srgbClr val="9986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2" name="Freeform 280"/>
                <p:cNvSpPr>
                  <a:spLocks/>
                </p:cNvSpPr>
                <p:nvPr/>
              </p:nvSpPr>
              <p:spPr bwMode="auto">
                <a:xfrm>
                  <a:off x="4803775" y="3489325"/>
                  <a:ext cx="633413" cy="142875"/>
                </a:xfrm>
                <a:custGeom>
                  <a:avLst/>
                  <a:gdLst>
                    <a:gd name="T0" fmla="*/ 979 w 979"/>
                    <a:gd name="T1" fmla="*/ 221 h 221"/>
                    <a:gd name="T2" fmla="*/ 979 w 979"/>
                    <a:gd name="T3" fmla="*/ 0 h 221"/>
                    <a:gd name="T4" fmla="*/ 438 w 979"/>
                    <a:gd name="T5" fmla="*/ 0 h 221"/>
                    <a:gd name="T6" fmla="*/ 385 w 979"/>
                    <a:gd name="T7" fmla="*/ 0 h 221"/>
                    <a:gd name="T8" fmla="*/ 341 w 979"/>
                    <a:gd name="T9" fmla="*/ 1 h 221"/>
                    <a:gd name="T10" fmla="*/ 245 w 979"/>
                    <a:gd name="T11" fmla="*/ 9 h 221"/>
                    <a:gd name="T12" fmla="*/ 155 w 979"/>
                    <a:gd name="T13" fmla="*/ 38 h 221"/>
                    <a:gd name="T14" fmla="*/ 76 w 979"/>
                    <a:gd name="T15" fmla="*/ 96 h 221"/>
                    <a:gd name="T16" fmla="*/ 18 w 979"/>
                    <a:gd name="T17" fmla="*/ 175 h 221"/>
                    <a:gd name="T18" fmla="*/ 0 w 979"/>
                    <a:gd name="T19" fmla="*/ 221 h 221"/>
                    <a:gd name="T20" fmla="*/ 979 w 979"/>
                    <a:gd name="T21" fmla="*/ 221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79" h="221">
                      <a:moveTo>
                        <a:pt x="979" y="221"/>
                      </a:moveTo>
                      <a:cubicBezTo>
                        <a:pt x="979" y="0"/>
                        <a:pt x="979" y="0"/>
                        <a:pt x="979" y="0"/>
                      </a:cubicBezTo>
                      <a:cubicBezTo>
                        <a:pt x="438" y="0"/>
                        <a:pt x="438" y="0"/>
                        <a:pt x="438" y="0"/>
                      </a:cubicBezTo>
                      <a:cubicBezTo>
                        <a:pt x="425" y="0"/>
                        <a:pt x="407" y="0"/>
                        <a:pt x="385" y="0"/>
                      </a:cubicBezTo>
                      <a:cubicBezTo>
                        <a:pt x="361" y="0"/>
                        <a:pt x="352" y="1"/>
                        <a:pt x="341" y="1"/>
                      </a:cubicBezTo>
                      <a:cubicBezTo>
                        <a:pt x="308" y="1"/>
                        <a:pt x="275" y="3"/>
                        <a:pt x="245" y="9"/>
                      </a:cubicBezTo>
                      <a:cubicBezTo>
                        <a:pt x="213" y="15"/>
                        <a:pt x="184" y="23"/>
                        <a:pt x="155" y="38"/>
                      </a:cubicBezTo>
                      <a:cubicBezTo>
                        <a:pt x="125" y="53"/>
                        <a:pt x="99" y="74"/>
                        <a:pt x="76" y="96"/>
                      </a:cubicBezTo>
                      <a:cubicBezTo>
                        <a:pt x="54" y="119"/>
                        <a:pt x="33" y="145"/>
                        <a:pt x="18" y="175"/>
                      </a:cubicBezTo>
                      <a:cubicBezTo>
                        <a:pt x="10" y="190"/>
                        <a:pt x="4" y="205"/>
                        <a:pt x="0" y="221"/>
                      </a:cubicBezTo>
                      <a:lnTo>
                        <a:pt x="979" y="221"/>
                      </a:lnTo>
                      <a:close/>
                    </a:path>
                  </a:pathLst>
                </a:custGeom>
                <a:solidFill>
                  <a:srgbClr val="4FA0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3" name="Freeform 281"/>
                <p:cNvSpPr>
                  <a:spLocks/>
                </p:cNvSpPr>
                <p:nvPr/>
              </p:nvSpPr>
              <p:spPr bwMode="auto">
                <a:xfrm>
                  <a:off x="4806950" y="3489325"/>
                  <a:ext cx="619125" cy="131762"/>
                </a:xfrm>
                <a:custGeom>
                  <a:avLst/>
                  <a:gdLst>
                    <a:gd name="T0" fmla="*/ 958 w 958"/>
                    <a:gd name="T1" fmla="*/ 205 h 205"/>
                    <a:gd name="T2" fmla="*/ 958 w 958"/>
                    <a:gd name="T3" fmla="*/ 0 h 205"/>
                    <a:gd name="T4" fmla="*/ 433 w 958"/>
                    <a:gd name="T5" fmla="*/ 0 h 205"/>
                    <a:gd name="T6" fmla="*/ 380 w 958"/>
                    <a:gd name="T7" fmla="*/ 0 h 205"/>
                    <a:gd name="T8" fmla="*/ 336 w 958"/>
                    <a:gd name="T9" fmla="*/ 1 h 205"/>
                    <a:gd name="T10" fmla="*/ 240 w 958"/>
                    <a:gd name="T11" fmla="*/ 9 h 205"/>
                    <a:gd name="T12" fmla="*/ 150 w 958"/>
                    <a:gd name="T13" fmla="*/ 38 h 205"/>
                    <a:gd name="T14" fmla="*/ 71 w 958"/>
                    <a:gd name="T15" fmla="*/ 96 h 205"/>
                    <a:gd name="T16" fmla="*/ 13 w 958"/>
                    <a:gd name="T17" fmla="*/ 175 h 205"/>
                    <a:gd name="T18" fmla="*/ 0 w 958"/>
                    <a:gd name="T19" fmla="*/ 205 h 205"/>
                    <a:gd name="T20" fmla="*/ 958 w 958"/>
                    <a:gd name="T21" fmla="*/ 205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58" h="205">
                      <a:moveTo>
                        <a:pt x="958" y="205"/>
                      </a:moveTo>
                      <a:cubicBezTo>
                        <a:pt x="958" y="0"/>
                        <a:pt x="958" y="0"/>
                        <a:pt x="958" y="0"/>
                      </a:cubicBezTo>
                      <a:cubicBezTo>
                        <a:pt x="433" y="0"/>
                        <a:pt x="433" y="0"/>
                        <a:pt x="433" y="0"/>
                      </a:cubicBezTo>
                      <a:cubicBezTo>
                        <a:pt x="420" y="0"/>
                        <a:pt x="402" y="0"/>
                        <a:pt x="380" y="0"/>
                      </a:cubicBezTo>
                      <a:cubicBezTo>
                        <a:pt x="356" y="0"/>
                        <a:pt x="347" y="1"/>
                        <a:pt x="336" y="1"/>
                      </a:cubicBezTo>
                      <a:cubicBezTo>
                        <a:pt x="303" y="1"/>
                        <a:pt x="270" y="3"/>
                        <a:pt x="240" y="9"/>
                      </a:cubicBezTo>
                      <a:cubicBezTo>
                        <a:pt x="208" y="15"/>
                        <a:pt x="179" y="23"/>
                        <a:pt x="150" y="38"/>
                      </a:cubicBezTo>
                      <a:cubicBezTo>
                        <a:pt x="120" y="53"/>
                        <a:pt x="94" y="74"/>
                        <a:pt x="71" y="96"/>
                      </a:cubicBezTo>
                      <a:cubicBezTo>
                        <a:pt x="49" y="119"/>
                        <a:pt x="28" y="145"/>
                        <a:pt x="13" y="175"/>
                      </a:cubicBezTo>
                      <a:cubicBezTo>
                        <a:pt x="8" y="185"/>
                        <a:pt x="4" y="195"/>
                        <a:pt x="0" y="205"/>
                      </a:cubicBezTo>
                      <a:lnTo>
                        <a:pt x="958" y="205"/>
                      </a:lnTo>
                      <a:close/>
                    </a:path>
                  </a:pathLst>
                </a:custGeom>
                <a:solidFill>
                  <a:srgbClr val="75C6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4" name="Freeform 282"/>
                <p:cNvSpPr>
                  <a:spLocks/>
                </p:cNvSpPr>
                <p:nvPr/>
              </p:nvSpPr>
              <p:spPr bwMode="auto">
                <a:xfrm>
                  <a:off x="5591175" y="3500438"/>
                  <a:ext cx="131763" cy="131762"/>
                </a:xfrm>
                <a:custGeom>
                  <a:avLst/>
                  <a:gdLst>
                    <a:gd name="T0" fmla="*/ 186 w 205"/>
                    <a:gd name="T1" fmla="*/ 156 h 202"/>
                    <a:gd name="T2" fmla="*/ 128 w 205"/>
                    <a:gd name="T3" fmla="*/ 77 h 202"/>
                    <a:gd name="T4" fmla="*/ 50 w 205"/>
                    <a:gd name="T5" fmla="*/ 19 h 202"/>
                    <a:gd name="T6" fmla="*/ 0 w 205"/>
                    <a:gd name="T7" fmla="*/ 0 h 202"/>
                    <a:gd name="T8" fmla="*/ 0 w 205"/>
                    <a:gd name="T9" fmla="*/ 202 h 202"/>
                    <a:gd name="T10" fmla="*/ 205 w 205"/>
                    <a:gd name="T11" fmla="*/ 202 h 202"/>
                    <a:gd name="T12" fmla="*/ 186 w 205"/>
                    <a:gd name="T13" fmla="*/ 156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5" h="202">
                      <a:moveTo>
                        <a:pt x="186" y="156"/>
                      </a:moveTo>
                      <a:cubicBezTo>
                        <a:pt x="171" y="126"/>
                        <a:pt x="151" y="100"/>
                        <a:pt x="128" y="77"/>
                      </a:cubicBezTo>
                      <a:cubicBezTo>
                        <a:pt x="105" y="55"/>
                        <a:pt x="80" y="34"/>
                        <a:pt x="50" y="19"/>
                      </a:cubicBezTo>
                      <a:cubicBezTo>
                        <a:pt x="33" y="11"/>
                        <a:pt x="17" y="5"/>
                        <a:pt x="0" y="0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205" y="202"/>
                        <a:pt x="205" y="202"/>
                        <a:pt x="205" y="202"/>
                      </a:cubicBezTo>
                      <a:cubicBezTo>
                        <a:pt x="200" y="186"/>
                        <a:pt x="194" y="171"/>
                        <a:pt x="186" y="156"/>
                      </a:cubicBezTo>
                      <a:close/>
                    </a:path>
                  </a:pathLst>
                </a:custGeom>
                <a:solidFill>
                  <a:srgbClr val="D6A0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5" name="Freeform 283"/>
                <p:cNvSpPr>
                  <a:spLocks/>
                </p:cNvSpPr>
                <p:nvPr/>
              </p:nvSpPr>
              <p:spPr bwMode="auto">
                <a:xfrm>
                  <a:off x="5602288" y="3503613"/>
                  <a:ext cx="117475" cy="117475"/>
                </a:xfrm>
                <a:custGeom>
                  <a:avLst/>
                  <a:gdLst>
                    <a:gd name="T0" fmla="*/ 169 w 182"/>
                    <a:gd name="T1" fmla="*/ 151 h 181"/>
                    <a:gd name="T2" fmla="*/ 111 w 182"/>
                    <a:gd name="T3" fmla="*/ 72 h 181"/>
                    <a:gd name="T4" fmla="*/ 33 w 182"/>
                    <a:gd name="T5" fmla="*/ 14 h 181"/>
                    <a:gd name="T6" fmla="*/ 0 w 182"/>
                    <a:gd name="T7" fmla="*/ 0 h 181"/>
                    <a:gd name="T8" fmla="*/ 0 w 182"/>
                    <a:gd name="T9" fmla="*/ 181 h 181"/>
                    <a:gd name="T10" fmla="*/ 182 w 182"/>
                    <a:gd name="T11" fmla="*/ 181 h 181"/>
                    <a:gd name="T12" fmla="*/ 169 w 182"/>
                    <a:gd name="T13" fmla="*/ 15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2" h="181">
                      <a:moveTo>
                        <a:pt x="169" y="151"/>
                      </a:moveTo>
                      <a:cubicBezTo>
                        <a:pt x="154" y="121"/>
                        <a:pt x="134" y="95"/>
                        <a:pt x="111" y="72"/>
                      </a:cubicBezTo>
                      <a:cubicBezTo>
                        <a:pt x="88" y="50"/>
                        <a:pt x="63" y="29"/>
                        <a:pt x="33" y="14"/>
                      </a:cubicBezTo>
                      <a:cubicBezTo>
                        <a:pt x="22" y="9"/>
                        <a:pt x="11" y="4"/>
                        <a:pt x="0" y="0"/>
                      </a:cubicBezTo>
                      <a:cubicBezTo>
                        <a:pt x="0" y="181"/>
                        <a:pt x="0" y="181"/>
                        <a:pt x="0" y="181"/>
                      </a:cubicBezTo>
                      <a:cubicBezTo>
                        <a:pt x="182" y="181"/>
                        <a:pt x="182" y="181"/>
                        <a:pt x="182" y="181"/>
                      </a:cubicBezTo>
                      <a:cubicBezTo>
                        <a:pt x="179" y="171"/>
                        <a:pt x="174" y="161"/>
                        <a:pt x="169" y="151"/>
                      </a:cubicBezTo>
                      <a:close/>
                    </a:path>
                  </a:pathLst>
                </a:custGeom>
                <a:solidFill>
                  <a:srgbClr val="FCC6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6" name="Rectangle 284"/>
                <p:cNvSpPr>
                  <a:spLocks noChangeArrowheads="1"/>
                </p:cNvSpPr>
                <p:nvPr/>
              </p:nvSpPr>
              <p:spPr bwMode="auto">
                <a:xfrm>
                  <a:off x="5592763" y="3786188"/>
                  <a:ext cx="141288" cy="280987"/>
                </a:xfrm>
                <a:prstGeom prst="rect">
                  <a:avLst/>
                </a:prstGeom>
                <a:solidFill>
                  <a:srgbClr val="BEB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7" name="Rectangle 285"/>
                <p:cNvSpPr>
                  <a:spLocks noChangeArrowheads="1"/>
                </p:cNvSpPr>
                <p:nvPr/>
              </p:nvSpPr>
              <p:spPr bwMode="auto">
                <a:xfrm>
                  <a:off x="5603875" y="3795713"/>
                  <a:ext cx="130175" cy="260350"/>
                </a:xfrm>
                <a:prstGeom prst="rect">
                  <a:avLst/>
                </a:prstGeom>
                <a:solidFill>
                  <a:srgbClr val="E4DD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8" name="Freeform 286"/>
                <p:cNvSpPr>
                  <a:spLocks/>
                </p:cNvSpPr>
                <p:nvPr/>
              </p:nvSpPr>
              <p:spPr bwMode="auto">
                <a:xfrm>
                  <a:off x="4791075" y="3786188"/>
                  <a:ext cx="646113" cy="646112"/>
                </a:xfrm>
                <a:custGeom>
                  <a:avLst/>
                  <a:gdLst>
                    <a:gd name="T0" fmla="*/ 0 w 998"/>
                    <a:gd name="T1" fmla="*/ 540 h 999"/>
                    <a:gd name="T2" fmla="*/ 0 w 998"/>
                    <a:gd name="T3" fmla="*/ 594 h 999"/>
                    <a:gd name="T4" fmla="*/ 1 w 998"/>
                    <a:gd name="T5" fmla="*/ 637 h 999"/>
                    <a:gd name="T6" fmla="*/ 9 w 998"/>
                    <a:gd name="T7" fmla="*/ 733 h 999"/>
                    <a:gd name="T8" fmla="*/ 38 w 998"/>
                    <a:gd name="T9" fmla="*/ 824 h 999"/>
                    <a:gd name="T10" fmla="*/ 96 w 998"/>
                    <a:gd name="T11" fmla="*/ 902 h 999"/>
                    <a:gd name="T12" fmla="*/ 175 w 998"/>
                    <a:gd name="T13" fmla="*/ 960 h 999"/>
                    <a:gd name="T14" fmla="*/ 266 w 998"/>
                    <a:gd name="T15" fmla="*/ 989 h 999"/>
                    <a:gd name="T16" fmla="*/ 361 w 998"/>
                    <a:gd name="T17" fmla="*/ 998 h 999"/>
                    <a:gd name="T18" fmla="*/ 405 w 998"/>
                    <a:gd name="T19" fmla="*/ 998 h 999"/>
                    <a:gd name="T20" fmla="*/ 458 w 998"/>
                    <a:gd name="T21" fmla="*/ 999 h 999"/>
                    <a:gd name="T22" fmla="*/ 998 w 998"/>
                    <a:gd name="T23" fmla="*/ 999 h 999"/>
                    <a:gd name="T24" fmla="*/ 998 w 998"/>
                    <a:gd name="T25" fmla="*/ 0 h 999"/>
                    <a:gd name="T26" fmla="*/ 0 w 998"/>
                    <a:gd name="T27" fmla="*/ 0 h 999"/>
                    <a:gd name="T28" fmla="*/ 0 w 998"/>
                    <a:gd name="T29" fmla="*/ 540 h 9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98" h="999">
                      <a:moveTo>
                        <a:pt x="0" y="540"/>
                      </a:moveTo>
                      <a:cubicBezTo>
                        <a:pt x="0" y="553"/>
                        <a:pt x="0" y="572"/>
                        <a:pt x="0" y="594"/>
                      </a:cubicBezTo>
                      <a:cubicBezTo>
                        <a:pt x="0" y="617"/>
                        <a:pt x="0" y="626"/>
                        <a:pt x="1" y="637"/>
                      </a:cubicBezTo>
                      <a:cubicBezTo>
                        <a:pt x="1" y="670"/>
                        <a:pt x="3" y="703"/>
                        <a:pt x="9" y="733"/>
                      </a:cubicBezTo>
                      <a:cubicBezTo>
                        <a:pt x="15" y="765"/>
                        <a:pt x="23" y="794"/>
                        <a:pt x="38" y="824"/>
                      </a:cubicBezTo>
                      <a:cubicBezTo>
                        <a:pt x="53" y="853"/>
                        <a:pt x="74" y="879"/>
                        <a:pt x="96" y="902"/>
                      </a:cubicBezTo>
                      <a:cubicBezTo>
                        <a:pt x="119" y="924"/>
                        <a:pt x="145" y="945"/>
                        <a:pt x="175" y="960"/>
                      </a:cubicBezTo>
                      <a:cubicBezTo>
                        <a:pt x="204" y="975"/>
                        <a:pt x="233" y="983"/>
                        <a:pt x="266" y="989"/>
                      </a:cubicBezTo>
                      <a:cubicBezTo>
                        <a:pt x="295" y="995"/>
                        <a:pt x="328" y="997"/>
                        <a:pt x="361" y="998"/>
                      </a:cubicBezTo>
                      <a:cubicBezTo>
                        <a:pt x="372" y="998"/>
                        <a:pt x="381" y="998"/>
                        <a:pt x="405" y="998"/>
                      </a:cubicBezTo>
                      <a:cubicBezTo>
                        <a:pt x="427" y="998"/>
                        <a:pt x="445" y="999"/>
                        <a:pt x="458" y="999"/>
                      </a:cubicBezTo>
                      <a:cubicBezTo>
                        <a:pt x="998" y="999"/>
                        <a:pt x="998" y="999"/>
                        <a:pt x="998" y="999"/>
                      </a:cubicBezTo>
                      <a:cubicBezTo>
                        <a:pt x="998" y="0"/>
                        <a:pt x="998" y="0"/>
                        <a:pt x="99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540"/>
                      </a:lnTo>
                      <a:close/>
                    </a:path>
                  </a:pathLst>
                </a:custGeom>
                <a:solidFill>
                  <a:srgbClr val="BEB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9" name="Freeform 287"/>
                <p:cNvSpPr>
                  <a:spLocks/>
                </p:cNvSpPr>
                <p:nvPr/>
              </p:nvSpPr>
              <p:spPr bwMode="auto">
                <a:xfrm>
                  <a:off x="4791075" y="3795713"/>
                  <a:ext cx="633413" cy="636587"/>
                </a:xfrm>
                <a:custGeom>
                  <a:avLst/>
                  <a:gdLst>
                    <a:gd name="T0" fmla="*/ 0 w 980"/>
                    <a:gd name="T1" fmla="*/ 524 h 983"/>
                    <a:gd name="T2" fmla="*/ 0 w 980"/>
                    <a:gd name="T3" fmla="*/ 578 h 983"/>
                    <a:gd name="T4" fmla="*/ 1 w 980"/>
                    <a:gd name="T5" fmla="*/ 621 h 983"/>
                    <a:gd name="T6" fmla="*/ 9 w 980"/>
                    <a:gd name="T7" fmla="*/ 717 h 983"/>
                    <a:gd name="T8" fmla="*/ 38 w 980"/>
                    <a:gd name="T9" fmla="*/ 808 h 983"/>
                    <a:gd name="T10" fmla="*/ 96 w 980"/>
                    <a:gd name="T11" fmla="*/ 886 h 983"/>
                    <a:gd name="T12" fmla="*/ 175 w 980"/>
                    <a:gd name="T13" fmla="*/ 944 h 983"/>
                    <a:gd name="T14" fmla="*/ 266 w 980"/>
                    <a:gd name="T15" fmla="*/ 973 h 983"/>
                    <a:gd name="T16" fmla="*/ 361 w 980"/>
                    <a:gd name="T17" fmla="*/ 982 h 983"/>
                    <a:gd name="T18" fmla="*/ 405 w 980"/>
                    <a:gd name="T19" fmla="*/ 982 h 983"/>
                    <a:gd name="T20" fmla="*/ 458 w 980"/>
                    <a:gd name="T21" fmla="*/ 983 h 983"/>
                    <a:gd name="T22" fmla="*/ 980 w 980"/>
                    <a:gd name="T23" fmla="*/ 983 h 983"/>
                    <a:gd name="T24" fmla="*/ 980 w 980"/>
                    <a:gd name="T25" fmla="*/ 0 h 983"/>
                    <a:gd name="T26" fmla="*/ 0 w 980"/>
                    <a:gd name="T27" fmla="*/ 0 h 983"/>
                    <a:gd name="T28" fmla="*/ 0 w 980"/>
                    <a:gd name="T29" fmla="*/ 524 h 9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80" h="983">
                      <a:moveTo>
                        <a:pt x="0" y="524"/>
                      </a:moveTo>
                      <a:cubicBezTo>
                        <a:pt x="0" y="537"/>
                        <a:pt x="0" y="556"/>
                        <a:pt x="0" y="578"/>
                      </a:cubicBezTo>
                      <a:cubicBezTo>
                        <a:pt x="0" y="601"/>
                        <a:pt x="0" y="610"/>
                        <a:pt x="1" y="621"/>
                      </a:cubicBezTo>
                      <a:cubicBezTo>
                        <a:pt x="1" y="654"/>
                        <a:pt x="3" y="687"/>
                        <a:pt x="9" y="717"/>
                      </a:cubicBezTo>
                      <a:cubicBezTo>
                        <a:pt x="15" y="749"/>
                        <a:pt x="23" y="778"/>
                        <a:pt x="38" y="808"/>
                      </a:cubicBezTo>
                      <a:cubicBezTo>
                        <a:pt x="53" y="837"/>
                        <a:pt x="74" y="863"/>
                        <a:pt x="96" y="886"/>
                      </a:cubicBezTo>
                      <a:cubicBezTo>
                        <a:pt x="119" y="908"/>
                        <a:pt x="145" y="929"/>
                        <a:pt x="175" y="944"/>
                      </a:cubicBezTo>
                      <a:cubicBezTo>
                        <a:pt x="204" y="959"/>
                        <a:pt x="233" y="967"/>
                        <a:pt x="266" y="973"/>
                      </a:cubicBezTo>
                      <a:cubicBezTo>
                        <a:pt x="295" y="979"/>
                        <a:pt x="328" y="981"/>
                        <a:pt x="361" y="982"/>
                      </a:cubicBezTo>
                      <a:cubicBezTo>
                        <a:pt x="372" y="982"/>
                        <a:pt x="381" y="982"/>
                        <a:pt x="405" y="982"/>
                      </a:cubicBezTo>
                      <a:cubicBezTo>
                        <a:pt x="427" y="982"/>
                        <a:pt x="445" y="983"/>
                        <a:pt x="458" y="983"/>
                      </a:cubicBezTo>
                      <a:cubicBezTo>
                        <a:pt x="980" y="983"/>
                        <a:pt x="980" y="983"/>
                        <a:pt x="980" y="983"/>
                      </a:cubicBezTo>
                      <a:cubicBezTo>
                        <a:pt x="980" y="0"/>
                        <a:pt x="980" y="0"/>
                        <a:pt x="98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524"/>
                      </a:lnTo>
                      <a:close/>
                    </a:path>
                  </a:pathLst>
                </a:custGeom>
                <a:solidFill>
                  <a:srgbClr val="E4DD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0" name="Freeform 288"/>
                <p:cNvSpPr>
                  <a:spLocks/>
                </p:cNvSpPr>
                <p:nvPr/>
              </p:nvSpPr>
              <p:spPr bwMode="auto">
                <a:xfrm>
                  <a:off x="5592763" y="4217988"/>
                  <a:ext cx="139700" cy="200025"/>
                </a:xfrm>
                <a:custGeom>
                  <a:avLst/>
                  <a:gdLst>
                    <a:gd name="T0" fmla="*/ 0 w 217"/>
                    <a:gd name="T1" fmla="*/ 0 h 310"/>
                    <a:gd name="T2" fmla="*/ 0 w 217"/>
                    <a:gd name="T3" fmla="*/ 310 h 310"/>
                    <a:gd name="T4" fmla="*/ 45 w 217"/>
                    <a:gd name="T5" fmla="*/ 292 h 310"/>
                    <a:gd name="T6" fmla="*/ 123 w 217"/>
                    <a:gd name="T7" fmla="*/ 234 h 310"/>
                    <a:gd name="T8" fmla="*/ 181 w 217"/>
                    <a:gd name="T9" fmla="*/ 156 h 310"/>
                    <a:gd name="T10" fmla="*/ 210 w 217"/>
                    <a:gd name="T11" fmla="*/ 65 h 310"/>
                    <a:gd name="T12" fmla="*/ 217 w 217"/>
                    <a:gd name="T13" fmla="*/ 0 h 310"/>
                    <a:gd name="T14" fmla="*/ 0 w 217"/>
                    <a:gd name="T15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7" h="310">
                      <a:moveTo>
                        <a:pt x="0" y="0"/>
                      </a:moveTo>
                      <a:cubicBezTo>
                        <a:pt x="0" y="310"/>
                        <a:pt x="0" y="310"/>
                        <a:pt x="0" y="310"/>
                      </a:cubicBezTo>
                      <a:cubicBezTo>
                        <a:pt x="15" y="305"/>
                        <a:pt x="30" y="300"/>
                        <a:pt x="45" y="292"/>
                      </a:cubicBezTo>
                      <a:cubicBezTo>
                        <a:pt x="74" y="277"/>
                        <a:pt x="100" y="256"/>
                        <a:pt x="123" y="234"/>
                      </a:cubicBezTo>
                      <a:cubicBezTo>
                        <a:pt x="145" y="211"/>
                        <a:pt x="166" y="185"/>
                        <a:pt x="181" y="156"/>
                      </a:cubicBezTo>
                      <a:cubicBezTo>
                        <a:pt x="196" y="126"/>
                        <a:pt x="204" y="97"/>
                        <a:pt x="210" y="65"/>
                      </a:cubicBezTo>
                      <a:cubicBezTo>
                        <a:pt x="214" y="44"/>
                        <a:pt x="216" y="22"/>
                        <a:pt x="21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EB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1" name="Freeform 289"/>
                <p:cNvSpPr>
                  <a:spLocks/>
                </p:cNvSpPr>
                <p:nvPr/>
              </p:nvSpPr>
              <p:spPr bwMode="auto">
                <a:xfrm>
                  <a:off x="5603875" y="4227513"/>
                  <a:ext cx="128588" cy="187325"/>
                </a:xfrm>
                <a:custGeom>
                  <a:avLst/>
                  <a:gdLst>
                    <a:gd name="T0" fmla="*/ 0 w 198"/>
                    <a:gd name="T1" fmla="*/ 0 h 288"/>
                    <a:gd name="T2" fmla="*/ 0 w 198"/>
                    <a:gd name="T3" fmla="*/ 288 h 288"/>
                    <a:gd name="T4" fmla="*/ 27 w 198"/>
                    <a:gd name="T5" fmla="*/ 276 h 288"/>
                    <a:gd name="T6" fmla="*/ 105 w 198"/>
                    <a:gd name="T7" fmla="*/ 218 h 288"/>
                    <a:gd name="T8" fmla="*/ 163 w 198"/>
                    <a:gd name="T9" fmla="*/ 140 h 288"/>
                    <a:gd name="T10" fmla="*/ 192 w 198"/>
                    <a:gd name="T11" fmla="*/ 49 h 288"/>
                    <a:gd name="T12" fmla="*/ 198 w 198"/>
                    <a:gd name="T13" fmla="*/ 0 h 288"/>
                    <a:gd name="T14" fmla="*/ 0 w 198"/>
                    <a:gd name="T15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288">
                      <a:moveTo>
                        <a:pt x="0" y="0"/>
                      </a:moveTo>
                      <a:cubicBezTo>
                        <a:pt x="0" y="288"/>
                        <a:pt x="0" y="288"/>
                        <a:pt x="0" y="288"/>
                      </a:cubicBezTo>
                      <a:cubicBezTo>
                        <a:pt x="9" y="285"/>
                        <a:pt x="18" y="281"/>
                        <a:pt x="27" y="276"/>
                      </a:cubicBezTo>
                      <a:cubicBezTo>
                        <a:pt x="56" y="261"/>
                        <a:pt x="82" y="240"/>
                        <a:pt x="105" y="218"/>
                      </a:cubicBezTo>
                      <a:cubicBezTo>
                        <a:pt x="127" y="195"/>
                        <a:pt x="148" y="169"/>
                        <a:pt x="163" y="140"/>
                      </a:cubicBezTo>
                      <a:cubicBezTo>
                        <a:pt x="178" y="110"/>
                        <a:pt x="186" y="81"/>
                        <a:pt x="192" y="49"/>
                      </a:cubicBezTo>
                      <a:cubicBezTo>
                        <a:pt x="195" y="33"/>
                        <a:pt x="197" y="17"/>
                        <a:pt x="19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DD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2" name="Freeform 290"/>
                <p:cNvSpPr>
                  <a:spLocks/>
                </p:cNvSpPr>
                <p:nvPr/>
              </p:nvSpPr>
              <p:spPr bwMode="auto">
                <a:xfrm>
                  <a:off x="5592763" y="4373563"/>
                  <a:ext cx="74613" cy="44450"/>
                </a:xfrm>
                <a:custGeom>
                  <a:avLst/>
                  <a:gdLst>
                    <a:gd name="T0" fmla="*/ 0 w 116"/>
                    <a:gd name="T1" fmla="*/ 69 h 69"/>
                    <a:gd name="T2" fmla="*/ 45 w 116"/>
                    <a:gd name="T3" fmla="*/ 51 h 69"/>
                    <a:gd name="T4" fmla="*/ 116 w 116"/>
                    <a:gd name="T5" fmla="*/ 0 h 69"/>
                    <a:gd name="T6" fmla="*/ 0 w 116"/>
                    <a:gd name="T7" fmla="*/ 0 h 69"/>
                    <a:gd name="T8" fmla="*/ 0 w 116"/>
                    <a:gd name="T9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6" h="69">
                      <a:moveTo>
                        <a:pt x="0" y="69"/>
                      </a:moveTo>
                      <a:cubicBezTo>
                        <a:pt x="15" y="64"/>
                        <a:pt x="30" y="59"/>
                        <a:pt x="45" y="51"/>
                      </a:cubicBezTo>
                      <a:cubicBezTo>
                        <a:pt x="71" y="38"/>
                        <a:pt x="95" y="19"/>
                        <a:pt x="1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D9AF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3" name="Freeform 291"/>
                <p:cNvSpPr>
                  <a:spLocks/>
                </p:cNvSpPr>
                <p:nvPr/>
              </p:nvSpPr>
              <p:spPr bwMode="auto">
                <a:xfrm>
                  <a:off x="5603875" y="4383088"/>
                  <a:ext cx="52388" cy="31750"/>
                </a:xfrm>
                <a:custGeom>
                  <a:avLst/>
                  <a:gdLst>
                    <a:gd name="T0" fmla="*/ 0 w 80"/>
                    <a:gd name="T1" fmla="*/ 47 h 47"/>
                    <a:gd name="T2" fmla="*/ 27 w 80"/>
                    <a:gd name="T3" fmla="*/ 35 h 47"/>
                    <a:gd name="T4" fmla="*/ 80 w 80"/>
                    <a:gd name="T5" fmla="*/ 0 h 47"/>
                    <a:gd name="T6" fmla="*/ 0 w 80"/>
                    <a:gd name="T7" fmla="*/ 0 h 47"/>
                    <a:gd name="T8" fmla="*/ 0 w 80"/>
                    <a:gd name="T9" fmla="*/ 4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47">
                      <a:moveTo>
                        <a:pt x="0" y="47"/>
                      </a:moveTo>
                      <a:cubicBezTo>
                        <a:pt x="9" y="44"/>
                        <a:pt x="18" y="40"/>
                        <a:pt x="27" y="35"/>
                      </a:cubicBezTo>
                      <a:cubicBezTo>
                        <a:pt x="46" y="25"/>
                        <a:pt x="63" y="13"/>
                        <a:pt x="8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FFD6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4" name="Oval 292"/>
                <p:cNvSpPr>
                  <a:spLocks noChangeArrowheads="1"/>
                </p:cNvSpPr>
                <p:nvPr/>
              </p:nvSpPr>
              <p:spPr bwMode="auto">
                <a:xfrm>
                  <a:off x="5426075" y="4049713"/>
                  <a:ext cx="188913" cy="188912"/>
                </a:xfrm>
                <a:prstGeom prst="ellipse">
                  <a:avLst/>
                </a:prstGeom>
                <a:solidFill>
                  <a:srgbClr val="007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5" name="Freeform 293"/>
                <p:cNvSpPr>
                  <a:spLocks/>
                </p:cNvSpPr>
                <p:nvPr/>
              </p:nvSpPr>
              <p:spPr bwMode="auto">
                <a:xfrm>
                  <a:off x="4791075" y="3667125"/>
                  <a:ext cx="766763" cy="376237"/>
                </a:xfrm>
                <a:custGeom>
                  <a:avLst/>
                  <a:gdLst>
                    <a:gd name="T0" fmla="*/ 1 w 1185"/>
                    <a:gd name="T1" fmla="*/ 86 h 584"/>
                    <a:gd name="T2" fmla="*/ 0 w 1185"/>
                    <a:gd name="T3" fmla="*/ 127 h 584"/>
                    <a:gd name="T4" fmla="*/ 1058 w 1185"/>
                    <a:gd name="T5" fmla="*/ 127 h 584"/>
                    <a:gd name="T6" fmla="*/ 1058 w 1185"/>
                    <a:gd name="T7" fmla="*/ 584 h 584"/>
                    <a:gd name="T8" fmla="*/ 1065 w 1185"/>
                    <a:gd name="T9" fmla="*/ 584 h 584"/>
                    <a:gd name="T10" fmla="*/ 1127 w 1185"/>
                    <a:gd name="T11" fmla="*/ 570 h 584"/>
                    <a:gd name="T12" fmla="*/ 1185 w 1185"/>
                    <a:gd name="T13" fmla="*/ 582 h 584"/>
                    <a:gd name="T14" fmla="*/ 1185 w 1185"/>
                    <a:gd name="T15" fmla="*/ 127 h 584"/>
                    <a:gd name="T16" fmla="*/ 1185 w 1185"/>
                    <a:gd name="T17" fmla="*/ 16 h 584"/>
                    <a:gd name="T18" fmla="*/ 1185 w 1185"/>
                    <a:gd name="T19" fmla="*/ 0 h 584"/>
                    <a:gd name="T20" fmla="*/ 7 w 1185"/>
                    <a:gd name="T21" fmla="*/ 0 h 584"/>
                    <a:gd name="T22" fmla="*/ 1 w 1185"/>
                    <a:gd name="T23" fmla="*/ 86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85" h="584">
                      <a:moveTo>
                        <a:pt x="1" y="86"/>
                      </a:moveTo>
                      <a:cubicBezTo>
                        <a:pt x="0" y="96"/>
                        <a:pt x="0" y="106"/>
                        <a:pt x="0" y="127"/>
                      </a:cubicBezTo>
                      <a:cubicBezTo>
                        <a:pt x="1058" y="127"/>
                        <a:pt x="1058" y="127"/>
                        <a:pt x="1058" y="127"/>
                      </a:cubicBezTo>
                      <a:cubicBezTo>
                        <a:pt x="1058" y="584"/>
                        <a:pt x="1058" y="584"/>
                        <a:pt x="1058" y="584"/>
                      </a:cubicBezTo>
                      <a:cubicBezTo>
                        <a:pt x="1065" y="584"/>
                        <a:pt x="1065" y="584"/>
                        <a:pt x="1065" y="584"/>
                      </a:cubicBezTo>
                      <a:cubicBezTo>
                        <a:pt x="1084" y="575"/>
                        <a:pt x="1105" y="570"/>
                        <a:pt x="1127" y="570"/>
                      </a:cubicBezTo>
                      <a:cubicBezTo>
                        <a:pt x="1148" y="570"/>
                        <a:pt x="1167" y="574"/>
                        <a:pt x="1185" y="582"/>
                      </a:cubicBezTo>
                      <a:cubicBezTo>
                        <a:pt x="1185" y="127"/>
                        <a:pt x="1185" y="127"/>
                        <a:pt x="1185" y="127"/>
                      </a:cubicBezTo>
                      <a:cubicBezTo>
                        <a:pt x="1185" y="16"/>
                        <a:pt x="1185" y="16"/>
                        <a:pt x="1185" y="16"/>
                      </a:cubicBezTo>
                      <a:cubicBezTo>
                        <a:pt x="1185" y="0"/>
                        <a:pt x="1185" y="0"/>
                        <a:pt x="1185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27"/>
                        <a:pt x="1" y="57"/>
                        <a:pt x="1" y="86"/>
                      </a:cubicBezTo>
                      <a:close/>
                    </a:path>
                  </a:pathLst>
                </a:custGeom>
                <a:solidFill>
                  <a:srgbClr val="3F9B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6" name="Freeform 294"/>
                <p:cNvSpPr>
                  <a:spLocks/>
                </p:cNvSpPr>
                <p:nvPr/>
              </p:nvSpPr>
              <p:spPr bwMode="auto">
                <a:xfrm>
                  <a:off x="5473700" y="4071938"/>
                  <a:ext cx="90488" cy="128587"/>
                </a:xfrm>
                <a:custGeom>
                  <a:avLst/>
                  <a:gdLst>
                    <a:gd name="T0" fmla="*/ 57 w 57"/>
                    <a:gd name="T1" fmla="*/ 81 h 81"/>
                    <a:gd name="T2" fmla="*/ 28 w 57"/>
                    <a:gd name="T3" fmla="*/ 52 h 81"/>
                    <a:gd name="T4" fmla="*/ 0 w 57"/>
                    <a:gd name="T5" fmla="*/ 81 h 81"/>
                    <a:gd name="T6" fmla="*/ 28 w 57"/>
                    <a:gd name="T7" fmla="*/ 0 h 81"/>
                    <a:gd name="T8" fmla="*/ 57 w 57"/>
                    <a:gd name="T9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81">
                      <a:moveTo>
                        <a:pt x="57" y="81"/>
                      </a:moveTo>
                      <a:lnTo>
                        <a:pt x="28" y="52"/>
                      </a:lnTo>
                      <a:lnTo>
                        <a:pt x="0" y="81"/>
                      </a:lnTo>
                      <a:lnTo>
                        <a:pt x="28" y="0"/>
                      </a:lnTo>
                      <a:lnTo>
                        <a:pt x="57" y="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7" name="Freeform 295"/>
                <p:cNvSpPr>
                  <a:spLocks/>
                </p:cNvSpPr>
                <p:nvPr/>
              </p:nvSpPr>
              <p:spPr bwMode="auto">
                <a:xfrm>
                  <a:off x="4791075" y="3971925"/>
                  <a:ext cx="636588" cy="460375"/>
                </a:xfrm>
                <a:custGeom>
                  <a:avLst/>
                  <a:gdLst>
                    <a:gd name="T0" fmla="*/ 622 w 985"/>
                    <a:gd name="T1" fmla="*/ 301 h 711"/>
                    <a:gd name="T2" fmla="*/ 0 w 985"/>
                    <a:gd name="T3" fmla="*/ 1 h 711"/>
                    <a:gd name="T4" fmla="*/ 0 w 985"/>
                    <a:gd name="T5" fmla="*/ 246 h 711"/>
                    <a:gd name="T6" fmla="*/ 135 w 985"/>
                    <a:gd name="T7" fmla="*/ 250 h 711"/>
                    <a:gd name="T8" fmla="*/ 449 w 985"/>
                    <a:gd name="T9" fmla="*/ 440 h 711"/>
                    <a:gd name="T10" fmla="*/ 723 w 985"/>
                    <a:gd name="T11" fmla="*/ 711 h 711"/>
                    <a:gd name="T12" fmla="*/ 985 w 985"/>
                    <a:gd name="T13" fmla="*/ 711 h 711"/>
                    <a:gd name="T14" fmla="*/ 985 w 985"/>
                    <a:gd name="T15" fmla="*/ 584 h 711"/>
                    <a:gd name="T16" fmla="*/ 622 w 985"/>
                    <a:gd name="T17" fmla="*/ 301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85" h="711">
                      <a:moveTo>
                        <a:pt x="622" y="301"/>
                      </a:moveTo>
                      <a:cubicBezTo>
                        <a:pt x="439" y="21"/>
                        <a:pt x="101" y="0"/>
                        <a:pt x="0" y="1"/>
                      </a:cubicBezTo>
                      <a:cubicBezTo>
                        <a:pt x="0" y="246"/>
                        <a:pt x="0" y="246"/>
                        <a:pt x="0" y="246"/>
                      </a:cubicBezTo>
                      <a:cubicBezTo>
                        <a:pt x="58" y="245"/>
                        <a:pt x="135" y="250"/>
                        <a:pt x="135" y="250"/>
                      </a:cubicBezTo>
                      <a:cubicBezTo>
                        <a:pt x="322" y="259"/>
                        <a:pt x="449" y="440"/>
                        <a:pt x="449" y="440"/>
                      </a:cubicBezTo>
                      <a:cubicBezTo>
                        <a:pt x="563" y="580"/>
                        <a:pt x="665" y="666"/>
                        <a:pt x="723" y="711"/>
                      </a:cubicBezTo>
                      <a:cubicBezTo>
                        <a:pt x="985" y="711"/>
                        <a:pt x="985" y="711"/>
                        <a:pt x="985" y="711"/>
                      </a:cubicBezTo>
                      <a:cubicBezTo>
                        <a:pt x="985" y="584"/>
                        <a:pt x="985" y="584"/>
                        <a:pt x="985" y="584"/>
                      </a:cubicBezTo>
                      <a:cubicBezTo>
                        <a:pt x="781" y="526"/>
                        <a:pt x="622" y="301"/>
                        <a:pt x="622" y="301"/>
                      </a:cubicBezTo>
                      <a:close/>
                    </a:path>
                  </a:pathLst>
                </a:custGeom>
                <a:solidFill>
                  <a:srgbClr val="FFD6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8" name="Freeform 296"/>
                <p:cNvSpPr>
                  <a:spLocks/>
                </p:cNvSpPr>
                <p:nvPr/>
              </p:nvSpPr>
              <p:spPr bwMode="auto">
                <a:xfrm>
                  <a:off x="4791075" y="4130675"/>
                  <a:ext cx="468313" cy="301625"/>
                </a:xfrm>
                <a:custGeom>
                  <a:avLst/>
                  <a:gdLst>
                    <a:gd name="T0" fmla="*/ 459 w 724"/>
                    <a:gd name="T1" fmla="*/ 202 h 466"/>
                    <a:gd name="T2" fmla="*/ 136 w 724"/>
                    <a:gd name="T3" fmla="*/ 7 h 466"/>
                    <a:gd name="T4" fmla="*/ 10 w 724"/>
                    <a:gd name="T5" fmla="*/ 0 h 466"/>
                    <a:gd name="T6" fmla="*/ 0 w 724"/>
                    <a:gd name="T7" fmla="*/ 1 h 466"/>
                    <a:gd name="T8" fmla="*/ 0 w 724"/>
                    <a:gd name="T9" fmla="*/ 7 h 466"/>
                    <a:gd name="T10" fmla="*/ 0 w 724"/>
                    <a:gd name="T11" fmla="*/ 13 h 466"/>
                    <a:gd name="T12" fmla="*/ 9 w 724"/>
                    <a:gd name="T13" fmla="*/ 12 h 466"/>
                    <a:gd name="T14" fmla="*/ 134 w 724"/>
                    <a:gd name="T15" fmla="*/ 17 h 466"/>
                    <a:gd name="T16" fmla="*/ 438 w 724"/>
                    <a:gd name="T17" fmla="*/ 202 h 466"/>
                    <a:gd name="T18" fmla="*/ 439 w 724"/>
                    <a:gd name="T19" fmla="*/ 202 h 466"/>
                    <a:gd name="T20" fmla="*/ 703 w 724"/>
                    <a:gd name="T21" fmla="*/ 466 h 466"/>
                    <a:gd name="T22" fmla="*/ 724 w 724"/>
                    <a:gd name="T23" fmla="*/ 466 h 466"/>
                    <a:gd name="T24" fmla="*/ 459 w 724"/>
                    <a:gd name="T25" fmla="*/ 202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4" h="466">
                      <a:moveTo>
                        <a:pt x="459" y="202"/>
                      </a:moveTo>
                      <a:cubicBezTo>
                        <a:pt x="451" y="190"/>
                        <a:pt x="324" y="17"/>
                        <a:pt x="136" y="7"/>
                      </a:cubicBezTo>
                      <a:cubicBezTo>
                        <a:pt x="135" y="7"/>
                        <a:pt x="66" y="0"/>
                        <a:pt x="10" y="0"/>
                      </a:cubicBezTo>
                      <a:cubicBezTo>
                        <a:pt x="7" y="0"/>
                        <a:pt x="3" y="0"/>
                        <a:pt x="0" y="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9"/>
                        <a:pt x="0" y="11"/>
                        <a:pt x="0" y="13"/>
                      </a:cubicBezTo>
                      <a:cubicBezTo>
                        <a:pt x="3" y="12"/>
                        <a:pt x="6" y="12"/>
                        <a:pt x="9" y="12"/>
                      </a:cubicBezTo>
                      <a:cubicBezTo>
                        <a:pt x="65" y="12"/>
                        <a:pt x="133" y="17"/>
                        <a:pt x="134" y="17"/>
                      </a:cubicBezTo>
                      <a:cubicBezTo>
                        <a:pt x="313" y="26"/>
                        <a:pt x="437" y="200"/>
                        <a:pt x="438" y="202"/>
                      </a:cubicBezTo>
                      <a:cubicBezTo>
                        <a:pt x="439" y="202"/>
                        <a:pt x="439" y="202"/>
                        <a:pt x="439" y="202"/>
                      </a:cubicBezTo>
                      <a:cubicBezTo>
                        <a:pt x="547" y="334"/>
                        <a:pt x="643" y="419"/>
                        <a:pt x="703" y="466"/>
                      </a:cubicBezTo>
                      <a:cubicBezTo>
                        <a:pt x="724" y="466"/>
                        <a:pt x="724" y="466"/>
                        <a:pt x="724" y="466"/>
                      </a:cubicBezTo>
                      <a:cubicBezTo>
                        <a:pt x="666" y="420"/>
                        <a:pt x="568" y="335"/>
                        <a:pt x="459" y="202"/>
                      </a:cubicBezTo>
                      <a:close/>
                    </a:path>
                  </a:pathLst>
                </a:custGeom>
                <a:solidFill>
                  <a:srgbClr val="D9B0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9" name="Freeform 297"/>
                <p:cNvSpPr>
                  <a:spLocks/>
                </p:cNvSpPr>
                <p:nvPr/>
              </p:nvSpPr>
              <p:spPr bwMode="auto">
                <a:xfrm>
                  <a:off x="4791075" y="3962400"/>
                  <a:ext cx="646113" cy="469900"/>
                </a:xfrm>
                <a:custGeom>
                  <a:avLst/>
                  <a:gdLst>
                    <a:gd name="T0" fmla="*/ 632 w 998"/>
                    <a:gd name="T1" fmla="*/ 307 h 725"/>
                    <a:gd name="T2" fmla="*/ 288 w 998"/>
                    <a:gd name="T3" fmla="*/ 47 h 725"/>
                    <a:gd name="T4" fmla="*/ 3 w 998"/>
                    <a:gd name="T5" fmla="*/ 0 h 725"/>
                    <a:gd name="T6" fmla="*/ 0 w 998"/>
                    <a:gd name="T7" fmla="*/ 0 h 725"/>
                    <a:gd name="T8" fmla="*/ 0 w 998"/>
                    <a:gd name="T9" fmla="*/ 20 h 725"/>
                    <a:gd name="T10" fmla="*/ 3 w 998"/>
                    <a:gd name="T11" fmla="*/ 20 h 725"/>
                    <a:gd name="T12" fmla="*/ 611 w 998"/>
                    <a:gd name="T13" fmla="*/ 314 h 725"/>
                    <a:gd name="T14" fmla="*/ 611 w 998"/>
                    <a:gd name="T15" fmla="*/ 315 h 725"/>
                    <a:gd name="T16" fmla="*/ 981 w 998"/>
                    <a:gd name="T17" fmla="*/ 605 h 725"/>
                    <a:gd name="T18" fmla="*/ 981 w 998"/>
                    <a:gd name="T19" fmla="*/ 725 h 725"/>
                    <a:gd name="T20" fmla="*/ 998 w 998"/>
                    <a:gd name="T21" fmla="*/ 725 h 725"/>
                    <a:gd name="T22" fmla="*/ 998 w 998"/>
                    <a:gd name="T23" fmla="*/ 587 h 725"/>
                    <a:gd name="T24" fmla="*/ 988 w 998"/>
                    <a:gd name="T25" fmla="*/ 585 h 725"/>
                    <a:gd name="T26" fmla="*/ 632 w 998"/>
                    <a:gd name="T27" fmla="*/ 307 h 7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98" h="725">
                      <a:moveTo>
                        <a:pt x="632" y="307"/>
                      </a:moveTo>
                      <a:cubicBezTo>
                        <a:pt x="553" y="185"/>
                        <a:pt x="437" y="98"/>
                        <a:pt x="288" y="47"/>
                      </a:cubicBezTo>
                      <a:cubicBezTo>
                        <a:pt x="168" y="7"/>
                        <a:pt x="58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2" y="20"/>
                        <a:pt x="3" y="20"/>
                      </a:cubicBezTo>
                      <a:cubicBezTo>
                        <a:pt x="100" y="20"/>
                        <a:pt x="433" y="41"/>
                        <a:pt x="611" y="314"/>
                      </a:cubicBezTo>
                      <a:cubicBezTo>
                        <a:pt x="611" y="315"/>
                        <a:pt x="611" y="315"/>
                        <a:pt x="611" y="315"/>
                      </a:cubicBezTo>
                      <a:cubicBezTo>
                        <a:pt x="617" y="324"/>
                        <a:pt x="780" y="542"/>
                        <a:pt x="981" y="605"/>
                      </a:cubicBezTo>
                      <a:cubicBezTo>
                        <a:pt x="981" y="725"/>
                        <a:pt x="981" y="725"/>
                        <a:pt x="981" y="725"/>
                      </a:cubicBezTo>
                      <a:cubicBezTo>
                        <a:pt x="998" y="725"/>
                        <a:pt x="998" y="725"/>
                        <a:pt x="998" y="725"/>
                      </a:cubicBezTo>
                      <a:cubicBezTo>
                        <a:pt x="998" y="587"/>
                        <a:pt x="998" y="587"/>
                        <a:pt x="998" y="587"/>
                      </a:cubicBezTo>
                      <a:cubicBezTo>
                        <a:pt x="988" y="585"/>
                        <a:pt x="988" y="585"/>
                        <a:pt x="988" y="585"/>
                      </a:cubicBezTo>
                      <a:cubicBezTo>
                        <a:pt x="794" y="529"/>
                        <a:pt x="638" y="314"/>
                        <a:pt x="632" y="307"/>
                      </a:cubicBezTo>
                      <a:close/>
                    </a:path>
                  </a:pathLst>
                </a:custGeom>
                <a:solidFill>
                  <a:srgbClr val="D9B0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0" name="Freeform 298"/>
                <p:cNvSpPr>
                  <a:spLocks/>
                </p:cNvSpPr>
                <p:nvPr/>
              </p:nvSpPr>
              <p:spPr bwMode="auto">
                <a:xfrm>
                  <a:off x="4927600" y="3865563"/>
                  <a:ext cx="384175" cy="298450"/>
                </a:xfrm>
                <a:custGeom>
                  <a:avLst/>
                  <a:gdLst>
                    <a:gd name="T0" fmla="*/ 562 w 594"/>
                    <a:gd name="T1" fmla="*/ 30 h 462"/>
                    <a:gd name="T2" fmla="*/ 531 w 594"/>
                    <a:gd name="T3" fmla="*/ 24 h 462"/>
                    <a:gd name="T4" fmla="*/ 311 w 594"/>
                    <a:gd name="T5" fmla="*/ 8 h 462"/>
                    <a:gd name="T6" fmla="*/ 282 w 594"/>
                    <a:gd name="T7" fmla="*/ 8 h 462"/>
                    <a:gd name="T8" fmla="*/ 63 w 594"/>
                    <a:gd name="T9" fmla="*/ 24 h 462"/>
                    <a:gd name="T10" fmla="*/ 31 w 594"/>
                    <a:gd name="T11" fmla="*/ 31 h 462"/>
                    <a:gd name="T12" fmla="*/ 30 w 594"/>
                    <a:gd name="T13" fmla="*/ 34 h 462"/>
                    <a:gd name="T14" fmla="*/ 0 w 594"/>
                    <a:gd name="T15" fmla="*/ 165 h 462"/>
                    <a:gd name="T16" fmla="*/ 297 w 594"/>
                    <a:gd name="T17" fmla="*/ 462 h 462"/>
                    <a:gd name="T18" fmla="*/ 594 w 594"/>
                    <a:gd name="T19" fmla="*/ 165 h 462"/>
                    <a:gd name="T20" fmla="*/ 562 w 594"/>
                    <a:gd name="T21" fmla="*/ 30 h 4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94" h="462">
                      <a:moveTo>
                        <a:pt x="562" y="30"/>
                      </a:moveTo>
                      <a:cubicBezTo>
                        <a:pt x="552" y="16"/>
                        <a:pt x="531" y="24"/>
                        <a:pt x="531" y="24"/>
                      </a:cubicBezTo>
                      <a:cubicBezTo>
                        <a:pt x="412" y="77"/>
                        <a:pt x="311" y="8"/>
                        <a:pt x="311" y="8"/>
                      </a:cubicBezTo>
                      <a:cubicBezTo>
                        <a:pt x="298" y="0"/>
                        <a:pt x="282" y="8"/>
                        <a:pt x="282" y="8"/>
                      </a:cubicBezTo>
                      <a:cubicBezTo>
                        <a:pt x="190" y="77"/>
                        <a:pt x="63" y="24"/>
                        <a:pt x="63" y="24"/>
                      </a:cubicBezTo>
                      <a:cubicBezTo>
                        <a:pt x="42" y="16"/>
                        <a:pt x="31" y="31"/>
                        <a:pt x="31" y="31"/>
                      </a:cubicBezTo>
                      <a:cubicBezTo>
                        <a:pt x="31" y="32"/>
                        <a:pt x="30" y="33"/>
                        <a:pt x="30" y="34"/>
                      </a:cubicBezTo>
                      <a:cubicBezTo>
                        <a:pt x="10" y="75"/>
                        <a:pt x="0" y="119"/>
                        <a:pt x="0" y="165"/>
                      </a:cubicBezTo>
                      <a:cubicBezTo>
                        <a:pt x="0" y="328"/>
                        <a:pt x="133" y="462"/>
                        <a:pt x="297" y="462"/>
                      </a:cubicBezTo>
                      <a:cubicBezTo>
                        <a:pt x="461" y="462"/>
                        <a:pt x="594" y="328"/>
                        <a:pt x="594" y="165"/>
                      </a:cubicBezTo>
                      <a:cubicBezTo>
                        <a:pt x="594" y="116"/>
                        <a:pt x="582" y="71"/>
                        <a:pt x="562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1" name="Freeform 299"/>
                <p:cNvSpPr>
                  <a:spLocks/>
                </p:cNvSpPr>
                <p:nvPr/>
              </p:nvSpPr>
              <p:spPr bwMode="auto">
                <a:xfrm>
                  <a:off x="4949825" y="3886200"/>
                  <a:ext cx="339725" cy="47625"/>
                </a:xfrm>
                <a:custGeom>
                  <a:avLst/>
                  <a:gdLst>
                    <a:gd name="T0" fmla="*/ 16 w 526"/>
                    <a:gd name="T1" fmla="*/ 14 h 73"/>
                    <a:gd name="T2" fmla="*/ 263 w 526"/>
                    <a:gd name="T3" fmla="*/ 0 h 73"/>
                    <a:gd name="T4" fmla="*/ 506 w 526"/>
                    <a:gd name="T5" fmla="*/ 16 h 73"/>
                    <a:gd name="T6" fmla="*/ 526 w 526"/>
                    <a:gd name="T7" fmla="*/ 68 h 73"/>
                    <a:gd name="T8" fmla="*/ 0 w 526"/>
                    <a:gd name="T9" fmla="*/ 68 h 73"/>
                    <a:gd name="T10" fmla="*/ 16 w 526"/>
                    <a:gd name="T11" fmla="*/ 1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6" h="73">
                      <a:moveTo>
                        <a:pt x="16" y="14"/>
                      </a:moveTo>
                      <a:cubicBezTo>
                        <a:pt x="16" y="14"/>
                        <a:pt x="150" y="73"/>
                        <a:pt x="263" y="0"/>
                      </a:cubicBezTo>
                      <a:cubicBezTo>
                        <a:pt x="263" y="0"/>
                        <a:pt x="372" y="72"/>
                        <a:pt x="506" y="16"/>
                      </a:cubicBezTo>
                      <a:cubicBezTo>
                        <a:pt x="506" y="16"/>
                        <a:pt x="519" y="35"/>
                        <a:pt x="526" y="68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44"/>
                        <a:pt x="16" y="14"/>
                      </a:cubicBezTo>
                      <a:close/>
                    </a:path>
                  </a:pathLst>
                </a:custGeom>
                <a:solidFill>
                  <a:srgbClr val="CC32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2" name="Freeform 300"/>
                <p:cNvSpPr>
                  <a:spLocks/>
                </p:cNvSpPr>
                <p:nvPr/>
              </p:nvSpPr>
              <p:spPr bwMode="auto">
                <a:xfrm>
                  <a:off x="4943475" y="3946525"/>
                  <a:ext cx="350838" cy="203200"/>
                </a:xfrm>
                <a:custGeom>
                  <a:avLst/>
                  <a:gdLst>
                    <a:gd name="T0" fmla="*/ 0 w 543"/>
                    <a:gd name="T1" fmla="*/ 43 h 315"/>
                    <a:gd name="T2" fmla="*/ 272 w 543"/>
                    <a:gd name="T3" fmla="*/ 315 h 315"/>
                    <a:gd name="T4" fmla="*/ 543 w 543"/>
                    <a:gd name="T5" fmla="*/ 43 h 315"/>
                    <a:gd name="T6" fmla="*/ 540 w 543"/>
                    <a:gd name="T7" fmla="*/ 0 h 315"/>
                    <a:gd name="T8" fmla="*/ 4 w 543"/>
                    <a:gd name="T9" fmla="*/ 0 h 315"/>
                    <a:gd name="T10" fmla="*/ 0 w 543"/>
                    <a:gd name="T11" fmla="*/ 43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3" h="315">
                      <a:moveTo>
                        <a:pt x="0" y="43"/>
                      </a:moveTo>
                      <a:cubicBezTo>
                        <a:pt x="0" y="193"/>
                        <a:pt x="122" y="315"/>
                        <a:pt x="272" y="315"/>
                      </a:cubicBezTo>
                      <a:cubicBezTo>
                        <a:pt x="421" y="315"/>
                        <a:pt x="543" y="193"/>
                        <a:pt x="543" y="43"/>
                      </a:cubicBezTo>
                      <a:cubicBezTo>
                        <a:pt x="543" y="29"/>
                        <a:pt x="542" y="14"/>
                        <a:pt x="540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4"/>
                        <a:pt x="0" y="29"/>
                        <a:pt x="0" y="43"/>
                      </a:cubicBezTo>
                      <a:close/>
                    </a:path>
                  </a:pathLst>
                </a:custGeom>
                <a:solidFill>
                  <a:srgbClr val="0078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3" name="Freeform 301"/>
                <p:cNvSpPr>
                  <a:spLocks/>
                </p:cNvSpPr>
                <p:nvPr/>
              </p:nvSpPr>
              <p:spPr bwMode="auto">
                <a:xfrm>
                  <a:off x="5008563" y="3967163"/>
                  <a:ext cx="69850" cy="103187"/>
                </a:xfrm>
                <a:custGeom>
                  <a:avLst/>
                  <a:gdLst>
                    <a:gd name="T0" fmla="*/ 32 w 108"/>
                    <a:gd name="T1" fmla="*/ 56 h 159"/>
                    <a:gd name="T2" fmla="*/ 2 w 108"/>
                    <a:gd name="T3" fmla="*/ 56 h 159"/>
                    <a:gd name="T4" fmla="*/ 22 w 108"/>
                    <a:gd name="T5" fmla="*/ 9 h 159"/>
                    <a:gd name="T6" fmla="*/ 54 w 108"/>
                    <a:gd name="T7" fmla="*/ 0 h 159"/>
                    <a:gd name="T8" fmla="*/ 93 w 108"/>
                    <a:gd name="T9" fmla="*/ 13 h 159"/>
                    <a:gd name="T10" fmla="*/ 108 w 108"/>
                    <a:gd name="T11" fmla="*/ 50 h 159"/>
                    <a:gd name="T12" fmla="*/ 98 w 108"/>
                    <a:gd name="T13" fmla="*/ 82 h 159"/>
                    <a:gd name="T14" fmla="*/ 75 w 108"/>
                    <a:gd name="T15" fmla="*/ 102 h 159"/>
                    <a:gd name="T16" fmla="*/ 56 w 108"/>
                    <a:gd name="T17" fmla="*/ 116 h 159"/>
                    <a:gd name="T18" fmla="*/ 39 w 108"/>
                    <a:gd name="T19" fmla="*/ 131 h 159"/>
                    <a:gd name="T20" fmla="*/ 108 w 108"/>
                    <a:gd name="T21" fmla="*/ 131 h 159"/>
                    <a:gd name="T22" fmla="*/ 108 w 108"/>
                    <a:gd name="T23" fmla="*/ 159 h 159"/>
                    <a:gd name="T24" fmla="*/ 0 w 108"/>
                    <a:gd name="T25" fmla="*/ 159 h 159"/>
                    <a:gd name="T26" fmla="*/ 5 w 108"/>
                    <a:gd name="T27" fmla="*/ 130 h 159"/>
                    <a:gd name="T28" fmla="*/ 37 w 108"/>
                    <a:gd name="T29" fmla="*/ 96 h 159"/>
                    <a:gd name="T30" fmla="*/ 62 w 108"/>
                    <a:gd name="T31" fmla="*/ 77 h 159"/>
                    <a:gd name="T32" fmla="*/ 77 w 108"/>
                    <a:gd name="T33" fmla="*/ 49 h 159"/>
                    <a:gd name="T34" fmla="*/ 72 w 108"/>
                    <a:gd name="T35" fmla="*/ 34 h 159"/>
                    <a:gd name="T36" fmla="*/ 55 w 108"/>
                    <a:gd name="T37" fmla="*/ 26 h 159"/>
                    <a:gd name="T38" fmla="*/ 35 w 108"/>
                    <a:gd name="T39" fmla="*/ 37 h 159"/>
                    <a:gd name="T40" fmla="*/ 32 w 108"/>
                    <a:gd name="T41" fmla="*/ 56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8" h="159">
                      <a:moveTo>
                        <a:pt x="32" y="56"/>
                      </a:move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34"/>
                        <a:pt x="8" y="18"/>
                        <a:pt x="22" y="9"/>
                      </a:cubicBezTo>
                      <a:cubicBezTo>
                        <a:pt x="31" y="3"/>
                        <a:pt x="41" y="0"/>
                        <a:pt x="54" y="0"/>
                      </a:cubicBezTo>
                      <a:cubicBezTo>
                        <a:pt x="70" y="0"/>
                        <a:pt x="83" y="4"/>
                        <a:pt x="93" y="13"/>
                      </a:cubicBezTo>
                      <a:cubicBezTo>
                        <a:pt x="103" y="22"/>
                        <a:pt x="108" y="34"/>
                        <a:pt x="108" y="50"/>
                      </a:cubicBezTo>
                      <a:cubicBezTo>
                        <a:pt x="108" y="62"/>
                        <a:pt x="105" y="73"/>
                        <a:pt x="98" y="82"/>
                      </a:cubicBezTo>
                      <a:cubicBezTo>
                        <a:pt x="93" y="89"/>
                        <a:pt x="85" y="95"/>
                        <a:pt x="75" y="102"/>
                      </a:cubicBezTo>
                      <a:cubicBezTo>
                        <a:pt x="69" y="107"/>
                        <a:pt x="62" y="111"/>
                        <a:pt x="56" y="116"/>
                      </a:cubicBezTo>
                      <a:cubicBezTo>
                        <a:pt x="47" y="122"/>
                        <a:pt x="41" y="128"/>
                        <a:pt x="39" y="131"/>
                      </a:cubicBezTo>
                      <a:cubicBezTo>
                        <a:pt x="108" y="131"/>
                        <a:pt x="108" y="131"/>
                        <a:pt x="108" y="131"/>
                      </a:cubicBezTo>
                      <a:cubicBezTo>
                        <a:pt x="108" y="159"/>
                        <a:pt x="108" y="159"/>
                        <a:pt x="108" y="159"/>
                      </a:cubicBezTo>
                      <a:cubicBezTo>
                        <a:pt x="0" y="159"/>
                        <a:pt x="0" y="159"/>
                        <a:pt x="0" y="159"/>
                      </a:cubicBezTo>
                      <a:cubicBezTo>
                        <a:pt x="0" y="147"/>
                        <a:pt x="2" y="138"/>
                        <a:pt x="5" y="130"/>
                      </a:cubicBezTo>
                      <a:cubicBezTo>
                        <a:pt x="11" y="119"/>
                        <a:pt x="21" y="107"/>
                        <a:pt x="37" y="96"/>
                      </a:cubicBezTo>
                      <a:cubicBezTo>
                        <a:pt x="50" y="86"/>
                        <a:pt x="58" y="80"/>
                        <a:pt x="62" y="77"/>
                      </a:cubicBezTo>
                      <a:cubicBezTo>
                        <a:pt x="72" y="68"/>
                        <a:pt x="77" y="59"/>
                        <a:pt x="77" y="49"/>
                      </a:cubicBezTo>
                      <a:cubicBezTo>
                        <a:pt x="77" y="43"/>
                        <a:pt x="75" y="38"/>
                        <a:pt x="72" y="34"/>
                      </a:cubicBezTo>
                      <a:cubicBezTo>
                        <a:pt x="68" y="29"/>
                        <a:pt x="62" y="26"/>
                        <a:pt x="55" y="26"/>
                      </a:cubicBezTo>
                      <a:cubicBezTo>
                        <a:pt x="45" y="26"/>
                        <a:pt x="39" y="30"/>
                        <a:pt x="35" y="37"/>
                      </a:cubicBezTo>
                      <a:cubicBezTo>
                        <a:pt x="33" y="41"/>
                        <a:pt x="32" y="47"/>
                        <a:pt x="32" y="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4" name="Freeform 302"/>
                <p:cNvSpPr>
                  <a:spLocks noEditPoints="1"/>
                </p:cNvSpPr>
                <p:nvPr/>
              </p:nvSpPr>
              <p:spPr bwMode="auto">
                <a:xfrm>
                  <a:off x="5089525" y="3967163"/>
                  <a:ext cx="71438" cy="106362"/>
                </a:xfrm>
                <a:custGeom>
                  <a:avLst/>
                  <a:gdLst>
                    <a:gd name="T0" fmla="*/ 111 w 111"/>
                    <a:gd name="T1" fmla="*/ 112 h 164"/>
                    <a:gd name="T2" fmla="*/ 99 w 111"/>
                    <a:gd name="T3" fmla="*/ 145 h 164"/>
                    <a:gd name="T4" fmla="*/ 55 w 111"/>
                    <a:gd name="T5" fmla="*/ 164 h 164"/>
                    <a:gd name="T6" fmla="*/ 12 w 111"/>
                    <a:gd name="T7" fmla="*/ 148 h 164"/>
                    <a:gd name="T8" fmla="*/ 0 w 111"/>
                    <a:gd name="T9" fmla="*/ 115 h 164"/>
                    <a:gd name="T10" fmla="*/ 3 w 111"/>
                    <a:gd name="T11" fmla="*/ 96 h 164"/>
                    <a:gd name="T12" fmla="*/ 24 w 111"/>
                    <a:gd name="T13" fmla="*/ 75 h 164"/>
                    <a:gd name="T14" fmla="*/ 5 w 111"/>
                    <a:gd name="T15" fmla="*/ 43 h 164"/>
                    <a:gd name="T16" fmla="*/ 19 w 111"/>
                    <a:gd name="T17" fmla="*/ 12 h 164"/>
                    <a:gd name="T18" fmla="*/ 55 w 111"/>
                    <a:gd name="T19" fmla="*/ 0 h 164"/>
                    <a:gd name="T20" fmla="*/ 92 w 111"/>
                    <a:gd name="T21" fmla="*/ 12 h 164"/>
                    <a:gd name="T22" fmla="*/ 105 w 111"/>
                    <a:gd name="T23" fmla="*/ 41 h 164"/>
                    <a:gd name="T24" fmla="*/ 101 w 111"/>
                    <a:gd name="T25" fmla="*/ 60 h 164"/>
                    <a:gd name="T26" fmla="*/ 87 w 111"/>
                    <a:gd name="T27" fmla="*/ 73 h 164"/>
                    <a:gd name="T28" fmla="*/ 104 w 111"/>
                    <a:gd name="T29" fmla="*/ 88 h 164"/>
                    <a:gd name="T30" fmla="*/ 111 w 111"/>
                    <a:gd name="T31" fmla="*/ 112 h 164"/>
                    <a:gd name="T32" fmla="*/ 78 w 111"/>
                    <a:gd name="T33" fmla="*/ 113 h 164"/>
                    <a:gd name="T34" fmla="*/ 73 w 111"/>
                    <a:gd name="T35" fmla="*/ 97 h 164"/>
                    <a:gd name="T36" fmla="*/ 55 w 111"/>
                    <a:gd name="T37" fmla="*/ 88 h 164"/>
                    <a:gd name="T38" fmla="*/ 39 w 111"/>
                    <a:gd name="T39" fmla="*/ 94 h 164"/>
                    <a:gd name="T40" fmla="*/ 32 w 111"/>
                    <a:gd name="T41" fmla="*/ 113 h 164"/>
                    <a:gd name="T42" fmla="*/ 39 w 111"/>
                    <a:gd name="T43" fmla="*/ 132 h 164"/>
                    <a:gd name="T44" fmla="*/ 55 w 111"/>
                    <a:gd name="T45" fmla="*/ 138 h 164"/>
                    <a:gd name="T46" fmla="*/ 73 w 111"/>
                    <a:gd name="T47" fmla="*/ 130 h 164"/>
                    <a:gd name="T48" fmla="*/ 78 w 111"/>
                    <a:gd name="T49" fmla="*/ 113 h 164"/>
                    <a:gd name="T50" fmla="*/ 55 w 111"/>
                    <a:gd name="T51" fmla="*/ 64 h 164"/>
                    <a:gd name="T52" fmla="*/ 70 w 111"/>
                    <a:gd name="T53" fmla="*/ 59 h 164"/>
                    <a:gd name="T54" fmla="*/ 75 w 111"/>
                    <a:gd name="T55" fmla="*/ 45 h 164"/>
                    <a:gd name="T56" fmla="*/ 70 w 111"/>
                    <a:gd name="T57" fmla="*/ 30 h 164"/>
                    <a:gd name="T58" fmla="*/ 57 w 111"/>
                    <a:gd name="T59" fmla="*/ 25 h 164"/>
                    <a:gd name="T60" fmla="*/ 41 w 111"/>
                    <a:gd name="T61" fmla="*/ 30 h 164"/>
                    <a:gd name="T62" fmla="*/ 35 w 111"/>
                    <a:gd name="T63" fmla="*/ 45 h 164"/>
                    <a:gd name="T64" fmla="*/ 40 w 111"/>
                    <a:gd name="T65" fmla="*/ 58 h 164"/>
                    <a:gd name="T66" fmla="*/ 55 w 111"/>
                    <a:gd name="T67" fmla="*/ 64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1" h="164">
                      <a:moveTo>
                        <a:pt x="111" y="112"/>
                      </a:moveTo>
                      <a:cubicBezTo>
                        <a:pt x="111" y="125"/>
                        <a:pt x="107" y="136"/>
                        <a:pt x="99" y="145"/>
                      </a:cubicBezTo>
                      <a:cubicBezTo>
                        <a:pt x="89" y="157"/>
                        <a:pt x="74" y="164"/>
                        <a:pt x="55" y="164"/>
                      </a:cubicBezTo>
                      <a:cubicBezTo>
                        <a:pt x="37" y="164"/>
                        <a:pt x="22" y="158"/>
                        <a:pt x="12" y="148"/>
                      </a:cubicBezTo>
                      <a:cubicBezTo>
                        <a:pt x="4" y="139"/>
                        <a:pt x="0" y="128"/>
                        <a:pt x="0" y="115"/>
                      </a:cubicBezTo>
                      <a:cubicBezTo>
                        <a:pt x="0" y="107"/>
                        <a:pt x="1" y="101"/>
                        <a:pt x="3" y="96"/>
                      </a:cubicBezTo>
                      <a:cubicBezTo>
                        <a:pt x="7" y="87"/>
                        <a:pt x="14" y="79"/>
                        <a:pt x="24" y="75"/>
                      </a:cubicBezTo>
                      <a:cubicBezTo>
                        <a:pt x="11" y="68"/>
                        <a:pt x="5" y="58"/>
                        <a:pt x="5" y="43"/>
                      </a:cubicBezTo>
                      <a:cubicBezTo>
                        <a:pt x="5" y="30"/>
                        <a:pt x="10" y="20"/>
                        <a:pt x="19" y="12"/>
                      </a:cubicBezTo>
                      <a:cubicBezTo>
                        <a:pt x="29" y="4"/>
                        <a:pt x="40" y="0"/>
                        <a:pt x="55" y="0"/>
                      </a:cubicBezTo>
                      <a:cubicBezTo>
                        <a:pt x="71" y="0"/>
                        <a:pt x="83" y="4"/>
                        <a:pt x="92" y="12"/>
                      </a:cubicBezTo>
                      <a:cubicBezTo>
                        <a:pt x="101" y="20"/>
                        <a:pt x="105" y="30"/>
                        <a:pt x="105" y="41"/>
                      </a:cubicBezTo>
                      <a:cubicBezTo>
                        <a:pt x="105" y="49"/>
                        <a:pt x="104" y="55"/>
                        <a:pt x="101" y="60"/>
                      </a:cubicBezTo>
                      <a:cubicBezTo>
                        <a:pt x="98" y="66"/>
                        <a:pt x="93" y="70"/>
                        <a:pt x="87" y="73"/>
                      </a:cubicBezTo>
                      <a:cubicBezTo>
                        <a:pt x="95" y="78"/>
                        <a:pt x="101" y="82"/>
                        <a:pt x="104" y="88"/>
                      </a:cubicBezTo>
                      <a:cubicBezTo>
                        <a:pt x="108" y="94"/>
                        <a:pt x="111" y="102"/>
                        <a:pt x="111" y="112"/>
                      </a:cubicBezTo>
                      <a:close/>
                      <a:moveTo>
                        <a:pt x="78" y="113"/>
                      </a:moveTo>
                      <a:cubicBezTo>
                        <a:pt x="78" y="106"/>
                        <a:pt x="77" y="101"/>
                        <a:pt x="73" y="97"/>
                      </a:cubicBezTo>
                      <a:cubicBezTo>
                        <a:pt x="69" y="91"/>
                        <a:pt x="63" y="88"/>
                        <a:pt x="55" y="88"/>
                      </a:cubicBezTo>
                      <a:cubicBezTo>
                        <a:pt x="49" y="88"/>
                        <a:pt x="43" y="90"/>
                        <a:pt x="39" y="94"/>
                      </a:cubicBezTo>
                      <a:cubicBezTo>
                        <a:pt x="35" y="99"/>
                        <a:pt x="32" y="105"/>
                        <a:pt x="32" y="113"/>
                      </a:cubicBezTo>
                      <a:cubicBezTo>
                        <a:pt x="32" y="121"/>
                        <a:pt x="34" y="127"/>
                        <a:pt x="39" y="132"/>
                      </a:cubicBezTo>
                      <a:cubicBezTo>
                        <a:pt x="43" y="136"/>
                        <a:pt x="48" y="138"/>
                        <a:pt x="55" y="138"/>
                      </a:cubicBezTo>
                      <a:cubicBezTo>
                        <a:pt x="63" y="138"/>
                        <a:pt x="69" y="136"/>
                        <a:pt x="73" y="130"/>
                      </a:cubicBezTo>
                      <a:cubicBezTo>
                        <a:pt x="76" y="125"/>
                        <a:pt x="78" y="120"/>
                        <a:pt x="78" y="113"/>
                      </a:cubicBezTo>
                      <a:close/>
                      <a:moveTo>
                        <a:pt x="55" y="64"/>
                      </a:moveTo>
                      <a:cubicBezTo>
                        <a:pt x="61" y="64"/>
                        <a:pt x="66" y="63"/>
                        <a:pt x="70" y="59"/>
                      </a:cubicBezTo>
                      <a:cubicBezTo>
                        <a:pt x="73" y="55"/>
                        <a:pt x="75" y="51"/>
                        <a:pt x="75" y="45"/>
                      </a:cubicBezTo>
                      <a:cubicBezTo>
                        <a:pt x="75" y="39"/>
                        <a:pt x="73" y="34"/>
                        <a:pt x="70" y="30"/>
                      </a:cubicBezTo>
                      <a:cubicBezTo>
                        <a:pt x="66" y="27"/>
                        <a:pt x="62" y="25"/>
                        <a:pt x="57" y="25"/>
                      </a:cubicBezTo>
                      <a:cubicBezTo>
                        <a:pt x="50" y="25"/>
                        <a:pt x="44" y="27"/>
                        <a:pt x="41" y="30"/>
                      </a:cubicBezTo>
                      <a:cubicBezTo>
                        <a:pt x="37" y="34"/>
                        <a:pt x="35" y="39"/>
                        <a:pt x="35" y="45"/>
                      </a:cubicBezTo>
                      <a:cubicBezTo>
                        <a:pt x="35" y="50"/>
                        <a:pt x="37" y="54"/>
                        <a:pt x="40" y="58"/>
                      </a:cubicBezTo>
                      <a:cubicBezTo>
                        <a:pt x="44" y="62"/>
                        <a:pt x="49" y="64"/>
                        <a:pt x="55" y="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5" name="Freeform 303"/>
                <p:cNvSpPr>
                  <a:spLocks noEditPoints="1"/>
                </p:cNvSpPr>
                <p:nvPr/>
              </p:nvSpPr>
              <p:spPr bwMode="auto">
                <a:xfrm>
                  <a:off x="5170488" y="3967163"/>
                  <a:ext cx="71438" cy="106362"/>
                </a:xfrm>
                <a:custGeom>
                  <a:avLst/>
                  <a:gdLst>
                    <a:gd name="T0" fmla="*/ 0 w 110"/>
                    <a:gd name="T1" fmla="*/ 82 h 164"/>
                    <a:gd name="T2" fmla="*/ 13 w 110"/>
                    <a:gd name="T3" fmla="*/ 20 h 164"/>
                    <a:gd name="T4" fmla="*/ 55 w 110"/>
                    <a:gd name="T5" fmla="*/ 0 h 164"/>
                    <a:gd name="T6" fmla="*/ 97 w 110"/>
                    <a:gd name="T7" fmla="*/ 20 h 164"/>
                    <a:gd name="T8" fmla="*/ 110 w 110"/>
                    <a:gd name="T9" fmla="*/ 82 h 164"/>
                    <a:gd name="T10" fmla="*/ 97 w 110"/>
                    <a:gd name="T11" fmla="*/ 144 h 164"/>
                    <a:gd name="T12" fmla="*/ 55 w 110"/>
                    <a:gd name="T13" fmla="*/ 164 h 164"/>
                    <a:gd name="T14" fmla="*/ 13 w 110"/>
                    <a:gd name="T15" fmla="*/ 143 h 164"/>
                    <a:gd name="T16" fmla="*/ 0 w 110"/>
                    <a:gd name="T17" fmla="*/ 82 h 164"/>
                    <a:gd name="T18" fmla="*/ 32 w 110"/>
                    <a:gd name="T19" fmla="*/ 82 h 164"/>
                    <a:gd name="T20" fmla="*/ 37 w 110"/>
                    <a:gd name="T21" fmla="*/ 126 h 164"/>
                    <a:gd name="T22" fmla="*/ 55 w 110"/>
                    <a:gd name="T23" fmla="*/ 138 h 164"/>
                    <a:gd name="T24" fmla="*/ 73 w 110"/>
                    <a:gd name="T25" fmla="*/ 126 h 164"/>
                    <a:gd name="T26" fmla="*/ 78 w 110"/>
                    <a:gd name="T27" fmla="*/ 82 h 164"/>
                    <a:gd name="T28" fmla="*/ 73 w 110"/>
                    <a:gd name="T29" fmla="*/ 38 h 164"/>
                    <a:gd name="T30" fmla="*/ 55 w 110"/>
                    <a:gd name="T31" fmla="*/ 25 h 164"/>
                    <a:gd name="T32" fmla="*/ 37 w 110"/>
                    <a:gd name="T33" fmla="*/ 37 h 164"/>
                    <a:gd name="T34" fmla="*/ 32 w 110"/>
                    <a:gd name="T35" fmla="*/ 82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0" h="164">
                      <a:moveTo>
                        <a:pt x="0" y="82"/>
                      </a:moveTo>
                      <a:cubicBezTo>
                        <a:pt x="0" y="54"/>
                        <a:pt x="4" y="33"/>
                        <a:pt x="13" y="20"/>
                      </a:cubicBezTo>
                      <a:cubicBezTo>
                        <a:pt x="22" y="6"/>
                        <a:pt x="36" y="0"/>
                        <a:pt x="55" y="0"/>
                      </a:cubicBezTo>
                      <a:cubicBezTo>
                        <a:pt x="74" y="0"/>
                        <a:pt x="88" y="6"/>
                        <a:pt x="97" y="20"/>
                      </a:cubicBezTo>
                      <a:cubicBezTo>
                        <a:pt x="106" y="33"/>
                        <a:pt x="110" y="54"/>
                        <a:pt x="110" y="82"/>
                      </a:cubicBezTo>
                      <a:cubicBezTo>
                        <a:pt x="110" y="110"/>
                        <a:pt x="106" y="130"/>
                        <a:pt x="97" y="144"/>
                      </a:cubicBezTo>
                      <a:cubicBezTo>
                        <a:pt x="88" y="157"/>
                        <a:pt x="74" y="164"/>
                        <a:pt x="55" y="164"/>
                      </a:cubicBezTo>
                      <a:cubicBezTo>
                        <a:pt x="36" y="164"/>
                        <a:pt x="23" y="157"/>
                        <a:pt x="13" y="143"/>
                      </a:cubicBezTo>
                      <a:cubicBezTo>
                        <a:pt x="4" y="130"/>
                        <a:pt x="0" y="109"/>
                        <a:pt x="0" y="82"/>
                      </a:cubicBezTo>
                      <a:close/>
                      <a:moveTo>
                        <a:pt x="32" y="82"/>
                      </a:moveTo>
                      <a:cubicBezTo>
                        <a:pt x="32" y="103"/>
                        <a:pt x="34" y="117"/>
                        <a:pt x="37" y="126"/>
                      </a:cubicBezTo>
                      <a:cubicBezTo>
                        <a:pt x="40" y="134"/>
                        <a:pt x="46" y="138"/>
                        <a:pt x="55" y="138"/>
                      </a:cubicBezTo>
                      <a:cubicBezTo>
                        <a:pt x="64" y="138"/>
                        <a:pt x="70" y="134"/>
                        <a:pt x="73" y="126"/>
                      </a:cubicBezTo>
                      <a:cubicBezTo>
                        <a:pt x="76" y="117"/>
                        <a:pt x="78" y="103"/>
                        <a:pt x="78" y="82"/>
                      </a:cubicBezTo>
                      <a:cubicBezTo>
                        <a:pt x="78" y="61"/>
                        <a:pt x="76" y="46"/>
                        <a:pt x="73" y="38"/>
                      </a:cubicBezTo>
                      <a:cubicBezTo>
                        <a:pt x="70" y="29"/>
                        <a:pt x="64" y="25"/>
                        <a:pt x="55" y="25"/>
                      </a:cubicBezTo>
                      <a:cubicBezTo>
                        <a:pt x="46" y="25"/>
                        <a:pt x="40" y="29"/>
                        <a:pt x="37" y="37"/>
                      </a:cubicBezTo>
                      <a:cubicBezTo>
                        <a:pt x="34" y="46"/>
                        <a:pt x="32" y="60"/>
                        <a:pt x="32" y="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" name="组合 732"/>
              <p:cNvGrpSpPr/>
              <p:nvPr/>
            </p:nvGrpSpPr>
            <p:grpSpPr>
              <a:xfrm>
                <a:off x="2395810" y="2881528"/>
                <a:ext cx="323129" cy="323129"/>
                <a:chOff x="6340475" y="641350"/>
                <a:chExt cx="5480050" cy="5480050"/>
              </a:xfrm>
            </p:grpSpPr>
            <p:pic>
              <p:nvPicPr>
                <p:cNvPr id="1006" name="Picture 391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340475" y="641350"/>
                  <a:ext cx="5480050" cy="5480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07" name="Freeform 392"/>
                <p:cNvSpPr>
                  <a:spLocks/>
                </p:cNvSpPr>
                <p:nvPr/>
              </p:nvSpPr>
              <p:spPr bwMode="auto">
                <a:xfrm>
                  <a:off x="7307263" y="2193925"/>
                  <a:ext cx="3551238" cy="1646238"/>
                </a:xfrm>
                <a:custGeom>
                  <a:avLst/>
                  <a:gdLst>
                    <a:gd name="T0" fmla="*/ 0 w 945"/>
                    <a:gd name="T1" fmla="*/ 0 h 438"/>
                    <a:gd name="T2" fmla="*/ 415 w 945"/>
                    <a:gd name="T3" fmla="*/ 415 h 438"/>
                    <a:gd name="T4" fmla="*/ 472 w 945"/>
                    <a:gd name="T5" fmla="*/ 438 h 438"/>
                    <a:gd name="T6" fmla="*/ 528 w 945"/>
                    <a:gd name="T7" fmla="*/ 417 h 438"/>
                    <a:gd name="T8" fmla="*/ 945 w 945"/>
                    <a:gd name="T9" fmla="*/ 0 h 438"/>
                    <a:gd name="T10" fmla="*/ 0 w 945"/>
                    <a:gd name="T11" fmla="*/ 0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45" h="438">
                      <a:moveTo>
                        <a:pt x="0" y="0"/>
                      </a:moveTo>
                      <a:cubicBezTo>
                        <a:pt x="415" y="415"/>
                        <a:pt x="415" y="415"/>
                        <a:pt x="415" y="415"/>
                      </a:cubicBezTo>
                      <a:cubicBezTo>
                        <a:pt x="430" y="430"/>
                        <a:pt x="450" y="438"/>
                        <a:pt x="472" y="438"/>
                      </a:cubicBezTo>
                      <a:cubicBezTo>
                        <a:pt x="493" y="438"/>
                        <a:pt x="513" y="430"/>
                        <a:pt x="528" y="417"/>
                      </a:cubicBezTo>
                      <a:cubicBezTo>
                        <a:pt x="530" y="415"/>
                        <a:pt x="945" y="0"/>
                        <a:pt x="9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8" name="Freeform 393"/>
                <p:cNvSpPr>
                  <a:spLocks/>
                </p:cNvSpPr>
                <p:nvPr/>
              </p:nvSpPr>
              <p:spPr bwMode="auto">
                <a:xfrm>
                  <a:off x="7242175" y="2246313"/>
                  <a:ext cx="1131888" cy="2262188"/>
                </a:xfrm>
                <a:custGeom>
                  <a:avLst/>
                  <a:gdLst>
                    <a:gd name="T0" fmla="*/ 713 w 713"/>
                    <a:gd name="T1" fmla="*/ 713 h 1425"/>
                    <a:gd name="T2" fmla="*/ 0 w 713"/>
                    <a:gd name="T3" fmla="*/ 1425 h 1425"/>
                    <a:gd name="T4" fmla="*/ 0 w 713"/>
                    <a:gd name="T5" fmla="*/ 0 h 1425"/>
                    <a:gd name="T6" fmla="*/ 713 w 713"/>
                    <a:gd name="T7" fmla="*/ 713 h 1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13" h="1425">
                      <a:moveTo>
                        <a:pt x="713" y="713"/>
                      </a:moveTo>
                      <a:lnTo>
                        <a:pt x="0" y="1425"/>
                      </a:lnTo>
                      <a:lnTo>
                        <a:pt x="0" y="0"/>
                      </a:lnTo>
                      <a:lnTo>
                        <a:pt x="713" y="7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9" name="Freeform 394"/>
                <p:cNvSpPr>
                  <a:spLocks/>
                </p:cNvSpPr>
                <p:nvPr/>
              </p:nvSpPr>
              <p:spPr bwMode="auto">
                <a:xfrm>
                  <a:off x="7283450" y="3425825"/>
                  <a:ext cx="3594100" cy="1143000"/>
                </a:xfrm>
                <a:custGeom>
                  <a:avLst/>
                  <a:gdLst>
                    <a:gd name="T0" fmla="*/ 478 w 956"/>
                    <a:gd name="T1" fmla="*/ 134 h 304"/>
                    <a:gd name="T2" fmla="*/ 409 w 956"/>
                    <a:gd name="T3" fmla="*/ 107 h 304"/>
                    <a:gd name="T4" fmla="*/ 409 w 956"/>
                    <a:gd name="T5" fmla="*/ 106 h 304"/>
                    <a:gd name="T6" fmla="*/ 303 w 956"/>
                    <a:gd name="T7" fmla="*/ 0 h 304"/>
                    <a:gd name="T8" fmla="*/ 0 w 956"/>
                    <a:gd name="T9" fmla="*/ 304 h 304"/>
                    <a:gd name="T10" fmla="*/ 956 w 956"/>
                    <a:gd name="T11" fmla="*/ 304 h 304"/>
                    <a:gd name="T12" fmla="*/ 653 w 956"/>
                    <a:gd name="T13" fmla="*/ 0 h 304"/>
                    <a:gd name="T14" fmla="*/ 544 w 956"/>
                    <a:gd name="T15" fmla="*/ 109 h 304"/>
                    <a:gd name="T16" fmla="*/ 478 w 956"/>
                    <a:gd name="T17" fmla="*/ 13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6" h="304">
                      <a:moveTo>
                        <a:pt x="478" y="134"/>
                      </a:moveTo>
                      <a:cubicBezTo>
                        <a:pt x="453" y="134"/>
                        <a:pt x="428" y="124"/>
                        <a:pt x="409" y="107"/>
                      </a:cubicBezTo>
                      <a:cubicBezTo>
                        <a:pt x="409" y="106"/>
                        <a:pt x="409" y="106"/>
                        <a:pt x="409" y="106"/>
                      </a:cubicBezTo>
                      <a:cubicBezTo>
                        <a:pt x="303" y="0"/>
                        <a:pt x="303" y="0"/>
                        <a:pt x="303" y="0"/>
                      </a:cubicBezTo>
                      <a:cubicBezTo>
                        <a:pt x="0" y="304"/>
                        <a:pt x="0" y="304"/>
                        <a:pt x="0" y="304"/>
                      </a:cubicBezTo>
                      <a:cubicBezTo>
                        <a:pt x="956" y="304"/>
                        <a:pt x="956" y="304"/>
                        <a:pt x="956" y="304"/>
                      </a:cubicBezTo>
                      <a:cubicBezTo>
                        <a:pt x="653" y="0"/>
                        <a:pt x="653" y="0"/>
                        <a:pt x="653" y="0"/>
                      </a:cubicBezTo>
                      <a:cubicBezTo>
                        <a:pt x="590" y="63"/>
                        <a:pt x="545" y="108"/>
                        <a:pt x="544" y="109"/>
                      </a:cubicBezTo>
                      <a:cubicBezTo>
                        <a:pt x="526" y="125"/>
                        <a:pt x="503" y="134"/>
                        <a:pt x="478" y="1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0" name="Freeform 395"/>
                <p:cNvSpPr>
                  <a:spLocks/>
                </p:cNvSpPr>
                <p:nvPr/>
              </p:nvSpPr>
              <p:spPr bwMode="auto">
                <a:xfrm>
                  <a:off x="9791700" y="2246313"/>
                  <a:ext cx="1127125" cy="2262188"/>
                </a:xfrm>
                <a:custGeom>
                  <a:avLst/>
                  <a:gdLst>
                    <a:gd name="T0" fmla="*/ 0 w 710"/>
                    <a:gd name="T1" fmla="*/ 713 h 1425"/>
                    <a:gd name="T2" fmla="*/ 710 w 710"/>
                    <a:gd name="T3" fmla="*/ 1425 h 1425"/>
                    <a:gd name="T4" fmla="*/ 710 w 710"/>
                    <a:gd name="T5" fmla="*/ 0 h 1425"/>
                    <a:gd name="T6" fmla="*/ 0 w 710"/>
                    <a:gd name="T7" fmla="*/ 713 h 1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10" h="1425">
                      <a:moveTo>
                        <a:pt x="0" y="713"/>
                      </a:moveTo>
                      <a:lnTo>
                        <a:pt x="710" y="1425"/>
                      </a:lnTo>
                      <a:lnTo>
                        <a:pt x="710" y="0"/>
                      </a:lnTo>
                      <a:lnTo>
                        <a:pt x="0" y="7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4" name="组合 733"/>
              <p:cNvGrpSpPr/>
              <p:nvPr/>
            </p:nvGrpSpPr>
            <p:grpSpPr>
              <a:xfrm>
                <a:off x="3292258" y="2502005"/>
                <a:ext cx="324042" cy="324042"/>
                <a:chOff x="4791075" y="2438400"/>
                <a:chExt cx="942975" cy="942975"/>
              </a:xfrm>
            </p:grpSpPr>
            <p:sp>
              <p:nvSpPr>
                <p:cNvPr id="987" name="Freeform 304"/>
                <p:cNvSpPr>
                  <a:spLocks/>
                </p:cNvSpPr>
                <p:nvPr/>
              </p:nvSpPr>
              <p:spPr bwMode="auto">
                <a:xfrm>
                  <a:off x="4791075" y="2438400"/>
                  <a:ext cx="942975" cy="942975"/>
                </a:xfrm>
                <a:custGeom>
                  <a:avLst/>
                  <a:gdLst>
                    <a:gd name="T0" fmla="*/ 1458 w 1458"/>
                    <a:gd name="T1" fmla="*/ 459 h 1459"/>
                    <a:gd name="T2" fmla="*/ 1458 w 1458"/>
                    <a:gd name="T3" fmla="*/ 405 h 1459"/>
                    <a:gd name="T4" fmla="*/ 1457 w 1458"/>
                    <a:gd name="T5" fmla="*/ 362 h 1459"/>
                    <a:gd name="T6" fmla="*/ 1449 w 1458"/>
                    <a:gd name="T7" fmla="*/ 266 h 1459"/>
                    <a:gd name="T8" fmla="*/ 1420 w 1458"/>
                    <a:gd name="T9" fmla="*/ 175 h 1459"/>
                    <a:gd name="T10" fmla="*/ 1362 w 1458"/>
                    <a:gd name="T11" fmla="*/ 97 h 1459"/>
                    <a:gd name="T12" fmla="*/ 1284 w 1458"/>
                    <a:gd name="T13" fmla="*/ 39 h 1459"/>
                    <a:gd name="T14" fmla="*/ 1193 w 1458"/>
                    <a:gd name="T15" fmla="*/ 10 h 1459"/>
                    <a:gd name="T16" fmla="*/ 1097 w 1458"/>
                    <a:gd name="T17" fmla="*/ 1 h 1459"/>
                    <a:gd name="T18" fmla="*/ 1053 w 1458"/>
                    <a:gd name="T19" fmla="*/ 1 h 1459"/>
                    <a:gd name="T20" fmla="*/ 1000 w 1458"/>
                    <a:gd name="T21" fmla="*/ 0 h 1459"/>
                    <a:gd name="T22" fmla="*/ 458 w 1458"/>
                    <a:gd name="T23" fmla="*/ 0 h 1459"/>
                    <a:gd name="T24" fmla="*/ 405 w 1458"/>
                    <a:gd name="T25" fmla="*/ 1 h 1459"/>
                    <a:gd name="T26" fmla="*/ 361 w 1458"/>
                    <a:gd name="T27" fmla="*/ 1 h 1459"/>
                    <a:gd name="T28" fmla="*/ 265 w 1458"/>
                    <a:gd name="T29" fmla="*/ 10 h 1459"/>
                    <a:gd name="T30" fmla="*/ 175 w 1458"/>
                    <a:gd name="T31" fmla="*/ 39 h 1459"/>
                    <a:gd name="T32" fmla="*/ 96 w 1458"/>
                    <a:gd name="T33" fmla="*/ 97 h 1459"/>
                    <a:gd name="T34" fmla="*/ 38 w 1458"/>
                    <a:gd name="T35" fmla="*/ 175 h 1459"/>
                    <a:gd name="T36" fmla="*/ 9 w 1458"/>
                    <a:gd name="T37" fmla="*/ 266 h 1459"/>
                    <a:gd name="T38" fmla="*/ 1 w 1458"/>
                    <a:gd name="T39" fmla="*/ 362 h 1459"/>
                    <a:gd name="T40" fmla="*/ 0 w 1458"/>
                    <a:gd name="T41" fmla="*/ 405 h 1459"/>
                    <a:gd name="T42" fmla="*/ 0 w 1458"/>
                    <a:gd name="T43" fmla="*/ 459 h 1459"/>
                    <a:gd name="T44" fmla="*/ 0 w 1458"/>
                    <a:gd name="T45" fmla="*/ 1001 h 1459"/>
                    <a:gd name="T46" fmla="*/ 0 w 1458"/>
                    <a:gd name="T47" fmla="*/ 1054 h 1459"/>
                    <a:gd name="T48" fmla="*/ 1 w 1458"/>
                    <a:gd name="T49" fmla="*/ 1098 h 1459"/>
                    <a:gd name="T50" fmla="*/ 9 w 1458"/>
                    <a:gd name="T51" fmla="*/ 1193 h 1459"/>
                    <a:gd name="T52" fmla="*/ 38 w 1458"/>
                    <a:gd name="T53" fmla="*/ 1284 h 1459"/>
                    <a:gd name="T54" fmla="*/ 96 w 1458"/>
                    <a:gd name="T55" fmla="*/ 1363 h 1459"/>
                    <a:gd name="T56" fmla="*/ 175 w 1458"/>
                    <a:gd name="T57" fmla="*/ 1421 h 1459"/>
                    <a:gd name="T58" fmla="*/ 265 w 1458"/>
                    <a:gd name="T59" fmla="*/ 1450 h 1459"/>
                    <a:gd name="T60" fmla="*/ 361 w 1458"/>
                    <a:gd name="T61" fmla="*/ 1458 h 1459"/>
                    <a:gd name="T62" fmla="*/ 405 w 1458"/>
                    <a:gd name="T63" fmla="*/ 1459 h 1459"/>
                    <a:gd name="T64" fmla="*/ 458 w 1458"/>
                    <a:gd name="T65" fmla="*/ 1459 h 1459"/>
                    <a:gd name="T66" fmla="*/ 1000 w 1458"/>
                    <a:gd name="T67" fmla="*/ 1459 h 1459"/>
                    <a:gd name="T68" fmla="*/ 1053 w 1458"/>
                    <a:gd name="T69" fmla="*/ 1459 h 1459"/>
                    <a:gd name="T70" fmla="*/ 1097 w 1458"/>
                    <a:gd name="T71" fmla="*/ 1458 h 1459"/>
                    <a:gd name="T72" fmla="*/ 1193 w 1458"/>
                    <a:gd name="T73" fmla="*/ 1450 h 1459"/>
                    <a:gd name="T74" fmla="*/ 1284 w 1458"/>
                    <a:gd name="T75" fmla="*/ 1421 h 1459"/>
                    <a:gd name="T76" fmla="*/ 1362 w 1458"/>
                    <a:gd name="T77" fmla="*/ 1363 h 1459"/>
                    <a:gd name="T78" fmla="*/ 1420 w 1458"/>
                    <a:gd name="T79" fmla="*/ 1284 h 1459"/>
                    <a:gd name="T80" fmla="*/ 1449 w 1458"/>
                    <a:gd name="T81" fmla="*/ 1193 h 1459"/>
                    <a:gd name="T82" fmla="*/ 1457 w 1458"/>
                    <a:gd name="T83" fmla="*/ 1098 h 1459"/>
                    <a:gd name="T84" fmla="*/ 1458 w 1458"/>
                    <a:gd name="T85" fmla="*/ 1054 h 1459"/>
                    <a:gd name="T86" fmla="*/ 1458 w 1458"/>
                    <a:gd name="T87" fmla="*/ 1001 h 1459"/>
                    <a:gd name="T88" fmla="*/ 1458 w 1458"/>
                    <a:gd name="T89" fmla="*/ 459 h 1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458" h="1459">
                      <a:moveTo>
                        <a:pt x="1458" y="459"/>
                      </a:moveTo>
                      <a:cubicBezTo>
                        <a:pt x="1458" y="446"/>
                        <a:pt x="1458" y="427"/>
                        <a:pt x="1458" y="405"/>
                      </a:cubicBezTo>
                      <a:cubicBezTo>
                        <a:pt x="1458" y="382"/>
                        <a:pt x="1458" y="373"/>
                        <a:pt x="1457" y="362"/>
                      </a:cubicBezTo>
                      <a:cubicBezTo>
                        <a:pt x="1457" y="329"/>
                        <a:pt x="1455" y="296"/>
                        <a:pt x="1449" y="266"/>
                      </a:cubicBezTo>
                      <a:cubicBezTo>
                        <a:pt x="1443" y="234"/>
                        <a:pt x="1435" y="205"/>
                        <a:pt x="1420" y="175"/>
                      </a:cubicBezTo>
                      <a:cubicBezTo>
                        <a:pt x="1405" y="146"/>
                        <a:pt x="1384" y="120"/>
                        <a:pt x="1362" y="97"/>
                      </a:cubicBezTo>
                      <a:cubicBezTo>
                        <a:pt x="1339" y="74"/>
                        <a:pt x="1313" y="54"/>
                        <a:pt x="1284" y="39"/>
                      </a:cubicBezTo>
                      <a:cubicBezTo>
                        <a:pt x="1254" y="24"/>
                        <a:pt x="1225" y="16"/>
                        <a:pt x="1193" y="10"/>
                      </a:cubicBezTo>
                      <a:cubicBezTo>
                        <a:pt x="1163" y="4"/>
                        <a:pt x="1130" y="2"/>
                        <a:pt x="1097" y="1"/>
                      </a:cubicBezTo>
                      <a:cubicBezTo>
                        <a:pt x="1086" y="1"/>
                        <a:pt x="1077" y="1"/>
                        <a:pt x="1053" y="1"/>
                      </a:cubicBezTo>
                      <a:cubicBezTo>
                        <a:pt x="1031" y="1"/>
                        <a:pt x="1013" y="0"/>
                        <a:pt x="1000" y="0"/>
                      </a:cubicBezTo>
                      <a:cubicBezTo>
                        <a:pt x="458" y="0"/>
                        <a:pt x="458" y="0"/>
                        <a:pt x="458" y="0"/>
                      </a:cubicBezTo>
                      <a:cubicBezTo>
                        <a:pt x="445" y="0"/>
                        <a:pt x="427" y="1"/>
                        <a:pt x="405" y="1"/>
                      </a:cubicBezTo>
                      <a:cubicBezTo>
                        <a:pt x="381" y="1"/>
                        <a:pt x="372" y="1"/>
                        <a:pt x="361" y="1"/>
                      </a:cubicBezTo>
                      <a:cubicBezTo>
                        <a:pt x="328" y="2"/>
                        <a:pt x="295" y="4"/>
                        <a:pt x="265" y="10"/>
                      </a:cubicBezTo>
                      <a:cubicBezTo>
                        <a:pt x="233" y="16"/>
                        <a:pt x="204" y="24"/>
                        <a:pt x="175" y="39"/>
                      </a:cubicBezTo>
                      <a:cubicBezTo>
                        <a:pt x="145" y="54"/>
                        <a:pt x="119" y="74"/>
                        <a:pt x="96" y="97"/>
                      </a:cubicBezTo>
                      <a:cubicBezTo>
                        <a:pt x="74" y="120"/>
                        <a:pt x="53" y="146"/>
                        <a:pt x="38" y="175"/>
                      </a:cubicBezTo>
                      <a:cubicBezTo>
                        <a:pt x="23" y="205"/>
                        <a:pt x="15" y="234"/>
                        <a:pt x="9" y="266"/>
                      </a:cubicBezTo>
                      <a:cubicBezTo>
                        <a:pt x="3" y="296"/>
                        <a:pt x="1" y="329"/>
                        <a:pt x="1" y="362"/>
                      </a:cubicBezTo>
                      <a:cubicBezTo>
                        <a:pt x="0" y="373"/>
                        <a:pt x="0" y="382"/>
                        <a:pt x="0" y="405"/>
                      </a:cubicBezTo>
                      <a:cubicBezTo>
                        <a:pt x="0" y="427"/>
                        <a:pt x="0" y="446"/>
                        <a:pt x="0" y="459"/>
                      </a:cubicBezTo>
                      <a:cubicBezTo>
                        <a:pt x="0" y="1001"/>
                        <a:pt x="0" y="1001"/>
                        <a:pt x="0" y="1001"/>
                      </a:cubicBezTo>
                      <a:cubicBezTo>
                        <a:pt x="0" y="1014"/>
                        <a:pt x="0" y="1032"/>
                        <a:pt x="0" y="1054"/>
                      </a:cubicBezTo>
                      <a:cubicBezTo>
                        <a:pt x="0" y="1077"/>
                        <a:pt x="0" y="1087"/>
                        <a:pt x="1" y="1098"/>
                      </a:cubicBezTo>
                      <a:cubicBezTo>
                        <a:pt x="1" y="1131"/>
                        <a:pt x="3" y="1164"/>
                        <a:pt x="9" y="1193"/>
                      </a:cubicBezTo>
                      <a:cubicBezTo>
                        <a:pt x="15" y="1226"/>
                        <a:pt x="23" y="1255"/>
                        <a:pt x="38" y="1284"/>
                      </a:cubicBezTo>
                      <a:cubicBezTo>
                        <a:pt x="53" y="1314"/>
                        <a:pt x="74" y="1340"/>
                        <a:pt x="96" y="1363"/>
                      </a:cubicBezTo>
                      <a:cubicBezTo>
                        <a:pt x="119" y="1385"/>
                        <a:pt x="145" y="1406"/>
                        <a:pt x="175" y="1421"/>
                      </a:cubicBezTo>
                      <a:cubicBezTo>
                        <a:pt x="204" y="1436"/>
                        <a:pt x="233" y="1444"/>
                        <a:pt x="265" y="1450"/>
                      </a:cubicBezTo>
                      <a:cubicBezTo>
                        <a:pt x="295" y="1455"/>
                        <a:pt x="328" y="1458"/>
                        <a:pt x="361" y="1458"/>
                      </a:cubicBezTo>
                      <a:cubicBezTo>
                        <a:pt x="372" y="1458"/>
                        <a:pt x="381" y="1459"/>
                        <a:pt x="405" y="1459"/>
                      </a:cubicBezTo>
                      <a:cubicBezTo>
                        <a:pt x="427" y="1459"/>
                        <a:pt x="445" y="1459"/>
                        <a:pt x="458" y="1459"/>
                      </a:cubicBezTo>
                      <a:cubicBezTo>
                        <a:pt x="1000" y="1459"/>
                        <a:pt x="1000" y="1459"/>
                        <a:pt x="1000" y="1459"/>
                      </a:cubicBezTo>
                      <a:cubicBezTo>
                        <a:pt x="1013" y="1459"/>
                        <a:pt x="1031" y="1459"/>
                        <a:pt x="1053" y="1459"/>
                      </a:cubicBezTo>
                      <a:cubicBezTo>
                        <a:pt x="1077" y="1459"/>
                        <a:pt x="1086" y="1458"/>
                        <a:pt x="1097" y="1458"/>
                      </a:cubicBezTo>
                      <a:cubicBezTo>
                        <a:pt x="1130" y="1458"/>
                        <a:pt x="1163" y="1455"/>
                        <a:pt x="1193" y="1450"/>
                      </a:cubicBezTo>
                      <a:cubicBezTo>
                        <a:pt x="1225" y="1444"/>
                        <a:pt x="1254" y="1436"/>
                        <a:pt x="1284" y="1421"/>
                      </a:cubicBezTo>
                      <a:cubicBezTo>
                        <a:pt x="1313" y="1406"/>
                        <a:pt x="1339" y="1385"/>
                        <a:pt x="1362" y="1363"/>
                      </a:cubicBezTo>
                      <a:cubicBezTo>
                        <a:pt x="1384" y="1340"/>
                        <a:pt x="1405" y="1314"/>
                        <a:pt x="1420" y="1284"/>
                      </a:cubicBezTo>
                      <a:cubicBezTo>
                        <a:pt x="1435" y="1255"/>
                        <a:pt x="1443" y="1226"/>
                        <a:pt x="1449" y="1193"/>
                      </a:cubicBezTo>
                      <a:cubicBezTo>
                        <a:pt x="1455" y="1164"/>
                        <a:pt x="1457" y="1131"/>
                        <a:pt x="1457" y="1098"/>
                      </a:cubicBezTo>
                      <a:cubicBezTo>
                        <a:pt x="1458" y="1087"/>
                        <a:pt x="1458" y="1077"/>
                        <a:pt x="1458" y="1054"/>
                      </a:cubicBezTo>
                      <a:cubicBezTo>
                        <a:pt x="1458" y="1032"/>
                        <a:pt x="1458" y="1014"/>
                        <a:pt x="1458" y="1001"/>
                      </a:cubicBezTo>
                      <a:lnTo>
                        <a:pt x="1458" y="459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8" name="Oval 305"/>
                <p:cNvSpPr>
                  <a:spLocks noChangeArrowheads="1"/>
                </p:cNvSpPr>
                <p:nvPr/>
              </p:nvSpPr>
              <p:spPr bwMode="auto">
                <a:xfrm>
                  <a:off x="4849813" y="2497138"/>
                  <a:ext cx="819150" cy="819150"/>
                </a:xfrm>
                <a:prstGeom prst="ellipse">
                  <a:avLst/>
                </a:prstGeom>
                <a:solidFill>
                  <a:srgbClr val="F3F3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9" name="Freeform 306"/>
                <p:cNvSpPr>
                  <a:spLocks/>
                </p:cNvSpPr>
                <p:nvPr/>
              </p:nvSpPr>
              <p:spPr bwMode="auto">
                <a:xfrm>
                  <a:off x="5216525" y="2557463"/>
                  <a:ext cx="22225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0" name="Freeform 307"/>
                <p:cNvSpPr>
                  <a:spLocks/>
                </p:cNvSpPr>
                <p:nvPr/>
              </p:nvSpPr>
              <p:spPr bwMode="auto">
                <a:xfrm>
                  <a:off x="5262563" y="2557463"/>
                  <a:ext cx="44450" cy="66675"/>
                </a:xfrm>
                <a:custGeom>
                  <a:avLst/>
                  <a:gdLst>
                    <a:gd name="T0" fmla="*/ 13 w 69"/>
                    <a:gd name="T1" fmla="*/ 33 h 103"/>
                    <a:gd name="T2" fmla="*/ 3 w 69"/>
                    <a:gd name="T3" fmla="*/ 33 h 103"/>
                    <a:gd name="T4" fmla="*/ 12 w 69"/>
                    <a:gd name="T5" fmla="*/ 9 h 103"/>
                    <a:gd name="T6" fmla="*/ 37 w 69"/>
                    <a:gd name="T7" fmla="*/ 0 h 103"/>
                    <a:gd name="T8" fmla="*/ 61 w 69"/>
                    <a:gd name="T9" fmla="*/ 8 h 103"/>
                    <a:gd name="T10" fmla="*/ 69 w 69"/>
                    <a:gd name="T11" fmla="*/ 28 h 103"/>
                    <a:gd name="T12" fmla="*/ 52 w 69"/>
                    <a:gd name="T13" fmla="*/ 57 h 103"/>
                    <a:gd name="T14" fmla="*/ 24 w 69"/>
                    <a:gd name="T15" fmla="*/ 74 h 103"/>
                    <a:gd name="T16" fmla="*/ 14 w 69"/>
                    <a:gd name="T17" fmla="*/ 83 h 103"/>
                    <a:gd name="T18" fmla="*/ 10 w 69"/>
                    <a:gd name="T19" fmla="*/ 95 h 103"/>
                    <a:gd name="T20" fmla="*/ 68 w 69"/>
                    <a:gd name="T21" fmla="*/ 95 h 103"/>
                    <a:gd name="T22" fmla="*/ 68 w 69"/>
                    <a:gd name="T23" fmla="*/ 103 h 103"/>
                    <a:gd name="T24" fmla="*/ 0 w 69"/>
                    <a:gd name="T25" fmla="*/ 103 h 103"/>
                    <a:gd name="T26" fmla="*/ 2 w 69"/>
                    <a:gd name="T27" fmla="*/ 89 h 103"/>
                    <a:gd name="T28" fmla="*/ 8 w 69"/>
                    <a:gd name="T29" fmla="*/ 78 h 103"/>
                    <a:gd name="T30" fmla="*/ 31 w 69"/>
                    <a:gd name="T31" fmla="*/ 59 h 103"/>
                    <a:gd name="T32" fmla="*/ 50 w 69"/>
                    <a:gd name="T33" fmla="*/ 47 h 103"/>
                    <a:gd name="T34" fmla="*/ 58 w 69"/>
                    <a:gd name="T35" fmla="*/ 29 h 103"/>
                    <a:gd name="T36" fmla="*/ 52 w 69"/>
                    <a:gd name="T37" fmla="*/ 13 h 103"/>
                    <a:gd name="T38" fmla="*/ 36 w 69"/>
                    <a:gd name="T39" fmla="*/ 7 h 103"/>
                    <a:gd name="T40" fmla="*/ 19 w 69"/>
                    <a:gd name="T41" fmla="*/ 15 h 103"/>
                    <a:gd name="T42" fmla="*/ 13 w 69"/>
                    <a:gd name="T43" fmla="*/ 3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9" h="103">
                      <a:moveTo>
                        <a:pt x="1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23"/>
                        <a:pt x="6" y="15"/>
                        <a:pt x="12" y="9"/>
                      </a:cubicBezTo>
                      <a:cubicBezTo>
                        <a:pt x="18" y="3"/>
                        <a:pt x="27" y="0"/>
                        <a:pt x="37" y="0"/>
                      </a:cubicBezTo>
                      <a:cubicBezTo>
                        <a:pt x="47" y="0"/>
                        <a:pt x="55" y="2"/>
                        <a:pt x="61" y="8"/>
                      </a:cubicBezTo>
                      <a:cubicBezTo>
                        <a:pt x="66" y="13"/>
                        <a:pt x="69" y="20"/>
                        <a:pt x="69" y="28"/>
                      </a:cubicBezTo>
                      <a:cubicBezTo>
                        <a:pt x="69" y="39"/>
                        <a:pt x="63" y="49"/>
                        <a:pt x="52" y="57"/>
                      </a:cubicBezTo>
                      <a:cubicBezTo>
                        <a:pt x="42" y="63"/>
                        <a:pt x="33" y="68"/>
                        <a:pt x="24" y="74"/>
                      </a:cubicBezTo>
                      <a:cubicBezTo>
                        <a:pt x="19" y="77"/>
                        <a:pt x="16" y="80"/>
                        <a:pt x="14" y="83"/>
                      </a:cubicBezTo>
                      <a:cubicBezTo>
                        <a:pt x="12" y="86"/>
                        <a:pt x="10" y="91"/>
                        <a:pt x="10" y="95"/>
                      </a:cubicBezTo>
                      <a:cubicBezTo>
                        <a:pt x="68" y="95"/>
                        <a:pt x="68" y="95"/>
                        <a:pt x="68" y="95"/>
                      </a:cubicBezTo>
                      <a:cubicBezTo>
                        <a:pt x="68" y="103"/>
                        <a:pt x="68" y="103"/>
                        <a:pt x="68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97"/>
                        <a:pt x="1" y="93"/>
                        <a:pt x="2" y="89"/>
                      </a:cubicBezTo>
                      <a:cubicBezTo>
                        <a:pt x="3" y="85"/>
                        <a:pt x="5" y="81"/>
                        <a:pt x="8" y="78"/>
                      </a:cubicBezTo>
                      <a:cubicBezTo>
                        <a:pt x="14" y="71"/>
                        <a:pt x="21" y="65"/>
                        <a:pt x="31" y="59"/>
                      </a:cubicBezTo>
                      <a:cubicBezTo>
                        <a:pt x="42" y="53"/>
                        <a:pt x="48" y="48"/>
                        <a:pt x="50" y="47"/>
                      </a:cubicBezTo>
                      <a:cubicBezTo>
                        <a:pt x="56" y="42"/>
                        <a:pt x="58" y="36"/>
                        <a:pt x="58" y="29"/>
                      </a:cubicBezTo>
                      <a:cubicBezTo>
                        <a:pt x="58" y="22"/>
                        <a:pt x="56" y="17"/>
                        <a:pt x="52" y="13"/>
                      </a:cubicBezTo>
                      <a:cubicBezTo>
                        <a:pt x="48" y="9"/>
                        <a:pt x="42" y="7"/>
                        <a:pt x="36" y="7"/>
                      </a:cubicBezTo>
                      <a:cubicBezTo>
                        <a:pt x="29" y="7"/>
                        <a:pt x="24" y="10"/>
                        <a:pt x="19" y="15"/>
                      </a:cubicBezTo>
                      <a:cubicBezTo>
                        <a:pt x="15" y="20"/>
                        <a:pt x="13" y="26"/>
                        <a:pt x="13" y="3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1" name="Freeform 308"/>
                <p:cNvSpPr>
                  <a:spLocks noEditPoints="1"/>
                </p:cNvSpPr>
                <p:nvPr/>
              </p:nvSpPr>
              <p:spPr bwMode="auto">
                <a:xfrm>
                  <a:off x="5235575" y="3192463"/>
                  <a:ext cx="44450" cy="68262"/>
                </a:xfrm>
                <a:custGeom>
                  <a:avLst/>
                  <a:gdLst>
                    <a:gd name="T0" fmla="*/ 68 w 69"/>
                    <a:gd name="T1" fmla="*/ 26 h 106"/>
                    <a:gd name="T2" fmla="*/ 58 w 69"/>
                    <a:gd name="T3" fmla="*/ 26 h 106"/>
                    <a:gd name="T4" fmla="*/ 51 w 69"/>
                    <a:gd name="T5" fmla="*/ 13 h 106"/>
                    <a:gd name="T6" fmla="*/ 38 w 69"/>
                    <a:gd name="T7" fmla="*/ 8 h 106"/>
                    <a:gd name="T8" fmla="*/ 18 w 69"/>
                    <a:gd name="T9" fmla="*/ 18 h 106"/>
                    <a:gd name="T10" fmla="*/ 9 w 69"/>
                    <a:gd name="T11" fmla="*/ 55 h 106"/>
                    <a:gd name="T12" fmla="*/ 19 w 69"/>
                    <a:gd name="T13" fmla="*/ 44 h 106"/>
                    <a:gd name="T14" fmla="*/ 36 w 69"/>
                    <a:gd name="T15" fmla="*/ 39 h 106"/>
                    <a:gd name="T16" fmla="*/ 61 w 69"/>
                    <a:gd name="T17" fmla="*/ 48 h 106"/>
                    <a:gd name="T18" fmla="*/ 69 w 69"/>
                    <a:gd name="T19" fmla="*/ 72 h 106"/>
                    <a:gd name="T20" fmla="*/ 61 w 69"/>
                    <a:gd name="T21" fmla="*/ 97 h 106"/>
                    <a:gd name="T22" fmla="*/ 36 w 69"/>
                    <a:gd name="T23" fmla="*/ 106 h 106"/>
                    <a:gd name="T24" fmla="*/ 10 w 69"/>
                    <a:gd name="T25" fmla="*/ 95 h 106"/>
                    <a:gd name="T26" fmla="*/ 0 w 69"/>
                    <a:gd name="T27" fmla="*/ 56 h 106"/>
                    <a:gd name="T28" fmla="*/ 7 w 69"/>
                    <a:gd name="T29" fmla="*/ 19 h 106"/>
                    <a:gd name="T30" fmla="*/ 37 w 69"/>
                    <a:gd name="T31" fmla="*/ 0 h 106"/>
                    <a:gd name="T32" fmla="*/ 58 w 69"/>
                    <a:gd name="T33" fmla="*/ 7 h 106"/>
                    <a:gd name="T34" fmla="*/ 68 w 69"/>
                    <a:gd name="T35" fmla="*/ 26 h 106"/>
                    <a:gd name="T36" fmla="*/ 36 w 69"/>
                    <a:gd name="T37" fmla="*/ 47 h 106"/>
                    <a:gd name="T38" fmla="*/ 19 w 69"/>
                    <a:gd name="T39" fmla="*/ 54 h 106"/>
                    <a:gd name="T40" fmla="*/ 13 w 69"/>
                    <a:gd name="T41" fmla="*/ 72 h 106"/>
                    <a:gd name="T42" fmla="*/ 18 w 69"/>
                    <a:gd name="T43" fmla="*/ 89 h 106"/>
                    <a:gd name="T44" fmla="*/ 36 w 69"/>
                    <a:gd name="T45" fmla="*/ 98 h 106"/>
                    <a:gd name="T46" fmla="*/ 55 w 69"/>
                    <a:gd name="T47" fmla="*/ 90 h 106"/>
                    <a:gd name="T48" fmla="*/ 60 w 69"/>
                    <a:gd name="T49" fmla="*/ 72 h 106"/>
                    <a:gd name="T50" fmla="*/ 54 w 69"/>
                    <a:gd name="T51" fmla="*/ 53 h 106"/>
                    <a:gd name="T52" fmla="*/ 36 w 69"/>
                    <a:gd name="T53" fmla="*/ 47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9" h="106">
                      <a:moveTo>
                        <a:pt x="68" y="26"/>
                      </a:move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7" y="20"/>
                        <a:pt x="55" y="16"/>
                        <a:pt x="51" y="13"/>
                      </a:cubicBezTo>
                      <a:cubicBezTo>
                        <a:pt x="48" y="10"/>
                        <a:pt x="44" y="8"/>
                        <a:pt x="38" y="8"/>
                      </a:cubicBezTo>
                      <a:cubicBezTo>
                        <a:pt x="30" y="8"/>
                        <a:pt x="23" y="11"/>
                        <a:pt x="18" y="18"/>
                      </a:cubicBezTo>
                      <a:cubicBezTo>
                        <a:pt x="12" y="25"/>
                        <a:pt x="9" y="38"/>
                        <a:pt x="9" y="55"/>
                      </a:cubicBezTo>
                      <a:cubicBezTo>
                        <a:pt x="13" y="49"/>
                        <a:pt x="17" y="46"/>
                        <a:pt x="19" y="44"/>
                      </a:cubicBezTo>
                      <a:cubicBezTo>
                        <a:pt x="24" y="40"/>
                        <a:pt x="30" y="39"/>
                        <a:pt x="36" y="39"/>
                      </a:cubicBezTo>
                      <a:cubicBezTo>
                        <a:pt x="47" y="39"/>
                        <a:pt x="55" y="42"/>
                        <a:pt x="61" y="48"/>
                      </a:cubicBezTo>
                      <a:cubicBezTo>
                        <a:pt x="66" y="53"/>
                        <a:pt x="69" y="62"/>
                        <a:pt x="69" y="72"/>
                      </a:cubicBezTo>
                      <a:cubicBezTo>
                        <a:pt x="69" y="83"/>
                        <a:pt x="66" y="91"/>
                        <a:pt x="61" y="97"/>
                      </a:cubicBezTo>
                      <a:cubicBezTo>
                        <a:pt x="55" y="103"/>
                        <a:pt x="47" y="106"/>
                        <a:pt x="36" y="106"/>
                      </a:cubicBezTo>
                      <a:cubicBezTo>
                        <a:pt x="25" y="106"/>
                        <a:pt x="17" y="102"/>
                        <a:pt x="10" y="95"/>
                      </a:cubicBezTo>
                      <a:cubicBezTo>
                        <a:pt x="3" y="86"/>
                        <a:pt x="0" y="74"/>
                        <a:pt x="0" y="56"/>
                      </a:cubicBezTo>
                      <a:cubicBezTo>
                        <a:pt x="0" y="41"/>
                        <a:pt x="2" y="29"/>
                        <a:pt x="7" y="19"/>
                      </a:cubicBezTo>
                      <a:cubicBezTo>
                        <a:pt x="14" y="7"/>
                        <a:pt x="24" y="0"/>
                        <a:pt x="37" y="0"/>
                      </a:cubicBezTo>
                      <a:cubicBezTo>
                        <a:pt x="46" y="0"/>
                        <a:pt x="53" y="2"/>
                        <a:pt x="58" y="7"/>
                      </a:cubicBezTo>
                      <a:cubicBezTo>
                        <a:pt x="64" y="11"/>
                        <a:pt x="67" y="17"/>
                        <a:pt x="68" y="26"/>
                      </a:cubicBezTo>
                      <a:close/>
                      <a:moveTo>
                        <a:pt x="36" y="47"/>
                      </a:moveTo>
                      <a:cubicBezTo>
                        <a:pt x="29" y="47"/>
                        <a:pt x="23" y="49"/>
                        <a:pt x="19" y="54"/>
                      </a:cubicBezTo>
                      <a:cubicBezTo>
                        <a:pt x="15" y="59"/>
                        <a:pt x="13" y="65"/>
                        <a:pt x="13" y="72"/>
                      </a:cubicBezTo>
                      <a:cubicBezTo>
                        <a:pt x="13" y="79"/>
                        <a:pt x="15" y="85"/>
                        <a:pt x="18" y="89"/>
                      </a:cubicBezTo>
                      <a:cubicBezTo>
                        <a:pt x="22" y="95"/>
                        <a:pt x="28" y="98"/>
                        <a:pt x="36" y="98"/>
                      </a:cubicBezTo>
                      <a:cubicBezTo>
                        <a:pt x="44" y="98"/>
                        <a:pt x="51" y="95"/>
                        <a:pt x="55" y="90"/>
                      </a:cubicBezTo>
                      <a:cubicBezTo>
                        <a:pt x="58" y="85"/>
                        <a:pt x="60" y="79"/>
                        <a:pt x="60" y="72"/>
                      </a:cubicBezTo>
                      <a:cubicBezTo>
                        <a:pt x="60" y="64"/>
                        <a:pt x="58" y="57"/>
                        <a:pt x="54" y="53"/>
                      </a:cubicBezTo>
                      <a:cubicBezTo>
                        <a:pt x="50" y="49"/>
                        <a:pt x="44" y="47"/>
                        <a:pt x="36" y="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2" name="Freeform 309"/>
                <p:cNvSpPr>
                  <a:spLocks/>
                </p:cNvSpPr>
                <p:nvPr/>
              </p:nvSpPr>
              <p:spPr bwMode="auto">
                <a:xfrm>
                  <a:off x="5402263" y="2603500"/>
                  <a:ext cx="23813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6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3" name="Freeform 310"/>
                <p:cNvSpPr>
                  <a:spLocks/>
                </p:cNvSpPr>
                <p:nvPr/>
              </p:nvSpPr>
              <p:spPr bwMode="auto">
                <a:xfrm>
                  <a:off x="5511800" y="2720975"/>
                  <a:ext cx="44450" cy="66675"/>
                </a:xfrm>
                <a:custGeom>
                  <a:avLst/>
                  <a:gdLst>
                    <a:gd name="T0" fmla="*/ 13 w 68"/>
                    <a:gd name="T1" fmla="*/ 34 h 103"/>
                    <a:gd name="T2" fmla="*/ 3 w 68"/>
                    <a:gd name="T3" fmla="*/ 34 h 103"/>
                    <a:gd name="T4" fmla="*/ 12 w 68"/>
                    <a:gd name="T5" fmla="*/ 9 h 103"/>
                    <a:gd name="T6" fmla="*/ 37 w 68"/>
                    <a:gd name="T7" fmla="*/ 0 h 103"/>
                    <a:gd name="T8" fmla="*/ 60 w 68"/>
                    <a:gd name="T9" fmla="*/ 8 h 103"/>
                    <a:gd name="T10" fmla="*/ 68 w 68"/>
                    <a:gd name="T11" fmla="*/ 28 h 103"/>
                    <a:gd name="T12" fmla="*/ 52 w 68"/>
                    <a:gd name="T13" fmla="*/ 57 h 103"/>
                    <a:gd name="T14" fmla="*/ 23 w 68"/>
                    <a:gd name="T15" fmla="*/ 74 h 103"/>
                    <a:gd name="T16" fmla="*/ 14 w 68"/>
                    <a:gd name="T17" fmla="*/ 83 h 103"/>
                    <a:gd name="T18" fmla="*/ 10 w 68"/>
                    <a:gd name="T19" fmla="*/ 95 h 103"/>
                    <a:gd name="T20" fmla="*/ 67 w 68"/>
                    <a:gd name="T21" fmla="*/ 95 h 103"/>
                    <a:gd name="T22" fmla="*/ 67 w 68"/>
                    <a:gd name="T23" fmla="*/ 103 h 103"/>
                    <a:gd name="T24" fmla="*/ 0 w 68"/>
                    <a:gd name="T25" fmla="*/ 103 h 103"/>
                    <a:gd name="T26" fmla="*/ 2 w 68"/>
                    <a:gd name="T27" fmla="*/ 89 h 103"/>
                    <a:gd name="T28" fmla="*/ 8 w 68"/>
                    <a:gd name="T29" fmla="*/ 78 h 103"/>
                    <a:gd name="T30" fmla="*/ 31 w 68"/>
                    <a:gd name="T31" fmla="*/ 60 h 103"/>
                    <a:gd name="T32" fmla="*/ 50 w 68"/>
                    <a:gd name="T33" fmla="*/ 47 h 103"/>
                    <a:gd name="T34" fmla="*/ 58 w 68"/>
                    <a:gd name="T35" fmla="*/ 29 h 103"/>
                    <a:gd name="T36" fmla="*/ 52 w 68"/>
                    <a:gd name="T37" fmla="*/ 14 h 103"/>
                    <a:gd name="T38" fmla="*/ 35 w 68"/>
                    <a:gd name="T39" fmla="*/ 8 h 103"/>
                    <a:gd name="T40" fmla="*/ 19 w 68"/>
                    <a:gd name="T41" fmla="*/ 15 h 103"/>
                    <a:gd name="T42" fmla="*/ 13 w 68"/>
                    <a:gd name="T43" fmla="*/ 34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8" h="103">
                      <a:moveTo>
                        <a:pt x="1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23"/>
                        <a:pt x="6" y="15"/>
                        <a:pt x="12" y="9"/>
                      </a:cubicBezTo>
                      <a:cubicBezTo>
                        <a:pt x="18" y="3"/>
                        <a:pt x="26" y="0"/>
                        <a:pt x="37" y="0"/>
                      </a:cubicBezTo>
                      <a:cubicBezTo>
                        <a:pt x="47" y="0"/>
                        <a:pt x="54" y="3"/>
                        <a:pt x="60" y="8"/>
                      </a:cubicBezTo>
                      <a:cubicBezTo>
                        <a:pt x="66" y="13"/>
                        <a:pt x="68" y="20"/>
                        <a:pt x="68" y="28"/>
                      </a:cubicBezTo>
                      <a:cubicBezTo>
                        <a:pt x="68" y="40"/>
                        <a:pt x="63" y="49"/>
                        <a:pt x="52" y="57"/>
                      </a:cubicBezTo>
                      <a:cubicBezTo>
                        <a:pt x="42" y="63"/>
                        <a:pt x="33" y="69"/>
                        <a:pt x="23" y="74"/>
                      </a:cubicBezTo>
                      <a:cubicBezTo>
                        <a:pt x="19" y="78"/>
                        <a:pt x="16" y="81"/>
                        <a:pt x="14" y="83"/>
                      </a:cubicBezTo>
                      <a:cubicBezTo>
                        <a:pt x="11" y="87"/>
                        <a:pt x="10" y="91"/>
                        <a:pt x="10" y="95"/>
                      </a:cubicBezTo>
                      <a:cubicBezTo>
                        <a:pt x="67" y="95"/>
                        <a:pt x="67" y="95"/>
                        <a:pt x="67" y="95"/>
                      </a:cubicBezTo>
                      <a:cubicBezTo>
                        <a:pt x="67" y="103"/>
                        <a:pt x="67" y="103"/>
                        <a:pt x="67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98"/>
                        <a:pt x="0" y="93"/>
                        <a:pt x="2" y="89"/>
                      </a:cubicBezTo>
                      <a:cubicBezTo>
                        <a:pt x="3" y="85"/>
                        <a:pt x="5" y="82"/>
                        <a:pt x="8" y="78"/>
                      </a:cubicBezTo>
                      <a:cubicBezTo>
                        <a:pt x="13" y="72"/>
                        <a:pt x="21" y="66"/>
                        <a:pt x="31" y="60"/>
                      </a:cubicBezTo>
                      <a:cubicBezTo>
                        <a:pt x="42" y="53"/>
                        <a:pt x="48" y="49"/>
                        <a:pt x="50" y="47"/>
                      </a:cubicBezTo>
                      <a:cubicBezTo>
                        <a:pt x="55" y="42"/>
                        <a:pt x="58" y="36"/>
                        <a:pt x="58" y="29"/>
                      </a:cubicBezTo>
                      <a:cubicBezTo>
                        <a:pt x="58" y="23"/>
                        <a:pt x="56" y="17"/>
                        <a:pt x="52" y="14"/>
                      </a:cubicBezTo>
                      <a:cubicBezTo>
                        <a:pt x="47" y="10"/>
                        <a:pt x="42" y="8"/>
                        <a:pt x="35" y="8"/>
                      </a:cubicBezTo>
                      <a:cubicBezTo>
                        <a:pt x="29" y="8"/>
                        <a:pt x="23" y="10"/>
                        <a:pt x="19" y="15"/>
                      </a:cubicBezTo>
                      <a:cubicBezTo>
                        <a:pt x="15" y="21"/>
                        <a:pt x="13" y="27"/>
                        <a:pt x="13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4" name="Freeform 311"/>
                <p:cNvSpPr>
                  <a:spLocks noEditPoints="1"/>
                </p:cNvSpPr>
                <p:nvPr/>
              </p:nvSpPr>
              <p:spPr bwMode="auto">
                <a:xfrm>
                  <a:off x="5510213" y="3040063"/>
                  <a:ext cx="46038" cy="66675"/>
                </a:xfrm>
                <a:custGeom>
                  <a:avLst/>
                  <a:gdLst>
                    <a:gd name="T0" fmla="*/ 19 w 29"/>
                    <a:gd name="T1" fmla="*/ 42 h 42"/>
                    <a:gd name="T2" fmla="*/ 19 w 29"/>
                    <a:gd name="T3" fmla="*/ 31 h 42"/>
                    <a:gd name="T4" fmla="*/ 0 w 29"/>
                    <a:gd name="T5" fmla="*/ 31 h 42"/>
                    <a:gd name="T6" fmla="*/ 0 w 29"/>
                    <a:gd name="T7" fmla="*/ 28 h 42"/>
                    <a:gd name="T8" fmla="*/ 20 w 29"/>
                    <a:gd name="T9" fmla="*/ 0 h 42"/>
                    <a:gd name="T10" fmla="*/ 23 w 29"/>
                    <a:gd name="T11" fmla="*/ 0 h 42"/>
                    <a:gd name="T12" fmla="*/ 23 w 29"/>
                    <a:gd name="T13" fmla="*/ 28 h 42"/>
                    <a:gd name="T14" fmla="*/ 29 w 29"/>
                    <a:gd name="T15" fmla="*/ 28 h 42"/>
                    <a:gd name="T16" fmla="*/ 29 w 29"/>
                    <a:gd name="T17" fmla="*/ 31 h 42"/>
                    <a:gd name="T18" fmla="*/ 23 w 29"/>
                    <a:gd name="T19" fmla="*/ 31 h 42"/>
                    <a:gd name="T20" fmla="*/ 23 w 29"/>
                    <a:gd name="T21" fmla="*/ 42 h 42"/>
                    <a:gd name="T22" fmla="*/ 19 w 29"/>
                    <a:gd name="T23" fmla="*/ 42 h 42"/>
                    <a:gd name="T24" fmla="*/ 19 w 29"/>
                    <a:gd name="T25" fmla="*/ 6 h 42"/>
                    <a:gd name="T26" fmla="*/ 4 w 29"/>
                    <a:gd name="T27" fmla="*/ 28 h 42"/>
                    <a:gd name="T28" fmla="*/ 19 w 29"/>
                    <a:gd name="T29" fmla="*/ 28 h 42"/>
                    <a:gd name="T30" fmla="*/ 19 w 29"/>
                    <a:gd name="T31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" h="42">
                      <a:moveTo>
                        <a:pt x="19" y="42"/>
                      </a:moveTo>
                      <a:lnTo>
                        <a:pt x="19" y="31"/>
                      </a:lnTo>
                      <a:lnTo>
                        <a:pt x="0" y="31"/>
                      </a:ln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3" y="28"/>
                      </a:lnTo>
                      <a:lnTo>
                        <a:pt x="29" y="28"/>
                      </a:lnTo>
                      <a:lnTo>
                        <a:pt x="29" y="31"/>
                      </a:lnTo>
                      <a:lnTo>
                        <a:pt x="23" y="31"/>
                      </a:lnTo>
                      <a:lnTo>
                        <a:pt x="23" y="42"/>
                      </a:lnTo>
                      <a:lnTo>
                        <a:pt x="19" y="42"/>
                      </a:lnTo>
                      <a:close/>
                      <a:moveTo>
                        <a:pt x="19" y="6"/>
                      </a:moveTo>
                      <a:lnTo>
                        <a:pt x="4" y="28"/>
                      </a:lnTo>
                      <a:lnTo>
                        <a:pt x="19" y="28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5" name="Freeform 312"/>
                <p:cNvSpPr>
                  <a:spLocks noEditPoints="1"/>
                </p:cNvSpPr>
                <p:nvPr/>
              </p:nvSpPr>
              <p:spPr bwMode="auto">
                <a:xfrm>
                  <a:off x="4959350" y="3036888"/>
                  <a:ext cx="44450" cy="68262"/>
                </a:xfrm>
                <a:custGeom>
                  <a:avLst/>
                  <a:gdLst>
                    <a:gd name="T0" fmla="*/ 18 w 69"/>
                    <a:gd name="T1" fmla="*/ 48 h 105"/>
                    <a:gd name="T2" fmla="*/ 7 w 69"/>
                    <a:gd name="T3" fmla="*/ 39 h 105"/>
                    <a:gd name="T4" fmla="*/ 4 w 69"/>
                    <a:gd name="T5" fmla="*/ 25 h 105"/>
                    <a:gd name="T6" fmla="*/ 12 w 69"/>
                    <a:gd name="T7" fmla="*/ 7 h 105"/>
                    <a:gd name="T8" fmla="*/ 33 w 69"/>
                    <a:gd name="T9" fmla="*/ 0 h 105"/>
                    <a:gd name="T10" fmla="*/ 55 w 69"/>
                    <a:gd name="T11" fmla="*/ 6 h 105"/>
                    <a:gd name="T12" fmla="*/ 64 w 69"/>
                    <a:gd name="T13" fmla="*/ 25 h 105"/>
                    <a:gd name="T14" fmla="*/ 61 w 69"/>
                    <a:gd name="T15" fmla="*/ 39 h 105"/>
                    <a:gd name="T16" fmla="*/ 50 w 69"/>
                    <a:gd name="T17" fmla="*/ 48 h 105"/>
                    <a:gd name="T18" fmla="*/ 64 w 69"/>
                    <a:gd name="T19" fmla="*/ 58 h 105"/>
                    <a:gd name="T20" fmla="*/ 69 w 69"/>
                    <a:gd name="T21" fmla="*/ 74 h 105"/>
                    <a:gd name="T22" fmla="*/ 59 w 69"/>
                    <a:gd name="T23" fmla="*/ 97 h 105"/>
                    <a:gd name="T24" fmla="*/ 32 w 69"/>
                    <a:gd name="T25" fmla="*/ 105 h 105"/>
                    <a:gd name="T26" fmla="*/ 11 w 69"/>
                    <a:gd name="T27" fmla="*/ 98 h 105"/>
                    <a:gd name="T28" fmla="*/ 0 w 69"/>
                    <a:gd name="T29" fmla="*/ 75 h 105"/>
                    <a:gd name="T30" fmla="*/ 5 w 69"/>
                    <a:gd name="T31" fmla="*/ 58 h 105"/>
                    <a:gd name="T32" fmla="*/ 18 w 69"/>
                    <a:gd name="T33" fmla="*/ 48 h 105"/>
                    <a:gd name="T34" fmla="*/ 34 w 69"/>
                    <a:gd name="T35" fmla="*/ 53 h 105"/>
                    <a:gd name="T36" fmla="*/ 17 w 69"/>
                    <a:gd name="T37" fmla="*/ 58 h 105"/>
                    <a:gd name="T38" fmla="*/ 9 w 69"/>
                    <a:gd name="T39" fmla="*/ 75 h 105"/>
                    <a:gd name="T40" fmla="*/ 16 w 69"/>
                    <a:gd name="T41" fmla="*/ 91 h 105"/>
                    <a:gd name="T42" fmla="*/ 35 w 69"/>
                    <a:gd name="T43" fmla="*/ 97 h 105"/>
                    <a:gd name="T44" fmla="*/ 52 w 69"/>
                    <a:gd name="T45" fmla="*/ 91 h 105"/>
                    <a:gd name="T46" fmla="*/ 59 w 69"/>
                    <a:gd name="T47" fmla="*/ 74 h 105"/>
                    <a:gd name="T48" fmla="*/ 52 w 69"/>
                    <a:gd name="T49" fmla="*/ 58 h 105"/>
                    <a:gd name="T50" fmla="*/ 34 w 69"/>
                    <a:gd name="T51" fmla="*/ 53 h 105"/>
                    <a:gd name="T52" fmla="*/ 34 w 69"/>
                    <a:gd name="T53" fmla="*/ 8 h 105"/>
                    <a:gd name="T54" fmla="*/ 19 w 69"/>
                    <a:gd name="T55" fmla="*/ 13 h 105"/>
                    <a:gd name="T56" fmla="*/ 13 w 69"/>
                    <a:gd name="T57" fmla="*/ 26 h 105"/>
                    <a:gd name="T58" fmla="*/ 20 w 69"/>
                    <a:gd name="T59" fmla="*/ 40 h 105"/>
                    <a:gd name="T60" fmla="*/ 35 w 69"/>
                    <a:gd name="T61" fmla="*/ 45 h 105"/>
                    <a:gd name="T62" fmla="*/ 49 w 69"/>
                    <a:gd name="T63" fmla="*/ 40 h 105"/>
                    <a:gd name="T64" fmla="*/ 55 w 69"/>
                    <a:gd name="T65" fmla="*/ 24 h 105"/>
                    <a:gd name="T66" fmla="*/ 50 w 69"/>
                    <a:gd name="T67" fmla="*/ 12 h 105"/>
                    <a:gd name="T68" fmla="*/ 34 w 69"/>
                    <a:gd name="T69" fmla="*/ 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9" h="105">
                      <a:moveTo>
                        <a:pt x="18" y="48"/>
                      </a:moveTo>
                      <a:cubicBezTo>
                        <a:pt x="13" y="44"/>
                        <a:pt x="9" y="41"/>
                        <a:pt x="7" y="39"/>
                      </a:cubicBezTo>
                      <a:cubicBezTo>
                        <a:pt x="5" y="35"/>
                        <a:pt x="4" y="31"/>
                        <a:pt x="4" y="25"/>
                      </a:cubicBezTo>
                      <a:cubicBezTo>
                        <a:pt x="4" y="18"/>
                        <a:pt x="7" y="12"/>
                        <a:pt x="12" y="7"/>
                      </a:cubicBezTo>
                      <a:cubicBezTo>
                        <a:pt x="18" y="2"/>
                        <a:pt x="25" y="0"/>
                        <a:pt x="33" y="0"/>
                      </a:cubicBezTo>
                      <a:cubicBezTo>
                        <a:pt x="42" y="0"/>
                        <a:pt x="49" y="2"/>
                        <a:pt x="55" y="6"/>
                      </a:cubicBezTo>
                      <a:cubicBezTo>
                        <a:pt x="61" y="10"/>
                        <a:pt x="64" y="17"/>
                        <a:pt x="64" y="25"/>
                      </a:cubicBezTo>
                      <a:cubicBezTo>
                        <a:pt x="64" y="31"/>
                        <a:pt x="63" y="35"/>
                        <a:pt x="61" y="39"/>
                      </a:cubicBezTo>
                      <a:cubicBezTo>
                        <a:pt x="59" y="43"/>
                        <a:pt x="55" y="46"/>
                        <a:pt x="50" y="48"/>
                      </a:cubicBezTo>
                      <a:cubicBezTo>
                        <a:pt x="56" y="50"/>
                        <a:pt x="60" y="54"/>
                        <a:pt x="64" y="58"/>
                      </a:cubicBezTo>
                      <a:cubicBezTo>
                        <a:pt x="67" y="63"/>
                        <a:pt x="69" y="68"/>
                        <a:pt x="69" y="74"/>
                      </a:cubicBezTo>
                      <a:cubicBezTo>
                        <a:pt x="69" y="84"/>
                        <a:pt x="65" y="92"/>
                        <a:pt x="59" y="97"/>
                      </a:cubicBezTo>
                      <a:cubicBezTo>
                        <a:pt x="53" y="103"/>
                        <a:pt x="44" y="105"/>
                        <a:pt x="32" y="105"/>
                      </a:cubicBezTo>
                      <a:cubicBezTo>
                        <a:pt x="24" y="105"/>
                        <a:pt x="17" y="103"/>
                        <a:pt x="11" y="98"/>
                      </a:cubicBezTo>
                      <a:cubicBezTo>
                        <a:pt x="4" y="92"/>
                        <a:pt x="0" y="84"/>
                        <a:pt x="0" y="75"/>
                      </a:cubicBezTo>
                      <a:cubicBezTo>
                        <a:pt x="0" y="69"/>
                        <a:pt x="2" y="63"/>
                        <a:pt x="5" y="58"/>
                      </a:cubicBezTo>
                      <a:cubicBezTo>
                        <a:pt x="8" y="53"/>
                        <a:pt x="12" y="50"/>
                        <a:pt x="18" y="48"/>
                      </a:cubicBezTo>
                      <a:close/>
                      <a:moveTo>
                        <a:pt x="34" y="53"/>
                      </a:moveTo>
                      <a:cubicBezTo>
                        <a:pt x="27" y="53"/>
                        <a:pt x="21" y="54"/>
                        <a:pt x="17" y="58"/>
                      </a:cubicBezTo>
                      <a:cubicBezTo>
                        <a:pt x="12" y="62"/>
                        <a:pt x="9" y="67"/>
                        <a:pt x="9" y="75"/>
                      </a:cubicBezTo>
                      <a:cubicBezTo>
                        <a:pt x="9" y="81"/>
                        <a:pt x="12" y="87"/>
                        <a:pt x="16" y="91"/>
                      </a:cubicBezTo>
                      <a:cubicBezTo>
                        <a:pt x="21" y="95"/>
                        <a:pt x="27" y="97"/>
                        <a:pt x="35" y="97"/>
                      </a:cubicBezTo>
                      <a:cubicBezTo>
                        <a:pt x="42" y="97"/>
                        <a:pt x="48" y="95"/>
                        <a:pt x="52" y="91"/>
                      </a:cubicBezTo>
                      <a:cubicBezTo>
                        <a:pt x="57" y="87"/>
                        <a:pt x="59" y="81"/>
                        <a:pt x="59" y="74"/>
                      </a:cubicBezTo>
                      <a:cubicBezTo>
                        <a:pt x="59" y="67"/>
                        <a:pt x="57" y="62"/>
                        <a:pt x="52" y="58"/>
                      </a:cubicBezTo>
                      <a:cubicBezTo>
                        <a:pt x="48" y="55"/>
                        <a:pt x="42" y="53"/>
                        <a:pt x="34" y="53"/>
                      </a:cubicBezTo>
                      <a:close/>
                      <a:moveTo>
                        <a:pt x="34" y="8"/>
                      </a:moveTo>
                      <a:cubicBezTo>
                        <a:pt x="28" y="8"/>
                        <a:pt x="23" y="9"/>
                        <a:pt x="19" y="13"/>
                      </a:cubicBezTo>
                      <a:cubicBezTo>
                        <a:pt x="15" y="16"/>
                        <a:pt x="13" y="20"/>
                        <a:pt x="13" y="26"/>
                      </a:cubicBezTo>
                      <a:cubicBezTo>
                        <a:pt x="13" y="32"/>
                        <a:pt x="15" y="37"/>
                        <a:pt x="20" y="40"/>
                      </a:cubicBezTo>
                      <a:cubicBezTo>
                        <a:pt x="24" y="43"/>
                        <a:pt x="29" y="45"/>
                        <a:pt x="35" y="45"/>
                      </a:cubicBezTo>
                      <a:cubicBezTo>
                        <a:pt x="41" y="45"/>
                        <a:pt x="46" y="43"/>
                        <a:pt x="49" y="40"/>
                      </a:cubicBezTo>
                      <a:cubicBezTo>
                        <a:pt x="53" y="37"/>
                        <a:pt x="55" y="31"/>
                        <a:pt x="55" y="24"/>
                      </a:cubicBezTo>
                      <a:cubicBezTo>
                        <a:pt x="55" y="19"/>
                        <a:pt x="53" y="15"/>
                        <a:pt x="50" y="12"/>
                      </a:cubicBezTo>
                      <a:cubicBezTo>
                        <a:pt x="46" y="9"/>
                        <a:pt x="41" y="8"/>
                        <a:pt x="34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6" name="Freeform 313"/>
                <p:cNvSpPr>
                  <a:spLocks noEditPoints="1"/>
                </p:cNvSpPr>
                <p:nvPr/>
              </p:nvSpPr>
              <p:spPr bwMode="auto">
                <a:xfrm>
                  <a:off x="4919663" y="2876550"/>
                  <a:ext cx="44450" cy="68262"/>
                </a:xfrm>
                <a:custGeom>
                  <a:avLst/>
                  <a:gdLst>
                    <a:gd name="T0" fmla="*/ 2 w 69"/>
                    <a:gd name="T1" fmla="*/ 80 h 105"/>
                    <a:gd name="T2" fmla="*/ 11 w 69"/>
                    <a:gd name="T3" fmla="*/ 80 h 105"/>
                    <a:gd name="T4" fmla="*/ 31 w 69"/>
                    <a:gd name="T5" fmla="*/ 97 h 105"/>
                    <a:gd name="T6" fmla="*/ 55 w 69"/>
                    <a:gd name="T7" fmla="*/ 81 h 105"/>
                    <a:gd name="T8" fmla="*/ 60 w 69"/>
                    <a:gd name="T9" fmla="*/ 51 h 105"/>
                    <a:gd name="T10" fmla="*/ 60 w 69"/>
                    <a:gd name="T11" fmla="*/ 51 h 105"/>
                    <a:gd name="T12" fmla="*/ 48 w 69"/>
                    <a:gd name="T13" fmla="*/ 63 h 105"/>
                    <a:gd name="T14" fmla="*/ 32 w 69"/>
                    <a:gd name="T15" fmla="*/ 67 h 105"/>
                    <a:gd name="T16" fmla="*/ 9 w 69"/>
                    <a:gd name="T17" fmla="*/ 58 h 105"/>
                    <a:gd name="T18" fmla="*/ 0 w 69"/>
                    <a:gd name="T19" fmla="*/ 34 h 105"/>
                    <a:gd name="T20" fmla="*/ 8 w 69"/>
                    <a:gd name="T21" fmla="*/ 10 h 105"/>
                    <a:gd name="T22" fmla="*/ 33 w 69"/>
                    <a:gd name="T23" fmla="*/ 0 h 105"/>
                    <a:gd name="T24" fmla="*/ 62 w 69"/>
                    <a:gd name="T25" fmla="*/ 15 h 105"/>
                    <a:gd name="T26" fmla="*/ 69 w 69"/>
                    <a:gd name="T27" fmla="*/ 52 h 105"/>
                    <a:gd name="T28" fmla="*/ 59 w 69"/>
                    <a:gd name="T29" fmla="*/ 92 h 105"/>
                    <a:gd name="T30" fmla="*/ 32 w 69"/>
                    <a:gd name="T31" fmla="*/ 105 h 105"/>
                    <a:gd name="T32" fmla="*/ 11 w 69"/>
                    <a:gd name="T33" fmla="*/ 99 h 105"/>
                    <a:gd name="T34" fmla="*/ 2 w 69"/>
                    <a:gd name="T35" fmla="*/ 80 h 105"/>
                    <a:gd name="T36" fmla="*/ 33 w 69"/>
                    <a:gd name="T37" fmla="*/ 8 h 105"/>
                    <a:gd name="T38" fmla="*/ 15 w 69"/>
                    <a:gd name="T39" fmla="*/ 15 h 105"/>
                    <a:gd name="T40" fmla="*/ 9 w 69"/>
                    <a:gd name="T41" fmla="*/ 34 h 105"/>
                    <a:gd name="T42" fmla="*/ 15 w 69"/>
                    <a:gd name="T43" fmla="*/ 53 h 105"/>
                    <a:gd name="T44" fmla="*/ 33 w 69"/>
                    <a:gd name="T45" fmla="*/ 59 h 105"/>
                    <a:gd name="T46" fmla="*/ 50 w 69"/>
                    <a:gd name="T47" fmla="*/ 52 h 105"/>
                    <a:gd name="T48" fmla="*/ 56 w 69"/>
                    <a:gd name="T49" fmla="*/ 34 h 105"/>
                    <a:gd name="T50" fmla="*/ 50 w 69"/>
                    <a:gd name="T51" fmla="*/ 15 h 105"/>
                    <a:gd name="T52" fmla="*/ 33 w 69"/>
                    <a:gd name="T53" fmla="*/ 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9" h="105">
                      <a:moveTo>
                        <a:pt x="2" y="80"/>
                      </a:move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92"/>
                        <a:pt x="20" y="97"/>
                        <a:pt x="31" y="97"/>
                      </a:cubicBezTo>
                      <a:cubicBezTo>
                        <a:pt x="42" y="97"/>
                        <a:pt x="50" y="92"/>
                        <a:pt x="55" y="81"/>
                      </a:cubicBezTo>
                      <a:cubicBezTo>
                        <a:pt x="58" y="74"/>
                        <a:pt x="60" y="64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57" y="56"/>
                        <a:pt x="53" y="61"/>
                        <a:pt x="48" y="63"/>
                      </a:cubicBezTo>
                      <a:cubicBezTo>
                        <a:pt x="44" y="66"/>
                        <a:pt x="38" y="67"/>
                        <a:pt x="32" y="67"/>
                      </a:cubicBezTo>
                      <a:cubicBezTo>
                        <a:pt x="22" y="67"/>
                        <a:pt x="14" y="64"/>
                        <a:pt x="9" y="58"/>
                      </a:cubicBezTo>
                      <a:cubicBezTo>
                        <a:pt x="3" y="52"/>
                        <a:pt x="0" y="44"/>
                        <a:pt x="0" y="34"/>
                      </a:cubicBezTo>
                      <a:cubicBezTo>
                        <a:pt x="0" y="24"/>
                        <a:pt x="2" y="16"/>
                        <a:pt x="8" y="10"/>
                      </a:cubicBezTo>
                      <a:cubicBezTo>
                        <a:pt x="14" y="3"/>
                        <a:pt x="22" y="0"/>
                        <a:pt x="33" y="0"/>
                      </a:cubicBezTo>
                      <a:cubicBezTo>
                        <a:pt x="46" y="0"/>
                        <a:pt x="56" y="5"/>
                        <a:pt x="62" y="15"/>
                      </a:cubicBezTo>
                      <a:cubicBezTo>
                        <a:pt x="67" y="24"/>
                        <a:pt x="69" y="36"/>
                        <a:pt x="69" y="52"/>
                      </a:cubicBezTo>
                      <a:cubicBezTo>
                        <a:pt x="69" y="69"/>
                        <a:pt x="66" y="82"/>
                        <a:pt x="59" y="92"/>
                      </a:cubicBezTo>
                      <a:cubicBezTo>
                        <a:pt x="52" y="101"/>
                        <a:pt x="43" y="105"/>
                        <a:pt x="32" y="105"/>
                      </a:cubicBezTo>
                      <a:cubicBezTo>
                        <a:pt x="23" y="105"/>
                        <a:pt x="16" y="103"/>
                        <a:pt x="11" y="99"/>
                      </a:cubicBezTo>
                      <a:cubicBezTo>
                        <a:pt x="5" y="95"/>
                        <a:pt x="2" y="89"/>
                        <a:pt x="2" y="80"/>
                      </a:cubicBezTo>
                      <a:close/>
                      <a:moveTo>
                        <a:pt x="33" y="8"/>
                      </a:moveTo>
                      <a:cubicBezTo>
                        <a:pt x="25" y="8"/>
                        <a:pt x="19" y="10"/>
                        <a:pt x="15" y="15"/>
                      </a:cubicBezTo>
                      <a:cubicBezTo>
                        <a:pt x="11" y="19"/>
                        <a:pt x="9" y="26"/>
                        <a:pt x="9" y="34"/>
                      </a:cubicBezTo>
                      <a:cubicBezTo>
                        <a:pt x="9" y="42"/>
                        <a:pt x="11" y="48"/>
                        <a:pt x="15" y="53"/>
                      </a:cubicBezTo>
                      <a:cubicBezTo>
                        <a:pt x="20" y="57"/>
                        <a:pt x="25" y="59"/>
                        <a:pt x="33" y="59"/>
                      </a:cubicBezTo>
                      <a:cubicBezTo>
                        <a:pt x="40" y="59"/>
                        <a:pt x="46" y="57"/>
                        <a:pt x="50" y="52"/>
                      </a:cubicBezTo>
                      <a:cubicBezTo>
                        <a:pt x="54" y="47"/>
                        <a:pt x="56" y="41"/>
                        <a:pt x="56" y="34"/>
                      </a:cubicBezTo>
                      <a:cubicBezTo>
                        <a:pt x="56" y="26"/>
                        <a:pt x="54" y="20"/>
                        <a:pt x="50" y="15"/>
                      </a:cubicBezTo>
                      <a:cubicBezTo>
                        <a:pt x="46" y="10"/>
                        <a:pt x="40" y="8"/>
                        <a:pt x="33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7" name="Freeform 314"/>
                <p:cNvSpPr>
                  <a:spLocks/>
                </p:cNvSpPr>
                <p:nvPr/>
              </p:nvSpPr>
              <p:spPr bwMode="auto">
                <a:xfrm>
                  <a:off x="5556250" y="2876550"/>
                  <a:ext cx="44450" cy="68262"/>
                </a:xfrm>
                <a:custGeom>
                  <a:avLst/>
                  <a:gdLst>
                    <a:gd name="T0" fmla="*/ 27 w 70"/>
                    <a:gd name="T1" fmla="*/ 53 h 105"/>
                    <a:gd name="T2" fmla="*/ 27 w 70"/>
                    <a:gd name="T3" fmla="*/ 46 h 105"/>
                    <a:gd name="T4" fmla="*/ 48 w 70"/>
                    <a:gd name="T5" fmla="*/ 42 h 105"/>
                    <a:gd name="T6" fmla="*/ 57 w 70"/>
                    <a:gd name="T7" fmla="*/ 26 h 105"/>
                    <a:gd name="T8" fmla="*/ 50 w 70"/>
                    <a:gd name="T9" fmla="*/ 12 h 105"/>
                    <a:gd name="T10" fmla="*/ 35 w 70"/>
                    <a:gd name="T11" fmla="*/ 8 h 105"/>
                    <a:gd name="T12" fmla="*/ 19 w 70"/>
                    <a:gd name="T13" fmla="*/ 14 h 105"/>
                    <a:gd name="T14" fmla="*/ 13 w 70"/>
                    <a:gd name="T15" fmla="*/ 30 h 105"/>
                    <a:gd name="T16" fmla="*/ 3 w 70"/>
                    <a:gd name="T17" fmla="*/ 30 h 105"/>
                    <a:gd name="T18" fmla="*/ 5 w 70"/>
                    <a:gd name="T19" fmla="*/ 17 h 105"/>
                    <a:gd name="T20" fmla="*/ 13 w 70"/>
                    <a:gd name="T21" fmla="*/ 7 h 105"/>
                    <a:gd name="T22" fmla="*/ 23 w 70"/>
                    <a:gd name="T23" fmla="*/ 1 h 105"/>
                    <a:gd name="T24" fmla="*/ 37 w 70"/>
                    <a:gd name="T25" fmla="*/ 0 h 105"/>
                    <a:gd name="T26" fmla="*/ 57 w 70"/>
                    <a:gd name="T27" fmla="*/ 6 h 105"/>
                    <a:gd name="T28" fmla="*/ 66 w 70"/>
                    <a:gd name="T29" fmla="*/ 25 h 105"/>
                    <a:gd name="T30" fmla="*/ 51 w 70"/>
                    <a:gd name="T31" fmla="*/ 48 h 105"/>
                    <a:gd name="T32" fmla="*/ 66 w 70"/>
                    <a:gd name="T33" fmla="*/ 59 h 105"/>
                    <a:gd name="T34" fmla="*/ 70 w 70"/>
                    <a:gd name="T35" fmla="*/ 74 h 105"/>
                    <a:gd name="T36" fmla="*/ 61 w 70"/>
                    <a:gd name="T37" fmla="*/ 96 h 105"/>
                    <a:gd name="T38" fmla="*/ 36 w 70"/>
                    <a:gd name="T39" fmla="*/ 105 h 105"/>
                    <a:gd name="T40" fmla="*/ 10 w 70"/>
                    <a:gd name="T41" fmla="*/ 98 h 105"/>
                    <a:gd name="T42" fmla="*/ 0 w 70"/>
                    <a:gd name="T43" fmla="*/ 73 h 105"/>
                    <a:gd name="T44" fmla="*/ 9 w 70"/>
                    <a:gd name="T45" fmla="*/ 73 h 105"/>
                    <a:gd name="T46" fmla="*/ 16 w 70"/>
                    <a:gd name="T47" fmla="*/ 91 h 105"/>
                    <a:gd name="T48" fmla="*/ 35 w 70"/>
                    <a:gd name="T49" fmla="*/ 97 h 105"/>
                    <a:gd name="T50" fmla="*/ 53 w 70"/>
                    <a:gd name="T51" fmla="*/ 90 h 105"/>
                    <a:gd name="T52" fmla="*/ 60 w 70"/>
                    <a:gd name="T53" fmla="*/ 74 h 105"/>
                    <a:gd name="T54" fmla="*/ 50 w 70"/>
                    <a:gd name="T55" fmla="*/ 57 h 105"/>
                    <a:gd name="T56" fmla="*/ 27 w 70"/>
                    <a:gd name="T57" fmla="*/ 53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" h="105">
                      <a:moveTo>
                        <a:pt x="27" y="53"/>
                      </a:moveTo>
                      <a:cubicBezTo>
                        <a:pt x="27" y="46"/>
                        <a:pt x="27" y="46"/>
                        <a:pt x="27" y="46"/>
                      </a:cubicBezTo>
                      <a:cubicBezTo>
                        <a:pt x="37" y="46"/>
                        <a:pt x="44" y="44"/>
                        <a:pt x="48" y="42"/>
                      </a:cubicBezTo>
                      <a:cubicBezTo>
                        <a:pt x="54" y="39"/>
                        <a:pt x="57" y="33"/>
                        <a:pt x="57" y="26"/>
                      </a:cubicBezTo>
                      <a:cubicBezTo>
                        <a:pt x="57" y="20"/>
                        <a:pt x="55" y="15"/>
                        <a:pt x="50" y="12"/>
                      </a:cubicBezTo>
                      <a:cubicBezTo>
                        <a:pt x="46" y="9"/>
                        <a:pt x="41" y="8"/>
                        <a:pt x="35" y="8"/>
                      </a:cubicBezTo>
                      <a:cubicBezTo>
                        <a:pt x="28" y="8"/>
                        <a:pt x="23" y="10"/>
                        <a:pt x="19" y="14"/>
                      </a:cubicBezTo>
                      <a:cubicBezTo>
                        <a:pt x="15" y="18"/>
                        <a:pt x="13" y="23"/>
                        <a:pt x="1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25"/>
                        <a:pt x="4" y="21"/>
                        <a:pt x="5" y="17"/>
                      </a:cubicBezTo>
                      <a:cubicBezTo>
                        <a:pt x="7" y="14"/>
                        <a:pt x="10" y="10"/>
                        <a:pt x="13" y="7"/>
                      </a:cubicBezTo>
                      <a:cubicBezTo>
                        <a:pt x="16" y="4"/>
                        <a:pt x="19" y="2"/>
                        <a:pt x="23" y="1"/>
                      </a:cubicBezTo>
                      <a:cubicBezTo>
                        <a:pt x="27" y="0"/>
                        <a:pt x="32" y="0"/>
                        <a:pt x="37" y="0"/>
                      </a:cubicBezTo>
                      <a:cubicBezTo>
                        <a:pt x="45" y="0"/>
                        <a:pt x="52" y="2"/>
                        <a:pt x="57" y="6"/>
                      </a:cubicBezTo>
                      <a:cubicBezTo>
                        <a:pt x="63" y="10"/>
                        <a:pt x="66" y="17"/>
                        <a:pt x="66" y="25"/>
                      </a:cubicBezTo>
                      <a:cubicBezTo>
                        <a:pt x="66" y="36"/>
                        <a:pt x="61" y="44"/>
                        <a:pt x="51" y="48"/>
                      </a:cubicBezTo>
                      <a:cubicBezTo>
                        <a:pt x="58" y="50"/>
                        <a:pt x="63" y="54"/>
                        <a:pt x="66" y="59"/>
                      </a:cubicBezTo>
                      <a:cubicBezTo>
                        <a:pt x="68" y="63"/>
                        <a:pt x="70" y="68"/>
                        <a:pt x="70" y="74"/>
                      </a:cubicBezTo>
                      <a:cubicBezTo>
                        <a:pt x="70" y="83"/>
                        <a:pt x="67" y="90"/>
                        <a:pt x="61" y="96"/>
                      </a:cubicBezTo>
                      <a:cubicBezTo>
                        <a:pt x="55" y="102"/>
                        <a:pt x="47" y="105"/>
                        <a:pt x="36" y="105"/>
                      </a:cubicBezTo>
                      <a:cubicBezTo>
                        <a:pt x="24" y="105"/>
                        <a:pt x="15" y="103"/>
                        <a:pt x="10" y="98"/>
                      </a:cubicBezTo>
                      <a:cubicBezTo>
                        <a:pt x="4" y="94"/>
                        <a:pt x="1" y="85"/>
                        <a:pt x="0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81"/>
                        <a:pt x="11" y="87"/>
                        <a:pt x="16" y="91"/>
                      </a:cubicBezTo>
                      <a:cubicBezTo>
                        <a:pt x="21" y="95"/>
                        <a:pt x="27" y="97"/>
                        <a:pt x="35" y="97"/>
                      </a:cubicBezTo>
                      <a:cubicBezTo>
                        <a:pt x="42" y="97"/>
                        <a:pt x="48" y="95"/>
                        <a:pt x="53" y="90"/>
                      </a:cubicBezTo>
                      <a:cubicBezTo>
                        <a:pt x="58" y="86"/>
                        <a:pt x="60" y="80"/>
                        <a:pt x="60" y="74"/>
                      </a:cubicBezTo>
                      <a:cubicBezTo>
                        <a:pt x="60" y="66"/>
                        <a:pt x="57" y="61"/>
                        <a:pt x="50" y="57"/>
                      </a:cubicBezTo>
                      <a:cubicBezTo>
                        <a:pt x="45" y="55"/>
                        <a:pt x="37" y="53"/>
                        <a:pt x="27" y="5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8" name="Freeform 315"/>
                <p:cNvSpPr>
                  <a:spLocks/>
                </p:cNvSpPr>
                <p:nvPr/>
              </p:nvSpPr>
              <p:spPr bwMode="auto">
                <a:xfrm>
                  <a:off x="4941888" y="2720975"/>
                  <a:ext cx="22225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7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7"/>
                      </a:cubicBezTo>
                      <a:cubicBezTo>
                        <a:pt x="24" y="14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9" name="Freeform 316"/>
                <p:cNvSpPr>
                  <a:spLocks noEditPoints="1"/>
                </p:cNvSpPr>
                <p:nvPr/>
              </p:nvSpPr>
              <p:spPr bwMode="auto">
                <a:xfrm>
                  <a:off x="4981575" y="2720975"/>
                  <a:ext cx="46038" cy="68262"/>
                </a:xfrm>
                <a:custGeom>
                  <a:avLst/>
                  <a:gdLst>
                    <a:gd name="T0" fmla="*/ 35 w 70"/>
                    <a:gd name="T1" fmla="*/ 0 h 105"/>
                    <a:gd name="T2" fmla="*/ 64 w 70"/>
                    <a:gd name="T3" fmla="*/ 18 h 105"/>
                    <a:gd name="T4" fmla="*/ 70 w 70"/>
                    <a:gd name="T5" fmla="*/ 53 h 105"/>
                    <a:gd name="T6" fmla="*/ 64 w 70"/>
                    <a:gd name="T7" fmla="*/ 90 h 105"/>
                    <a:gd name="T8" fmla="*/ 35 w 70"/>
                    <a:gd name="T9" fmla="*/ 105 h 105"/>
                    <a:gd name="T10" fmla="*/ 7 w 70"/>
                    <a:gd name="T11" fmla="*/ 90 h 105"/>
                    <a:gd name="T12" fmla="*/ 0 w 70"/>
                    <a:gd name="T13" fmla="*/ 52 h 105"/>
                    <a:gd name="T14" fmla="*/ 7 w 70"/>
                    <a:gd name="T15" fmla="*/ 16 h 105"/>
                    <a:gd name="T16" fmla="*/ 35 w 70"/>
                    <a:gd name="T17" fmla="*/ 0 h 105"/>
                    <a:gd name="T18" fmla="*/ 61 w 70"/>
                    <a:gd name="T19" fmla="*/ 52 h 105"/>
                    <a:gd name="T20" fmla="*/ 56 w 70"/>
                    <a:gd name="T21" fmla="*/ 22 h 105"/>
                    <a:gd name="T22" fmla="*/ 35 w 70"/>
                    <a:gd name="T23" fmla="*/ 8 h 105"/>
                    <a:gd name="T24" fmla="*/ 15 w 70"/>
                    <a:gd name="T25" fmla="*/ 22 h 105"/>
                    <a:gd name="T26" fmla="*/ 10 w 70"/>
                    <a:gd name="T27" fmla="*/ 53 h 105"/>
                    <a:gd name="T28" fmla="*/ 15 w 70"/>
                    <a:gd name="T29" fmla="*/ 85 h 105"/>
                    <a:gd name="T30" fmla="*/ 35 w 70"/>
                    <a:gd name="T31" fmla="*/ 97 h 105"/>
                    <a:gd name="T32" fmla="*/ 57 w 70"/>
                    <a:gd name="T33" fmla="*/ 83 h 105"/>
                    <a:gd name="T34" fmla="*/ 61 w 70"/>
                    <a:gd name="T35" fmla="*/ 5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" h="105">
                      <a:moveTo>
                        <a:pt x="35" y="0"/>
                      </a:moveTo>
                      <a:cubicBezTo>
                        <a:pt x="49" y="0"/>
                        <a:pt x="59" y="6"/>
                        <a:pt x="64" y="18"/>
                      </a:cubicBezTo>
                      <a:cubicBezTo>
                        <a:pt x="68" y="26"/>
                        <a:pt x="70" y="38"/>
                        <a:pt x="70" y="53"/>
                      </a:cubicBezTo>
                      <a:cubicBezTo>
                        <a:pt x="70" y="69"/>
                        <a:pt x="68" y="81"/>
                        <a:pt x="64" y="90"/>
                      </a:cubicBezTo>
                      <a:cubicBezTo>
                        <a:pt x="58" y="100"/>
                        <a:pt x="49" y="105"/>
                        <a:pt x="35" y="105"/>
                      </a:cubicBezTo>
                      <a:cubicBezTo>
                        <a:pt x="22" y="105"/>
                        <a:pt x="13" y="100"/>
                        <a:pt x="7" y="90"/>
                      </a:cubicBezTo>
                      <a:cubicBezTo>
                        <a:pt x="3" y="81"/>
                        <a:pt x="0" y="69"/>
                        <a:pt x="0" y="52"/>
                      </a:cubicBezTo>
                      <a:cubicBezTo>
                        <a:pt x="0" y="37"/>
                        <a:pt x="3" y="25"/>
                        <a:pt x="7" y="16"/>
                      </a:cubicBezTo>
                      <a:cubicBezTo>
                        <a:pt x="12" y="5"/>
                        <a:pt x="22" y="0"/>
                        <a:pt x="35" y="0"/>
                      </a:cubicBezTo>
                      <a:close/>
                      <a:moveTo>
                        <a:pt x="61" y="52"/>
                      </a:moveTo>
                      <a:cubicBezTo>
                        <a:pt x="61" y="39"/>
                        <a:pt x="59" y="29"/>
                        <a:pt x="56" y="22"/>
                      </a:cubicBezTo>
                      <a:cubicBezTo>
                        <a:pt x="52" y="12"/>
                        <a:pt x="45" y="8"/>
                        <a:pt x="35" y="8"/>
                      </a:cubicBezTo>
                      <a:cubicBezTo>
                        <a:pt x="26" y="8"/>
                        <a:pt x="19" y="13"/>
                        <a:pt x="15" y="22"/>
                      </a:cubicBezTo>
                      <a:cubicBezTo>
                        <a:pt x="11" y="30"/>
                        <a:pt x="10" y="40"/>
                        <a:pt x="10" y="53"/>
                      </a:cubicBezTo>
                      <a:cubicBezTo>
                        <a:pt x="10" y="68"/>
                        <a:pt x="12" y="79"/>
                        <a:pt x="15" y="85"/>
                      </a:cubicBezTo>
                      <a:cubicBezTo>
                        <a:pt x="19" y="93"/>
                        <a:pt x="26" y="97"/>
                        <a:pt x="35" y="97"/>
                      </a:cubicBezTo>
                      <a:cubicBezTo>
                        <a:pt x="45" y="97"/>
                        <a:pt x="52" y="93"/>
                        <a:pt x="57" y="83"/>
                      </a:cubicBezTo>
                      <a:cubicBezTo>
                        <a:pt x="59" y="76"/>
                        <a:pt x="61" y="66"/>
                        <a:pt x="61" y="5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0" name="Freeform 317"/>
                <p:cNvSpPr>
                  <a:spLocks/>
                </p:cNvSpPr>
                <p:nvPr/>
              </p:nvSpPr>
              <p:spPr bwMode="auto">
                <a:xfrm>
                  <a:off x="5394325" y="3152775"/>
                  <a:ext cx="44450" cy="68262"/>
                </a:xfrm>
                <a:custGeom>
                  <a:avLst/>
                  <a:gdLst>
                    <a:gd name="T0" fmla="*/ 0 w 69"/>
                    <a:gd name="T1" fmla="*/ 76 h 105"/>
                    <a:gd name="T2" fmla="*/ 9 w 69"/>
                    <a:gd name="T3" fmla="*/ 76 h 105"/>
                    <a:gd name="T4" fmla="*/ 17 w 69"/>
                    <a:gd name="T5" fmla="*/ 91 h 105"/>
                    <a:gd name="T6" fmla="*/ 35 w 69"/>
                    <a:gd name="T7" fmla="*/ 97 h 105"/>
                    <a:gd name="T8" fmla="*/ 53 w 69"/>
                    <a:gd name="T9" fmla="*/ 89 h 105"/>
                    <a:gd name="T10" fmla="*/ 60 w 69"/>
                    <a:gd name="T11" fmla="*/ 70 h 105"/>
                    <a:gd name="T12" fmla="*/ 53 w 69"/>
                    <a:gd name="T13" fmla="*/ 51 h 105"/>
                    <a:gd name="T14" fmla="*/ 34 w 69"/>
                    <a:gd name="T15" fmla="*/ 44 h 105"/>
                    <a:gd name="T16" fmla="*/ 21 w 69"/>
                    <a:gd name="T17" fmla="*/ 47 h 105"/>
                    <a:gd name="T18" fmla="*/ 11 w 69"/>
                    <a:gd name="T19" fmla="*/ 55 h 105"/>
                    <a:gd name="T20" fmla="*/ 4 w 69"/>
                    <a:gd name="T21" fmla="*/ 54 h 105"/>
                    <a:gd name="T22" fmla="*/ 12 w 69"/>
                    <a:gd name="T23" fmla="*/ 0 h 105"/>
                    <a:gd name="T24" fmla="*/ 63 w 69"/>
                    <a:gd name="T25" fmla="*/ 0 h 105"/>
                    <a:gd name="T26" fmla="*/ 63 w 69"/>
                    <a:gd name="T27" fmla="*/ 8 h 105"/>
                    <a:gd name="T28" fmla="*/ 20 w 69"/>
                    <a:gd name="T29" fmla="*/ 8 h 105"/>
                    <a:gd name="T30" fmla="*/ 14 w 69"/>
                    <a:gd name="T31" fmla="*/ 43 h 105"/>
                    <a:gd name="T32" fmla="*/ 25 w 69"/>
                    <a:gd name="T33" fmla="*/ 38 h 105"/>
                    <a:gd name="T34" fmla="*/ 36 w 69"/>
                    <a:gd name="T35" fmla="*/ 36 h 105"/>
                    <a:gd name="T36" fmla="*/ 60 w 69"/>
                    <a:gd name="T37" fmla="*/ 46 h 105"/>
                    <a:gd name="T38" fmla="*/ 69 w 69"/>
                    <a:gd name="T39" fmla="*/ 70 h 105"/>
                    <a:gd name="T40" fmla="*/ 59 w 69"/>
                    <a:gd name="T41" fmla="*/ 96 h 105"/>
                    <a:gd name="T42" fmla="*/ 36 w 69"/>
                    <a:gd name="T43" fmla="*/ 105 h 105"/>
                    <a:gd name="T44" fmla="*/ 11 w 69"/>
                    <a:gd name="T45" fmla="*/ 98 h 105"/>
                    <a:gd name="T46" fmla="*/ 0 w 69"/>
                    <a:gd name="T47" fmla="*/ 76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9" h="105">
                      <a:moveTo>
                        <a:pt x="0" y="76"/>
                      </a:move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10" y="83"/>
                        <a:pt x="13" y="88"/>
                        <a:pt x="17" y="91"/>
                      </a:cubicBezTo>
                      <a:cubicBezTo>
                        <a:pt x="22" y="95"/>
                        <a:pt x="28" y="97"/>
                        <a:pt x="35" y="97"/>
                      </a:cubicBezTo>
                      <a:cubicBezTo>
                        <a:pt x="42" y="97"/>
                        <a:pt x="48" y="94"/>
                        <a:pt x="53" y="89"/>
                      </a:cubicBezTo>
                      <a:cubicBezTo>
                        <a:pt x="57" y="84"/>
                        <a:pt x="60" y="78"/>
                        <a:pt x="60" y="70"/>
                      </a:cubicBezTo>
                      <a:cubicBezTo>
                        <a:pt x="60" y="63"/>
                        <a:pt x="57" y="56"/>
                        <a:pt x="53" y="51"/>
                      </a:cubicBezTo>
                      <a:cubicBezTo>
                        <a:pt x="48" y="47"/>
                        <a:pt x="42" y="44"/>
                        <a:pt x="34" y="44"/>
                      </a:cubicBezTo>
                      <a:cubicBezTo>
                        <a:pt x="29" y="44"/>
                        <a:pt x="25" y="45"/>
                        <a:pt x="21" y="47"/>
                      </a:cubicBezTo>
                      <a:cubicBezTo>
                        <a:pt x="18" y="48"/>
                        <a:pt x="14" y="51"/>
                        <a:pt x="11" y="55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8" y="40"/>
                        <a:pt x="21" y="39"/>
                        <a:pt x="25" y="38"/>
                      </a:cubicBezTo>
                      <a:cubicBezTo>
                        <a:pt x="28" y="37"/>
                        <a:pt x="32" y="36"/>
                        <a:pt x="36" y="36"/>
                      </a:cubicBezTo>
                      <a:cubicBezTo>
                        <a:pt x="46" y="36"/>
                        <a:pt x="54" y="39"/>
                        <a:pt x="60" y="46"/>
                      </a:cubicBezTo>
                      <a:cubicBezTo>
                        <a:pt x="66" y="52"/>
                        <a:pt x="69" y="60"/>
                        <a:pt x="69" y="70"/>
                      </a:cubicBezTo>
                      <a:cubicBezTo>
                        <a:pt x="69" y="81"/>
                        <a:pt x="66" y="89"/>
                        <a:pt x="59" y="96"/>
                      </a:cubicBezTo>
                      <a:cubicBezTo>
                        <a:pt x="53" y="102"/>
                        <a:pt x="45" y="105"/>
                        <a:pt x="36" y="105"/>
                      </a:cubicBezTo>
                      <a:cubicBezTo>
                        <a:pt x="25" y="105"/>
                        <a:pt x="17" y="103"/>
                        <a:pt x="11" y="98"/>
                      </a:cubicBezTo>
                      <a:cubicBezTo>
                        <a:pt x="4" y="94"/>
                        <a:pt x="0" y="86"/>
                        <a:pt x="0" y="7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1" name="Freeform 318"/>
                <p:cNvSpPr>
                  <a:spLocks/>
                </p:cNvSpPr>
                <p:nvPr/>
              </p:nvSpPr>
              <p:spPr bwMode="auto">
                <a:xfrm>
                  <a:off x="5078413" y="3152775"/>
                  <a:ext cx="42863" cy="66675"/>
                </a:xfrm>
                <a:custGeom>
                  <a:avLst/>
                  <a:gdLst>
                    <a:gd name="T0" fmla="*/ 0 w 65"/>
                    <a:gd name="T1" fmla="*/ 10 h 103"/>
                    <a:gd name="T2" fmla="*/ 0 w 65"/>
                    <a:gd name="T3" fmla="*/ 0 h 103"/>
                    <a:gd name="T4" fmla="*/ 65 w 65"/>
                    <a:gd name="T5" fmla="*/ 0 h 103"/>
                    <a:gd name="T6" fmla="*/ 65 w 65"/>
                    <a:gd name="T7" fmla="*/ 9 h 103"/>
                    <a:gd name="T8" fmla="*/ 33 w 65"/>
                    <a:gd name="T9" fmla="*/ 61 h 103"/>
                    <a:gd name="T10" fmla="*/ 24 w 65"/>
                    <a:gd name="T11" fmla="*/ 103 h 103"/>
                    <a:gd name="T12" fmla="*/ 13 w 65"/>
                    <a:gd name="T13" fmla="*/ 103 h 103"/>
                    <a:gd name="T14" fmla="*/ 26 w 65"/>
                    <a:gd name="T15" fmla="*/ 54 h 103"/>
                    <a:gd name="T16" fmla="*/ 54 w 65"/>
                    <a:gd name="T17" fmla="*/ 10 h 103"/>
                    <a:gd name="T18" fmla="*/ 0 w 65"/>
                    <a:gd name="T19" fmla="*/ 1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103">
                      <a:moveTo>
                        <a:pt x="0" y="1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52" y="25"/>
                        <a:pt x="41" y="42"/>
                        <a:pt x="33" y="61"/>
                      </a:cubicBezTo>
                      <a:cubicBezTo>
                        <a:pt x="27" y="77"/>
                        <a:pt x="24" y="91"/>
                        <a:pt x="24" y="103"/>
                      </a:cubicBezTo>
                      <a:cubicBezTo>
                        <a:pt x="13" y="103"/>
                        <a:pt x="13" y="103"/>
                        <a:pt x="13" y="103"/>
                      </a:cubicBezTo>
                      <a:cubicBezTo>
                        <a:pt x="13" y="89"/>
                        <a:pt x="18" y="73"/>
                        <a:pt x="26" y="54"/>
                      </a:cubicBezTo>
                      <a:cubicBezTo>
                        <a:pt x="34" y="38"/>
                        <a:pt x="43" y="23"/>
                        <a:pt x="54" y="10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2" name="Freeform 319"/>
                <p:cNvSpPr>
                  <a:spLocks/>
                </p:cNvSpPr>
                <p:nvPr/>
              </p:nvSpPr>
              <p:spPr bwMode="auto">
                <a:xfrm>
                  <a:off x="5060950" y="2603500"/>
                  <a:ext cx="22225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3" name="Freeform 320"/>
                <p:cNvSpPr>
                  <a:spLocks/>
                </p:cNvSpPr>
                <p:nvPr/>
              </p:nvSpPr>
              <p:spPr bwMode="auto">
                <a:xfrm>
                  <a:off x="5106988" y="2603500"/>
                  <a:ext cx="23813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4" name="Freeform 321"/>
                <p:cNvSpPr>
                  <a:spLocks/>
                </p:cNvSpPr>
                <p:nvPr/>
              </p:nvSpPr>
              <p:spPr bwMode="auto">
                <a:xfrm>
                  <a:off x="5005388" y="2832100"/>
                  <a:ext cx="279400" cy="193675"/>
                </a:xfrm>
                <a:custGeom>
                  <a:avLst/>
                  <a:gdLst>
                    <a:gd name="T0" fmla="*/ 398 w 433"/>
                    <a:gd name="T1" fmla="*/ 85 h 301"/>
                    <a:gd name="T2" fmla="*/ 371 w 433"/>
                    <a:gd name="T3" fmla="*/ 97 h 301"/>
                    <a:gd name="T4" fmla="*/ 161 w 433"/>
                    <a:gd name="T5" fmla="*/ 2 h 301"/>
                    <a:gd name="T6" fmla="*/ 149 w 433"/>
                    <a:gd name="T7" fmla="*/ 8 h 301"/>
                    <a:gd name="T8" fmla="*/ 152 w 433"/>
                    <a:gd name="T9" fmla="*/ 21 h 301"/>
                    <a:gd name="T10" fmla="*/ 363 w 433"/>
                    <a:gd name="T11" fmla="*/ 117 h 301"/>
                    <a:gd name="T12" fmla="*/ 363 w 433"/>
                    <a:gd name="T13" fmla="*/ 120 h 301"/>
                    <a:gd name="T14" fmla="*/ 363 w 433"/>
                    <a:gd name="T15" fmla="*/ 124 h 301"/>
                    <a:gd name="T16" fmla="*/ 6 w 433"/>
                    <a:gd name="T17" fmla="*/ 279 h 301"/>
                    <a:gd name="T18" fmla="*/ 3 w 433"/>
                    <a:gd name="T19" fmla="*/ 293 h 301"/>
                    <a:gd name="T20" fmla="*/ 15 w 433"/>
                    <a:gd name="T21" fmla="*/ 299 h 301"/>
                    <a:gd name="T22" fmla="*/ 372 w 433"/>
                    <a:gd name="T23" fmla="*/ 144 h 301"/>
                    <a:gd name="T24" fmla="*/ 398 w 433"/>
                    <a:gd name="T25" fmla="*/ 155 h 301"/>
                    <a:gd name="T26" fmla="*/ 433 w 433"/>
                    <a:gd name="T27" fmla="*/ 120 h 301"/>
                    <a:gd name="T28" fmla="*/ 398 w 433"/>
                    <a:gd name="T29" fmla="*/ 85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3" h="301">
                      <a:moveTo>
                        <a:pt x="398" y="85"/>
                      </a:moveTo>
                      <a:cubicBezTo>
                        <a:pt x="387" y="85"/>
                        <a:pt x="378" y="90"/>
                        <a:pt x="371" y="97"/>
                      </a:cubicBezTo>
                      <a:cubicBezTo>
                        <a:pt x="161" y="2"/>
                        <a:pt x="161" y="2"/>
                        <a:pt x="161" y="2"/>
                      </a:cubicBezTo>
                      <a:cubicBezTo>
                        <a:pt x="157" y="0"/>
                        <a:pt x="151" y="3"/>
                        <a:pt x="149" y="8"/>
                      </a:cubicBezTo>
                      <a:cubicBezTo>
                        <a:pt x="146" y="14"/>
                        <a:pt x="148" y="20"/>
                        <a:pt x="152" y="21"/>
                      </a:cubicBezTo>
                      <a:cubicBezTo>
                        <a:pt x="363" y="117"/>
                        <a:pt x="363" y="117"/>
                        <a:pt x="363" y="117"/>
                      </a:cubicBezTo>
                      <a:cubicBezTo>
                        <a:pt x="363" y="118"/>
                        <a:pt x="363" y="119"/>
                        <a:pt x="363" y="120"/>
                      </a:cubicBezTo>
                      <a:cubicBezTo>
                        <a:pt x="363" y="122"/>
                        <a:pt x="363" y="123"/>
                        <a:pt x="363" y="124"/>
                      </a:cubicBezTo>
                      <a:cubicBezTo>
                        <a:pt x="6" y="279"/>
                        <a:pt x="6" y="279"/>
                        <a:pt x="6" y="279"/>
                      </a:cubicBezTo>
                      <a:cubicBezTo>
                        <a:pt x="2" y="281"/>
                        <a:pt x="0" y="287"/>
                        <a:pt x="3" y="293"/>
                      </a:cubicBezTo>
                      <a:cubicBezTo>
                        <a:pt x="5" y="298"/>
                        <a:pt x="11" y="301"/>
                        <a:pt x="15" y="299"/>
                      </a:cubicBezTo>
                      <a:cubicBezTo>
                        <a:pt x="372" y="144"/>
                        <a:pt x="372" y="144"/>
                        <a:pt x="372" y="144"/>
                      </a:cubicBezTo>
                      <a:cubicBezTo>
                        <a:pt x="379" y="151"/>
                        <a:pt x="388" y="155"/>
                        <a:pt x="398" y="155"/>
                      </a:cubicBezTo>
                      <a:cubicBezTo>
                        <a:pt x="418" y="155"/>
                        <a:pt x="433" y="140"/>
                        <a:pt x="433" y="120"/>
                      </a:cubicBezTo>
                      <a:cubicBezTo>
                        <a:pt x="433" y="101"/>
                        <a:pt x="418" y="85"/>
                        <a:pt x="398" y="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5" name="Freeform 322"/>
                <p:cNvSpPr>
                  <a:spLocks/>
                </p:cNvSpPr>
                <p:nvPr/>
              </p:nvSpPr>
              <p:spPr bwMode="auto">
                <a:xfrm>
                  <a:off x="5256213" y="2901950"/>
                  <a:ext cx="14288" cy="244475"/>
                </a:xfrm>
                <a:custGeom>
                  <a:avLst/>
                  <a:gdLst>
                    <a:gd name="T0" fmla="*/ 22 w 22"/>
                    <a:gd name="T1" fmla="*/ 12 h 378"/>
                    <a:gd name="T2" fmla="*/ 11 w 22"/>
                    <a:gd name="T3" fmla="*/ 0 h 378"/>
                    <a:gd name="T4" fmla="*/ 0 w 22"/>
                    <a:gd name="T5" fmla="*/ 12 h 378"/>
                    <a:gd name="T6" fmla="*/ 7 w 22"/>
                    <a:gd name="T7" fmla="*/ 22 h 378"/>
                    <a:gd name="T8" fmla="*/ 7 w 22"/>
                    <a:gd name="T9" fmla="*/ 375 h 378"/>
                    <a:gd name="T10" fmla="*/ 11 w 22"/>
                    <a:gd name="T11" fmla="*/ 378 h 378"/>
                    <a:gd name="T12" fmla="*/ 16 w 22"/>
                    <a:gd name="T13" fmla="*/ 375 h 378"/>
                    <a:gd name="T14" fmla="*/ 16 w 22"/>
                    <a:gd name="T15" fmla="*/ 22 h 378"/>
                    <a:gd name="T16" fmla="*/ 22 w 22"/>
                    <a:gd name="T17" fmla="*/ 12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378">
                      <a:moveTo>
                        <a:pt x="22" y="12"/>
                      </a:moveTo>
                      <a:cubicBezTo>
                        <a:pt x="22" y="5"/>
                        <a:pt x="17" y="0"/>
                        <a:pt x="11" y="0"/>
                      </a:cubicBez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16"/>
                        <a:pt x="2" y="20"/>
                        <a:pt x="7" y="22"/>
                      </a:cubicBezTo>
                      <a:cubicBezTo>
                        <a:pt x="7" y="375"/>
                        <a:pt x="7" y="375"/>
                        <a:pt x="7" y="375"/>
                      </a:cubicBezTo>
                      <a:cubicBezTo>
                        <a:pt x="7" y="377"/>
                        <a:pt x="9" y="378"/>
                        <a:pt x="11" y="378"/>
                      </a:cubicBezTo>
                      <a:cubicBezTo>
                        <a:pt x="14" y="378"/>
                        <a:pt x="16" y="377"/>
                        <a:pt x="16" y="375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20" y="20"/>
                        <a:pt x="22" y="16"/>
                        <a:pt x="22" y="12"/>
                      </a:cubicBezTo>
                      <a:close/>
                    </a:path>
                  </a:pathLst>
                </a:custGeom>
                <a:solidFill>
                  <a:srgbClr val="FF2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" name="组合 734"/>
              <p:cNvGrpSpPr/>
              <p:nvPr/>
            </p:nvGrpSpPr>
            <p:grpSpPr>
              <a:xfrm>
                <a:off x="2015402" y="2429905"/>
                <a:ext cx="231486" cy="231098"/>
                <a:chOff x="3711575" y="2436813"/>
                <a:chExt cx="946150" cy="944562"/>
              </a:xfrm>
            </p:grpSpPr>
            <p:sp>
              <p:nvSpPr>
                <p:cNvPr id="978" name="Freeform 5"/>
                <p:cNvSpPr>
                  <a:spLocks/>
                </p:cNvSpPr>
                <p:nvPr/>
              </p:nvSpPr>
              <p:spPr bwMode="auto">
                <a:xfrm>
                  <a:off x="3713163" y="2438400"/>
                  <a:ext cx="942975" cy="942975"/>
                </a:xfrm>
                <a:custGeom>
                  <a:avLst/>
                  <a:gdLst>
                    <a:gd name="T0" fmla="*/ 1459 w 1459"/>
                    <a:gd name="T1" fmla="*/ 459 h 1459"/>
                    <a:gd name="T2" fmla="*/ 1458 w 1459"/>
                    <a:gd name="T3" fmla="*/ 405 h 1459"/>
                    <a:gd name="T4" fmla="*/ 1458 w 1459"/>
                    <a:gd name="T5" fmla="*/ 362 h 1459"/>
                    <a:gd name="T6" fmla="*/ 1449 w 1459"/>
                    <a:gd name="T7" fmla="*/ 266 h 1459"/>
                    <a:gd name="T8" fmla="*/ 1420 w 1459"/>
                    <a:gd name="T9" fmla="*/ 175 h 1459"/>
                    <a:gd name="T10" fmla="*/ 1362 w 1459"/>
                    <a:gd name="T11" fmla="*/ 97 h 1459"/>
                    <a:gd name="T12" fmla="*/ 1284 w 1459"/>
                    <a:gd name="T13" fmla="*/ 39 h 1459"/>
                    <a:gd name="T14" fmla="*/ 1193 w 1459"/>
                    <a:gd name="T15" fmla="*/ 10 h 1459"/>
                    <a:gd name="T16" fmla="*/ 1097 w 1459"/>
                    <a:gd name="T17" fmla="*/ 1 h 1459"/>
                    <a:gd name="T18" fmla="*/ 1054 w 1459"/>
                    <a:gd name="T19" fmla="*/ 1 h 1459"/>
                    <a:gd name="T20" fmla="*/ 1000 w 1459"/>
                    <a:gd name="T21" fmla="*/ 0 h 1459"/>
                    <a:gd name="T22" fmla="*/ 458 w 1459"/>
                    <a:gd name="T23" fmla="*/ 0 h 1459"/>
                    <a:gd name="T24" fmla="*/ 405 w 1459"/>
                    <a:gd name="T25" fmla="*/ 1 h 1459"/>
                    <a:gd name="T26" fmla="*/ 361 w 1459"/>
                    <a:gd name="T27" fmla="*/ 1 h 1459"/>
                    <a:gd name="T28" fmla="*/ 266 w 1459"/>
                    <a:gd name="T29" fmla="*/ 10 h 1459"/>
                    <a:gd name="T30" fmla="*/ 175 w 1459"/>
                    <a:gd name="T31" fmla="*/ 39 h 1459"/>
                    <a:gd name="T32" fmla="*/ 96 w 1459"/>
                    <a:gd name="T33" fmla="*/ 97 h 1459"/>
                    <a:gd name="T34" fmla="*/ 38 w 1459"/>
                    <a:gd name="T35" fmla="*/ 175 h 1459"/>
                    <a:gd name="T36" fmla="*/ 9 w 1459"/>
                    <a:gd name="T37" fmla="*/ 266 h 1459"/>
                    <a:gd name="T38" fmla="*/ 1 w 1459"/>
                    <a:gd name="T39" fmla="*/ 362 h 1459"/>
                    <a:gd name="T40" fmla="*/ 0 w 1459"/>
                    <a:gd name="T41" fmla="*/ 405 h 1459"/>
                    <a:gd name="T42" fmla="*/ 0 w 1459"/>
                    <a:gd name="T43" fmla="*/ 459 h 1459"/>
                    <a:gd name="T44" fmla="*/ 0 w 1459"/>
                    <a:gd name="T45" fmla="*/ 1001 h 1459"/>
                    <a:gd name="T46" fmla="*/ 0 w 1459"/>
                    <a:gd name="T47" fmla="*/ 1054 h 1459"/>
                    <a:gd name="T48" fmla="*/ 1 w 1459"/>
                    <a:gd name="T49" fmla="*/ 1098 h 1459"/>
                    <a:gd name="T50" fmla="*/ 9 w 1459"/>
                    <a:gd name="T51" fmla="*/ 1193 h 1459"/>
                    <a:gd name="T52" fmla="*/ 38 w 1459"/>
                    <a:gd name="T53" fmla="*/ 1284 h 1459"/>
                    <a:gd name="T54" fmla="*/ 96 w 1459"/>
                    <a:gd name="T55" fmla="*/ 1363 h 1459"/>
                    <a:gd name="T56" fmla="*/ 175 w 1459"/>
                    <a:gd name="T57" fmla="*/ 1421 h 1459"/>
                    <a:gd name="T58" fmla="*/ 266 w 1459"/>
                    <a:gd name="T59" fmla="*/ 1450 h 1459"/>
                    <a:gd name="T60" fmla="*/ 361 w 1459"/>
                    <a:gd name="T61" fmla="*/ 1458 h 1459"/>
                    <a:gd name="T62" fmla="*/ 405 w 1459"/>
                    <a:gd name="T63" fmla="*/ 1459 h 1459"/>
                    <a:gd name="T64" fmla="*/ 458 w 1459"/>
                    <a:gd name="T65" fmla="*/ 1459 h 1459"/>
                    <a:gd name="T66" fmla="*/ 1000 w 1459"/>
                    <a:gd name="T67" fmla="*/ 1459 h 1459"/>
                    <a:gd name="T68" fmla="*/ 1054 w 1459"/>
                    <a:gd name="T69" fmla="*/ 1459 h 1459"/>
                    <a:gd name="T70" fmla="*/ 1097 w 1459"/>
                    <a:gd name="T71" fmla="*/ 1458 h 1459"/>
                    <a:gd name="T72" fmla="*/ 1193 w 1459"/>
                    <a:gd name="T73" fmla="*/ 1450 h 1459"/>
                    <a:gd name="T74" fmla="*/ 1284 w 1459"/>
                    <a:gd name="T75" fmla="*/ 1421 h 1459"/>
                    <a:gd name="T76" fmla="*/ 1362 w 1459"/>
                    <a:gd name="T77" fmla="*/ 1363 h 1459"/>
                    <a:gd name="T78" fmla="*/ 1420 w 1459"/>
                    <a:gd name="T79" fmla="*/ 1284 h 1459"/>
                    <a:gd name="T80" fmla="*/ 1449 w 1459"/>
                    <a:gd name="T81" fmla="*/ 1193 h 1459"/>
                    <a:gd name="T82" fmla="*/ 1458 w 1459"/>
                    <a:gd name="T83" fmla="*/ 1098 h 1459"/>
                    <a:gd name="T84" fmla="*/ 1458 w 1459"/>
                    <a:gd name="T85" fmla="*/ 1054 h 1459"/>
                    <a:gd name="T86" fmla="*/ 1459 w 1459"/>
                    <a:gd name="T87" fmla="*/ 1001 h 1459"/>
                    <a:gd name="T88" fmla="*/ 1459 w 1459"/>
                    <a:gd name="T89" fmla="*/ 459 h 1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459" h="1459">
                      <a:moveTo>
                        <a:pt x="1459" y="459"/>
                      </a:moveTo>
                      <a:cubicBezTo>
                        <a:pt x="1459" y="446"/>
                        <a:pt x="1459" y="427"/>
                        <a:pt x="1458" y="405"/>
                      </a:cubicBezTo>
                      <a:cubicBezTo>
                        <a:pt x="1458" y="382"/>
                        <a:pt x="1458" y="373"/>
                        <a:pt x="1458" y="362"/>
                      </a:cubicBezTo>
                      <a:cubicBezTo>
                        <a:pt x="1457" y="329"/>
                        <a:pt x="1455" y="296"/>
                        <a:pt x="1449" y="266"/>
                      </a:cubicBezTo>
                      <a:cubicBezTo>
                        <a:pt x="1443" y="234"/>
                        <a:pt x="1435" y="205"/>
                        <a:pt x="1420" y="175"/>
                      </a:cubicBezTo>
                      <a:cubicBezTo>
                        <a:pt x="1405" y="146"/>
                        <a:pt x="1385" y="120"/>
                        <a:pt x="1362" y="97"/>
                      </a:cubicBezTo>
                      <a:cubicBezTo>
                        <a:pt x="1339" y="74"/>
                        <a:pt x="1314" y="54"/>
                        <a:pt x="1284" y="39"/>
                      </a:cubicBezTo>
                      <a:cubicBezTo>
                        <a:pt x="1254" y="24"/>
                        <a:pt x="1225" y="16"/>
                        <a:pt x="1193" y="10"/>
                      </a:cubicBezTo>
                      <a:cubicBezTo>
                        <a:pt x="1163" y="4"/>
                        <a:pt x="1130" y="2"/>
                        <a:pt x="1097" y="1"/>
                      </a:cubicBezTo>
                      <a:cubicBezTo>
                        <a:pt x="1086" y="1"/>
                        <a:pt x="1077" y="1"/>
                        <a:pt x="1054" y="1"/>
                      </a:cubicBezTo>
                      <a:cubicBezTo>
                        <a:pt x="1032" y="1"/>
                        <a:pt x="1013" y="0"/>
                        <a:pt x="1000" y="0"/>
                      </a:cubicBezTo>
                      <a:cubicBezTo>
                        <a:pt x="458" y="0"/>
                        <a:pt x="458" y="0"/>
                        <a:pt x="458" y="0"/>
                      </a:cubicBezTo>
                      <a:cubicBezTo>
                        <a:pt x="445" y="0"/>
                        <a:pt x="427" y="1"/>
                        <a:pt x="405" y="1"/>
                      </a:cubicBezTo>
                      <a:cubicBezTo>
                        <a:pt x="382" y="1"/>
                        <a:pt x="372" y="1"/>
                        <a:pt x="361" y="1"/>
                      </a:cubicBezTo>
                      <a:cubicBezTo>
                        <a:pt x="328" y="2"/>
                        <a:pt x="295" y="4"/>
                        <a:pt x="266" y="10"/>
                      </a:cubicBezTo>
                      <a:cubicBezTo>
                        <a:pt x="233" y="16"/>
                        <a:pt x="204" y="24"/>
                        <a:pt x="175" y="39"/>
                      </a:cubicBezTo>
                      <a:cubicBezTo>
                        <a:pt x="145" y="54"/>
                        <a:pt x="119" y="74"/>
                        <a:pt x="96" y="97"/>
                      </a:cubicBezTo>
                      <a:cubicBezTo>
                        <a:pt x="74" y="120"/>
                        <a:pt x="53" y="146"/>
                        <a:pt x="38" y="175"/>
                      </a:cubicBezTo>
                      <a:cubicBezTo>
                        <a:pt x="23" y="205"/>
                        <a:pt x="15" y="234"/>
                        <a:pt x="9" y="266"/>
                      </a:cubicBezTo>
                      <a:cubicBezTo>
                        <a:pt x="4" y="296"/>
                        <a:pt x="1" y="329"/>
                        <a:pt x="1" y="362"/>
                      </a:cubicBezTo>
                      <a:cubicBezTo>
                        <a:pt x="1" y="373"/>
                        <a:pt x="0" y="382"/>
                        <a:pt x="0" y="405"/>
                      </a:cubicBezTo>
                      <a:cubicBezTo>
                        <a:pt x="0" y="427"/>
                        <a:pt x="0" y="446"/>
                        <a:pt x="0" y="459"/>
                      </a:cubicBezTo>
                      <a:cubicBezTo>
                        <a:pt x="0" y="1001"/>
                        <a:pt x="0" y="1001"/>
                        <a:pt x="0" y="1001"/>
                      </a:cubicBezTo>
                      <a:cubicBezTo>
                        <a:pt x="0" y="1014"/>
                        <a:pt x="0" y="1032"/>
                        <a:pt x="0" y="1054"/>
                      </a:cubicBezTo>
                      <a:cubicBezTo>
                        <a:pt x="0" y="1077"/>
                        <a:pt x="1" y="1087"/>
                        <a:pt x="1" y="1098"/>
                      </a:cubicBezTo>
                      <a:cubicBezTo>
                        <a:pt x="1" y="1131"/>
                        <a:pt x="4" y="1164"/>
                        <a:pt x="9" y="1193"/>
                      </a:cubicBezTo>
                      <a:cubicBezTo>
                        <a:pt x="15" y="1226"/>
                        <a:pt x="23" y="1255"/>
                        <a:pt x="38" y="1284"/>
                      </a:cubicBezTo>
                      <a:cubicBezTo>
                        <a:pt x="53" y="1314"/>
                        <a:pt x="74" y="1340"/>
                        <a:pt x="96" y="1363"/>
                      </a:cubicBezTo>
                      <a:cubicBezTo>
                        <a:pt x="119" y="1385"/>
                        <a:pt x="145" y="1406"/>
                        <a:pt x="175" y="1421"/>
                      </a:cubicBezTo>
                      <a:cubicBezTo>
                        <a:pt x="204" y="1436"/>
                        <a:pt x="233" y="1444"/>
                        <a:pt x="266" y="1450"/>
                      </a:cubicBezTo>
                      <a:cubicBezTo>
                        <a:pt x="295" y="1455"/>
                        <a:pt x="328" y="1458"/>
                        <a:pt x="361" y="1458"/>
                      </a:cubicBezTo>
                      <a:cubicBezTo>
                        <a:pt x="372" y="1458"/>
                        <a:pt x="382" y="1459"/>
                        <a:pt x="405" y="1459"/>
                      </a:cubicBezTo>
                      <a:cubicBezTo>
                        <a:pt x="427" y="1459"/>
                        <a:pt x="445" y="1459"/>
                        <a:pt x="458" y="1459"/>
                      </a:cubicBezTo>
                      <a:cubicBezTo>
                        <a:pt x="1000" y="1459"/>
                        <a:pt x="1000" y="1459"/>
                        <a:pt x="1000" y="1459"/>
                      </a:cubicBezTo>
                      <a:cubicBezTo>
                        <a:pt x="1013" y="1459"/>
                        <a:pt x="1032" y="1459"/>
                        <a:pt x="1054" y="1459"/>
                      </a:cubicBezTo>
                      <a:cubicBezTo>
                        <a:pt x="1077" y="1459"/>
                        <a:pt x="1086" y="1458"/>
                        <a:pt x="1097" y="1458"/>
                      </a:cubicBezTo>
                      <a:cubicBezTo>
                        <a:pt x="1130" y="1458"/>
                        <a:pt x="1163" y="1455"/>
                        <a:pt x="1193" y="1450"/>
                      </a:cubicBezTo>
                      <a:cubicBezTo>
                        <a:pt x="1225" y="1444"/>
                        <a:pt x="1254" y="1436"/>
                        <a:pt x="1284" y="1421"/>
                      </a:cubicBezTo>
                      <a:cubicBezTo>
                        <a:pt x="1314" y="1406"/>
                        <a:pt x="1339" y="1385"/>
                        <a:pt x="1362" y="1363"/>
                      </a:cubicBezTo>
                      <a:cubicBezTo>
                        <a:pt x="1385" y="1340"/>
                        <a:pt x="1405" y="1314"/>
                        <a:pt x="1420" y="1284"/>
                      </a:cubicBezTo>
                      <a:cubicBezTo>
                        <a:pt x="1435" y="1255"/>
                        <a:pt x="1443" y="1226"/>
                        <a:pt x="1449" y="1193"/>
                      </a:cubicBezTo>
                      <a:cubicBezTo>
                        <a:pt x="1455" y="1164"/>
                        <a:pt x="1457" y="1131"/>
                        <a:pt x="1458" y="1098"/>
                      </a:cubicBezTo>
                      <a:cubicBezTo>
                        <a:pt x="1458" y="1087"/>
                        <a:pt x="1458" y="1077"/>
                        <a:pt x="1458" y="1054"/>
                      </a:cubicBezTo>
                      <a:cubicBezTo>
                        <a:pt x="1459" y="1032"/>
                        <a:pt x="1459" y="1014"/>
                        <a:pt x="1459" y="1001"/>
                      </a:cubicBezTo>
                      <a:lnTo>
                        <a:pt x="1459" y="459"/>
                      </a:lnTo>
                      <a:close/>
                    </a:path>
                  </a:pathLst>
                </a:custGeom>
                <a:solidFill>
                  <a:srgbClr val="FF9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9" name="Freeform 6"/>
                <p:cNvSpPr>
                  <a:spLocks/>
                </p:cNvSpPr>
                <p:nvPr/>
              </p:nvSpPr>
              <p:spPr bwMode="auto">
                <a:xfrm>
                  <a:off x="3711575" y="2436813"/>
                  <a:ext cx="946150" cy="944562"/>
                </a:xfrm>
                <a:custGeom>
                  <a:avLst/>
                  <a:gdLst>
                    <a:gd name="T0" fmla="*/ 1463 w 1463"/>
                    <a:gd name="T1" fmla="*/ 461 h 1463"/>
                    <a:gd name="T2" fmla="*/ 1462 w 1463"/>
                    <a:gd name="T3" fmla="*/ 363 h 1463"/>
                    <a:gd name="T4" fmla="*/ 1424 w 1463"/>
                    <a:gd name="T5" fmla="*/ 176 h 1463"/>
                    <a:gd name="T6" fmla="*/ 1366 w 1463"/>
                    <a:gd name="T7" fmla="*/ 97 h 1463"/>
                    <a:gd name="T8" fmla="*/ 1287 w 1463"/>
                    <a:gd name="T9" fmla="*/ 39 h 1463"/>
                    <a:gd name="T10" fmla="*/ 1100 w 1463"/>
                    <a:gd name="T11" fmla="*/ 1 h 1463"/>
                    <a:gd name="T12" fmla="*/ 1002 w 1463"/>
                    <a:gd name="T13" fmla="*/ 0 h 1463"/>
                    <a:gd name="T14" fmla="*/ 407 w 1463"/>
                    <a:gd name="T15" fmla="*/ 1 h 1463"/>
                    <a:gd name="T16" fmla="*/ 267 w 1463"/>
                    <a:gd name="T17" fmla="*/ 10 h 1463"/>
                    <a:gd name="T18" fmla="*/ 97 w 1463"/>
                    <a:gd name="T19" fmla="*/ 97 h 1463"/>
                    <a:gd name="T20" fmla="*/ 97 w 1463"/>
                    <a:gd name="T21" fmla="*/ 97 h 1463"/>
                    <a:gd name="T22" fmla="*/ 9 w 1463"/>
                    <a:gd name="T23" fmla="*/ 268 h 1463"/>
                    <a:gd name="T24" fmla="*/ 0 w 1463"/>
                    <a:gd name="T25" fmla="*/ 407 h 1463"/>
                    <a:gd name="T26" fmla="*/ 0 w 1463"/>
                    <a:gd name="T27" fmla="*/ 1003 h 1463"/>
                    <a:gd name="T28" fmla="*/ 1 w 1463"/>
                    <a:gd name="T29" fmla="*/ 1100 h 1463"/>
                    <a:gd name="T30" fmla="*/ 38 w 1463"/>
                    <a:gd name="T31" fmla="*/ 1287 h 1463"/>
                    <a:gd name="T32" fmla="*/ 97 w 1463"/>
                    <a:gd name="T33" fmla="*/ 1366 h 1463"/>
                    <a:gd name="T34" fmla="*/ 176 w 1463"/>
                    <a:gd name="T35" fmla="*/ 1425 h 1463"/>
                    <a:gd name="T36" fmla="*/ 363 w 1463"/>
                    <a:gd name="T37" fmla="*/ 1462 h 1463"/>
                    <a:gd name="T38" fmla="*/ 460 w 1463"/>
                    <a:gd name="T39" fmla="*/ 1463 h 1463"/>
                    <a:gd name="T40" fmla="*/ 1056 w 1463"/>
                    <a:gd name="T41" fmla="*/ 1463 h 1463"/>
                    <a:gd name="T42" fmla="*/ 1195 w 1463"/>
                    <a:gd name="T43" fmla="*/ 1454 h 1463"/>
                    <a:gd name="T44" fmla="*/ 1366 w 1463"/>
                    <a:gd name="T45" fmla="*/ 1366 h 1463"/>
                    <a:gd name="T46" fmla="*/ 1366 w 1463"/>
                    <a:gd name="T47" fmla="*/ 1366 h 1463"/>
                    <a:gd name="T48" fmla="*/ 1453 w 1463"/>
                    <a:gd name="T49" fmla="*/ 1196 h 1463"/>
                    <a:gd name="T50" fmla="*/ 1462 w 1463"/>
                    <a:gd name="T51" fmla="*/ 1056 h 1463"/>
                    <a:gd name="T52" fmla="*/ 1463 w 1463"/>
                    <a:gd name="T53" fmla="*/ 461 h 1463"/>
                    <a:gd name="T54" fmla="*/ 1459 w 1463"/>
                    <a:gd name="T55" fmla="*/ 461 h 1463"/>
                    <a:gd name="T56" fmla="*/ 1458 w 1463"/>
                    <a:gd name="T57" fmla="*/ 1056 h 1463"/>
                    <a:gd name="T58" fmla="*/ 1449 w 1463"/>
                    <a:gd name="T59" fmla="*/ 1195 h 1463"/>
                    <a:gd name="T60" fmla="*/ 1363 w 1463"/>
                    <a:gd name="T61" fmla="*/ 1363 h 1463"/>
                    <a:gd name="T62" fmla="*/ 1363 w 1463"/>
                    <a:gd name="T63" fmla="*/ 1363 h 1463"/>
                    <a:gd name="T64" fmla="*/ 1195 w 1463"/>
                    <a:gd name="T65" fmla="*/ 1450 h 1463"/>
                    <a:gd name="T66" fmla="*/ 1056 w 1463"/>
                    <a:gd name="T67" fmla="*/ 1459 h 1463"/>
                    <a:gd name="T68" fmla="*/ 460 w 1463"/>
                    <a:gd name="T69" fmla="*/ 1459 h 1463"/>
                    <a:gd name="T70" fmla="*/ 363 w 1463"/>
                    <a:gd name="T71" fmla="*/ 1458 h 1463"/>
                    <a:gd name="T72" fmla="*/ 178 w 1463"/>
                    <a:gd name="T73" fmla="*/ 1421 h 1463"/>
                    <a:gd name="T74" fmla="*/ 98 w 1463"/>
                    <a:gd name="T75" fmla="*/ 1365 h 1463"/>
                    <a:gd name="T76" fmla="*/ 42 w 1463"/>
                    <a:gd name="T77" fmla="*/ 1285 h 1463"/>
                    <a:gd name="T78" fmla="*/ 5 w 1463"/>
                    <a:gd name="T79" fmla="*/ 1100 h 1463"/>
                    <a:gd name="T80" fmla="*/ 4 w 1463"/>
                    <a:gd name="T81" fmla="*/ 1003 h 1463"/>
                    <a:gd name="T82" fmla="*/ 4 w 1463"/>
                    <a:gd name="T83" fmla="*/ 407 h 1463"/>
                    <a:gd name="T84" fmla="*/ 13 w 1463"/>
                    <a:gd name="T85" fmla="*/ 269 h 1463"/>
                    <a:gd name="T86" fmla="*/ 100 w 1463"/>
                    <a:gd name="T87" fmla="*/ 100 h 1463"/>
                    <a:gd name="T88" fmla="*/ 100 w 1463"/>
                    <a:gd name="T89" fmla="*/ 100 h 1463"/>
                    <a:gd name="T90" fmla="*/ 268 w 1463"/>
                    <a:gd name="T91" fmla="*/ 14 h 1463"/>
                    <a:gd name="T92" fmla="*/ 407 w 1463"/>
                    <a:gd name="T93" fmla="*/ 5 h 1463"/>
                    <a:gd name="T94" fmla="*/ 1002 w 1463"/>
                    <a:gd name="T95" fmla="*/ 4 h 1463"/>
                    <a:gd name="T96" fmla="*/ 1099 w 1463"/>
                    <a:gd name="T97" fmla="*/ 5 h 1463"/>
                    <a:gd name="T98" fmla="*/ 1285 w 1463"/>
                    <a:gd name="T99" fmla="*/ 43 h 1463"/>
                    <a:gd name="T100" fmla="*/ 1364 w 1463"/>
                    <a:gd name="T101" fmla="*/ 99 h 1463"/>
                    <a:gd name="T102" fmla="*/ 1421 w 1463"/>
                    <a:gd name="T103" fmla="*/ 178 h 1463"/>
                    <a:gd name="T104" fmla="*/ 1458 w 1463"/>
                    <a:gd name="T105" fmla="*/ 364 h 1463"/>
                    <a:gd name="T106" fmla="*/ 1459 w 1463"/>
                    <a:gd name="T107" fmla="*/ 461 h 1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3" h="1463">
                      <a:moveTo>
                        <a:pt x="1461" y="461"/>
                      </a:move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3" y="448"/>
                        <a:pt x="1463" y="429"/>
                        <a:pt x="1462" y="407"/>
                      </a:cubicBezTo>
                      <a:cubicBezTo>
                        <a:pt x="1462" y="384"/>
                        <a:pt x="1462" y="375"/>
                        <a:pt x="1462" y="363"/>
                      </a:cubicBezTo>
                      <a:cubicBezTo>
                        <a:pt x="1461" y="331"/>
                        <a:pt x="1459" y="298"/>
                        <a:pt x="1453" y="268"/>
                      </a:cubicBezTo>
                      <a:cubicBezTo>
                        <a:pt x="1447" y="235"/>
                        <a:pt x="1439" y="206"/>
                        <a:pt x="1424" y="176"/>
                      </a:cubicBezTo>
                      <a:cubicBezTo>
                        <a:pt x="1409" y="146"/>
                        <a:pt x="1388" y="120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43" y="75"/>
                        <a:pt x="1317" y="54"/>
                        <a:pt x="1287" y="39"/>
                      </a:cubicBezTo>
                      <a:cubicBezTo>
                        <a:pt x="1257" y="24"/>
                        <a:pt x="1228" y="16"/>
                        <a:pt x="1195" y="10"/>
                      </a:cubicBezTo>
                      <a:cubicBezTo>
                        <a:pt x="1166" y="4"/>
                        <a:pt x="1132" y="2"/>
                        <a:pt x="1100" y="1"/>
                      </a:cubicBezTo>
                      <a:cubicBezTo>
                        <a:pt x="1089" y="1"/>
                        <a:pt x="1079" y="1"/>
                        <a:pt x="1056" y="1"/>
                      </a:cubicBezTo>
                      <a:cubicBezTo>
                        <a:pt x="1034" y="1"/>
                        <a:pt x="1015" y="0"/>
                        <a:pt x="1002" y="0"/>
                      </a:cubicBezTo>
                      <a:cubicBezTo>
                        <a:pt x="460" y="0"/>
                        <a:pt x="460" y="0"/>
                        <a:pt x="460" y="0"/>
                      </a:cubicBezTo>
                      <a:cubicBezTo>
                        <a:pt x="447" y="0"/>
                        <a:pt x="429" y="1"/>
                        <a:pt x="407" y="1"/>
                      </a:cubicBezTo>
                      <a:cubicBezTo>
                        <a:pt x="384" y="1"/>
                        <a:pt x="374" y="1"/>
                        <a:pt x="363" y="1"/>
                      </a:cubicBezTo>
                      <a:cubicBezTo>
                        <a:pt x="330" y="2"/>
                        <a:pt x="297" y="4"/>
                        <a:pt x="267" y="10"/>
                      </a:cubicBezTo>
                      <a:cubicBezTo>
                        <a:pt x="235" y="16"/>
                        <a:pt x="205" y="24"/>
                        <a:pt x="176" y="39"/>
                      </a:cubicBezTo>
                      <a:cubicBezTo>
                        <a:pt x="146" y="54"/>
                        <a:pt x="120" y="75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75" y="120"/>
                        <a:pt x="54" y="146"/>
                        <a:pt x="38" y="176"/>
                      </a:cubicBezTo>
                      <a:cubicBezTo>
                        <a:pt x="24" y="206"/>
                        <a:pt x="15" y="235"/>
                        <a:pt x="9" y="268"/>
                      </a:cubicBezTo>
                      <a:cubicBezTo>
                        <a:pt x="4" y="298"/>
                        <a:pt x="1" y="331"/>
                        <a:pt x="1" y="363"/>
                      </a:cubicBezTo>
                      <a:cubicBezTo>
                        <a:pt x="1" y="375"/>
                        <a:pt x="0" y="384"/>
                        <a:pt x="0" y="407"/>
                      </a:cubicBezTo>
                      <a:cubicBezTo>
                        <a:pt x="0" y="429"/>
                        <a:pt x="0" y="448"/>
                        <a:pt x="0" y="461"/>
                      </a:cubicBezTo>
                      <a:cubicBezTo>
                        <a:pt x="0" y="1003"/>
                        <a:pt x="0" y="1003"/>
                        <a:pt x="0" y="1003"/>
                      </a:cubicBezTo>
                      <a:cubicBezTo>
                        <a:pt x="0" y="1016"/>
                        <a:pt x="0" y="1034"/>
                        <a:pt x="0" y="1056"/>
                      </a:cubicBezTo>
                      <a:cubicBezTo>
                        <a:pt x="0" y="1079"/>
                        <a:pt x="1" y="1089"/>
                        <a:pt x="1" y="1100"/>
                      </a:cubicBezTo>
                      <a:cubicBezTo>
                        <a:pt x="1" y="1133"/>
                        <a:pt x="4" y="1166"/>
                        <a:pt x="9" y="1196"/>
                      </a:cubicBezTo>
                      <a:cubicBezTo>
                        <a:pt x="15" y="1228"/>
                        <a:pt x="24" y="1258"/>
                        <a:pt x="38" y="1287"/>
                      </a:cubicBezTo>
                      <a:cubicBezTo>
                        <a:pt x="54" y="1317"/>
                        <a:pt x="75" y="1343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120" y="1389"/>
                        <a:pt x="146" y="1409"/>
                        <a:pt x="176" y="1425"/>
                      </a:cubicBezTo>
                      <a:cubicBezTo>
                        <a:pt x="205" y="1439"/>
                        <a:pt x="235" y="1448"/>
                        <a:pt x="267" y="1454"/>
                      </a:cubicBezTo>
                      <a:cubicBezTo>
                        <a:pt x="297" y="1459"/>
                        <a:pt x="330" y="1462"/>
                        <a:pt x="363" y="1462"/>
                      </a:cubicBezTo>
                      <a:cubicBezTo>
                        <a:pt x="374" y="1462"/>
                        <a:pt x="384" y="1463"/>
                        <a:pt x="407" y="1463"/>
                      </a:cubicBezTo>
                      <a:cubicBezTo>
                        <a:pt x="429" y="1463"/>
                        <a:pt x="447" y="1463"/>
                        <a:pt x="460" y="1463"/>
                      </a:cubicBezTo>
                      <a:cubicBezTo>
                        <a:pt x="1002" y="1463"/>
                        <a:pt x="1002" y="1463"/>
                        <a:pt x="1002" y="1463"/>
                      </a:cubicBezTo>
                      <a:cubicBezTo>
                        <a:pt x="1015" y="1463"/>
                        <a:pt x="1034" y="1463"/>
                        <a:pt x="1056" y="1463"/>
                      </a:cubicBezTo>
                      <a:cubicBezTo>
                        <a:pt x="1079" y="1463"/>
                        <a:pt x="1089" y="1462"/>
                        <a:pt x="1100" y="1462"/>
                      </a:cubicBezTo>
                      <a:cubicBezTo>
                        <a:pt x="1132" y="1462"/>
                        <a:pt x="1166" y="1459"/>
                        <a:pt x="1195" y="1454"/>
                      </a:cubicBezTo>
                      <a:cubicBezTo>
                        <a:pt x="1228" y="1448"/>
                        <a:pt x="1257" y="1439"/>
                        <a:pt x="1287" y="1425"/>
                      </a:cubicBezTo>
                      <a:cubicBezTo>
                        <a:pt x="1317" y="1409"/>
                        <a:pt x="1343" y="1389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88" y="1343"/>
                        <a:pt x="1409" y="1317"/>
                        <a:pt x="1424" y="1287"/>
                      </a:cubicBezTo>
                      <a:cubicBezTo>
                        <a:pt x="1439" y="1258"/>
                        <a:pt x="1447" y="1228"/>
                        <a:pt x="1453" y="1196"/>
                      </a:cubicBezTo>
                      <a:cubicBezTo>
                        <a:pt x="1459" y="1166"/>
                        <a:pt x="1461" y="1133"/>
                        <a:pt x="1462" y="1100"/>
                      </a:cubicBezTo>
                      <a:cubicBezTo>
                        <a:pt x="1462" y="1089"/>
                        <a:pt x="1462" y="1079"/>
                        <a:pt x="1462" y="1056"/>
                      </a:cubicBezTo>
                      <a:cubicBezTo>
                        <a:pt x="1463" y="1034"/>
                        <a:pt x="1463" y="1016"/>
                        <a:pt x="1463" y="1003"/>
                      </a:cubicBez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1" y="461"/>
                        <a:pt x="1461" y="461"/>
                        <a:pt x="1461" y="461"/>
                      </a:cubicBezTo>
                      <a:cubicBezTo>
                        <a:pt x="1459" y="461"/>
                        <a:pt x="1459" y="461"/>
                        <a:pt x="1459" y="461"/>
                      </a:cubicBezTo>
                      <a:cubicBezTo>
                        <a:pt x="1459" y="1003"/>
                        <a:pt x="1459" y="1003"/>
                        <a:pt x="1459" y="1003"/>
                      </a:cubicBezTo>
                      <a:cubicBezTo>
                        <a:pt x="1459" y="1016"/>
                        <a:pt x="1459" y="1034"/>
                        <a:pt x="1458" y="1056"/>
                      </a:cubicBezTo>
                      <a:cubicBezTo>
                        <a:pt x="1458" y="1079"/>
                        <a:pt x="1458" y="1089"/>
                        <a:pt x="1458" y="1100"/>
                      </a:cubicBezTo>
                      <a:cubicBezTo>
                        <a:pt x="1457" y="1133"/>
                        <a:pt x="1455" y="1166"/>
                        <a:pt x="1449" y="1195"/>
                      </a:cubicBezTo>
                      <a:cubicBezTo>
                        <a:pt x="1443" y="1227"/>
                        <a:pt x="1435" y="1256"/>
                        <a:pt x="1421" y="1285"/>
                      </a:cubicBezTo>
                      <a:cubicBezTo>
                        <a:pt x="1406" y="1315"/>
                        <a:pt x="1385" y="1340"/>
                        <a:pt x="1363" y="1363"/>
                      </a:cubicBezTo>
                      <a:cubicBezTo>
                        <a:pt x="1364" y="1365"/>
                        <a:pt x="1364" y="1365"/>
                        <a:pt x="1364" y="1365"/>
                      </a:cubicBezTo>
                      <a:cubicBezTo>
                        <a:pt x="1363" y="1363"/>
                        <a:pt x="1363" y="1363"/>
                        <a:pt x="1363" y="1363"/>
                      </a:cubicBezTo>
                      <a:cubicBezTo>
                        <a:pt x="1340" y="1385"/>
                        <a:pt x="1314" y="1406"/>
                        <a:pt x="1285" y="1421"/>
                      </a:cubicBezTo>
                      <a:cubicBezTo>
                        <a:pt x="1256" y="1436"/>
                        <a:pt x="1227" y="1444"/>
                        <a:pt x="1195" y="1450"/>
                      </a:cubicBezTo>
                      <a:cubicBezTo>
                        <a:pt x="1165" y="1455"/>
                        <a:pt x="1132" y="1458"/>
                        <a:pt x="1099" y="1458"/>
                      </a:cubicBezTo>
                      <a:cubicBezTo>
                        <a:pt x="1088" y="1458"/>
                        <a:pt x="1079" y="1459"/>
                        <a:pt x="1056" y="1459"/>
                      </a:cubicBezTo>
                      <a:cubicBezTo>
                        <a:pt x="1034" y="1459"/>
                        <a:pt x="1015" y="1459"/>
                        <a:pt x="1002" y="1459"/>
                      </a:cubicBezTo>
                      <a:cubicBezTo>
                        <a:pt x="460" y="1459"/>
                        <a:pt x="460" y="1459"/>
                        <a:pt x="460" y="1459"/>
                      </a:cubicBezTo>
                      <a:cubicBezTo>
                        <a:pt x="447" y="1459"/>
                        <a:pt x="429" y="1459"/>
                        <a:pt x="407" y="1459"/>
                      </a:cubicBezTo>
                      <a:cubicBezTo>
                        <a:pt x="384" y="1459"/>
                        <a:pt x="374" y="1458"/>
                        <a:pt x="363" y="1458"/>
                      </a:cubicBezTo>
                      <a:cubicBezTo>
                        <a:pt x="330" y="1458"/>
                        <a:pt x="297" y="1455"/>
                        <a:pt x="268" y="1450"/>
                      </a:cubicBezTo>
                      <a:cubicBezTo>
                        <a:pt x="236" y="1444"/>
                        <a:pt x="207" y="1436"/>
                        <a:pt x="178" y="1421"/>
                      </a:cubicBezTo>
                      <a:cubicBezTo>
                        <a:pt x="148" y="1406"/>
                        <a:pt x="123" y="1385"/>
                        <a:pt x="100" y="1363"/>
                      </a:cubicBezTo>
                      <a:cubicBezTo>
                        <a:pt x="98" y="1365"/>
                        <a:pt x="98" y="1365"/>
                        <a:pt x="98" y="1365"/>
                      </a:cubicBezTo>
                      <a:cubicBezTo>
                        <a:pt x="100" y="1363"/>
                        <a:pt x="100" y="1363"/>
                        <a:pt x="100" y="1363"/>
                      </a:cubicBezTo>
                      <a:cubicBezTo>
                        <a:pt x="78" y="1340"/>
                        <a:pt x="57" y="1315"/>
                        <a:pt x="42" y="1285"/>
                      </a:cubicBezTo>
                      <a:cubicBezTo>
                        <a:pt x="27" y="1256"/>
                        <a:pt x="19" y="1227"/>
                        <a:pt x="13" y="1195"/>
                      </a:cubicBezTo>
                      <a:cubicBezTo>
                        <a:pt x="8" y="1166"/>
                        <a:pt x="5" y="1133"/>
                        <a:pt x="5" y="1100"/>
                      </a:cubicBezTo>
                      <a:cubicBezTo>
                        <a:pt x="5" y="1089"/>
                        <a:pt x="4" y="1079"/>
                        <a:pt x="4" y="1056"/>
                      </a:cubicBezTo>
                      <a:cubicBezTo>
                        <a:pt x="4" y="1034"/>
                        <a:pt x="4" y="1016"/>
                        <a:pt x="4" y="1003"/>
                      </a:cubicBezTo>
                      <a:cubicBezTo>
                        <a:pt x="4" y="461"/>
                        <a:pt x="4" y="461"/>
                        <a:pt x="4" y="461"/>
                      </a:cubicBezTo>
                      <a:cubicBezTo>
                        <a:pt x="4" y="448"/>
                        <a:pt x="4" y="429"/>
                        <a:pt x="4" y="407"/>
                      </a:cubicBezTo>
                      <a:cubicBezTo>
                        <a:pt x="4" y="384"/>
                        <a:pt x="5" y="375"/>
                        <a:pt x="5" y="364"/>
                      </a:cubicBezTo>
                      <a:cubicBezTo>
                        <a:pt x="5" y="331"/>
                        <a:pt x="8" y="298"/>
                        <a:pt x="13" y="269"/>
                      </a:cubicBezTo>
                      <a:cubicBezTo>
                        <a:pt x="19" y="236"/>
                        <a:pt x="27" y="207"/>
                        <a:pt x="42" y="178"/>
                      </a:cubicBezTo>
                      <a:cubicBezTo>
                        <a:pt x="57" y="149"/>
                        <a:pt x="78" y="123"/>
                        <a:pt x="100" y="100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23" y="78"/>
                        <a:pt x="148" y="57"/>
                        <a:pt x="178" y="43"/>
                      </a:cubicBezTo>
                      <a:cubicBezTo>
                        <a:pt x="207" y="28"/>
                        <a:pt x="236" y="20"/>
                        <a:pt x="268" y="14"/>
                      </a:cubicBezTo>
                      <a:cubicBezTo>
                        <a:pt x="297" y="8"/>
                        <a:pt x="330" y="6"/>
                        <a:pt x="363" y="5"/>
                      </a:cubicBezTo>
                      <a:cubicBezTo>
                        <a:pt x="374" y="5"/>
                        <a:pt x="384" y="5"/>
                        <a:pt x="407" y="5"/>
                      </a:cubicBezTo>
                      <a:cubicBezTo>
                        <a:pt x="429" y="5"/>
                        <a:pt x="447" y="4"/>
                        <a:pt x="460" y="4"/>
                      </a:cubicBezTo>
                      <a:cubicBezTo>
                        <a:pt x="1002" y="4"/>
                        <a:pt x="1002" y="4"/>
                        <a:pt x="1002" y="4"/>
                      </a:cubicBezTo>
                      <a:cubicBezTo>
                        <a:pt x="1015" y="4"/>
                        <a:pt x="1034" y="5"/>
                        <a:pt x="1056" y="5"/>
                      </a:cubicBezTo>
                      <a:cubicBezTo>
                        <a:pt x="1079" y="5"/>
                        <a:pt x="1088" y="5"/>
                        <a:pt x="1099" y="5"/>
                      </a:cubicBezTo>
                      <a:cubicBezTo>
                        <a:pt x="1132" y="6"/>
                        <a:pt x="1165" y="8"/>
                        <a:pt x="1195" y="14"/>
                      </a:cubicBezTo>
                      <a:cubicBezTo>
                        <a:pt x="1227" y="20"/>
                        <a:pt x="1256" y="28"/>
                        <a:pt x="1285" y="43"/>
                      </a:cubicBezTo>
                      <a:cubicBezTo>
                        <a:pt x="1314" y="57"/>
                        <a:pt x="1340" y="78"/>
                        <a:pt x="1363" y="100"/>
                      </a:cubicBezTo>
                      <a:cubicBezTo>
                        <a:pt x="1364" y="99"/>
                        <a:pt x="1364" y="99"/>
                        <a:pt x="1364" y="99"/>
                      </a:cubicBezTo>
                      <a:cubicBezTo>
                        <a:pt x="1363" y="100"/>
                        <a:pt x="1363" y="100"/>
                        <a:pt x="1363" y="100"/>
                      </a:cubicBezTo>
                      <a:cubicBezTo>
                        <a:pt x="1385" y="123"/>
                        <a:pt x="1406" y="149"/>
                        <a:pt x="1421" y="178"/>
                      </a:cubicBezTo>
                      <a:cubicBezTo>
                        <a:pt x="1435" y="207"/>
                        <a:pt x="1443" y="236"/>
                        <a:pt x="1449" y="269"/>
                      </a:cubicBezTo>
                      <a:cubicBezTo>
                        <a:pt x="1455" y="298"/>
                        <a:pt x="1457" y="331"/>
                        <a:pt x="1458" y="364"/>
                      </a:cubicBezTo>
                      <a:cubicBezTo>
                        <a:pt x="1458" y="375"/>
                        <a:pt x="1458" y="384"/>
                        <a:pt x="1458" y="407"/>
                      </a:cubicBezTo>
                      <a:cubicBezTo>
                        <a:pt x="1459" y="429"/>
                        <a:pt x="1459" y="448"/>
                        <a:pt x="1459" y="461"/>
                      </a:cubicBezTo>
                      <a:lnTo>
                        <a:pt x="1461" y="461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0" name="Rectangle 7"/>
                <p:cNvSpPr>
                  <a:spLocks noChangeArrowheads="1"/>
                </p:cNvSpPr>
                <p:nvPr/>
              </p:nvSpPr>
              <p:spPr bwMode="auto">
                <a:xfrm>
                  <a:off x="4327525" y="2663825"/>
                  <a:ext cx="187325" cy="190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1" name="Freeform 8"/>
                <p:cNvSpPr>
                  <a:spLocks/>
                </p:cNvSpPr>
                <p:nvPr/>
              </p:nvSpPr>
              <p:spPr bwMode="auto">
                <a:xfrm>
                  <a:off x="3713163" y="2438400"/>
                  <a:ext cx="942975" cy="942975"/>
                </a:xfrm>
                <a:custGeom>
                  <a:avLst/>
                  <a:gdLst>
                    <a:gd name="T0" fmla="*/ 594 w 594"/>
                    <a:gd name="T1" fmla="*/ 291 h 594"/>
                    <a:gd name="T2" fmla="*/ 303 w 594"/>
                    <a:gd name="T3" fmla="*/ 291 h 594"/>
                    <a:gd name="T4" fmla="*/ 303 w 594"/>
                    <a:gd name="T5" fmla="*/ 0 h 594"/>
                    <a:gd name="T6" fmla="*/ 292 w 594"/>
                    <a:gd name="T7" fmla="*/ 0 h 594"/>
                    <a:gd name="T8" fmla="*/ 292 w 594"/>
                    <a:gd name="T9" fmla="*/ 291 h 594"/>
                    <a:gd name="T10" fmla="*/ 0 w 594"/>
                    <a:gd name="T11" fmla="*/ 291 h 594"/>
                    <a:gd name="T12" fmla="*/ 0 w 594"/>
                    <a:gd name="T13" fmla="*/ 302 h 594"/>
                    <a:gd name="T14" fmla="*/ 292 w 594"/>
                    <a:gd name="T15" fmla="*/ 302 h 594"/>
                    <a:gd name="T16" fmla="*/ 292 w 594"/>
                    <a:gd name="T17" fmla="*/ 594 h 594"/>
                    <a:gd name="T18" fmla="*/ 303 w 594"/>
                    <a:gd name="T19" fmla="*/ 594 h 594"/>
                    <a:gd name="T20" fmla="*/ 303 w 594"/>
                    <a:gd name="T21" fmla="*/ 302 h 594"/>
                    <a:gd name="T22" fmla="*/ 594 w 594"/>
                    <a:gd name="T23" fmla="*/ 302 h 594"/>
                    <a:gd name="T24" fmla="*/ 594 w 594"/>
                    <a:gd name="T25" fmla="*/ 291 h 5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94" h="594">
                      <a:moveTo>
                        <a:pt x="594" y="291"/>
                      </a:moveTo>
                      <a:lnTo>
                        <a:pt x="303" y="291"/>
                      </a:lnTo>
                      <a:lnTo>
                        <a:pt x="303" y="0"/>
                      </a:lnTo>
                      <a:lnTo>
                        <a:pt x="292" y="0"/>
                      </a:lnTo>
                      <a:lnTo>
                        <a:pt x="292" y="291"/>
                      </a:lnTo>
                      <a:lnTo>
                        <a:pt x="0" y="291"/>
                      </a:lnTo>
                      <a:lnTo>
                        <a:pt x="0" y="302"/>
                      </a:lnTo>
                      <a:lnTo>
                        <a:pt x="292" y="302"/>
                      </a:lnTo>
                      <a:lnTo>
                        <a:pt x="292" y="594"/>
                      </a:lnTo>
                      <a:lnTo>
                        <a:pt x="303" y="594"/>
                      </a:lnTo>
                      <a:lnTo>
                        <a:pt x="303" y="302"/>
                      </a:lnTo>
                      <a:lnTo>
                        <a:pt x="594" y="302"/>
                      </a:lnTo>
                      <a:lnTo>
                        <a:pt x="594" y="2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2" name="Freeform 9"/>
                <p:cNvSpPr>
                  <a:spLocks/>
                </p:cNvSpPr>
                <p:nvPr/>
              </p:nvSpPr>
              <p:spPr bwMode="auto">
                <a:xfrm>
                  <a:off x="4194175" y="2917825"/>
                  <a:ext cx="461963" cy="463550"/>
                </a:xfrm>
                <a:custGeom>
                  <a:avLst/>
                  <a:gdLst>
                    <a:gd name="T0" fmla="*/ 0 w 716"/>
                    <a:gd name="T1" fmla="*/ 716 h 716"/>
                    <a:gd name="T2" fmla="*/ 257 w 716"/>
                    <a:gd name="T3" fmla="*/ 716 h 716"/>
                    <a:gd name="T4" fmla="*/ 311 w 716"/>
                    <a:gd name="T5" fmla="*/ 716 h 716"/>
                    <a:gd name="T6" fmla="*/ 354 w 716"/>
                    <a:gd name="T7" fmla="*/ 715 h 716"/>
                    <a:gd name="T8" fmla="*/ 450 w 716"/>
                    <a:gd name="T9" fmla="*/ 707 h 716"/>
                    <a:gd name="T10" fmla="*/ 541 w 716"/>
                    <a:gd name="T11" fmla="*/ 678 h 716"/>
                    <a:gd name="T12" fmla="*/ 619 w 716"/>
                    <a:gd name="T13" fmla="*/ 620 h 716"/>
                    <a:gd name="T14" fmla="*/ 677 w 716"/>
                    <a:gd name="T15" fmla="*/ 541 h 716"/>
                    <a:gd name="T16" fmla="*/ 706 w 716"/>
                    <a:gd name="T17" fmla="*/ 450 h 716"/>
                    <a:gd name="T18" fmla="*/ 715 w 716"/>
                    <a:gd name="T19" fmla="*/ 355 h 716"/>
                    <a:gd name="T20" fmla="*/ 715 w 716"/>
                    <a:gd name="T21" fmla="*/ 311 h 716"/>
                    <a:gd name="T22" fmla="*/ 716 w 716"/>
                    <a:gd name="T23" fmla="*/ 258 h 716"/>
                    <a:gd name="T24" fmla="*/ 716 w 716"/>
                    <a:gd name="T25" fmla="*/ 0 h 716"/>
                    <a:gd name="T26" fmla="*/ 0 w 716"/>
                    <a:gd name="T27" fmla="*/ 0 h 716"/>
                    <a:gd name="T28" fmla="*/ 0 w 716"/>
                    <a:gd name="T29" fmla="*/ 716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16" h="716">
                      <a:moveTo>
                        <a:pt x="0" y="716"/>
                      </a:moveTo>
                      <a:cubicBezTo>
                        <a:pt x="257" y="716"/>
                        <a:pt x="257" y="716"/>
                        <a:pt x="257" y="716"/>
                      </a:cubicBezTo>
                      <a:cubicBezTo>
                        <a:pt x="270" y="716"/>
                        <a:pt x="289" y="716"/>
                        <a:pt x="311" y="716"/>
                      </a:cubicBezTo>
                      <a:cubicBezTo>
                        <a:pt x="334" y="716"/>
                        <a:pt x="343" y="715"/>
                        <a:pt x="354" y="715"/>
                      </a:cubicBezTo>
                      <a:cubicBezTo>
                        <a:pt x="387" y="715"/>
                        <a:pt x="420" y="712"/>
                        <a:pt x="450" y="707"/>
                      </a:cubicBezTo>
                      <a:cubicBezTo>
                        <a:pt x="482" y="701"/>
                        <a:pt x="511" y="693"/>
                        <a:pt x="541" y="678"/>
                      </a:cubicBezTo>
                      <a:cubicBezTo>
                        <a:pt x="571" y="663"/>
                        <a:pt x="596" y="642"/>
                        <a:pt x="619" y="620"/>
                      </a:cubicBezTo>
                      <a:cubicBezTo>
                        <a:pt x="642" y="597"/>
                        <a:pt x="662" y="571"/>
                        <a:pt x="677" y="541"/>
                      </a:cubicBezTo>
                      <a:cubicBezTo>
                        <a:pt x="692" y="512"/>
                        <a:pt x="700" y="483"/>
                        <a:pt x="706" y="450"/>
                      </a:cubicBezTo>
                      <a:cubicBezTo>
                        <a:pt x="712" y="421"/>
                        <a:pt x="714" y="388"/>
                        <a:pt x="715" y="355"/>
                      </a:cubicBezTo>
                      <a:cubicBezTo>
                        <a:pt x="715" y="344"/>
                        <a:pt x="715" y="334"/>
                        <a:pt x="715" y="311"/>
                      </a:cubicBezTo>
                      <a:cubicBezTo>
                        <a:pt x="716" y="289"/>
                        <a:pt x="716" y="271"/>
                        <a:pt x="716" y="258"/>
                      </a:cubicBezTo>
                      <a:cubicBezTo>
                        <a:pt x="716" y="0"/>
                        <a:pt x="716" y="0"/>
                        <a:pt x="7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16"/>
                      </a:lnTo>
                      <a:close/>
                    </a:path>
                  </a:pathLst>
                </a:custGeom>
                <a:solidFill>
                  <a:srgbClr val="C5C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3" name="Rectangle 10"/>
                <p:cNvSpPr>
                  <a:spLocks noChangeArrowheads="1"/>
                </p:cNvSpPr>
                <p:nvPr/>
              </p:nvSpPr>
              <p:spPr bwMode="auto">
                <a:xfrm>
                  <a:off x="4327525" y="3082925"/>
                  <a:ext cx="187325" cy="1746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4" name="Rectangle 11"/>
                <p:cNvSpPr>
                  <a:spLocks noChangeArrowheads="1"/>
                </p:cNvSpPr>
                <p:nvPr/>
              </p:nvSpPr>
              <p:spPr bwMode="auto">
                <a:xfrm>
                  <a:off x="4327525" y="3189288"/>
                  <a:ext cx="187325" cy="1746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5" name="Freeform 12"/>
                <p:cNvSpPr>
                  <a:spLocks/>
                </p:cNvSpPr>
                <p:nvPr/>
              </p:nvSpPr>
              <p:spPr bwMode="auto">
                <a:xfrm>
                  <a:off x="3856038" y="2579688"/>
                  <a:ext cx="187325" cy="187325"/>
                </a:xfrm>
                <a:custGeom>
                  <a:avLst/>
                  <a:gdLst>
                    <a:gd name="T0" fmla="*/ 118 w 118"/>
                    <a:gd name="T1" fmla="*/ 53 h 118"/>
                    <a:gd name="T2" fmla="*/ 65 w 118"/>
                    <a:gd name="T3" fmla="*/ 53 h 118"/>
                    <a:gd name="T4" fmla="*/ 65 w 118"/>
                    <a:gd name="T5" fmla="*/ 0 h 118"/>
                    <a:gd name="T6" fmla="*/ 54 w 118"/>
                    <a:gd name="T7" fmla="*/ 0 h 118"/>
                    <a:gd name="T8" fmla="*/ 54 w 118"/>
                    <a:gd name="T9" fmla="*/ 53 h 118"/>
                    <a:gd name="T10" fmla="*/ 0 w 118"/>
                    <a:gd name="T11" fmla="*/ 53 h 118"/>
                    <a:gd name="T12" fmla="*/ 0 w 118"/>
                    <a:gd name="T13" fmla="*/ 65 h 118"/>
                    <a:gd name="T14" fmla="*/ 54 w 118"/>
                    <a:gd name="T15" fmla="*/ 65 h 118"/>
                    <a:gd name="T16" fmla="*/ 54 w 118"/>
                    <a:gd name="T17" fmla="*/ 118 h 118"/>
                    <a:gd name="T18" fmla="*/ 65 w 118"/>
                    <a:gd name="T19" fmla="*/ 118 h 118"/>
                    <a:gd name="T20" fmla="*/ 65 w 118"/>
                    <a:gd name="T21" fmla="*/ 65 h 118"/>
                    <a:gd name="T22" fmla="*/ 118 w 118"/>
                    <a:gd name="T23" fmla="*/ 65 h 118"/>
                    <a:gd name="T24" fmla="*/ 118 w 118"/>
                    <a:gd name="T25" fmla="*/ 53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8" h="118">
                      <a:moveTo>
                        <a:pt x="118" y="53"/>
                      </a:moveTo>
                      <a:lnTo>
                        <a:pt x="65" y="53"/>
                      </a:lnTo>
                      <a:lnTo>
                        <a:pt x="65" y="0"/>
                      </a:lnTo>
                      <a:lnTo>
                        <a:pt x="54" y="0"/>
                      </a:lnTo>
                      <a:lnTo>
                        <a:pt x="54" y="53"/>
                      </a:lnTo>
                      <a:lnTo>
                        <a:pt x="0" y="53"/>
                      </a:lnTo>
                      <a:lnTo>
                        <a:pt x="0" y="65"/>
                      </a:lnTo>
                      <a:lnTo>
                        <a:pt x="54" y="65"/>
                      </a:lnTo>
                      <a:lnTo>
                        <a:pt x="54" y="118"/>
                      </a:lnTo>
                      <a:lnTo>
                        <a:pt x="65" y="118"/>
                      </a:lnTo>
                      <a:lnTo>
                        <a:pt x="65" y="65"/>
                      </a:lnTo>
                      <a:lnTo>
                        <a:pt x="118" y="65"/>
                      </a:lnTo>
                      <a:lnTo>
                        <a:pt x="118" y="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6" name="Freeform 13"/>
                <p:cNvSpPr>
                  <a:spLocks/>
                </p:cNvSpPr>
                <p:nvPr/>
              </p:nvSpPr>
              <p:spPr bwMode="auto">
                <a:xfrm>
                  <a:off x="3878263" y="3071813"/>
                  <a:ext cx="144463" cy="146050"/>
                </a:xfrm>
                <a:custGeom>
                  <a:avLst/>
                  <a:gdLst>
                    <a:gd name="T0" fmla="*/ 91 w 91"/>
                    <a:gd name="T1" fmla="*/ 84 h 92"/>
                    <a:gd name="T2" fmla="*/ 53 w 91"/>
                    <a:gd name="T3" fmla="*/ 46 h 92"/>
                    <a:gd name="T4" fmla="*/ 91 w 91"/>
                    <a:gd name="T5" fmla="*/ 8 h 92"/>
                    <a:gd name="T6" fmla="*/ 83 w 91"/>
                    <a:gd name="T7" fmla="*/ 0 h 92"/>
                    <a:gd name="T8" fmla="*/ 45 w 91"/>
                    <a:gd name="T9" fmla="*/ 38 h 92"/>
                    <a:gd name="T10" fmla="*/ 7 w 91"/>
                    <a:gd name="T11" fmla="*/ 0 h 92"/>
                    <a:gd name="T12" fmla="*/ 0 w 91"/>
                    <a:gd name="T13" fmla="*/ 8 h 92"/>
                    <a:gd name="T14" fmla="*/ 38 w 91"/>
                    <a:gd name="T15" fmla="*/ 46 h 92"/>
                    <a:gd name="T16" fmla="*/ 0 w 91"/>
                    <a:gd name="T17" fmla="*/ 84 h 92"/>
                    <a:gd name="T18" fmla="*/ 7 w 91"/>
                    <a:gd name="T19" fmla="*/ 92 h 92"/>
                    <a:gd name="T20" fmla="*/ 45 w 91"/>
                    <a:gd name="T21" fmla="*/ 54 h 92"/>
                    <a:gd name="T22" fmla="*/ 83 w 91"/>
                    <a:gd name="T23" fmla="*/ 92 h 92"/>
                    <a:gd name="T24" fmla="*/ 91 w 91"/>
                    <a:gd name="T25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1" h="92">
                      <a:moveTo>
                        <a:pt x="91" y="84"/>
                      </a:moveTo>
                      <a:lnTo>
                        <a:pt x="53" y="46"/>
                      </a:lnTo>
                      <a:lnTo>
                        <a:pt x="91" y="8"/>
                      </a:lnTo>
                      <a:lnTo>
                        <a:pt x="83" y="0"/>
                      </a:lnTo>
                      <a:lnTo>
                        <a:pt x="45" y="38"/>
                      </a:lnTo>
                      <a:lnTo>
                        <a:pt x="7" y="0"/>
                      </a:lnTo>
                      <a:lnTo>
                        <a:pt x="0" y="8"/>
                      </a:lnTo>
                      <a:lnTo>
                        <a:pt x="38" y="46"/>
                      </a:lnTo>
                      <a:lnTo>
                        <a:pt x="0" y="84"/>
                      </a:lnTo>
                      <a:lnTo>
                        <a:pt x="7" y="92"/>
                      </a:lnTo>
                      <a:lnTo>
                        <a:pt x="45" y="54"/>
                      </a:lnTo>
                      <a:lnTo>
                        <a:pt x="83" y="92"/>
                      </a:lnTo>
                      <a:lnTo>
                        <a:pt x="91" y="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6" name="组合 735"/>
              <p:cNvGrpSpPr/>
              <p:nvPr/>
            </p:nvGrpSpPr>
            <p:grpSpPr>
              <a:xfrm>
                <a:off x="3878858" y="2721902"/>
                <a:ext cx="308618" cy="309137"/>
                <a:chOff x="1563688" y="4572000"/>
                <a:chExt cx="944563" cy="946150"/>
              </a:xfrm>
            </p:grpSpPr>
            <p:sp>
              <p:nvSpPr>
                <p:cNvPr id="825" name="Freeform 94"/>
                <p:cNvSpPr>
                  <a:spLocks/>
                </p:cNvSpPr>
                <p:nvPr/>
              </p:nvSpPr>
              <p:spPr bwMode="auto">
                <a:xfrm>
                  <a:off x="1565275" y="4573588"/>
                  <a:ext cx="942975" cy="942975"/>
                </a:xfrm>
                <a:custGeom>
                  <a:avLst/>
                  <a:gdLst>
                    <a:gd name="T0" fmla="*/ 1458 w 1458"/>
                    <a:gd name="T1" fmla="*/ 459 h 1459"/>
                    <a:gd name="T2" fmla="*/ 1458 w 1458"/>
                    <a:gd name="T3" fmla="*/ 405 h 1459"/>
                    <a:gd name="T4" fmla="*/ 1458 w 1458"/>
                    <a:gd name="T5" fmla="*/ 361 h 1459"/>
                    <a:gd name="T6" fmla="*/ 1449 w 1458"/>
                    <a:gd name="T7" fmla="*/ 266 h 1459"/>
                    <a:gd name="T8" fmla="*/ 1420 w 1458"/>
                    <a:gd name="T9" fmla="*/ 175 h 1459"/>
                    <a:gd name="T10" fmla="*/ 1362 w 1458"/>
                    <a:gd name="T11" fmla="*/ 97 h 1459"/>
                    <a:gd name="T12" fmla="*/ 1284 w 1458"/>
                    <a:gd name="T13" fmla="*/ 38 h 1459"/>
                    <a:gd name="T14" fmla="*/ 1193 w 1458"/>
                    <a:gd name="T15" fmla="*/ 9 h 1459"/>
                    <a:gd name="T16" fmla="*/ 1097 w 1458"/>
                    <a:gd name="T17" fmla="*/ 1 h 1459"/>
                    <a:gd name="T18" fmla="*/ 1053 w 1458"/>
                    <a:gd name="T19" fmla="*/ 0 h 1459"/>
                    <a:gd name="T20" fmla="*/ 1000 w 1458"/>
                    <a:gd name="T21" fmla="*/ 0 h 1459"/>
                    <a:gd name="T22" fmla="*/ 458 w 1458"/>
                    <a:gd name="T23" fmla="*/ 0 h 1459"/>
                    <a:gd name="T24" fmla="*/ 405 w 1458"/>
                    <a:gd name="T25" fmla="*/ 0 h 1459"/>
                    <a:gd name="T26" fmla="*/ 361 w 1458"/>
                    <a:gd name="T27" fmla="*/ 1 h 1459"/>
                    <a:gd name="T28" fmla="*/ 265 w 1458"/>
                    <a:gd name="T29" fmla="*/ 9 h 1459"/>
                    <a:gd name="T30" fmla="*/ 175 w 1458"/>
                    <a:gd name="T31" fmla="*/ 38 h 1459"/>
                    <a:gd name="T32" fmla="*/ 96 w 1458"/>
                    <a:gd name="T33" fmla="*/ 97 h 1459"/>
                    <a:gd name="T34" fmla="*/ 38 w 1458"/>
                    <a:gd name="T35" fmla="*/ 175 h 1459"/>
                    <a:gd name="T36" fmla="*/ 9 w 1458"/>
                    <a:gd name="T37" fmla="*/ 266 h 1459"/>
                    <a:gd name="T38" fmla="*/ 1 w 1458"/>
                    <a:gd name="T39" fmla="*/ 361 h 1459"/>
                    <a:gd name="T40" fmla="*/ 0 w 1458"/>
                    <a:gd name="T41" fmla="*/ 405 h 1459"/>
                    <a:gd name="T42" fmla="*/ 0 w 1458"/>
                    <a:gd name="T43" fmla="*/ 459 h 1459"/>
                    <a:gd name="T44" fmla="*/ 0 w 1458"/>
                    <a:gd name="T45" fmla="*/ 1000 h 1459"/>
                    <a:gd name="T46" fmla="*/ 0 w 1458"/>
                    <a:gd name="T47" fmla="*/ 1054 h 1459"/>
                    <a:gd name="T48" fmla="*/ 1 w 1458"/>
                    <a:gd name="T49" fmla="*/ 1098 h 1459"/>
                    <a:gd name="T50" fmla="*/ 9 w 1458"/>
                    <a:gd name="T51" fmla="*/ 1193 h 1459"/>
                    <a:gd name="T52" fmla="*/ 38 w 1458"/>
                    <a:gd name="T53" fmla="*/ 1284 h 1459"/>
                    <a:gd name="T54" fmla="*/ 96 w 1458"/>
                    <a:gd name="T55" fmla="*/ 1362 h 1459"/>
                    <a:gd name="T56" fmla="*/ 175 w 1458"/>
                    <a:gd name="T57" fmla="*/ 1420 h 1459"/>
                    <a:gd name="T58" fmla="*/ 265 w 1458"/>
                    <a:gd name="T59" fmla="*/ 1450 h 1459"/>
                    <a:gd name="T60" fmla="*/ 361 w 1458"/>
                    <a:gd name="T61" fmla="*/ 1458 h 1459"/>
                    <a:gd name="T62" fmla="*/ 405 w 1458"/>
                    <a:gd name="T63" fmla="*/ 1458 h 1459"/>
                    <a:gd name="T64" fmla="*/ 458 w 1458"/>
                    <a:gd name="T65" fmla="*/ 1459 h 1459"/>
                    <a:gd name="T66" fmla="*/ 1000 w 1458"/>
                    <a:gd name="T67" fmla="*/ 1459 h 1459"/>
                    <a:gd name="T68" fmla="*/ 1053 w 1458"/>
                    <a:gd name="T69" fmla="*/ 1458 h 1459"/>
                    <a:gd name="T70" fmla="*/ 1097 w 1458"/>
                    <a:gd name="T71" fmla="*/ 1458 h 1459"/>
                    <a:gd name="T72" fmla="*/ 1193 w 1458"/>
                    <a:gd name="T73" fmla="*/ 1450 h 1459"/>
                    <a:gd name="T74" fmla="*/ 1284 w 1458"/>
                    <a:gd name="T75" fmla="*/ 1420 h 1459"/>
                    <a:gd name="T76" fmla="*/ 1362 w 1458"/>
                    <a:gd name="T77" fmla="*/ 1362 h 1459"/>
                    <a:gd name="T78" fmla="*/ 1420 w 1458"/>
                    <a:gd name="T79" fmla="*/ 1284 h 1459"/>
                    <a:gd name="T80" fmla="*/ 1449 w 1458"/>
                    <a:gd name="T81" fmla="*/ 1193 h 1459"/>
                    <a:gd name="T82" fmla="*/ 1458 w 1458"/>
                    <a:gd name="T83" fmla="*/ 1098 h 1459"/>
                    <a:gd name="T84" fmla="*/ 1458 w 1458"/>
                    <a:gd name="T85" fmla="*/ 1054 h 1459"/>
                    <a:gd name="T86" fmla="*/ 1458 w 1458"/>
                    <a:gd name="T87" fmla="*/ 1000 h 1459"/>
                    <a:gd name="T88" fmla="*/ 1458 w 1458"/>
                    <a:gd name="T89" fmla="*/ 459 h 1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458" h="1459">
                      <a:moveTo>
                        <a:pt x="1458" y="459"/>
                      </a:moveTo>
                      <a:cubicBezTo>
                        <a:pt x="1458" y="445"/>
                        <a:pt x="1458" y="427"/>
                        <a:pt x="1458" y="405"/>
                      </a:cubicBezTo>
                      <a:cubicBezTo>
                        <a:pt x="1458" y="382"/>
                        <a:pt x="1458" y="372"/>
                        <a:pt x="1458" y="361"/>
                      </a:cubicBezTo>
                      <a:cubicBezTo>
                        <a:pt x="1457" y="329"/>
                        <a:pt x="1455" y="295"/>
                        <a:pt x="1449" y="266"/>
                      </a:cubicBezTo>
                      <a:cubicBezTo>
                        <a:pt x="1443" y="234"/>
                        <a:pt x="1435" y="204"/>
                        <a:pt x="1420" y="175"/>
                      </a:cubicBezTo>
                      <a:cubicBezTo>
                        <a:pt x="1405" y="145"/>
                        <a:pt x="1384" y="120"/>
                        <a:pt x="1362" y="97"/>
                      </a:cubicBezTo>
                      <a:cubicBezTo>
                        <a:pt x="1339" y="74"/>
                        <a:pt x="1313" y="54"/>
                        <a:pt x="1284" y="38"/>
                      </a:cubicBezTo>
                      <a:cubicBezTo>
                        <a:pt x="1254" y="24"/>
                        <a:pt x="1225" y="15"/>
                        <a:pt x="1193" y="9"/>
                      </a:cubicBezTo>
                      <a:cubicBezTo>
                        <a:pt x="1163" y="4"/>
                        <a:pt x="1130" y="2"/>
                        <a:pt x="1097" y="1"/>
                      </a:cubicBezTo>
                      <a:cubicBezTo>
                        <a:pt x="1086" y="1"/>
                        <a:pt x="1077" y="1"/>
                        <a:pt x="1053" y="0"/>
                      </a:cubicBezTo>
                      <a:cubicBezTo>
                        <a:pt x="1031" y="0"/>
                        <a:pt x="1013" y="0"/>
                        <a:pt x="1000" y="0"/>
                      </a:cubicBezTo>
                      <a:cubicBezTo>
                        <a:pt x="458" y="0"/>
                        <a:pt x="458" y="0"/>
                        <a:pt x="458" y="0"/>
                      </a:cubicBezTo>
                      <a:cubicBezTo>
                        <a:pt x="445" y="0"/>
                        <a:pt x="427" y="0"/>
                        <a:pt x="405" y="0"/>
                      </a:cubicBezTo>
                      <a:cubicBezTo>
                        <a:pt x="381" y="1"/>
                        <a:pt x="372" y="1"/>
                        <a:pt x="361" y="1"/>
                      </a:cubicBezTo>
                      <a:cubicBezTo>
                        <a:pt x="328" y="2"/>
                        <a:pt x="295" y="4"/>
                        <a:pt x="265" y="9"/>
                      </a:cubicBezTo>
                      <a:cubicBezTo>
                        <a:pt x="233" y="15"/>
                        <a:pt x="204" y="24"/>
                        <a:pt x="175" y="38"/>
                      </a:cubicBezTo>
                      <a:cubicBezTo>
                        <a:pt x="145" y="54"/>
                        <a:pt x="119" y="74"/>
                        <a:pt x="96" y="97"/>
                      </a:cubicBezTo>
                      <a:cubicBezTo>
                        <a:pt x="74" y="120"/>
                        <a:pt x="53" y="145"/>
                        <a:pt x="38" y="175"/>
                      </a:cubicBezTo>
                      <a:cubicBezTo>
                        <a:pt x="23" y="204"/>
                        <a:pt x="15" y="234"/>
                        <a:pt x="9" y="266"/>
                      </a:cubicBezTo>
                      <a:cubicBezTo>
                        <a:pt x="3" y="295"/>
                        <a:pt x="1" y="329"/>
                        <a:pt x="1" y="361"/>
                      </a:cubicBezTo>
                      <a:cubicBezTo>
                        <a:pt x="0" y="372"/>
                        <a:pt x="0" y="382"/>
                        <a:pt x="0" y="405"/>
                      </a:cubicBezTo>
                      <a:cubicBezTo>
                        <a:pt x="0" y="427"/>
                        <a:pt x="0" y="445"/>
                        <a:pt x="0" y="459"/>
                      </a:cubicBezTo>
                      <a:cubicBezTo>
                        <a:pt x="0" y="1000"/>
                        <a:pt x="0" y="1000"/>
                        <a:pt x="0" y="1000"/>
                      </a:cubicBezTo>
                      <a:cubicBezTo>
                        <a:pt x="0" y="1014"/>
                        <a:pt x="0" y="1032"/>
                        <a:pt x="0" y="1054"/>
                      </a:cubicBezTo>
                      <a:cubicBezTo>
                        <a:pt x="0" y="1077"/>
                        <a:pt x="0" y="1087"/>
                        <a:pt x="1" y="1098"/>
                      </a:cubicBezTo>
                      <a:cubicBezTo>
                        <a:pt x="1" y="1130"/>
                        <a:pt x="3" y="1163"/>
                        <a:pt x="9" y="1193"/>
                      </a:cubicBezTo>
                      <a:cubicBezTo>
                        <a:pt x="15" y="1225"/>
                        <a:pt x="23" y="1255"/>
                        <a:pt x="38" y="1284"/>
                      </a:cubicBezTo>
                      <a:cubicBezTo>
                        <a:pt x="53" y="1314"/>
                        <a:pt x="74" y="1339"/>
                        <a:pt x="96" y="1362"/>
                      </a:cubicBezTo>
                      <a:cubicBezTo>
                        <a:pt x="119" y="1385"/>
                        <a:pt x="145" y="1405"/>
                        <a:pt x="175" y="1420"/>
                      </a:cubicBezTo>
                      <a:cubicBezTo>
                        <a:pt x="204" y="1435"/>
                        <a:pt x="233" y="1444"/>
                        <a:pt x="265" y="1450"/>
                      </a:cubicBezTo>
                      <a:cubicBezTo>
                        <a:pt x="295" y="1455"/>
                        <a:pt x="328" y="1457"/>
                        <a:pt x="361" y="1458"/>
                      </a:cubicBezTo>
                      <a:cubicBezTo>
                        <a:pt x="372" y="1458"/>
                        <a:pt x="381" y="1458"/>
                        <a:pt x="405" y="1458"/>
                      </a:cubicBezTo>
                      <a:cubicBezTo>
                        <a:pt x="427" y="1459"/>
                        <a:pt x="445" y="1459"/>
                        <a:pt x="458" y="1459"/>
                      </a:cubicBezTo>
                      <a:cubicBezTo>
                        <a:pt x="1000" y="1459"/>
                        <a:pt x="1000" y="1459"/>
                        <a:pt x="1000" y="1459"/>
                      </a:cubicBezTo>
                      <a:cubicBezTo>
                        <a:pt x="1013" y="1459"/>
                        <a:pt x="1031" y="1459"/>
                        <a:pt x="1053" y="1458"/>
                      </a:cubicBezTo>
                      <a:cubicBezTo>
                        <a:pt x="1077" y="1458"/>
                        <a:pt x="1086" y="1458"/>
                        <a:pt x="1097" y="1458"/>
                      </a:cubicBezTo>
                      <a:cubicBezTo>
                        <a:pt x="1130" y="1457"/>
                        <a:pt x="1163" y="1455"/>
                        <a:pt x="1193" y="1450"/>
                      </a:cubicBezTo>
                      <a:cubicBezTo>
                        <a:pt x="1225" y="1444"/>
                        <a:pt x="1254" y="1435"/>
                        <a:pt x="1284" y="1420"/>
                      </a:cubicBezTo>
                      <a:cubicBezTo>
                        <a:pt x="1313" y="1405"/>
                        <a:pt x="1339" y="1385"/>
                        <a:pt x="1362" y="1362"/>
                      </a:cubicBezTo>
                      <a:cubicBezTo>
                        <a:pt x="1384" y="1339"/>
                        <a:pt x="1405" y="1314"/>
                        <a:pt x="1420" y="1284"/>
                      </a:cubicBezTo>
                      <a:cubicBezTo>
                        <a:pt x="1435" y="1255"/>
                        <a:pt x="1443" y="1225"/>
                        <a:pt x="1449" y="1193"/>
                      </a:cubicBezTo>
                      <a:cubicBezTo>
                        <a:pt x="1455" y="1163"/>
                        <a:pt x="1457" y="1130"/>
                        <a:pt x="1458" y="1098"/>
                      </a:cubicBezTo>
                      <a:cubicBezTo>
                        <a:pt x="1458" y="1087"/>
                        <a:pt x="1458" y="1077"/>
                        <a:pt x="1458" y="1054"/>
                      </a:cubicBezTo>
                      <a:cubicBezTo>
                        <a:pt x="1458" y="1032"/>
                        <a:pt x="1458" y="1014"/>
                        <a:pt x="1458" y="1000"/>
                      </a:cubicBezTo>
                      <a:lnTo>
                        <a:pt x="1458" y="459"/>
                      </a:ln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95"/>
                <p:cNvSpPr>
                  <a:spLocks/>
                </p:cNvSpPr>
                <p:nvPr/>
              </p:nvSpPr>
              <p:spPr bwMode="auto">
                <a:xfrm>
                  <a:off x="1563688" y="4572000"/>
                  <a:ext cx="944563" cy="946150"/>
                </a:xfrm>
                <a:custGeom>
                  <a:avLst/>
                  <a:gdLst>
                    <a:gd name="T0" fmla="*/ 1462 w 1462"/>
                    <a:gd name="T1" fmla="*/ 461 h 1463"/>
                    <a:gd name="T2" fmla="*/ 1462 w 1462"/>
                    <a:gd name="T3" fmla="*/ 363 h 1463"/>
                    <a:gd name="T4" fmla="*/ 1424 w 1462"/>
                    <a:gd name="T5" fmla="*/ 176 h 1463"/>
                    <a:gd name="T6" fmla="*/ 1365 w 1462"/>
                    <a:gd name="T7" fmla="*/ 97 h 1463"/>
                    <a:gd name="T8" fmla="*/ 1286 w 1462"/>
                    <a:gd name="T9" fmla="*/ 39 h 1463"/>
                    <a:gd name="T10" fmla="*/ 1099 w 1462"/>
                    <a:gd name="T11" fmla="*/ 1 h 1463"/>
                    <a:gd name="T12" fmla="*/ 1002 w 1462"/>
                    <a:gd name="T13" fmla="*/ 0 h 1463"/>
                    <a:gd name="T14" fmla="*/ 407 w 1462"/>
                    <a:gd name="T15" fmla="*/ 0 h 1463"/>
                    <a:gd name="T16" fmla="*/ 267 w 1462"/>
                    <a:gd name="T17" fmla="*/ 9 h 1463"/>
                    <a:gd name="T18" fmla="*/ 97 w 1462"/>
                    <a:gd name="T19" fmla="*/ 97 h 1463"/>
                    <a:gd name="T20" fmla="*/ 97 w 1462"/>
                    <a:gd name="T21" fmla="*/ 97 h 1463"/>
                    <a:gd name="T22" fmla="*/ 9 w 1462"/>
                    <a:gd name="T23" fmla="*/ 267 h 1463"/>
                    <a:gd name="T24" fmla="*/ 0 w 1462"/>
                    <a:gd name="T25" fmla="*/ 407 h 1463"/>
                    <a:gd name="T26" fmla="*/ 0 w 1462"/>
                    <a:gd name="T27" fmla="*/ 1002 h 1463"/>
                    <a:gd name="T28" fmla="*/ 1 w 1462"/>
                    <a:gd name="T29" fmla="*/ 1100 h 1463"/>
                    <a:gd name="T30" fmla="*/ 38 w 1462"/>
                    <a:gd name="T31" fmla="*/ 1287 h 1463"/>
                    <a:gd name="T32" fmla="*/ 97 w 1462"/>
                    <a:gd name="T33" fmla="*/ 1366 h 1463"/>
                    <a:gd name="T34" fmla="*/ 176 w 1462"/>
                    <a:gd name="T35" fmla="*/ 1424 h 1463"/>
                    <a:gd name="T36" fmla="*/ 363 w 1462"/>
                    <a:gd name="T37" fmla="*/ 1462 h 1463"/>
                    <a:gd name="T38" fmla="*/ 460 w 1462"/>
                    <a:gd name="T39" fmla="*/ 1463 h 1463"/>
                    <a:gd name="T40" fmla="*/ 1056 w 1462"/>
                    <a:gd name="T41" fmla="*/ 1462 h 1463"/>
                    <a:gd name="T42" fmla="*/ 1195 w 1462"/>
                    <a:gd name="T43" fmla="*/ 1454 h 1463"/>
                    <a:gd name="T44" fmla="*/ 1365 w 1462"/>
                    <a:gd name="T45" fmla="*/ 1366 h 1463"/>
                    <a:gd name="T46" fmla="*/ 1365 w 1462"/>
                    <a:gd name="T47" fmla="*/ 1366 h 1463"/>
                    <a:gd name="T48" fmla="*/ 1453 w 1462"/>
                    <a:gd name="T49" fmla="*/ 1195 h 1463"/>
                    <a:gd name="T50" fmla="*/ 1462 w 1462"/>
                    <a:gd name="T51" fmla="*/ 1056 h 1463"/>
                    <a:gd name="T52" fmla="*/ 1462 w 1462"/>
                    <a:gd name="T53" fmla="*/ 461 h 1463"/>
                    <a:gd name="T54" fmla="*/ 1458 w 1462"/>
                    <a:gd name="T55" fmla="*/ 461 h 1463"/>
                    <a:gd name="T56" fmla="*/ 1458 w 1462"/>
                    <a:gd name="T57" fmla="*/ 1056 h 1463"/>
                    <a:gd name="T58" fmla="*/ 1449 w 1462"/>
                    <a:gd name="T59" fmla="*/ 1195 h 1463"/>
                    <a:gd name="T60" fmla="*/ 1363 w 1462"/>
                    <a:gd name="T61" fmla="*/ 1363 h 1463"/>
                    <a:gd name="T62" fmla="*/ 1363 w 1462"/>
                    <a:gd name="T63" fmla="*/ 1363 h 1463"/>
                    <a:gd name="T64" fmla="*/ 1194 w 1462"/>
                    <a:gd name="T65" fmla="*/ 1450 h 1463"/>
                    <a:gd name="T66" fmla="*/ 1055 w 1462"/>
                    <a:gd name="T67" fmla="*/ 1458 h 1463"/>
                    <a:gd name="T68" fmla="*/ 460 w 1462"/>
                    <a:gd name="T69" fmla="*/ 1459 h 1463"/>
                    <a:gd name="T70" fmla="*/ 363 w 1462"/>
                    <a:gd name="T71" fmla="*/ 1458 h 1463"/>
                    <a:gd name="T72" fmla="*/ 178 w 1462"/>
                    <a:gd name="T73" fmla="*/ 1421 h 1463"/>
                    <a:gd name="T74" fmla="*/ 98 w 1462"/>
                    <a:gd name="T75" fmla="*/ 1364 h 1463"/>
                    <a:gd name="T76" fmla="*/ 42 w 1462"/>
                    <a:gd name="T77" fmla="*/ 1285 h 1463"/>
                    <a:gd name="T78" fmla="*/ 5 w 1462"/>
                    <a:gd name="T79" fmla="*/ 1100 h 1463"/>
                    <a:gd name="T80" fmla="*/ 4 w 1462"/>
                    <a:gd name="T81" fmla="*/ 1002 h 1463"/>
                    <a:gd name="T82" fmla="*/ 4 w 1462"/>
                    <a:gd name="T83" fmla="*/ 407 h 1463"/>
                    <a:gd name="T84" fmla="*/ 13 w 1462"/>
                    <a:gd name="T85" fmla="*/ 268 h 1463"/>
                    <a:gd name="T86" fmla="*/ 100 w 1462"/>
                    <a:gd name="T87" fmla="*/ 100 h 1463"/>
                    <a:gd name="T88" fmla="*/ 100 w 1462"/>
                    <a:gd name="T89" fmla="*/ 100 h 1463"/>
                    <a:gd name="T90" fmla="*/ 268 w 1462"/>
                    <a:gd name="T91" fmla="*/ 13 h 1463"/>
                    <a:gd name="T92" fmla="*/ 407 w 1462"/>
                    <a:gd name="T93" fmla="*/ 4 h 1463"/>
                    <a:gd name="T94" fmla="*/ 1002 w 1462"/>
                    <a:gd name="T95" fmla="*/ 4 h 1463"/>
                    <a:gd name="T96" fmla="*/ 1099 w 1462"/>
                    <a:gd name="T97" fmla="*/ 5 h 1463"/>
                    <a:gd name="T98" fmla="*/ 1285 w 1462"/>
                    <a:gd name="T99" fmla="*/ 42 h 1463"/>
                    <a:gd name="T100" fmla="*/ 1364 w 1462"/>
                    <a:gd name="T101" fmla="*/ 99 h 1463"/>
                    <a:gd name="T102" fmla="*/ 1420 w 1462"/>
                    <a:gd name="T103" fmla="*/ 178 h 1463"/>
                    <a:gd name="T104" fmla="*/ 1458 w 1462"/>
                    <a:gd name="T105" fmla="*/ 363 h 1463"/>
                    <a:gd name="T106" fmla="*/ 1458 w 1462"/>
                    <a:gd name="T107" fmla="*/ 461 h 1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2" h="1463">
                      <a:moveTo>
                        <a:pt x="1460" y="461"/>
                      </a:moveTo>
                      <a:cubicBezTo>
                        <a:pt x="1462" y="461"/>
                        <a:pt x="1462" y="461"/>
                        <a:pt x="1462" y="461"/>
                      </a:cubicBezTo>
                      <a:cubicBezTo>
                        <a:pt x="1462" y="447"/>
                        <a:pt x="1462" y="429"/>
                        <a:pt x="1462" y="407"/>
                      </a:cubicBezTo>
                      <a:cubicBezTo>
                        <a:pt x="1462" y="384"/>
                        <a:pt x="1462" y="374"/>
                        <a:pt x="1462" y="363"/>
                      </a:cubicBezTo>
                      <a:cubicBezTo>
                        <a:pt x="1461" y="330"/>
                        <a:pt x="1459" y="297"/>
                        <a:pt x="1453" y="267"/>
                      </a:cubicBezTo>
                      <a:cubicBezTo>
                        <a:pt x="1447" y="235"/>
                        <a:pt x="1439" y="206"/>
                        <a:pt x="1424" y="176"/>
                      </a:cubicBezTo>
                      <a:cubicBezTo>
                        <a:pt x="1409" y="146"/>
                        <a:pt x="1388" y="120"/>
                        <a:pt x="1365" y="97"/>
                      </a:cubicBezTo>
                      <a:cubicBezTo>
                        <a:pt x="1365" y="97"/>
                        <a:pt x="1365" y="97"/>
                        <a:pt x="1365" y="97"/>
                      </a:cubicBezTo>
                      <a:cubicBezTo>
                        <a:pt x="1365" y="97"/>
                        <a:pt x="1365" y="97"/>
                        <a:pt x="1365" y="97"/>
                      </a:cubicBezTo>
                      <a:cubicBezTo>
                        <a:pt x="1342" y="75"/>
                        <a:pt x="1316" y="54"/>
                        <a:pt x="1286" y="39"/>
                      </a:cubicBezTo>
                      <a:cubicBezTo>
                        <a:pt x="1257" y="24"/>
                        <a:pt x="1227" y="15"/>
                        <a:pt x="1195" y="9"/>
                      </a:cubicBezTo>
                      <a:cubicBezTo>
                        <a:pt x="1165" y="4"/>
                        <a:pt x="1132" y="2"/>
                        <a:pt x="1099" y="1"/>
                      </a:cubicBezTo>
                      <a:cubicBezTo>
                        <a:pt x="1088" y="1"/>
                        <a:pt x="1079" y="1"/>
                        <a:pt x="1056" y="0"/>
                      </a:cubicBezTo>
                      <a:cubicBezTo>
                        <a:pt x="1033" y="0"/>
                        <a:pt x="1015" y="0"/>
                        <a:pt x="1002" y="0"/>
                      </a:cubicBezTo>
                      <a:cubicBezTo>
                        <a:pt x="460" y="0"/>
                        <a:pt x="460" y="0"/>
                        <a:pt x="460" y="0"/>
                      </a:cubicBezTo>
                      <a:cubicBezTo>
                        <a:pt x="447" y="0"/>
                        <a:pt x="429" y="0"/>
                        <a:pt x="407" y="0"/>
                      </a:cubicBezTo>
                      <a:cubicBezTo>
                        <a:pt x="383" y="1"/>
                        <a:pt x="374" y="1"/>
                        <a:pt x="363" y="1"/>
                      </a:cubicBezTo>
                      <a:cubicBezTo>
                        <a:pt x="330" y="2"/>
                        <a:pt x="297" y="4"/>
                        <a:pt x="267" y="9"/>
                      </a:cubicBezTo>
                      <a:cubicBezTo>
                        <a:pt x="235" y="15"/>
                        <a:pt x="205" y="24"/>
                        <a:pt x="176" y="39"/>
                      </a:cubicBezTo>
                      <a:cubicBezTo>
                        <a:pt x="146" y="54"/>
                        <a:pt x="120" y="75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74" y="120"/>
                        <a:pt x="53" y="146"/>
                        <a:pt x="38" y="176"/>
                      </a:cubicBezTo>
                      <a:cubicBezTo>
                        <a:pt x="23" y="206"/>
                        <a:pt x="15" y="235"/>
                        <a:pt x="9" y="267"/>
                      </a:cubicBezTo>
                      <a:cubicBezTo>
                        <a:pt x="3" y="297"/>
                        <a:pt x="1" y="330"/>
                        <a:pt x="1" y="363"/>
                      </a:cubicBezTo>
                      <a:cubicBezTo>
                        <a:pt x="0" y="374"/>
                        <a:pt x="0" y="384"/>
                        <a:pt x="0" y="407"/>
                      </a:cubicBezTo>
                      <a:cubicBezTo>
                        <a:pt x="0" y="429"/>
                        <a:pt x="0" y="447"/>
                        <a:pt x="0" y="461"/>
                      </a:cubicBezTo>
                      <a:cubicBezTo>
                        <a:pt x="0" y="1002"/>
                        <a:pt x="0" y="1002"/>
                        <a:pt x="0" y="1002"/>
                      </a:cubicBezTo>
                      <a:cubicBezTo>
                        <a:pt x="0" y="1016"/>
                        <a:pt x="0" y="1034"/>
                        <a:pt x="0" y="1056"/>
                      </a:cubicBezTo>
                      <a:cubicBezTo>
                        <a:pt x="0" y="1079"/>
                        <a:pt x="0" y="1089"/>
                        <a:pt x="1" y="1100"/>
                      </a:cubicBezTo>
                      <a:cubicBezTo>
                        <a:pt x="1" y="1132"/>
                        <a:pt x="3" y="1166"/>
                        <a:pt x="9" y="1195"/>
                      </a:cubicBezTo>
                      <a:cubicBezTo>
                        <a:pt x="15" y="1228"/>
                        <a:pt x="23" y="1257"/>
                        <a:pt x="38" y="1287"/>
                      </a:cubicBezTo>
                      <a:cubicBezTo>
                        <a:pt x="53" y="1317"/>
                        <a:pt x="74" y="1343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120" y="1388"/>
                        <a:pt x="146" y="1409"/>
                        <a:pt x="176" y="1424"/>
                      </a:cubicBezTo>
                      <a:cubicBezTo>
                        <a:pt x="205" y="1439"/>
                        <a:pt x="235" y="1448"/>
                        <a:pt x="267" y="1454"/>
                      </a:cubicBezTo>
                      <a:cubicBezTo>
                        <a:pt x="297" y="1459"/>
                        <a:pt x="330" y="1461"/>
                        <a:pt x="363" y="1462"/>
                      </a:cubicBezTo>
                      <a:cubicBezTo>
                        <a:pt x="374" y="1462"/>
                        <a:pt x="383" y="1462"/>
                        <a:pt x="407" y="1462"/>
                      </a:cubicBezTo>
                      <a:cubicBezTo>
                        <a:pt x="429" y="1463"/>
                        <a:pt x="447" y="1463"/>
                        <a:pt x="460" y="1463"/>
                      </a:cubicBezTo>
                      <a:cubicBezTo>
                        <a:pt x="1002" y="1463"/>
                        <a:pt x="1002" y="1463"/>
                        <a:pt x="1002" y="1463"/>
                      </a:cubicBezTo>
                      <a:cubicBezTo>
                        <a:pt x="1015" y="1463"/>
                        <a:pt x="1033" y="1463"/>
                        <a:pt x="1056" y="1462"/>
                      </a:cubicBezTo>
                      <a:cubicBezTo>
                        <a:pt x="1079" y="1462"/>
                        <a:pt x="1088" y="1462"/>
                        <a:pt x="1099" y="1462"/>
                      </a:cubicBezTo>
                      <a:cubicBezTo>
                        <a:pt x="1132" y="1461"/>
                        <a:pt x="1165" y="1459"/>
                        <a:pt x="1195" y="1454"/>
                      </a:cubicBezTo>
                      <a:cubicBezTo>
                        <a:pt x="1227" y="1448"/>
                        <a:pt x="1257" y="1439"/>
                        <a:pt x="1286" y="1424"/>
                      </a:cubicBezTo>
                      <a:cubicBezTo>
                        <a:pt x="1316" y="1409"/>
                        <a:pt x="1342" y="1388"/>
                        <a:pt x="1365" y="1366"/>
                      </a:cubicBezTo>
                      <a:cubicBezTo>
                        <a:pt x="1365" y="1366"/>
                        <a:pt x="1365" y="1366"/>
                        <a:pt x="1365" y="1366"/>
                      </a:cubicBezTo>
                      <a:cubicBezTo>
                        <a:pt x="1365" y="1366"/>
                        <a:pt x="1365" y="1366"/>
                        <a:pt x="1365" y="1366"/>
                      </a:cubicBezTo>
                      <a:cubicBezTo>
                        <a:pt x="1388" y="1343"/>
                        <a:pt x="1409" y="1317"/>
                        <a:pt x="1424" y="1287"/>
                      </a:cubicBezTo>
                      <a:cubicBezTo>
                        <a:pt x="1439" y="1257"/>
                        <a:pt x="1447" y="1228"/>
                        <a:pt x="1453" y="1195"/>
                      </a:cubicBezTo>
                      <a:cubicBezTo>
                        <a:pt x="1459" y="1166"/>
                        <a:pt x="1461" y="1132"/>
                        <a:pt x="1462" y="1100"/>
                      </a:cubicBezTo>
                      <a:cubicBezTo>
                        <a:pt x="1462" y="1089"/>
                        <a:pt x="1462" y="1079"/>
                        <a:pt x="1462" y="1056"/>
                      </a:cubicBezTo>
                      <a:cubicBezTo>
                        <a:pt x="1462" y="1034"/>
                        <a:pt x="1462" y="1016"/>
                        <a:pt x="1462" y="1002"/>
                      </a:cubicBezTo>
                      <a:cubicBezTo>
                        <a:pt x="1462" y="461"/>
                        <a:pt x="1462" y="461"/>
                        <a:pt x="1462" y="461"/>
                      </a:cubicBezTo>
                      <a:cubicBezTo>
                        <a:pt x="1460" y="461"/>
                        <a:pt x="1460" y="461"/>
                        <a:pt x="1460" y="461"/>
                      </a:cubicBezTo>
                      <a:cubicBezTo>
                        <a:pt x="1458" y="461"/>
                        <a:pt x="1458" y="461"/>
                        <a:pt x="1458" y="461"/>
                      </a:cubicBezTo>
                      <a:cubicBezTo>
                        <a:pt x="1458" y="1002"/>
                        <a:pt x="1458" y="1002"/>
                        <a:pt x="1458" y="1002"/>
                      </a:cubicBezTo>
                      <a:cubicBezTo>
                        <a:pt x="1458" y="1016"/>
                        <a:pt x="1458" y="1034"/>
                        <a:pt x="1458" y="1056"/>
                      </a:cubicBezTo>
                      <a:cubicBezTo>
                        <a:pt x="1458" y="1079"/>
                        <a:pt x="1458" y="1089"/>
                        <a:pt x="1458" y="1100"/>
                      </a:cubicBezTo>
                      <a:cubicBezTo>
                        <a:pt x="1457" y="1132"/>
                        <a:pt x="1455" y="1165"/>
                        <a:pt x="1449" y="1195"/>
                      </a:cubicBezTo>
                      <a:cubicBezTo>
                        <a:pt x="1443" y="1227"/>
                        <a:pt x="1435" y="1256"/>
                        <a:pt x="1420" y="1285"/>
                      </a:cubicBezTo>
                      <a:cubicBezTo>
                        <a:pt x="1405" y="1315"/>
                        <a:pt x="1385" y="1340"/>
                        <a:pt x="1363" y="1363"/>
                      </a:cubicBezTo>
                      <a:cubicBezTo>
                        <a:pt x="1364" y="1364"/>
                        <a:pt x="1364" y="1364"/>
                        <a:pt x="1364" y="1364"/>
                      </a:cubicBezTo>
                      <a:cubicBezTo>
                        <a:pt x="1363" y="1363"/>
                        <a:pt x="1363" y="1363"/>
                        <a:pt x="1363" y="1363"/>
                      </a:cubicBezTo>
                      <a:cubicBezTo>
                        <a:pt x="1340" y="1385"/>
                        <a:pt x="1314" y="1406"/>
                        <a:pt x="1285" y="1421"/>
                      </a:cubicBezTo>
                      <a:cubicBezTo>
                        <a:pt x="1256" y="1435"/>
                        <a:pt x="1226" y="1444"/>
                        <a:pt x="1194" y="1450"/>
                      </a:cubicBezTo>
                      <a:cubicBezTo>
                        <a:pt x="1165" y="1455"/>
                        <a:pt x="1132" y="1457"/>
                        <a:pt x="1099" y="1458"/>
                      </a:cubicBezTo>
                      <a:cubicBezTo>
                        <a:pt x="1088" y="1458"/>
                        <a:pt x="1079" y="1458"/>
                        <a:pt x="1055" y="1458"/>
                      </a:cubicBezTo>
                      <a:cubicBezTo>
                        <a:pt x="1033" y="1459"/>
                        <a:pt x="1015" y="1459"/>
                        <a:pt x="1002" y="1459"/>
                      </a:cubicBezTo>
                      <a:cubicBezTo>
                        <a:pt x="460" y="1459"/>
                        <a:pt x="460" y="1459"/>
                        <a:pt x="460" y="1459"/>
                      </a:cubicBezTo>
                      <a:cubicBezTo>
                        <a:pt x="447" y="1459"/>
                        <a:pt x="429" y="1459"/>
                        <a:pt x="407" y="1458"/>
                      </a:cubicBezTo>
                      <a:cubicBezTo>
                        <a:pt x="383" y="1458"/>
                        <a:pt x="374" y="1458"/>
                        <a:pt x="363" y="1458"/>
                      </a:cubicBezTo>
                      <a:cubicBezTo>
                        <a:pt x="330" y="1457"/>
                        <a:pt x="297" y="1455"/>
                        <a:pt x="268" y="1450"/>
                      </a:cubicBezTo>
                      <a:cubicBezTo>
                        <a:pt x="236" y="1444"/>
                        <a:pt x="207" y="1435"/>
                        <a:pt x="178" y="1421"/>
                      </a:cubicBezTo>
                      <a:cubicBezTo>
                        <a:pt x="148" y="1406"/>
                        <a:pt x="122" y="1385"/>
                        <a:pt x="100" y="1363"/>
                      </a:cubicBezTo>
                      <a:cubicBezTo>
                        <a:pt x="98" y="1364"/>
                        <a:pt x="98" y="1364"/>
                        <a:pt x="98" y="1364"/>
                      </a:cubicBezTo>
                      <a:cubicBezTo>
                        <a:pt x="100" y="1363"/>
                        <a:pt x="100" y="1363"/>
                        <a:pt x="100" y="1363"/>
                      </a:cubicBezTo>
                      <a:cubicBezTo>
                        <a:pt x="77" y="1340"/>
                        <a:pt x="57" y="1315"/>
                        <a:pt x="42" y="1285"/>
                      </a:cubicBezTo>
                      <a:cubicBezTo>
                        <a:pt x="27" y="1256"/>
                        <a:pt x="19" y="1227"/>
                        <a:pt x="13" y="1195"/>
                      </a:cubicBezTo>
                      <a:cubicBezTo>
                        <a:pt x="7" y="1165"/>
                        <a:pt x="5" y="1132"/>
                        <a:pt x="5" y="1100"/>
                      </a:cubicBezTo>
                      <a:cubicBezTo>
                        <a:pt x="4" y="1089"/>
                        <a:pt x="4" y="1079"/>
                        <a:pt x="4" y="1056"/>
                      </a:cubicBezTo>
                      <a:cubicBezTo>
                        <a:pt x="4" y="1034"/>
                        <a:pt x="4" y="1016"/>
                        <a:pt x="4" y="1002"/>
                      </a:cubicBezTo>
                      <a:cubicBezTo>
                        <a:pt x="4" y="461"/>
                        <a:pt x="4" y="461"/>
                        <a:pt x="4" y="461"/>
                      </a:cubicBezTo>
                      <a:cubicBezTo>
                        <a:pt x="4" y="447"/>
                        <a:pt x="4" y="429"/>
                        <a:pt x="4" y="407"/>
                      </a:cubicBezTo>
                      <a:cubicBezTo>
                        <a:pt x="4" y="384"/>
                        <a:pt x="4" y="374"/>
                        <a:pt x="5" y="363"/>
                      </a:cubicBezTo>
                      <a:cubicBezTo>
                        <a:pt x="5" y="331"/>
                        <a:pt x="7" y="298"/>
                        <a:pt x="13" y="268"/>
                      </a:cubicBezTo>
                      <a:cubicBezTo>
                        <a:pt x="19" y="236"/>
                        <a:pt x="27" y="207"/>
                        <a:pt x="42" y="178"/>
                      </a:cubicBezTo>
                      <a:cubicBezTo>
                        <a:pt x="57" y="148"/>
                        <a:pt x="77" y="123"/>
                        <a:pt x="100" y="100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22" y="78"/>
                        <a:pt x="148" y="57"/>
                        <a:pt x="178" y="42"/>
                      </a:cubicBezTo>
                      <a:cubicBezTo>
                        <a:pt x="207" y="27"/>
                        <a:pt x="236" y="19"/>
                        <a:pt x="268" y="13"/>
                      </a:cubicBezTo>
                      <a:cubicBezTo>
                        <a:pt x="297" y="8"/>
                        <a:pt x="330" y="6"/>
                        <a:pt x="363" y="5"/>
                      </a:cubicBezTo>
                      <a:cubicBezTo>
                        <a:pt x="374" y="5"/>
                        <a:pt x="383" y="5"/>
                        <a:pt x="407" y="4"/>
                      </a:cubicBezTo>
                      <a:cubicBezTo>
                        <a:pt x="429" y="4"/>
                        <a:pt x="447" y="4"/>
                        <a:pt x="460" y="4"/>
                      </a:cubicBezTo>
                      <a:cubicBezTo>
                        <a:pt x="1002" y="4"/>
                        <a:pt x="1002" y="4"/>
                        <a:pt x="1002" y="4"/>
                      </a:cubicBezTo>
                      <a:cubicBezTo>
                        <a:pt x="1015" y="4"/>
                        <a:pt x="1033" y="4"/>
                        <a:pt x="1055" y="4"/>
                      </a:cubicBezTo>
                      <a:cubicBezTo>
                        <a:pt x="1079" y="5"/>
                        <a:pt x="1088" y="5"/>
                        <a:pt x="1099" y="5"/>
                      </a:cubicBezTo>
                      <a:cubicBezTo>
                        <a:pt x="1132" y="6"/>
                        <a:pt x="1165" y="8"/>
                        <a:pt x="1194" y="13"/>
                      </a:cubicBezTo>
                      <a:cubicBezTo>
                        <a:pt x="1226" y="19"/>
                        <a:pt x="1256" y="27"/>
                        <a:pt x="1285" y="42"/>
                      </a:cubicBezTo>
                      <a:cubicBezTo>
                        <a:pt x="1314" y="57"/>
                        <a:pt x="1340" y="78"/>
                        <a:pt x="1363" y="100"/>
                      </a:cubicBezTo>
                      <a:cubicBezTo>
                        <a:pt x="1364" y="99"/>
                        <a:pt x="1364" y="99"/>
                        <a:pt x="1364" y="99"/>
                      </a:cubicBezTo>
                      <a:cubicBezTo>
                        <a:pt x="1363" y="100"/>
                        <a:pt x="1363" y="100"/>
                        <a:pt x="1363" y="100"/>
                      </a:cubicBezTo>
                      <a:cubicBezTo>
                        <a:pt x="1385" y="123"/>
                        <a:pt x="1405" y="148"/>
                        <a:pt x="1420" y="178"/>
                      </a:cubicBezTo>
                      <a:cubicBezTo>
                        <a:pt x="1435" y="207"/>
                        <a:pt x="1443" y="236"/>
                        <a:pt x="1449" y="268"/>
                      </a:cubicBezTo>
                      <a:cubicBezTo>
                        <a:pt x="1455" y="298"/>
                        <a:pt x="1457" y="331"/>
                        <a:pt x="1458" y="363"/>
                      </a:cubicBezTo>
                      <a:cubicBezTo>
                        <a:pt x="1458" y="374"/>
                        <a:pt x="1458" y="384"/>
                        <a:pt x="1458" y="407"/>
                      </a:cubicBezTo>
                      <a:cubicBezTo>
                        <a:pt x="1458" y="429"/>
                        <a:pt x="1458" y="447"/>
                        <a:pt x="1458" y="461"/>
                      </a:cubicBezTo>
                      <a:lnTo>
                        <a:pt x="1460" y="46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27" name="Picture 96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25600" y="4633913"/>
                  <a:ext cx="822325" cy="822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8" name="Freeform 97"/>
                <p:cNvSpPr>
                  <a:spLocks/>
                </p:cNvSpPr>
                <p:nvPr/>
              </p:nvSpPr>
              <p:spPr bwMode="auto">
                <a:xfrm>
                  <a:off x="2303463" y="5194300"/>
                  <a:ext cx="65088" cy="41275"/>
                </a:xfrm>
                <a:custGeom>
                  <a:avLst/>
                  <a:gdLst>
                    <a:gd name="T0" fmla="*/ 39 w 41"/>
                    <a:gd name="T1" fmla="*/ 26 h 26"/>
                    <a:gd name="T2" fmla="*/ 41 w 41"/>
                    <a:gd name="T3" fmla="*/ 22 h 26"/>
                    <a:gd name="T4" fmla="*/ 2 w 41"/>
                    <a:gd name="T5" fmla="*/ 0 h 26"/>
                    <a:gd name="T6" fmla="*/ 0 w 41"/>
                    <a:gd name="T7" fmla="*/ 3 h 26"/>
                    <a:gd name="T8" fmla="*/ 39 w 41"/>
                    <a:gd name="T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6">
                      <a:moveTo>
                        <a:pt x="39" y="26"/>
                      </a:moveTo>
                      <a:lnTo>
                        <a:pt x="41" y="2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9" y="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98"/>
                <p:cNvSpPr>
                  <a:spLocks/>
                </p:cNvSpPr>
                <p:nvPr/>
              </p:nvSpPr>
              <p:spPr bwMode="auto">
                <a:xfrm>
                  <a:off x="2303463" y="5194300"/>
                  <a:ext cx="65088" cy="41275"/>
                </a:xfrm>
                <a:custGeom>
                  <a:avLst/>
                  <a:gdLst>
                    <a:gd name="T0" fmla="*/ 39 w 41"/>
                    <a:gd name="T1" fmla="*/ 26 h 26"/>
                    <a:gd name="T2" fmla="*/ 41 w 41"/>
                    <a:gd name="T3" fmla="*/ 22 h 26"/>
                    <a:gd name="T4" fmla="*/ 2 w 41"/>
                    <a:gd name="T5" fmla="*/ 0 h 26"/>
                    <a:gd name="T6" fmla="*/ 0 w 41"/>
                    <a:gd name="T7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1" h="26">
                      <a:moveTo>
                        <a:pt x="39" y="26"/>
                      </a:moveTo>
                      <a:lnTo>
                        <a:pt x="41" y="22"/>
                      </a:lnTo>
                      <a:lnTo>
                        <a:pt x="2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Freeform 99"/>
                <p:cNvSpPr>
                  <a:spLocks/>
                </p:cNvSpPr>
                <p:nvPr/>
              </p:nvSpPr>
              <p:spPr bwMode="auto">
                <a:xfrm>
                  <a:off x="1708150" y="4849813"/>
                  <a:ext cx="66675" cy="42862"/>
                </a:xfrm>
                <a:custGeom>
                  <a:avLst/>
                  <a:gdLst>
                    <a:gd name="T0" fmla="*/ 41 w 42"/>
                    <a:gd name="T1" fmla="*/ 27 h 27"/>
                    <a:gd name="T2" fmla="*/ 42 w 42"/>
                    <a:gd name="T3" fmla="*/ 24 h 27"/>
                    <a:gd name="T4" fmla="*/ 2 w 42"/>
                    <a:gd name="T5" fmla="*/ 0 h 27"/>
                    <a:gd name="T6" fmla="*/ 0 w 42"/>
                    <a:gd name="T7" fmla="*/ 4 h 27"/>
                    <a:gd name="T8" fmla="*/ 41 w 42"/>
                    <a:gd name="T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7">
                      <a:moveTo>
                        <a:pt x="41" y="27"/>
                      </a:moveTo>
                      <a:lnTo>
                        <a:pt x="42" y="24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41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1" name="Freeform 100"/>
                <p:cNvSpPr>
                  <a:spLocks/>
                </p:cNvSpPr>
                <p:nvPr/>
              </p:nvSpPr>
              <p:spPr bwMode="auto">
                <a:xfrm>
                  <a:off x="1708150" y="4849813"/>
                  <a:ext cx="66675" cy="42862"/>
                </a:xfrm>
                <a:custGeom>
                  <a:avLst/>
                  <a:gdLst>
                    <a:gd name="T0" fmla="*/ 41 w 42"/>
                    <a:gd name="T1" fmla="*/ 27 h 27"/>
                    <a:gd name="T2" fmla="*/ 42 w 42"/>
                    <a:gd name="T3" fmla="*/ 24 h 27"/>
                    <a:gd name="T4" fmla="*/ 2 w 42"/>
                    <a:gd name="T5" fmla="*/ 0 h 27"/>
                    <a:gd name="T6" fmla="*/ 0 w 42"/>
                    <a:gd name="T7" fmla="*/ 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27">
                      <a:moveTo>
                        <a:pt x="41" y="27"/>
                      </a:moveTo>
                      <a:lnTo>
                        <a:pt x="42" y="24"/>
                      </a:lnTo>
                      <a:lnTo>
                        <a:pt x="2" y="0"/>
                      </a:lnTo>
                      <a:lnTo>
                        <a:pt x="0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2" name="Freeform 101"/>
                <p:cNvSpPr>
                  <a:spLocks/>
                </p:cNvSpPr>
                <p:nvPr/>
              </p:nvSpPr>
              <p:spPr bwMode="auto">
                <a:xfrm>
                  <a:off x="2141538" y="5330825"/>
                  <a:ext cx="30163" cy="68262"/>
                </a:xfrm>
                <a:custGeom>
                  <a:avLst/>
                  <a:gdLst>
                    <a:gd name="T0" fmla="*/ 15 w 19"/>
                    <a:gd name="T1" fmla="*/ 43 h 43"/>
                    <a:gd name="T2" fmla="*/ 19 w 19"/>
                    <a:gd name="T3" fmla="*/ 42 h 43"/>
                    <a:gd name="T4" fmla="*/ 3 w 19"/>
                    <a:gd name="T5" fmla="*/ 0 h 43"/>
                    <a:gd name="T6" fmla="*/ 0 w 19"/>
                    <a:gd name="T7" fmla="*/ 1 h 43"/>
                    <a:gd name="T8" fmla="*/ 15 w 19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43">
                      <a:moveTo>
                        <a:pt x="15" y="43"/>
                      </a:moveTo>
                      <a:lnTo>
                        <a:pt x="19" y="4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5" y="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3" name="Freeform 102"/>
                <p:cNvSpPr>
                  <a:spLocks/>
                </p:cNvSpPr>
                <p:nvPr/>
              </p:nvSpPr>
              <p:spPr bwMode="auto">
                <a:xfrm>
                  <a:off x="2141538" y="5330825"/>
                  <a:ext cx="30163" cy="68262"/>
                </a:xfrm>
                <a:custGeom>
                  <a:avLst/>
                  <a:gdLst>
                    <a:gd name="T0" fmla="*/ 15 w 19"/>
                    <a:gd name="T1" fmla="*/ 43 h 43"/>
                    <a:gd name="T2" fmla="*/ 19 w 19"/>
                    <a:gd name="T3" fmla="*/ 42 h 43"/>
                    <a:gd name="T4" fmla="*/ 3 w 19"/>
                    <a:gd name="T5" fmla="*/ 0 h 43"/>
                    <a:gd name="T6" fmla="*/ 0 w 19"/>
                    <a:gd name="T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43">
                      <a:moveTo>
                        <a:pt x="15" y="43"/>
                      </a:moveTo>
                      <a:lnTo>
                        <a:pt x="19" y="42"/>
                      </a:lnTo>
                      <a:lnTo>
                        <a:pt x="3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4" name="Freeform 103"/>
                <p:cNvSpPr>
                  <a:spLocks/>
                </p:cNvSpPr>
                <p:nvPr/>
              </p:nvSpPr>
              <p:spPr bwMode="auto">
                <a:xfrm>
                  <a:off x="1905000" y="4686300"/>
                  <a:ext cx="31750" cy="71437"/>
                </a:xfrm>
                <a:custGeom>
                  <a:avLst/>
                  <a:gdLst>
                    <a:gd name="T0" fmla="*/ 16 w 20"/>
                    <a:gd name="T1" fmla="*/ 45 h 45"/>
                    <a:gd name="T2" fmla="*/ 20 w 20"/>
                    <a:gd name="T3" fmla="*/ 43 h 45"/>
                    <a:gd name="T4" fmla="*/ 4 w 20"/>
                    <a:gd name="T5" fmla="*/ 0 h 45"/>
                    <a:gd name="T6" fmla="*/ 0 w 20"/>
                    <a:gd name="T7" fmla="*/ 1 h 45"/>
                    <a:gd name="T8" fmla="*/ 16 w 2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5">
                      <a:moveTo>
                        <a:pt x="16" y="45"/>
                      </a:moveTo>
                      <a:lnTo>
                        <a:pt x="20" y="4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6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5" name="Freeform 104"/>
                <p:cNvSpPr>
                  <a:spLocks/>
                </p:cNvSpPr>
                <p:nvPr/>
              </p:nvSpPr>
              <p:spPr bwMode="auto">
                <a:xfrm>
                  <a:off x="1905000" y="4686300"/>
                  <a:ext cx="31750" cy="71437"/>
                </a:xfrm>
                <a:custGeom>
                  <a:avLst/>
                  <a:gdLst>
                    <a:gd name="T0" fmla="*/ 16 w 20"/>
                    <a:gd name="T1" fmla="*/ 45 h 45"/>
                    <a:gd name="T2" fmla="*/ 20 w 20"/>
                    <a:gd name="T3" fmla="*/ 43 h 45"/>
                    <a:gd name="T4" fmla="*/ 4 w 20"/>
                    <a:gd name="T5" fmla="*/ 0 h 45"/>
                    <a:gd name="T6" fmla="*/ 0 w 20"/>
                    <a:gd name="T7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5">
                      <a:moveTo>
                        <a:pt x="16" y="45"/>
                      </a:moveTo>
                      <a:lnTo>
                        <a:pt x="20" y="43"/>
                      </a:lnTo>
                      <a:lnTo>
                        <a:pt x="4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6" name="Freeform 105"/>
                <p:cNvSpPr>
                  <a:spLocks/>
                </p:cNvSpPr>
                <p:nvPr/>
              </p:nvSpPr>
              <p:spPr bwMode="auto">
                <a:xfrm>
                  <a:off x="2189163" y="5307013"/>
                  <a:ext cx="41275" cy="65087"/>
                </a:xfrm>
                <a:custGeom>
                  <a:avLst/>
                  <a:gdLst>
                    <a:gd name="T0" fmla="*/ 23 w 26"/>
                    <a:gd name="T1" fmla="*/ 41 h 41"/>
                    <a:gd name="T2" fmla="*/ 26 w 26"/>
                    <a:gd name="T3" fmla="*/ 39 h 41"/>
                    <a:gd name="T4" fmla="*/ 4 w 26"/>
                    <a:gd name="T5" fmla="*/ 0 h 41"/>
                    <a:gd name="T6" fmla="*/ 0 w 26"/>
                    <a:gd name="T7" fmla="*/ 2 h 41"/>
                    <a:gd name="T8" fmla="*/ 23 w 26"/>
                    <a:gd name="T9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1">
                      <a:moveTo>
                        <a:pt x="23" y="41"/>
                      </a:moveTo>
                      <a:lnTo>
                        <a:pt x="26" y="39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3" y="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7" name="Freeform 106"/>
                <p:cNvSpPr>
                  <a:spLocks/>
                </p:cNvSpPr>
                <p:nvPr/>
              </p:nvSpPr>
              <p:spPr bwMode="auto">
                <a:xfrm>
                  <a:off x="2189163" y="5307013"/>
                  <a:ext cx="41275" cy="65087"/>
                </a:xfrm>
                <a:custGeom>
                  <a:avLst/>
                  <a:gdLst>
                    <a:gd name="T0" fmla="*/ 23 w 26"/>
                    <a:gd name="T1" fmla="*/ 41 h 41"/>
                    <a:gd name="T2" fmla="*/ 26 w 26"/>
                    <a:gd name="T3" fmla="*/ 39 h 41"/>
                    <a:gd name="T4" fmla="*/ 4 w 26"/>
                    <a:gd name="T5" fmla="*/ 0 h 41"/>
                    <a:gd name="T6" fmla="*/ 0 w 26"/>
                    <a:gd name="T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41">
                      <a:moveTo>
                        <a:pt x="23" y="41"/>
                      </a:moveTo>
                      <a:lnTo>
                        <a:pt x="26" y="39"/>
                      </a:lnTo>
                      <a:lnTo>
                        <a:pt x="4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8" name="Freeform 107"/>
                <p:cNvSpPr>
                  <a:spLocks/>
                </p:cNvSpPr>
                <p:nvPr/>
              </p:nvSpPr>
              <p:spPr bwMode="auto">
                <a:xfrm>
                  <a:off x="1846263" y="4713288"/>
                  <a:ext cx="41275" cy="66675"/>
                </a:xfrm>
                <a:custGeom>
                  <a:avLst/>
                  <a:gdLst>
                    <a:gd name="T0" fmla="*/ 23 w 26"/>
                    <a:gd name="T1" fmla="*/ 42 h 42"/>
                    <a:gd name="T2" fmla="*/ 26 w 26"/>
                    <a:gd name="T3" fmla="*/ 40 h 42"/>
                    <a:gd name="T4" fmla="*/ 3 w 26"/>
                    <a:gd name="T5" fmla="*/ 0 h 42"/>
                    <a:gd name="T6" fmla="*/ 0 w 26"/>
                    <a:gd name="T7" fmla="*/ 2 h 42"/>
                    <a:gd name="T8" fmla="*/ 23 w 26"/>
                    <a:gd name="T9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2">
                      <a:moveTo>
                        <a:pt x="23" y="42"/>
                      </a:moveTo>
                      <a:lnTo>
                        <a:pt x="26" y="4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3" y="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9" name="Freeform 108"/>
                <p:cNvSpPr>
                  <a:spLocks/>
                </p:cNvSpPr>
                <p:nvPr/>
              </p:nvSpPr>
              <p:spPr bwMode="auto">
                <a:xfrm>
                  <a:off x="1846263" y="4713288"/>
                  <a:ext cx="41275" cy="66675"/>
                </a:xfrm>
                <a:custGeom>
                  <a:avLst/>
                  <a:gdLst>
                    <a:gd name="T0" fmla="*/ 23 w 26"/>
                    <a:gd name="T1" fmla="*/ 42 h 42"/>
                    <a:gd name="T2" fmla="*/ 26 w 26"/>
                    <a:gd name="T3" fmla="*/ 40 h 42"/>
                    <a:gd name="T4" fmla="*/ 3 w 26"/>
                    <a:gd name="T5" fmla="*/ 0 h 42"/>
                    <a:gd name="T6" fmla="*/ 0 w 26"/>
                    <a:gd name="T7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42">
                      <a:moveTo>
                        <a:pt x="23" y="42"/>
                      </a:moveTo>
                      <a:lnTo>
                        <a:pt x="26" y="40"/>
                      </a:lnTo>
                      <a:lnTo>
                        <a:pt x="3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0" name="Freeform 109"/>
                <p:cNvSpPr>
                  <a:spLocks/>
                </p:cNvSpPr>
                <p:nvPr/>
              </p:nvSpPr>
              <p:spPr bwMode="auto">
                <a:xfrm>
                  <a:off x="2233613" y="5276850"/>
                  <a:ext cx="50800" cy="58737"/>
                </a:xfrm>
                <a:custGeom>
                  <a:avLst/>
                  <a:gdLst>
                    <a:gd name="T0" fmla="*/ 29 w 32"/>
                    <a:gd name="T1" fmla="*/ 37 h 37"/>
                    <a:gd name="T2" fmla="*/ 32 w 32"/>
                    <a:gd name="T3" fmla="*/ 34 h 37"/>
                    <a:gd name="T4" fmla="*/ 3 w 32"/>
                    <a:gd name="T5" fmla="*/ 0 h 37"/>
                    <a:gd name="T6" fmla="*/ 0 w 32"/>
                    <a:gd name="T7" fmla="*/ 2 h 37"/>
                    <a:gd name="T8" fmla="*/ 29 w 32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37">
                      <a:moveTo>
                        <a:pt x="29" y="37"/>
                      </a:moveTo>
                      <a:lnTo>
                        <a:pt x="32" y="34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9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1" name="Freeform 110"/>
                <p:cNvSpPr>
                  <a:spLocks/>
                </p:cNvSpPr>
                <p:nvPr/>
              </p:nvSpPr>
              <p:spPr bwMode="auto">
                <a:xfrm>
                  <a:off x="2233613" y="5276850"/>
                  <a:ext cx="50800" cy="58737"/>
                </a:xfrm>
                <a:custGeom>
                  <a:avLst/>
                  <a:gdLst>
                    <a:gd name="T0" fmla="*/ 29 w 32"/>
                    <a:gd name="T1" fmla="*/ 37 h 37"/>
                    <a:gd name="T2" fmla="*/ 32 w 32"/>
                    <a:gd name="T3" fmla="*/ 34 h 37"/>
                    <a:gd name="T4" fmla="*/ 3 w 32"/>
                    <a:gd name="T5" fmla="*/ 0 h 37"/>
                    <a:gd name="T6" fmla="*/ 0 w 32"/>
                    <a:gd name="T7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37">
                      <a:moveTo>
                        <a:pt x="29" y="37"/>
                      </a:moveTo>
                      <a:lnTo>
                        <a:pt x="32" y="34"/>
                      </a:lnTo>
                      <a:lnTo>
                        <a:pt x="3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2" name="Freeform 111"/>
                <p:cNvSpPr>
                  <a:spLocks/>
                </p:cNvSpPr>
                <p:nvPr/>
              </p:nvSpPr>
              <p:spPr bwMode="auto">
                <a:xfrm>
                  <a:off x="1792288" y="4749800"/>
                  <a:ext cx="52388" cy="61912"/>
                </a:xfrm>
                <a:custGeom>
                  <a:avLst/>
                  <a:gdLst>
                    <a:gd name="T0" fmla="*/ 30 w 33"/>
                    <a:gd name="T1" fmla="*/ 39 h 39"/>
                    <a:gd name="T2" fmla="*/ 33 w 33"/>
                    <a:gd name="T3" fmla="*/ 36 h 39"/>
                    <a:gd name="T4" fmla="*/ 3 w 33"/>
                    <a:gd name="T5" fmla="*/ 0 h 39"/>
                    <a:gd name="T6" fmla="*/ 0 w 33"/>
                    <a:gd name="T7" fmla="*/ 3 h 39"/>
                    <a:gd name="T8" fmla="*/ 30 w 33"/>
                    <a:gd name="T9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39">
                      <a:moveTo>
                        <a:pt x="30" y="39"/>
                      </a:moveTo>
                      <a:lnTo>
                        <a:pt x="33" y="36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30" y="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3" name="Freeform 112"/>
                <p:cNvSpPr>
                  <a:spLocks/>
                </p:cNvSpPr>
                <p:nvPr/>
              </p:nvSpPr>
              <p:spPr bwMode="auto">
                <a:xfrm>
                  <a:off x="1792288" y="4749800"/>
                  <a:ext cx="52388" cy="61912"/>
                </a:xfrm>
                <a:custGeom>
                  <a:avLst/>
                  <a:gdLst>
                    <a:gd name="T0" fmla="*/ 30 w 33"/>
                    <a:gd name="T1" fmla="*/ 39 h 39"/>
                    <a:gd name="T2" fmla="*/ 33 w 33"/>
                    <a:gd name="T3" fmla="*/ 36 h 39"/>
                    <a:gd name="T4" fmla="*/ 3 w 33"/>
                    <a:gd name="T5" fmla="*/ 0 h 39"/>
                    <a:gd name="T6" fmla="*/ 0 w 33"/>
                    <a:gd name="T7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" h="39">
                      <a:moveTo>
                        <a:pt x="30" y="39"/>
                      </a:moveTo>
                      <a:lnTo>
                        <a:pt x="33" y="36"/>
                      </a:lnTo>
                      <a:lnTo>
                        <a:pt x="3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4" name="Freeform 113"/>
                <p:cNvSpPr>
                  <a:spLocks/>
                </p:cNvSpPr>
                <p:nvPr/>
              </p:nvSpPr>
              <p:spPr bwMode="auto">
                <a:xfrm>
                  <a:off x="2271713" y="5237163"/>
                  <a:ext cx="58738" cy="50800"/>
                </a:xfrm>
                <a:custGeom>
                  <a:avLst/>
                  <a:gdLst>
                    <a:gd name="T0" fmla="*/ 35 w 37"/>
                    <a:gd name="T1" fmla="*/ 32 h 32"/>
                    <a:gd name="T2" fmla="*/ 37 w 37"/>
                    <a:gd name="T3" fmla="*/ 29 h 32"/>
                    <a:gd name="T4" fmla="*/ 3 w 37"/>
                    <a:gd name="T5" fmla="*/ 0 h 32"/>
                    <a:gd name="T6" fmla="*/ 0 w 37"/>
                    <a:gd name="T7" fmla="*/ 3 h 32"/>
                    <a:gd name="T8" fmla="*/ 35 w 37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32">
                      <a:moveTo>
                        <a:pt x="35" y="32"/>
                      </a:moveTo>
                      <a:lnTo>
                        <a:pt x="37" y="29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35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5" name="Freeform 114"/>
                <p:cNvSpPr>
                  <a:spLocks/>
                </p:cNvSpPr>
                <p:nvPr/>
              </p:nvSpPr>
              <p:spPr bwMode="auto">
                <a:xfrm>
                  <a:off x="2271713" y="5237163"/>
                  <a:ext cx="58738" cy="50800"/>
                </a:xfrm>
                <a:custGeom>
                  <a:avLst/>
                  <a:gdLst>
                    <a:gd name="T0" fmla="*/ 35 w 37"/>
                    <a:gd name="T1" fmla="*/ 32 h 32"/>
                    <a:gd name="T2" fmla="*/ 37 w 37"/>
                    <a:gd name="T3" fmla="*/ 29 h 32"/>
                    <a:gd name="T4" fmla="*/ 3 w 37"/>
                    <a:gd name="T5" fmla="*/ 0 h 32"/>
                    <a:gd name="T6" fmla="*/ 0 w 37"/>
                    <a:gd name="T7" fmla="*/ 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" h="32">
                      <a:moveTo>
                        <a:pt x="35" y="32"/>
                      </a:moveTo>
                      <a:lnTo>
                        <a:pt x="37" y="29"/>
                      </a:lnTo>
                      <a:lnTo>
                        <a:pt x="3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6" name="Freeform 115"/>
                <p:cNvSpPr>
                  <a:spLocks/>
                </p:cNvSpPr>
                <p:nvPr/>
              </p:nvSpPr>
              <p:spPr bwMode="auto">
                <a:xfrm>
                  <a:off x="1746250" y="4797425"/>
                  <a:ext cx="60325" cy="52387"/>
                </a:xfrm>
                <a:custGeom>
                  <a:avLst/>
                  <a:gdLst>
                    <a:gd name="T0" fmla="*/ 35 w 38"/>
                    <a:gd name="T1" fmla="*/ 33 h 33"/>
                    <a:gd name="T2" fmla="*/ 38 w 38"/>
                    <a:gd name="T3" fmla="*/ 30 h 33"/>
                    <a:gd name="T4" fmla="*/ 2 w 38"/>
                    <a:gd name="T5" fmla="*/ 0 h 33"/>
                    <a:gd name="T6" fmla="*/ 0 w 38"/>
                    <a:gd name="T7" fmla="*/ 3 h 33"/>
                    <a:gd name="T8" fmla="*/ 35 w 38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3">
                      <a:moveTo>
                        <a:pt x="35" y="33"/>
                      </a:moveTo>
                      <a:lnTo>
                        <a:pt x="38" y="3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5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7" name="Freeform 116"/>
                <p:cNvSpPr>
                  <a:spLocks/>
                </p:cNvSpPr>
                <p:nvPr/>
              </p:nvSpPr>
              <p:spPr bwMode="auto">
                <a:xfrm>
                  <a:off x="1746250" y="4797425"/>
                  <a:ext cx="60325" cy="52387"/>
                </a:xfrm>
                <a:custGeom>
                  <a:avLst/>
                  <a:gdLst>
                    <a:gd name="T0" fmla="*/ 35 w 38"/>
                    <a:gd name="T1" fmla="*/ 33 h 33"/>
                    <a:gd name="T2" fmla="*/ 38 w 38"/>
                    <a:gd name="T3" fmla="*/ 30 h 33"/>
                    <a:gd name="T4" fmla="*/ 2 w 38"/>
                    <a:gd name="T5" fmla="*/ 0 h 33"/>
                    <a:gd name="T6" fmla="*/ 0 w 38"/>
                    <a:gd name="T7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3">
                      <a:moveTo>
                        <a:pt x="35" y="33"/>
                      </a:moveTo>
                      <a:lnTo>
                        <a:pt x="38" y="30"/>
                      </a:lnTo>
                      <a:lnTo>
                        <a:pt x="2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8" name="Freeform 117"/>
                <p:cNvSpPr>
                  <a:spLocks/>
                </p:cNvSpPr>
                <p:nvPr/>
              </p:nvSpPr>
              <p:spPr bwMode="auto">
                <a:xfrm>
                  <a:off x="2089150" y="5345113"/>
                  <a:ext cx="19050" cy="71437"/>
                </a:xfrm>
                <a:custGeom>
                  <a:avLst/>
                  <a:gdLst>
                    <a:gd name="T0" fmla="*/ 8 w 12"/>
                    <a:gd name="T1" fmla="*/ 45 h 45"/>
                    <a:gd name="T2" fmla="*/ 12 w 12"/>
                    <a:gd name="T3" fmla="*/ 44 h 45"/>
                    <a:gd name="T4" fmla="*/ 4 w 12"/>
                    <a:gd name="T5" fmla="*/ 0 h 45"/>
                    <a:gd name="T6" fmla="*/ 0 w 12"/>
                    <a:gd name="T7" fmla="*/ 1 h 45"/>
                    <a:gd name="T8" fmla="*/ 8 w 12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5">
                      <a:moveTo>
                        <a:pt x="8" y="45"/>
                      </a:moveTo>
                      <a:lnTo>
                        <a:pt x="12" y="44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8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9" name="Freeform 118"/>
                <p:cNvSpPr>
                  <a:spLocks/>
                </p:cNvSpPr>
                <p:nvPr/>
              </p:nvSpPr>
              <p:spPr bwMode="auto">
                <a:xfrm>
                  <a:off x="2089150" y="5345113"/>
                  <a:ext cx="19050" cy="71437"/>
                </a:xfrm>
                <a:custGeom>
                  <a:avLst/>
                  <a:gdLst>
                    <a:gd name="T0" fmla="*/ 8 w 12"/>
                    <a:gd name="T1" fmla="*/ 45 h 45"/>
                    <a:gd name="T2" fmla="*/ 12 w 12"/>
                    <a:gd name="T3" fmla="*/ 44 h 45"/>
                    <a:gd name="T4" fmla="*/ 4 w 12"/>
                    <a:gd name="T5" fmla="*/ 0 h 45"/>
                    <a:gd name="T6" fmla="*/ 0 w 12"/>
                    <a:gd name="T7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45">
                      <a:moveTo>
                        <a:pt x="8" y="45"/>
                      </a:moveTo>
                      <a:lnTo>
                        <a:pt x="12" y="44"/>
                      </a:lnTo>
                      <a:lnTo>
                        <a:pt x="4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0" name="Freeform 119"/>
                <p:cNvSpPr>
                  <a:spLocks/>
                </p:cNvSpPr>
                <p:nvPr/>
              </p:nvSpPr>
              <p:spPr bwMode="auto">
                <a:xfrm>
                  <a:off x="1968500" y="4668838"/>
                  <a:ext cx="19050" cy="73025"/>
                </a:xfrm>
                <a:custGeom>
                  <a:avLst/>
                  <a:gdLst>
                    <a:gd name="T0" fmla="*/ 9 w 12"/>
                    <a:gd name="T1" fmla="*/ 46 h 46"/>
                    <a:gd name="T2" fmla="*/ 12 w 12"/>
                    <a:gd name="T3" fmla="*/ 46 h 46"/>
                    <a:gd name="T4" fmla="*/ 4 w 12"/>
                    <a:gd name="T5" fmla="*/ 0 h 46"/>
                    <a:gd name="T6" fmla="*/ 0 w 12"/>
                    <a:gd name="T7" fmla="*/ 1 h 46"/>
                    <a:gd name="T8" fmla="*/ 9 w 12"/>
                    <a:gd name="T9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6">
                      <a:moveTo>
                        <a:pt x="9" y="46"/>
                      </a:moveTo>
                      <a:lnTo>
                        <a:pt x="12" y="46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9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1" name="Freeform 120"/>
                <p:cNvSpPr>
                  <a:spLocks/>
                </p:cNvSpPr>
                <p:nvPr/>
              </p:nvSpPr>
              <p:spPr bwMode="auto">
                <a:xfrm>
                  <a:off x="1968500" y="4668838"/>
                  <a:ext cx="19050" cy="73025"/>
                </a:xfrm>
                <a:custGeom>
                  <a:avLst/>
                  <a:gdLst>
                    <a:gd name="T0" fmla="*/ 9 w 12"/>
                    <a:gd name="T1" fmla="*/ 46 h 46"/>
                    <a:gd name="T2" fmla="*/ 12 w 12"/>
                    <a:gd name="T3" fmla="*/ 46 h 46"/>
                    <a:gd name="T4" fmla="*/ 4 w 12"/>
                    <a:gd name="T5" fmla="*/ 0 h 46"/>
                    <a:gd name="T6" fmla="*/ 0 w 12"/>
                    <a:gd name="T7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46">
                      <a:moveTo>
                        <a:pt x="9" y="46"/>
                      </a:moveTo>
                      <a:lnTo>
                        <a:pt x="12" y="46"/>
                      </a:lnTo>
                      <a:lnTo>
                        <a:pt x="4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2" name="Freeform 121"/>
                <p:cNvSpPr>
                  <a:spLocks/>
                </p:cNvSpPr>
                <p:nvPr/>
              </p:nvSpPr>
              <p:spPr bwMode="auto">
                <a:xfrm>
                  <a:off x="1847850" y="5308600"/>
                  <a:ext cx="39688" cy="65087"/>
                </a:xfrm>
                <a:custGeom>
                  <a:avLst/>
                  <a:gdLst>
                    <a:gd name="T0" fmla="*/ 0 w 25"/>
                    <a:gd name="T1" fmla="*/ 39 h 41"/>
                    <a:gd name="T2" fmla="*/ 3 w 25"/>
                    <a:gd name="T3" fmla="*/ 41 h 41"/>
                    <a:gd name="T4" fmla="*/ 25 w 25"/>
                    <a:gd name="T5" fmla="*/ 2 h 41"/>
                    <a:gd name="T6" fmla="*/ 22 w 25"/>
                    <a:gd name="T7" fmla="*/ 0 h 41"/>
                    <a:gd name="T8" fmla="*/ 0 w 25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41">
                      <a:moveTo>
                        <a:pt x="0" y="39"/>
                      </a:moveTo>
                      <a:lnTo>
                        <a:pt x="3" y="41"/>
                      </a:lnTo>
                      <a:lnTo>
                        <a:pt x="25" y="2"/>
                      </a:lnTo>
                      <a:lnTo>
                        <a:pt x="22" y="0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3" name="Freeform 122"/>
                <p:cNvSpPr>
                  <a:spLocks/>
                </p:cNvSpPr>
                <p:nvPr/>
              </p:nvSpPr>
              <p:spPr bwMode="auto">
                <a:xfrm>
                  <a:off x="1847850" y="5308600"/>
                  <a:ext cx="39688" cy="65087"/>
                </a:xfrm>
                <a:custGeom>
                  <a:avLst/>
                  <a:gdLst>
                    <a:gd name="T0" fmla="*/ 0 w 25"/>
                    <a:gd name="T1" fmla="*/ 39 h 41"/>
                    <a:gd name="T2" fmla="*/ 3 w 25"/>
                    <a:gd name="T3" fmla="*/ 41 h 41"/>
                    <a:gd name="T4" fmla="*/ 25 w 25"/>
                    <a:gd name="T5" fmla="*/ 2 h 41"/>
                    <a:gd name="T6" fmla="*/ 22 w 25"/>
                    <a:gd name="T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41">
                      <a:moveTo>
                        <a:pt x="0" y="39"/>
                      </a:moveTo>
                      <a:lnTo>
                        <a:pt x="3" y="41"/>
                      </a:lnTo>
                      <a:lnTo>
                        <a:pt x="25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4" name="Freeform 123"/>
                <p:cNvSpPr>
                  <a:spLocks/>
                </p:cNvSpPr>
                <p:nvPr/>
              </p:nvSpPr>
              <p:spPr bwMode="auto">
                <a:xfrm>
                  <a:off x="2187575" y="4711700"/>
                  <a:ext cx="42863" cy="68262"/>
                </a:xfrm>
                <a:custGeom>
                  <a:avLst/>
                  <a:gdLst>
                    <a:gd name="T0" fmla="*/ 0 w 27"/>
                    <a:gd name="T1" fmla="*/ 41 h 43"/>
                    <a:gd name="T2" fmla="*/ 3 w 27"/>
                    <a:gd name="T3" fmla="*/ 43 h 43"/>
                    <a:gd name="T4" fmla="*/ 27 w 27"/>
                    <a:gd name="T5" fmla="*/ 2 h 43"/>
                    <a:gd name="T6" fmla="*/ 23 w 27"/>
                    <a:gd name="T7" fmla="*/ 0 h 43"/>
                    <a:gd name="T8" fmla="*/ 0 w 27"/>
                    <a:gd name="T9" fmla="*/ 4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43">
                      <a:moveTo>
                        <a:pt x="0" y="41"/>
                      </a:moveTo>
                      <a:lnTo>
                        <a:pt x="3" y="43"/>
                      </a:lnTo>
                      <a:lnTo>
                        <a:pt x="27" y="2"/>
                      </a:lnTo>
                      <a:lnTo>
                        <a:pt x="23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5" name="Freeform 124"/>
                <p:cNvSpPr>
                  <a:spLocks/>
                </p:cNvSpPr>
                <p:nvPr/>
              </p:nvSpPr>
              <p:spPr bwMode="auto">
                <a:xfrm>
                  <a:off x="2187575" y="4711700"/>
                  <a:ext cx="42863" cy="68262"/>
                </a:xfrm>
                <a:custGeom>
                  <a:avLst/>
                  <a:gdLst>
                    <a:gd name="T0" fmla="*/ 0 w 27"/>
                    <a:gd name="T1" fmla="*/ 41 h 43"/>
                    <a:gd name="T2" fmla="*/ 3 w 27"/>
                    <a:gd name="T3" fmla="*/ 43 h 43"/>
                    <a:gd name="T4" fmla="*/ 27 w 27"/>
                    <a:gd name="T5" fmla="*/ 2 h 43"/>
                    <a:gd name="T6" fmla="*/ 23 w 27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43">
                      <a:moveTo>
                        <a:pt x="0" y="41"/>
                      </a:moveTo>
                      <a:lnTo>
                        <a:pt x="3" y="43"/>
                      </a:lnTo>
                      <a:lnTo>
                        <a:pt x="27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6" name="Freeform 125"/>
                <p:cNvSpPr>
                  <a:spLocks/>
                </p:cNvSpPr>
                <p:nvPr/>
              </p:nvSpPr>
              <p:spPr bwMode="auto">
                <a:xfrm>
                  <a:off x="1906588" y="5330825"/>
                  <a:ext cx="30163" cy="69850"/>
                </a:xfrm>
                <a:custGeom>
                  <a:avLst/>
                  <a:gdLst>
                    <a:gd name="T0" fmla="*/ 0 w 19"/>
                    <a:gd name="T1" fmla="*/ 42 h 44"/>
                    <a:gd name="T2" fmla="*/ 4 w 19"/>
                    <a:gd name="T3" fmla="*/ 44 h 44"/>
                    <a:gd name="T4" fmla="*/ 19 w 19"/>
                    <a:gd name="T5" fmla="*/ 2 h 44"/>
                    <a:gd name="T6" fmla="*/ 15 w 19"/>
                    <a:gd name="T7" fmla="*/ 0 h 44"/>
                    <a:gd name="T8" fmla="*/ 0 w 19"/>
                    <a:gd name="T9" fmla="*/ 4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44">
                      <a:moveTo>
                        <a:pt x="0" y="42"/>
                      </a:moveTo>
                      <a:lnTo>
                        <a:pt x="4" y="44"/>
                      </a:lnTo>
                      <a:lnTo>
                        <a:pt x="19" y="2"/>
                      </a:lnTo>
                      <a:lnTo>
                        <a:pt x="15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7" name="Freeform 126"/>
                <p:cNvSpPr>
                  <a:spLocks/>
                </p:cNvSpPr>
                <p:nvPr/>
              </p:nvSpPr>
              <p:spPr bwMode="auto">
                <a:xfrm>
                  <a:off x="1906588" y="5330825"/>
                  <a:ext cx="30163" cy="69850"/>
                </a:xfrm>
                <a:custGeom>
                  <a:avLst/>
                  <a:gdLst>
                    <a:gd name="T0" fmla="*/ 0 w 19"/>
                    <a:gd name="T1" fmla="*/ 42 h 44"/>
                    <a:gd name="T2" fmla="*/ 4 w 19"/>
                    <a:gd name="T3" fmla="*/ 44 h 44"/>
                    <a:gd name="T4" fmla="*/ 19 w 19"/>
                    <a:gd name="T5" fmla="*/ 2 h 44"/>
                    <a:gd name="T6" fmla="*/ 15 w 19"/>
                    <a:gd name="T7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44">
                      <a:moveTo>
                        <a:pt x="0" y="42"/>
                      </a:moveTo>
                      <a:lnTo>
                        <a:pt x="4" y="44"/>
                      </a:lnTo>
                      <a:lnTo>
                        <a:pt x="19" y="2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8" name="Freeform 127"/>
                <p:cNvSpPr>
                  <a:spLocks/>
                </p:cNvSpPr>
                <p:nvPr/>
              </p:nvSpPr>
              <p:spPr bwMode="auto">
                <a:xfrm>
                  <a:off x="2139950" y="4684713"/>
                  <a:ext cx="30163" cy="71437"/>
                </a:xfrm>
                <a:custGeom>
                  <a:avLst/>
                  <a:gdLst>
                    <a:gd name="T0" fmla="*/ 0 w 19"/>
                    <a:gd name="T1" fmla="*/ 44 h 45"/>
                    <a:gd name="T2" fmla="*/ 3 w 19"/>
                    <a:gd name="T3" fmla="*/ 45 h 45"/>
                    <a:gd name="T4" fmla="*/ 19 w 19"/>
                    <a:gd name="T5" fmla="*/ 2 h 45"/>
                    <a:gd name="T6" fmla="*/ 15 w 19"/>
                    <a:gd name="T7" fmla="*/ 0 h 45"/>
                    <a:gd name="T8" fmla="*/ 0 w 19"/>
                    <a:gd name="T9" fmla="*/ 4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45">
                      <a:moveTo>
                        <a:pt x="0" y="44"/>
                      </a:moveTo>
                      <a:lnTo>
                        <a:pt x="3" y="45"/>
                      </a:lnTo>
                      <a:lnTo>
                        <a:pt x="19" y="2"/>
                      </a:lnTo>
                      <a:lnTo>
                        <a:pt x="15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9" name="Freeform 128"/>
                <p:cNvSpPr>
                  <a:spLocks/>
                </p:cNvSpPr>
                <p:nvPr/>
              </p:nvSpPr>
              <p:spPr bwMode="auto">
                <a:xfrm>
                  <a:off x="2139950" y="4684713"/>
                  <a:ext cx="30163" cy="71437"/>
                </a:xfrm>
                <a:custGeom>
                  <a:avLst/>
                  <a:gdLst>
                    <a:gd name="T0" fmla="*/ 0 w 19"/>
                    <a:gd name="T1" fmla="*/ 44 h 45"/>
                    <a:gd name="T2" fmla="*/ 3 w 19"/>
                    <a:gd name="T3" fmla="*/ 45 h 45"/>
                    <a:gd name="T4" fmla="*/ 19 w 19"/>
                    <a:gd name="T5" fmla="*/ 2 h 45"/>
                    <a:gd name="T6" fmla="*/ 15 w 19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45">
                      <a:moveTo>
                        <a:pt x="0" y="44"/>
                      </a:moveTo>
                      <a:lnTo>
                        <a:pt x="3" y="45"/>
                      </a:lnTo>
                      <a:lnTo>
                        <a:pt x="19" y="2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0" name="Freeform 129"/>
                <p:cNvSpPr>
                  <a:spLocks/>
                </p:cNvSpPr>
                <p:nvPr/>
              </p:nvSpPr>
              <p:spPr bwMode="auto">
                <a:xfrm>
                  <a:off x="1970088" y="5345113"/>
                  <a:ext cx="17463" cy="71437"/>
                </a:xfrm>
                <a:custGeom>
                  <a:avLst/>
                  <a:gdLst>
                    <a:gd name="T0" fmla="*/ 0 w 11"/>
                    <a:gd name="T1" fmla="*/ 44 h 45"/>
                    <a:gd name="T2" fmla="*/ 4 w 11"/>
                    <a:gd name="T3" fmla="*/ 45 h 45"/>
                    <a:gd name="T4" fmla="*/ 11 w 11"/>
                    <a:gd name="T5" fmla="*/ 1 h 45"/>
                    <a:gd name="T6" fmla="*/ 8 w 11"/>
                    <a:gd name="T7" fmla="*/ 0 h 45"/>
                    <a:gd name="T8" fmla="*/ 0 w 11"/>
                    <a:gd name="T9" fmla="*/ 4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45">
                      <a:moveTo>
                        <a:pt x="0" y="44"/>
                      </a:moveTo>
                      <a:lnTo>
                        <a:pt x="4" y="45"/>
                      </a:lnTo>
                      <a:lnTo>
                        <a:pt x="11" y="1"/>
                      </a:lnTo>
                      <a:lnTo>
                        <a:pt x="8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1" name="Freeform 130"/>
                <p:cNvSpPr>
                  <a:spLocks/>
                </p:cNvSpPr>
                <p:nvPr/>
              </p:nvSpPr>
              <p:spPr bwMode="auto">
                <a:xfrm>
                  <a:off x="1970088" y="5345113"/>
                  <a:ext cx="17463" cy="71437"/>
                </a:xfrm>
                <a:custGeom>
                  <a:avLst/>
                  <a:gdLst>
                    <a:gd name="T0" fmla="*/ 0 w 11"/>
                    <a:gd name="T1" fmla="*/ 44 h 45"/>
                    <a:gd name="T2" fmla="*/ 4 w 11"/>
                    <a:gd name="T3" fmla="*/ 45 h 45"/>
                    <a:gd name="T4" fmla="*/ 11 w 11"/>
                    <a:gd name="T5" fmla="*/ 1 h 45"/>
                    <a:gd name="T6" fmla="*/ 8 w 11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45">
                      <a:moveTo>
                        <a:pt x="0" y="44"/>
                      </a:moveTo>
                      <a:lnTo>
                        <a:pt x="4" y="45"/>
                      </a:lnTo>
                      <a:lnTo>
                        <a:pt x="11" y="1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2" name="Freeform 131"/>
                <p:cNvSpPr>
                  <a:spLocks/>
                </p:cNvSpPr>
                <p:nvPr/>
              </p:nvSpPr>
              <p:spPr bwMode="auto">
                <a:xfrm>
                  <a:off x="2087563" y="4668838"/>
                  <a:ext cx="19050" cy="73025"/>
                </a:xfrm>
                <a:custGeom>
                  <a:avLst/>
                  <a:gdLst>
                    <a:gd name="T0" fmla="*/ 0 w 12"/>
                    <a:gd name="T1" fmla="*/ 46 h 46"/>
                    <a:gd name="T2" fmla="*/ 4 w 12"/>
                    <a:gd name="T3" fmla="*/ 46 h 46"/>
                    <a:gd name="T4" fmla="*/ 12 w 12"/>
                    <a:gd name="T5" fmla="*/ 1 h 46"/>
                    <a:gd name="T6" fmla="*/ 8 w 12"/>
                    <a:gd name="T7" fmla="*/ 0 h 46"/>
                    <a:gd name="T8" fmla="*/ 0 w 12"/>
                    <a:gd name="T9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6">
                      <a:moveTo>
                        <a:pt x="0" y="46"/>
                      </a:moveTo>
                      <a:lnTo>
                        <a:pt x="4" y="46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3" name="Freeform 132"/>
                <p:cNvSpPr>
                  <a:spLocks/>
                </p:cNvSpPr>
                <p:nvPr/>
              </p:nvSpPr>
              <p:spPr bwMode="auto">
                <a:xfrm>
                  <a:off x="2087563" y="4668838"/>
                  <a:ext cx="19050" cy="73025"/>
                </a:xfrm>
                <a:custGeom>
                  <a:avLst/>
                  <a:gdLst>
                    <a:gd name="T0" fmla="*/ 0 w 12"/>
                    <a:gd name="T1" fmla="*/ 46 h 46"/>
                    <a:gd name="T2" fmla="*/ 4 w 12"/>
                    <a:gd name="T3" fmla="*/ 46 h 46"/>
                    <a:gd name="T4" fmla="*/ 12 w 12"/>
                    <a:gd name="T5" fmla="*/ 1 h 46"/>
                    <a:gd name="T6" fmla="*/ 8 w 12"/>
                    <a:gd name="T7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46">
                      <a:moveTo>
                        <a:pt x="0" y="46"/>
                      </a:moveTo>
                      <a:lnTo>
                        <a:pt x="4" y="46"/>
                      </a:lnTo>
                      <a:lnTo>
                        <a:pt x="12" y="1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4" name="Rectangle 133"/>
                <p:cNvSpPr>
                  <a:spLocks noChangeArrowheads="1"/>
                </p:cNvSpPr>
                <p:nvPr/>
              </p:nvSpPr>
              <p:spPr bwMode="auto">
                <a:xfrm>
                  <a:off x="2036763" y="5349875"/>
                  <a:ext cx="4763" cy="71437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5" name="Freeform 134"/>
                <p:cNvSpPr>
                  <a:spLocks/>
                </p:cNvSpPr>
                <p:nvPr/>
              </p:nvSpPr>
              <p:spPr bwMode="auto">
                <a:xfrm>
                  <a:off x="2036763" y="5349875"/>
                  <a:ext cx="4763" cy="71437"/>
                </a:xfrm>
                <a:custGeom>
                  <a:avLst/>
                  <a:gdLst>
                    <a:gd name="T0" fmla="*/ 0 w 3"/>
                    <a:gd name="T1" fmla="*/ 45 h 45"/>
                    <a:gd name="T2" fmla="*/ 3 w 3"/>
                    <a:gd name="T3" fmla="*/ 45 h 45"/>
                    <a:gd name="T4" fmla="*/ 3 w 3"/>
                    <a:gd name="T5" fmla="*/ 0 h 45"/>
                    <a:gd name="T6" fmla="*/ 0 w 3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5">
                      <a:moveTo>
                        <a:pt x="0" y="45"/>
                      </a:moveTo>
                      <a:lnTo>
                        <a:pt x="3" y="45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6" name="Freeform 135"/>
                <p:cNvSpPr>
                  <a:spLocks/>
                </p:cNvSpPr>
                <p:nvPr/>
              </p:nvSpPr>
              <p:spPr bwMode="auto">
                <a:xfrm>
                  <a:off x="2033588" y="4664075"/>
                  <a:ext cx="6350" cy="73025"/>
                </a:xfrm>
                <a:custGeom>
                  <a:avLst/>
                  <a:gdLst>
                    <a:gd name="T0" fmla="*/ 1 w 4"/>
                    <a:gd name="T1" fmla="*/ 46 h 46"/>
                    <a:gd name="T2" fmla="*/ 4 w 4"/>
                    <a:gd name="T3" fmla="*/ 46 h 46"/>
                    <a:gd name="T4" fmla="*/ 4 w 4"/>
                    <a:gd name="T5" fmla="*/ 0 h 46"/>
                    <a:gd name="T6" fmla="*/ 0 w 4"/>
                    <a:gd name="T7" fmla="*/ 0 h 46"/>
                    <a:gd name="T8" fmla="*/ 1 w 4"/>
                    <a:gd name="T9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6">
                      <a:moveTo>
                        <a:pt x="1" y="46"/>
                      </a:moveTo>
                      <a:lnTo>
                        <a:pt x="4" y="46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7" name="Freeform 136"/>
                <p:cNvSpPr>
                  <a:spLocks/>
                </p:cNvSpPr>
                <p:nvPr/>
              </p:nvSpPr>
              <p:spPr bwMode="auto">
                <a:xfrm>
                  <a:off x="2033588" y="4664075"/>
                  <a:ext cx="6350" cy="73025"/>
                </a:xfrm>
                <a:custGeom>
                  <a:avLst/>
                  <a:gdLst>
                    <a:gd name="T0" fmla="*/ 1 w 4"/>
                    <a:gd name="T1" fmla="*/ 46 h 46"/>
                    <a:gd name="T2" fmla="*/ 4 w 4"/>
                    <a:gd name="T3" fmla="*/ 46 h 46"/>
                    <a:gd name="T4" fmla="*/ 4 w 4"/>
                    <a:gd name="T5" fmla="*/ 0 h 46"/>
                    <a:gd name="T6" fmla="*/ 0 w 4"/>
                    <a:gd name="T7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6">
                      <a:moveTo>
                        <a:pt x="1" y="46"/>
                      </a:moveTo>
                      <a:lnTo>
                        <a:pt x="4" y="46"/>
                      </a:lnTo>
                      <a:lnTo>
                        <a:pt x="4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8" name="Freeform 137"/>
                <p:cNvSpPr>
                  <a:spLocks/>
                </p:cNvSpPr>
                <p:nvPr/>
              </p:nvSpPr>
              <p:spPr bwMode="auto">
                <a:xfrm>
                  <a:off x="1792288" y="5276850"/>
                  <a:ext cx="50800" cy="58737"/>
                </a:xfrm>
                <a:custGeom>
                  <a:avLst/>
                  <a:gdLst>
                    <a:gd name="T0" fmla="*/ 0 w 32"/>
                    <a:gd name="T1" fmla="*/ 34 h 37"/>
                    <a:gd name="T2" fmla="*/ 3 w 32"/>
                    <a:gd name="T3" fmla="*/ 37 h 37"/>
                    <a:gd name="T4" fmla="*/ 32 w 32"/>
                    <a:gd name="T5" fmla="*/ 3 h 37"/>
                    <a:gd name="T6" fmla="*/ 29 w 32"/>
                    <a:gd name="T7" fmla="*/ 0 h 37"/>
                    <a:gd name="T8" fmla="*/ 0 w 32"/>
                    <a:gd name="T9" fmla="*/ 3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37">
                      <a:moveTo>
                        <a:pt x="0" y="34"/>
                      </a:moveTo>
                      <a:lnTo>
                        <a:pt x="3" y="37"/>
                      </a:lnTo>
                      <a:lnTo>
                        <a:pt x="32" y="3"/>
                      </a:lnTo>
                      <a:lnTo>
                        <a:pt x="29" y="0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9" name="Freeform 138"/>
                <p:cNvSpPr>
                  <a:spLocks/>
                </p:cNvSpPr>
                <p:nvPr/>
              </p:nvSpPr>
              <p:spPr bwMode="auto">
                <a:xfrm>
                  <a:off x="1792288" y="5276850"/>
                  <a:ext cx="50800" cy="58737"/>
                </a:xfrm>
                <a:custGeom>
                  <a:avLst/>
                  <a:gdLst>
                    <a:gd name="T0" fmla="*/ 0 w 32"/>
                    <a:gd name="T1" fmla="*/ 34 h 37"/>
                    <a:gd name="T2" fmla="*/ 3 w 32"/>
                    <a:gd name="T3" fmla="*/ 37 h 37"/>
                    <a:gd name="T4" fmla="*/ 32 w 32"/>
                    <a:gd name="T5" fmla="*/ 3 h 37"/>
                    <a:gd name="T6" fmla="*/ 29 w 32"/>
                    <a:gd name="T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37">
                      <a:moveTo>
                        <a:pt x="0" y="34"/>
                      </a:moveTo>
                      <a:lnTo>
                        <a:pt x="3" y="37"/>
                      </a:lnTo>
                      <a:lnTo>
                        <a:pt x="32" y="3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0" name="Freeform 139"/>
                <p:cNvSpPr>
                  <a:spLocks/>
                </p:cNvSpPr>
                <p:nvPr/>
              </p:nvSpPr>
              <p:spPr bwMode="auto">
                <a:xfrm>
                  <a:off x="2232025" y="4749800"/>
                  <a:ext cx="52388" cy="60325"/>
                </a:xfrm>
                <a:custGeom>
                  <a:avLst/>
                  <a:gdLst>
                    <a:gd name="T0" fmla="*/ 0 w 33"/>
                    <a:gd name="T1" fmla="*/ 36 h 38"/>
                    <a:gd name="T2" fmla="*/ 3 w 33"/>
                    <a:gd name="T3" fmla="*/ 38 h 38"/>
                    <a:gd name="T4" fmla="*/ 33 w 33"/>
                    <a:gd name="T5" fmla="*/ 3 h 38"/>
                    <a:gd name="T6" fmla="*/ 29 w 33"/>
                    <a:gd name="T7" fmla="*/ 0 h 38"/>
                    <a:gd name="T8" fmla="*/ 0 w 33"/>
                    <a:gd name="T9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38">
                      <a:moveTo>
                        <a:pt x="0" y="36"/>
                      </a:moveTo>
                      <a:lnTo>
                        <a:pt x="3" y="38"/>
                      </a:lnTo>
                      <a:lnTo>
                        <a:pt x="33" y="3"/>
                      </a:lnTo>
                      <a:lnTo>
                        <a:pt x="29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1" name="Freeform 140"/>
                <p:cNvSpPr>
                  <a:spLocks/>
                </p:cNvSpPr>
                <p:nvPr/>
              </p:nvSpPr>
              <p:spPr bwMode="auto">
                <a:xfrm>
                  <a:off x="2232025" y="4749800"/>
                  <a:ext cx="52388" cy="60325"/>
                </a:xfrm>
                <a:custGeom>
                  <a:avLst/>
                  <a:gdLst>
                    <a:gd name="T0" fmla="*/ 0 w 33"/>
                    <a:gd name="T1" fmla="*/ 36 h 38"/>
                    <a:gd name="T2" fmla="*/ 3 w 33"/>
                    <a:gd name="T3" fmla="*/ 38 h 38"/>
                    <a:gd name="T4" fmla="*/ 33 w 33"/>
                    <a:gd name="T5" fmla="*/ 3 h 38"/>
                    <a:gd name="T6" fmla="*/ 29 w 33"/>
                    <a:gd name="T7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" h="38">
                      <a:moveTo>
                        <a:pt x="0" y="36"/>
                      </a:moveTo>
                      <a:lnTo>
                        <a:pt x="3" y="38"/>
                      </a:lnTo>
                      <a:lnTo>
                        <a:pt x="33" y="3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2" name="Freeform 141"/>
                <p:cNvSpPr>
                  <a:spLocks/>
                </p:cNvSpPr>
                <p:nvPr/>
              </p:nvSpPr>
              <p:spPr bwMode="auto">
                <a:xfrm>
                  <a:off x="1665288" y="5094288"/>
                  <a:ext cx="71438" cy="19050"/>
                </a:xfrm>
                <a:custGeom>
                  <a:avLst/>
                  <a:gdLst>
                    <a:gd name="T0" fmla="*/ 0 w 45"/>
                    <a:gd name="T1" fmla="*/ 8 h 12"/>
                    <a:gd name="T2" fmla="*/ 1 w 45"/>
                    <a:gd name="T3" fmla="*/ 12 h 12"/>
                    <a:gd name="T4" fmla="*/ 45 w 45"/>
                    <a:gd name="T5" fmla="*/ 4 h 12"/>
                    <a:gd name="T6" fmla="*/ 44 w 45"/>
                    <a:gd name="T7" fmla="*/ 0 h 12"/>
                    <a:gd name="T8" fmla="*/ 0 w 45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12">
                      <a:moveTo>
                        <a:pt x="0" y="8"/>
                      </a:moveTo>
                      <a:lnTo>
                        <a:pt x="1" y="12"/>
                      </a:lnTo>
                      <a:lnTo>
                        <a:pt x="45" y="4"/>
                      </a:lnTo>
                      <a:lnTo>
                        <a:pt x="44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3" name="Freeform 142"/>
                <p:cNvSpPr>
                  <a:spLocks/>
                </p:cNvSpPr>
                <p:nvPr/>
              </p:nvSpPr>
              <p:spPr bwMode="auto">
                <a:xfrm>
                  <a:off x="1665288" y="5094288"/>
                  <a:ext cx="71438" cy="19050"/>
                </a:xfrm>
                <a:custGeom>
                  <a:avLst/>
                  <a:gdLst>
                    <a:gd name="T0" fmla="*/ 0 w 45"/>
                    <a:gd name="T1" fmla="*/ 8 h 12"/>
                    <a:gd name="T2" fmla="*/ 1 w 45"/>
                    <a:gd name="T3" fmla="*/ 12 h 12"/>
                    <a:gd name="T4" fmla="*/ 45 w 45"/>
                    <a:gd name="T5" fmla="*/ 4 h 12"/>
                    <a:gd name="T6" fmla="*/ 44 w 45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" h="12">
                      <a:moveTo>
                        <a:pt x="0" y="8"/>
                      </a:moveTo>
                      <a:lnTo>
                        <a:pt x="1" y="12"/>
                      </a:lnTo>
                      <a:lnTo>
                        <a:pt x="45" y="4"/>
                      </a:lnTo>
                      <a:lnTo>
                        <a:pt x="4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4" name="Freeform 143"/>
                <p:cNvSpPr>
                  <a:spLocks/>
                </p:cNvSpPr>
                <p:nvPr/>
              </p:nvSpPr>
              <p:spPr bwMode="auto">
                <a:xfrm>
                  <a:off x="2338388" y="4972050"/>
                  <a:ext cx="73025" cy="20637"/>
                </a:xfrm>
                <a:custGeom>
                  <a:avLst/>
                  <a:gdLst>
                    <a:gd name="T0" fmla="*/ 0 w 46"/>
                    <a:gd name="T1" fmla="*/ 9 h 13"/>
                    <a:gd name="T2" fmla="*/ 0 w 46"/>
                    <a:gd name="T3" fmla="*/ 13 h 13"/>
                    <a:gd name="T4" fmla="*/ 46 w 46"/>
                    <a:gd name="T5" fmla="*/ 4 h 13"/>
                    <a:gd name="T6" fmla="*/ 46 w 46"/>
                    <a:gd name="T7" fmla="*/ 0 h 13"/>
                    <a:gd name="T8" fmla="*/ 0 w 46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3">
                      <a:moveTo>
                        <a:pt x="0" y="9"/>
                      </a:moveTo>
                      <a:lnTo>
                        <a:pt x="0" y="13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5" name="Freeform 144"/>
                <p:cNvSpPr>
                  <a:spLocks/>
                </p:cNvSpPr>
                <p:nvPr/>
              </p:nvSpPr>
              <p:spPr bwMode="auto">
                <a:xfrm>
                  <a:off x="2338388" y="4972050"/>
                  <a:ext cx="73025" cy="20637"/>
                </a:xfrm>
                <a:custGeom>
                  <a:avLst/>
                  <a:gdLst>
                    <a:gd name="T0" fmla="*/ 0 w 46"/>
                    <a:gd name="T1" fmla="*/ 9 h 13"/>
                    <a:gd name="T2" fmla="*/ 0 w 46"/>
                    <a:gd name="T3" fmla="*/ 13 h 13"/>
                    <a:gd name="T4" fmla="*/ 46 w 46"/>
                    <a:gd name="T5" fmla="*/ 4 h 13"/>
                    <a:gd name="T6" fmla="*/ 46 w 4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13">
                      <a:moveTo>
                        <a:pt x="0" y="9"/>
                      </a:moveTo>
                      <a:lnTo>
                        <a:pt x="0" y="13"/>
                      </a:lnTo>
                      <a:lnTo>
                        <a:pt x="46" y="4"/>
                      </a:lnTo>
                      <a:lnTo>
                        <a:pt x="4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6" name="Rectangle 145"/>
                <p:cNvSpPr>
                  <a:spLocks noChangeArrowheads="1"/>
                </p:cNvSpPr>
                <p:nvPr/>
              </p:nvSpPr>
              <p:spPr bwMode="auto">
                <a:xfrm>
                  <a:off x="1658938" y="5040313"/>
                  <a:ext cx="71438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7" name="Freeform 146"/>
                <p:cNvSpPr>
                  <a:spLocks/>
                </p:cNvSpPr>
                <p:nvPr/>
              </p:nvSpPr>
              <p:spPr bwMode="auto">
                <a:xfrm>
                  <a:off x="1658938" y="5040313"/>
                  <a:ext cx="71438" cy="6350"/>
                </a:xfrm>
                <a:custGeom>
                  <a:avLst/>
                  <a:gdLst>
                    <a:gd name="T0" fmla="*/ 0 w 45"/>
                    <a:gd name="T1" fmla="*/ 0 h 4"/>
                    <a:gd name="T2" fmla="*/ 0 w 45"/>
                    <a:gd name="T3" fmla="*/ 4 h 4"/>
                    <a:gd name="T4" fmla="*/ 45 w 45"/>
                    <a:gd name="T5" fmla="*/ 4 h 4"/>
                    <a:gd name="T6" fmla="*/ 45 w 4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8" name="Rectangle 147"/>
                <p:cNvSpPr>
                  <a:spLocks noChangeArrowheads="1"/>
                </p:cNvSpPr>
                <p:nvPr/>
              </p:nvSpPr>
              <p:spPr bwMode="auto">
                <a:xfrm>
                  <a:off x="2343150" y="5038725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9" name="Freeform 148"/>
                <p:cNvSpPr>
                  <a:spLocks/>
                </p:cNvSpPr>
                <p:nvPr/>
              </p:nvSpPr>
              <p:spPr bwMode="auto">
                <a:xfrm>
                  <a:off x="2343150" y="5038725"/>
                  <a:ext cx="74613" cy="6350"/>
                </a:xfrm>
                <a:custGeom>
                  <a:avLst/>
                  <a:gdLst>
                    <a:gd name="T0" fmla="*/ 0 w 47"/>
                    <a:gd name="T1" fmla="*/ 0 h 4"/>
                    <a:gd name="T2" fmla="*/ 0 w 47"/>
                    <a:gd name="T3" fmla="*/ 4 h 4"/>
                    <a:gd name="T4" fmla="*/ 47 w 47"/>
                    <a:gd name="T5" fmla="*/ 4 h 4"/>
                    <a:gd name="T6" fmla="*/ 47 w 47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47" y="4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0" name="Freeform 149"/>
                <p:cNvSpPr>
                  <a:spLocks/>
                </p:cNvSpPr>
                <p:nvPr/>
              </p:nvSpPr>
              <p:spPr bwMode="auto">
                <a:xfrm>
                  <a:off x="1681163" y="4910138"/>
                  <a:ext cx="68263" cy="30162"/>
                </a:xfrm>
                <a:custGeom>
                  <a:avLst/>
                  <a:gdLst>
                    <a:gd name="T0" fmla="*/ 1 w 43"/>
                    <a:gd name="T1" fmla="*/ 0 h 19"/>
                    <a:gd name="T2" fmla="*/ 0 w 43"/>
                    <a:gd name="T3" fmla="*/ 4 h 19"/>
                    <a:gd name="T4" fmla="*/ 42 w 43"/>
                    <a:gd name="T5" fmla="*/ 19 h 19"/>
                    <a:gd name="T6" fmla="*/ 43 w 43"/>
                    <a:gd name="T7" fmla="*/ 16 h 19"/>
                    <a:gd name="T8" fmla="*/ 1 w 4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19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2" y="19"/>
                      </a:lnTo>
                      <a:lnTo>
                        <a:pt x="43" y="1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1" name="Freeform 150"/>
                <p:cNvSpPr>
                  <a:spLocks/>
                </p:cNvSpPr>
                <p:nvPr/>
              </p:nvSpPr>
              <p:spPr bwMode="auto">
                <a:xfrm>
                  <a:off x="1681163" y="4910138"/>
                  <a:ext cx="68263" cy="30162"/>
                </a:xfrm>
                <a:custGeom>
                  <a:avLst/>
                  <a:gdLst>
                    <a:gd name="T0" fmla="*/ 1 w 43"/>
                    <a:gd name="T1" fmla="*/ 0 h 19"/>
                    <a:gd name="T2" fmla="*/ 0 w 43"/>
                    <a:gd name="T3" fmla="*/ 4 h 19"/>
                    <a:gd name="T4" fmla="*/ 42 w 43"/>
                    <a:gd name="T5" fmla="*/ 19 h 19"/>
                    <a:gd name="T6" fmla="*/ 43 w 43"/>
                    <a:gd name="T7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9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2" y="19"/>
                      </a:lnTo>
                      <a:lnTo>
                        <a:pt x="43" y="16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2" name="Freeform 151"/>
                <p:cNvSpPr>
                  <a:spLocks/>
                </p:cNvSpPr>
                <p:nvPr/>
              </p:nvSpPr>
              <p:spPr bwMode="auto">
                <a:xfrm>
                  <a:off x="2324100" y="5143500"/>
                  <a:ext cx="71438" cy="31750"/>
                </a:xfrm>
                <a:custGeom>
                  <a:avLst/>
                  <a:gdLst>
                    <a:gd name="T0" fmla="*/ 1 w 45"/>
                    <a:gd name="T1" fmla="*/ 0 h 20"/>
                    <a:gd name="T2" fmla="*/ 0 w 45"/>
                    <a:gd name="T3" fmla="*/ 4 h 20"/>
                    <a:gd name="T4" fmla="*/ 44 w 45"/>
                    <a:gd name="T5" fmla="*/ 20 h 20"/>
                    <a:gd name="T6" fmla="*/ 45 w 45"/>
                    <a:gd name="T7" fmla="*/ 16 h 20"/>
                    <a:gd name="T8" fmla="*/ 1 w 45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20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4" y="20"/>
                      </a:lnTo>
                      <a:lnTo>
                        <a:pt x="45" y="1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3" name="Freeform 152"/>
                <p:cNvSpPr>
                  <a:spLocks/>
                </p:cNvSpPr>
                <p:nvPr/>
              </p:nvSpPr>
              <p:spPr bwMode="auto">
                <a:xfrm>
                  <a:off x="2324100" y="5143500"/>
                  <a:ext cx="71438" cy="31750"/>
                </a:xfrm>
                <a:custGeom>
                  <a:avLst/>
                  <a:gdLst>
                    <a:gd name="T0" fmla="*/ 1 w 45"/>
                    <a:gd name="T1" fmla="*/ 0 h 20"/>
                    <a:gd name="T2" fmla="*/ 0 w 45"/>
                    <a:gd name="T3" fmla="*/ 4 h 20"/>
                    <a:gd name="T4" fmla="*/ 44 w 45"/>
                    <a:gd name="T5" fmla="*/ 20 h 20"/>
                    <a:gd name="T6" fmla="*/ 45 w 45"/>
                    <a:gd name="T7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" h="20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4" y="20"/>
                      </a:lnTo>
                      <a:lnTo>
                        <a:pt x="45" y="16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4" name="Freeform 153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  <a:gd name="T8" fmla="*/ 1 w 27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5" name="Freeform 154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6" name="Freeform 155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  <a:gd name="T8" fmla="*/ 1 w 26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7" name="Freeform 156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8" name="Freeform 157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  <a:gd name="T8" fmla="*/ 1 w 27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9" name="Freeform 158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0" name="Freeform 159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  <a:gd name="T8" fmla="*/ 1 w 26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1" name="Freeform 160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2" name="Freeform 161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  <a:gd name="T8" fmla="*/ 1 w 27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3" name="Freeform 162"/>
                <p:cNvSpPr>
                  <a:spLocks/>
                </p:cNvSpPr>
                <p:nvPr/>
              </p:nvSpPr>
              <p:spPr bwMode="auto">
                <a:xfrm>
                  <a:off x="1693863" y="4879975"/>
                  <a:ext cx="42863" cy="23812"/>
                </a:xfrm>
                <a:custGeom>
                  <a:avLst/>
                  <a:gdLst>
                    <a:gd name="T0" fmla="*/ 1 w 27"/>
                    <a:gd name="T1" fmla="*/ 0 h 15"/>
                    <a:gd name="T2" fmla="*/ 0 w 27"/>
                    <a:gd name="T3" fmla="*/ 4 h 15"/>
                    <a:gd name="T4" fmla="*/ 25 w 27"/>
                    <a:gd name="T5" fmla="*/ 15 h 15"/>
                    <a:gd name="T6" fmla="*/ 27 w 27"/>
                    <a:gd name="T7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5" y="15"/>
                      </a:lnTo>
                      <a:lnTo>
                        <a:pt x="27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4" name="Freeform 163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  <a:gd name="T8" fmla="*/ 1 w 26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5" name="Freeform 164"/>
                <p:cNvSpPr>
                  <a:spLocks/>
                </p:cNvSpPr>
                <p:nvPr/>
              </p:nvSpPr>
              <p:spPr bwMode="auto">
                <a:xfrm>
                  <a:off x="2341563" y="5181600"/>
                  <a:ext cx="41275" cy="23812"/>
                </a:xfrm>
                <a:custGeom>
                  <a:avLst/>
                  <a:gdLst>
                    <a:gd name="T0" fmla="*/ 1 w 26"/>
                    <a:gd name="T1" fmla="*/ 0 h 15"/>
                    <a:gd name="T2" fmla="*/ 0 w 26"/>
                    <a:gd name="T3" fmla="*/ 4 h 15"/>
                    <a:gd name="T4" fmla="*/ 24 w 26"/>
                    <a:gd name="T5" fmla="*/ 15 h 15"/>
                    <a:gd name="T6" fmla="*/ 26 w 26"/>
                    <a:gd name="T7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5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4" y="15"/>
                      </a:lnTo>
                      <a:lnTo>
                        <a:pt x="26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6" name="Freeform 165"/>
                <p:cNvSpPr>
                  <a:spLocks/>
                </p:cNvSpPr>
                <p:nvPr/>
              </p:nvSpPr>
              <p:spPr bwMode="auto">
                <a:xfrm>
                  <a:off x="1766888" y="4773613"/>
                  <a:ext cx="36513" cy="34925"/>
                </a:xfrm>
                <a:custGeom>
                  <a:avLst/>
                  <a:gdLst>
                    <a:gd name="T0" fmla="*/ 3 w 23"/>
                    <a:gd name="T1" fmla="*/ 0 h 22"/>
                    <a:gd name="T2" fmla="*/ 0 w 23"/>
                    <a:gd name="T3" fmla="*/ 2 h 22"/>
                    <a:gd name="T4" fmla="*/ 20 w 23"/>
                    <a:gd name="T5" fmla="*/ 22 h 22"/>
                    <a:gd name="T6" fmla="*/ 23 w 23"/>
                    <a:gd name="T7" fmla="*/ 19 h 22"/>
                    <a:gd name="T8" fmla="*/ 3 w 23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0" y="22"/>
                      </a:lnTo>
                      <a:lnTo>
                        <a:pt x="23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7" name="Freeform 166"/>
                <p:cNvSpPr>
                  <a:spLocks/>
                </p:cNvSpPr>
                <p:nvPr/>
              </p:nvSpPr>
              <p:spPr bwMode="auto">
                <a:xfrm>
                  <a:off x="1766888" y="4773613"/>
                  <a:ext cx="36513" cy="34925"/>
                </a:xfrm>
                <a:custGeom>
                  <a:avLst/>
                  <a:gdLst>
                    <a:gd name="T0" fmla="*/ 3 w 23"/>
                    <a:gd name="T1" fmla="*/ 0 h 22"/>
                    <a:gd name="T2" fmla="*/ 0 w 23"/>
                    <a:gd name="T3" fmla="*/ 2 h 22"/>
                    <a:gd name="T4" fmla="*/ 20 w 23"/>
                    <a:gd name="T5" fmla="*/ 22 h 22"/>
                    <a:gd name="T6" fmla="*/ 23 w 23"/>
                    <a:gd name="T7" fmla="*/ 1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0" y="22"/>
                      </a:lnTo>
                      <a:lnTo>
                        <a:pt x="23" y="1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8" name="Freeform 167"/>
                <p:cNvSpPr>
                  <a:spLocks/>
                </p:cNvSpPr>
                <p:nvPr/>
              </p:nvSpPr>
              <p:spPr bwMode="auto">
                <a:xfrm>
                  <a:off x="2273300" y="5276850"/>
                  <a:ext cx="36513" cy="34925"/>
                </a:xfrm>
                <a:custGeom>
                  <a:avLst/>
                  <a:gdLst>
                    <a:gd name="T0" fmla="*/ 3 w 23"/>
                    <a:gd name="T1" fmla="*/ 0 h 22"/>
                    <a:gd name="T2" fmla="*/ 0 w 23"/>
                    <a:gd name="T3" fmla="*/ 3 h 22"/>
                    <a:gd name="T4" fmla="*/ 20 w 23"/>
                    <a:gd name="T5" fmla="*/ 22 h 22"/>
                    <a:gd name="T6" fmla="*/ 23 w 23"/>
                    <a:gd name="T7" fmla="*/ 20 h 22"/>
                    <a:gd name="T8" fmla="*/ 3 w 23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9" name="Freeform 168"/>
                <p:cNvSpPr>
                  <a:spLocks/>
                </p:cNvSpPr>
                <p:nvPr/>
              </p:nvSpPr>
              <p:spPr bwMode="auto">
                <a:xfrm>
                  <a:off x="2273300" y="5276850"/>
                  <a:ext cx="36513" cy="34925"/>
                </a:xfrm>
                <a:custGeom>
                  <a:avLst/>
                  <a:gdLst>
                    <a:gd name="T0" fmla="*/ 3 w 23"/>
                    <a:gd name="T1" fmla="*/ 0 h 22"/>
                    <a:gd name="T2" fmla="*/ 0 w 23"/>
                    <a:gd name="T3" fmla="*/ 3 h 22"/>
                    <a:gd name="T4" fmla="*/ 20 w 23"/>
                    <a:gd name="T5" fmla="*/ 22 h 22"/>
                    <a:gd name="T6" fmla="*/ 23 w 23"/>
                    <a:gd name="T7" fmla="*/ 2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2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0" y="22"/>
                      </a:lnTo>
                      <a:lnTo>
                        <a:pt x="23" y="2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0" name="Freeform 169"/>
                <p:cNvSpPr>
                  <a:spLocks/>
                </p:cNvSpPr>
                <p:nvPr/>
              </p:nvSpPr>
              <p:spPr bwMode="auto">
                <a:xfrm>
                  <a:off x="1660525" y="5008563"/>
                  <a:ext cx="44450" cy="7937"/>
                </a:xfrm>
                <a:custGeom>
                  <a:avLst/>
                  <a:gdLst>
                    <a:gd name="T0" fmla="*/ 0 w 28"/>
                    <a:gd name="T1" fmla="*/ 0 h 5"/>
                    <a:gd name="T2" fmla="*/ 0 w 28"/>
                    <a:gd name="T3" fmla="*/ 4 h 5"/>
                    <a:gd name="T4" fmla="*/ 28 w 28"/>
                    <a:gd name="T5" fmla="*/ 5 h 5"/>
                    <a:gd name="T6" fmla="*/ 28 w 28"/>
                    <a:gd name="T7" fmla="*/ 2 h 5"/>
                    <a:gd name="T8" fmla="*/ 0 w 28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8" y="5"/>
                      </a:lnTo>
                      <a:lnTo>
                        <a:pt x="2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1" name="Freeform 170"/>
                <p:cNvSpPr>
                  <a:spLocks/>
                </p:cNvSpPr>
                <p:nvPr/>
              </p:nvSpPr>
              <p:spPr bwMode="auto">
                <a:xfrm>
                  <a:off x="1660525" y="5008563"/>
                  <a:ext cx="44450" cy="7937"/>
                </a:xfrm>
                <a:custGeom>
                  <a:avLst/>
                  <a:gdLst>
                    <a:gd name="T0" fmla="*/ 0 w 28"/>
                    <a:gd name="T1" fmla="*/ 0 h 5"/>
                    <a:gd name="T2" fmla="*/ 0 w 28"/>
                    <a:gd name="T3" fmla="*/ 4 h 5"/>
                    <a:gd name="T4" fmla="*/ 28 w 28"/>
                    <a:gd name="T5" fmla="*/ 5 h 5"/>
                    <a:gd name="T6" fmla="*/ 28 w 28"/>
                    <a:gd name="T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8" y="5"/>
                      </a:lnTo>
                      <a:lnTo>
                        <a:pt x="28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2" name="Freeform 171"/>
                <p:cNvSpPr>
                  <a:spLocks/>
                </p:cNvSpPr>
                <p:nvPr/>
              </p:nvSpPr>
              <p:spPr bwMode="auto">
                <a:xfrm>
                  <a:off x="2371725" y="5067300"/>
                  <a:ext cx="44450" cy="9525"/>
                </a:xfrm>
                <a:custGeom>
                  <a:avLst/>
                  <a:gdLst>
                    <a:gd name="T0" fmla="*/ 1 w 28"/>
                    <a:gd name="T1" fmla="*/ 0 h 6"/>
                    <a:gd name="T2" fmla="*/ 0 w 28"/>
                    <a:gd name="T3" fmla="*/ 4 h 6"/>
                    <a:gd name="T4" fmla="*/ 28 w 28"/>
                    <a:gd name="T5" fmla="*/ 6 h 6"/>
                    <a:gd name="T6" fmla="*/ 28 w 28"/>
                    <a:gd name="T7" fmla="*/ 2 h 6"/>
                    <a:gd name="T8" fmla="*/ 1 w 28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6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8" y="6"/>
                      </a:lnTo>
                      <a:lnTo>
                        <a:pt x="2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3" name="Freeform 172"/>
                <p:cNvSpPr>
                  <a:spLocks/>
                </p:cNvSpPr>
                <p:nvPr/>
              </p:nvSpPr>
              <p:spPr bwMode="auto">
                <a:xfrm>
                  <a:off x="2371725" y="5067300"/>
                  <a:ext cx="44450" cy="9525"/>
                </a:xfrm>
                <a:custGeom>
                  <a:avLst/>
                  <a:gdLst>
                    <a:gd name="T0" fmla="*/ 1 w 28"/>
                    <a:gd name="T1" fmla="*/ 0 h 6"/>
                    <a:gd name="T2" fmla="*/ 0 w 28"/>
                    <a:gd name="T3" fmla="*/ 4 h 6"/>
                    <a:gd name="T4" fmla="*/ 28 w 28"/>
                    <a:gd name="T5" fmla="*/ 6 h 6"/>
                    <a:gd name="T6" fmla="*/ 28 w 28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6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8" y="6"/>
                      </a:lnTo>
                      <a:lnTo>
                        <a:pt x="28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4" name="Freeform 173"/>
                <p:cNvSpPr>
                  <a:spLocks/>
                </p:cNvSpPr>
                <p:nvPr/>
              </p:nvSpPr>
              <p:spPr bwMode="auto">
                <a:xfrm>
                  <a:off x="1670050" y="4943475"/>
                  <a:ext cx="46038" cy="15875"/>
                </a:xfrm>
                <a:custGeom>
                  <a:avLst/>
                  <a:gdLst>
                    <a:gd name="T0" fmla="*/ 2 w 29"/>
                    <a:gd name="T1" fmla="*/ 0 h 10"/>
                    <a:gd name="T2" fmla="*/ 0 w 29"/>
                    <a:gd name="T3" fmla="*/ 4 h 10"/>
                    <a:gd name="T4" fmla="*/ 27 w 29"/>
                    <a:gd name="T5" fmla="*/ 10 h 10"/>
                    <a:gd name="T6" fmla="*/ 29 w 29"/>
                    <a:gd name="T7" fmla="*/ 7 h 10"/>
                    <a:gd name="T8" fmla="*/ 2 w 29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7" y="10"/>
                      </a:lnTo>
                      <a:lnTo>
                        <a:pt x="29" y="7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5" name="Freeform 174"/>
                <p:cNvSpPr>
                  <a:spLocks/>
                </p:cNvSpPr>
                <p:nvPr/>
              </p:nvSpPr>
              <p:spPr bwMode="auto">
                <a:xfrm>
                  <a:off x="1670050" y="4943475"/>
                  <a:ext cx="46038" cy="15875"/>
                </a:xfrm>
                <a:custGeom>
                  <a:avLst/>
                  <a:gdLst>
                    <a:gd name="T0" fmla="*/ 2 w 29"/>
                    <a:gd name="T1" fmla="*/ 0 h 10"/>
                    <a:gd name="T2" fmla="*/ 0 w 29"/>
                    <a:gd name="T3" fmla="*/ 4 h 10"/>
                    <a:gd name="T4" fmla="*/ 27 w 29"/>
                    <a:gd name="T5" fmla="*/ 10 h 10"/>
                    <a:gd name="T6" fmla="*/ 29 w 29"/>
                    <a:gd name="T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7" y="10"/>
                      </a:lnTo>
                      <a:lnTo>
                        <a:pt x="29" y="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6" name="Freeform 175"/>
                <p:cNvSpPr>
                  <a:spLocks/>
                </p:cNvSpPr>
                <p:nvPr/>
              </p:nvSpPr>
              <p:spPr bwMode="auto">
                <a:xfrm>
                  <a:off x="2362200" y="5124450"/>
                  <a:ext cx="42863" cy="17462"/>
                </a:xfrm>
                <a:custGeom>
                  <a:avLst/>
                  <a:gdLst>
                    <a:gd name="T0" fmla="*/ 0 w 27"/>
                    <a:gd name="T1" fmla="*/ 0 h 11"/>
                    <a:gd name="T2" fmla="*/ 0 w 27"/>
                    <a:gd name="T3" fmla="*/ 4 h 11"/>
                    <a:gd name="T4" fmla="*/ 26 w 27"/>
                    <a:gd name="T5" fmla="*/ 11 h 11"/>
                    <a:gd name="T6" fmla="*/ 27 w 27"/>
                    <a:gd name="T7" fmla="*/ 7 h 11"/>
                    <a:gd name="T8" fmla="*/ 0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6" y="11"/>
                      </a:lnTo>
                      <a:lnTo>
                        <a:pt x="27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7" name="Freeform 176"/>
                <p:cNvSpPr>
                  <a:spLocks/>
                </p:cNvSpPr>
                <p:nvPr/>
              </p:nvSpPr>
              <p:spPr bwMode="auto">
                <a:xfrm>
                  <a:off x="2362200" y="5124450"/>
                  <a:ext cx="42863" cy="17462"/>
                </a:xfrm>
                <a:custGeom>
                  <a:avLst/>
                  <a:gdLst>
                    <a:gd name="T0" fmla="*/ 0 w 27"/>
                    <a:gd name="T1" fmla="*/ 0 h 11"/>
                    <a:gd name="T2" fmla="*/ 0 w 27"/>
                    <a:gd name="T3" fmla="*/ 4 h 11"/>
                    <a:gd name="T4" fmla="*/ 26 w 27"/>
                    <a:gd name="T5" fmla="*/ 11 h 11"/>
                    <a:gd name="T6" fmla="*/ 27 w 27"/>
                    <a:gd name="T7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1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6" y="11"/>
                      </a:lnTo>
                      <a:lnTo>
                        <a:pt x="27" y="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8" name="Freeform 177"/>
                <p:cNvSpPr>
                  <a:spLocks/>
                </p:cNvSpPr>
                <p:nvPr/>
              </p:nvSpPr>
              <p:spPr bwMode="auto">
                <a:xfrm>
                  <a:off x="1725613" y="4822825"/>
                  <a:ext cx="39688" cy="30162"/>
                </a:xfrm>
                <a:custGeom>
                  <a:avLst/>
                  <a:gdLst>
                    <a:gd name="T0" fmla="*/ 2 w 25"/>
                    <a:gd name="T1" fmla="*/ 0 h 19"/>
                    <a:gd name="T2" fmla="*/ 0 w 25"/>
                    <a:gd name="T3" fmla="*/ 4 h 19"/>
                    <a:gd name="T4" fmla="*/ 23 w 25"/>
                    <a:gd name="T5" fmla="*/ 19 h 19"/>
                    <a:gd name="T6" fmla="*/ 25 w 25"/>
                    <a:gd name="T7" fmla="*/ 16 h 19"/>
                    <a:gd name="T8" fmla="*/ 2 w 25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3" y="19"/>
                      </a:lnTo>
                      <a:lnTo>
                        <a:pt x="25" y="1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9" name="Freeform 178"/>
                <p:cNvSpPr>
                  <a:spLocks/>
                </p:cNvSpPr>
                <p:nvPr/>
              </p:nvSpPr>
              <p:spPr bwMode="auto">
                <a:xfrm>
                  <a:off x="1725613" y="4822825"/>
                  <a:ext cx="39688" cy="30162"/>
                </a:xfrm>
                <a:custGeom>
                  <a:avLst/>
                  <a:gdLst>
                    <a:gd name="T0" fmla="*/ 2 w 25"/>
                    <a:gd name="T1" fmla="*/ 0 h 19"/>
                    <a:gd name="T2" fmla="*/ 0 w 25"/>
                    <a:gd name="T3" fmla="*/ 4 h 19"/>
                    <a:gd name="T4" fmla="*/ 23 w 25"/>
                    <a:gd name="T5" fmla="*/ 19 h 19"/>
                    <a:gd name="T6" fmla="*/ 25 w 25"/>
                    <a:gd name="T7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9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3" y="19"/>
                      </a:lnTo>
                      <a:lnTo>
                        <a:pt x="25" y="16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0" name="Freeform 179"/>
                <p:cNvSpPr>
                  <a:spLocks/>
                </p:cNvSpPr>
                <p:nvPr/>
              </p:nvSpPr>
              <p:spPr bwMode="auto">
                <a:xfrm>
                  <a:off x="2311400" y="5232400"/>
                  <a:ext cx="39688" cy="30162"/>
                </a:xfrm>
                <a:custGeom>
                  <a:avLst/>
                  <a:gdLst>
                    <a:gd name="T0" fmla="*/ 2 w 25"/>
                    <a:gd name="T1" fmla="*/ 0 h 19"/>
                    <a:gd name="T2" fmla="*/ 0 w 25"/>
                    <a:gd name="T3" fmla="*/ 3 h 19"/>
                    <a:gd name="T4" fmla="*/ 23 w 25"/>
                    <a:gd name="T5" fmla="*/ 19 h 19"/>
                    <a:gd name="T6" fmla="*/ 25 w 25"/>
                    <a:gd name="T7" fmla="*/ 16 h 19"/>
                    <a:gd name="T8" fmla="*/ 2 w 25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23" y="19"/>
                      </a:lnTo>
                      <a:lnTo>
                        <a:pt x="25" y="1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1" name="Freeform 180"/>
                <p:cNvSpPr>
                  <a:spLocks/>
                </p:cNvSpPr>
                <p:nvPr/>
              </p:nvSpPr>
              <p:spPr bwMode="auto">
                <a:xfrm>
                  <a:off x="2311400" y="5232400"/>
                  <a:ext cx="39688" cy="30162"/>
                </a:xfrm>
                <a:custGeom>
                  <a:avLst/>
                  <a:gdLst>
                    <a:gd name="T0" fmla="*/ 2 w 25"/>
                    <a:gd name="T1" fmla="*/ 0 h 19"/>
                    <a:gd name="T2" fmla="*/ 0 w 25"/>
                    <a:gd name="T3" fmla="*/ 3 h 19"/>
                    <a:gd name="T4" fmla="*/ 23 w 25"/>
                    <a:gd name="T5" fmla="*/ 19 h 19"/>
                    <a:gd name="T6" fmla="*/ 25 w 25"/>
                    <a:gd name="T7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9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23" y="19"/>
                      </a:lnTo>
                      <a:lnTo>
                        <a:pt x="25" y="16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2" name="Freeform 181"/>
                <p:cNvSpPr>
                  <a:spLocks/>
                </p:cNvSpPr>
                <p:nvPr/>
              </p:nvSpPr>
              <p:spPr bwMode="auto">
                <a:xfrm>
                  <a:off x="1660525" y="5070475"/>
                  <a:ext cx="44450" cy="11112"/>
                </a:xfrm>
                <a:custGeom>
                  <a:avLst/>
                  <a:gdLst>
                    <a:gd name="T0" fmla="*/ 0 w 28"/>
                    <a:gd name="T1" fmla="*/ 3 h 7"/>
                    <a:gd name="T2" fmla="*/ 0 w 28"/>
                    <a:gd name="T3" fmla="*/ 7 h 7"/>
                    <a:gd name="T4" fmla="*/ 28 w 28"/>
                    <a:gd name="T5" fmla="*/ 4 h 7"/>
                    <a:gd name="T6" fmla="*/ 28 w 28"/>
                    <a:gd name="T7" fmla="*/ 0 h 7"/>
                    <a:gd name="T8" fmla="*/ 0 w 28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7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28" y="4"/>
                      </a:lnTo>
                      <a:lnTo>
                        <a:pt x="28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3" name="Freeform 182"/>
                <p:cNvSpPr>
                  <a:spLocks/>
                </p:cNvSpPr>
                <p:nvPr/>
              </p:nvSpPr>
              <p:spPr bwMode="auto">
                <a:xfrm>
                  <a:off x="1660525" y="5070475"/>
                  <a:ext cx="44450" cy="11112"/>
                </a:xfrm>
                <a:custGeom>
                  <a:avLst/>
                  <a:gdLst>
                    <a:gd name="T0" fmla="*/ 0 w 28"/>
                    <a:gd name="T1" fmla="*/ 3 h 7"/>
                    <a:gd name="T2" fmla="*/ 0 w 28"/>
                    <a:gd name="T3" fmla="*/ 7 h 7"/>
                    <a:gd name="T4" fmla="*/ 28 w 28"/>
                    <a:gd name="T5" fmla="*/ 4 h 7"/>
                    <a:gd name="T6" fmla="*/ 28 w 28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7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28" y="4"/>
                      </a:lnTo>
                      <a:lnTo>
                        <a:pt x="2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4" name="Freeform 183"/>
                <p:cNvSpPr>
                  <a:spLocks/>
                </p:cNvSpPr>
                <p:nvPr/>
              </p:nvSpPr>
              <p:spPr bwMode="auto">
                <a:xfrm>
                  <a:off x="2371725" y="5003800"/>
                  <a:ext cx="44450" cy="11112"/>
                </a:xfrm>
                <a:custGeom>
                  <a:avLst/>
                  <a:gdLst>
                    <a:gd name="T0" fmla="*/ 0 w 28"/>
                    <a:gd name="T1" fmla="*/ 3 h 7"/>
                    <a:gd name="T2" fmla="*/ 1 w 28"/>
                    <a:gd name="T3" fmla="*/ 7 h 7"/>
                    <a:gd name="T4" fmla="*/ 28 w 28"/>
                    <a:gd name="T5" fmla="*/ 4 h 7"/>
                    <a:gd name="T6" fmla="*/ 27 w 28"/>
                    <a:gd name="T7" fmla="*/ 0 h 7"/>
                    <a:gd name="T8" fmla="*/ 0 w 28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7">
                      <a:moveTo>
                        <a:pt x="0" y="3"/>
                      </a:moveTo>
                      <a:lnTo>
                        <a:pt x="1" y="7"/>
                      </a:lnTo>
                      <a:lnTo>
                        <a:pt x="28" y="4"/>
                      </a:lnTo>
                      <a:lnTo>
                        <a:pt x="27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5" name="Freeform 184"/>
                <p:cNvSpPr>
                  <a:spLocks/>
                </p:cNvSpPr>
                <p:nvPr/>
              </p:nvSpPr>
              <p:spPr bwMode="auto">
                <a:xfrm>
                  <a:off x="2371725" y="5003800"/>
                  <a:ext cx="44450" cy="11112"/>
                </a:xfrm>
                <a:custGeom>
                  <a:avLst/>
                  <a:gdLst>
                    <a:gd name="T0" fmla="*/ 0 w 28"/>
                    <a:gd name="T1" fmla="*/ 3 h 7"/>
                    <a:gd name="T2" fmla="*/ 1 w 28"/>
                    <a:gd name="T3" fmla="*/ 7 h 7"/>
                    <a:gd name="T4" fmla="*/ 28 w 28"/>
                    <a:gd name="T5" fmla="*/ 4 h 7"/>
                    <a:gd name="T6" fmla="*/ 27 w 28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7">
                      <a:moveTo>
                        <a:pt x="0" y="3"/>
                      </a:moveTo>
                      <a:lnTo>
                        <a:pt x="1" y="7"/>
                      </a:lnTo>
                      <a:lnTo>
                        <a:pt x="28" y="4"/>
                      </a:lnTo>
                      <a:lnTo>
                        <a:pt x="27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6" name="Freeform 185"/>
                <p:cNvSpPr>
                  <a:spLocks/>
                </p:cNvSpPr>
                <p:nvPr/>
              </p:nvSpPr>
              <p:spPr bwMode="auto">
                <a:xfrm>
                  <a:off x="1693863" y="5184775"/>
                  <a:ext cx="42863" cy="23812"/>
                </a:xfrm>
                <a:custGeom>
                  <a:avLst/>
                  <a:gdLst>
                    <a:gd name="T0" fmla="*/ 0 w 27"/>
                    <a:gd name="T1" fmla="*/ 12 h 15"/>
                    <a:gd name="T2" fmla="*/ 3 w 27"/>
                    <a:gd name="T3" fmla="*/ 15 h 15"/>
                    <a:gd name="T4" fmla="*/ 27 w 27"/>
                    <a:gd name="T5" fmla="*/ 3 h 15"/>
                    <a:gd name="T6" fmla="*/ 25 w 27"/>
                    <a:gd name="T7" fmla="*/ 0 h 15"/>
                    <a:gd name="T8" fmla="*/ 0 w 27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5">
                      <a:moveTo>
                        <a:pt x="0" y="12"/>
                      </a:moveTo>
                      <a:lnTo>
                        <a:pt x="3" y="15"/>
                      </a:lnTo>
                      <a:lnTo>
                        <a:pt x="27" y="3"/>
                      </a:lnTo>
                      <a:lnTo>
                        <a:pt x="2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7" name="Freeform 186"/>
                <p:cNvSpPr>
                  <a:spLocks/>
                </p:cNvSpPr>
                <p:nvPr/>
              </p:nvSpPr>
              <p:spPr bwMode="auto">
                <a:xfrm>
                  <a:off x="1693863" y="5184775"/>
                  <a:ext cx="42863" cy="23812"/>
                </a:xfrm>
                <a:custGeom>
                  <a:avLst/>
                  <a:gdLst>
                    <a:gd name="T0" fmla="*/ 0 w 27"/>
                    <a:gd name="T1" fmla="*/ 12 h 15"/>
                    <a:gd name="T2" fmla="*/ 3 w 27"/>
                    <a:gd name="T3" fmla="*/ 15 h 15"/>
                    <a:gd name="T4" fmla="*/ 27 w 27"/>
                    <a:gd name="T5" fmla="*/ 3 h 15"/>
                    <a:gd name="T6" fmla="*/ 25 w 27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5">
                      <a:moveTo>
                        <a:pt x="0" y="12"/>
                      </a:moveTo>
                      <a:lnTo>
                        <a:pt x="3" y="15"/>
                      </a:lnTo>
                      <a:lnTo>
                        <a:pt x="27" y="3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8" name="Freeform 187"/>
                <p:cNvSpPr>
                  <a:spLocks/>
                </p:cNvSpPr>
                <p:nvPr/>
              </p:nvSpPr>
              <p:spPr bwMode="auto">
                <a:xfrm>
                  <a:off x="2339975" y="4876800"/>
                  <a:ext cx="41275" cy="25400"/>
                </a:xfrm>
                <a:custGeom>
                  <a:avLst/>
                  <a:gdLst>
                    <a:gd name="T0" fmla="*/ 0 w 26"/>
                    <a:gd name="T1" fmla="*/ 12 h 16"/>
                    <a:gd name="T2" fmla="*/ 1 w 26"/>
                    <a:gd name="T3" fmla="*/ 16 h 16"/>
                    <a:gd name="T4" fmla="*/ 26 w 26"/>
                    <a:gd name="T5" fmla="*/ 3 h 16"/>
                    <a:gd name="T6" fmla="*/ 25 w 26"/>
                    <a:gd name="T7" fmla="*/ 0 h 16"/>
                    <a:gd name="T8" fmla="*/ 0 w 26"/>
                    <a:gd name="T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16">
                      <a:moveTo>
                        <a:pt x="0" y="12"/>
                      </a:moveTo>
                      <a:lnTo>
                        <a:pt x="1" y="16"/>
                      </a:lnTo>
                      <a:lnTo>
                        <a:pt x="26" y="3"/>
                      </a:lnTo>
                      <a:lnTo>
                        <a:pt x="2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9" name="Freeform 188"/>
                <p:cNvSpPr>
                  <a:spLocks/>
                </p:cNvSpPr>
                <p:nvPr/>
              </p:nvSpPr>
              <p:spPr bwMode="auto">
                <a:xfrm>
                  <a:off x="2339975" y="4876800"/>
                  <a:ext cx="41275" cy="25400"/>
                </a:xfrm>
                <a:custGeom>
                  <a:avLst/>
                  <a:gdLst>
                    <a:gd name="T0" fmla="*/ 0 w 26"/>
                    <a:gd name="T1" fmla="*/ 12 h 16"/>
                    <a:gd name="T2" fmla="*/ 1 w 26"/>
                    <a:gd name="T3" fmla="*/ 16 h 16"/>
                    <a:gd name="T4" fmla="*/ 26 w 26"/>
                    <a:gd name="T5" fmla="*/ 3 h 16"/>
                    <a:gd name="T6" fmla="*/ 25 w 26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6">
                      <a:moveTo>
                        <a:pt x="0" y="12"/>
                      </a:moveTo>
                      <a:lnTo>
                        <a:pt x="1" y="16"/>
                      </a:lnTo>
                      <a:lnTo>
                        <a:pt x="26" y="3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0" name="Freeform 189"/>
                <p:cNvSpPr>
                  <a:spLocks/>
                </p:cNvSpPr>
                <p:nvPr/>
              </p:nvSpPr>
              <p:spPr bwMode="auto">
                <a:xfrm>
                  <a:off x="1673225" y="5129213"/>
                  <a:ext cx="42863" cy="19050"/>
                </a:xfrm>
                <a:custGeom>
                  <a:avLst/>
                  <a:gdLst>
                    <a:gd name="T0" fmla="*/ 0 w 27"/>
                    <a:gd name="T1" fmla="*/ 8 h 12"/>
                    <a:gd name="T2" fmla="*/ 0 w 27"/>
                    <a:gd name="T3" fmla="*/ 12 h 12"/>
                    <a:gd name="T4" fmla="*/ 27 w 27"/>
                    <a:gd name="T5" fmla="*/ 4 h 12"/>
                    <a:gd name="T6" fmla="*/ 26 w 27"/>
                    <a:gd name="T7" fmla="*/ 0 h 12"/>
                    <a:gd name="T8" fmla="*/ 0 w 2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2">
                      <a:moveTo>
                        <a:pt x="0" y="8"/>
                      </a:moveTo>
                      <a:lnTo>
                        <a:pt x="0" y="12"/>
                      </a:lnTo>
                      <a:lnTo>
                        <a:pt x="27" y="4"/>
                      </a:lnTo>
                      <a:lnTo>
                        <a:pt x="26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1" name="Freeform 190"/>
                <p:cNvSpPr>
                  <a:spLocks/>
                </p:cNvSpPr>
                <p:nvPr/>
              </p:nvSpPr>
              <p:spPr bwMode="auto">
                <a:xfrm>
                  <a:off x="1673225" y="5129213"/>
                  <a:ext cx="42863" cy="19050"/>
                </a:xfrm>
                <a:custGeom>
                  <a:avLst/>
                  <a:gdLst>
                    <a:gd name="T0" fmla="*/ 0 w 27"/>
                    <a:gd name="T1" fmla="*/ 8 h 12"/>
                    <a:gd name="T2" fmla="*/ 0 w 27"/>
                    <a:gd name="T3" fmla="*/ 12 h 12"/>
                    <a:gd name="T4" fmla="*/ 27 w 27"/>
                    <a:gd name="T5" fmla="*/ 4 h 12"/>
                    <a:gd name="T6" fmla="*/ 26 w 27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2">
                      <a:moveTo>
                        <a:pt x="0" y="8"/>
                      </a:moveTo>
                      <a:lnTo>
                        <a:pt x="0" y="12"/>
                      </a:lnTo>
                      <a:lnTo>
                        <a:pt x="27" y="4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2" name="Freeform 191"/>
                <p:cNvSpPr>
                  <a:spLocks/>
                </p:cNvSpPr>
                <p:nvPr/>
              </p:nvSpPr>
              <p:spPr bwMode="auto">
                <a:xfrm>
                  <a:off x="2360613" y="4937125"/>
                  <a:ext cx="42863" cy="19050"/>
                </a:xfrm>
                <a:custGeom>
                  <a:avLst/>
                  <a:gdLst>
                    <a:gd name="T0" fmla="*/ 0 w 27"/>
                    <a:gd name="T1" fmla="*/ 8 h 12"/>
                    <a:gd name="T2" fmla="*/ 1 w 27"/>
                    <a:gd name="T3" fmla="*/ 12 h 12"/>
                    <a:gd name="T4" fmla="*/ 27 w 27"/>
                    <a:gd name="T5" fmla="*/ 4 h 12"/>
                    <a:gd name="T6" fmla="*/ 26 w 27"/>
                    <a:gd name="T7" fmla="*/ 0 h 12"/>
                    <a:gd name="T8" fmla="*/ 0 w 2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2">
                      <a:moveTo>
                        <a:pt x="0" y="8"/>
                      </a:moveTo>
                      <a:lnTo>
                        <a:pt x="1" y="12"/>
                      </a:lnTo>
                      <a:lnTo>
                        <a:pt x="27" y="4"/>
                      </a:lnTo>
                      <a:lnTo>
                        <a:pt x="26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3" name="Freeform 192"/>
                <p:cNvSpPr>
                  <a:spLocks/>
                </p:cNvSpPr>
                <p:nvPr/>
              </p:nvSpPr>
              <p:spPr bwMode="auto">
                <a:xfrm>
                  <a:off x="2360613" y="4937125"/>
                  <a:ext cx="42863" cy="19050"/>
                </a:xfrm>
                <a:custGeom>
                  <a:avLst/>
                  <a:gdLst>
                    <a:gd name="T0" fmla="*/ 0 w 27"/>
                    <a:gd name="T1" fmla="*/ 8 h 12"/>
                    <a:gd name="T2" fmla="*/ 1 w 27"/>
                    <a:gd name="T3" fmla="*/ 12 h 12"/>
                    <a:gd name="T4" fmla="*/ 27 w 27"/>
                    <a:gd name="T5" fmla="*/ 4 h 12"/>
                    <a:gd name="T6" fmla="*/ 26 w 27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2">
                      <a:moveTo>
                        <a:pt x="0" y="8"/>
                      </a:moveTo>
                      <a:lnTo>
                        <a:pt x="1" y="12"/>
                      </a:lnTo>
                      <a:lnTo>
                        <a:pt x="27" y="4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4" name="Freeform 193"/>
                <p:cNvSpPr>
                  <a:spLocks/>
                </p:cNvSpPr>
                <p:nvPr/>
              </p:nvSpPr>
              <p:spPr bwMode="auto">
                <a:xfrm>
                  <a:off x="1938338" y="4675188"/>
                  <a:ext cx="17463" cy="44450"/>
                </a:xfrm>
                <a:custGeom>
                  <a:avLst/>
                  <a:gdLst>
                    <a:gd name="T0" fmla="*/ 3 w 11"/>
                    <a:gd name="T1" fmla="*/ 0 h 28"/>
                    <a:gd name="T2" fmla="*/ 0 w 11"/>
                    <a:gd name="T3" fmla="*/ 1 h 28"/>
                    <a:gd name="T4" fmla="*/ 7 w 11"/>
                    <a:gd name="T5" fmla="*/ 28 h 28"/>
                    <a:gd name="T6" fmla="*/ 11 w 11"/>
                    <a:gd name="T7" fmla="*/ 27 h 28"/>
                    <a:gd name="T8" fmla="*/ 3 w 11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7" y="28"/>
                      </a:lnTo>
                      <a:lnTo>
                        <a:pt x="11" y="2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5" name="Freeform 194"/>
                <p:cNvSpPr>
                  <a:spLocks/>
                </p:cNvSpPr>
                <p:nvPr/>
              </p:nvSpPr>
              <p:spPr bwMode="auto">
                <a:xfrm>
                  <a:off x="1938338" y="4675188"/>
                  <a:ext cx="17463" cy="44450"/>
                </a:xfrm>
                <a:custGeom>
                  <a:avLst/>
                  <a:gdLst>
                    <a:gd name="T0" fmla="*/ 3 w 11"/>
                    <a:gd name="T1" fmla="*/ 0 h 28"/>
                    <a:gd name="T2" fmla="*/ 0 w 11"/>
                    <a:gd name="T3" fmla="*/ 1 h 28"/>
                    <a:gd name="T4" fmla="*/ 7 w 11"/>
                    <a:gd name="T5" fmla="*/ 28 h 28"/>
                    <a:gd name="T6" fmla="*/ 11 w 11"/>
                    <a:gd name="T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7" y="28"/>
                      </a:lnTo>
                      <a:lnTo>
                        <a:pt x="11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6" name="Freeform 195"/>
                <p:cNvSpPr>
                  <a:spLocks/>
                </p:cNvSpPr>
                <p:nvPr/>
              </p:nvSpPr>
              <p:spPr bwMode="auto">
                <a:xfrm>
                  <a:off x="2122488" y="5365750"/>
                  <a:ext cx="17463" cy="44450"/>
                </a:xfrm>
                <a:custGeom>
                  <a:avLst/>
                  <a:gdLst>
                    <a:gd name="T0" fmla="*/ 3 w 11"/>
                    <a:gd name="T1" fmla="*/ 0 h 28"/>
                    <a:gd name="T2" fmla="*/ 0 w 11"/>
                    <a:gd name="T3" fmla="*/ 1 h 28"/>
                    <a:gd name="T4" fmla="*/ 6 w 11"/>
                    <a:gd name="T5" fmla="*/ 28 h 28"/>
                    <a:gd name="T6" fmla="*/ 11 w 11"/>
                    <a:gd name="T7" fmla="*/ 27 h 28"/>
                    <a:gd name="T8" fmla="*/ 3 w 11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6" y="28"/>
                      </a:lnTo>
                      <a:lnTo>
                        <a:pt x="11" y="2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7" name="Freeform 196"/>
                <p:cNvSpPr>
                  <a:spLocks/>
                </p:cNvSpPr>
                <p:nvPr/>
              </p:nvSpPr>
              <p:spPr bwMode="auto">
                <a:xfrm>
                  <a:off x="2122488" y="5365750"/>
                  <a:ext cx="17463" cy="44450"/>
                </a:xfrm>
                <a:custGeom>
                  <a:avLst/>
                  <a:gdLst>
                    <a:gd name="T0" fmla="*/ 3 w 11"/>
                    <a:gd name="T1" fmla="*/ 0 h 28"/>
                    <a:gd name="T2" fmla="*/ 0 w 11"/>
                    <a:gd name="T3" fmla="*/ 1 h 28"/>
                    <a:gd name="T4" fmla="*/ 6 w 11"/>
                    <a:gd name="T5" fmla="*/ 28 h 28"/>
                    <a:gd name="T6" fmla="*/ 11 w 11"/>
                    <a:gd name="T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6" y="28"/>
                      </a:lnTo>
                      <a:lnTo>
                        <a:pt x="11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8" name="Freeform 197"/>
                <p:cNvSpPr>
                  <a:spLocks/>
                </p:cNvSpPr>
                <p:nvPr/>
              </p:nvSpPr>
              <p:spPr bwMode="auto">
                <a:xfrm>
                  <a:off x="2065338" y="4665663"/>
                  <a:ext cx="7938" cy="42862"/>
                </a:xfrm>
                <a:custGeom>
                  <a:avLst/>
                  <a:gdLst>
                    <a:gd name="T0" fmla="*/ 5 w 5"/>
                    <a:gd name="T1" fmla="*/ 0 h 27"/>
                    <a:gd name="T2" fmla="*/ 2 w 5"/>
                    <a:gd name="T3" fmla="*/ 0 h 27"/>
                    <a:gd name="T4" fmla="*/ 0 w 5"/>
                    <a:gd name="T5" fmla="*/ 27 h 27"/>
                    <a:gd name="T6" fmla="*/ 3 w 5"/>
                    <a:gd name="T7" fmla="*/ 27 h 27"/>
                    <a:gd name="T8" fmla="*/ 5 w 5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7">
                      <a:moveTo>
                        <a:pt x="5" y="0"/>
                      </a:moveTo>
                      <a:lnTo>
                        <a:pt x="2" y="0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9" name="Freeform 198"/>
                <p:cNvSpPr>
                  <a:spLocks/>
                </p:cNvSpPr>
                <p:nvPr/>
              </p:nvSpPr>
              <p:spPr bwMode="auto">
                <a:xfrm>
                  <a:off x="2065338" y="4665663"/>
                  <a:ext cx="7938" cy="42862"/>
                </a:xfrm>
                <a:custGeom>
                  <a:avLst/>
                  <a:gdLst>
                    <a:gd name="T0" fmla="*/ 5 w 5"/>
                    <a:gd name="T1" fmla="*/ 0 h 27"/>
                    <a:gd name="T2" fmla="*/ 2 w 5"/>
                    <a:gd name="T3" fmla="*/ 0 h 27"/>
                    <a:gd name="T4" fmla="*/ 0 w 5"/>
                    <a:gd name="T5" fmla="*/ 27 h 27"/>
                    <a:gd name="T6" fmla="*/ 3 w 5"/>
                    <a:gd name="T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7">
                      <a:moveTo>
                        <a:pt x="5" y="0"/>
                      </a:moveTo>
                      <a:lnTo>
                        <a:pt x="2" y="0"/>
                      </a:lnTo>
                      <a:lnTo>
                        <a:pt x="0" y="27"/>
                      </a:lnTo>
                      <a:lnTo>
                        <a:pt x="3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0" name="Freeform 199"/>
                <p:cNvSpPr>
                  <a:spLocks/>
                </p:cNvSpPr>
                <p:nvPr/>
              </p:nvSpPr>
              <p:spPr bwMode="auto">
                <a:xfrm>
                  <a:off x="2001838" y="5376863"/>
                  <a:ext cx="9525" cy="44450"/>
                </a:xfrm>
                <a:custGeom>
                  <a:avLst/>
                  <a:gdLst>
                    <a:gd name="T0" fmla="*/ 6 w 6"/>
                    <a:gd name="T1" fmla="*/ 0 h 28"/>
                    <a:gd name="T2" fmla="*/ 3 w 6"/>
                    <a:gd name="T3" fmla="*/ 0 h 28"/>
                    <a:gd name="T4" fmla="*/ 0 w 6"/>
                    <a:gd name="T5" fmla="*/ 27 h 28"/>
                    <a:gd name="T6" fmla="*/ 4 w 6"/>
                    <a:gd name="T7" fmla="*/ 28 h 28"/>
                    <a:gd name="T8" fmla="*/ 6 w 6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8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27"/>
                      </a:lnTo>
                      <a:lnTo>
                        <a:pt x="4" y="28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1" name="Freeform 200"/>
                <p:cNvSpPr>
                  <a:spLocks/>
                </p:cNvSpPr>
                <p:nvPr/>
              </p:nvSpPr>
              <p:spPr bwMode="auto">
                <a:xfrm>
                  <a:off x="2001838" y="5376863"/>
                  <a:ext cx="9525" cy="44450"/>
                </a:xfrm>
                <a:custGeom>
                  <a:avLst/>
                  <a:gdLst>
                    <a:gd name="T0" fmla="*/ 6 w 6"/>
                    <a:gd name="T1" fmla="*/ 0 h 28"/>
                    <a:gd name="T2" fmla="*/ 3 w 6"/>
                    <a:gd name="T3" fmla="*/ 0 h 28"/>
                    <a:gd name="T4" fmla="*/ 0 w 6"/>
                    <a:gd name="T5" fmla="*/ 27 h 28"/>
                    <a:gd name="T6" fmla="*/ 4 w 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8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27"/>
                      </a:lnTo>
                      <a:lnTo>
                        <a:pt x="4" y="2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2" name="Freeform 201"/>
                <p:cNvSpPr>
                  <a:spLocks/>
                </p:cNvSpPr>
                <p:nvPr/>
              </p:nvSpPr>
              <p:spPr bwMode="auto">
                <a:xfrm>
                  <a:off x="1817688" y="4730750"/>
                  <a:ext cx="30163" cy="39687"/>
                </a:xfrm>
                <a:custGeom>
                  <a:avLst/>
                  <a:gdLst>
                    <a:gd name="T0" fmla="*/ 3 w 19"/>
                    <a:gd name="T1" fmla="*/ 0 h 25"/>
                    <a:gd name="T2" fmla="*/ 0 w 19"/>
                    <a:gd name="T3" fmla="*/ 3 h 25"/>
                    <a:gd name="T4" fmla="*/ 17 w 19"/>
                    <a:gd name="T5" fmla="*/ 25 h 25"/>
                    <a:gd name="T6" fmla="*/ 19 w 19"/>
                    <a:gd name="T7" fmla="*/ 22 h 25"/>
                    <a:gd name="T8" fmla="*/ 3 w 19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17" y="25"/>
                      </a:lnTo>
                      <a:lnTo>
                        <a:pt x="19" y="2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3" name="Freeform 202"/>
                <p:cNvSpPr>
                  <a:spLocks/>
                </p:cNvSpPr>
                <p:nvPr/>
              </p:nvSpPr>
              <p:spPr bwMode="auto">
                <a:xfrm>
                  <a:off x="1817688" y="4730750"/>
                  <a:ext cx="30163" cy="39687"/>
                </a:xfrm>
                <a:custGeom>
                  <a:avLst/>
                  <a:gdLst>
                    <a:gd name="T0" fmla="*/ 3 w 19"/>
                    <a:gd name="T1" fmla="*/ 0 h 25"/>
                    <a:gd name="T2" fmla="*/ 0 w 19"/>
                    <a:gd name="T3" fmla="*/ 3 h 25"/>
                    <a:gd name="T4" fmla="*/ 17 w 19"/>
                    <a:gd name="T5" fmla="*/ 25 h 25"/>
                    <a:gd name="T6" fmla="*/ 19 w 19"/>
                    <a:gd name="T7" fmla="*/ 2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2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17" y="25"/>
                      </a:lnTo>
                      <a:lnTo>
                        <a:pt x="19" y="2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4" name="Freeform 203"/>
                <p:cNvSpPr>
                  <a:spLocks/>
                </p:cNvSpPr>
                <p:nvPr/>
              </p:nvSpPr>
              <p:spPr bwMode="auto">
                <a:xfrm>
                  <a:off x="2228850" y="5314950"/>
                  <a:ext cx="30163" cy="39687"/>
                </a:xfrm>
                <a:custGeom>
                  <a:avLst/>
                  <a:gdLst>
                    <a:gd name="T0" fmla="*/ 3 w 19"/>
                    <a:gd name="T1" fmla="*/ 0 h 25"/>
                    <a:gd name="T2" fmla="*/ 0 w 19"/>
                    <a:gd name="T3" fmla="*/ 3 h 25"/>
                    <a:gd name="T4" fmla="*/ 16 w 19"/>
                    <a:gd name="T5" fmla="*/ 25 h 25"/>
                    <a:gd name="T6" fmla="*/ 19 w 19"/>
                    <a:gd name="T7" fmla="*/ 23 h 25"/>
                    <a:gd name="T8" fmla="*/ 3 w 19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16" y="25"/>
                      </a:lnTo>
                      <a:lnTo>
                        <a:pt x="19" y="2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5" name="Freeform 204"/>
                <p:cNvSpPr>
                  <a:spLocks/>
                </p:cNvSpPr>
                <p:nvPr/>
              </p:nvSpPr>
              <p:spPr bwMode="auto">
                <a:xfrm>
                  <a:off x="2228850" y="5314950"/>
                  <a:ext cx="30163" cy="39687"/>
                </a:xfrm>
                <a:custGeom>
                  <a:avLst/>
                  <a:gdLst>
                    <a:gd name="T0" fmla="*/ 3 w 19"/>
                    <a:gd name="T1" fmla="*/ 0 h 25"/>
                    <a:gd name="T2" fmla="*/ 0 w 19"/>
                    <a:gd name="T3" fmla="*/ 3 h 25"/>
                    <a:gd name="T4" fmla="*/ 16 w 19"/>
                    <a:gd name="T5" fmla="*/ 25 h 25"/>
                    <a:gd name="T6" fmla="*/ 19 w 19"/>
                    <a:gd name="T7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2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16" y="25"/>
                      </a:lnTo>
                      <a:lnTo>
                        <a:pt x="19" y="2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6" name="Freeform 206"/>
                <p:cNvSpPr>
                  <a:spLocks/>
                </p:cNvSpPr>
                <p:nvPr/>
              </p:nvSpPr>
              <p:spPr bwMode="auto">
                <a:xfrm>
                  <a:off x="1874838" y="4699000"/>
                  <a:ext cx="23813" cy="41275"/>
                </a:xfrm>
                <a:custGeom>
                  <a:avLst/>
                  <a:gdLst>
                    <a:gd name="T0" fmla="*/ 3 w 15"/>
                    <a:gd name="T1" fmla="*/ 0 h 26"/>
                    <a:gd name="T2" fmla="*/ 0 w 15"/>
                    <a:gd name="T3" fmla="*/ 1 h 26"/>
                    <a:gd name="T4" fmla="*/ 12 w 15"/>
                    <a:gd name="T5" fmla="*/ 26 h 26"/>
                    <a:gd name="T6" fmla="*/ 15 w 15"/>
                    <a:gd name="T7" fmla="*/ 25 h 26"/>
                    <a:gd name="T8" fmla="*/ 3 w 15"/>
                    <a:gd name="T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6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2" y="26"/>
                      </a:lnTo>
                      <a:lnTo>
                        <a:pt x="15" y="2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7" name="Freeform 207"/>
                <p:cNvSpPr>
                  <a:spLocks/>
                </p:cNvSpPr>
                <p:nvPr/>
              </p:nvSpPr>
              <p:spPr bwMode="auto">
                <a:xfrm>
                  <a:off x="1874838" y="4699000"/>
                  <a:ext cx="23813" cy="41275"/>
                </a:xfrm>
                <a:custGeom>
                  <a:avLst/>
                  <a:gdLst>
                    <a:gd name="T0" fmla="*/ 3 w 15"/>
                    <a:gd name="T1" fmla="*/ 0 h 26"/>
                    <a:gd name="T2" fmla="*/ 0 w 15"/>
                    <a:gd name="T3" fmla="*/ 1 h 26"/>
                    <a:gd name="T4" fmla="*/ 12 w 15"/>
                    <a:gd name="T5" fmla="*/ 26 h 26"/>
                    <a:gd name="T6" fmla="*/ 15 w 15"/>
                    <a:gd name="T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6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2" y="26"/>
                      </a:lnTo>
                      <a:lnTo>
                        <a:pt x="15" y="2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8" name="Freeform 208"/>
                <p:cNvSpPr>
                  <a:spLocks/>
                </p:cNvSpPr>
                <p:nvPr/>
              </p:nvSpPr>
              <p:spPr bwMode="auto">
                <a:xfrm>
                  <a:off x="2178050" y="5345113"/>
                  <a:ext cx="23813" cy="41275"/>
                </a:xfrm>
                <a:custGeom>
                  <a:avLst/>
                  <a:gdLst>
                    <a:gd name="T0" fmla="*/ 3 w 15"/>
                    <a:gd name="T1" fmla="*/ 0 h 26"/>
                    <a:gd name="T2" fmla="*/ 0 w 15"/>
                    <a:gd name="T3" fmla="*/ 2 h 26"/>
                    <a:gd name="T4" fmla="*/ 12 w 15"/>
                    <a:gd name="T5" fmla="*/ 26 h 26"/>
                    <a:gd name="T6" fmla="*/ 15 w 15"/>
                    <a:gd name="T7" fmla="*/ 25 h 26"/>
                    <a:gd name="T8" fmla="*/ 3 w 15"/>
                    <a:gd name="T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6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2" y="26"/>
                      </a:lnTo>
                      <a:lnTo>
                        <a:pt x="15" y="2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9" name="Freeform 209"/>
                <p:cNvSpPr>
                  <a:spLocks/>
                </p:cNvSpPr>
                <p:nvPr/>
              </p:nvSpPr>
              <p:spPr bwMode="auto">
                <a:xfrm>
                  <a:off x="2178050" y="5345113"/>
                  <a:ext cx="23813" cy="41275"/>
                </a:xfrm>
                <a:custGeom>
                  <a:avLst/>
                  <a:gdLst>
                    <a:gd name="T0" fmla="*/ 3 w 15"/>
                    <a:gd name="T1" fmla="*/ 0 h 26"/>
                    <a:gd name="T2" fmla="*/ 0 w 15"/>
                    <a:gd name="T3" fmla="*/ 2 h 26"/>
                    <a:gd name="T4" fmla="*/ 12 w 15"/>
                    <a:gd name="T5" fmla="*/ 26 h 26"/>
                    <a:gd name="T6" fmla="*/ 15 w 15"/>
                    <a:gd name="T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6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2" y="26"/>
                      </a:lnTo>
                      <a:lnTo>
                        <a:pt x="15" y="2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0" name="Freeform 210"/>
                <p:cNvSpPr>
                  <a:spLocks/>
                </p:cNvSpPr>
                <p:nvPr/>
              </p:nvSpPr>
              <p:spPr bwMode="auto">
                <a:xfrm>
                  <a:off x="2001838" y="4665663"/>
                  <a:ext cx="11113" cy="42862"/>
                </a:xfrm>
                <a:custGeom>
                  <a:avLst/>
                  <a:gdLst>
                    <a:gd name="T0" fmla="*/ 4 w 7"/>
                    <a:gd name="T1" fmla="*/ 0 h 27"/>
                    <a:gd name="T2" fmla="*/ 0 w 7"/>
                    <a:gd name="T3" fmla="*/ 0 h 27"/>
                    <a:gd name="T4" fmla="*/ 3 w 7"/>
                    <a:gd name="T5" fmla="*/ 27 h 27"/>
                    <a:gd name="T6" fmla="*/ 7 w 7"/>
                    <a:gd name="T7" fmla="*/ 27 h 27"/>
                    <a:gd name="T8" fmla="*/ 4 w 7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7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1" name="Freeform 211"/>
                <p:cNvSpPr>
                  <a:spLocks/>
                </p:cNvSpPr>
                <p:nvPr/>
              </p:nvSpPr>
              <p:spPr bwMode="auto">
                <a:xfrm>
                  <a:off x="2001838" y="4665663"/>
                  <a:ext cx="11113" cy="42862"/>
                </a:xfrm>
                <a:custGeom>
                  <a:avLst/>
                  <a:gdLst>
                    <a:gd name="T0" fmla="*/ 4 w 7"/>
                    <a:gd name="T1" fmla="*/ 0 h 27"/>
                    <a:gd name="T2" fmla="*/ 0 w 7"/>
                    <a:gd name="T3" fmla="*/ 0 h 27"/>
                    <a:gd name="T4" fmla="*/ 3 w 7"/>
                    <a:gd name="T5" fmla="*/ 27 h 27"/>
                    <a:gd name="T6" fmla="*/ 7 w 7"/>
                    <a:gd name="T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7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3" y="27"/>
                      </a:lnTo>
                      <a:lnTo>
                        <a:pt x="7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2" name="Freeform 212"/>
                <p:cNvSpPr>
                  <a:spLocks/>
                </p:cNvSpPr>
                <p:nvPr/>
              </p:nvSpPr>
              <p:spPr bwMode="auto">
                <a:xfrm>
                  <a:off x="2063750" y="5376863"/>
                  <a:ext cx="11113" cy="44450"/>
                </a:xfrm>
                <a:custGeom>
                  <a:avLst/>
                  <a:gdLst>
                    <a:gd name="T0" fmla="*/ 4 w 7"/>
                    <a:gd name="T1" fmla="*/ 0 h 28"/>
                    <a:gd name="T2" fmla="*/ 0 w 7"/>
                    <a:gd name="T3" fmla="*/ 0 h 28"/>
                    <a:gd name="T4" fmla="*/ 3 w 7"/>
                    <a:gd name="T5" fmla="*/ 28 h 28"/>
                    <a:gd name="T6" fmla="*/ 7 w 7"/>
                    <a:gd name="T7" fmla="*/ 27 h 28"/>
                    <a:gd name="T8" fmla="*/ 4 w 7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8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3" y="28"/>
                      </a:lnTo>
                      <a:lnTo>
                        <a:pt x="7" y="2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3" name="Freeform 213"/>
                <p:cNvSpPr>
                  <a:spLocks/>
                </p:cNvSpPr>
                <p:nvPr/>
              </p:nvSpPr>
              <p:spPr bwMode="auto">
                <a:xfrm>
                  <a:off x="2063750" y="5376863"/>
                  <a:ext cx="11113" cy="44450"/>
                </a:xfrm>
                <a:custGeom>
                  <a:avLst/>
                  <a:gdLst>
                    <a:gd name="T0" fmla="*/ 4 w 7"/>
                    <a:gd name="T1" fmla="*/ 0 h 28"/>
                    <a:gd name="T2" fmla="*/ 0 w 7"/>
                    <a:gd name="T3" fmla="*/ 0 h 28"/>
                    <a:gd name="T4" fmla="*/ 3 w 7"/>
                    <a:gd name="T5" fmla="*/ 28 h 28"/>
                    <a:gd name="T6" fmla="*/ 7 w 7"/>
                    <a:gd name="T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8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3" y="28"/>
                      </a:lnTo>
                      <a:lnTo>
                        <a:pt x="7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4" name="Freeform 214"/>
                <p:cNvSpPr>
                  <a:spLocks/>
                </p:cNvSpPr>
                <p:nvPr/>
              </p:nvSpPr>
              <p:spPr bwMode="auto">
                <a:xfrm>
                  <a:off x="2228850" y="4730750"/>
                  <a:ext cx="30163" cy="39687"/>
                </a:xfrm>
                <a:custGeom>
                  <a:avLst/>
                  <a:gdLst>
                    <a:gd name="T0" fmla="*/ 19 w 19"/>
                    <a:gd name="T1" fmla="*/ 3 h 25"/>
                    <a:gd name="T2" fmla="*/ 16 w 19"/>
                    <a:gd name="T3" fmla="*/ 0 h 25"/>
                    <a:gd name="T4" fmla="*/ 0 w 19"/>
                    <a:gd name="T5" fmla="*/ 23 h 25"/>
                    <a:gd name="T6" fmla="*/ 3 w 19"/>
                    <a:gd name="T7" fmla="*/ 25 h 25"/>
                    <a:gd name="T8" fmla="*/ 19 w 19"/>
                    <a:gd name="T9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5">
                      <a:moveTo>
                        <a:pt x="19" y="3"/>
                      </a:moveTo>
                      <a:lnTo>
                        <a:pt x="16" y="0"/>
                      </a:lnTo>
                      <a:lnTo>
                        <a:pt x="0" y="23"/>
                      </a:lnTo>
                      <a:lnTo>
                        <a:pt x="3" y="2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5" name="Freeform 215"/>
                <p:cNvSpPr>
                  <a:spLocks/>
                </p:cNvSpPr>
                <p:nvPr/>
              </p:nvSpPr>
              <p:spPr bwMode="auto">
                <a:xfrm>
                  <a:off x="2228850" y="4730750"/>
                  <a:ext cx="30163" cy="39687"/>
                </a:xfrm>
                <a:custGeom>
                  <a:avLst/>
                  <a:gdLst>
                    <a:gd name="T0" fmla="*/ 19 w 19"/>
                    <a:gd name="T1" fmla="*/ 3 h 25"/>
                    <a:gd name="T2" fmla="*/ 16 w 19"/>
                    <a:gd name="T3" fmla="*/ 0 h 25"/>
                    <a:gd name="T4" fmla="*/ 0 w 19"/>
                    <a:gd name="T5" fmla="*/ 23 h 25"/>
                    <a:gd name="T6" fmla="*/ 3 w 19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25">
                      <a:moveTo>
                        <a:pt x="19" y="3"/>
                      </a:moveTo>
                      <a:lnTo>
                        <a:pt x="16" y="0"/>
                      </a:lnTo>
                      <a:lnTo>
                        <a:pt x="0" y="23"/>
                      </a:lnTo>
                      <a:lnTo>
                        <a:pt x="3" y="2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6" name="Freeform 216"/>
                <p:cNvSpPr>
                  <a:spLocks/>
                </p:cNvSpPr>
                <p:nvPr/>
              </p:nvSpPr>
              <p:spPr bwMode="auto">
                <a:xfrm>
                  <a:off x="1817688" y="5314950"/>
                  <a:ext cx="30163" cy="39687"/>
                </a:xfrm>
                <a:custGeom>
                  <a:avLst/>
                  <a:gdLst>
                    <a:gd name="T0" fmla="*/ 19 w 19"/>
                    <a:gd name="T1" fmla="*/ 2 h 25"/>
                    <a:gd name="T2" fmla="*/ 16 w 19"/>
                    <a:gd name="T3" fmla="*/ 0 h 25"/>
                    <a:gd name="T4" fmla="*/ 0 w 19"/>
                    <a:gd name="T5" fmla="*/ 23 h 25"/>
                    <a:gd name="T6" fmla="*/ 3 w 19"/>
                    <a:gd name="T7" fmla="*/ 25 h 25"/>
                    <a:gd name="T8" fmla="*/ 19 w 19"/>
                    <a:gd name="T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5">
                      <a:moveTo>
                        <a:pt x="19" y="2"/>
                      </a:moveTo>
                      <a:lnTo>
                        <a:pt x="16" y="0"/>
                      </a:lnTo>
                      <a:lnTo>
                        <a:pt x="0" y="23"/>
                      </a:lnTo>
                      <a:lnTo>
                        <a:pt x="3" y="25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7" name="Freeform 217"/>
                <p:cNvSpPr>
                  <a:spLocks/>
                </p:cNvSpPr>
                <p:nvPr/>
              </p:nvSpPr>
              <p:spPr bwMode="auto">
                <a:xfrm>
                  <a:off x="1817688" y="5314950"/>
                  <a:ext cx="30163" cy="39687"/>
                </a:xfrm>
                <a:custGeom>
                  <a:avLst/>
                  <a:gdLst>
                    <a:gd name="T0" fmla="*/ 19 w 19"/>
                    <a:gd name="T1" fmla="*/ 2 h 25"/>
                    <a:gd name="T2" fmla="*/ 16 w 19"/>
                    <a:gd name="T3" fmla="*/ 0 h 25"/>
                    <a:gd name="T4" fmla="*/ 0 w 19"/>
                    <a:gd name="T5" fmla="*/ 23 h 25"/>
                    <a:gd name="T6" fmla="*/ 3 w 19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25">
                      <a:moveTo>
                        <a:pt x="19" y="2"/>
                      </a:moveTo>
                      <a:lnTo>
                        <a:pt x="16" y="0"/>
                      </a:lnTo>
                      <a:lnTo>
                        <a:pt x="0" y="23"/>
                      </a:lnTo>
                      <a:lnTo>
                        <a:pt x="3" y="2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8" name="Freeform 218"/>
                <p:cNvSpPr>
                  <a:spLocks/>
                </p:cNvSpPr>
                <p:nvPr/>
              </p:nvSpPr>
              <p:spPr bwMode="auto">
                <a:xfrm>
                  <a:off x="2311400" y="4822825"/>
                  <a:ext cx="39688" cy="30162"/>
                </a:xfrm>
                <a:custGeom>
                  <a:avLst/>
                  <a:gdLst>
                    <a:gd name="T0" fmla="*/ 25 w 25"/>
                    <a:gd name="T1" fmla="*/ 4 h 19"/>
                    <a:gd name="T2" fmla="*/ 23 w 25"/>
                    <a:gd name="T3" fmla="*/ 0 h 19"/>
                    <a:gd name="T4" fmla="*/ 0 w 25"/>
                    <a:gd name="T5" fmla="*/ 16 h 19"/>
                    <a:gd name="T6" fmla="*/ 2 w 25"/>
                    <a:gd name="T7" fmla="*/ 19 h 19"/>
                    <a:gd name="T8" fmla="*/ 25 w 25"/>
                    <a:gd name="T9" fmla="*/ 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25" y="4"/>
                      </a:moveTo>
                      <a:lnTo>
                        <a:pt x="23" y="0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9" name="Freeform 219"/>
                <p:cNvSpPr>
                  <a:spLocks/>
                </p:cNvSpPr>
                <p:nvPr/>
              </p:nvSpPr>
              <p:spPr bwMode="auto">
                <a:xfrm>
                  <a:off x="2311400" y="4822825"/>
                  <a:ext cx="39688" cy="30162"/>
                </a:xfrm>
                <a:custGeom>
                  <a:avLst/>
                  <a:gdLst>
                    <a:gd name="T0" fmla="*/ 25 w 25"/>
                    <a:gd name="T1" fmla="*/ 4 h 19"/>
                    <a:gd name="T2" fmla="*/ 23 w 25"/>
                    <a:gd name="T3" fmla="*/ 0 h 19"/>
                    <a:gd name="T4" fmla="*/ 0 w 25"/>
                    <a:gd name="T5" fmla="*/ 16 h 19"/>
                    <a:gd name="T6" fmla="*/ 2 w 25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9">
                      <a:moveTo>
                        <a:pt x="25" y="4"/>
                      </a:moveTo>
                      <a:lnTo>
                        <a:pt x="23" y="0"/>
                      </a:lnTo>
                      <a:lnTo>
                        <a:pt x="0" y="16"/>
                      </a:lnTo>
                      <a:lnTo>
                        <a:pt x="2" y="1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0" name="Freeform 220"/>
                <p:cNvSpPr>
                  <a:spLocks/>
                </p:cNvSpPr>
                <p:nvPr/>
              </p:nvSpPr>
              <p:spPr bwMode="auto">
                <a:xfrm>
                  <a:off x="1725613" y="5232400"/>
                  <a:ext cx="39688" cy="30162"/>
                </a:xfrm>
                <a:custGeom>
                  <a:avLst/>
                  <a:gdLst>
                    <a:gd name="T0" fmla="*/ 25 w 25"/>
                    <a:gd name="T1" fmla="*/ 3 h 19"/>
                    <a:gd name="T2" fmla="*/ 23 w 25"/>
                    <a:gd name="T3" fmla="*/ 0 h 19"/>
                    <a:gd name="T4" fmla="*/ 0 w 25"/>
                    <a:gd name="T5" fmla="*/ 16 h 19"/>
                    <a:gd name="T6" fmla="*/ 2 w 25"/>
                    <a:gd name="T7" fmla="*/ 19 h 19"/>
                    <a:gd name="T8" fmla="*/ 25 w 25"/>
                    <a:gd name="T9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25" y="3"/>
                      </a:moveTo>
                      <a:lnTo>
                        <a:pt x="23" y="0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1" name="Freeform 221"/>
                <p:cNvSpPr>
                  <a:spLocks/>
                </p:cNvSpPr>
                <p:nvPr/>
              </p:nvSpPr>
              <p:spPr bwMode="auto">
                <a:xfrm>
                  <a:off x="1725613" y="5232400"/>
                  <a:ext cx="39688" cy="30162"/>
                </a:xfrm>
                <a:custGeom>
                  <a:avLst/>
                  <a:gdLst>
                    <a:gd name="T0" fmla="*/ 25 w 25"/>
                    <a:gd name="T1" fmla="*/ 3 h 19"/>
                    <a:gd name="T2" fmla="*/ 23 w 25"/>
                    <a:gd name="T3" fmla="*/ 0 h 19"/>
                    <a:gd name="T4" fmla="*/ 0 w 25"/>
                    <a:gd name="T5" fmla="*/ 16 h 19"/>
                    <a:gd name="T6" fmla="*/ 2 w 25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9">
                      <a:moveTo>
                        <a:pt x="25" y="3"/>
                      </a:moveTo>
                      <a:lnTo>
                        <a:pt x="23" y="0"/>
                      </a:lnTo>
                      <a:lnTo>
                        <a:pt x="0" y="16"/>
                      </a:lnTo>
                      <a:lnTo>
                        <a:pt x="2" y="1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2" name="Freeform 222"/>
                <p:cNvSpPr>
                  <a:spLocks/>
                </p:cNvSpPr>
                <p:nvPr/>
              </p:nvSpPr>
              <p:spPr bwMode="auto">
                <a:xfrm>
                  <a:off x="2122488" y="4675188"/>
                  <a:ext cx="17463" cy="44450"/>
                </a:xfrm>
                <a:custGeom>
                  <a:avLst/>
                  <a:gdLst>
                    <a:gd name="T0" fmla="*/ 11 w 11"/>
                    <a:gd name="T1" fmla="*/ 1 h 28"/>
                    <a:gd name="T2" fmla="*/ 7 w 11"/>
                    <a:gd name="T3" fmla="*/ 0 h 28"/>
                    <a:gd name="T4" fmla="*/ 0 w 11"/>
                    <a:gd name="T5" fmla="*/ 27 h 28"/>
                    <a:gd name="T6" fmla="*/ 4 w 11"/>
                    <a:gd name="T7" fmla="*/ 28 h 28"/>
                    <a:gd name="T8" fmla="*/ 11 w 11"/>
                    <a:gd name="T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8">
                      <a:moveTo>
                        <a:pt x="11" y="1"/>
                      </a:moveTo>
                      <a:lnTo>
                        <a:pt x="7" y="0"/>
                      </a:lnTo>
                      <a:lnTo>
                        <a:pt x="0" y="27"/>
                      </a:lnTo>
                      <a:lnTo>
                        <a:pt x="4" y="28"/>
                      </a:ln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3" name="Freeform 223"/>
                <p:cNvSpPr>
                  <a:spLocks/>
                </p:cNvSpPr>
                <p:nvPr/>
              </p:nvSpPr>
              <p:spPr bwMode="auto">
                <a:xfrm>
                  <a:off x="2122488" y="4675188"/>
                  <a:ext cx="17463" cy="44450"/>
                </a:xfrm>
                <a:custGeom>
                  <a:avLst/>
                  <a:gdLst>
                    <a:gd name="T0" fmla="*/ 11 w 11"/>
                    <a:gd name="T1" fmla="*/ 1 h 28"/>
                    <a:gd name="T2" fmla="*/ 7 w 11"/>
                    <a:gd name="T3" fmla="*/ 0 h 28"/>
                    <a:gd name="T4" fmla="*/ 0 w 11"/>
                    <a:gd name="T5" fmla="*/ 27 h 28"/>
                    <a:gd name="T6" fmla="*/ 4 w 11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8">
                      <a:moveTo>
                        <a:pt x="11" y="1"/>
                      </a:moveTo>
                      <a:lnTo>
                        <a:pt x="7" y="0"/>
                      </a:lnTo>
                      <a:lnTo>
                        <a:pt x="0" y="27"/>
                      </a:lnTo>
                      <a:lnTo>
                        <a:pt x="4" y="2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4" name="Freeform 224"/>
                <p:cNvSpPr>
                  <a:spLocks/>
                </p:cNvSpPr>
                <p:nvPr/>
              </p:nvSpPr>
              <p:spPr bwMode="auto">
                <a:xfrm>
                  <a:off x="1938338" y="5365750"/>
                  <a:ext cx="15875" cy="44450"/>
                </a:xfrm>
                <a:custGeom>
                  <a:avLst/>
                  <a:gdLst>
                    <a:gd name="T0" fmla="*/ 10 w 10"/>
                    <a:gd name="T1" fmla="*/ 1 h 28"/>
                    <a:gd name="T2" fmla="*/ 6 w 10"/>
                    <a:gd name="T3" fmla="*/ 0 h 28"/>
                    <a:gd name="T4" fmla="*/ 0 w 10"/>
                    <a:gd name="T5" fmla="*/ 27 h 28"/>
                    <a:gd name="T6" fmla="*/ 3 w 10"/>
                    <a:gd name="T7" fmla="*/ 28 h 28"/>
                    <a:gd name="T8" fmla="*/ 10 w 10"/>
                    <a:gd name="T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8">
                      <a:moveTo>
                        <a:pt x="10" y="1"/>
                      </a:moveTo>
                      <a:lnTo>
                        <a:pt x="6" y="0"/>
                      </a:lnTo>
                      <a:lnTo>
                        <a:pt x="0" y="27"/>
                      </a:lnTo>
                      <a:lnTo>
                        <a:pt x="3" y="2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5" name="Freeform 225"/>
                <p:cNvSpPr>
                  <a:spLocks/>
                </p:cNvSpPr>
                <p:nvPr/>
              </p:nvSpPr>
              <p:spPr bwMode="auto">
                <a:xfrm>
                  <a:off x="1938338" y="5365750"/>
                  <a:ext cx="15875" cy="44450"/>
                </a:xfrm>
                <a:custGeom>
                  <a:avLst/>
                  <a:gdLst>
                    <a:gd name="T0" fmla="*/ 10 w 10"/>
                    <a:gd name="T1" fmla="*/ 1 h 28"/>
                    <a:gd name="T2" fmla="*/ 6 w 10"/>
                    <a:gd name="T3" fmla="*/ 0 h 28"/>
                    <a:gd name="T4" fmla="*/ 0 w 10"/>
                    <a:gd name="T5" fmla="*/ 27 h 28"/>
                    <a:gd name="T6" fmla="*/ 3 w 10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8">
                      <a:moveTo>
                        <a:pt x="10" y="1"/>
                      </a:moveTo>
                      <a:lnTo>
                        <a:pt x="6" y="0"/>
                      </a:lnTo>
                      <a:lnTo>
                        <a:pt x="0" y="27"/>
                      </a:lnTo>
                      <a:lnTo>
                        <a:pt x="3" y="2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6" name="Freeform 226"/>
                <p:cNvSpPr>
                  <a:spLocks/>
                </p:cNvSpPr>
                <p:nvPr/>
              </p:nvSpPr>
              <p:spPr bwMode="auto">
                <a:xfrm>
                  <a:off x="2178050" y="4697413"/>
                  <a:ext cx="22225" cy="42862"/>
                </a:xfrm>
                <a:custGeom>
                  <a:avLst/>
                  <a:gdLst>
                    <a:gd name="T0" fmla="*/ 14 w 14"/>
                    <a:gd name="T1" fmla="*/ 2 h 27"/>
                    <a:gd name="T2" fmla="*/ 11 w 14"/>
                    <a:gd name="T3" fmla="*/ 0 h 27"/>
                    <a:gd name="T4" fmla="*/ 0 w 14"/>
                    <a:gd name="T5" fmla="*/ 26 h 27"/>
                    <a:gd name="T6" fmla="*/ 3 w 14"/>
                    <a:gd name="T7" fmla="*/ 27 h 27"/>
                    <a:gd name="T8" fmla="*/ 14 w 1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7">
                      <a:moveTo>
                        <a:pt x="14" y="2"/>
                      </a:moveTo>
                      <a:lnTo>
                        <a:pt x="11" y="0"/>
                      </a:lnTo>
                      <a:lnTo>
                        <a:pt x="0" y="26"/>
                      </a:lnTo>
                      <a:lnTo>
                        <a:pt x="3" y="27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7" name="Freeform 227"/>
                <p:cNvSpPr>
                  <a:spLocks/>
                </p:cNvSpPr>
                <p:nvPr/>
              </p:nvSpPr>
              <p:spPr bwMode="auto">
                <a:xfrm>
                  <a:off x="2178050" y="4697413"/>
                  <a:ext cx="22225" cy="42862"/>
                </a:xfrm>
                <a:custGeom>
                  <a:avLst/>
                  <a:gdLst>
                    <a:gd name="T0" fmla="*/ 14 w 14"/>
                    <a:gd name="T1" fmla="*/ 2 h 27"/>
                    <a:gd name="T2" fmla="*/ 11 w 14"/>
                    <a:gd name="T3" fmla="*/ 0 h 27"/>
                    <a:gd name="T4" fmla="*/ 0 w 14"/>
                    <a:gd name="T5" fmla="*/ 26 h 27"/>
                    <a:gd name="T6" fmla="*/ 3 w 14"/>
                    <a:gd name="T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7">
                      <a:moveTo>
                        <a:pt x="14" y="2"/>
                      </a:moveTo>
                      <a:lnTo>
                        <a:pt x="11" y="0"/>
                      </a:lnTo>
                      <a:lnTo>
                        <a:pt x="0" y="26"/>
                      </a:lnTo>
                      <a:lnTo>
                        <a:pt x="3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8" name="Freeform 228"/>
                <p:cNvSpPr>
                  <a:spLocks/>
                </p:cNvSpPr>
                <p:nvPr/>
              </p:nvSpPr>
              <p:spPr bwMode="auto">
                <a:xfrm>
                  <a:off x="1874838" y="5345113"/>
                  <a:ext cx="25400" cy="42862"/>
                </a:xfrm>
                <a:custGeom>
                  <a:avLst/>
                  <a:gdLst>
                    <a:gd name="T0" fmla="*/ 16 w 16"/>
                    <a:gd name="T1" fmla="*/ 2 h 27"/>
                    <a:gd name="T2" fmla="*/ 12 w 16"/>
                    <a:gd name="T3" fmla="*/ 0 h 27"/>
                    <a:gd name="T4" fmla="*/ 0 w 16"/>
                    <a:gd name="T5" fmla="*/ 25 h 27"/>
                    <a:gd name="T6" fmla="*/ 4 w 16"/>
                    <a:gd name="T7" fmla="*/ 27 h 27"/>
                    <a:gd name="T8" fmla="*/ 16 w 16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7">
                      <a:moveTo>
                        <a:pt x="16" y="2"/>
                      </a:moveTo>
                      <a:lnTo>
                        <a:pt x="12" y="0"/>
                      </a:lnTo>
                      <a:lnTo>
                        <a:pt x="0" y="25"/>
                      </a:lnTo>
                      <a:lnTo>
                        <a:pt x="4" y="27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9" name="Freeform 229"/>
                <p:cNvSpPr>
                  <a:spLocks/>
                </p:cNvSpPr>
                <p:nvPr/>
              </p:nvSpPr>
              <p:spPr bwMode="auto">
                <a:xfrm>
                  <a:off x="1874838" y="5345113"/>
                  <a:ext cx="25400" cy="42862"/>
                </a:xfrm>
                <a:custGeom>
                  <a:avLst/>
                  <a:gdLst>
                    <a:gd name="T0" fmla="*/ 16 w 16"/>
                    <a:gd name="T1" fmla="*/ 2 h 27"/>
                    <a:gd name="T2" fmla="*/ 12 w 16"/>
                    <a:gd name="T3" fmla="*/ 0 h 27"/>
                    <a:gd name="T4" fmla="*/ 0 w 16"/>
                    <a:gd name="T5" fmla="*/ 25 h 27"/>
                    <a:gd name="T6" fmla="*/ 4 w 16"/>
                    <a:gd name="T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27">
                      <a:moveTo>
                        <a:pt x="16" y="2"/>
                      </a:moveTo>
                      <a:lnTo>
                        <a:pt x="12" y="0"/>
                      </a:lnTo>
                      <a:lnTo>
                        <a:pt x="0" y="25"/>
                      </a:lnTo>
                      <a:lnTo>
                        <a:pt x="4" y="2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0" name="Freeform 230"/>
                <p:cNvSpPr>
                  <a:spLocks/>
                </p:cNvSpPr>
                <p:nvPr/>
              </p:nvSpPr>
              <p:spPr bwMode="auto">
                <a:xfrm>
                  <a:off x="1663700" y="4973638"/>
                  <a:ext cx="73025" cy="19050"/>
                </a:xfrm>
                <a:custGeom>
                  <a:avLst/>
                  <a:gdLst>
                    <a:gd name="T0" fmla="*/ 1 w 46"/>
                    <a:gd name="T1" fmla="*/ 0 h 12"/>
                    <a:gd name="T2" fmla="*/ 0 w 46"/>
                    <a:gd name="T3" fmla="*/ 4 h 12"/>
                    <a:gd name="T4" fmla="*/ 45 w 46"/>
                    <a:gd name="T5" fmla="*/ 12 h 12"/>
                    <a:gd name="T6" fmla="*/ 46 w 46"/>
                    <a:gd name="T7" fmla="*/ 8 h 12"/>
                    <a:gd name="T8" fmla="*/ 1 w 46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2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5" y="12"/>
                      </a:lnTo>
                      <a:lnTo>
                        <a:pt x="46" y="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1" name="Freeform 231"/>
                <p:cNvSpPr>
                  <a:spLocks/>
                </p:cNvSpPr>
                <p:nvPr/>
              </p:nvSpPr>
              <p:spPr bwMode="auto">
                <a:xfrm>
                  <a:off x="1663700" y="4973638"/>
                  <a:ext cx="73025" cy="19050"/>
                </a:xfrm>
                <a:custGeom>
                  <a:avLst/>
                  <a:gdLst>
                    <a:gd name="T0" fmla="*/ 1 w 46"/>
                    <a:gd name="T1" fmla="*/ 0 h 12"/>
                    <a:gd name="T2" fmla="*/ 0 w 46"/>
                    <a:gd name="T3" fmla="*/ 4 h 12"/>
                    <a:gd name="T4" fmla="*/ 45 w 46"/>
                    <a:gd name="T5" fmla="*/ 12 h 12"/>
                    <a:gd name="T6" fmla="*/ 46 w 46"/>
                    <a:gd name="T7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12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5" y="12"/>
                      </a:lnTo>
                      <a:lnTo>
                        <a:pt x="46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Freeform 232"/>
                <p:cNvSpPr>
                  <a:spLocks/>
                </p:cNvSpPr>
                <p:nvPr/>
              </p:nvSpPr>
              <p:spPr bwMode="auto">
                <a:xfrm>
                  <a:off x="2338388" y="5092700"/>
                  <a:ext cx="73025" cy="19050"/>
                </a:xfrm>
                <a:custGeom>
                  <a:avLst/>
                  <a:gdLst>
                    <a:gd name="T0" fmla="*/ 1 w 46"/>
                    <a:gd name="T1" fmla="*/ 0 h 12"/>
                    <a:gd name="T2" fmla="*/ 0 w 46"/>
                    <a:gd name="T3" fmla="*/ 4 h 12"/>
                    <a:gd name="T4" fmla="*/ 46 w 46"/>
                    <a:gd name="T5" fmla="*/ 12 h 12"/>
                    <a:gd name="T6" fmla="*/ 46 w 46"/>
                    <a:gd name="T7" fmla="*/ 8 h 12"/>
                    <a:gd name="T8" fmla="*/ 1 w 46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2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6" y="12"/>
                      </a:lnTo>
                      <a:lnTo>
                        <a:pt x="46" y="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3" name="Freeform 233"/>
                <p:cNvSpPr>
                  <a:spLocks/>
                </p:cNvSpPr>
                <p:nvPr/>
              </p:nvSpPr>
              <p:spPr bwMode="auto">
                <a:xfrm>
                  <a:off x="2338388" y="5092700"/>
                  <a:ext cx="73025" cy="19050"/>
                </a:xfrm>
                <a:custGeom>
                  <a:avLst/>
                  <a:gdLst>
                    <a:gd name="T0" fmla="*/ 1 w 46"/>
                    <a:gd name="T1" fmla="*/ 0 h 12"/>
                    <a:gd name="T2" fmla="*/ 0 w 46"/>
                    <a:gd name="T3" fmla="*/ 4 h 12"/>
                    <a:gd name="T4" fmla="*/ 46 w 46"/>
                    <a:gd name="T5" fmla="*/ 12 h 12"/>
                    <a:gd name="T6" fmla="*/ 46 w 46"/>
                    <a:gd name="T7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12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6" y="12"/>
                      </a:lnTo>
                      <a:lnTo>
                        <a:pt x="46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Freeform 234"/>
                <p:cNvSpPr>
                  <a:spLocks/>
                </p:cNvSpPr>
                <p:nvPr/>
              </p:nvSpPr>
              <p:spPr bwMode="auto">
                <a:xfrm>
                  <a:off x="1681163" y="5145088"/>
                  <a:ext cx="69850" cy="31750"/>
                </a:xfrm>
                <a:custGeom>
                  <a:avLst/>
                  <a:gdLst>
                    <a:gd name="T0" fmla="*/ 0 w 44"/>
                    <a:gd name="T1" fmla="*/ 16 h 20"/>
                    <a:gd name="T2" fmla="*/ 2 w 44"/>
                    <a:gd name="T3" fmla="*/ 20 h 20"/>
                    <a:gd name="T4" fmla="*/ 44 w 44"/>
                    <a:gd name="T5" fmla="*/ 4 h 20"/>
                    <a:gd name="T6" fmla="*/ 43 w 44"/>
                    <a:gd name="T7" fmla="*/ 0 h 20"/>
                    <a:gd name="T8" fmla="*/ 0 w 44"/>
                    <a:gd name="T9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0">
                      <a:moveTo>
                        <a:pt x="0" y="16"/>
                      </a:moveTo>
                      <a:lnTo>
                        <a:pt x="2" y="20"/>
                      </a:lnTo>
                      <a:lnTo>
                        <a:pt x="44" y="4"/>
                      </a:lnTo>
                      <a:lnTo>
                        <a:pt x="43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Freeform 235"/>
                <p:cNvSpPr>
                  <a:spLocks/>
                </p:cNvSpPr>
                <p:nvPr/>
              </p:nvSpPr>
              <p:spPr bwMode="auto">
                <a:xfrm>
                  <a:off x="1681163" y="5145088"/>
                  <a:ext cx="69850" cy="31750"/>
                </a:xfrm>
                <a:custGeom>
                  <a:avLst/>
                  <a:gdLst>
                    <a:gd name="T0" fmla="*/ 0 w 44"/>
                    <a:gd name="T1" fmla="*/ 16 h 20"/>
                    <a:gd name="T2" fmla="*/ 2 w 44"/>
                    <a:gd name="T3" fmla="*/ 20 h 20"/>
                    <a:gd name="T4" fmla="*/ 44 w 44"/>
                    <a:gd name="T5" fmla="*/ 4 h 20"/>
                    <a:gd name="T6" fmla="*/ 43 w 44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20">
                      <a:moveTo>
                        <a:pt x="0" y="16"/>
                      </a:moveTo>
                      <a:lnTo>
                        <a:pt x="2" y="20"/>
                      </a:lnTo>
                      <a:lnTo>
                        <a:pt x="44" y="4"/>
                      </a:lnTo>
                      <a:lnTo>
                        <a:pt x="4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6" name="Freeform 236"/>
                <p:cNvSpPr>
                  <a:spLocks/>
                </p:cNvSpPr>
                <p:nvPr/>
              </p:nvSpPr>
              <p:spPr bwMode="auto">
                <a:xfrm>
                  <a:off x="2324100" y="4908550"/>
                  <a:ext cx="71438" cy="31750"/>
                </a:xfrm>
                <a:custGeom>
                  <a:avLst/>
                  <a:gdLst>
                    <a:gd name="T0" fmla="*/ 0 w 45"/>
                    <a:gd name="T1" fmla="*/ 16 h 20"/>
                    <a:gd name="T2" fmla="*/ 1 w 45"/>
                    <a:gd name="T3" fmla="*/ 20 h 20"/>
                    <a:gd name="T4" fmla="*/ 45 w 45"/>
                    <a:gd name="T5" fmla="*/ 4 h 20"/>
                    <a:gd name="T6" fmla="*/ 43 w 45"/>
                    <a:gd name="T7" fmla="*/ 0 h 20"/>
                    <a:gd name="T8" fmla="*/ 0 w 45"/>
                    <a:gd name="T9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20">
                      <a:moveTo>
                        <a:pt x="0" y="16"/>
                      </a:moveTo>
                      <a:lnTo>
                        <a:pt x="1" y="20"/>
                      </a:lnTo>
                      <a:lnTo>
                        <a:pt x="45" y="4"/>
                      </a:lnTo>
                      <a:lnTo>
                        <a:pt x="43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7" name="Freeform 237"/>
                <p:cNvSpPr>
                  <a:spLocks/>
                </p:cNvSpPr>
                <p:nvPr/>
              </p:nvSpPr>
              <p:spPr bwMode="auto">
                <a:xfrm>
                  <a:off x="2324100" y="4908550"/>
                  <a:ext cx="71438" cy="31750"/>
                </a:xfrm>
                <a:custGeom>
                  <a:avLst/>
                  <a:gdLst>
                    <a:gd name="T0" fmla="*/ 0 w 45"/>
                    <a:gd name="T1" fmla="*/ 16 h 20"/>
                    <a:gd name="T2" fmla="*/ 1 w 45"/>
                    <a:gd name="T3" fmla="*/ 20 h 20"/>
                    <a:gd name="T4" fmla="*/ 45 w 45"/>
                    <a:gd name="T5" fmla="*/ 4 h 20"/>
                    <a:gd name="T6" fmla="*/ 43 w 45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" h="20">
                      <a:moveTo>
                        <a:pt x="0" y="16"/>
                      </a:moveTo>
                      <a:lnTo>
                        <a:pt x="1" y="20"/>
                      </a:lnTo>
                      <a:lnTo>
                        <a:pt x="45" y="4"/>
                      </a:lnTo>
                      <a:lnTo>
                        <a:pt x="4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8" name="Freeform 238"/>
                <p:cNvSpPr>
                  <a:spLocks/>
                </p:cNvSpPr>
                <p:nvPr/>
              </p:nvSpPr>
              <p:spPr bwMode="auto">
                <a:xfrm>
                  <a:off x="1708150" y="5194300"/>
                  <a:ext cx="65088" cy="41275"/>
                </a:xfrm>
                <a:custGeom>
                  <a:avLst/>
                  <a:gdLst>
                    <a:gd name="T0" fmla="*/ 0 w 41"/>
                    <a:gd name="T1" fmla="*/ 22 h 26"/>
                    <a:gd name="T2" fmla="*/ 2 w 41"/>
                    <a:gd name="T3" fmla="*/ 26 h 26"/>
                    <a:gd name="T4" fmla="*/ 41 w 41"/>
                    <a:gd name="T5" fmla="*/ 3 h 26"/>
                    <a:gd name="T6" fmla="*/ 40 w 41"/>
                    <a:gd name="T7" fmla="*/ 0 h 26"/>
                    <a:gd name="T8" fmla="*/ 0 w 41"/>
                    <a:gd name="T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6">
                      <a:moveTo>
                        <a:pt x="0" y="22"/>
                      </a:moveTo>
                      <a:lnTo>
                        <a:pt x="2" y="26"/>
                      </a:lnTo>
                      <a:lnTo>
                        <a:pt x="41" y="3"/>
                      </a:lnTo>
                      <a:lnTo>
                        <a:pt x="4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9" name="Freeform 239"/>
                <p:cNvSpPr>
                  <a:spLocks/>
                </p:cNvSpPr>
                <p:nvPr/>
              </p:nvSpPr>
              <p:spPr bwMode="auto">
                <a:xfrm>
                  <a:off x="1708150" y="5194300"/>
                  <a:ext cx="65088" cy="41275"/>
                </a:xfrm>
                <a:custGeom>
                  <a:avLst/>
                  <a:gdLst>
                    <a:gd name="T0" fmla="*/ 0 w 41"/>
                    <a:gd name="T1" fmla="*/ 22 h 26"/>
                    <a:gd name="T2" fmla="*/ 2 w 41"/>
                    <a:gd name="T3" fmla="*/ 26 h 26"/>
                    <a:gd name="T4" fmla="*/ 41 w 41"/>
                    <a:gd name="T5" fmla="*/ 3 h 26"/>
                    <a:gd name="T6" fmla="*/ 40 w 41"/>
                    <a:gd name="T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1" h="26">
                      <a:moveTo>
                        <a:pt x="0" y="22"/>
                      </a:moveTo>
                      <a:lnTo>
                        <a:pt x="2" y="26"/>
                      </a:lnTo>
                      <a:lnTo>
                        <a:pt x="41" y="3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0" name="Freeform 240"/>
                <p:cNvSpPr>
                  <a:spLocks/>
                </p:cNvSpPr>
                <p:nvPr/>
              </p:nvSpPr>
              <p:spPr bwMode="auto">
                <a:xfrm>
                  <a:off x="2300288" y="4849813"/>
                  <a:ext cx="68263" cy="42862"/>
                </a:xfrm>
                <a:custGeom>
                  <a:avLst/>
                  <a:gdLst>
                    <a:gd name="T0" fmla="*/ 0 w 43"/>
                    <a:gd name="T1" fmla="*/ 24 h 27"/>
                    <a:gd name="T2" fmla="*/ 2 w 43"/>
                    <a:gd name="T3" fmla="*/ 27 h 27"/>
                    <a:gd name="T4" fmla="*/ 43 w 43"/>
                    <a:gd name="T5" fmla="*/ 4 h 27"/>
                    <a:gd name="T6" fmla="*/ 41 w 43"/>
                    <a:gd name="T7" fmla="*/ 0 h 27"/>
                    <a:gd name="T8" fmla="*/ 0 w 43"/>
                    <a:gd name="T9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7">
                      <a:moveTo>
                        <a:pt x="0" y="24"/>
                      </a:moveTo>
                      <a:lnTo>
                        <a:pt x="2" y="27"/>
                      </a:lnTo>
                      <a:lnTo>
                        <a:pt x="43" y="4"/>
                      </a:lnTo>
                      <a:lnTo>
                        <a:pt x="4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1" name="Freeform 241"/>
                <p:cNvSpPr>
                  <a:spLocks/>
                </p:cNvSpPr>
                <p:nvPr/>
              </p:nvSpPr>
              <p:spPr bwMode="auto">
                <a:xfrm>
                  <a:off x="2300288" y="4849813"/>
                  <a:ext cx="68263" cy="42862"/>
                </a:xfrm>
                <a:custGeom>
                  <a:avLst/>
                  <a:gdLst>
                    <a:gd name="T0" fmla="*/ 0 w 43"/>
                    <a:gd name="T1" fmla="*/ 24 h 27"/>
                    <a:gd name="T2" fmla="*/ 2 w 43"/>
                    <a:gd name="T3" fmla="*/ 27 h 27"/>
                    <a:gd name="T4" fmla="*/ 43 w 43"/>
                    <a:gd name="T5" fmla="*/ 4 h 27"/>
                    <a:gd name="T6" fmla="*/ 41 w 43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27">
                      <a:moveTo>
                        <a:pt x="0" y="24"/>
                      </a:moveTo>
                      <a:lnTo>
                        <a:pt x="2" y="27"/>
                      </a:lnTo>
                      <a:lnTo>
                        <a:pt x="43" y="4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2" name="Freeform 242"/>
                <p:cNvSpPr>
                  <a:spLocks/>
                </p:cNvSpPr>
                <p:nvPr/>
              </p:nvSpPr>
              <p:spPr bwMode="auto">
                <a:xfrm>
                  <a:off x="1746250" y="5238750"/>
                  <a:ext cx="58738" cy="50800"/>
                </a:xfrm>
                <a:custGeom>
                  <a:avLst/>
                  <a:gdLst>
                    <a:gd name="T0" fmla="*/ 0 w 37"/>
                    <a:gd name="T1" fmla="*/ 29 h 32"/>
                    <a:gd name="T2" fmla="*/ 3 w 37"/>
                    <a:gd name="T3" fmla="*/ 32 h 32"/>
                    <a:gd name="T4" fmla="*/ 37 w 37"/>
                    <a:gd name="T5" fmla="*/ 3 h 32"/>
                    <a:gd name="T6" fmla="*/ 35 w 37"/>
                    <a:gd name="T7" fmla="*/ 0 h 32"/>
                    <a:gd name="T8" fmla="*/ 0 w 37"/>
                    <a:gd name="T9" fmla="*/ 2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32">
                      <a:moveTo>
                        <a:pt x="0" y="29"/>
                      </a:moveTo>
                      <a:lnTo>
                        <a:pt x="3" y="32"/>
                      </a:lnTo>
                      <a:lnTo>
                        <a:pt x="37" y="3"/>
                      </a:lnTo>
                      <a:lnTo>
                        <a:pt x="35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3" name="Freeform 243"/>
                <p:cNvSpPr>
                  <a:spLocks/>
                </p:cNvSpPr>
                <p:nvPr/>
              </p:nvSpPr>
              <p:spPr bwMode="auto">
                <a:xfrm>
                  <a:off x="1746250" y="5238750"/>
                  <a:ext cx="58738" cy="50800"/>
                </a:xfrm>
                <a:custGeom>
                  <a:avLst/>
                  <a:gdLst>
                    <a:gd name="T0" fmla="*/ 0 w 37"/>
                    <a:gd name="T1" fmla="*/ 29 h 32"/>
                    <a:gd name="T2" fmla="*/ 3 w 37"/>
                    <a:gd name="T3" fmla="*/ 32 h 32"/>
                    <a:gd name="T4" fmla="*/ 37 w 37"/>
                    <a:gd name="T5" fmla="*/ 3 h 32"/>
                    <a:gd name="T6" fmla="*/ 35 w 37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" h="32">
                      <a:moveTo>
                        <a:pt x="0" y="29"/>
                      </a:moveTo>
                      <a:lnTo>
                        <a:pt x="3" y="32"/>
                      </a:lnTo>
                      <a:lnTo>
                        <a:pt x="37" y="3"/>
                      </a:lnTo>
                      <a:lnTo>
                        <a:pt x="3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4" name="Freeform 244"/>
                <p:cNvSpPr>
                  <a:spLocks/>
                </p:cNvSpPr>
                <p:nvPr/>
              </p:nvSpPr>
              <p:spPr bwMode="auto">
                <a:xfrm>
                  <a:off x="2268538" y="4795838"/>
                  <a:ext cx="61913" cy="52387"/>
                </a:xfrm>
                <a:custGeom>
                  <a:avLst/>
                  <a:gdLst>
                    <a:gd name="T0" fmla="*/ 0 w 39"/>
                    <a:gd name="T1" fmla="*/ 30 h 33"/>
                    <a:gd name="T2" fmla="*/ 3 w 39"/>
                    <a:gd name="T3" fmla="*/ 33 h 33"/>
                    <a:gd name="T4" fmla="*/ 39 w 39"/>
                    <a:gd name="T5" fmla="*/ 3 h 33"/>
                    <a:gd name="T6" fmla="*/ 36 w 39"/>
                    <a:gd name="T7" fmla="*/ 0 h 33"/>
                    <a:gd name="T8" fmla="*/ 0 w 39"/>
                    <a:gd name="T9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0" y="30"/>
                      </a:moveTo>
                      <a:lnTo>
                        <a:pt x="3" y="33"/>
                      </a:lnTo>
                      <a:lnTo>
                        <a:pt x="39" y="3"/>
                      </a:lnTo>
                      <a:lnTo>
                        <a:pt x="36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5" name="Freeform 245"/>
                <p:cNvSpPr>
                  <a:spLocks/>
                </p:cNvSpPr>
                <p:nvPr/>
              </p:nvSpPr>
              <p:spPr bwMode="auto">
                <a:xfrm>
                  <a:off x="2268538" y="4795838"/>
                  <a:ext cx="61913" cy="52387"/>
                </a:xfrm>
                <a:custGeom>
                  <a:avLst/>
                  <a:gdLst>
                    <a:gd name="T0" fmla="*/ 0 w 39"/>
                    <a:gd name="T1" fmla="*/ 30 h 33"/>
                    <a:gd name="T2" fmla="*/ 3 w 39"/>
                    <a:gd name="T3" fmla="*/ 33 h 33"/>
                    <a:gd name="T4" fmla="*/ 39 w 39"/>
                    <a:gd name="T5" fmla="*/ 3 h 33"/>
                    <a:gd name="T6" fmla="*/ 36 w 39"/>
                    <a:gd name="T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" h="33">
                      <a:moveTo>
                        <a:pt x="0" y="30"/>
                      </a:moveTo>
                      <a:lnTo>
                        <a:pt x="3" y="33"/>
                      </a:lnTo>
                      <a:lnTo>
                        <a:pt x="39" y="3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6" name="Freeform 246"/>
                <p:cNvSpPr>
                  <a:spLocks/>
                </p:cNvSpPr>
                <p:nvPr/>
              </p:nvSpPr>
              <p:spPr bwMode="auto">
                <a:xfrm>
                  <a:off x="2001838" y="4756150"/>
                  <a:ext cx="325438" cy="323850"/>
                </a:xfrm>
                <a:custGeom>
                  <a:avLst/>
                  <a:gdLst>
                    <a:gd name="T0" fmla="*/ 0 w 205"/>
                    <a:gd name="T1" fmla="*/ 158 h 204"/>
                    <a:gd name="T2" fmla="*/ 205 w 205"/>
                    <a:gd name="T3" fmla="*/ 0 h 204"/>
                    <a:gd name="T4" fmla="*/ 46 w 205"/>
                    <a:gd name="T5" fmla="*/ 204 h 204"/>
                    <a:gd name="T6" fmla="*/ 0 w 205"/>
                    <a:gd name="T7" fmla="*/ 15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5" h="204">
                      <a:moveTo>
                        <a:pt x="0" y="158"/>
                      </a:moveTo>
                      <a:lnTo>
                        <a:pt x="205" y="0"/>
                      </a:lnTo>
                      <a:lnTo>
                        <a:pt x="46" y="204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solidFill>
                  <a:srgbClr val="FF2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7" name="Freeform 247"/>
                <p:cNvSpPr>
                  <a:spLocks/>
                </p:cNvSpPr>
                <p:nvPr/>
              </p:nvSpPr>
              <p:spPr bwMode="auto">
                <a:xfrm>
                  <a:off x="1751013" y="5008563"/>
                  <a:ext cx="323850" cy="323850"/>
                </a:xfrm>
                <a:custGeom>
                  <a:avLst/>
                  <a:gdLst>
                    <a:gd name="T0" fmla="*/ 204 w 204"/>
                    <a:gd name="T1" fmla="*/ 46 h 204"/>
                    <a:gd name="T2" fmla="*/ 0 w 204"/>
                    <a:gd name="T3" fmla="*/ 204 h 204"/>
                    <a:gd name="T4" fmla="*/ 158 w 204"/>
                    <a:gd name="T5" fmla="*/ 0 h 204"/>
                    <a:gd name="T6" fmla="*/ 204 w 204"/>
                    <a:gd name="T7" fmla="*/ 46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4" h="204">
                      <a:moveTo>
                        <a:pt x="204" y="46"/>
                      </a:moveTo>
                      <a:lnTo>
                        <a:pt x="0" y="204"/>
                      </a:lnTo>
                      <a:lnTo>
                        <a:pt x="158" y="0"/>
                      </a:lnTo>
                      <a:lnTo>
                        <a:pt x="204" y="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" name="组合 736"/>
              <p:cNvGrpSpPr/>
              <p:nvPr/>
            </p:nvGrpSpPr>
            <p:grpSpPr>
              <a:xfrm>
                <a:off x="3268473" y="3765166"/>
                <a:ext cx="286852" cy="286852"/>
                <a:chOff x="1562100" y="3513138"/>
                <a:chExt cx="946150" cy="946150"/>
              </a:xfrm>
            </p:grpSpPr>
            <p:sp>
              <p:nvSpPr>
                <p:cNvPr id="800" name="Freeform 39"/>
                <p:cNvSpPr>
                  <a:spLocks/>
                </p:cNvSpPr>
                <p:nvPr/>
              </p:nvSpPr>
              <p:spPr bwMode="auto">
                <a:xfrm>
                  <a:off x="1562100" y="3513138"/>
                  <a:ext cx="946150" cy="946150"/>
                </a:xfrm>
                <a:custGeom>
                  <a:avLst/>
                  <a:gdLst>
                    <a:gd name="T0" fmla="*/ 1463 w 1463"/>
                    <a:gd name="T1" fmla="*/ 461 h 1463"/>
                    <a:gd name="T2" fmla="*/ 1462 w 1463"/>
                    <a:gd name="T3" fmla="*/ 363 h 1463"/>
                    <a:gd name="T4" fmla="*/ 1424 w 1463"/>
                    <a:gd name="T5" fmla="*/ 176 h 1463"/>
                    <a:gd name="T6" fmla="*/ 1366 w 1463"/>
                    <a:gd name="T7" fmla="*/ 97 h 1463"/>
                    <a:gd name="T8" fmla="*/ 1287 w 1463"/>
                    <a:gd name="T9" fmla="*/ 39 h 1463"/>
                    <a:gd name="T10" fmla="*/ 1100 w 1463"/>
                    <a:gd name="T11" fmla="*/ 1 h 1463"/>
                    <a:gd name="T12" fmla="*/ 1002 w 1463"/>
                    <a:gd name="T13" fmla="*/ 0 h 1463"/>
                    <a:gd name="T14" fmla="*/ 407 w 1463"/>
                    <a:gd name="T15" fmla="*/ 1 h 1463"/>
                    <a:gd name="T16" fmla="*/ 267 w 1463"/>
                    <a:gd name="T17" fmla="*/ 10 h 1463"/>
                    <a:gd name="T18" fmla="*/ 97 w 1463"/>
                    <a:gd name="T19" fmla="*/ 97 h 1463"/>
                    <a:gd name="T20" fmla="*/ 97 w 1463"/>
                    <a:gd name="T21" fmla="*/ 97 h 1463"/>
                    <a:gd name="T22" fmla="*/ 9 w 1463"/>
                    <a:gd name="T23" fmla="*/ 268 h 1463"/>
                    <a:gd name="T24" fmla="*/ 0 w 1463"/>
                    <a:gd name="T25" fmla="*/ 407 h 1463"/>
                    <a:gd name="T26" fmla="*/ 0 w 1463"/>
                    <a:gd name="T27" fmla="*/ 1003 h 1463"/>
                    <a:gd name="T28" fmla="*/ 1 w 1463"/>
                    <a:gd name="T29" fmla="*/ 1100 h 1463"/>
                    <a:gd name="T30" fmla="*/ 39 w 1463"/>
                    <a:gd name="T31" fmla="*/ 1287 h 1463"/>
                    <a:gd name="T32" fmla="*/ 97 w 1463"/>
                    <a:gd name="T33" fmla="*/ 1366 h 1463"/>
                    <a:gd name="T34" fmla="*/ 176 w 1463"/>
                    <a:gd name="T35" fmla="*/ 1425 h 1463"/>
                    <a:gd name="T36" fmla="*/ 363 w 1463"/>
                    <a:gd name="T37" fmla="*/ 1462 h 1463"/>
                    <a:gd name="T38" fmla="*/ 461 w 1463"/>
                    <a:gd name="T39" fmla="*/ 1463 h 1463"/>
                    <a:gd name="T40" fmla="*/ 1056 w 1463"/>
                    <a:gd name="T41" fmla="*/ 1463 h 1463"/>
                    <a:gd name="T42" fmla="*/ 1195 w 1463"/>
                    <a:gd name="T43" fmla="*/ 1454 h 1463"/>
                    <a:gd name="T44" fmla="*/ 1366 w 1463"/>
                    <a:gd name="T45" fmla="*/ 1366 h 1463"/>
                    <a:gd name="T46" fmla="*/ 1366 w 1463"/>
                    <a:gd name="T47" fmla="*/ 1366 h 1463"/>
                    <a:gd name="T48" fmla="*/ 1454 w 1463"/>
                    <a:gd name="T49" fmla="*/ 1196 h 1463"/>
                    <a:gd name="T50" fmla="*/ 1462 w 1463"/>
                    <a:gd name="T51" fmla="*/ 1056 h 1463"/>
                    <a:gd name="T52" fmla="*/ 1463 w 1463"/>
                    <a:gd name="T53" fmla="*/ 461 h 1463"/>
                    <a:gd name="T54" fmla="*/ 1459 w 1463"/>
                    <a:gd name="T55" fmla="*/ 461 h 1463"/>
                    <a:gd name="T56" fmla="*/ 1458 w 1463"/>
                    <a:gd name="T57" fmla="*/ 1056 h 1463"/>
                    <a:gd name="T58" fmla="*/ 1450 w 1463"/>
                    <a:gd name="T59" fmla="*/ 1195 h 1463"/>
                    <a:gd name="T60" fmla="*/ 1363 w 1463"/>
                    <a:gd name="T61" fmla="*/ 1363 h 1463"/>
                    <a:gd name="T62" fmla="*/ 1363 w 1463"/>
                    <a:gd name="T63" fmla="*/ 1363 h 1463"/>
                    <a:gd name="T64" fmla="*/ 1195 w 1463"/>
                    <a:gd name="T65" fmla="*/ 1450 h 1463"/>
                    <a:gd name="T66" fmla="*/ 1056 w 1463"/>
                    <a:gd name="T67" fmla="*/ 1459 h 1463"/>
                    <a:gd name="T68" fmla="*/ 461 w 1463"/>
                    <a:gd name="T69" fmla="*/ 1459 h 1463"/>
                    <a:gd name="T70" fmla="*/ 363 w 1463"/>
                    <a:gd name="T71" fmla="*/ 1458 h 1463"/>
                    <a:gd name="T72" fmla="*/ 178 w 1463"/>
                    <a:gd name="T73" fmla="*/ 1421 h 1463"/>
                    <a:gd name="T74" fmla="*/ 99 w 1463"/>
                    <a:gd name="T75" fmla="*/ 1365 h 1463"/>
                    <a:gd name="T76" fmla="*/ 42 w 1463"/>
                    <a:gd name="T77" fmla="*/ 1285 h 1463"/>
                    <a:gd name="T78" fmla="*/ 5 w 1463"/>
                    <a:gd name="T79" fmla="*/ 1100 h 1463"/>
                    <a:gd name="T80" fmla="*/ 4 w 1463"/>
                    <a:gd name="T81" fmla="*/ 1003 h 1463"/>
                    <a:gd name="T82" fmla="*/ 4 w 1463"/>
                    <a:gd name="T83" fmla="*/ 407 h 1463"/>
                    <a:gd name="T84" fmla="*/ 13 w 1463"/>
                    <a:gd name="T85" fmla="*/ 268 h 1463"/>
                    <a:gd name="T86" fmla="*/ 100 w 1463"/>
                    <a:gd name="T87" fmla="*/ 100 h 1463"/>
                    <a:gd name="T88" fmla="*/ 100 w 1463"/>
                    <a:gd name="T89" fmla="*/ 100 h 1463"/>
                    <a:gd name="T90" fmla="*/ 268 w 1463"/>
                    <a:gd name="T91" fmla="*/ 14 h 1463"/>
                    <a:gd name="T92" fmla="*/ 407 w 1463"/>
                    <a:gd name="T93" fmla="*/ 5 h 1463"/>
                    <a:gd name="T94" fmla="*/ 1002 w 1463"/>
                    <a:gd name="T95" fmla="*/ 4 h 1463"/>
                    <a:gd name="T96" fmla="*/ 1100 w 1463"/>
                    <a:gd name="T97" fmla="*/ 5 h 1463"/>
                    <a:gd name="T98" fmla="*/ 1285 w 1463"/>
                    <a:gd name="T99" fmla="*/ 42 h 1463"/>
                    <a:gd name="T100" fmla="*/ 1364 w 1463"/>
                    <a:gd name="T101" fmla="*/ 99 h 1463"/>
                    <a:gd name="T102" fmla="*/ 1421 w 1463"/>
                    <a:gd name="T103" fmla="*/ 178 h 1463"/>
                    <a:gd name="T104" fmla="*/ 1458 w 1463"/>
                    <a:gd name="T105" fmla="*/ 364 h 1463"/>
                    <a:gd name="T106" fmla="*/ 1459 w 1463"/>
                    <a:gd name="T107" fmla="*/ 461 h 1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3" h="1463">
                      <a:moveTo>
                        <a:pt x="1461" y="461"/>
                      </a:move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3" y="448"/>
                        <a:pt x="1463" y="429"/>
                        <a:pt x="1462" y="407"/>
                      </a:cubicBezTo>
                      <a:cubicBezTo>
                        <a:pt x="1462" y="384"/>
                        <a:pt x="1462" y="375"/>
                        <a:pt x="1462" y="363"/>
                      </a:cubicBezTo>
                      <a:cubicBezTo>
                        <a:pt x="1461" y="331"/>
                        <a:pt x="1459" y="297"/>
                        <a:pt x="1454" y="268"/>
                      </a:cubicBezTo>
                      <a:cubicBezTo>
                        <a:pt x="1447" y="235"/>
                        <a:pt x="1439" y="206"/>
                        <a:pt x="1424" y="176"/>
                      </a:cubicBezTo>
                      <a:cubicBezTo>
                        <a:pt x="1409" y="146"/>
                        <a:pt x="1388" y="120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43" y="75"/>
                        <a:pt x="1317" y="54"/>
                        <a:pt x="1287" y="39"/>
                      </a:cubicBezTo>
                      <a:cubicBezTo>
                        <a:pt x="1257" y="24"/>
                        <a:pt x="1228" y="16"/>
                        <a:pt x="1195" y="10"/>
                      </a:cubicBezTo>
                      <a:cubicBezTo>
                        <a:pt x="1166" y="4"/>
                        <a:pt x="1132" y="2"/>
                        <a:pt x="1100" y="1"/>
                      </a:cubicBezTo>
                      <a:cubicBezTo>
                        <a:pt x="1089" y="1"/>
                        <a:pt x="1079" y="1"/>
                        <a:pt x="1056" y="1"/>
                      </a:cubicBezTo>
                      <a:cubicBezTo>
                        <a:pt x="1034" y="1"/>
                        <a:pt x="1016" y="0"/>
                        <a:pt x="1002" y="0"/>
                      </a:cubicBezTo>
                      <a:cubicBezTo>
                        <a:pt x="461" y="0"/>
                        <a:pt x="461" y="0"/>
                        <a:pt x="461" y="0"/>
                      </a:cubicBezTo>
                      <a:cubicBezTo>
                        <a:pt x="447" y="0"/>
                        <a:pt x="429" y="1"/>
                        <a:pt x="407" y="1"/>
                      </a:cubicBezTo>
                      <a:cubicBezTo>
                        <a:pt x="384" y="1"/>
                        <a:pt x="374" y="1"/>
                        <a:pt x="363" y="1"/>
                      </a:cubicBezTo>
                      <a:cubicBezTo>
                        <a:pt x="330" y="2"/>
                        <a:pt x="297" y="4"/>
                        <a:pt x="267" y="10"/>
                      </a:cubicBezTo>
                      <a:cubicBezTo>
                        <a:pt x="235" y="16"/>
                        <a:pt x="206" y="24"/>
                        <a:pt x="176" y="39"/>
                      </a:cubicBezTo>
                      <a:cubicBezTo>
                        <a:pt x="146" y="54"/>
                        <a:pt x="120" y="75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75" y="120"/>
                        <a:pt x="54" y="146"/>
                        <a:pt x="39" y="176"/>
                      </a:cubicBezTo>
                      <a:cubicBezTo>
                        <a:pt x="24" y="206"/>
                        <a:pt x="15" y="235"/>
                        <a:pt x="9" y="268"/>
                      </a:cubicBezTo>
                      <a:cubicBezTo>
                        <a:pt x="4" y="297"/>
                        <a:pt x="2" y="331"/>
                        <a:pt x="1" y="363"/>
                      </a:cubicBezTo>
                      <a:cubicBezTo>
                        <a:pt x="1" y="375"/>
                        <a:pt x="1" y="384"/>
                        <a:pt x="0" y="407"/>
                      </a:cubicBezTo>
                      <a:cubicBezTo>
                        <a:pt x="0" y="429"/>
                        <a:pt x="0" y="448"/>
                        <a:pt x="0" y="461"/>
                      </a:cubicBezTo>
                      <a:cubicBezTo>
                        <a:pt x="0" y="1003"/>
                        <a:pt x="0" y="1003"/>
                        <a:pt x="0" y="1003"/>
                      </a:cubicBezTo>
                      <a:cubicBezTo>
                        <a:pt x="0" y="1016"/>
                        <a:pt x="0" y="1034"/>
                        <a:pt x="0" y="1056"/>
                      </a:cubicBezTo>
                      <a:cubicBezTo>
                        <a:pt x="1" y="1079"/>
                        <a:pt x="1" y="1089"/>
                        <a:pt x="1" y="1100"/>
                      </a:cubicBezTo>
                      <a:cubicBezTo>
                        <a:pt x="2" y="1133"/>
                        <a:pt x="4" y="1166"/>
                        <a:pt x="9" y="1196"/>
                      </a:cubicBezTo>
                      <a:cubicBezTo>
                        <a:pt x="15" y="1228"/>
                        <a:pt x="24" y="1258"/>
                        <a:pt x="39" y="1287"/>
                      </a:cubicBezTo>
                      <a:cubicBezTo>
                        <a:pt x="54" y="1317"/>
                        <a:pt x="75" y="1343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120" y="1389"/>
                        <a:pt x="146" y="1409"/>
                        <a:pt x="176" y="1425"/>
                      </a:cubicBezTo>
                      <a:cubicBezTo>
                        <a:pt x="206" y="1439"/>
                        <a:pt x="235" y="1448"/>
                        <a:pt x="267" y="1454"/>
                      </a:cubicBezTo>
                      <a:cubicBezTo>
                        <a:pt x="297" y="1459"/>
                        <a:pt x="330" y="1462"/>
                        <a:pt x="363" y="1462"/>
                      </a:cubicBezTo>
                      <a:cubicBezTo>
                        <a:pt x="374" y="1462"/>
                        <a:pt x="384" y="1463"/>
                        <a:pt x="407" y="1463"/>
                      </a:cubicBezTo>
                      <a:cubicBezTo>
                        <a:pt x="429" y="1463"/>
                        <a:pt x="447" y="1463"/>
                        <a:pt x="461" y="1463"/>
                      </a:cubicBezTo>
                      <a:cubicBezTo>
                        <a:pt x="1002" y="1463"/>
                        <a:pt x="1002" y="1463"/>
                        <a:pt x="1002" y="1463"/>
                      </a:cubicBezTo>
                      <a:cubicBezTo>
                        <a:pt x="1016" y="1463"/>
                        <a:pt x="1034" y="1463"/>
                        <a:pt x="1056" y="1463"/>
                      </a:cubicBezTo>
                      <a:cubicBezTo>
                        <a:pt x="1079" y="1463"/>
                        <a:pt x="1089" y="1462"/>
                        <a:pt x="1100" y="1462"/>
                      </a:cubicBezTo>
                      <a:cubicBezTo>
                        <a:pt x="1132" y="1462"/>
                        <a:pt x="1166" y="1459"/>
                        <a:pt x="1195" y="1454"/>
                      </a:cubicBezTo>
                      <a:cubicBezTo>
                        <a:pt x="1228" y="1448"/>
                        <a:pt x="1257" y="1439"/>
                        <a:pt x="1287" y="1425"/>
                      </a:cubicBezTo>
                      <a:cubicBezTo>
                        <a:pt x="1317" y="1409"/>
                        <a:pt x="1343" y="1389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88" y="1343"/>
                        <a:pt x="1409" y="1317"/>
                        <a:pt x="1424" y="1287"/>
                      </a:cubicBezTo>
                      <a:cubicBezTo>
                        <a:pt x="1439" y="1258"/>
                        <a:pt x="1447" y="1228"/>
                        <a:pt x="1454" y="1196"/>
                      </a:cubicBezTo>
                      <a:cubicBezTo>
                        <a:pt x="1459" y="1166"/>
                        <a:pt x="1461" y="1133"/>
                        <a:pt x="1462" y="1100"/>
                      </a:cubicBezTo>
                      <a:cubicBezTo>
                        <a:pt x="1462" y="1089"/>
                        <a:pt x="1462" y="1079"/>
                        <a:pt x="1462" y="1056"/>
                      </a:cubicBezTo>
                      <a:cubicBezTo>
                        <a:pt x="1463" y="1034"/>
                        <a:pt x="1463" y="1016"/>
                        <a:pt x="1463" y="1003"/>
                      </a:cubicBez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1" y="461"/>
                        <a:pt x="1461" y="461"/>
                        <a:pt x="1461" y="461"/>
                      </a:cubicBezTo>
                      <a:cubicBezTo>
                        <a:pt x="1459" y="461"/>
                        <a:pt x="1459" y="461"/>
                        <a:pt x="1459" y="461"/>
                      </a:cubicBezTo>
                      <a:cubicBezTo>
                        <a:pt x="1459" y="1003"/>
                        <a:pt x="1459" y="1003"/>
                        <a:pt x="1459" y="1003"/>
                      </a:cubicBezTo>
                      <a:cubicBezTo>
                        <a:pt x="1459" y="1016"/>
                        <a:pt x="1459" y="1034"/>
                        <a:pt x="1458" y="1056"/>
                      </a:cubicBezTo>
                      <a:cubicBezTo>
                        <a:pt x="1458" y="1079"/>
                        <a:pt x="1458" y="1089"/>
                        <a:pt x="1458" y="1100"/>
                      </a:cubicBezTo>
                      <a:cubicBezTo>
                        <a:pt x="1457" y="1133"/>
                        <a:pt x="1455" y="1166"/>
                        <a:pt x="1450" y="1195"/>
                      </a:cubicBezTo>
                      <a:cubicBezTo>
                        <a:pt x="1444" y="1227"/>
                        <a:pt x="1435" y="1256"/>
                        <a:pt x="1421" y="1285"/>
                      </a:cubicBezTo>
                      <a:cubicBezTo>
                        <a:pt x="1406" y="1315"/>
                        <a:pt x="1385" y="1340"/>
                        <a:pt x="1363" y="1363"/>
                      </a:cubicBezTo>
                      <a:cubicBezTo>
                        <a:pt x="1364" y="1365"/>
                        <a:pt x="1364" y="1365"/>
                        <a:pt x="1364" y="1365"/>
                      </a:cubicBezTo>
                      <a:cubicBezTo>
                        <a:pt x="1363" y="1363"/>
                        <a:pt x="1363" y="1363"/>
                        <a:pt x="1363" y="1363"/>
                      </a:cubicBezTo>
                      <a:cubicBezTo>
                        <a:pt x="1340" y="1385"/>
                        <a:pt x="1315" y="1406"/>
                        <a:pt x="1285" y="1421"/>
                      </a:cubicBezTo>
                      <a:cubicBezTo>
                        <a:pt x="1256" y="1436"/>
                        <a:pt x="1227" y="1444"/>
                        <a:pt x="1195" y="1450"/>
                      </a:cubicBezTo>
                      <a:cubicBezTo>
                        <a:pt x="1165" y="1455"/>
                        <a:pt x="1132" y="1458"/>
                        <a:pt x="1100" y="1458"/>
                      </a:cubicBezTo>
                      <a:cubicBezTo>
                        <a:pt x="1089" y="1458"/>
                        <a:pt x="1079" y="1459"/>
                        <a:pt x="1056" y="1459"/>
                      </a:cubicBezTo>
                      <a:cubicBezTo>
                        <a:pt x="1034" y="1459"/>
                        <a:pt x="1016" y="1459"/>
                        <a:pt x="1002" y="1459"/>
                      </a:cubicBezTo>
                      <a:cubicBezTo>
                        <a:pt x="461" y="1459"/>
                        <a:pt x="461" y="1459"/>
                        <a:pt x="461" y="1459"/>
                      </a:cubicBezTo>
                      <a:cubicBezTo>
                        <a:pt x="447" y="1459"/>
                        <a:pt x="429" y="1459"/>
                        <a:pt x="407" y="1459"/>
                      </a:cubicBezTo>
                      <a:cubicBezTo>
                        <a:pt x="384" y="1459"/>
                        <a:pt x="374" y="1458"/>
                        <a:pt x="363" y="1458"/>
                      </a:cubicBezTo>
                      <a:cubicBezTo>
                        <a:pt x="331" y="1458"/>
                        <a:pt x="298" y="1455"/>
                        <a:pt x="268" y="1450"/>
                      </a:cubicBezTo>
                      <a:cubicBezTo>
                        <a:pt x="236" y="1444"/>
                        <a:pt x="207" y="1436"/>
                        <a:pt x="178" y="1421"/>
                      </a:cubicBezTo>
                      <a:cubicBezTo>
                        <a:pt x="148" y="1406"/>
                        <a:pt x="123" y="1385"/>
                        <a:pt x="100" y="1363"/>
                      </a:cubicBezTo>
                      <a:cubicBezTo>
                        <a:pt x="99" y="1365"/>
                        <a:pt x="99" y="1365"/>
                        <a:pt x="99" y="1365"/>
                      </a:cubicBezTo>
                      <a:cubicBezTo>
                        <a:pt x="100" y="1363"/>
                        <a:pt x="100" y="1363"/>
                        <a:pt x="100" y="1363"/>
                      </a:cubicBezTo>
                      <a:cubicBezTo>
                        <a:pt x="78" y="1340"/>
                        <a:pt x="57" y="1315"/>
                        <a:pt x="42" y="1285"/>
                      </a:cubicBezTo>
                      <a:cubicBezTo>
                        <a:pt x="27" y="1256"/>
                        <a:pt x="19" y="1227"/>
                        <a:pt x="13" y="1195"/>
                      </a:cubicBezTo>
                      <a:cubicBezTo>
                        <a:pt x="8" y="1166"/>
                        <a:pt x="6" y="1133"/>
                        <a:pt x="5" y="1100"/>
                      </a:cubicBezTo>
                      <a:cubicBezTo>
                        <a:pt x="5" y="1089"/>
                        <a:pt x="5" y="1079"/>
                        <a:pt x="4" y="1056"/>
                      </a:cubicBezTo>
                      <a:cubicBezTo>
                        <a:pt x="4" y="1034"/>
                        <a:pt x="4" y="1016"/>
                        <a:pt x="4" y="1003"/>
                      </a:cubicBezTo>
                      <a:cubicBezTo>
                        <a:pt x="4" y="461"/>
                        <a:pt x="4" y="461"/>
                        <a:pt x="4" y="461"/>
                      </a:cubicBezTo>
                      <a:cubicBezTo>
                        <a:pt x="4" y="448"/>
                        <a:pt x="4" y="429"/>
                        <a:pt x="4" y="407"/>
                      </a:cubicBezTo>
                      <a:cubicBezTo>
                        <a:pt x="5" y="384"/>
                        <a:pt x="5" y="375"/>
                        <a:pt x="5" y="364"/>
                      </a:cubicBezTo>
                      <a:cubicBezTo>
                        <a:pt x="6" y="331"/>
                        <a:pt x="8" y="298"/>
                        <a:pt x="13" y="268"/>
                      </a:cubicBezTo>
                      <a:cubicBezTo>
                        <a:pt x="19" y="236"/>
                        <a:pt x="27" y="207"/>
                        <a:pt x="42" y="178"/>
                      </a:cubicBezTo>
                      <a:cubicBezTo>
                        <a:pt x="57" y="149"/>
                        <a:pt x="78" y="123"/>
                        <a:pt x="100" y="100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23" y="78"/>
                        <a:pt x="148" y="57"/>
                        <a:pt x="178" y="42"/>
                      </a:cubicBezTo>
                      <a:cubicBezTo>
                        <a:pt x="207" y="28"/>
                        <a:pt x="236" y="20"/>
                        <a:pt x="268" y="14"/>
                      </a:cubicBezTo>
                      <a:cubicBezTo>
                        <a:pt x="298" y="8"/>
                        <a:pt x="331" y="6"/>
                        <a:pt x="363" y="5"/>
                      </a:cubicBezTo>
                      <a:cubicBezTo>
                        <a:pt x="374" y="5"/>
                        <a:pt x="384" y="5"/>
                        <a:pt x="407" y="5"/>
                      </a:cubicBezTo>
                      <a:cubicBezTo>
                        <a:pt x="429" y="5"/>
                        <a:pt x="447" y="4"/>
                        <a:pt x="461" y="4"/>
                      </a:cubicBezTo>
                      <a:cubicBezTo>
                        <a:pt x="1002" y="4"/>
                        <a:pt x="1002" y="4"/>
                        <a:pt x="1002" y="4"/>
                      </a:cubicBezTo>
                      <a:cubicBezTo>
                        <a:pt x="1016" y="4"/>
                        <a:pt x="1034" y="5"/>
                        <a:pt x="1056" y="5"/>
                      </a:cubicBezTo>
                      <a:cubicBezTo>
                        <a:pt x="1079" y="5"/>
                        <a:pt x="1089" y="5"/>
                        <a:pt x="1100" y="5"/>
                      </a:cubicBezTo>
                      <a:cubicBezTo>
                        <a:pt x="1132" y="6"/>
                        <a:pt x="1165" y="8"/>
                        <a:pt x="1195" y="14"/>
                      </a:cubicBezTo>
                      <a:cubicBezTo>
                        <a:pt x="1227" y="20"/>
                        <a:pt x="1256" y="28"/>
                        <a:pt x="1285" y="42"/>
                      </a:cubicBezTo>
                      <a:cubicBezTo>
                        <a:pt x="1315" y="57"/>
                        <a:pt x="1340" y="78"/>
                        <a:pt x="1363" y="100"/>
                      </a:cubicBezTo>
                      <a:cubicBezTo>
                        <a:pt x="1364" y="99"/>
                        <a:pt x="1364" y="99"/>
                        <a:pt x="1364" y="99"/>
                      </a:cubicBezTo>
                      <a:cubicBezTo>
                        <a:pt x="1363" y="100"/>
                        <a:pt x="1363" y="100"/>
                        <a:pt x="1363" y="100"/>
                      </a:cubicBezTo>
                      <a:cubicBezTo>
                        <a:pt x="1385" y="123"/>
                        <a:pt x="1406" y="149"/>
                        <a:pt x="1421" y="178"/>
                      </a:cubicBezTo>
                      <a:cubicBezTo>
                        <a:pt x="1435" y="207"/>
                        <a:pt x="1444" y="236"/>
                        <a:pt x="1450" y="268"/>
                      </a:cubicBezTo>
                      <a:cubicBezTo>
                        <a:pt x="1455" y="298"/>
                        <a:pt x="1457" y="331"/>
                        <a:pt x="1458" y="364"/>
                      </a:cubicBezTo>
                      <a:cubicBezTo>
                        <a:pt x="1458" y="375"/>
                        <a:pt x="1458" y="384"/>
                        <a:pt x="1458" y="407"/>
                      </a:cubicBezTo>
                      <a:cubicBezTo>
                        <a:pt x="1459" y="429"/>
                        <a:pt x="1459" y="448"/>
                        <a:pt x="1459" y="461"/>
                      </a:cubicBezTo>
                      <a:cubicBezTo>
                        <a:pt x="1461" y="461"/>
                        <a:pt x="1461" y="461"/>
                        <a:pt x="1461" y="461"/>
                      </a:cubicBezTo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40"/>
                <p:cNvSpPr>
                  <a:spLocks noEditPoints="1"/>
                </p:cNvSpPr>
                <p:nvPr/>
              </p:nvSpPr>
              <p:spPr bwMode="auto">
                <a:xfrm>
                  <a:off x="2060575" y="3865563"/>
                  <a:ext cx="385763" cy="255587"/>
                </a:xfrm>
                <a:custGeom>
                  <a:avLst/>
                  <a:gdLst>
                    <a:gd name="T0" fmla="*/ 1 w 598"/>
                    <a:gd name="T1" fmla="*/ 179 h 394"/>
                    <a:gd name="T2" fmla="*/ 0 w 598"/>
                    <a:gd name="T3" fmla="*/ 196 h 394"/>
                    <a:gd name="T4" fmla="*/ 1 w 598"/>
                    <a:gd name="T5" fmla="*/ 212 h 394"/>
                    <a:gd name="T6" fmla="*/ 24 w 598"/>
                    <a:gd name="T7" fmla="*/ 195 h 394"/>
                    <a:gd name="T8" fmla="*/ 1 w 598"/>
                    <a:gd name="T9" fmla="*/ 179 h 394"/>
                    <a:gd name="T10" fmla="*/ 439 w 598"/>
                    <a:gd name="T11" fmla="*/ 0 h 394"/>
                    <a:gd name="T12" fmla="*/ 410 w 598"/>
                    <a:gd name="T13" fmla="*/ 35 h 394"/>
                    <a:gd name="T14" fmla="*/ 280 w 598"/>
                    <a:gd name="T15" fmla="*/ 165 h 394"/>
                    <a:gd name="T16" fmla="*/ 239 w 598"/>
                    <a:gd name="T17" fmla="*/ 197 h 394"/>
                    <a:gd name="T18" fmla="*/ 277 w 598"/>
                    <a:gd name="T19" fmla="*/ 228 h 394"/>
                    <a:gd name="T20" fmla="*/ 407 w 598"/>
                    <a:gd name="T21" fmla="*/ 358 h 394"/>
                    <a:gd name="T22" fmla="*/ 436 w 598"/>
                    <a:gd name="T23" fmla="*/ 394 h 394"/>
                    <a:gd name="T24" fmla="*/ 598 w 598"/>
                    <a:gd name="T25" fmla="*/ 196 h 394"/>
                    <a:gd name="T26" fmla="*/ 439 w 598"/>
                    <a:gd name="T27" fmla="*/ 0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8" h="394">
                      <a:moveTo>
                        <a:pt x="1" y="179"/>
                      </a:moveTo>
                      <a:cubicBezTo>
                        <a:pt x="1" y="184"/>
                        <a:pt x="0" y="190"/>
                        <a:pt x="0" y="196"/>
                      </a:cubicBezTo>
                      <a:cubicBezTo>
                        <a:pt x="0" y="202"/>
                        <a:pt x="1" y="207"/>
                        <a:pt x="1" y="212"/>
                      </a:cubicBezTo>
                      <a:cubicBezTo>
                        <a:pt x="8" y="206"/>
                        <a:pt x="16" y="200"/>
                        <a:pt x="24" y="195"/>
                      </a:cubicBezTo>
                      <a:cubicBezTo>
                        <a:pt x="16" y="190"/>
                        <a:pt x="8" y="185"/>
                        <a:pt x="1" y="179"/>
                      </a:cubicBezTo>
                      <a:moveTo>
                        <a:pt x="439" y="0"/>
                      </a:moveTo>
                      <a:cubicBezTo>
                        <a:pt x="431" y="12"/>
                        <a:pt x="421" y="24"/>
                        <a:pt x="410" y="35"/>
                      </a:cubicBezTo>
                      <a:cubicBezTo>
                        <a:pt x="280" y="165"/>
                        <a:pt x="280" y="165"/>
                        <a:pt x="280" y="165"/>
                      </a:cubicBezTo>
                      <a:cubicBezTo>
                        <a:pt x="267" y="178"/>
                        <a:pt x="254" y="189"/>
                        <a:pt x="239" y="197"/>
                      </a:cubicBezTo>
                      <a:cubicBezTo>
                        <a:pt x="252" y="206"/>
                        <a:pt x="265" y="216"/>
                        <a:pt x="277" y="228"/>
                      </a:cubicBezTo>
                      <a:cubicBezTo>
                        <a:pt x="407" y="358"/>
                        <a:pt x="407" y="358"/>
                        <a:pt x="407" y="358"/>
                      </a:cubicBezTo>
                      <a:cubicBezTo>
                        <a:pt x="418" y="369"/>
                        <a:pt x="428" y="381"/>
                        <a:pt x="436" y="394"/>
                      </a:cubicBezTo>
                      <a:cubicBezTo>
                        <a:pt x="529" y="374"/>
                        <a:pt x="598" y="293"/>
                        <a:pt x="598" y="196"/>
                      </a:cubicBezTo>
                      <a:cubicBezTo>
                        <a:pt x="598" y="101"/>
                        <a:pt x="530" y="21"/>
                        <a:pt x="439" y="0"/>
                      </a:cubicBezTo>
                    </a:path>
                  </a:pathLst>
                </a:custGeom>
                <a:solidFill>
                  <a:srgbClr val="B9D0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41"/>
                <p:cNvSpPr>
                  <a:spLocks noEditPoints="1"/>
                </p:cNvSpPr>
                <p:nvPr/>
              </p:nvSpPr>
              <p:spPr bwMode="auto">
                <a:xfrm>
                  <a:off x="1620838" y="3860800"/>
                  <a:ext cx="387350" cy="255587"/>
                </a:xfrm>
                <a:custGeom>
                  <a:avLst/>
                  <a:gdLst>
                    <a:gd name="T0" fmla="*/ 598 w 598"/>
                    <a:gd name="T1" fmla="*/ 180 h 396"/>
                    <a:gd name="T2" fmla="*/ 572 w 598"/>
                    <a:gd name="T3" fmla="*/ 198 h 396"/>
                    <a:gd name="T4" fmla="*/ 598 w 598"/>
                    <a:gd name="T5" fmla="*/ 216 h 396"/>
                    <a:gd name="T6" fmla="*/ 598 w 598"/>
                    <a:gd name="T7" fmla="*/ 198 h 396"/>
                    <a:gd name="T8" fmla="*/ 598 w 598"/>
                    <a:gd name="T9" fmla="*/ 180 h 396"/>
                    <a:gd name="T10" fmla="*/ 165 w 598"/>
                    <a:gd name="T11" fmla="*/ 0 h 396"/>
                    <a:gd name="T12" fmla="*/ 0 w 598"/>
                    <a:gd name="T13" fmla="*/ 198 h 396"/>
                    <a:gd name="T14" fmla="*/ 165 w 598"/>
                    <a:gd name="T15" fmla="*/ 396 h 396"/>
                    <a:gd name="T16" fmla="*/ 192 w 598"/>
                    <a:gd name="T17" fmla="*/ 363 h 396"/>
                    <a:gd name="T18" fmla="*/ 323 w 598"/>
                    <a:gd name="T19" fmla="*/ 232 h 396"/>
                    <a:gd name="T20" fmla="*/ 368 w 598"/>
                    <a:gd name="T21" fmla="*/ 198 h 396"/>
                    <a:gd name="T22" fmla="*/ 323 w 598"/>
                    <a:gd name="T23" fmla="*/ 164 h 396"/>
                    <a:gd name="T24" fmla="*/ 192 w 598"/>
                    <a:gd name="T25" fmla="*/ 33 h 396"/>
                    <a:gd name="T26" fmla="*/ 165 w 598"/>
                    <a:gd name="T27" fmla="*/ 0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8" h="396">
                      <a:moveTo>
                        <a:pt x="598" y="180"/>
                      </a:moveTo>
                      <a:cubicBezTo>
                        <a:pt x="589" y="187"/>
                        <a:pt x="581" y="193"/>
                        <a:pt x="572" y="198"/>
                      </a:cubicBezTo>
                      <a:cubicBezTo>
                        <a:pt x="581" y="203"/>
                        <a:pt x="589" y="209"/>
                        <a:pt x="598" y="216"/>
                      </a:cubicBezTo>
                      <a:cubicBezTo>
                        <a:pt x="598" y="210"/>
                        <a:pt x="598" y="204"/>
                        <a:pt x="598" y="198"/>
                      </a:cubicBezTo>
                      <a:cubicBezTo>
                        <a:pt x="598" y="192"/>
                        <a:pt x="598" y="186"/>
                        <a:pt x="598" y="180"/>
                      </a:cubicBezTo>
                      <a:moveTo>
                        <a:pt x="165" y="0"/>
                      </a:moveTo>
                      <a:cubicBezTo>
                        <a:pt x="71" y="19"/>
                        <a:pt x="0" y="100"/>
                        <a:pt x="0" y="198"/>
                      </a:cubicBezTo>
                      <a:cubicBezTo>
                        <a:pt x="0" y="295"/>
                        <a:pt x="71" y="377"/>
                        <a:pt x="165" y="396"/>
                      </a:cubicBezTo>
                      <a:cubicBezTo>
                        <a:pt x="173" y="384"/>
                        <a:pt x="182" y="373"/>
                        <a:pt x="192" y="363"/>
                      </a:cubicBezTo>
                      <a:cubicBezTo>
                        <a:pt x="323" y="232"/>
                        <a:pt x="323" y="232"/>
                        <a:pt x="323" y="232"/>
                      </a:cubicBezTo>
                      <a:cubicBezTo>
                        <a:pt x="336" y="219"/>
                        <a:pt x="352" y="207"/>
                        <a:pt x="368" y="198"/>
                      </a:cubicBezTo>
                      <a:cubicBezTo>
                        <a:pt x="351" y="189"/>
                        <a:pt x="336" y="177"/>
                        <a:pt x="323" y="164"/>
                      </a:cubicBezTo>
                      <a:cubicBezTo>
                        <a:pt x="192" y="33"/>
                        <a:pt x="192" y="33"/>
                        <a:pt x="192" y="33"/>
                      </a:cubicBezTo>
                      <a:cubicBezTo>
                        <a:pt x="182" y="23"/>
                        <a:pt x="173" y="12"/>
                        <a:pt x="165" y="0"/>
                      </a:cubicBezTo>
                    </a:path>
                  </a:pathLst>
                </a:custGeom>
                <a:solidFill>
                  <a:srgbClr val="C784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42"/>
                <p:cNvSpPr>
                  <a:spLocks noEditPoints="1"/>
                </p:cNvSpPr>
                <p:nvPr/>
              </p:nvSpPr>
              <p:spPr bwMode="auto">
                <a:xfrm>
                  <a:off x="1908175" y="4017963"/>
                  <a:ext cx="254000" cy="385762"/>
                </a:xfrm>
                <a:custGeom>
                  <a:avLst/>
                  <a:gdLst>
                    <a:gd name="T0" fmla="*/ 195 w 394"/>
                    <a:gd name="T1" fmla="*/ 237 h 598"/>
                    <a:gd name="T2" fmla="*/ 165 w 394"/>
                    <a:gd name="T3" fmla="*/ 275 h 598"/>
                    <a:gd name="T4" fmla="*/ 35 w 394"/>
                    <a:gd name="T5" fmla="*/ 405 h 598"/>
                    <a:gd name="T6" fmla="*/ 0 w 394"/>
                    <a:gd name="T7" fmla="*/ 433 h 598"/>
                    <a:gd name="T8" fmla="*/ 197 w 394"/>
                    <a:gd name="T9" fmla="*/ 598 h 598"/>
                    <a:gd name="T10" fmla="*/ 394 w 394"/>
                    <a:gd name="T11" fmla="*/ 438 h 598"/>
                    <a:gd name="T12" fmla="*/ 358 w 394"/>
                    <a:gd name="T13" fmla="*/ 408 h 598"/>
                    <a:gd name="T14" fmla="*/ 227 w 394"/>
                    <a:gd name="T15" fmla="*/ 278 h 598"/>
                    <a:gd name="T16" fmla="*/ 195 w 394"/>
                    <a:gd name="T17" fmla="*/ 237 h 598"/>
                    <a:gd name="T18" fmla="*/ 197 w 394"/>
                    <a:gd name="T19" fmla="*/ 0 h 598"/>
                    <a:gd name="T20" fmla="*/ 182 w 394"/>
                    <a:gd name="T21" fmla="*/ 1 h 598"/>
                    <a:gd name="T22" fmla="*/ 197 w 394"/>
                    <a:gd name="T23" fmla="*/ 22 h 598"/>
                    <a:gd name="T24" fmla="*/ 213 w 394"/>
                    <a:gd name="T25" fmla="*/ 1 h 598"/>
                    <a:gd name="T26" fmla="*/ 197 w 394"/>
                    <a:gd name="T2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4" h="598">
                      <a:moveTo>
                        <a:pt x="195" y="237"/>
                      </a:moveTo>
                      <a:cubicBezTo>
                        <a:pt x="187" y="250"/>
                        <a:pt x="177" y="263"/>
                        <a:pt x="165" y="275"/>
                      </a:cubicBezTo>
                      <a:cubicBezTo>
                        <a:pt x="35" y="405"/>
                        <a:pt x="35" y="405"/>
                        <a:pt x="35" y="405"/>
                      </a:cubicBezTo>
                      <a:cubicBezTo>
                        <a:pt x="24" y="416"/>
                        <a:pt x="12" y="425"/>
                        <a:pt x="0" y="433"/>
                      </a:cubicBezTo>
                      <a:cubicBezTo>
                        <a:pt x="19" y="528"/>
                        <a:pt x="100" y="598"/>
                        <a:pt x="197" y="598"/>
                      </a:cubicBezTo>
                      <a:cubicBezTo>
                        <a:pt x="293" y="598"/>
                        <a:pt x="374" y="530"/>
                        <a:pt x="394" y="438"/>
                      </a:cubicBezTo>
                      <a:cubicBezTo>
                        <a:pt x="381" y="429"/>
                        <a:pt x="369" y="420"/>
                        <a:pt x="358" y="408"/>
                      </a:cubicBezTo>
                      <a:cubicBezTo>
                        <a:pt x="227" y="278"/>
                        <a:pt x="227" y="278"/>
                        <a:pt x="227" y="278"/>
                      </a:cubicBezTo>
                      <a:cubicBezTo>
                        <a:pt x="215" y="265"/>
                        <a:pt x="204" y="252"/>
                        <a:pt x="195" y="237"/>
                      </a:cubicBezTo>
                      <a:moveTo>
                        <a:pt x="197" y="0"/>
                      </a:moveTo>
                      <a:cubicBezTo>
                        <a:pt x="192" y="0"/>
                        <a:pt x="187" y="1"/>
                        <a:pt x="182" y="1"/>
                      </a:cubicBezTo>
                      <a:cubicBezTo>
                        <a:pt x="188" y="8"/>
                        <a:pt x="193" y="15"/>
                        <a:pt x="197" y="22"/>
                      </a:cubicBezTo>
                      <a:cubicBezTo>
                        <a:pt x="202" y="15"/>
                        <a:pt x="207" y="8"/>
                        <a:pt x="213" y="1"/>
                      </a:cubicBezTo>
                      <a:cubicBezTo>
                        <a:pt x="208" y="1"/>
                        <a:pt x="203" y="0"/>
                        <a:pt x="197" y="0"/>
                      </a:cubicBezTo>
                    </a:path>
                  </a:pathLst>
                </a:custGeom>
                <a:solidFill>
                  <a:srgbClr val="7EA9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43"/>
                <p:cNvSpPr>
                  <a:spLocks noEditPoints="1"/>
                </p:cNvSpPr>
                <p:nvPr/>
              </p:nvSpPr>
              <p:spPr bwMode="auto">
                <a:xfrm>
                  <a:off x="1909763" y="3581400"/>
                  <a:ext cx="254000" cy="387350"/>
                </a:xfrm>
                <a:custGeom>
                  <a:avLst/>
                  <a:gdLst>
                    <a:gd name="T0" fmla="*/ 193 w 393"/>
                    <a:gd name="T1" fmla="*/ 567 h 598"/>
                    <a:gd name="T2" fmla="*/ 170 w 393"/>
                    <a:gd name="T3" fmla="*/ 596 h 598"/>
                    <a:gd name="T4" fmla="*/ 195 w 393"/>
                    <a:gd name="T5" fmla="*/ 598 h 598"/>
                    <a:gd name="T6" fmla="*/ 214 w 393"/>
                    <a:gd name="T7" fmla="*/ 597 h 598"/>
                    <a:gd name="T8" fmla="*/ 193 w 393"/>
                    <a:gd name="T9" fmla="*/ 567 h 598"/>
                    <a:gd name="T10" fmla="*/ 195 w 393"/>
                    <a:gd name="T11" fmla="*/ 0 h 598"/>
                    <a:gd name="T12" fmla="*/ 0 w 393"/>
                    <a:gd name="T13" fmla="*/ 153 h 598"/>
                    <a:gd name="T14" fmla="*/ 33 w 393"/>
                    <a:gd name="T15" fmla="*/ 180 h 598"/>
                    <a:gd name="T16" fmla="*/ 163 w 393"/>
                    <a:gd name="T17" fmla="*/ 310 h 598"/>
                    <a:gd name="T18" fmla="*/ 199 w 393"/>
                    <a:gd name="T19" fmla="*/ 357 h 598"/>
                    <a:gd name="T20" fmla="*/ 228 w 393"/>
                    <a:gd name="T21" fmla="*/ 320 h 598"/>
                    <a:gd name="T22" fmla="*/ 359 w 393"/>
                    <a:gd name="T23" fmla="*/ 190 h 598"/>
                    <a:gd name="T24" fmla="*/ 393 w 393"/>
                    <a:gd name="T25" fmla="*/ 162 h 598"/>
                    <a:gd name="T26" fmla="*/ 195 w 393"/>
                    <a:gd name="T2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3" h="598">
                      <a:moveTo>
                        <a:pt x="193" y="567"/>
                      </a:moveTo>
                      <a:cubicBezTo>
                        <a:pt x="186" y="577"/>
                        <a:pt x="179" y="587"/>
                        <a:pt x="170" y="596"/>
                      </a:cubicBezTo>
                      <a:cubicBezTo>
                        <a:pt x="178" y="597"/>
                        <a:pt x="187" y="598"/>
                        <a:pt x="195" y="598"/>
                      </a:cubicBezTo>
                      <a:cubicBezTo>
                        <a:pt x="202" y="598"/>
                        <a:pt x="208" y="597"/>
                        <a:pt x="214" y="597"/>
                      </a:cubicBezTo>
                      <a:cubicBezTo>
                        <a:pt x="206" y="587"/>
                        <a:pt x="199" y="577"/>
                        <a:pt x="193" y="567"/>
                      </a:cubicBezTo>
                      <a:moveTo>
                        <a:pt x="195" y="0"/>
                      </a:moveTo>
                      <a:cubicBezTo>
                        <a:pt x="102" y="0"/>
                        <a:pt x="23" y="65"/>
                        <a:pt x="0" y="153"/>
                      </a:cubicBezTo>
                      <a:cubicBezTo>
                        <a:pt x="12" y="161"/>
                        <a:pt x="23" y="170"/>
                        <a:pt x="33" y="180"/>
                      </a:cubicBezTo>
                      <a:cubicBezTo>
                        <a:pt x="163" y="310"/>
                        <a:pt x="163" y="310"/>
                        <a:pt x="163" y="310"/>
                      </a:cubicBezTo>
                      <a:cubicBezTo>
                        <a:pt x="178" y="325"/>
                        <a:pt x="189" y="340"/>
                        <a:pt x="199" y="357"/>
                      </a:cubicBezTo>
                      <a:cubicBezTo>
                        <a:pt x="207" y="344"/>
                        <a:pt x="217" y="332"/>
                        <a:pt x="228" y="320"/>
                      </a:cubicBezTo>
                      <a:cubicBezTo>
                        <a:pt x="359" y="190"/>
                        <a:pt x="359" y="190"/>
                        <a:pt x="359" y="190"/>
                      </a:cubicBezTo>
                      <a:cubicBezTo>
                        <a:pt x="369" y="179"/>
                        <a:pt x="381" y="170"/>
                        <a:pt x="393" y="162"/>
                      </a:cubicBezTo>
                      <a:cubicBezTo>
                        <a:pt x="373" y="69"/>
                        <a:pt x="292" y="0"/>
                        <a:pt x="195" y="0"/>
                      </a:cubicBezTo>
                    </a:path>
                  </a:pathLst>
                </a:custGeom>
                <a:solidFill>
                  <a:srgbClr val="F598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44"/>
                <p:cNvSpPr>
                  <a:spLocks noEditPoints="1"/>
                </p:cNvSpPr>
                <p:nvPr/>
              </p:nvSpPr>
              <p:spPr bwMode="auto">
                <a:xfrm>
                  <a:off x="1693863" y="4000500"/>
                  <a:ext cx="331788" cy="319087"/>
                </a:xfrm>
                <a:custGeom>
                  <a:avLst/>
                  <a:gdLst>
                    <a:gd name="T0" fmla="*/ 335 w 513"/>
                    <a:gd name="T1" fmla="*/ 177 h 494"/>
                    <a:gd name="T2" fmla="*/ 279 w 513"/>
                    <a:gd name="T3" fmla="*/ 184 h 494"/>
                    <a:gd name="T4" fmla="*/ 95 w 513"/>
                    <a:gd name="T5" fmla="*/ 184 h 494"/>
                    <a:gd name="T6" fmla="*/ 53 w 513"/>
                    <a:gd name="T7" fmla="*/ 180 h 494"/>
                    <a:gd name="T8" fmla="*/ 77 w 513"/>
                    <a:gd name="T9" fmla="*/ 436 h 494"/>
                    <a:gd name="T10" fmla="*/ 218 w 513"/>
                    <a:gd name="T11" fmla="*/ 494 h 494"/>
                    <a:gd name="T12" fmla="*/ 331 w 513"/>
                    <a:gd name="T13" fmla="*/ 460 h 494"/>
                    <a:gd name="T14" fmla="*/ 327 w 513"/>
                    <a:gd name="T15" fmla="*/ 419 h 494"/>
                    <a:gd name="T16" fmla="*/ 327 w 513"/>
                    <a:gd name="T17" fmla="*/ 234 h 494"/>
                    <a:gd name="T18" fmla="*/ 335 w 513"/>
                    <a:gd name="T19" fmla="*/ 177 h 494"/>
                    <a:gd name="T20" fmla="*/ 486 w 513"/>
                    <a:gd name="T21" fmla="*/ 0 h 494"/>
                    <a:gd name="T22" fmla="*/ 480 w 513"/>
                    <a:gd name="T23" fmla="*/ 34 h 494"/>
                    <a:gd name="T24" fmla="*/ 513 w 513"/>
                    <a:gd name="T25" fmla="*/ 28 h 494"/>
                    <a:gd name="T26" fmla="*/ 500 w 513"/>
                    <a:gd name="T27" fmla="*/ 13 h 494"/>
                    <a:gd name="T28" fmla="*/ 486 w 513"/>
                    <a:gd name="T29" fmla="*/ 0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3" h="494">
                      <a:moveTo>
                        <a:pt x="335" y="177"/>
                      </a:moveTo>
                      <a:cubicBezTo>
                        <a:pt x="317" y="181"/>
                        <a:pt x="299" y="184"/>
                        <a:pt x="279" y="184"/>
                      </a:cubicBezTo>
                      <a:cubicBezTo>
                        <a:pt x="95" y="184"/>
                        <a:pt x="95" y="184"/>
                        <a:pt x="95" y="184"/>
                      </a:cubicBezTo>
                      <a:cubicBezTo>
                        <a:pt x="81" y="184"/>
                        <a:pt x="67" y="182"/>
                        <a:pt x="53" y="180"/>
                      </a:cubicBezTo>
                      <a:cubicBezTo>
                        <a:pt x="0" y="260"/>
                        <a:pt x="8" y="367"/>
                        <a:pt x="77" y="436"/>
                      </a:cubicBezTo>
                      <a:cubicBezTo>
                        <a:pt x="116" y="474"/>
                        <a:pt x="167" y="494"/>
                        <a:pt x="218" y="494"/>
                      </a:cubicBezTo>
                      <a:cubicBezTo>
                        <a:pt x="257" y="494"/>
                        <a:pt x="296" y="483"/>
                        <a:pt x="331" y="460"/>
                      </a:cubicBezTo>
                      <a:cubicBezTo>
                        <a:pt x="328" y="447"/>
                        <a:pt x="327" y="433"/>
                        <a:pt x="327" y="419"/>
                      </a:cubicBezTo>
                      <a:cubicBezTo>
                        <a:pt x="327" y="234"/>
                        <a:pt x="327" y="234"/>
                        <a:pt x="327" y="234"/>
                      </a:cubicBezTo>
                      <a:cubicBezTo>
                        <a:pt x="327" y="214"/>
                        <a:pt x="329" y="195"/>
                        <a:pt x="335" y="177"/>
                      </a:cubicBezTo>
                      <a:moveTo>
                        <a:pt x="486" y="0"/>
                      </a:moveTo>
                      <a:cubicBezTo>
                        <a:pt x="484" y="11"/>
                        <a:pt x="482" y="23"/>
                        <a:pt x="480" y="34"/>
                      </a:cubicBezTo>
                      <a:cubicBezTo>
                        <a:pt x="490" y="31"/>
                        <a:pt x="502" y="29"/>
                        <a:pt x="513" y="28"/>
                      </a:cubicBezTo>
                      <a:cubicBezTo>
                        <a:pt x="509" y="23"/>
                        <a:pt x="505" y="18"/>
                        <a:pt x="500" y="13"/>
                      </a:cubicBezTo>
                      <a:cubicBezTo>
                        <a:pt x="495" y="8"/>
                        <a:pt x="490" y="4"/>
                        <a:pt x="486" y="0"/>
                      </a:cubicBezTo>
                    </a:path>
                  </a:pathLst>
                </a:custGeom>
                <a:solidFill>
                  <a:srgbClr val="A28D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45"/>
                <p:cNvSpPr>
                  <a:spLocks/>
                </p:cNvSpPr>
                <p:nvPr/>
              </p:nvSpPr>
              <p:spPr bwMode="auto">
                <a:xfrm>
                  <a:off x="1728788" y="3989388"/>
                  <a:ext cx="279400" cy="130175"/>
                </a:xfrm>
                <a:custGeom>
                  <a:avLst/>
                  <a:gdLst>
                    <a:gd name="T0" fmla="*/ 407 w 433"/>
                    <a:gd name="T1" fmla="*/ 0 h 202"/>
                    <a:gd name="T2" fmla="*/ 305 w 433"/>
                    <a:gd name="T3" fmla="*/ 27 h 202"/>
                    <a:gd name="T4" fmla="*/ 203 w 433"/>
                    <a:gd name="T5" fmla="*/ 0 h 202"/>
                    <a:gd name="T6" fmla="*/ 158 w 433"/>
                    <a:gd name="T7" fmla="*/ 34 h 202"/>
                    <a:gd name="T8" fmla="*/ 27 w 433"/>
                    <a:gd name="T9" fmla="*/ 165 h 202"/>
                    <a:gd name="T10" fmla="*/ 0 w 433"/>
                    <a:gd name="T11" fmla="*/ 198 h 202"/>
                    <a:gd name="T12" fmla="*/ 42 w 433"/>
                    <a:gd name="T13" fmla="*/ 202 h 202"/>
                    <a:gd name="T14" fmla="*/ 226 w 433"/>
                    <a:gd name="T15" fmla="*/ 202 h 202"/>
                    <a:gd name="T16" fmla="*/ 282 w 433"/>
                    <a:gd name="T17" fmla="*/ 195 h 202"/>
                    <a:gd name="T18" fmla="*/ 427 w 433"/>
                    <a:gd name="T19" fmla="*/ 52 h 202"/>
                    <a:gd name="T20" fmla="*/ 433 w 433"/>
                    <a:gd name="T21" fmla="*/ 18 h 202"/>
                    <a:gd name="T22" fmla="*/ 407 w 433"/>
                    <a:gd name="T2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3" h="202">
                      <a:moveTo>
                        <a:pt x="407" y="0"/>
                      </a:moveTo>
                      <a:cubicBezTo>
                        <a:pt x="376" y="18"/>
                        <a:pt x="341" y="27"/>
                        <a:pt x="305" y="27"/>
                      </a:cubicBezTo>
                      <a:cubicBezTo>
                        <a:pt x="270" y="27"/>
                        <a:pt x="234" y="18"/>
                        <a:pt x="203" y="0"/>
                      </a:cubicBezTo>
                      <a:cubicBezTo>
                        <a:pt x="187" y="9"/>
                        <a:pt x="171" y="21"/>
                        <a:pt x="158" y="34"/>
                      </a:cubicBezTo>
                      <a:cubicBezTo>
                        <a:pt x="27" y="165"/>
                        <a:pt x="27" y="165"/>
                        <a:pt x="27" y="165"/>
                      </a:cubicBezTo>
                      <a:cubicBezTo>
                        <a:pt x="17" y="175"/>
                        <a:pt x="8" y="186"/>
                        <a:pt x="0" y="198"/>
                      </a:cubicBezTo>
                      <a:cubicBezTo>
                        <a:pt x="14" y="200"/>
                        <a:pt x="28" y="202"/>
                        <a:pt x="42" y="202"/>
                      </a:cubicBezTo>
                      <a:cubicBezTo>
                        <a:pt x="226" y="202"/>
                        <a:pt x="226" y="202"/>
                        <a:pt x="226" y="202"/>
                      </a:cubicBezTo>
                      <a:cubicBezTo>
                        <a:pt x="246" y="202"/>
                        <a:pt x="264" y="199"/>
                        <a:pt x="282" y="195"/>
                      </a:cubicBezTo>
                      <a:cubicBezTo>
                        <a:pt x="301" y="124"/>
                        <a:pt x="357" y="69"/>
                        <a:pt x="427" y="52"/>
                      </a:cubicBezTo>
                      <a:cubicBezTo>
                        <a:pt x="429" y="41"/>
                        <a:pt x="431" y="29"/>
                        <a:pt x="433" y="18"/>
                      </a:cubicBezTo>
                      <a:cubicBezTo>
                        <a:pt x="424" y="11"/>
                        <a:pt x="416" y="5"/>
                        <a:pt x="407" y="0"/>
                      </a:cubicBezTo>
                    </a:path>
                  </a:pathLst>
                </a:custGeom>
                <a:solidFill>
                  <a:srgbClr val="844C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46"/>
                <p:cNvSpPr>
                  <a:spLocks/>
                </p:cNvSpPr>
                <p:nvPr/>
              </p:nvSpPr>
              <p:spPr bwMode="auto">
                <a:xfrm>
                  <a:off x="1905000" y="4017963"/>
                  <a:ext cx="130175" cy="279400"/>
                </a:xfrm>
                <a:custGeom>
                  <a:avLst/>
                  <a:gdLst>
                    <a:gd name="T0" fmla="*/ 186 w 201"/>
                    <a:gd name="T1" fmla="*/ 0 h 432"/>
                    <a:gd name="T2" fmla="*/ 153 w 201"/>
                    <a:gd name="T3" fmla="*/ 6 h 432"/>
                    <a:gd name="T4" fmla="*/ 8 w 201"/>
                    <a:gd name="T5" fmla="*/ 149 h 432"/>
                    <a:gd name="T6" fmla="*/ 0 w 201"/>
                    <a:gd name="T7" fmla="*/ 206 h 432"/>
                    <a:gd name="T8" fmla="*/ 0 w 201"/>
                    <a:gd name="T9" fmla="*/ 391 h 432"/>
                    <a:gd name="T10" fmla="*/ 4 w 201"/>
                    <a:gd name="T11" fmla="*/ 432 h 432"/>
                    <a:gd name="T12" fmla="*/ 39 w 201"/>
                    <a:gd name="T13" fmla="*/ 404 h 432"/>
                    <a:gd name="T14" fmla="*/ 169 w 201"/>
                    <a:gd name="T15" fmla="*/ 274 h 432"/>
                    <a:gd name="T16" fmla="*/ 199 w 201"/>
                    <a:gd name="T17" fmla="*/ 236 h 432"/>
                    <a:gd name="T18" fmla="*/ 201 w 201"/>
                    <a:gd name="T19" fmla="*/ 21 h 432"/>
                    <a:gd name="T20" fmla="*/ 186 w 201"/>
                    <a:gd name="T21" fmla="*/ 0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1" h="432">
                      <a:moveTo>
                        <a:pt x="186" y="0"/>
                      </a:moveTo>
                      <a:cubicBezTo>
                        <a:pt x="175" y="1"/>
                        <a:pt x="163" y="3"/>
                        <a:pt x="153" y="6"/>
                      </a:cubicBezTo>
                      <a:cubicBezTo>
                        <a:pt x="134" y="75"/>
                        <a:pt x="78" y="130"/>
                        <a:pt x="8" y="149"/>
                      </a:cubicBezTo>
                      <a:cubicBezTo>
                        <a:pt x="2" y="167"/>
                        <a:pt x="0" y="186"/>
                        <a:pt x="0" y="206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5"/>
                        <a:pt x="1" y="419"/>
                        <a:pt x="4" y="432"/>
                      </a:cubicBezTo>
                      <a:cubicBezTo>
                        <a:pt x="16" y="424"/>
                        <a:pt x="28" y="415"/>
                        <a:pt x="39" y="404"/>
                      </a:cubicBezTo>
                      <a:cubicBezTo>
                        <a:pt x="169" y="274"/>
                        <a:pt x="169" y="274"/>
                        <a:pt x="169" y="274"/>
                      </a:cubicBezTo>
                      <a:cubicBezTo>
                        <a:pt x="181" y="262"/>
                        <a:pt x="191" y="249"/>
                        <a:pt x="199" y="236"/>
                      </a:cubicBezTo>
                      <a:cubicBezTo>
                        <a:pt x="159" y="169"/>
                        <a:pt x="160" y="85"/>
                        <a:pt x="201" y="21"/>
                      </a:cubicBezTo>
                      <a:cubicBezTo>
                        <a:pt x="197" y="14"/>
                        <a:pt x="192" y="7"/>
                        <a:pt x="186" y="0"/>
                      </a:cubicBezTo>
                    </a:path>
                  </a:pathLst>
                </a:custGeom>
                <a:solidFill>
                  <a:srgbClr val="5461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47"/>
                <p:cNvSpPr>
                  <a:spLocks/>
                </p:cNvSpPr>
                <p:nvPr/>
              </p:nvSpPr>
              <p:spPr bwMode="auto">
                <a:xfrm>
                  <a:off x="1909763" y="4022725"/>
                  <a:ext cx="93663" cy="92075"/>
                </a:xfrm>
                <a:custGeom>
                  <a:avLst/>
                  <a:gdLst>
                    <a:gd name="T0" fmla="*/ 145 w 145"/>
                    <a:gd name="T1" fmla="*/ 0 h 143"/>
                    <a:gd name="T2" fmla="*/ 0 w 145"/>
                    <a:gd name="T3" fmla="*/ 143 h 143"/>
                    <a:gd name="T4" fmla="*/ 145 w 145"/>
                    <a:gd name="T5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5" h="143">
                      <a:moveTo>
                        <a:pt x="145" y="0"/>
                      </a:moveTo>
                      <a:cubicBezTo>
                        <a:pt x="75" y="17"/>
                        <a:pt x="19" y="72"/>
                        <a:pt x="0" y="143"/>
                      </a:cubicBezTo>
                      <a:cubicBezTo>
                        <a:pt x="70" y="124"/>
                        <a:pt x="126" y="69"/>
                        <a:pt x="145" y="0"/>
                      </a:cubicBezTo>
                    </a:path>
                  </a:pathLst>
                </a:custGeom>
                <a:solidFill>
                  <a:srgbClr val="4434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Freeform 48"/>
                <p:cNvSpPr>
                  <a:spLocks noEditPoints="1"/>
                </p:cNvSpPr>
                <p:nvPr/>
              </p:nvSpPr>
              <p:spPr bwMode="auto">
                <a:xfrm>
                  <a:off x="2047875" y="3663950"/>
                  <a:ext cx="328613" cy="317500"/>
                </a:xfrm>
                <a:custGeom>
                  <a:avLst/>
                  <a:gdLst>
                    <a:gd name="T0" fmla="*/ 25 w 510"/>
                    <a:gd name="T1" fmla="*/ 465 h 491"/>
                    <a:gd name="T2" fmla="*/ 0 w 510"/>
                    <a:gd name="T3" fmla="*/ 469 h 491"/>
                    <a:gd name="T4" fmla="*/ 11 w 510"/>
                    <a:gd name="T5" fmla="*/ 481 h 491"/>
                    <a:gd name="T6" fmla="*/ 21 w 510"/>
                    <a:gd name="T7" fmla="*/ 491 h 491"/>
                    <a:gd name="T8" fmla="*/ 25 w 510"/>
                    <a:gd name="T9" fmla="*/ 465 h 491"/>
                    <a:gd name="T10" fmla="*/ 293 w 510"/>
                    <a:gd name="T11" fmla="*/ 0 h 491"/>
                    <a:gd name="T12" fmla="*/ 179 w 510"/>
                    <a:gd name="T13" fmla="*/ 34 h 491"/>
                    <a:gd name="T14" fmla="*/ 183 w 510"/>
                    <a:gd name="T15" fmla="*/ 78 h 491"/>
                    <a:gd name="T16" fmla="*/ 183 w 510"/>
                    <a:gd name="T17" fmla="*/ 263 h 491"/>
                    <a:gd name="T18" fmla="*/ 177 w 510"/>
                    <a:gd name="T19" fmla="*/ 313 h 491"/>
                    <a:gd name="T20" fmla="*/ 227 w 510"/>
                    <a:gd name="T21" fmla="*/ 307 h 491"/>
                    <a:gd name="T22" fmla="*/ 412 w 510"/>
                    <a:gd name="T23" fmla="*/ 307 h 491"/>
                    <a:gd name="T24" fmla="*/ 459 w 510"/>
                    <a:gd name="T25" fmla="*/ 312 h 491"/>
                    <a:gd name="T26" fmla="*/ 434 w 510"/>
                    <a:gd name="T27" fmla="*/ 58 h 491"/>
                    <a:gd name="T28" fmla="*/ 293 w 510"/>
                    <a:gd name="T29" fmla="*/ 0 h 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0" h="491">
                      <a:moveTo>
                        <a:pt x="25" y="465"/>
                      </a:moveTo>
                      <a:cubicBezTo>
                        <a:pt x="17" y="467"/>
                        <a:pt x="8" y="468"/>
                        <a:pt x="0" y="469"/>
                      </a:cubicBezTo>
                      <a:cubicBezTo>
                        <a:pt x="3" y="473"/>
                        <a:pt x="7" y="477"/>
                        <a:pt x="11" y="481"/>
                      </a:cubicBezTo>
                      <a:cubicBezTo>
                        <a:pt x="14" y="484"/>
                        <a:pt x="18" y="487"/>
                        <a:pt x="21" y="491"/>
                      </a:cubicBezTo>
                      <a:cubicBezTo>
                        <a:pt x="22" y="482"/>
                        <a:pt x="23" y="473"/>
                        <a:pt x="25" y="465"/>
                      </a:cubicBezTo>
                      <a:moveTo>
                        <a:pt x="293" y="0"/>
                      </a:moveTo>
                      <a:cubicBezTo>
                        <a:pt x="253" y="0"/>
                        <a:pt x="213" y="11"/>
                        <a:pt x="179" y="34"/>
                      </a:cubicBezTo>
                      <a:cubicBezTo>
                        <a:pt x="182" y="48"/>
                        <a:pt x="183" y="63"/>
                        <a:pt x="183" y="78"/>
                      </a:cubicBezTo>
                      <a:cubicBezTo>
                        <a:pt x="183" y="263"/>
                        <a:pt x="183" y="263"/>
                        <a:pt x="183" y="263"/>
                      </a:cubicBezTo>
                      <a:cubicBezTo>
                        <a:pt x="183" y="280"/>
                        <a:pt x="181" y="297"/>
                        <a:pt x="177" y="313"/>
                      </a:cubicBezTo>
                      <a:cubicBezTo>
                        <a:pt x="193" y="309"/>
                        <a:pt x="210" y="307"/>
                        <a:pt x="227" y="307"/>
                      </a:cubicBezTo>
                      <a:cubicBezTo>
                        <a:pt x="412" y="307"/>
                        <a:pt x="412" y="307"/>
                        <a:pt x="412" y="307"/>
                      </a:cubicBezTo>
                      <a:cubicBezTo>
                        <a:pt x="428" y="307"/>
                        <a:pt x="444" y="308"/>
                        <a:pt x="459" y="312"/>
                      </a:cubicBezTo>
                      <a:cubicBezTo>
                        <a:pt x="510" y="232"/>
                        <a:pt x="502" y="126"/>
                        <a:pt x="434" y="58"/>
                      </a:cubicBezTo>
                      <a:cubicBezTo>
                        <a:pt x="395" y="19"/>
                        <a:pt x="344" y="0"/>
                        <a:pt x="293" y="0"/>
                      </a:cubicBezTo>
                    </a:path>
                  </a:pathLst>
                </a:custGeom>
                <a:solidFill>
                  <a:srgbClr val="E6D4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49"/>
                <p:cNvSpPr>
                  <a:spLocks/>
                </p:cNvSpPr>
                <p:nvPr/>
              </p:nvSpPr>
              <p:spPr bwMode="auto">
                <a:xfrm>
                  <a:off x="2060575" y="3862388"/>
                  <a:ext cx="284163" cy="131762"/>
                </a:xfrm>
                <a:custGeom>
                  <a:avLst/>
                  <a:gdLst>
                    <a:gd name="T0" fmla="*/ 391 w 438"/>
                    <a:gd name="T1" fmla="*/ 0 h 202"/>
                    <a:gd name="T2" fmla="*/ 206 w 438"/>
                    <a:gd name="T3" fmla="*/ 0 h 202"/>
                    <a:gd name="T4" fmla="*/ 156 w 438"/>
                    <a:gd name="T5" fmla="*/ 6 h 202"/>
                    <a:gd name="T6" fmla="*/ 4 w 438"/>
                    <a:gd name="T7" fmla="*/ 158 h 202"/>
                    <a:gd name="T8" fmla="*/ 0 w 438"/>
                    <a:gd name="T9" fmla="*/ 184 h 202"/>
                    <a:gd name="T10" fmla="*/ 23 w 438"/>
                    <a:gd name="T11" fmla="*/ 200 h 202"/>
                    <a:gd name="T12" fmla="*/ 128 w 438"/>
                    <a:gd name="T13" fmla="*/ 171 h 202"/>
                    <a:gd name="T14" fmla="*/ 238 w 438"/>
                    <a:gd name="T15" fmla="*/ 202 h 202"/>
                    <a:gd name="T16" fmla="*/ 279 w 438"/>
                    <a:gd name="T17" fmla="*/ 170 h 202"/>
                    <a:gd name="T18" fmla="*/ 409 w 438"/>
                    <a:gd name="T19" fmla="*/ 40 h 202"/>
                    <a:gd name="T20" fmla="*/ 438 w 438"/>
                    <a:gd name="T21" fmla="*/ 5 h 202"/>
                    <a:gd name="T22" fmla="*/ 391 w 438"/>
                    <a:gd name="T2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8" h="202">
                      <a:moveTo>
                        <a:pt x="391" y="0"/>
                      </a:moveTo>
                      <a:cubicBezTo>
                        <a:pt x="206" y="0"/>
                        <a:pt x="206" y="0"/>
                        <a:pt x="206" y="0"/>
                      </a:cubicBezTo>
                      <a:cubicBezTo>
                        <a:pt x="189" y="0"/>
                        <a:pt x="172" y="2"/>
                        <a:pt x="156" y="6"/>
                      </a:cubicBezTo>
                      <a:cubicBezTo>
                        <a:pt x="138" y="81"/>
                        <a:pt x="79" y="141"/>
                        <a:pt x="4" y="158"/>
                      </a:cubicBezTo>
                      <a:cubicBezTo>
                        <a:pt x="2" y="166"/>
                        <a:pt x="1" y="175"/>
                        <a:pt x="0" y="184"/>
                      </a:cubicBezTo>
                      <a:cubicBezTo>
                        <a:pt x="7" y="190"/>
                        <a:pt x="15" y="195"/>
                        <a:pt x="23" y="200"/>
                      </a:cubicBezTo>
                      <a:cubicBezTo>
                        <a:pt x="55" y="181"/>
                        <a:pt x="91" y="171"/>
                        <a:pt x="128" y="171"/>
                      </a:cubicBezTo>
                      <a:cubicBezTo>
                        <a:pt x="166" y="171"/>
                        <a:pt x="204" y="181"/>
                        <a:pt x="238" y="202"/>
                      </a:cubicBezTo>
                      <a:cubicBezTo>
                        <a:pt x="253" y="194"/>
                        <a:pt x="266" y="183"/>
                        <a:pt x="279" y="170"/>
                      </a:cubicBezTo>
                      <a:cubicBezTo>
                        <a:pt x="409" y="40"/>
                        <a:pt x="409" y="40"/>
                        <a:pt x="409" y="40"/>
                      </a:cubicBezTo>
                      <a:cubicBezTo>
                        <a:pt x="420" y="29"/>
                        <a:pt x="430" y="17"/>
                        <a:pt x="438" y="5"/>
                      </a:cubicBezTo>
                      <a:cubicBezTo>
                        <a:pt x="423" y="1"/>
                        <a:pt x="407" y="0"/>
                        <a:pt x="391" y="0"/>
                      </a:cubicBezTo>
                    </a:path>
                  </a:pathLst>
                </a:custGeom>
                <a:solidFill>
                  <a:srgbClr val="ADB3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50"/>
                <p:cNvSpPr>
                  <a:spLocks/>
                </p:cNvSpPr>
                <p:nvPr/>
              </p:nvSpPr>
              <p:spPr bwMode="auto">
                <a:xfrm>
                  <a:off x="2033588" y="3686175"/>
                  <a:ext cx="131763" cy="280987"/>
                </a:xfrm>
                <a:custGeom>
                  <a:avLst/>
                  <a:gdLst>
                    <a:gd name="T0" fmla="*/ 200 w 204"/>
                    <a:gd name="T1" fmla="*/ 0 h 435"/>
                    <a:gd name="T2" fmla="*/ 166 w 204"/>
                    <a:gd name="T3" fmla="*/ 28 h 435"/>
                    <a:gd name="T4" fmla="*/ 35 w 204"/>
                    <a:gd name="T5" fmla="*/ 158 h 435"/>
                    <a:gd name="T6" fmla="*/ 6 w 204"/>
                    <a:gd name="T7" fmla="*/ 195 h 435"/>
                    <a:gd name="T8" fmla="*/ 0 w 204"/>
                    <a:gd name="T9" fmla="*/ 405 h 435"/>
                    <a:gd name="T10" fmla="*/ 21 w 204"/>
                    <a:gd name="T11" fmla="*/ 435 h 435"/>
                    <a:gd name="T12" fmla="*/ 46 w 204"/>
                    <a:gd name="T13" fmla="*/ 431 h 435"/>
                    <a:gd name="T14" fmla="*/ 198 w 204"/>
                    <a:gd name="T15" fmla="*/ 279 h 435"/>
                    <a:gd name="T16" fmla="*/ 204 w 204"/>
                    <a:gd name="T17" fmla="*/ 229 h 435"/>
                    <a:gd name="T18" fmla="*/ 204 w 204"/>
                    <a:gd name="T19" fmla="*/ 44 h 435"/>
                    <a:gd name="T20" fmla="*/ 200 w 204"/>
                    <a:gd name="T21" fmla="*/ 0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4" h="435">
                      <a:moveTo>
                        <a:pt x="200" y="0"/>
                      </a:moveTo>
                      <a:cubicBezTo>
                        <a:pt x="188" y="8"/>
                        <a:pt x="176" y="17"/>
                        <a:pt x="166" y="28"/>
                      </a:cubicBezTo>
                      <a:cubicBezTo>
                        <a:pt x="35" y="158"/>
                        <a:pt x="35" y="158"/>
                        <a:pt x="35" y="158"/>
                      </a:cubicBezTo>
                      <a:cubicBezTo>
                        <a:pt x="24" y="170"/>
                        <a:pt x="14" y="182"/>
                        <a:pt x="6" y="195"/>
                      </a:cubicBezTo>
                      <a:cubicBezTo>
                        <a:pt x="42" y="261"/>
                        <a:pt x="40" y="342"/>
                        <a:pt x="0" y="405"/>
                      </a:cubicBezTo>
                      <a:cubicBezTo>
                        <a:pt x="6" y="415"/>
                        <a:pt x="13" y="425"/>
                        <a:pt x="21" y="435"/>
                      </a:cubicBezTo>
                      <a:cubicBezTo>
                        <a:pt x="29" y="434"/>
                        <a:pt x="38" y="433"/>
                        <a:pt x="46" y="431"/>
                      </a:cubicBezTo>
                      <a:cubicBezTo>
                        <a:pt x="63" y="356"/>
                        <a:pt x="123" y="297"/>
                        <a:pt x="198" y="279"/>
                      </a:cubicBezTo>
                      <a:cubicBezTo>
                        <a:pt x="202" y="263"/>
                        <a:pt x="204" y="246"/>
                        <a:pt x="204" y="229"/>
                      </a:cubicBezTo>
                      <a:cubicBezTo>
                        <a:pt x="204" y="44"/>
                        <a:pt x="204" y="44"/>
                        <a:pt x="204" y="44"/>
                      </a:cubicBezTo>
                      <a:cubicBezTo>
                        <a:pt x="204" y="29"/>
                        <a:pt x="203" y="14"/>
                        <a:pt x="200" y="0"/>
                      </a:cubicBezTo>
                    </a:path>
                  </a:pathLst>
                </a:custGeom>
                <a:solidFill>
                  <a:srgbClr val="E683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51"/>
                <p:cNvSpPr>
                  <a:spLocks/>
                </p:cNvSpPr>
                <p:nvPr/>
              </p:nvSpPr>
              <p:spPr bwMode="auto">
                <a:xfrm>
                  <a:off x="2063750" y="3867150"/>
                  <a:ext cx="98425" cy="98425"/>
                </a:xfrm>
                <a:custGeom>
                  <a:avLst/>
                  <a:gdLst>
                    <a:gd name="T0" fmla="*/ 152 w 152"/>
                    <a:gd name="T1" fmla="*/ 0 h 152"/>
                    <a:gd name="T2" fmla="*/ 0 w 152"/>
                    <a:gd name="T3" fmla="*/ 152 h 152"/>
                    <a:gd name="T4" fmla="*/ 152 w 152"/>
                    <a:gd name="T5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2" h="152">
                      <a:moveTo>
                        <a:pt x="152" y="0"/>
                      </a:moveTo>
                      <a:cubicBezTo>
                        <a:pt x="77" y="18"/>
                        <a:pt x="17" y="77"/>
                        <a:pt x="0" y="152"/>
                      </a:cubicBezTo>
                      <a:cubicBezTo>
                        <a:pt x="75" y="135"/>
                        <a:pt x="134" y="75"/>
                        <a:pt x="152" y="0"/>
                      </a:cubicBezTo>
                    </a:path>
                  </a:pathLst>
                </a:custGeom>
                <a:solidFill>
                  <a:srgbClr val="AD6E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52"/>
                <p:cNvSpPr>
                  <a:spLocks noEditPoints="1"/>
                </p:cNvSpPr>
                <p:nvPr/>
              </p:nvSpPr>
              <p:spPr bwMode="auto">
                <a:xfrm>
                  <a:off x="1693863" y="3657600"/>
                  <a:ext cx="325438" cy="319087"/>
                </a:xfrm>
                <a:custGeom>
                  <a:avLst/>
                  <a:gdLst>
                    <a:gd name="T0" fmla="*/ 483 w 503"/>
                    <a:gd name="T1" fmla="*/ 474 h 494"/>
                    <a:gd name="T2" fmla="*/ 486 w 503"/>
                    <a:gd name="T3" fmla="*/ 494 h 494"/>
                    <a:gd name="T4" fmla="*/ 500 w 503"/>
                    <a:gd name="T5" fmla="*/ 481 h 494"/>
                    <a:gd name="T6" fmla="*/ 503 w 503"/>
                    <a:gd name="T7" fmla="*/ 478 h 494"/>
                    <a:gd name="T8" fmla="*/ 483 w 503"/>
                    <a:gd name="T9" fmla="*/ 474 h 494"/>
                    <a:gd name="T10" fmla="*/ 218 w 503"/>
                    <a:gd name="T11" fmla="*/ 0 h 494"/>
                    <a:gd name="T12" fmla="*/ 77 w 503"/>
                    <a:gd name="T13" fmla="*/ 58 h 494"/>
                    <a:gd name="T14" fmla="*/ 53 w 503"/>
                    <a:gd name="T15" fmla="*/ 314 h 494"/>
                    <a:gd name="T16" fmla="*/ 95 w 503"/>
                    <a:gd name="T17" fmla="*/ 310 h 494"/>
                    <a:gd name="T18" fmla="*/ 279 w 503"/>
                    <a:gd name="T19" fmla="*/ 310 h 494"/>
                    <a:gd name="T20" fmla="*/ 331 w 503"/>
                    <a:gd name="T21" fmla="*/ 316 h 494"/>
                    <a:gd name="T22" fmla="*/ 327 w 503"/>
                    <a:gd name="T23" fmla="*/ 273 h 494"/>
                    <a:gd name="T24" fmla="*/ 327 w 503"/>
                    <a:gd name="T25" fmla="*/ 88 h 494"/>
                    <a:gd name="T26" fmla="*/ 333 w 503"/>
                    <a:gd name="T27" fmla="*/ 35 h 494"/>
                    <a:gd name="T28" fmla="*/ 218 w 503"/>
                    <a:gd name="T29" fmla="*/ 0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03" h="494">
                      <a:moveTo>
                        <a:pt x="483" y="474"/>
                      </a:moveTo>
                      <a:cubicBezTo>
                        <a:pt x="484" y="481"/>
                        <a:pt x="485" y="487"/>
                        <a:pt x="486" y="494"/>
                      </a:cubicBezTo>
                      <a:cubicBezTo>
                        <a:pt x="490" y="490"/>
                        <a:pt x="495" y="486"/>
                        <a:pt x="500" y="481"/>
                      </a:cubicBezTo>
                      <a:cubicBezTo>
                        <a:pt x="501" y="480"/>
                        <a:pt x="502" y="479"/>
                        <a:pt x="503" y="478"/>
                      </a:cubicBezTo>
                      <a:cubicBezTo>
                        <a:pt x="496" y="477"/>
                        <a:pt x="489" y="476"/>
                        <a:pt x="483" y="474"/>
                      </a:cubicBezTo>
                      <a:moveTo>
                        <a:pt x="218" y="0"/>
                      </a:moveTo>
                      <a:cubicBezTo>
                        <a:pt x="167" y="0"/>
                        <a:pt x="116" y="20"/>
                        <a:pt x="77" y="58"/>
                      </a:cubicBezTo>
                      <a:cubicBezTo>
                        <a:pt x="8" y="127"/>
                        <a:pt x="0" y="234"/>
                        <a:pt x="53" y="314"/>
                      </a:cubicBezTo>
                      <a:cubicBezTo>
                        <a:pt x="67" y="312"/>
                        <a:pt x="81" y="310"/>
                        <a:pt x="95" y="310"/>
                      </a:cubicBezTo>
                      <a:cubicBezTo>
                        <a:pt x="279" y="310"/>
                        <a:pt x="279" y="310"/>
                        <a:pt x="279" y="310"/>
                      </a:cubicBezTo>
                      <a:cubicBezTo>
                        <a:pt x="297" y="310"/>
                        <a:pt x="315" y="312"/>
                        <a:pt x="331" y="316"/>
                      </a:cubicBezTo>
                      <a:cubicBezTo>
                        <a:pt x="328" y="302"/>
                        <a:pt x="327" y="288"/>
                        <a:pt x="327" y="273"/>
                      </a:cubicBezTo>
                      <a:cubicBezTo>
                        <a:pt x="327" y="88"/>
                        <a:pt x="327" y="88"/>
                        <a:pt x="327" y="88"/>
                      </a:cubicBezTo>
                      <a:cubicBezTo>
                        <a:pt x="327" y="70"/>
                        <a:pt x="329" y="52"/>
                        <a:pt x="333" y="35"/>
                      </a:cubicBezTo>
                      <a:cubicBezTo>
                        <a:pt x="298" y="12"/>
                        <a:pt x="258" y="0"/>
                        <a:pt x="218" y="0"/>
                      </a:cubicBezTo>
                    </a:path>
                  </a:pathLst>
                </a:custGeom>
                <a:solidFill>
                  <a:srgbClr val="E37C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53"/>
                <p:cNvSpPr>
                  <a:spLocks/>
                </p:cNvSpPr>
                <p:nvPr/>
              </p:nvSpPr>
              <p:spPr bwMode="auto">
                <a:xfrm>
                  <a:off x="1728788" y="3857625"/>
                  <a:ext cx="279400" cy="131762"/>
                </a:xfrm>
                <a:custGeom>
                  <a:avLst/>
                  <a:gdLst>
                    <a:gd name="T0" fmla="*/ 226 w 433"/>
                    <a:gd name="T1" fmla="*/ 0 h 202"/>
                    <a:gd name="T2" fmla="*/ 42 w 433"/>
                    <a:gd name="T3" fmla="*/ 0 h 202"/>
                    <a:gd name="T4" fmla="*/ 0 w 433"/>
                    <a:gd name="T5" fmla="*/ 4 h 202"/>
                    <a:gd name="T6" fmla="*/ 27 w 433"/>
                    <a:gd name="T7" fmla="*/ 37 h 202"/>
                    <a:gd name="T8" fmla="*/ 158 w 433"/>
                    <a:gd name="T9" fmla="*/ 168 h 202"/>
                    <a:gd name="T10" fmla="*/ 203 w 433"/>
                    <a:gd name="T11" fmla="*/ 202 h 202"/>
                    <a:gd name="T12" fmla="*/ 305 w 433"/>
                    <a:gd name="T13" fmla="*/ 175 h 202"/>
                    <a:gd name="T14" fmla="*/ 407 w 433"/>
                    <a:gd name="T15" fmla="*/ 202 h 202"/>
                    <a:gd name="T16" fmla="*/ 433 w 433"/>
                    <a:gd name="T17" fmla="*/ 184 h 202"/>
                    <a:gd name="T18" fmla="*/ 430 w 433"/>
                    <a:gd name="T19" fmla="*/ 164 h 202"/>
                    <a:gd name="T20" fmla="*/ 278 w 433"/>
                    <a:gd name="T21" fmla="*/ 6 h 202"/>
                    <a:gd name="T22" fmla="*/ 226 w 433"/>
                    <a:gd name="T2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3" h="202">
                      <a:moveTo>
                        <a:pt x="226" y="0"/>
                      </a:move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28" y="0"/>
                        <a:pt x="14" y="2"/>
                        <a:pt x="0" y="4"/>
                      </a:cubicBezTo>
                      <a:cubicBezTo>
                        <a:pt x="8" y="16"/>
                        <a:pt x="17" y="27"/>
                        <a:pt x="27" y="37"/>
                      </a:cubicBezTo>
                      <a:cubicBezTo>
                        <a:pt x="158" y="168"/>
                        <a:pt x="158" y="168"/>
                        <a:pt x="158" y="168"/>
                      </a:cubicBezTo>
                      <a:cubicBezTo>
                        <a:pt x="171" y="181"/>
                        <a:pt x="186" y="193"/>
                        <a:pt x="203" y="202"/>
                      </a:cubicBezTo>
                      <a:cubicBezTo>
                        <a:pt x="234" y="184"/>
                        <a:pt x="270" y="175"/>
                        <a:pt x="305" y="175"/>
                      </a:cubicBezTo>
                      <a:cubicBezTo>
                        <a:pt x="341" y="175"/>
                        <a:pt x="376" y="184"/>
                        <a:pt x="407" y="202"/>
                      </a:cubicBezTo>
                      <a:cubicBezTo>
                        <a:pt x="416" y="197"/>
                        <a:pt x="424" y="191"/>
                        <a:pt x="433" y="184"/>
                      </a:cubicBezTo>
                      <a:cubicBezTo>
                        <a:pt x="432" y="177"/>
                        <a:pt x="431" y="171"/>
                        <a:pt x="430" y="164"/>
                      </a:cubicBezTo>
                      <a:cubicBezTo>
                        <a:pt x="354" y="146"/>
                        <a:pt x="294" y="85"/>
                        <a:pt x="278" y="6"/>
                      </a:cubicBezTo>
                      <a:cubicBezTo>
                        <a:pt x="262" y="2"/>
                        <a:pt x="244" y="0"/>
                        <a:pt x="226" y="0"/>
                      </a:cubicBezTo>
                    </a:path>
                  </a:pathLst>
                </a:custGeom>
                <a:solidFill>
                  <a:srgbClr val="B94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54"/>
                <p:cNvSpPr>
                  <a:spLocks/>
                </p:cNvSpPr>
                <p:nvPr/>
              </p:nvSpPr>
              <p:spPr bwMode="auto">
                <a:xfrm>
                  <a:off x="1905000" y="3679825"/>
                  <a:ext cx="133350" cy="287337"/>
                </a:xfrm>
                <a:custGeom>
                  <a:avLst/>
                  <a:gdLst>
                    <a:gd name="T0" fmla="*/ 6 w 205"/>
                    <a:gd name="T1" fmla="*/ 0 h 443"/>
                    <a:gd name="T2" fmla="*/ 0 w 205"/>
                    <a:gd name="T3" fmla="*/ 53 h 443"/>
                    <a:gd name="T4" fmla="*/ 0 w 205"/>
                    <a:gd name="T5" fmla="*/ 238 h 443"/>
                    <a:gd name="T6" fmla="*/ 4 w 205"/>
                    <a:gd name="T7" fmla="*/ 281 h 443"/>
                    <a:gd name="T8" fmla="*/ 156 w 205"/>
                    <a:gd name="T9" fmla="*/ 439 h 443"/>
                    <a:gd name="T10" fmla="*/ 176 w 205"/>
                    <a:gd name="T11" fmla="*/ 443 h 443"/>
                    <a:gd name="T12" fmla="*/ 199 w 205"/>
                    <a:gd name="T13" fmla="*/ 414 h 443"/>
                    <a:gd name="T14" fmla="*/ 205 w 205"/>
                    <a:gd name="T15" fmla="*/ 204 h 443"/>
                    <a:gd name="T16" fmla="*/ 169 w 205"/>
                    <a:gd name="T17" fmla="*/ 157 h 443"/>
                    <a:gd name="T18" fmla="*/ 39 w 205"/>
                    <a:gd name="T19" fmla="*/ 27 h 443"/>
                    <a:gd name="T20" fmla="*/ 6 w 205"/>
                    <a:gd name="T21" fmla="*/ 0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5" h="443">
                      <a:moveTo>
                        <a:pt x="6" y="0"/>
                      </a:moveTo>
                      <a:cubicBezTo>
                        <a:pt x="2" y="17"/>
                        <a:pt x="0" y="35"/>
                        <a:pt x="0" y="53"/>
                      </a:cubicBezTo>
                      <a:cubicBezTo>
                        <a:pt x="0" y="238"/>
                        <a:pt x="0" y="238"/>
                        <a:pt x="0" y="238"/>
                      </a:cubicBezTo>
                      <a:cubicBezTo>
                        <a:pt x="0" y="253"/>
                        <a:pt x="1" y="267"/>
                        <a:pt x="4" y="281"/>
                      </a:cubicBezTo>
                      <a:cubicBezTo>
                        <a:pt x="81" y="301"/>
                        <a:pt x="141" y="362"/>
                        <a:pt x="156" y="439"/>
                      </a:cubicBezTo>
                      <a:cubicBezTo>
                        <a:pt x="162" y="441"/>
                        <a:pt x="169" y="442"/>
                        <a:pt x="176" y="443"/>
                      </a:cubicBezTo>
                      <a:cubicBezTo>
                        <a:pt x="185" y="434"/>
                        <a:pt x="192" y="424"/>
                        <a:pt x="199" y="414"/>
                      </a:cubicBezTo>
                      <a:cubicBezTo>
                        <a:pt x="162" y="350"/>
                        <a:pt x="164" y="269"/>
                        <a:pt x="205" y="204"/>
                      </a:cubicBezTo>
                      <a:cubicBezTo>
                        <a:pt x="195" y="187"/>
                        <a:pt x="184" y="172"/>
                        <a:pt x="169" y="15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29" y="17"/>
                        <a:pt x="18" y="8"/>
                        <a:pt x="6" y="0"/>
                      </a:cubicBezTo>
                    </a:path>
                  </a:pathLst>
                </a:custGeom>
                <a:solidFill>
                  <a:srgbClr val="E34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55"/>
                <p:cNvSpPr>
                  <a:spLocks/>
                </p:cNvSpPr>
                <p:nvPr/>
              </p:nvSpPr>
              <p:spPr bwMode="auto">
                <a:xfrm>
                  <a:off x="1908175" y="3862388"/>
                  <a:ext cx="98425" cy="101600"/>
                </a:xfrm>
                <a:custGeom>
                  <a:avLst/>
                  <a:gdLst>
                    <a:gd name="T0" fmla="*/ 0 w 152"/>
                    <a:gd name="T1" fmla="*/ 0 h 158"/>
                    <a:gd name="T2" fmla="*/ 152 w 152"/>
                    <a:gd name="T3" fmla="*/ 158 h 158"/>
                    <a:gd name="T4" fmla="*/ 0 w 152"/>
                    <a:gd name="T5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2" h="158">
                      <a:moveTo>
                        <a:pt x="0" y="0"/>
                      </a:moveTo>
                      <a:cubicBezTo>
                        <a:pt x="16" y="79"/>
                        <a:pt x="76" y="140"/>
                        <a:pt x="152" y="158"/>
                      </a:cubicBezTo>
                      <a:cubicBezTo>
                        <a:pt x="137" y="81"/>
                        <a:pt x="77" y="20"/>
                        <a:pt x="0" y="0"/>
                      </a:cubicBezTo>
                    </a:path>
                  </a:pathLst>
                </a:custGeom>
                <a:solidFill>
                  <a:srgbClr val="B929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56"/>
                <p:cNvSpPr>
                  <a:spLocks/>
                </p:cNvSpPr>
                <p:nvPr/>
              </p:nvSpPr>
              <p:spPr bwMode="auto">
                <a:xfrm>
                  <a:off x="1858963" y="3971925"/>
                  <a:ext cx="131763" cy="34925"/>
                </a:xfrm>
                <a:custGeom>
                  <a:avLst/>
                  <a:gdLst>
                    <a:gd name="T0" fmla="*/ 102 w 204"/>
                    <a:gd name="T1" fmla="*/ 0 h 54"/>
                    <a:gd name="T2" fmla="*/ 0 w 204"/>
                    <a:gd name="T3" fmla="*/ 27 h 54"/>
                    <a:gd name="T4" fmla="*/ 102 w 204"/>
                    <a:gd name="T5" fmla="*/ 54 h 54"/>
                    <a:gd name="T6" fmla="*/ 204 w 204"/>
                    <a:gd name="T7" fmla="*/ 27 h 54"/>
                    <a:gd name="T8" fmla="*/ 102 w 204"/>
                    <a:gd name="T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4" h="54">
                      <a:moveTo>
                        <a:pt x="102" y="0"/>
                      </a:moveTo>
                      <a:cubicBezTo>
                        <a:pt x="67" y="0"/>
                        <a:pt x="31" y="9"/>
                        <a:pt x="0" y="27"/>
                      </a:cubicBezTo>
                      <a:cubicBezTo>
                        <a:pt x="31" y="45"/>
                        <a:pt x="67" y="54"/>
                        <a:pt x="102" y="54"/>
                      </a:cubicBezTo>
                      <a:cubicBezTo>
                        <a:pt x="138" y="54"/>
                        <a:pt x="173" y="45"/>
                        <a:pt x="204" y="27"/>
                      </a:cubicBezTo>
                      <a:cubicBezTo>
                        <a:pt x="173" y="9"/>
                        <a:pt x="138" y="0"/>
                        <a:pt x="102" y="0"/>
                      </a:cubicBezTo>
                    </a:path>
                  </a:pathLst>
                </a:custGeom>
                <a:solidFill>
                  <a:srgbClr val="7A26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57"/>
                <p:cNvSpPr>
                  <a:spLocks/>
                </p:cNvSpPr>
                <p:nvPr/>
              </p:nvSpPr>
              <p:spPr bwMode="auto">
                <a:xfrm>
                  <a:off x="2009775" y="3813175"/>
                  <a:ext cx="50800" cy="134937"/>
                </a:xfrm>
                <a:custGeom>
                  <a:avLst/>
                  <a:gdLst>
                    <a:gd name="T0" fmla="*/ 43 w 79"/>
                    <a:gd name="T1" fmla="*/ 0 h 210"/>
                    <a:gd name="T2" fmla="*/ 37 w 79"/>
                    <a:gd name="T3" fmla="*/ 210 h 210"/>
                    <a:gd name="T4" fmla="*/ 43 w 79"/>
                    <a:gd name="T5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9" h="210">
                      <a:moveTo>
                        <a:pt x="43" y="0"/>
                      </a:moveTo>
                      <a:cubicBezTo>
                        <a:pt x="2" y="65"/>
                        <a:pt x="0" y="146"/>
                        <a:pt x="37" y="210"/>
                      </a:cubicBezTo>
                      <a:cubicBezTo>
                        <a:pt x="77" y="147"/>
                        <a:pt x="79" y="66"/>
                        <a:pt x="43" y="0"/>
                      </a:cubicBezTo>
                    </a:path>
                  </a:pathLst>
                </a:custGeom>
                <a:solidFill>
                  <a:srgbClr val="D541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58"/>
                <p:cNvSpPr>
                  <a:spLocks noEditPoints="1"/>
                </p:cNvSpPr>
                <p:nvPr/>
              </p:nvSpPr>
              <p:spPr bwMode="auto">
                <a:xfrm>
                  <a:off x="2046288" y="4003675"/>
                  <a:ext cx="328613" cy="317500"/>
                </a:xfrm>
                <a:custGeom>
                  <a:avLst/>
                  <a:gdLst>
                    <a:gd name="T0" fmla="*/ 180 w 510"/>
                    <a:gd name="T1" fmla="*/ 180 h 493"/>
                    <a:gd name="T2" fmla="*/ 186 w 510"/>
                    <a:gd name="T3" fmla="*/ 230 h 493"/>
                    <a:gd name="T4" fmla="*/ 186 w 510"/>
                    <a:gd name="T5" fmla="*/ 415 h 493"/>
                    <a:gd name="T6" fmla="*/ 181 w 510"/>
                    <a:gd name="T7" fmla="*/ 461 h 493"/>
                    <a:gd name="T8" fmla="*/ 292 w 510"/>
                    <a:gd name="T9" fmla="*/ 493 h 493"/>
                    <a:gd name="T10" fmla="*/ 434 w 510"/>
                    <a:gd name="T11" fmla="*/ 435 h 493"/>
                    <a:gd name="T12" fmla="*/ 459 w 510"/>
                    <a:gd name="T13" fmla="*/ 182 h 493"/>
                    <a:gd name="T14" fmla="*/ 415 w 510"/>
                    <a:gd name="T15" fmla="*/ 186 h 493"/>
                    <a:gd name="T16" fmla="*/ 230 w 510"/>
                    <a:gd name="T17" fmla="*/ 186 h 493"/>
                    <a:gd name="T18" fmla="*/ 180 w 510"/>
                    <a:gd name="T19" fmla="*/ 180 h 493"/>
                    <a:gd name="T20" fmla="*/ 24 w 510"/>
                    <a:gd name="T21" fmla="*/ 0 h 493"/>
                    <a:gd name="T22" fmla="*/ 11 w 510"/>
                    <a:gd name="T23" fmla="*/ 12 h 493"/>
                    <a:gd name="T24" fmla="*/ 0 w 510"/>
                    <a:gd name="T25" fmla="*/ 24 h 493"/>
                    <a:gd name="T26" fmla="*/ 28 w 510"/>
                    <a:gd name="T27" fmla="*/ 28 h 493"/>
                    <a:gd name="T28" fmla="*/ 24 w 510"/>
                    <a:gd name="T29" fmla="*/ 0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0" h="493">
                      <a:moveTo>
                        <a:pt x="180" y="180"/>
                      </a:moveTo>
                      <a:cubicBezTo>
                        <a:pt x="184" y="196"/>
                        <a:pt x="186" y="213"/>
                        <a:pt x="186" y="230"/>
                      </a:cubicBezTo>
                      <a:cubicBezTo>
                        <a:pt x="186" y="415"/>
                        <a:pt x="186" y="415"/>
                        <a:pt x="186" y="415"/>
                      </a:cubicBezTo>
                      <a:cubicBezTo>
                        <a:pt x="186" y="430"/>
                        <a:pt x="185" y="446"/>
                        <a:pt x="181" y="461"/>
                      </a:cubicBezTo>
                      <a:cubicBezTo>
                        <a:pt x="215" y="482"/>
                        <a:pt x="254" y="493"/>
                        <a:pt x="292" y="493"/>
                      </a:cubicBezTo>
                      <a:cubicBezTo>
                        <a:pt x="344" y="493"/>
                        <a:pt x="395" y="474"/>
                        <a:pt x="434" y="435"/>
                      </a:cubicBezTo>
                      <a:cubicBezTo>
                        <a:pt x="502" y="367"/>
                        <a:pt x="510" y="261"/>
                        <a:pt x="459" y="182"/>
                      </a:cubicBezTo>
                      <a:cubicBezTo>
                        <a:pt x="445" y="185"/>
                        <a:pt x="430" y="186"/>
                        <a:pt x="415" y="186"/>
                      </a:cubicBezTo>
                      <a:cubicBezTo>
                        <a:pt x="230" y="186"/>
                        <a:pt x="230" y="186"/>
                        <a:pt x="230" y="186"/>
                      </a:cubicBezTo>
                      <a:cubicBezTo>
                        <a:pt x="213" y="186"/>
                        <a:pt x="196" y="184"/>
                        <a:pt x="180" y="180"/>
                      </a:cubicBezTo>
                      <a:moveTo>
                        <a:pt x="24" y="0"/>
                      </a:moveTo>
                      <a:cubicBezTo>
                        <a:pt x="19" y="4"/>
                        <a:pt x="15" y="8"/>
                        <a:pt x="11" y="12"/>
                      </a:cubicBezTo>
                      <a:cubicBezTo>
                        <a:pt x="7" y="16"/>
                        <a:pt x="3" y="20"/>
                        <a:pt x="0" y="24"/>
                      </a:cubicBezTo>
                      <a:cubicBezTo>
                        <a:pt x="9" y="25"/>
                        <a:pt x="19" y="26"/>
                        <a:pt x="28" y="28"/>
                      </a:cubicBezTo>
                      <a:cubicBezTo>
                        <a:pt x="26" y="19"/>
                        <a:pt x="25" y="10"/>
                        <a:pt x="24" y="0"/>
                      </a:cubicBezTo>
                    </a:path>
                  </a:pathLst>
                </a:custGeom>
                <a:solidFill>
                  <a:srgbClr val="42A1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59"/>
                <p:cNvSpPr>
                  <a:spLocks/>
                </p:cNvSpPr>
                <p:nvPr/>
              </p:nvSpPr>
              <p:spPr bwMode="auto">
                <a:xfrm>
                  <a:off x="2060575" y="3992563"/>
                  <a:ext cx="280988" cy="130175"/>
                </a:xfrm>
                <a:custGeom>
                  <a:avLst/>
                  <a:gdLst>
                    <a:gd name="T0" fmla="*/ 23 w 435"/>
                    <a:gd name="T1" fmla="*/ 0 h 203"/>
                    <a:gd name="T2" fmla="*/ 0 w 435"/>
                    <a:gd name="T3" fmla="*/ 17 h 203"/>
                    <a:gd name="T4" fmla="*/ 4 w 435"/>
                    <a:gd name="T5" fmla="*/ 45 h 203"/>
                    <a:gd name="T6" fmla="*/ 156 w 435"/>
                    <a:gd name="T7" fmla="*/ 197 h 203"/>
                    <a:gd name="T8" fmla="*/ 206 w 435"/>
                    <a:gd name="T9" fmla="*/ 203 h 203"/>
                    <a:gd name="T10" fmla="*/ 391 w 435"/>
                    <a:gd name="T11" fmla="*/ 203 h 203"/>
                    <a:gd name="T12" fmla="*/ 435 w 435"/>
                    <a:gd name="T13" fmla="*/ 199 h 203"/>
                    <a:gd name="T14" fmla="*/ 406 w 435"/>
                    <a:gd name="T15" fmla="*/ 163 h 203"/>
                    <a:gd name="T16" fmla="*/ 276 w 435"/>
                    <a:gd name="T17" fmla="*/ 33 h 203"/>
                    <a:gd name="T18" fmla="*/ 238 w 435"/>
                    <a:gd name="T19" fmla="*/ 2 h 203"/>
                    <a:gd name="T20" fmla="*/ 131 w 435"/>
                    <a:gd name="T21" fmla="*/ 32 h 203"/>
                    <a:gd name="T22" fmla="*/ 23 w 435"/>
                    <a:gd name="T23" fmla="*/ 0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5" h="203">
                      <a:moveTo>
                        <a:pt x="23" y="0"/>
                      </a:moveTo>
                      <a:cubicBezTo>
                        <a:pt x="15" y="5"/>
                        <a:pt x="7" y="11"/>
                        <a:pt x="0" y="17"/>
                      </a:cubicBezTo>
                      <a:cubicBezTo>
                        <a:pt x="1" y="27"/>
                        <a:pt x="2" y="36"/>
                        <a:pt x="4" y="45"/>
                      </a:cubicBezTo>
                      <a:cubicBezTo>
                        <a:pt x="79" y="62"/>
                        <a:pt x="138" y="122"/>
                        <a:pt x="156" y="197"/>
                      </a:cubicBezTo>
                      <a:cubicBezTo>
                        <a:pt x="172" y="201"/>
                        <a:pt x="189" y="203"/>
                        <a:pt x="206" y="203"/>
                      </a:cubicBezTo>
                      <a:cubicBezTo>
                        <a:pt x="391" y="203"/>
                        <a:pt x="391" y="203"/>
                        <a:pt x="391" y="203"/>
                      </a:cubicBezTo>
                      <a:cubicBezTo>
                        <a:pt x="406" y="203"/>
                        <a:pt x="421" y="202"/>
                        <a:pt x="435" y="199"/>
                      </a:cubicBezTo>
                      <a:cubicBezTo>
                        <a:pt x="427" y="186"/>
                        <a:pt x="417" y="174"/>
                        <a:pt x="406" y="163"/>
                      </a:cubicBezTo>
                      <a:cubicBezTo>
                        <a:pt x="276" y="33"/>
                        <a:pt x="276" y="33"/>
                        <a:pt x="276" y="33"/>
                      </a:cubicBezTo>
                      <a:cubicBezTo>
                        <a:pt x="264" y="21"/>
                        <a:pt x="251" y="11"/>
                        <a:pt x="238" y="2"/>
                      </a:cubicBezTo>
                      <a:cubicBezTo>
                        <a:pt x="205" y="22"/>
                        <a:pt x="168" y="32"/>
                        <a:pt x="131" y="32"/>
                      </a:cubicBezTo>
                      <a:cubicBezTo>
                        <a:pt x="93" y="32"/>
                        <a:pt x="55" y="22"/>
                        <a:pt x="23" y="0"/>
                      </a:cubicBezTo>
                    </a:path>
                  </a:pathLst>
                </a:custGeom>
                <a:solidFill>
                  <a:srgbClr val="328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Freeform 60"/>
                <p:cNvSpPr>
                  <a:spLocks/>
                </p:cNvSpPr>
                <p:nvPr/>
              </p:nvSpPr>
              <p:spPr bwMode="auto">
                <a:xfrm>
                  <a:off x="2033588" y="4017963"/>
                  <a:ext cx="131763" cy="282575"/>
                </a:xfrm>
                <a:custGeom>
                  <a:avLst/>
                  <a:gdLst>
                    <a:gd name="T0" fmla="*/ 18 w 204"/>
                    <a:gd name="T1" fmla="*/ 0 h 437"/>
                    <a:gd name="T2" fmla="*/ 2 w 204"/>
                    <a:gd name="T3" fmla="*/ 21 h 437"/>
                    <a:gd name="T4" fmla="*/ 0 w 204"/>
                    <a:gd name="T5" fmla="*/ 236 h 437"/>
                    <a:gd name="T6" fmla="*/ 32 w 204"/>
                    <a:gd name="T7" fmla="*/ 277 h 437"/>
                    <a:gd name="T8" fmla="*/ 163 w 204"/>
                    <a:gd name="T9" fmla="*/ 407 h 437"/>
                    <a:gd name="T10" fmla="*/ 199 w 204"/>
                    <a:gd name="T11" fmla="*/ 437 h 437"/>
                    <a:gd name="T12" fmla="*/ 204 w 204"/>
                    <a:gd name="T13" fmla="*/ 391 h 437"/>
                    <a:gd name="T14" fmla="*/ 204 w 204"/>
                    <a:gd name="T15" fmla="*/ 206 h 437"/>
                    <a:gd name="T16" fmla="*/ 198 w 204"/>
                    <a:gd name="T17" fmla="*/ 156 h 437"/>
                    <a:gd name="T18" fmla="*/ 46 w 204"/>
                    <a:gd name="T19" fmla="*/ 4 h 437"/>
                    <a:gd name="T20" fmla="*/ 18 w 204"/>
                    <a:gd name="T21" fmla="*/ 0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4" h="437">
                      <a:moveTo>
                        <a:pt x="18" y="0"/>
                      </a:moveTo>
                      <a:cubicBezTo>
                        <a:pt x="12" y="7"/>
                        <a:pt x="7" y="14"/>
                        <a:pt x="2" y="21"/>
                      </a:cubicBezTo>
                      <a:cubicBezTo>
                        <a:pt x="42" y="86"/>
                        <a:pt x="42" y="170"/>
                        <a:pt x="0" y="236"/>
                      </a:cubicBezTo>
                      <a:cubicBezTo>
                        <a:pt x="9" y="251"/>
                        <a:pt x="20" y="264"/>
                        <a:pt x="32" y="277"/>
                      </a:cubicBezTo>
                      <a:cubicBezTo>
                        <a:pt x="163" y="407"/>
                        <a:pt x="163" y="407"/>
                        <a:pt x="163" y="407"/>
                      </a:cubicBezTo>
                      <a:cubicBezTo>
                        <a:pt x="174" y="419"/>
                        <a:pt x="186" y="428"/>
                        <a:pt x="199" y="437"/>
                      </a:cubicBezTo>
                      <a:cubicBezTo>
                        <a:pt x="203" y="422"/>
                        <a:pt x="204" y="406"/>
                        <a:pt x="204" y="391"/>
                      </a:cubicBezTo>
                      <a:cubicBezTo>
                        <a:pt x="204" y="206"/>
                        <a:pt x="204" y="206"/>
                        <a:pt x="204" y="206"/>
                      </a:cubicBezTo>
                      <a:cubicBezTo>
                        <a:pt x="204" y="189"/>
                        <a:pt x="202" y="172"/>
                        <a:pt x="198" y="156"/>
                      </a:cubicBezTo>
                      <a:cubicBezTo>
                        <a:pt x="123" y="138"/>
                        <a:pt x="63" y="79"/>
                        <a:pt x="46" y="4"/>
                      </a:cubicBezTo>
                      <a:cubicBezTo>
                        <a:pt x="37" y="2"/>
                        <a:pt x="27" y="1"/>
                        <a:pt x="18" y="0"/>
                      </a:cubicBezTo>
                    </a:path>
                  </a:pathLst>
                </a:custGeom>
                <a:solidFill>
                  <a:srgbClr val="226F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61"/>
                <p:cNvSpPr>
                  <a:spLocks/>
                </p:cNvSpPr>
                <p:nvPr/>
              </p:nvSpPr>
              <p:spPr bwMode="auto">
                <a:xfrm>
                  <a:off x="2063750" y="4021138"/>
                  <a:ext cx="98425" cy="98425"/>
                </a:xfrm>
                <a:custGeom>
                  <a:avLst/>
                  <a:gdLst>
                    <a:gd name="T0" fmla="*/ 0 w 152"/>
                    <a:gd name="T1" fmla="*/ 0 h 152"/>
                    <a:gd name="T2" fmla="*/ 152 w 152"/>
                    <a:gd name="T3" fmla="*/ 152 h 152"/>
                    <a:gd name="T4" fmla="*/ 0 w 152"/>
                    <a:gd name="T5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2" h="152">
                      <a:moveTo>
                        <a:pt x="0" y="0"/>
                      </a:moveTo>
                      <a:cubicBezTo>
                        <a:pt x="17" y="75"/>
                        <a:pt x="77" y="134"/>
                        <a:pt x="152" y="152"/>
                      </a:cubicBezTo>
                      <a:cubicBezTo>
                        <a:pt x="134" y="77"/>
                        <a:pt x="75" y="17"/>
                        <a:pt x="0" y="0"/>
                      </a:cubicBezTo>
                    </a:path>
                  </a:pathLst>
                </a:custGeom>
                <a:solidFill>
                  <a:srgbClr val="195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62"/>
                <p:cNvSpPr>
                  <a:spLocks/>
                </p:cNvSpPr>
                <p:nvPr/>
              </p:nvSpPr>
              <p:spPr bwMode="auto">
                <a:xfrm>
                  <a:off x="2008188" y="4032250"/>
                  <a:ext cx="52388" cy="139700"/>
                </a:xfrm>
                <a:custGeom>
                  <a:avLst/>
                  <a:gdLst>
                    <a:gd name="T0" fmla="*/ 42 w 82"/>
                    <a:gd name="T1" fmla="*/ 0 h 215"/>
                    <a:gd name="T2" fmla="*/ 40 w 82"/>
                    <a:gd name="T3" fmla="*/ 215 h 215"/>
                    <a:gd name="T4" fmla="*/ 42 w 82"/>
                    <a:gd name="T5" fmla="*/ 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2" h="215">
                      <a:moveTo>
                        <a:pt x="42" y="0"/>
                      </a:moveTo>
                      <a:cubicBezTo>
                        <a:pt x="1" y="64"/>
                        <a:pt x="0" y="148"/>
                        <a:pt x="40" y="215"/>
                      </a:cubicBezTo>
                      <a:cubicBezTo>
                        <a:pt x="82" y="149"/>
                        <a:pt x="82" y="65"/>
                        <a:pt x="42" y="0"/>
                      </a:cubicBezTo>
                    </a:path>
                  </a:pathLst>
                </a:custGeom>
                <a:solidFill>
                  <a:srgbClr val="163F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63"/>
                <p:cNvSpPr>
                  <a:spLocks/>
                </p:cNvSpPr>
                <p:nvPr/>
              </p:nvSpPr>
              <p:spPr bwMode="auto">
                <a:xfrm>
                  <a:off x="2076450" y="3973513"/>
                  <a:ext cx="138113" cy="39687"/>
                </a:xfrm>
                <a:custGeom>
                  <a:avLst/>
                  <a:gdLst>
                    <a:gd name="T0" fmla="*/ 105 w 215"/>
                    <a:gd name="T1" fmla="*/ 0 h 61"/>
                    <a:gd name="T2" fmla="*/ 0 w 215"/>
                    <a:gd name="T3" fmla="*/ 29 h 61"/>
                    <a:gd name="T4" fmla="*/ 108 w 215"/>
                    <a:gd name="T5" fmla="*/ 61 h 61"/>
                    <a:gd name="T6" fmla="*/ 215 w 215"/>
                    <a:gd name="T7" fmla="*/ 31 h 61"/>
                    <a:gd name="T8" fmla="*/ 105 w 215"/>
                    <a:gd name="T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5" h="61">
                      <a:moveTo>
                        <a:pt x="105" y="0"/>
                      </a:moveTo>
                      <a:cubicBezTo>
                        <a:pt x="68" y="0"/>
                        <a:pt x="32" y="10"/>
                        <a:pt x="0" y="29"/>
                      </a:cubicBezTo>
                      <a:cubicBezTo>
                        <a:pt x="32" y="51"/>
                        <a:pt x="70" y="61"/>
                        <a:pt x="108" y="61"/>
                      </a:cubicBezTo>
                      <a:cubicBezTo>
                        <a:pt x="145" y="61"/>
                        <a:pt x="182" y="51"/>
                        <a:pt x="215" y="31"/>
                      </a:cubicBezTo>
                      <a:cubicBezTo>
                        <a:pt x="181" y="10"/>
                        <a:pt x="143" y="0"/>
                        <a:pt x="105" y="0"/>
                      </a:cubicBezTo>
                    </a:path>
                  </a:pathLst>
                </a:custGeom>
                <a:solidFill>
                  <a:srgbClr val="2F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8" name="组合 737"/>
              <p:cNvGrpSpPr/>
              <p:nvPr/>
            </p:nvGrpSpPr>
            <p:grpSpPr>
              <a:xfrm>
                <a:off x="3423310" y="3101463"/>
                <a:ext cx="247279" cy="247279"/>
                <a:chOff x="6340475" y="641350"/>
                <a:chExt cx="5480050" cy="5480050"/>
              </a:xfrm>
            </p:grpSpPr>
            <p:pic>
              <p:nvPicPr>
                <p:cNvPr id="795" name="Picture 391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340475" y="641350"/>
                  <a:ext cx="5480050" cy="5480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96" name="Freeform 392"/>
                <p:cNvSpPr>
                  <a:spLocks/>
                </p:cNvSpPr>
                <p:nvPr/>
              </p:nvSpPr>
              <p:spPr bwMode="auto">
                <a:xfrm>
                  <a:off x="7307263" y="2193925"/>
                  <a:ext cx="3551238" cy="1646238"/>
                </a:xfrm>
                <a:custGeom>
                  <a:avLst/>
                  <a:gdLst>
                    <a:gd name="T0" fmla="*/ 0 w 945"/>
                    <a:gd name="T1" fmla="*/ 0 h 438"/>
                    <a:gd name="T2" fmla="*/ 415 w 945"/>
                    <a:gd name="T3" fmla="*/ 415 h 438"/>
                    <a:gd name="T4" fmla="*/ 472 w 945"/>
                    <a:gd name="T5" fmla="*/ 438 h 438"/>
                    <a:gd name="T6" fmla="*/ 528 w 945"/>
                    <a:gd name="T7" fmla="*/ 417 h 438"/>
                    <a:gd name="T8" fmla="*/ 945 w 945"/>
                    <a:gd name="T9" fmla="*/ 0 h 438"/>
                    <a:gd name="T10" fmla="*/ 0 w 945"/>
                    <a:gd name="T11" fmla="*/ 0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45" h="438">
                      <a:moveTo>
                        <a:pt x="0" y="0"/>
                      </a:moveTo>
                      <a:cubicBezTo>
                        <a:pt x="415" y="415"/>
                        <a:pt x="415" y="415"/>
                        <a:pt x="415" y="415"/>
                      </a:cubicBezTo>
                      <a:cubicBezTo>
                        <a:pt x="430" y="430"/>
                        <a:pt x="450" y="438"/>
                        <a:pt x="472" y="438"/>
                      </a:cubicBezTo>
                      <a:cubicBezTo>
                        <a:pt x="493" y="438"/>
                        <a:pt x="513" y="430"/>
                        <a:pt x="528" y="417"/>
                      </a:cubicBezTo>
                      <a:cubicBezTo>
                        <a:pt x="530" y="415"/>
                        <a:pt x="945" y="0"/>
                        <a:pt x="9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393"/>
                <p:cNvSpPr>
                  <a:spLocks/>
                </p:cNvSpPr>
                <p:nvPr/>
              </p:nvSpPr>
              <p:spPr bwMode="auto">
                <a:xfrm>
                  <a:off x="7242175" y="2246313"/>
                  <a:ext cx="1131888" cy="2262188"/>
                </a:xfrm>
                <a:custGeom>
                  <a:avLst/>
                  <a:gdLst>
                    <a:gd name="T0" fmla="*/ 713 w 713"/>
                    <a:gd name="T1" fmla="*/ 713 h 1425"/>
                    <a:gd name="T2" fmla="*/ 0 w 713"/>
                    <a:gd name="T3" fmla="*/ 1425 h 1425"/>
                    <a:gd name="T4" fmla="*/ 0 w 713"/>
                    <a:gd name="T5" fmla="*/ 0 h 1425"/>
                    <a:gd name="T6" fmla="*/ 713 w 713"/>
                    <a:gd name="T7" fmla="*/ 713 h 1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13" h="1425">
                      <a:moveTo>
                        <a:pt x="713" y="713"/>
                      </a:moveTo>
                      <a:lnTo>
                        <a:pt x="0" y="1425"/>
                      </a:lnTo>
                      <a:lnTo>
                        <a:pt x="0" y="0"/>
                      </a:lnTo>
                      <a:lnTo>
                        <a:pt x="713" y="7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394"/>
                <p:cNvSpPr>
                  <a:spLocks/>
                </p:cNvSpPr>
                <p:nvPr/>
              </p:nvSpPr>
              <p:spPr bwMode="auto">
                <a:xfrm>
                  <a:off x="7283450" y="3425825"/>
                  <a:ext cx="3594100" cy="1143000"/>
                </a:xfrm>
                <a:custGeom>
                  <a:avLst/>
                  <a:gdLst>
                    <a:gd name="T0" fmla="*/ 478 w 956"/>
                    <a:gd name="T1" fmla="*/ 134 h 304"/>
                    <a:gd name="T2" fmla="*/ 409 w 956"/>
                    <a:gd name="T3" fmla="*/ 107 h 304"/>
                    <a:gd name="T4" fmla="*/ 409 w 956"/>
                    <a:gd name="T5" fmla="*/ 106 h 304"/>
                    <a:gd name="T6" fmla="*/ 303 w 956"/>
                    <a:gd name="T7" fmla="*/ 0 h 304"/>
                    <a:gd name="T8" fmla="*/ 0 w 956"/>
                    <a:gd name="T9" fmla="*/ 304 h 304"/>
                    <a:gd name="T10" fmla="*/ 956 w 956"/>
                    <a:gd name="T11" fmla="*/ 304 h 304"/>
                    <a:gd name="T12" fmla="*/ 653 w 956"/>
                    <a:gd name="T13" fmla="*/ 0 h 304"/>
                    <a:gd name="T14" fmla="*/ 544 w 956"/>
                    <a:gd name="T15" fmla="*/ 109 h 304"/>
                    <a:gd name="T16" fmla="*/ 478 w 956"/>
                    <a:gd name="T17" fmla="*/ 13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6" h="304">
                      <a:moveTo>
                        <a:pt x="478" y="134"/>
                      </a:moveTo>
                      <a:cubicBezTo>
                        <a:pt x="453" y="134"/>
                        <a:pt x="428" y="124"/>
                        <a:pt x="409" y="107"/>
                      </a:cubicBezTo>
                      <a:cubicBezTo>
                        <a:pt x="409" y="106"/>
                        <a:pt x="409" y="106"/>
                        <a:pt x="409" y="106"/>
                      </a:cubicBezTo>
                      <a:cubicBezTo>
                        <a:pt x="303" y="0"/>
                        <a:pt x="303" y="0"/>
                        <a:pt x="303" y="0"/>
                      </a:cubicBezTo>
                      <a:cubicBezTo>
                        <a:pt x="0" y="304"/>
                        <a:pt x="0" y="304"/>
                        <a:pt x="0" y="304"/>
                      </a:cubicBezTo>
                      <a:cubicBezTo>
                        <a:pt x="956" y="304"/>
                        <a:pt x="956" y="304"/>
                        <a:pt x="956" y="304"/>
                      </a:cubicBezTo>
                      <a:cubicBezTo>
                        <a:pt x="653" y="0"/>
                        <a:pt x="653" y="0"/>
                        <a:pt x="653" y="0"/>
                      </a:cubicBezTo>
                      <a:cubicBezTo>
                        <a:pt x="590" y="63"/>
                        <a:pt x="545" y="108"/>
                        <a:pt x="544" y="109"/>
                      </a:cubicBezTo>
                      <a:cubicBezTo>
                        <a:pt x="526" y="125"/>
                        <a:pt x="503" y="134"/>
                        <a:pt x="478" y="1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395"/>
                <p:cNvSpPr>
                  <a:spLocks/>
                </p:cNvSpPr>
                <p:nvPr/>
              </p:nvSpPr>
              <p:spPr bwMode="auto">
                <a:xfrm>
                  <a:off x="9791700" y="2246313"/>
                  <a:ext cx="1127125" cy="2262188"/>
                </a:xfrm>
                <a:custGeom>
                  <a:avLst/>
                  <a:gdLst>
                    <a:gd name="T0" fmla="*/ 0 w 710"/>
                    <a:gd name="T1" fmla="*/ 713 h 1425"/>
                    <a:gd name="T2" fmla="*/ 710 w 710"/>
                    <a:gd name="T3" fmla="*/ 1425 h 1425"/>
                    <a:gd name="T4" fmla="*/ 710 w 710"/>
                    <a:gd name="T5" fmla="*/ 0 h 1425"/>
                    <a:gd name="T6" fmla="*/ 0 w 710"/>
                    <a:gd name="T7" fmla="*/ 713 h 1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10" h="1425">
                      <a:moveTo>
                        <a:pt x="0" y="713"/>
                      </a:moveTo>
                      <a:lnTo>
                        <a:pt x="710" y="1425"/>
                      </a:lnTo>
                      <a:lnTo>
                        <a:pt x="710" y="0"/>
                      </a:lnTo>
                      <a:lnTo>
                        <a:pt x="0" y="7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9" name="组合 738"/>
              <p:cNvGrpSpPr/>
              <p:nvPr/>
            </p:nvGrpSpPr>
            <p:grpSpPr>
              <a:xfrm>
                <a:off x="3753049" y="3684241"/>
                <a:ext cx="184751" cy="184751"/>
                <a:chOff x="4791075" y="2438400"/>
                <a:chExt cx="942975" cy="942975"/>
              </a:xfrm>
            </p:grpSpPr>
            <p:sp>
              <p:nvSpPr>
                <p:cNvPr id="776" name="Freeform 304"/>
                <p:cNvSpPr>
                  <a:spLocks/>
                </p:cNvSpPr>
                <p:nvPr/>
              </p:nvSpPr>
              <p:spPr bwMode="auto">
                <a:xfrm>
                  <a:off x="4791075" y="2438400"/>
                  <a:ext cx="942975" cy="942975"/>
                </a:xfrm>
                <a:custGeom>
                  <a:avLst/>
                  <a:gdLst>
                    <a:gd name="T0" fmla="*/ 1458 w 1458"/>
                    <a:gd name="T1" fmla="*/ 459 h 1459"/>
                    <a:gd name="T2" fmla="*/ 1458 w 1458"/>
                    <a:gd name="T3" fmla="*/ 405 h 1459"/>
                    <a:gd name="T4" fmla="*/ 1457 w 1458"/>
                    <a:gd name="T5" fmla="*/ 362 h 1459"/>
                    <a:gd name="T6" fmla="*/ 1449 w 1458"/>
                    <a:gd name="T7" fmla="*/ 266 h 1459"/>
                    <a:gd name="T8" fmla="*/ 1420 w 1458"/>
                    <a:gd name="T9" fmla="*/ 175 h 1459"/>
                    <a:gd name="T10" fmla="*/ 1362 w 1458"/>
                    <a:gd name="T11" fmla="*/ 97 h 1459"/>
                    <a:gd name="T12" fmla="*/ 1284 w 1458"/>
                    <a:gd name="T13" fmla="*/ 39 h 1459"/>
                    <a:gd name="T14" fmla="*/ 1193 w 1458"/>
                    <a:gd name="T15" fmla="*/ 10 h 1459"/>
                    <a:gd name="T16" fmla="*/ 1097 w 1458"/>
                    <a:gd name="T17" fmla="*/ 1 h 1459"/>
                    <a:gd name="T18" fmla="*/ 1053 w 1458"/>
                    <a:gd name="T19" fmla="*/ 1 h 1459"/>
                    <a:gd name="T20" fmla="*/ 1000 w 1458"/>
                    <a:gd name="T21" fmla="*/ 0 h 1459"/>
                    <a:gd name="T22" fmla="*/ 458 w 1458"/>
                    <a:gd name="T23" fmla="*/ 0 h 1459"/>
                    <a:gd name="T24" fmla="*/ 405 w 1458"/>
                    <a:gd name="T25" fmla="*/ 1 h 1459"/>
                    <a:gd name="T26" fmla="*/ 361 w 1458"/>
                    <a:gd name="T27" fmla="*/ 1 h 1459"/>
                    <a:gd name="T28" fmla="*/ 265 w 1458"/>
                    <a:gd name="T29" fmla="*/ 10 h 1459"/>
                    <a:gd name="T30" fmla="*/ 175 w 1458"/>
                    <a:gd name="T31" fmla="*/ 39 h 1459"/>
                    <a:gd name="T32" fmla="*/ 96 w 1458"/>
                    <a:gd name="T33" fmla="*/ 97 h 1459"/>
                    <a:gd name="T34" fmla="*/ 38 w 1458"/>
                    <a:gd name="T35" fmla="*/ 175 h 1459"/>
                    <a:gd name="T36" fmla="*/ 9 w 1458"/>
                    <a:gd name="T37" fmla="*/ 266 h 1459"/>
                    <a:gd name="T38" fmla="*/ 1 w 1458"/>
                    <a:gd name="T39" fmla="*/ 362 h 1459"/>
                    <a:gd name="T40" fmla="*/ 0 w 1458"/>
                    <a:gd name="T41" fmla="*/ 405 h 1459"/>
                    <a:gd name="T42" fmla="*/ 0 w 1458"/>
                    <a:gd name="T43" fmla="*/ 459 h 1459"/>
                    <a:gd name="T44" fmla="*/ 0 w 1458"/>
                    <a:gd name="T45" fmla="*/ 1001 h 1459"/>
                    <a:gd name="T46" fmla="*/ 0 w 1458"/>
                    <a:gd name="T47" fmla="*/ 1054 h 1459"/>
                    <a:gd name="T48" fmla="*/ 1 w 1458"/>
                    <a:gd name="T49" fmla="*/ 1098 h 1459"/>
                    <a:gd name="T50" fmla="*/ 9 w 1458"/>
                    <a:gd name="T51" fmla="*/ 1193 h 1459"/>
                    <a:gd name="T52" fmla="*/ 38 w 1458"/>
                    <a:gd name="T53" fmla="*/ 1284 h 1459"/>
                    <a:gd name="T54" fmla="*/ 96 w 1458"/>
                    <a:gd name="T55" fmla="*/ 1363 h 1459"/>
                    <a:gd name="T56" fmla="*/ 175 w 1458"/>
                    <a:gd name="T57" fmla="*/ 1421 h 1459"/>
                    <a:gd name="T58" fmla="*/ 265 w 1458"/>
                    <a:gd name="T59" fmla="*/ 1450 h 1459"/>
                    <a:gd name="T60" fmla="*/ 361 w 1458"/>
                    <a:gd name="T61" fmla="*/ 1458 h 1459"/>
                    <a:gd name="T62" fmla="*/ 405 w 1458"/>
                    <a:gd name="T63" fmla="*/ 1459 h 1459"/>
                    <a:gd name="T64" fmla="*/ 458 w 1458"/>
                    <a:gd name="T65" fmla="*/ 1459 h 1459"/>
                    <a:gd name="T66" fmla="*/ 1000 w 1458"/>
                    <a:gd name="T67" fmla="*/ 1459 h 1459"/>
                    <a:gd name="T68" fmla="*/ 1053 w 1458"/>
                    <a:gd name="T69" fmla="*/ 1459 h 1459"/>
                    <a:gd name="T70" fmla="*/ 1097 w 1458"/>
                    <a:gd name="T71" fmla="*/ 1458 h 1459"/>
                    <a:gd name="T72" fmla="*/ 1193 w 1458"/>
                    <a:gd name="T73" fmla="*/ 1450 h 1459"/>
                    <a:gd name="T74" fmla="*/ 1284 w 1458"/>
                    <a:gd name="T75" fmla="*/ 1421 h 1459"/>
                    <a:gd name="T76" fmla="*/ 1362 w 1458"/>
                    <a:gd name="T77" fmla="*/ 1363 h 1459"/>
                    <a:gd name="T78" fmla="*/ 1420 w 1458"/>
                    <a:gd name="T79" fmla="*/ 1284 h 1459"/>
                    <a:gd name="T80" fmla="*/ 1449 w 1458"/>
                    <a:gd name="T81" fmla="*/ 1193 h 1459"/>
                    <a:gd name="T82" fmla="*/ 1457 w 1458"/>
                    <a:gd name="T83" fmla="*/ 1098 h 1459"/>
                    <a:gd name="T84" fmla="*/ 1458 w 1458"/>
                    <a:gd name="T85" fmla="*/ 1054 h 1459"/>
                    <a:gd name="T86" fmla="*/ 1458 w 1458"/>
                    <a:gd name="T87" fmla="*/ 1001 h 1459"/>
                    <a:gd name="T88" fmla="*/ 1458 w 1458"/>
                    <a:gd name="T89" fmla="*/ 459 h 1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458" h="1459">
                      <a:moveTo>
                        <a:pt x="1458" y="459"/>
                      </a:moveTo>
                      <a:cubicBezTo>
                        <a:pt x="1458" y="446"/>
                        <a:pt x="1458" y="427"/>
                        <a:pt x="1458" y="405"/>
                      </a:cubicBezTo>
                      <a:cubicBezTo>
                        <a:pt x="1458" y="382"/>
                        <a:pt x="1458" y="373"/>
                        <a:pt x="1457" y="362"/>
                      </a:cubicBezTo>
                      <a:cubicBezTo>
                        <a:pt x="1457" y="329"/>
                        <a:pt x="1455" y="296"/>
                        <a:pt x="1449" y="266"/>
                      </a:cubicBezTo>
                      <a:cubicBezTo>
                        <a:pt x="1443" y="234"/>
                        <a:pt x="1435" y="205"/>
                        <a:pt x="1420" y="175"/>
                      </a:cubicBezTo>
                      <a:cubicBezTo>
                        <a:pt x="1405" y="146"/>
                        <a:pt x="1384" y="120"/>
                        <a:pt x="1362" y="97"/>
                      </a:cubicBezTo>
                      <a:cubicBezTo>
                        <a:pt x="1339" y="74"/>
                        <a:pt x="1313" y="54"/>
                        <a:pt x="1284" y="39"/>
                      </a:cubicBezTo>
                      <a:cubicBezTo>
                        <a:pt x="1254" y="24"/>
                        <a:pt x="1225" y="16"/>
                        <a:pt x="1193" y="10"/>
                      </a:cubicBezTo>
                      <a:cubicBezTo>
                        <a:pt x="1163" y="4"/>
                        <a:pt x="1130" y="2"/>
                        <a:pt x="1097" y="1"/>
                      </a:cubicBezTo>
                      <a:cubicBezTo>
                        <a:pt x="1086" y="1"/>
                        <a:pt x="1077" y="1"/>
                        <a:pt x="1053" y="1"/>
                      </a:cubicBezTo>
                      <a:cubicBezTo>
                        <a:pt x="1031" y="1"/>
                        <a:pt x="1013" y="0"/>
                        <a:pt x="1000" y="0"/>
                      </a:cubicBezTo>
                      <a:cubicBezTo>
                        <a:pt x="458" y="0"/>
                        <a:pt x="458" y="0"/>
                        <a:pt x="458" y="0"/>
                      </a:cubicBezTo>
                      <a:cubicBezTo>
                        <a:pt x="445" y="0"/>
                        <a:pt x="427" y="1"/>
                        <a:pt x="405" y="1"/>
                      </a:cubicBezTo>
                      <a:cubicBezTo>
                        <a:pt x="381" y="1"/>
                        <a:pt x="372" y="1"/>
                        <a:pt x="361" y="1"/>
                      </a:cubicBezTo>
                      <a:cubicBezTo>
                        <a:pt x="328" y="2"/>
                        <a:pt x="295" y="4"/>
                        <a:pt x="265" y="10"/>
                      </a:cubicBezTo>
                      <a:cubicBezTo>
                        <a:pt x="233" y="16"/>
                        <a:pt x="204" y="24"/>
                        <a:pt x="175" y="39"/>
                      </a:cubicBezTo>
                      <a:cubicBezTo>
                        <a:pt x="145" y="54"/>
                        <a:pt x="119" y="74"/>
                        <a:pt x="96" y="97"/>
                      </a:cubicBezTo>
                      <a:cubicBezTo>
                        <a:pt x="74" y="120"/>
                        <a:pt x="53" y="146"/>
                        <a:pt x="38" y="175"/>
                      </a:cubicBezTo>
                      <a:cubicBezTo>
                        <a:pt x="23" y="205"/>
                        <a:pt x="15" y="234"/>
                        <a:pt x="9" y="266"/>
                      </a:cubicBezTo>
                      <a:cubicBezTo>
                        <a:pt x="3" y="296"/>
                        <a:pt x="1" y="329"/>
                        <a:pt x="1" y="362"/>
                      </a:cubicBezTo>
                      <a:cubicBezTo>
                        <a:pt x="0" y="373"/>
                        <a:pt x="0" y="382"/>
                        <a:pt x="0" y="405"/>
                      </a:cubicBezTo>
                      <a:cubicBezTo>
                        <a:pt x="0" y="427"/>
                        <a:pt x="0" y="446"/>
                        <a:pt x="0" y="459"/>
                      </a:cubicBezTo>
                      <a:cubicBezTo>
                        <a:pt x="0" y="1001"/>
                        <a:pt x="0" y="1001"/>
                        <a:pt x="0" y="1001"/>
                      </a:cubicBezTo>
                      <a:cubicBezTo>
                        <a:pt x="0" y="1014"/>
                        <a:pt x="0" y="1032"/>
                        <a:pt x="0" y="1054"/>
                      </a:cubicBezTo>
                      <a:cubicBezTo>
                        <a:pt x="0" y="1077"/>
                        <a:pt x="0" y="1087"/>
                        <a:pt x="1" y="1098"/>
                      </a:cubicBezTo>
                      <a:cubicBezTo>
                        <a:pt x="1" y="1131"/>
                        <a:pt x="3" y="1164"/>
                        <a:pt x="9" y="1193"/>
                      </a:cubicBezTo>
                      <a:cubicBezTo>
                        <a:pt x="15" y="1226"/>
                        <a:pt x="23" y="1255"/>
                        <a:pt x="38" y="1284"/>
                      </a:cubicBezTo>
                      <a:cubicBezTo>
                        <a:pt x="53" y="1314"/>
                        <a:pt x="74" y="1340"/>
                        <a:pt x="96" y="1363"/>
                      </a:cubicBezTo>
                      <a:cubicBezTo>
                        <a:pt x="119" y="1385"/>
                        <a:pt x="145" y="1406"/>
                        <a:pt x="175" y="1421"/>
                      </a:cubicBezTo>
                      <a:cubicBezTo>
                        <a:pt x="204" y="1436"/>
                        <a:pt x="233" y="1444"/>
                        <a:pt x="265" y="1450"/>
                      </a:cubicBezTo>
                      <a:cubicBezTo>
                        <a:pt x="295" y="1455"/>
                        <a:pt x="328" y="1458"/>
                        <a:pt x="361" y="1458"/>
                      </a:cubicBezTo>
                      <a:cubicBezTo>
                        <a:pt x="372" y="1458"/>
                        <a:pt x="381" y="1459"/>
                        <a:pt x="405" y="1459"/>
                      </a:cubicBezTo>
                      <a:cubicBezTo>
                        <a:pt x="427" y="1459"/>
                        <a:pt x="445" y="1459"/>
                        <a:pt x="458" y="1459"/>
                      </a:cubicBezTo>
                      <a:cubicBezTo>
                        <a:pt x="1000" y="1459"/>
                        <a:pt x="1000" y="1459"/>
                        <a:pt x="1000" y="1459"/>
                      </a:cubicBezTo>
                      <a:cubicBezTo>
                        <a:pt x="1013" y="1459"/>
                        <a:pt x="1031" y="1459"/>
                        <a:pt x="1053" y="1459"/>
                      </a:cubicBezTo>
                      <a:cubicBezTo>
                        <a:pt x="1077" y="1459"/>
                        <a:pt x="1086" y="1458"/>
                        <a:pt x="1097" y="1458"/>
                      </a:cubicBezTo>
                      <a:cubicBezTo>
                        <a:pt x="1130" y="1458"/>
                        <a:pt x="1163" y="1455"/>
                        <a:pt x="1193" y="1450"/>
                      </a:cubicBezTo>
                      <a:cubicBezTo>
                        <a:pt x="1225" y="1444"/>
                        <a:pt x="1254" y="1436"/>
                        <a:pt x="1284" y="1421"/>
                      </a:cubicBezTo>
                      <a:cubicBezTo>
                        <a:pt x="1313" y="1406"/>
                        <a:pt x="1339" y="1385"/>
                        <a:pt x="1362" y="1363"/>
                      </a:cubicBezTo>
                      <a:cubicBezTo>
                        <a:pt x="1384" y="1340"/>
                        <a:pt x="1405" y="1314"/>
                        <a:pt x="1420" y="1284"/>
                      </a:cubicBezTo>
                      <a:cubicBezTo>
                        <a:pt x="1435" y="1255"/>
                        <a:pt x="1443" y="1226"/>
                        <a:pt x="1449" y="1193"/>
                      </a:cubicBezTo>
                      <a:cubicBezTo>
                        <a:pt x="1455" y="1164"/>
                        <a:pt x="1457" y="1131"/>
                        <a:pt x="1457" y="1098"/>
                      </a:cubicBezTo>
                      <a:cubicBezTo>
                        <a:pt x="1458" y="1087"/>
                        <a:pt x="1458" y="1077"/>
                        <a:pt x="1458" y="1054"/>
                      </a:cubicBezTo>
                      <a:cubicBezTo>
                        <a:pt x="1458" y="1032"/>
                        <a:pt x="1458" y="1014"/>
                        <a:pt x="1458" y="1001"/>
                      </a:cubicBezTo>
                      <a:lnTo>
                        <a:pt x="1458" y="459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Oval 305"/>
                <p:cNvSpPr>
                  <a:spLocks noChangeArrowheads="1"/>
                </p:cNvSpPr>
                <p:nvPr/>
              </p:nvSpPr>
              <p:spPr bwMode="auto">
                <a:xfrm>
                  <a:off x="4849813" y="2497138"/>
                  <a:ext cx="819150" cy="819150"/>
                </a:xfrm>
                <a:prstGeom prst="ellipse">
                  <a:avLst/>
                </a:prstGeom>
                <a:solidFill>
                  <a:srgbClr val="F3F3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306"/>
                <p:cNvSpPr>
                  <a:spLocks/>
                </p:cNvSpPr>
                <p:nvPr/>
              </p:nvSpPr>
              <p:spPr bwMode="auto">
                <a:xfrm>
                  <a:off x="5216525" y="2557463"/>
                  <a:ext cx="22225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307"/>
                <p:cNvSpPr>
                  <a:spLocks/>
                </p:cNvSpPr>
                <p:nvPr/>
              </p:nvSpPr>
              <p:spPr bwMode="auto">
                <a:xfrm>
                  <a:off x="5262563" y="2557463"/>
                  <a:ext cx="44450" cy="66675"/>
                </a:xfrm>
                <a:custGeom>
                  <a:avLst/>
                  <a:gdLst>
                    <a:gd name="T0" fmla="*/ 13 w 69"/>
                    <a:gd name="T1" fmla="*/ 33 h 103"/>
                    <a:gd name="T2" fmla="*/ 3 w 69"/>
                    <a:gd name="T3" fmla="*/ 33 h 103"/>
                    <a:gd name="T4" fmla="*/ 12 w 69"/>
                    <a:gd name="T5" fmla="*/ 9 h 103"/>
                    <a:gd name="T6" fmla="*/ 37 w 69"/>
                    <a:gd name="T7" fmla="*/ 0 h 103"/>
                    <a:gd name="T8" fmla="*/ 61 w 69"/>
                    <a:gd name="T9" fmla="*/ 8 h 103"/>
                    <a:gd name="T10" fmla="*/ 69 w 69"/>
                    <a:gd name="T11" fmla="*/ 28 h 103"/>
                    <a:gd name="T12" fmla="*/ 52 w 69"/>
                    <a:gd name="T13" fmla="*/ 57 h 103"/>
                    <a:gd name="T14" fmla="*/ 24 w 69"/>
                    <a:gd name="T15" fmla="*/ 74 h 103"/>
                    <a:gd name="T16" fmla="*/ 14 w 69"/>
                    <a:gd name="T17" fmla="*/ 83 h 103"/>
                    <a:gd name="T18" fmla="*/ 10 w 69"/>
                    <a:gd name="T19" fmla="*/ 95 h 103"/>
                    <a:gd name="T20" fmla="*/ 68 w 69"/>
                    <a:gd name="T21" fmla="*/ 95 h 103"/>
                    <a:gd name="T22" fmla="*/ 68 w 69"/>
                    <a:gd name="T23" fmla="*/ 103 h 103"/>
                    <a:gd name="T24" fmla="*/ 0 w 69"/>
                    <a:gd name="T25" fmla="*/ 103 h 103"/>
                    <a:gd name="T26" fmla="*/ 2 w 69"/>
                    <a:gd name="T27" fmla="*/ 89 h 103"/>
                    <a:gd name="T28" fmla="*/ 8 w 69"/>
                    <a:gd name="T29" fmla="*/ 78 h 103"/>
                    <a:gd name="T30" fmla="*/ 31 w 69"/>
                    <a:gd name="T31" fmla="*/ 59 h 103"/>
                    <a:gd name="T32" fmla="*/ 50 w 69"/>
                    <a:gd name="T33" fmla="*/ 47 h 103"/>
                    <a:gd name="T34" fmla="*/ 58 w 69"/>
                    <a:gd name="T35" fmla="*/ 29 h 103"/>
                    <a:gd name="T36" fmla="*/ 52 w 69"/>
                    <a:gd name="T37" fmla="*/ 13 h 103"/>
                    <a:gd name="T38" fmla="*/ 36 w 69"/>
                    <a:gd name="T39" fmla="*/ 7 h 103"/>
                    <a:gd name="T40" fmla="*/ 19 w 69"/>
                    <a:gd name="T41" fmla="*/ 15 h 103"/>
                    <a:gd name="T42" fmla="*/ 13 w 69"/>
                    <a:gd name="T43" fmla="*/ 3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9" h="103">
                      <a:moveTo>
                        <a:pt x="1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23"/>
                        <a:pt x="6" y="15"/>
                        <a:pt x="12" y="9"/>
                      </a:cubicBezTo>
                      <a:cubicBezTo>
                        <a:pt x="18" y="3"/>
                        <a:pt x="27" y="0"/>
                        <a:pt x="37" y="0"/>
                      </a:cubicBezTo>
                      <a:cubicBezTo>
                        <a:pt x="47" y="0"/>
                        <a:pt x="55" y="2"/>
                        <a:pt x="61" y="8"/>
                      </a:cubicBezTo>
                      <a:cubicBezTo>
                        <a:pt x="66" y="13"/>
                        <a:pt x="69" y="20"/>
                        <a:pt x="69" y="28"/>
                      </a:cubicBezTo>
                      <a:cubicBezTo>
                        <a:pt x="69" y="39"/>
                        <a:pt x="63" y="49"/>
                        <a:pt x="52" y="57"/>
                      </a:cubicBezTo>
                      <a:cubicBezTo>
                        <a:pt x="42" y="63"/>
                        <a:pt x="33" y="68"/>
                        <a:pt x="24" y="74"/>
                      </a:cubicBezTo>
                      <a:cubicBezTo>
                        <a:pt x="19" y="77"/>
                        <a:pt x="16" y="80"/>
                        <a:pt x="14" y="83"/>
                      </a:cubicBezTo>
                      <a:cubicBezTo>
                        <a:pt x="12" y="86"/>
                        <a:pt x="10" y="91"/>
                        <a:pt x="10" y="95"/>
                      </a:cubicBezTo>
                      <a:cubicBezTo>
                        <a:pt x="68" y="95"/>
                        <a:pt x="68" y="95"/>
                        <a:pt x="68" y="95"/>
                      </a:cubicBezTo>
                      <a:cubicBezTo>
                        <a:pt x="68" y="103"/>
                        <a:pt x="68" y="103"/>
                        <a:pt x="68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97"/>
                        <a:pt x="1" y="93"/>
                        <a:pt x="2" y="89"/>
                      </a:cubicBezTo>
                      <a:cubicBezTo>
                        <a:pt x="3" y="85"/>
                        <a:pt x="5" y="81"/>
                        <a:pt x="8" y="78"/>
                      </a:cubicBezTo>
                      <a:cubicBezTo>
                        <a:pt x="14" y="71"/>
                        <a:pt x="21" y="65"/>
                        <a:pt x="31" y="59"/>
                      </a:cubicBezTo>
                      <a:cubicBezTo>
                        <a:pt x="42" y="53"/>
                        <a:pt x="48" y="48"/>
                        <a:pt x="50" y="47"/>
                      </a:cubicBezTo>
                      <a:cubicBezTo>
                        <a:pt x="56" y="42"/>
                        <a:pt x="58" y="36"/>
                        <a:pt x="58" y="29"/>
                      </a:cubicBezTo>
                      <a:cubicBezTo>
                        <a:pt x="58" y="22"/>
                        <a:pt x="56" y="17"/>
                        <a:pt x="52" y="13"/>
                      </a:cubicBezTo>
                      <a:cubicBezTo>
                        <a:pt x="48" y="9"/>
                        <a:pt x="42" y="7"/>
                        <a:pt x="36" y="7"/>
                      </a:cubicBezTo>
                      <a:cubicBezTo>
                        <a:pt x="29" y="7"/>
                        <a:pt x="24" y="10"/>
                        <a:pt x="19" y="15"/>
                      </a:cubicBezTo>
                      <a:cubicBezTo>
                        <a:pt x="15" y="20"/>
                        <a:pt x="13" y="26"/>
                        <a:pt x="13" y="3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308"/>
                <p:cNvSpPr>
                  <a:spLocks noEditPoints="1"/>
                </p:cNvSpPr>
                <p:nvPr/>
              </p:nvSpPr>
              <p:spPr bwMode="auto">
                <a:xfrm>
                  <a:off x="5235575" y="3192463"/>
                  <a:ext cx="44450" cy="68262"/>
                </a:xfrm>
                <a:custGeom>
                  <a:avLst/>
                  <a:gdLst>
                    <a:gd name="T0" fmla="*/ 68 w 69"/>
                    <a:gd name="T1" fmla="*/ 26 h 106"/>
                    <a:gd name="T2" fmla="*/ 58 w 69"/>
                    <a:gd name="T3" fmla="*/ 26 h 106"/>
                    <a:gd name="T4" fmla="*/ 51 w 69"/>
                    <a:gd name="T5" fmla="*/ 13 h 106"/>
                    <a:gd name="T6" fmla="*/ 38 w 69"/>
                    <a:gd name="T7" fmla="*/ 8 h 106"/>
                    <a:gd name="T8" fmla="*/ 18 w 69"/>
                    <a:gd name="T9" fmla="*/ 18 h 106"/>
                    <a:gd name="T10" fmla="*/ 9 w 69"/>
                    <a:gd name="T11" fmla="*/ 55 h 106"/>
                    <a:gd name="T12" fmla="*/ 19 w 69"/>
                    <a:gd name="T13" fmla="*/ 44 h 106"/>
                    <a:gd name="T14" fmla="*/ 36 w 69"/>
                    <a:gd name="T15" fmla="*/ 39 h 106"/>
                    <a:gd name="T16" fmla="*/ 61 w 69"/>
                    <a:gd name="T17" fmla="*/ 48 h 106"/>
                    <a:gd name="T18" fmla="*/ 69 w 69"/>
                    <a:gd name="T19" fmla="*/ 72 h 106"/>
                    <a:gd name="T20" fmla="*/ 61 w 69"/>
                    <a:gd name="T21" fmla="*/ 97 h 106"/>
                    <a:gd name="T22" fmla="*/ 36 w 69"/>
                    <a:gd name="T23" fmla="*/ 106 h 106"/>
                    <a:gd name="T24" fmla="*/ 10 w 69"/>
                    <a:gd name="T25" fmla="*/ 95 h 106"/>
                    <a:gd name="T26" fmla="*/ 0 w 69"/>
                    <a:gd name="T27" fmla="*/ 56 h 106"/>
                    <a:gd name="T28" fmla="*/ 7 w 69"/>
                    <a:gd name="T29" fmla="*/ 19 h 106"/>
                    <a:gd name="T30" fmla="*/ 37 w 69"/>
                    <a:gd name="T31" fmla="*/ 0 h 106"/>
                    <a:gd name="T32" fmla="*/ 58 w 69"/>
                    <a:gd name="T33" fmla="*/ 7 h 106"/>
                    <a:gd name="T34" fmla="*/ 68 w 69"/>
                    <a:gd name="T35" fmla="*/ 26 h 106"/>
                    <a:gd name="T36" fmla="*/ 36 w 69"/>
                    <a:gd name="T37" fmla="*/ 47 h 106"/>
                    <a:gd name="T38" fmla="*/ 19 w 69"/>
                    <a:gd name="T39" fmla="*/ 54 h 106"/>
                    <a:gd name="T40" fmla="*/ 13 w 69"/>
                    <a:gd name="T41" fmla="*/ 72 h 106"/>
                    <a:gd name="T42" fmla="*/ 18 w 69"/>
                    <a:gd name="T43" fmla="*/ 89 h 106"/>
                    <a:gd name="T44" fmla="*/ 36 w 69"/>
                    <a:gd name="T45" fmla="*/ 98 h 106"/>
                    <a:gd name="T46" fmla="*/ 55 w 69"/>
                    <a:gd name="T47" fmla="*/ 90 h 106"/>
                    <a:gd name="T48" fmla="*/ 60 w 69"/>
                    <a:gd name="T49" fmla="*/ 72 h 106"/>
                    <a:gd name="T50" fmla="*/ 54 w 69"/>
                    <a:gd name="T51" fmla="*/ 53 h 106"/>
                    <a:gd name="T52" fmla="*/ 36 w 69"/>
                    <a:gd name="T53" fmla="*/ 47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9" h="106">
                      <a:moveTo>
                        <a:pt x="68" y="26"/>
                      </a:move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7" y="20"/>
                        <a:pt x="55" y="16"/>
                        <a:pt x="51" y="13"/>
                      </a:cubicBezTo>
                      <a:cubicBezTo>
                        <a:pt x="48" y="10"/>
                        <a:pt x="44" y="8"/>
                        <a:pt x="38" y="8"/>
                      </a:cubicBezTo>
                      <a:cubicBezTo>
                        <a:pt x="30" y="8"/>
                        <a:pt x="23" y="11"/>
                        <a:pt x="18" y="18"/>
                      </a:cubicBezTo>
                      <a:cubicBezTo>
                        <a:pt x="12" y="25"/>
                        <a:pt x="9" y="38"/>
                        <a:pt x="9" y="55"/>
                      </a:cubicBezTo>
                      <a:cubicBezTo>
                        <a:pt x="13" y="49"/>
                        <a:pt x="17" y="46"/>
                        <a:pt x="19" y="44"/>
                      </a:cubicBezTo>
                      <a:cubicBezTo>
                        <a:pt x="24" y="40"/>
                        <a:pt x="30" y="39"/>
                        <a:pt x="36" y="39"/>
                      </a:cubicBezTo>
                      <a:cubicBezTo>
                        <a:pt x="47" y="39"/>
                        <a:pt x="55" y="42"/>
                        <a:pt x="61" y="48"/>
                      </a:cubicBezTo>
                      <a:cubicBezTo>
                        <a:pt x="66" y="53"/>
                        <a:pt x="69" y="62"/>
                        <a:pt x="69" y="72"/>
                      </a:cubicBezTo>
                      <a:cubicBezTo>
                        <a:pt x="69" y="83"/>
                        <a:pt x="66" y="91"/>
                        <a:pt x="61" y="97"/>
                      </a:cubicBezTo>
                      <a:cubicBezTo>
                        <a:pt x="55" y="103"/>
                        <a:pt x="47" y="106"/>
                        <a:pt x="36" y="106"/>
                      </a:cubicBezTo>
                      <a:cubicBezTo>
                        <a:pt x="25" y="106"/>
                        <a:pt x="17" y="102"/>
                        <a:pt x="10" y="95"/>
                      </a:cubicBezTo>
                      <a:cubicBezTo>
                        <a:pt x="3" y="86"/>
                        <a:pt x="0" y="74"/>
                        <a:pt x="0" y="56"/>
                      </a:cubicBezTo>
                      <a:cubicBezTo>
                        <a:pt x="0" y="41"/>
                        <a:pt x="2" y="29"/>
                        <a:pt x="7" y="19"/>
                      </a:cubicBezTo>
                      <a:cubicBezTo>
                        <a:pt x="14" y="7"/>
                        <a:pt x="24" y="0"/>
                        <a:pt x="37" y="0"/>
                      </a:cubicBezTo>
                      <a:cubicBezTo>
                        <a:pt x="46" y="0"/>
                        <a:pt x="53" y="2"/>
                        <a:pt x="58" y="7"/>
                      </a:cubicBezTo>
                      <a:cubicBezTo>
                        <a:pt x="64" y="11"/>
                        <a:pt x="67" y="17"/>
                        <a:pt x="68" y="26"/>
                      </a:cubicBezTo>
                      <a:close/>
                      <a:moveTo>
                        <a:pt x="36" y="47"/>
                      </a:moveTo>
                      <a:cubicBezTo>
                        <a:pt x="29" y="47"/>
                        <a:pt x="23" y="49"/>
                        <a:pt x="19" y="54"/>
                      </a:cubicBezTo>
                      <a:cubicBezTo>
                        <a:pt x="15" y="59"/>
                        <a:pt x="13" y="65"/>
                        <a:pt x="13" y="72"/>
                      </a:cubicBezTo>
                      <a:cubicBezTo>
                        <a:pt x="13" y="79"/>
                        <a:pt x="15" y="85"/>
                        <a:pt x="18" y="89"/>
                      </a:cubicBezTo>
                      <a:cubicBezTo>
                        <a:pt x="22" y="95"/>
                        <a:pt x="28" y="98"/>
                        <a:pt x="36" y="98"/>
                      </a:cubicBezTo>
                      <a:cubicBezTo>
                        <a:pt x="44" y="98"/>
                        <a:pt x="51" y="95"/>
                        <a:pt x="55" y="90"/>
                      </a:cubicBezTo>
                      <a:cubicBezTo>
                        <a:pt x="58" y="85"/>
                        <a:pt x="60" y="79"/>
                        <a:pt x="60" y="72"/>
                      </a:cubicBezTo>
                      <a:cubicBezTo>
                        <a:pt x="60" y="64"/>
                        <a:pt x="58" y="57"/>
                        <a:pt x="54" y="53"/>
                      </a:cubicBezTo>
                      <a:cubicBezTo>
                        <a:pt x="50" y="49"/>
                        <a:pt x="44" y="47"/>
                        <a:pt x="36" y="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309"/>
                <p:cNvSpPr>
                  <a:spLocks/>
                </p:cNvSpPr>
                <p:nvPr/>
              </p:nvSpPr>
              <p:spPr bwMode="auto">
                <a:xfrm>
                  <a:off x="5402263" y="2603500"/>
                  <a:ext cx="23813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6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310"/>
                <p:cNvSpPr>
                  <a:spLocks/>
                </p:cNvSpPr>
                <p:nvPr/>
              </p:nvSpPr>
              <p:spPr bwMode="auto">
                <a:xfrm>
                  <a:off x="5511800" y="2720975"/>
                  <a:ext cx="44450" cy="66675"/>
                </a:xfrm>
                <a:custGeom>
                  <a:avLst/>
                  <a:gdLst>
                    <a:gd name="T0" fmla="*/ 13 w 68"/>
                    <a:gd name="T1" fmla="*/ 34 h 103"/>
                    <a:gd name="T2" fmla="*/ 3 w 68"/>
                    <a:gd name="T3" fmla="*/ 34 h 103"/>
                    <a:gd name="T4" fmla="*/ 12 w 68"/>
                    <a:gd name="T5" fmla="*/ 9 h 103"/>
                    <a:gd name="T6" fmla="*/ 37 w 68"/>
                    <a:gd name="T7" fmla="*/ 0 h 103"/>
                    <a:gd name="T8" fmla="*/ 60 w 68"/>
                    <a:gd name="T9" fmla="*/ 8 h 103"/>
                    <a:gd name="T10" fmla="*/ 68 w 68"/>
                    <a:gd name="T11" fmla="*/ 28 h 103"/>
                    <a:gd name="T12" fmla="*/ 52 w 68"/>
                    <a:gd name="T13" fmla="*/ 57 h 103"/>
                    <a:gd name="T14" fmla="*/ 23 w 68"/>
                    <a:gd name="T15" fmla="*/ 74 h 103"/>
                    <a:gd name="T16" fmla="*/ 14 w 68"/>
                    <a:gd name="T17" fmla="*/ 83 h 103"/>
                    <a:gd name="T18" fmla="*/ 10 w 68"/>
                    <a:gd name="T19" fmla="*/ 95 h 103"/>
                    <a:gd name="T20" fmla="*/ 67 w 68"/>
                    <a:gd name="T21" fmla="*/ 95 h 103"/>
                    <a:gd name="T22" fmla="*/ 67 w 68"/>
                    <a:gd name="T23" fmla="*/ 103 h 103"/>
                    <a:gd name="T24" fmla="*/ 0 w 68"/>
                    <a:gd name="T25" fmla="*/ 103 h 103"/>
                    <a:gd name="T26" fmla="*/ 2 w 68"/>
                    <a:gd name="T27" fmla="*/ 89 h 103"/>
                    <a:gd name="T28" fmla="*/ 8 w 68"/>
                    <a:gd name="T29" fmla="*/ 78 h 103"/>
                    <a:gd name="T30" fmla="*/ 31 w 68"/>
                    <a:gd name="T31" fmla="*/ 60 h 103"/>
                    <a:gd name="T32" fmla="*/ 50 w 68"/>
                    <a:gd name="T33" fmla="*/ 47 h 103"/>
                    <a:gd name="T34" fmla="*/ 58 w 68"/>
                    <a:gd name="T35" fmla="*/ 29 h 103"/>
                    <a:gd name="T36" fmla="*/ 52 w 68"/>
                    <a:gd name="T37" fmla="*/ 14 h 103"/>
                    <a:gd name="T38" fmla="*/ 35 w 68"/>
                    <a:gd name="T39" fmla="*/ 8 h 103"/>
                    <a:gd name="T40" fmla="*/ 19 w 68"/>
                    <a:gd name="T41" fmla="*/ 15 h 103"/>
                    <a:gd name="T42" fmla="*/ 13 w 68"/>
                    <a:gd name="T43" fmla="*/ 34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8" h="103">
                      <a:moveTo>
                        <a:pt x="1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23"/>
                        <a:pt x="6" y="15"/>
                        <a:pt x="12" y="9"/>
                      </a:cubicBezTo>
                      <a:cubicBezTo>
                        <a:pt x="18" y="3"/>
                        <a:pt x="26" y="0"/>
                        <a:pt x="37" y="0"/>
                      </a:cubicBezTo>
                      <a:cubicBezTo>
                        <a:pt x="47" y="0"/>
                        <a:pt x="54" y="3"/>
                        <a:pt x="60" y="8"/>
                      </a:cubicBezTo>
                      <a:cubicBezTo>
                        <a:pt x="66" y="13"/>
                        <a:pt x="68" y="20"/>
                        <a:pt x="68" y="28"/>
                      </a:cubicBezTo>
                      <a:cubicBezTo>
                        <a:pt x="68" y="40"/>
                        <a:pt x="63" y="49"/>
                        <a:pt x="52" y="57"/>
                      </a:cubicBezTo>
                      <a:cubicBezTo>
                        <a:pt x="42" y="63"/>
                        <a:pt x="33" y="69"/>
                        <a:pt x="23" y="74"/>
                      </a:cubicBezTo>
                      <a:cubicBezTo>
                        <a:pt x="19" y="78"/>
                        <a:pt x="16" y="81"/>
                        <a:pt x="14" y="83"/>
                      </a:cubicBezTo>
                      <a:cubicBezTo>
                        <a:pt x="11" y="87"/>
                        <a:pt x="10" y="91"/>
                        <a:pt x="10" y="95"/>
                      </a:cubicBezTo>
                      <a:cubicBezTo>
                        <a:pt x="67" y="95"/>
                        <a:pt x="67" y="95"/>
                        <a:pt x="67" y="95"/>
                      </a:cubicBezTo>
                      <a:cubicBezTo>
                        <a:pt x="67" y="103"/>
                        <a:pt x="67" y="103"/>
                        <a:pt x="67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98"/>
                        <a:pt x="0" y="93"/>
                        <a:pt x="2" y="89"/>
                      </a:cubicBezTo>
                      <a:cubicBezTo>
                        <a:pt x="3" y="85"/>
                        <a:pt x="5" y="82"/>
                        <a:pt x="8" y="78"/>
                      </a:cubicBezTo>
                      <a:cubicBezTo>
                        <a:pt x="13" y="72"/>
                        <a:pt x="21" y="66"/>
                        <a:pt x="31" y="60"/>
                      </a:cubicBezTo>
                      <a:cubicBezTo>
                        <a:pt x="42" y="53"/>
                        <a:pt x="48" y="49"/>
                        <a:pt x="50" y="47"/>
                      </a:cubicBezTo>
                      <a:cubicBezTo>
                        <a:pt x="55" y="42"/>
                        <a:pt x="58" y="36"/>
                        <a:pt x="58" y="29"/>
                      </a:cubicBezTo>
                      <a:cubicBezTo>
                        <a:pt x="58" y="23"/>
                        <a:pt x="56" y="17"/>
                        <a:pt x="52" y="14"/>
                      </a:cubicBezTo>
                      <a:cubicBezTo>
                        <a:pt x="47" y="10"/>
                        <a:pt x="42" y="8"/>
                        <a:pt x="35" y="8"/>
                      </a:cubicBezTo>
                      <a:cubicBezTo>
                        <a:pt x="29" y="8"/>
                        <a:pt x="23" y="10"/>
                        <a:pt x="19" y="15"/>
                      </a:cubicBezTo>
                      <a:cubicBezTo>
                        <a:pt x="15" y="21"/>
                        <a:pt x="13" y="27"/>
                        <a:pt x="13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311"/>
                <p:cNvSpPr>
                  <a:spLocks noEditPoints="1"/>
                </p:cNvSpPr>
                <p:nvPr/>
              </p:nvSpPr>
              <p:spPr bwMode="auto">
                <a:xfrm>
                  <a:off x="5510213" y="3040063"/>
                  <a:ext cx="46038" cy="66675"/>
                </a:xfrm>
                <a:custGeom>
                  <a:avLst/>
                  <a:gdLst>
                    <a:gd name="T0" fmla="*/ 19 w 29"/>
                    <a:gd name="T1" fmla="*/ 42 h 42"/>
                    <a:gd name="T2" fmla="*/ 19 w 29"/>
                    <a:gd name="T3" fmla="*/ 31 h 42"/>
                    <a:gd name="T4" fmla="*/ 0 w 29"/>
                    <a:gd name="T5" fmla="*/ 31 h 42"/>
                    <a:gd name="T6" fmla="*/ 0 w 29"/>
                    <a:gd name="T7" fmla="*/ 28 h 42"/>
                    <a:gd name="T8" fmla="*/ 20 w 29"/>
                    <a:gd name="T9" fmla="*/ 0 h 42"/>
                    <a:gd name="T10" fmla="*/ 23 w 29"/>
                    <a:gd name="T11" fmla="*/ 0 h 42"/>
                    <a:gd name="T12" fmla="*/ 23 w 29"/>
                    <a:gd name="T13" fmla="*/ 28 h 42"/>
                    <a:gd name="T14" fmla="*/ 29 w 29"/>
                    <a:gd name="T15" fmla="*/ 28 h 42"/>
                    <a:gd name="T16" fmla="*/ 29 w 29"/>
                    <a:gd name="T17" fmla="*/ 31 h 42"/>
                    <a:gd name="T18" fmla="*/ 23 w 29"/>
                    <a:gd name="T19" fmla="*/ 31 h 42"/>
                    <a:gd name="T20" fmla="*/ 23 w 29"/>
                    <a:gd name="T21" fmla="*/ 42 h 42"/>
                    <a:gd name="T22" fmla="*/ 19 w 29"/>
                    <a:gd name="T23" fmla="*/ 42 h 42"/>
                    <a:gd name="T24" fmla="*/ 19 w 29"/>
                    <a:gd name="T25" fmla="*/ 6 h 42"/>
                    <a:gd name="T26" fmla="*/ 4 w 29"/>
                    <a:gd name="T27" fmla="*/ 28 h 42"/>
                    <a:gd name="T28" fmla="*/ 19 w 29"/>
                    <a:gd name="T29" fmla="*/ 28 h 42"/>
                    <a:gd name="T30" fmla="*/ 19 w 29"/>
                    <a:gd name="T31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" h="42">
                      <a:moveTo>
                        <a:pt x="19" y="42"/>
                      </a:moveTo>
                      <a:lnTo>
                        <a:pt x="19" y="31"/>
                      </a:lnTo>
                      <a:lnTo>
                        <a:pt x="0" y="31"/>
                      </a:ln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3" y="28"/>
                      </a:lnTo>
                      <a:lnTo>
                        <a:pt x="29" y="28"/>
                      </a:lnTo>
                      <a:lnTo>
                        <a:pt x="29" y="31"/>
                      </a:lnTo>
                      <a:lnTo>
                        <a:pt x="23" y="31"/>
                      </a:lnTo>
                      <a:lnTo>
                        <a:pt x="23" y="42"/>
                      </a:lnTo>
                      <a:lnTo>
                        <a:pt x="19" y="42"/>
                      </a:lnTo>
                      <a:close/>
                      <a:moveTo>
                        <a:pt x="19" y="6"/>
                      </a:moveTo>
                      <a:lnTo>
                        <a:pt x="4" y="28"/>
                      </a:lnTo>
                      <a:lnTo>
                        <a:pt x="19" y="28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312"/>
                <p:cNvSpPr>
                  <a:spLocks noEditPoints="1"/>
                </p:cNvSpPr>
                <p:nvPr/>
              </p:nvSpPr>
              <p:spPr bwMode="auto">
                <a:xfrm>
                  <a:off x="4959350" y="3036888"/>
                  <a:ext cx="44450" cy="68262"/>
                </a:xfrm>
                <a:custGeom>
                  <a:avLst/>
                  <a:gdLst>
                    <a:gd name="T0" fmla="*/ 18 w 69"/>
                    <a:gd name="T1" fmla="*/ 48 h 105"/>
                    <a:gd name="T2" fmla="*/ 7 w 69"/>
                    <a:gd name="T3" fmla="*/ 39 h 105"/>
                    <a:gd name="T4" fmla="*/ 4 w 69"/>
                    <a:gd name="T5" fmla="*/ 25 h 105"/>
                    <a:gd name="T6" fmla="*/ 12 w 69"/>
                    <a:gd name="T7" fmla="*/ 7 h 105"/>
                    <a:gd name="T8" fmla="*/ 33 w 69"/>
                    <a:gd name="T9" fmla="*/ 0 h 105"/>
                    <a:gd name="T10" fmla="*/ 55 w 69"/>
                    <a:gd name="T11" fmla="*/ 6 h 105"/>
                    <a:gd name="T12" fmla="*/ 64 w 69"/>
                    <a:gd name="T13" fmla="*/ 25 h 105"/>
                    <a:gd name="T14" fmla="*/ 61 w 69"/>
                    <a:gd name="T15" fmla="*/ 39 h 105"/>
                    <a:gd name="T16" fmla="*/ 50 w 69"/>
                    <a:gd name="T17" fmla="*/ 48 h 105"/>
                    <a:gd name="T18" fmla="*/ 64 w 69"/>
                    <a:gd name="T19" fmla="*/ 58 h 105"/>
                    <a:gd name="T20" fmla="*/ 69 w 69"/>
                    <a:gd name="T21" fmla="*/ 74 h 105"/>
                    <a:gd name="T22" fmla="*/ 59 w 69"/>
                    <a:gd name="T23" fmla="*/ 97 h 105"/>
                    <a:gd name="T24" fmla="*/ 32 w 69"/>
                    <a:gd name="T25" fmla="*/ 105 h 105"/>
                    <a:gd name="T26" fmla="*/ 11 w 69"/>
                    <a:gd name="T27" fmla="*/ 98 h 105"/>
                    <a:gd name="T28" fmla="*/ 0 w 69"/>
                    <a:gd name="T29" fmla="*/ 75 h 105"/>
                    <a:gd name="T30" fmla="*/ 5 w 69"/>
                    <a:gd name="T31" fmla="*/ 58 h 105"/>
                    <a:gd name="T32" fmla="*/ 18 w 69"/>
                    <a:gd name="T33" fmla="*/ 48 h 105"/>
                    <a:gd name="T34" fmla="*/ 34 w 69"/>
                    <a:gd name="T35" fmla="*/ 53 h 105"/>
                    <a:gd name="T36" fmla="*/ 17 w 69"/>
                    <a:gd name="T37" fmla="*/ 58 h 105"/>
                    <a:gd name="T38" fmla="*/ 9 w 69"/>
                    <a:gd name="T39" fmla="*/ 75 h 105"/>
                    <a:gd name="T40" fmla="*/ 16 w 69"/>
                    <a:gd name="T41" fmla="*/ 91 h 105"/>
                    <a:gd name="T42" fmla="*/ 35 w 69"/>
                    <a:gd name="T43" fmla="*/ 97 h 105"/>
                    <a:gd name="T44" fmla="*/ 52 w 69"/>
                    <a:gd name="T45" fmla="*/ 91 h 105"/>
                    <a:gd name="T46" fmla="*/ 59 w 69"/>
                    <a:gd name="T47" fmla="*/ 74 h 105"/>
                    <a:gd name="T48" fmla="*/ 52 w 69"/>
                    <a:gd name="T49" fmla="*/ 58 h 105"/>
                    <a:gd name="T50" fmla="*/ 34 w 69"/>
                    <a:gd name="T51" fmla="*/ 53 h 105"/>
                    <a:gd name="T52" fmla="*/ 34 w 69"/>
                    <a:gd name="T53" fmla="*/ 8 h 105"/>
                    <a:gd name="T54" fmla="*/ 19 w 69"/>
                    <a:gd name="T55" fmla="*/ 13 h 105"/>
                    <a:gd name="T56" fmla="*/ 13 w 69"/>
                    <a:gd name="T57" fmla="*/ 26 h 105"/>
                    <a:gd name="T58" fmla="*/ 20 w 69"/>
                    <a:gd name="T59" fmla="*/ 40 h 105"/>
                    <a:gd name="T60" fmla="*/ 35 w 69"/>
                    <a:gd name="T61" fmla="*/ 45 h 105"/>
                    <a:gd name="T62" fmla="*/ 49 w 69"/>
                    <a:gd name="T63" fmla="*/ 40 h 105"/>
                    <a:gd name="T64" fmla="*/ 55 w 69"/>
                    <a:gd name="T65" fmla="*/ 24 h 105"/>
                    <a:gd name="T66" fmla="*/ 50 w 69"/>
                    <a:gd name="T67" fmla="*/ 12 h 105"/>
                    <a:gd name="T68" fmla="*/ 34 w 69"/>
                    <a:gd name="T69" fmla="*/ 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9" h="105">
                      <a:moveTo>
                        <a:pt x="18" y="48"/>
                      </a:moveTo>
                      <a:cubicBezTo>
                        <a:pt x="13" y="44"/>
                        <a:pt x="9" y="41"/>
                        <a:pt x="7" y="39"/>
                      </a:cubicBezTo>
                      <a:cubicBezTo>
                        <a:pt x="5" y="35"/>
                        <a:pt x="4" y="31"/>
                        <a:pt x="4" y="25"/>
                      </a:cubicBezTo>
                      <a:cubicBezTo>
                        <a:pt x="4" y="18"/>
                        <a:pt x="7" y="12"/>
                        <a:pt x="12" y="7"/>
                      </a:cubicBezTo>
                      <a:cubicBezTo>
                        <a:pt x="18" y="2"/>
                        <a:pt x="25" y="0"/>
                        <a:pt x="33" y="0"/>
                      </a:cubicBezTo>
                      <a:cubicBezTo>
                        <a:pt x="42" y="0"/>
                        <a:pt x="49" y="2"/>
                        <a:pt x="55" y="6"/>
                      </a:cubicBezTo>
                      <a:cubicBezTo>
                        <a:pt x="61" y="10"/>
                        <a:pt x="64" y="17"/>
                        <a:pt x="64" y="25"/>
                      </a:cubicBezTo>
                      <a:cubicBezTo>
                        <a:pt x="64" y="31"/>
                        <a:pt x="63" y="35"/>
                        <a:pt x="61" y="39"/>
                      </a:cubicBezTo>
                      <a:cubicBezTo>
                        <a:pt x="59" y="43"/>
                        <a:pt x="55" y="46"/>
                        <a:pt x="50" y="48"/>
                      </a:cubicBezTo>
                      <a:cubicBezTo>
                        <a:pt x="56" y="50"/>
                        <a:pt x="60" y="54"/>
                        <a:pt x="64" y="58"/>
                      </a:cubicBezTo>
                      <a:cubicBezTo>
                        <a:pt x="67" y="63"/>
                        <a:pt x="69" y="68"/>
                        <a:pt x="69" y="74"/>
                      </a:cubicBezTo>
                      <a:cubicBezTo>
                        <a:pt x="69" y="84"/>
                        <a:pt x="65" y="92"/>
                        <a:pt x="59" y="97"/>
                      </a:cubicBezTo>
                      <a:cubicBezTo>
                        <a:pt x="53" y="103"/>
                        <a:pt x="44" y="105"/>
                        <a:pt x="32" y="105"/>
                      </a:cubicBezTo>
                      <a:cubicBezTo>
                        <a:pt x="24" y="105"/>
                        <a:pt x="17" y="103"/>
                        <a:pt x="11" y="98"/>
                      </a:cubicBezTo>
                      <a:cubicBezTo>
                        <a:pt x="4" y="92"/>
                        <a:pt x="0" y="84"/>
                        <a:pt x="0" y="75"/>
                      </a:cubicBezTo>
                      <a:cubicBezTo>
                        <a:pt x="0" y="69"/>
                        <a:pt x="2" y="63"/>
                        <a:pt x="5" y="58"/>
                      </a:cubicBezTo>
                      <a:cubicBezTo>
                        <a:pt x="8" y="53"/>
                        <a:pt x="12" y="50"/>
                        <a:pt x="18" y="48"/>
                      </a:cubicBezTo>
                      <a:close/>
                      <a:moveTo>
                        <a:pt x="34" y="53"/>
                      </a:moveTo>
                      <a:cubicBezTo>
                        <a:pt x="27" y="53"/>
                        <a:pt x="21" y="54"/>
                        <a:pt x="17" y="58"/>
                      </a:cubicBezTo>
                      <a:cubicBezTo>
                        <a:pt x="12" y="62"/>
                        <a:pt x="9" y="67"/>
                        <a:pt x="9" y="75"/>
                      </a:cubicBezTo>
                      <a:cubicBezTo>
                        <a:pt x="9" y="81"/>
                        <a:pt x="12" y="87"/>
                        <a:pt x="16" y="91"/>
                      </a:cubicBezTo>
                      <a:cubicBezTo>
                        <a:pt x="21" y="95"/>
                        <a:pt x="27" y="97"/>
                        <a:pt x="35" y="97"/>
                      </a:cubicBezTo>
                      <a:cubicBezTo>
                        <a:pt x="42" y="97"/>
                        <a:pt x="48" y="95"/>
                        <a:pt x="52" y="91"/>
                      </a:cubicBezTo>
                      <a:cubicBezTo>
                        <a:pt x="57" y="87"/>
                        <a:pt x="59" y="81"/>
                        <a:pt x="59" y="74"/>
                      </a:cubicBezTo>
                      <a:cubicBezTo>
                        <a:pt x="59" y="67"/>
                        <a:pt x="57" y="62"/>
                        <a:pt x="52" y="58"/>
                      </a:cubicBezTo>
                      <a:cubicBezTo>
                        <a:pt x="48" y="55"/>
                        <a:pt x="42" y="53"/>
                        <a:pt x="34" y="53"/>
                      </a:cubicBezTo>
                      <a:close/>
                      <a:moveTo>
                        <a:pt x="34" y="8"/>
                      </a:moveTo>
                      <a:cubicBezTo>
                        <a:pt x="28" y="8"/>
                        <a:pt x="23" y="9"/>
                        <a:pt x="19" y="13"/>
                      </a:cubicBezTo>
                      <a:cubicBezTo>
                        <a:pt x="15" y="16"/>
                        <a:pt x="13" y="20"/>
                        <a:pt x="13" y="26"/>
                      </a:cubicBezTo>
                      <a:cubicBezTo>
                        <a:pt x="13" y="32"/>
                        <a:pt x="15" y="37"/>
                        <a:pt x="20" y="40"/>
                      </a:cubicBezTo>
                      <a:cubicBezTo>
                        <a:pt x="24" y="43"/>
                        <a:pt x="29" y="45"/>
                        <a:pt x="35" y="45"/>
                      </a:cubicBezTo>
                      <a:cubicBezTo>
                        <a:pt x="41" y="45"/>
                        <a:pt x="46" y="43"/>
                        <a:pt x="49" y="40"/>
                      </a:cubicBezTo>
                      <a:cubicBezTo>
                        <a:pt x="53" y="37"/>
                        <a:pt x="55" y="31"/>
                        <a:pt x="55" y="24"/>
                      </a:cubicBezTo>
                      <a:cubicBezTo>
                        <a:pt x="55" y="19"/>
                        <a:pt x="53" y="15"/>
                        <a:pt x="50" y="12"/>
                      </a:cubicBezTo>
                      <a:cubicBezTo>
                        <a:pt x="46" y="9"/>
                        <a:pt x="41" y="8"/>
                        <a:pt x="34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313"/>
                <p:cNvSpPr>
                  <a:spLocks noEditPoints="1"/>
                </p:cNvSpPr>
                <p:nvPr/>
              </p:nvSpPr>
              <p:spPr bwMode="auto">
                <a:xfrm>
                  <a:off x="4919663" y="2876550"/>
                  <a:ext cx="44450" cy="68262"/>
                </a:xfrm>
                <a:custGeom>
                  <a:avLst/>
                  <a:gdLst>
                    <a:gd name="T0" fmla="*/ 2 w 69"/>
                    <a:gd name="T1" fmla="*/ 80 h 105"/>
                    <a:gd name="T2" fmla="*/ 11 w 69"/>
                    <a:gd name="T3" fmla="*/ 80 h 105"/>
                    <a:gd name="T4" fmla="*/ 31 w 69"/>
                    <a:gd name="T5" fmla="*/ 97 h 105"/>
                    <a:gd name="T6" fmla="*/ 55 w 69"/>
                    <a:gd name="T7" fmla="*/ 81 h 105"/>
                    <a:gd name="T8" fmla="*/ 60 w 69"/>
                    <a:gd name="T9" fmla="*/ 51 h 105"/>
                    <a:gd name="T10" fmla="*/ 60 w 69"/>
                    <a:gd name="T11" fmla="*/ 51 h 105"/>
                    <a:gd name="T12" fmla="*/ 48 w 69"/>
                    <a:gd name="T13" fmla="*/ 63 h 105"/>
                    <a:gd name="T14" fmla="*/ 32 w 69"/>
                    <a:gd name="T15" fmla="*/ 67 h 105"/>
                    <a:gd name="T16" fmla="*/ 9 w 69"/>
                    <a:gd name="T17" fmla="*/ 58 h 105"/>
                    <a:gd name="T18" fmla="*/ 0 w 69"/>
                    <a:gd name="T19" fmla="*/ 34 h 105"/>
                    <a:gd name="T20" fmla="*/ 8 w 69"/>
                    <a:gd name="T21" fmla="*/ 10 h 105"/>
                    <a:gd name="T22" fmla="*/ 33 w 69"/>
                    <a:gd name="T23" fmla="*/ 0 h 105"/>
                    <a:gd name="T24" fmla="*/ 62 w 69"/>
                    <a:gd name="T25" fmla="*/ 15 h 105"/>
                    <a:gd name="T26" fmla="*/ 69 w 69"/>
                    <a:gd name="T27" fmla="*/ 52 h 105"/>
                    <a:gd name="T28" fmla="*/ 59 w 69"/>
                    <a:gd name="T29" fmla="*/ 92 h 105"/>
                    <a:gd name="T30" fmla="*/ 32 w 69"/>
                    <a:gd name="T31" fmla="*/ 105 h 105"/>
                    <a:gd name="T32" fmla="*/ 11 w 69"/>
                    <a:gd name="T33" fmla="*/ 99 h 105"/>
                    <a:gd name="T34" fmla="*/ 2 w 69"/>
                    <a:gd name="T35" fmla="*/ 80 h 105"/>
                    <a:gd name="T36" fmla="*/ 33 w 69"/>
                    <a:gd name="T37" fmla="*/ 8 h 105"/>
                    <a:gd name="T38" fmla="*/ 15 w 69"/>
                    <a:gd name="T39" fmla="*/ 15 h 105"/>
                    <a:gd name="T40" fmla="*/ 9 w 69"/>
                    <a:gd name="T41" fmla="*/ 34 h 105"/>
                    <a:gd name="T42" fmla="*/ 15 w 69"/>
                    <a:gd name="T43" fmla="*/ 53 h 105"/>
                    <a:gd name="T44" fmla="*/ 33 w 69"/>
                    <a:gd name="T45" fmla="*/ 59 h 105"/>
                    <a:gd name="T46" fmla="*/ 50 w 69"/>
                    <a:gd name="T47" fmla="*/ 52 h 105"/>
                    <a:gd name="T48" fmla="*/ 56 w 69"/>
                    <a:gd name="T49" fmla="*/ 34 h 105"/>
                    <a:gd name="T50" fmla="*/ 50 w 69"/>
                    <a:gd name="T51" fmla="*/ 15 h 105"/>
                    <a:gd name="T52" fmla="*/ 33 w 69"/>
                    <a:gd name="T53" fmla="*/ 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9" h="105">
                      <a:moveTo>
                        <a:pt x="2" y="80"/>
                      </a:move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92"/>
                        <a:pt x="20" y="97"/>
                        <a:pt x="31" y="97"/>
                      </a:cubicBezTo>
                      <a:cubicBezTo>
                        <a:pt x="42" y="97"/>
                        <a:pt x="50" y="92"/>
                        <a:pt x="55" y="81"/>
                      </a:cubicBezTo>
                      <a:cubicBezTo>
                        <a:pt x="58" y="74"/>
                        <a:pt x="60" y="64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57" y="56"/>
                        <a:pt x="53" y="61"/>
                        <a:pt x="48" y="63"/>
                      </a:cubicBezTo>
                      <a:cubicBezTo>
                        <a:pt x="44" y="66"/>
                        <a:pt x="38" y="67"/>
                        <a:pt x="32" y="67"/>
                      </a:cubicBezTo>
                      <a:cubicBezTo>
                        <a:pt x="22" y="67"/>
                        <a:pt x="14" y="64"/>
                        <a:pt x="9" y="58"/>
                      </a:cubicBezTo>
                      <a:cubicBezTo>
                        <a:pt x="3" y="52"/>
                        <a:pt x="0" y="44"/>
                        <a:pt x="0" y="34"/>
                      </a:cubicBezTo>
                      <a:cubicBezTo>
                        <a:pt x="0" y="24"/>
                        <a:pt x="2" y="16"/>
                        <a:pt x="8" y="10"/>
                      </a:cubicBezTo>
                      <a:cubicBezTo>
                        <a:pt x="14" y="3"/>
                        <a:pt x="22" y="0"/>
                        <a:pt x="33" y="0"/>
                      </a:cubicBezTo>
                      <a:cubicBezTo>
                        <a:pt x="46" y="0"/>
                        <a:pt x="56" y="5"/>
                        <a:pt x="62" y="15"/>
                      </a:cubicBezTo>
                      <a:cubicBezTo>
                        <a:pt x="67" y="24"/>
                        <a:pt x="69" y="36"/>
                        <a:pt x="69" y="52"/>
                      </a:cubicBezTo>
                      <a:cubicBezTo>
                        <a:pt x="69" y="69"/>
                        <a:pt x="66" y="82"/>
                        <a:pt x="59" y="92"/>
                      </a:cubicBezTo>
                      <a:cubicBezTo>
                        <a:pt x="52" y="101"/>
                        <a:pt x="43" y="105"/>
                        <a:pt x="32" y="105"/>
                      </a:cubicBezTo>
                      <a:cubicBezTo>
                        <a:pt x="23" y="105"/>
                        <a:pt x="16" y="103"/>
                        <a:pt x="11" y="99"/>
                      </a:cubicBezTo>
                      <a:cubicBezTo>
                        <a:pt x="5" y="95"/>
                        <a:pt x="2" y="89"/>
                        <a:pt x="2" y="80"/>
                      </a:cubicBezTo>
                      <a:close/>
                      <a:moveTo>
                        <a:pt x="33" y="8"/>
                      </a:moveTo>
                      <a:cubicBezTo>
                        <a:pt x="25" y="8"/>
                        <a:pt x="19" y="10"/>
                        <a:pt x="15" y="15"/>
                      </a:cubicBezTo>
                      <a:cubicBezTo>
                        <a:pt x="11" y="19"/>
                        <a:pt x="9" y="26"/>
                        <a:pt x="9" y="34"/>
                      </a:cubicBezTo>
                      <a:cubicBezTo>
                        <a:pt x="9" y="42"/>
                        <a:pt x="11" y="48"/>
                        <a:pt x="15" y="53"/>
                      </a:cubicBezTo>
                      <a:cubicBezTo>
                        <a:pt x="20" y="57"/>
                        <a:pt x="25" y="59"/>
                        <a:pt x="33" y="59"/>
                      </a:cubicBezTo>
                      <a:cubicBezTo>
                        <a:pt x="40" y="59"/>
                        <a:pt x="46" y="57"/>
                        <a:pt x="50" y="52"/>
                      </a:cubicBezTo>
                      <a:cubicBezTo>
                        <a:pt x="54" y="47"/>
                        <a:pt x="56" y="41"/>
                        <a:pt x="56" y="34"/>
                      </a:cubicBezTo>
                      <a:cubicBezTo>
                        <a:pt x="56" y="26"/>
                        <a:pt x="54" y="20"/>
                        <a:pt x="50" y="15"/>
                      </a:cubicBezTo>
                      <a:cubicBezTo>
                        <a:pt x="46" y="10"/>
                        <a:pt x="40" y="8"/>
                        <a:pt x="33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314"/>
                <p:cNvSpPr>
                  <a:spLocks/>
                </p:cNvSpPr>
                <p:nvPr/>
              </p:nvSpPr>
              <p:spPr bwMode="auto">
                <a:xfrm>
                  <a:off x="5556250" y="2876550"/>
                  <a:ext cx="44450" cy="68262"/>
                </a:xfrm>
                <a:custGeom>
                  <a:avLst/>
                  <a:gdLst>
                    <a:gd name="T0" fmla="*/ 27 w 70"/>
                    <a:gd name="T1" fmla="*/ 53 h 105"/>
                    <a:gd name="T2" fmla="*/ 27 w 70"/>
                    <a:gd name="T3" fmla="*/ 46 h 105"/>
                    <a:gd name="T4" fmla="*/ 48 w 70"/>
                    <a:gd name="T5" fmla="*/ 42 h 105"/>
                    <a:gd name="T6" fmla="*/ 57 w 70"/>
                    <a:gd name="T7" fmla="*/ 26 h 105"/>
                    <a:gd name="T8" fmla="*/ 50 w 70"/>
                    <a:gd name="T9" fmla="*/ 12 h 105"/>
                    <a:gd name="T10" fmla="*/ 35 w 70"/>
                    <a:gd name="T11" fmla="*/ 8 h 105"/>
                    <a:gd name="T12" fmla="*/ 19 w 70"/>
                    <a:gd name="T13" fmla="*/ 14 h 105"/>
                    <a:gd name="T14" fmla="*/ 13 w 70"/>
                    <a:gd name="T15" fmla="*/ 30 h 105"/>
                    <a:gd name="T16" fmla="*/ 3 w 70"/>
                    <a:gd name="T17" fmla="*/ 30 h 105"/>
                    <a:gd name="T18" fmla="*/ 5 w 70"/>
                    <a:gd name="T19" fmla="*/ 17 h 105"/>
                    <a:gd name="T20" fmla="*/ 13 w 70"/>
                    <a:gd name="T21" fmla="*/ 7 h 105"/>
                    <a:gd name="T22" fmla="*/ 23 w 70"/>
                    <a:gd name="T23" fmla="*/ 1 h 105"/>
                    <a:gd name="T24" fmla="*/ 37 w 70"/>
                    <a:gd name="T25" fmla="*/ 0 h 105"/>
                    <a:gd name="T26" fmla="*/ 57 w 70"/>
                    <a:gd name="T27" fmla="*/ 6 h 105"/>
                    <a:gd name="T28" fmla="*/ 66 w 70"/>
                    <a:gd name="T29" fmla="*/ 25 h 105"/>
                    <a:gd name="T30" fmla="*/ 51 w 70"/>
                    <a:gd name="T31" fmla="*/ 48 h 105"/>
                    <a:gd name="T32" fmla="*/ 66 w 70"/>
                    <a:gd name="T33" fmla="*/ 59 h 105"/>
                    <a:gd name="T34" fmla="*/ 70 w 70"/>
                    <a:gd name="T35" fmla="*/ 74 h 105"/>
                    <a:gd name="T36" fmla="*/ 61 w 70"/>
                    <a:gd name="T37" fmla="*/ 96 h 105"/>
                    <a:gd name="T38" fmla="*/ 36 w 70"/>
                    <a:gd name="T39" fmla="*/ 105 h 105"/>
                    <a:gd name="T40" fmla="*/ 10 w 70"/>
                    <a:gd name="T41" fmla="*/ 98 h 105"/>
                    <a:gd name="T42" fmla="*/ 0 w 70"/>
                    <a:gd name="T43" fmla="*/ 73 h 105"/>
                    <a:gd name="T44" fmla="*/ 9 w 70"/>
                    <a:gd name="T45" fmla="*/ 73 h 105"/>
                    <a:gd name="T46" fmla="*/ 16 w 70"/>
                    <a:gd name="T47" fmla="*/ 91 h 105"/>
                    <a:gd name="T48" fmla="*/ 35 w 70"/>
                    <a:gd name="T49" fmla="*/ 97 h 105"/>
                    <a:gd name="T50" fmla="*/ 53 w 70"/>
                    <a:gd name="T51" fmla="*/ 90 h 105"/>
                    <a:gd name="T52" fmla="*/ 60 w 70"/>
                    <a:gd name="T53" fmla="*/ 74 h 105"/>
                    <a:gd name="T54" fmla="*/ 50 w 70"/>
                    <a:gd name="T55" fmla="*/ 57 h 105"/>
                    <a:gd name="T56" fmla="*/ 27 w 70"/>
                    <a:gd name="T57" fmla="*/ 53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" h="105">
                      <a:moveTo>
                        <a:pt x="27" y="53"/>
                      </a:moveTo>
                      <a:cubicBezTo>
                        <a:pt x="27" y="46"/>
                        <a:pt x="27" y="46"/>
                        <a:pt x="27" y="46"/>
                      </a:cubicBezTo>
                      <a:cubicBezTo>
                        <a:pt x="37" y="46"/>
                        <a:pt x="44" y="44"/>
                        <a:pt x="48" y="42"/>
                      </a:cubicBezTo>
                      <a:cubicBezTo>
                        <a:pt x="54" y="39"/>
                        <a:pt x="57" y="33"/>
                        <a:pt x="57" y="26"/>
                      </a:cubicBezTo>
                      <a:cubicBezTo>
                        <a:pt x="57" y="20"/>
                        <a:pt x="55" y="15"/>
                        <a:pt x="50" y="12"/>
                      </a:cubicBezTo>
                      <a:cubicBezTo>
                        <a:pt x="46" y="9"/>
                        <a:pt x="41" y="8"/>
                        <a:pt x="35" y="8"/>
                      </a:cubicBezTo>
                      <a:cubicBezTo>
                        <a:pt x="28" y="8"/>
                        <a:pt x="23" y="10"/>
                        <a:pt x="19" y="14"/>
                      </a:cubicBezTo>
                      <a:cubicBezTo>
                        <a:pt x="15" y="18"/>
                        <a:pt x="13" y="23"/>
                        <a:pt x="1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25"/>
                        <a:pt x="4" y="21"/>
                        <a:pt x="5" y="17"/>
                      </a:cubicBezTo>
                      <a:cubicBezTo>
                        <a:pt x="7" y="14"/>
                        <a:pt x="10" y="10"/>
                        <a:pt x="13" y="7"/>
                      </a:cubicBezTo>
                      <a:cubicBezTo>
                        <a:pt x="16" y="4"/>
                        <a:pt x="19" y="2"/>
                        <a:pt x="23" y="1"/>
                      </a:cubicBezTo>
                      <a:cubicBezTo>
                        <a:pt x="27" y="0"/>
                        <a:pt x="32" y="0"/>
                        <a:pt x="37" y="0"/>
                      </a:cubicBezTo>
                      <a:cubicBezTo>
                        <a:pt x="45" y="0"/>
                        <a:pt x="52" y="2"/>
                        <a:pt x="57" y="6"/>
                      </a:cubicBezTo>
                      <a:cubicBezTo>
                        <a:pt x="63" y="10"/>
                        <a:pt x="66" y="17"/>
                        <a:pt x="66" y="25"/>
                      </a:cubicBezTo>
                      <a:cubicBezTo>
                        <a:pt x="66" y="36"/>
                        <a:pt x="61" y="44"/>
                        <a:pt x="51" y="48"/>
                      </a:cubicBezTo>
                      <a:cubicBezTo>
                        <a:pt x="58" y="50"/>
                        <a:pt x="63" y="54"/>
                        <a:pt x="66" y="59"/>
                      </a:cubicBezTo>
                      <a:cubicBezTo>
                        <a:pt x="68" y="63"/>
                        <a:pt x="70" y="68"/>
                        <a:pt x="70" y="74"/>
                      </a:cubicBezTo>
                      <a:cubicBezTo>
                        <a:pt x="70" y="83"/>
                        <a:pt x="67" y="90"/>
                        <a:pt x="61" y="96"/>
                      </a:cubicBezTo>
                      <a:cubicBezTo>
                        <a:pt x="55" y="102"/>
                        <a:pt x="47" y="105"/>
                        <a:pt x="36" y="105"/>
                      </a:cubicBezTo>
                      <a:cubicBezTo>
                        <a:pt x="24" y="105"/>
                        <a:pt x="15" y="103"/>
                        <a:pt x="10" y="98"/>
                      </a:cubicBezTo>
                      <a:cubicBezTo>
                        <a:pt x="4" y="94"/>
                        <a:pt x="1" y="85"/>
                        <a:pt x="0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81"/>
                        <a:pt x="11" y="87"/>
                        <a:pt x="16" y="91"/>
                      </a:cubicBezTo>
                      <a:cubicBezTo>
                        <a:pt x="21" y="95"/>
                        <a:pt x="27" y="97"/>
                        <a:pt x="35" y="97"/>
                      </a:cubicBezTo>
                      <a:cubicBezTo>
                        <a:pt x="42" y="97"/>
                        <a:pt x="48" y="95"/>
                        <a:pt x="53" y="90"/>
                      </a:cubicBezTo>
                      <a:cubicBezTo>
                        <a:pt x="58" y="86"/>
                        <a:pt x="60" y="80"/>
                        <a:pt x="60" y="74"/>
                      </a:cubicBezTo>
                      <a:cubicBezTo>
                        <a:pt x="60" y="66"/>
                        <a:pt x="57" y="61"/>
                        <a:pt x="50" y="57"/>
                      </a:cubicBezTo>
                      <a:cubicBezTo>
                        <a:pt x="45" y="55"/>
                        <a:pt x="37" y="53"/>
                        <a:pt x="27" y="5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Freeform 315"/>
                <p:cNvSpPr>
                  <a:spLocks/>
                </p:cNvSpPr>
                <p:nvPr/>
              </p:nvSpPr>
              <p:spPr bwMode="auto">
                <a:xfrm>
                  <a:off x="4941888" y="2720975"/>
                  <a:ext cx="22225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7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7"/>
                      </a:cubicBezTo>
                      <a:cubicBezTo>
                        <a:pt x="24" y="14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316"/>
                <p:cNvSpPr>
                  <a:spLocks noEditPoints="1"/>
                </p:cNvSpPr>
                <p:nvPr/>
              </p:nvSpPr>
              <p:spPr bwMode="auto">
                <a:xfrm>
                  <a:off x="4981575" y="2720975"/>
                  <a:ext cx="46038" cy="68262"/>
                </a:xfrm>
                <a:custGeom>
                  <a:avLst/>
                  <a:gdLst>
                    <a:gd name="T0" fmla="*/ 35 w 70"/>
                    <a:gd name="T1" fmla="*/ 0 h 105"/>
                    <a:gd name="T2" fmla="*/ 64 w 70"/>
                    <a:gd name="T3" fmla="*/ 18 h 105"/>
                    <a:gd name="T4" fmla="*/ 70 w 70"/>
                    <a:gd name="T5" fmla="*/ 53 h 105"/>
                    <a:gd name="T6" fmla="*/ 64 w 70"/>
                    <a:gd name="T7" fmla="*/ 90 h 105"/>
                    <a:gd name="T8" fmla="*/ 35 w 70"/>
                    <a:gd name="T9" fmla="*/ 105 h 105"/>
                    <a:gd name="T10" fmla="*/ 7 w 70"/>
                    <a:gd name="T11" fmla="*/ 90 h 105"/>
                    <a:gd name="T12" fmla="*/ 0 w 70"/>
                    <a:gd name="T13" fmla="*/ 52 h 105"/>
                    <a:gd name="T14" fmla="*/ 7 w 70"/>
                    <a:gd name="T15" fmla="*/ 16 h 105"/>
                    <a:gd name="T16" fmla="*/ 35 w 70"/>
                    <a:gd name="T17" fmla="*/ 0 h 105"/>
                    <a:gd name="T18" fmla="*/ 61 w 70"/>
                    <a:gd name="T19" fmla="*/ 52 h 105"/>
                    <a:gd name="T20" fmla="*/ 56 w 70"/>
                    <a:gd name="T21" fmla="*/ 22 h 105"/>
                    <a:gd name="T22" fmla="*/ 35 w 70"/>
                    <a:gd name="T23" fmla="*/ 8 h 105"/>
                    <a:gd name="T24" fmla="*/ 15 w 70"/>
                    <a:gd name="T25" fmla="*/ 22 h 105"/>
                    <a:gd name="T26" fmla="*/ 10 w 70"/>
                    <a:gd name="T27" fmla="*/ 53 h 105"/>
                    <a:gd name="T28" fmla="*/ 15 w 70"/>
                    <a:gd name="T29" fmla="*/ 85 h 105"/>
                    <a:gd name="T30" fmla="*/ 35 w 70"/>
                    <a:gd name="T31" fmla="*/ 97 h 105"/>
                    <a:gd name="T32" fmla="*/ 57 w 70"/>
                    <a:gd name="T33" fmla="*/ 83 h 105"/>
                    <a:gd name="T34" fmla="*/ 61 w 70"/>
                    <a:gd name="T35" fmla="*/ 5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" h="105">
                      <a:moveTo>
                        <a:pt x="35" y="0"/>
                      </a:moveTo>
                      <a:cubicBezTo>
                        <a:pt x="49" y="0"/>
                        <a:pt x="59" y="6"/>
                        <a:pt x="64" y="18"/>
                      </a:cubicBezTo>
                      <a:cubicBezTo>
                        <a:pt x="68" y="26"/>
                        <a:pt x="70" y="38"/>
                        <a:pt x="70" y="53"/>
                      </a:cubicBezTo>
                      <a:cubicBezTo>
                        <a:pt x="70" y="69"/>
                        <a:pt x="68" y="81"/>
                        <a:pt x="64" y="90"/>
                      </a:cubicBezTo>
                      <a:cubicBezTo>
                        <a:pt x="58" y="100"/>
                        <a:pt x="49" y="105"/>
                        <a:pt x="35" y="105"/>
                      </a:cubicBezTo>
                      <a:cubicBezTo>
                        <a:pt x="22" y="105"/>
                        <a:pt x="13" y="100"/>
                        <a:pt x="7" y="90"/>
                      </a:cubicBezTo>
                      <a:cubicBezTo>
                        <a:pt x="3" y="81"/>
                        <a:pt x="0" y="69"/>
                        <a:pt x="0" y="52"/>
                      </a:cubicBezTo>
                      <a:cubicBezTo>
                        <a:pt x="0" y="37"/>
                        <a:pt x="3" y="25"/>
                        <a:pt x="7" y="16"/>
                      </a:cubicBezTo>
                      <a:cubicBezTo>
                        <a:pt x="12" y="5"/>
                        <a:pt x="22" y="0"/>
                        <a:pt x="35" y="0"/>
                      </a:cubicBezTo>
                      <a:close/>
                      <a:moveTo>
                        <a:pt x="61" y="52"/>
                      </a:moveTo>
                      <a:cubicBezTo>
                        <a:pt x="61" y="39"/>
                        <a:pt x="59" y="29"/>
                        <a:pt x="56" y="22"/>
                      </a:cubicBezTo>
                      <a:cubicBezTo>
                        <a:pt x="52" y="12"/>
                        <a:pt x="45" y="8"/>
                        <a:pt x="35" y="8"/>
                      </a:cubicBezTo>
                      <a:cubicBezTo>
                        <a:pt x="26" y="8"/>
                        <a:pt x="19" y="13"/>
                        <a:pt x="15" y="22"/>
                      </a:cubicBezTo>
                      <a:cubicBezTo>
                        <a:pt x="11" y="30"/>
                        <a:pt x="10" y="40"/>
                        <a:pt x="10" y="53"/>
                      </a:cubicBezTo>
                      <a:cubicBezTo>
                        <a:pt x="10" y="68"/>
                        <a:pt x="12" y="79"/>
                        <a:pt x="15" y="85"/>
                      </a:cubicBezTo>
                      <a:cubicBezTo>
                        <a:pt x="19" y="93"/>
                        <a:pt x="26" y="97"/>
                        <a:pt x="35" y="97"/>
                      </a:cubicBezTo>
                      <a:cubicBezTo>
                        <a:pt x="45" y="97"/>
                        <a:pt x="52" y="93"/>
                        <a:pt x="57" y="83"/>
                      </a:cubicBezTo>
                      <a:cubicBezTo>
                        <a:pt x="59" y="76"/>
                        <a:pt x="61" y="66"/>
                        <a:pt x="61" y="5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317"/>
                <p:cNvSpPr>
                  <a:spLocks/>
                </p:cNvSpPr>
                <p:nvPr/>
              </p:nvSpPr>
              <p:spPr bwMode="auto">
                <a:xfrm>
                  <a:off x="5394325" y="3152775"/>
                  <a:ext cx="44450" cy="68262"/>
                </a:xfrm>
                <a:custGeom>
                  <a:avLst/>
                  <a:gdLst>
                    <a:gd name="T0" fmla="*/ 0 w 69"/>
                    <a:gd name="T1" fmla="*/ 76 h 105"/>
                    <a:gd name="T2" fmla="*/ 9 w 69"/>
                    <a:gd name="T3" fmla="*/ 76 h 105"/>
                    <a:gd name="T4" fmla="*/ 17 w 69"/>
                    <a:gd name="T5" fmla="*/ 91 h 105"/>
                    <a:gd name="T6" fmla="*/ 35 w 69"/>
                    <a:gd name="T7" fmla="*/ 97 h 105"/>
                    <a:gd name="T8" fmla="*/ 53 w 69"/>
                    <a:gd name="T9" fmla="*/ 89 h 105"/>
                    <a:gd name="T10" fmla="*/ 60 w 69"/>
                    <a:gd name="T11" fmla="*/ 70 h 105"/>
                    <a:gd name="T12" fmla="*/ 53 w 69"/>
                    <a:gd name="T13" fmla="*/ 51 h 105"/>
                    <a:gd name="T14" fmla="*/ 34 w 69"/>
                    <a:gd name="T15" fmla="*/ 44 h 105"/>
                    <a:gd name="T16" fmla="*/ 21 w 69"/>
                    <a:gd name="T17" fmla="*/ 47 h 105"/>
                    <a:gd name="T18" fmla="*/ 11 w 69"/>
                    <a:gd name="T19" fmla="*/ 55 h 105"/>
                    <a:gd name="T20" fmla="*/ 4 w 69"/>
                    <a:gd name="T21" fmla="*/ 54 h 105"/>
                    <a:gd name="T22" fmla="*/ 12 w 69"/>
                    <a:gd name="T23" fmla="*/ 0 h 105"/>
                    <a:gd name="T24" fmla="*/ 63 w 69"/>
                    <a:gd name="T25" fmla="*/ 0 h 105"/>
                    <a:gd name="T26" fmla="*/ 63 w 69"/>
                    <a:gd name="T27" fmla="*/ 8 h 105"/>
                    <a:gd name="T28" fmla="*/ 20 w 69"/>
                    <a:gd name="T29" fmla="*/ 8 h 105"/>
                    <a:gd name="T30" fmla="*/ 14 w 69"/>
                    <a:gd name="T31" fmla="*/ 43 h 105"/>
                    <a:gd name="T32" fmla="*/ 25 w 69"/>
                    <a:gd name="T33" fmla="*/ 38 h 105"/>
                    <a:gd name="T34" fmla="*/ 36 w 69"/>
                    <a:gd name="T35" fmla="*/ 36 h 105"/>
                    <a:gd name="T36" fmla="*/ 60 w 69"/>
                    <a:gd name="T37" fmla="*/ 46 h 105"/>
                    <a:gd name="T38" fmla="*/ 69 w 69"/>
                    <a:gd name="T39" fmla="*/ 70 h 105"/>
                    <a:gd name="T40" fmla="*/ 59 w 69"/>
                    <a:gd name="T41" fmla="*/ 96 h 105"/>
                    <a:gd name="T42" fmla="*/ 36 w 69"/>
                    <a:gd name="T43" fmla="*/ 105 h 105"/>
                    <a:gd name="T44" fmla="*/ 11 w 69"/>
                    <a:gd name="T45" fmla="*/ 98 h 105"/>
                    <a:gd name="T46" fmla="*/ 0 w 69"/>
                    <a:gd name="T47" fmla="*/ 76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9" h="105">
                      <a:moveTo>
                        <a:pt x="0" y="76"/>
                      </a:move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10" y="83"/>
                        <a:pt x="13" y="88"/>
                        <a:pt x="17" y="91"/>
                      </a:cubicBezTo>
                      <a:cubicBezTo>
                        <a:pt x="22" y="95"/>
                        <a:pt x="28" y="97"/>
                        <a:pt x="35" y="97"/>
                      </a:cubicBezTo>
                      <a:cubicBezTo>
                        <a:pt x="42" y="97"/>
                        <a:pt x="48" y="94"/>
                        <a:pt x="53" y="89"/>
                      </a:cubicBezTo>
                      <a:cubicBezTo>
                        <a:pt x="57" y="84"/>
                        <a:pt x="60" y="78"/>
                        <a:pt x="60" y="70"/>
                      </a:cubicBezTo>
                      <a:cubicBezTo>
                        <a:pt x="60" y="63"/>
                        <a:pt x="57" y="56"/>
                        <a:pt x="53" y="51"/>
                      </a:cubicBezTo>
                      <a:cubicBezTo>
                        <a:pt x="48" y="47"/>
                        <a:pt x="42" y="44"/>
                        <a:pt x="34" y="44"/>
                      </a:cubicBezTo>
                      <a:cubicBezTo>
                        <a:pt x="29" y="44"/>
                        <a:pt x="25" y="45"/>
                        <a:pt x="21" y="47"/>
                      </a:cubicBezTo>
                      <a:cubicBezTo>
                        <a:pt x="18" y="48"/>
                        <a:pt x="14" y="51"/>
                        <a:pt x="11" y="55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8" y="40"/>
                        <a:pt x="21" y="39"/>
                        <a:pt x="25" y="38"/>
                      </a:cubicBezTo>
                      <a:cubicBezTo>
                        <a:pt x="28" y="37"/>
                        <a:pt x="32" y="36"/>
                        <a:pt x="36" y="36"/>
                      </a:cubicBezTo>
                      <a:cubicBezTo>
                        <a:pt x="46" y="36"/>
                        <a:pt x="54" y="39"/>
                        <a:pt x="60" y="46"/>
                      </a:cubicBezTo>
                      <a:cubicBezTo>
                        <a:pt x="66" y="52"/>
                        <a:pt x="69" y="60"/>
                        <a:pt x="69" y="70"/>
                      </a:cubicBezTo>
                      <a:cubicBezTo>
                        <a:pt x="69" y="81"/>
                        <a:pt x="66" y="89"/>
                        <a:pt x="59" y="96"/>
                      </a:cubicBezTo>
                      <a:cubicBezTo>
                        <a:pt x="53" y="102"/>
                        <a:pt x="45" y="105"/>
                        <a:pt x="36" y="105"/>
                      </a:cubicBezTo>
                      <a:cubicBezTo>
                        <a:pt x="25" y="105"/>
                        <a:pt x="17" y="103"/>
                        <a:pt x="11" y="98"/>
                      </a:cubicBezTo>
                      <a:cubicBezTo>
                        <a:pt x="4" y="94"/>
                        <a:pt x="0" y="86"/>
                        <a:pt x="0" y="7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318"/>
                <p:cNvSpPr>
                  <a:spLocks/>
                </p:cNvSpPr>
                <p:nvPr/>
              </p:nvSpPr>
              <p:spPr bwMode="auto">
                <a:xfrm>
                  <a:off x="5078413" y="3152775"/>
                  <a:ext cx="42863" cy="66675"/>
                </a:xfrm>
                <a:custGeom>
                  <a:avLst/>
                  <a:gdLst>
                    <a:gd name="T0" fmla="*/ 0 w 65"/>
                    <a:gd name="T1" fmla="*/ 10 h 103"/>
                    <a:gd name="T2" fmla="*/ 0 w 65"/>
                    <a:gd name="T3" fmla="*/ 0 h 103"/>
                    <a:gd name="T4" fmla="*/ 65 w 65"/>
                    <a:gd name="T5" fmla="*/ 0 h 103"/>
                    <a:gd name="T6" fmla="*/ 65 w 65"/>
                    <a:gd name="T7" fmla="*/ 9 h 103"/>
                    <a:gd name="T8" fmla="*/ 33 w 65"/>
                    <a:gd name="T9" fmla="*/ 61 h 103"/>
                    <a:gd name="T10" fmla="*/ 24 w 65"/>
                    <a:gd name="T11" fmla="*/ 103 h 103"/>
                    <a:gd name="T12" fmla="*/ 13 w 65"/>
                    <a:gd name="T13" fmla="*/ 103 h 103"/>
                    <a:gd name="T14" fmla="*/ 26 w 65"/>
                    <a:gd name="T15" fmla="*/ 54 h 103"/>
                    <a:gd name="T16" fmla="*/ 54 w 65"/>
                    <a:gd name="T17" fmla="*/ 10 h 103"/>
                    <a:gd name="T18" fmla="*/ 0 w 65"/>
                    <a:gd name="T19" fmla="*/ 1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103">
                      <a:moveTo>
                        <a:pt x="0" y="1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52" y="25"/>
                        <a:pt x="41" y="42"/>
                        <a:pt x="33" y="61"/>
                      </a:cubicBezTo>
                      <a:cubicBezTo>
                        <a:pt x="27" y="77"/>
                        <a:pt x="24" y="91"/>
                        <a:pt x="24" y="103"/>
                      </a:cubicBezTo>
                      <a:cubicBezTo>
                        <a:pt x="13" y="103"/>
                        <a:pt x="13" y="103"/>
                        <a:pt x="13" y="103"/>
                      </a:cubicBezTo>
                      <a:cubicBezTo>
                        <a:pt x="13" y="89"/>
                        <a:pt x="18" y="73"/>
                        <a:pt x="26" y="54"/>
                      </a:cubicBezTo>
                      <a:cubicBezTo>
                        <a:pt x="34" y="38"/>
                        <a:pt x="43" y="23"/>
                        <a:pt x="54" y="10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319"/>
                <p:cNvSpPr>
                  <a:spLocks/>
                </p:cNvSpPr>
                <p:nvPr/>
              </p:nvSpPr>
              <p:spPr bwMode="auto">
                <a:xfrm>
                  <a:off x="5060950" y="2603500"/>
                  <a:ext cx="22225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320"/>
                <p:cNvSpPr>
                  <a:spLocks/>
                </p:cNvSpPr>
                <p:nvPr/>
              </p:nvSpPr>
              <p:spPr bwMode="auto">
                <a:xfrm>
                  <a:off x="5106988" y="2603500"/>
                  <a:ext cx="23813" cy="66675"/>
                </a:xfrm>
                <a:custGeom>
                  <a:avLst/>
                  <a:gdLst>
                    <a:gd name="T0" fmla="*/ 27 w 36"/>
                    <a:gd name="T1" fmla="*/ 103 h 103"/>
                    <a:gd name="T2" fmla="*/ 27 w 36"/>
                    <a:gd name="T3" fmla="*/ 26 h 103"/>
                    <a:gd name="T4" fmla="*/ 0 w 36"/>
                    <a:gd name="T5" fmla="*/ 26 h 103"/>
                    <a:gd name="T6" fmla="*/ 0 w 36"/>
                    <a:gd name="T7" fmla="*/ 20 h 103"/>
                    <a:gd name="T8" fmla="*/ 19 w 36"/>
                    <a:gd name="T9" fmla="*/ 16 h 103"/>
                    <a:gd name="T10" fmla="*/ 29 w 36"/>
                    <a:gd name="T11" fmla="*/ 0 h 103"/>
                    <a:gd name="T12" fmla="*/ 36 w 36"/>
                    <a:gd name="T13" fmla="*/ 0 h 103"/>
                    <a:gd name="T14" fmla="*/ 36 w 36"/>
                    <a:gd name="T15" fmla="*/ 103 h 103"/>
                    <a:gd name="T16" fmla="*/ 27 w 36"/>
                    <a:gd name="T17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103">
                      <a:moveTo>
                        <a:pt x="27" y="103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0"/>
                        <a:pt x="15" y="19"/>
                        <a:pt x="19" y="16"/>
                      </a:cubicBezTo>
                      <a:cubicBezTo>
                        <a:pt x="24" y="13"/>
                        <a:pt x="27" y="8"/>
                        <a:pt x="29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lnTo>
                        <a:pt x="27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321"/>
                <p:cNvSpPr>
                  <a:spLocks/>
                </p:cNvSpPr>
                <p:nvPr/>
              </p:nvSpPr>
              <p:spPr bwMode="auto">
                <a:xfrm>
                  <a:off x="5005388" y="2832100"/>
                  <a:ext cx="279400" cy="193675"/>
                </a:xfrm>
                <a:custGeom>
                  <a:avLst/>
                  <a:gdLst>
                    <a:gd name="T0" fmla="*/ 398 w 433"/>
                    <a:gd name="T1" fmla="*/ 85 h 301"/>
                    <a:gd name="T2" fmla="*/ 371 w 433"/>
                    <a:gd name="T3" fmla="*/ 97 h 301"/>
                    <a:gd name="T4" fmla="*/ 161 w 433"/>
                    <a:gd name="T5" fmla="*/ 2 h 301"/>
                    <a:gd name="T6" fmla="*/ 149 w 433"/>
                    <a:gd name="T7" fmla="*/ 8 h 301"/>
                    <a:gd name="T8" fmla="*/ 152 w 433"/>
                    <a:gd name="T9" fmla="*/ 21 h 301"/>
                    <a:gd name="T10" fmla="*/ 363 w 433"/>
                    <a:gd name="T11" fmla="*/ 117 h 301"/>
                    <a:gd name="T12" fmla="*/ 363 w 433"/>
                    <a:gd name="T13" fmla="*/ 120 h 301"/>
                    <a:gd name="T14" fmla="*/ 363 w 433"/>
                    <a:gd name="T15" fmla="*/ 124 h 301"/>
                    <a:gd name="T16" fmla="*/ 6 w 433"/>
                    <a:gd name="T17" fmla="*/ 279 h 301"/>
                    <a:gd name="T18" fmla="*/ 3 w 433"/>
                    <a:gd name="T19" fmla="*/ 293 h 301"/>
                    <a:gd name="T20" fmla="*/ 15 w 433"/>
                    <a:gd name="T21" fmla="*/ 299 h 301"/>
                    <a:gd name="T22" fmla="*/ 372 w 433"/>
                    <a:gd name="T23" fmla="*/ 144 h 301"/>
                    <a:gd name="T24" fmla="*/ 398 w 433"/>
                    <a:gd name="T25" fmla="*/ 155 h 301"/>
                    <a:gd name="T26" fmla="*/ 433 w 433"/>
                    <a:gd name="T27" fmla="*/ 120 h 301"/>
                    <a:gd name="T28" fmla="*/ 398 w 433"/>
                    <a:gd name="T29" fmla="*/ 85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3" h="301">
                      <a:moveTo>
                        <a:pt x="398" y="85"/>
                      </a:moveTo>
                      <a:cubicBezTo>
                        <a:pt x="387" y="85"/>
                        <a:pt x="378" y="90"/>
                        <a:pt x="371" y="97"/>
                      </a:cubicBezTo>
                      <a:cubicBezTo>
                        <a:pt x="161" y="2"/>
                        <a:pt x="161" y="2"/>
                        <a:pt x="161" y="2"/>
                      </a:cubicBezTo>
                      <a:cubicBezTo>
                        <a:pt x="157" y="0"/>
                        <a:pt x="151" y="3"/>
                        <a:pt x="149" y="8"/>
                      </a:cubicBezTo>
                      <a:cubicBezTo>
                        <a:pt x="146" y="14"/>
                        <a:pt x="148" y="20"/>
                        <a:pt x="152" y="21"/>
                      </a:cubicBezTo>
                      <a:cubicBezTo>
                        <a:pt x="363" y="117"/>
                        <a:pt x="363" y="117"/>
                        <a:pt x="363" y="117"/>
                      </a:cubicBezTo>
                      <a:cubicBezTo>
                        <a:pt x="363" y="118"/>
                        <a:pt x="363" y="119"/>
                        <a:pt x="363" y="120"/>
                      </a:cubicBezTo>
                      <a:cubicBezTo>
                        <a:pt x="363" y="122"/>
                        <a:pt x="363" y="123"/>
                        <a:pt x="363" y="124"/>
                      </a:cubicBezTo>
                      <a:cubicBezTo>
                        <a:pt x="6" y="279"/>
                        <a:pt x="6" y="279"/>
                        <a:pt x="6" y="279"/>
                      </a:cubicBezTo>
                      <a:cubicBezTo>
                        <a:pt x="2" y="281"/>
                        <a:pt x="0" y="287"/>
                        <a:pt x="3" y="293"/>
                      </a:cubicBezTo>
                      <a:cubicBezTo>
                        <a:pt x="5" y="298"/>
                        <a:pt x="11" y="301"/>
                        <a:pt x="15" y="299"/>
                      </a:cubicBezTo>
                      <a:cubicBezTo>
                        <a:pt x="372" y="144"/>
                        <a:pt x="372" y="144"/>
                        <a:pt x="372" y="144"/>
                      </a:cubicBezTo>
                      <a:cubicBezTo>
                        <a:pt x="379" y="151"/>
                        <a:pt x="388" y="155"/>
                        <a:pt x="398" y="155"/>
                      </a:cubicBezTo>
                      <a:cubicBezTo>
                        <a:pt x="418" y="155"/>
                        <a:pt x="433" y="140"/>
                        <a:pt x="433" y="120"/>
                      </a:cubicBezTo>
                      <a:cubicBezTo>
                        <a:pt x="433" y="101"/>
                        <a:pt x="418" y="85"/>
                        <a:pt x="398" y="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322"/>
                <p:cNvSpPr>
                  <a:spLocks/>
                </p:cNvSpPr>
                <p:nvPr/>
              </p:nvSpPr>
              <p:spPr bwMode="auto">
                <a:xfrm>
                  <a:off x="5256213" y="2901950"/>
                  <a:ext cx="14288" cy="244475"/>
                </a:xfrm>
                <a:custGeom>
                  <a:avLst/>
                  <a:gdLst>
                    <a:gd name="T0" fmla="*/ 22 w 22"/>
                    <a:gd name="T1" fmla="*/ 12 h 378"/>
                    <a:gd name="T2" fmla="*/ 11 w 22"/>
                    <a:gd name="T3" fmla="*/ 0 h 378"/>
                    <a:gd name="T4" fmla="*/ 0 w 22"/>
                    <a:gd name="T5" fmla="*/ 12 h 378"/>
                    <a:gd name="T6" fmla="*/ 7 w 22"/>
                    <a:gd name="T7" fmla="*/ 22 h 378"/>
                    <a:gd name="T8" fmla="*/ 7 w 22"/>
                    <a:gd name="T9" fmla="*/ 375 h 378"/>
                    <a:gd name="T10" fmla="*/ 11 w 22"/>
                    <a:gd name="T11" fmla="*/ 378 h 378"/>
                    <a:gd name="T12" fmla="*/ 16 w 22"/>
                    <a:gd name="T13" fmla="*/ 375 h 378"/>
                    <a:gd name="T14" fmla="*/ 16 w 22"/>
                    <a:gd name="T15" fmla="*/ 22 h 378"/>
                    <a:gd name="T16" fmla="*/ 22 w 22"/>
                    <a:gd name="T17" fmla="*/ 12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378">
                      <a:moveTo>
                        <a:pt x="22" y="12"/>
                      </a:moveTo>
                      <a:cubicBezTo>
                        <a:pt x="22" y="5"/>
                        <a:pt x="17" y="0"/>
                        <a:pt x="11" y="0"/>
                      </a:cubicBez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16"/>
                        <a:pt x="2" y="20"/>
                        <a:pt x="7" y="22"/>
                      </a:cubicBezTo>
                      <a:cubicBezTo>
                        <a:pt x="7" y="375"/>
                        <a:pt x="7" y="375"/>
                        <a:pt x="7" y="375"/>
                      </a:cubicBezTo>
                      <a:cubicBezTo>
                        <a:pt x="7" y="377"/>
                        <a:pt x="9" y="378"/>
                        <a:pt x="11" y="378"/>
                      </a:cubicBezTo>
                      <a:cubicBezTo>
                        <a:pt x="14" y="378"/>
                        <a:pt x="16" y="377"/>
                        <a:pt x="16" y="375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20" y="20"/>
                        <a:pt x="22" y="16"/>
                        <a:pt x="22" y="12"/>
                      </a:cubicBezTo>
                      <a:close/>
                    </a:path>
                  </a:pathLst>
                </a:custGeom>
                <a:solidFill>
                  <a:srgbClr val="FF2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" name="组合 739"/>
              <p:cNvGrpSpPr/>
              <p:nvPr/>
            </p:nvGrpSpPr>
            <p:grpSpPr>
              <a:xfrm>
                <a:off x="2946014" y="3105216"/>
                <a:ext cx="161933" cy="161933"/>
                <a:chOff x="1562100" y="3513138"/>
                <a:chExt cx="946150" cy="946150"/>
              </a:xfrm>
            </p:grpSpPr>
            <p:sp>
              <p:nvSpPr>
                <p:cNvPr id="751" name="Freeform 39"/>
                <p:cNvSpPr>
                  <a:spLocks/>
                </p:cNvSpPr>
                <p:nvPr/>
              </p:nvSpPr>
              <p:spPr bwMode="auto">
                <a:xfrm>
                  <a:off x="1562100" y="3513138"/>
                  <a:ext cx="946150" cy="946150"/>
                </a:xfrm>
                <a:custGeom>
                  <a:avLst/>
                  <a:gdLst>
                    <a:gd name="T0" fmla="*/ 1463 w 1463"/>
                    <a:gd name="T1" fmla="*/ 461 h 1463"/>
                    <a:gd name="T2" fmla="*/ 1462 w 1463"/>
                    <a:gd name="T3" fmla="*/ 363 h 1463"/>
                    <a:gd name="T4" fmla="*/ 1424 w 1463"/>
                    <a:gd name="T5" fmla="*/ 176 h 1463"/>
                    <a:gd name="T6" fmla="*/ 1366 w 1463"/>
                    <a:gd name="T7" fmla="*/ 97 h 1463"/>
                    <a:gd name="T8" fmla="*/ 1287 w 1463"/>
                    <a:gd name="T9" fmla="*/ 39 h 1463"/>
                    <a:gd name="T10" fmla="*/ 1100 w 1463"/>
                    <a:gd name="T11" fmla="*/ 1 h 1463"/>
                    <a:gd name="T12" fmla="*/ 1002 w 1463"/>
                    <a:gd name="T13" fmla="*/ 0 h 1463"/>
                    <a:gd name="T14" fmla="*/ 407 w 1463"/>
                    <a:gd name="T15" fmla="*/ 1 h 1463"/>
                    <a:gd name="T16" fmla="*/ 267 w 1463"/>
                    <a:gd name="T17" fmla="*/ 10 h 1463"/>
                    <a:gd name="T18" fmla="*/ 97 w 1463"/>
                    <a:gd name="T19" fmla="*/ 97 h 1463"/>
                    <a:gd name="T20" fmla="*/ 97 w 1463"/>
                    <a:gd name="T21" fmla="*/ 97 h 1463"/>
                    <a:gd name="T22" fmla="*/ 9 w 1463"/>
                    <a:gd name="T23" fmla="*/ 268 h 1463"/>
                    <a:gd name="T24" fmla="*/ 0 w 1463"/>
                    <a:gd name="T25" fmla="*/ 407 h 1463"/>
                    <a:gd name="T26" fmla="*/ 0 w 1463"/>
                    <a:gd name="T27" fmla="*/ 1003 h 1463"/>
                    <a:gd name="T28" fmla="*/ 1 w 1463"/>
                    <a:gd name="T29" fmla="*/ 1100 h 1463"/>
                    <a:gd name="T30" fmla="*/ 39 w 1463"/>
                    <a:gd name="T31" fmla="*/ 1287 h 1463"/>
                    <a:gd name="T32" fmla="*/ 97 w 1463"/>
                    <a:gd name="T33" fmla="*/ 1366 h 1463"/>
                    <a:gd name="T34" fmla="*/ 176 w 1463"/>
                    <a:gd name="T35" fmla="*/ 1425 h 1463"/>
                    <a:gd name="T36" fmla="*/ 363 w 1463"/>
                    <a:gd name="T37" fmla="*/ 1462 h 1463"/>
                    <a:gd name="T38" fmla="*/ 461 w 1463"/>
                    <a:gd name="T39" fmla="*/ 1463 h 1463"/>
                    <a:gd name="T40" fmla="*/ 1056 w 1463"/>
                    <a:gd name="T41" fmla="*/ 1463 h 1463"/>
                    <a:gd name="T42" fmla="*/ 1195 w 1463"/>
                    <a:gd name="T43" fmla="*/ 1454 h 1463"/>
                    <a:gd name="T44" fmla="*/ 1366 w 1463"/>
                    <a:gd name="T45" fmla="*/ 1366 h 1463"/>
                    <a:gd name="T46" fmla="*/ 1366 w 1463"/>
                    <a:gd name="T47" fmla="*/ 1366 h 1463"/>
                    <a:gd name="T48" fmla="*/ 1454 w 1463"/>
                    <a:gd name="T49" fmla="*/ 1196 h 1463"/>
                    <a:gd name="T50" fmla="*/ 1462 w 1463"/>
                    <a:gd name="T51" fmla="*/ 1056 h 1463"/>
                    <a:gd name="T52" fmla="*/ 1463 w 1463"/>
                    <a:gd name="T53" fmla="*/ 461 h 1463"/>
                    <a:gd name="T54" fmla="*/ 1459 w 1463"/>
                    <a:gd name="T55" fmla="*/ 461 h 1463"/>
                    <a:gd name="T56" fmla="*/ 1458 w 1463"/>
                    <a:gd name="T57" fmla="*/ 1056 h 1463"/>
                    <a:gd name="T58" fmla="*/ 1450 w 1463"/>
                    <a:gd name="T59" fmla="*/ 1195 h 1463"/>
                    <a:gd name="T60" fmla="*/ 1363 w 1463"/>
                    <a:gd name="T61" fmla="*/ 1363 h 1463"/>
                    <a:gd name="T62" fmla="*/ 1363 w 1463"/>
                    <a:gd name="T63" fmla="*/ 1363 h 1463"/>
                    <a:gd name="T64" fmla="*/ 1195 w 1463"/>
                    <a:gd name="T65" fmla="*/ 1450 h 1463"/>
                    <a:gd name="T66" fmla="*/ 1056 w 1463"/>
                    <a:gd name="T67" fmla="*/ 1459 h 1463"/>
                    <a:gd name="T68" fmla="*/ 461 w 1463"/>
                    <a:gd name="T69" fmla="*/ 1459 h 1463"/>
                    <a:gd name="T70" fmla="*/ 363 w 1463"/>
                    <a:gd name="T71" fmla="*/ 1458 h 1463"/>
                    <a:gd name="T72" fmla="*/ 178 w 1463"/>
                    <a:gd name="T73" fmla="*/ 1421 h 1463"/>
                    <a:gd name="T74" fmla="*/ 99 w 1463"/>
                    <a:gd name="T75" fmla="*/ 1365 h 1463"/>
                    <a:gd name="T76" fmla="*/ 42 w 1463"/>
                    <a:gd name="T77" fmla="*/ 1285 h 1463"/>
                    <a:gd name="T78" fmla="*/ 5 w 1463"/>
                    <a:gd name="T79" fmla="*/ 1100 h 1463"/>
                    <a:gd name="T80" fmla="*/ 4 w 1463"/>
                    <a:gd name="T81" fmla="*/ 1003 h 1463"/>
                    <a:gd name="T82" fmla="*/ 4 w 1463"/>
                    <a:gd name="T83" fmla="*/ 407 h 1463"/>
                    <a:gd name="T84" fmla="*/ 13 w 1463"/>
                    <a:gd name="T85" fmla="*/ 268 h 1463"/>
                    <a:gd name="T86" fmla="*/ 100 w 1463"/>
                    <a:gd name="T87" fmla="*/ 100 h 1463"/>
                    <a:gd name="T88" fmla="*/ 100 w 1463"/>
                    <a:gd name="T89" fmla="*/ 100 h 1463"/>
                    <a:gd name="T90" fmla="*/ 268 w 1463"/>
                    <a:gd name="T91" fmla="*/ 14 h 1463"/>
                    <a:gd name="T92" fmla="*/ 407 w 1463"/>
                    <a:gd name="T93" fmla="*/ 5 h 1463"/>
                    <a:gd name="T94" fmla="*/ 1002 w 1463"/>
                    <a:gd name="T95" fmla="*/ 4 h 1463"/>
                    <a:gd name="T96" fmla="*/ 1100 w 1463"/>
                    <a:gd name="T97" fmla="*/ 5 h 1463"/>
                    <a:gd name="T98" fmla="*/ 1285 w 1463"/>
                    <a:gd name="T99" fmla="*/ 42 h 1463"/>
                    <a:gd name="T100" fmla="*/ 1364 w 1463"/>
                    <a:gd name="T101" fmla="*/ 99 h 1463"/>
                    <a:gd name="T102" fmla="*/ 1421 w 1463"/>
                    <a:gd name="T103" fmla="*/ 178 h 1463"/>
                    <a:gd name="T104" fmla="*/ 1458 w 1463"/>
                    <a:gd name="T105" fmla="*/ 364 h 1463"/>
                    <a:gd name="T106" fmla="*/ 1459 w 1463"/>
                    <a:gd name="T107" fmla="*/ 461 h 1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3" h="1463">
                      <a:moveTo>
                        <a:pt x="1461" y="461"/>
                      </a:move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3" y="448"/>
                        <a:pt x="1463" y="429"/>
                        <a:pt x="1462" y="407"/>
                      </a:cubicBezTo>
                      <a:cubicBezTo>
                        <a:pt x="1462" y="384"/>
                        <a:pt x="1462" y="375"/>
                        <a:pt x="1462" y="363"/>
                      </a:cubicBezTo>
                      <a:cubicBezTo>
                        <a:pt x="1461" y="331"/>
                        <a:pt x="1459" y="297"/>
                        <a:pt x="1454" y="268"/>
                      </a:cubicBezTo>
                      <a:cubicBezTo>
                        <a:pt x="1447" y="235"/>
                        <a:pt x="1439" y="206"/>
                        <a:pt x="1424" y="176"/>
                      </a:cubicBezTo>
                      <a:cubicBezTo>
                        <a:pt x="1409" y="146"/>
                        <a:pt x="1388" y="120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43" y="75"/>
                        <a:pt x="1317" y="54"/>
                        <a:pt x="1287" y="39"/>
                      </a:cubicBezTo>
                      <a:cubicBezTo>
                        <a:pt x="1257" y="24"/>
                        <a:pt x="1228" y="16"/>
                        <a:pt x="1195" y="10"/>
                      </a:cubicBezTo>
                      <a:cubicBezTo>
                        <a:pt x="1166" y="4"/>
                        <a:pt x="1132" y="2"/>
                        <a:pt x="1100" y="1"/>
                      </a:cubicBezTo>
                      <a:cubicBezTo>
                        <a:pt x="1089" y="1"/>
                        <a:pt x="1079" y="1"/>
                        <a:pt x="1056" y="1"/>
                      </a:cubicBezTo>
                      <a:cubicBezTo>
                        <a:pt x="1034" y="1"/>
                        <a:pt x="1016" y="0"/>
                        <a:pt x="1002" y="0"/>
                      </a:cubicBezTo>
                      <a:cubicBezTo>
                        <a:pt x="461" y="0"/>
                        <a:pt x="461" y="0"/>
                        <a:pt x="461" y="0"/>
                      </a:cubicBezTo>
                      <a:cubicBezTo>
                        <a:pt x="447" y="0"/>
                        <a:pt x="429" y="1"/>
                        <a:pt x="407" y="1"/>
                      </a:cubicBezTo>
                      <a:cubicBezTo>
                        <a:pt x="384" y="1"/>
                        <a:pt x="374" y="1"/>
                        <a:pt x="363" y="1"/>
                      </a:cubicBezTo>
                      <a:cubicBezTo>
                        <a:pt x="330" y="2"/>
                        <a:pt x="297" y="4"/>
                        <a:pt x="267" y="10"/>
                      </a:cubicBezTo>
                      <a:cubicBezTo>
                        <a:pt x="235" y="16"/>
                        <a:pt x="206" y="24"/>
                        <a:pt x="176" y="39"/>
                      </a:cubicBezTo>
                      <a:cubicBezTo>
                        <a:pt x="146" y="54"/>
                        <a:pt x="120" y="75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75" y="120"/>
                        <a:pt x="54" y="146"/>
                        <a:pt x="39" y="176"/>
                      </a:cubicBezTo>
                      <a:cubicBezTo>
                        <a:pt x="24" y="206"/>
                        <a:pt x="15" y="235"/>
                        <a:pt x="9" y="268"/>
                      </a:cubicBezTo>
                      <a:cubicBezTo>
                        <a:pt x="4" y="297"/>
                        <a:pt x="2" y="331"/>
                        <a:pt x="1" y="363"/>
                      </a:cubicBezTo>
                      <a:cubicBezTo>
                        <a:pt x="1" y="375"/>
                        <a:pt x="1" y="384"/>
                        <a:pt x="0" y="407"/>
                      </a:cubicBezTo>
                      <a:cubicBezTo>
                        <a:pt x="0" y="429"/>
                        <a:pt x="0" y="448"/>
                        <a:pt x="0" y="461"/>
                      </a:cubicBezTo>
                      <a:cubicBezTo>
                        <a:pt x="0" y="1003"/>
                        <a:pt x="0" y="1003"/>
                        <a:pt x="0" y="1003"/>
                      </a:cubicBezTo>
                      <a:cubicBezTo>
                        <a:pt x="0" y="1016"/>
                        <a:pt x="0" y="1034"/>
                        <a:pt x="0" y="1056"/>
                      </a:cubicBezTo>
                      <a:cubicBezTo>
                        <a:pt x="1" y="1079"/>
                        <a:pt x="1" y="1089"/>
                        <a:pt x="1" y="1100"/>
                      </a:cubicBezTo>
                      <a:cubicBezTo>
                        <a:pt x="2" y="1133"/>
                        <a:pt x="4" y="1166"/>
                        <a:pt x="9" y="1196"/>
                      </a:cubicBezTo>
                      <a:cubicBezTo>
                        <a:pt x="15" y="1228"/>
                        <a:pt x="24" y="1258"/>
                        <a:pt x="39" y="1287"/>
                      </a:cubicBezTo>
                      <a:cubicBezTo>
                        <a:pt x="54" y="1317"/>
                        <a:pt x="75" y="1343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120" y="1389"/>
                        <a:pt x="146" y="1409"/>
                        <a:pt x="176" y="1425"/>
                      </a:cubicBezTo>
                      <a:cubicBezTo>
                        <a:pt x="206" y="1439"/>
                        <a:pt x="235" y="1448"/>
                        <a:pt x="267" y="1454"/>
                      </a:cubicBezTo>
                      <a:cubicBezTo>
                        <a:pt x="297" y="1459"/>
                        <a:pt x="330" y="1462"/>
                        <a:pt x="363" y="1462"/>
                      </a:cubicBezTo>
                      <a:cubicBezTo>
                        <a:pt x="374" y="1462"/>
                        <a:pt x="384" y="1463"/>
                        <a:pt x="407" y="1463"/>
                      </a:cubicBezTo>
                      <a:cubicBezTo>
                        <a:pt x="429" y="1463"/>
                        <a:pt x="447" y="1463"/>
                        <a:pt x="461" y="1463"/>
                      </a:cubicBezTo>
                      <a:cubicBezTo>
                        <a:pt x="1002" y="1463"/>
                        <a:pt x="1002" y="1463"/>
                        <a:pt x="1002" y="1463"/>
                      </a:cubicBezTo>
                      <a:cubicBezTo>
                        <a:pt x="1016" y="1463"/>
                        <a:pt x="1034" y="1463"/>
                        <a:pt x="1056" y="1463"/>
                      </a:cubicBezTo>
                      <a:cubicBezTo>
                        <a:pt x="1079" y="1463"/>
                        <a:pt x="1089" y="1462"/>
                        <a:pt x="1100" y="1462"/>
                      </a:cubicBezTo>
                      <a:cubicBezTo>
                        <a:pt x="1132" y="1462"/>
                        <a:pt x="1166" y="1459"/>
                        <a:pt x="1195" y="1454"/>
                      </a:cubicBezTo>
                      <a:cubicBezTo>
                        <a:pt x="1228" y="1448"/>
                        <a:pt x="1257" y="1439"/>
                        <a:pt x="1287" y="1425"/>
                      </a:cubicBezTo>
                      <a:cubicBezTo>
                        <a:pt x="1317" y="1409"/>
                        <a:pt x="1343" y="1389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88" y="1343"/>
                        <a:pt x="1409" y="1317"/>
                        <a:pt x="1424" y="1287"/>
                      </a:cubicBezTo>
                      <a:cubicBezTo>
                        <a:pt x="1439" y="1258"/>
                        <a:pt x="1447" y="1228"/>
                        <a:pt x="1454" y="1196"/>
                      </a:cubicBezTo>
                      <a:cubicBezTo>
                        <a:pt x="1459" y="1166"/>
                        <a:pt x="1461" y="1133"/>
                        <a:pt x="1462" y="1100"/>
                      </a:cubicBezTo>
                      <a:cubicBezTo>
                        <a:pt x="1462" y="1089"/>
                        <a:pt x="1462" y="1079"/>
                        <a:pt x="1462" y="1056"/>
                      </a:cubicBezTo>
                      <a:cubicBezTo>
                        <a:pt x="1463" y="1034"/>
                        <a:pt x="1463" y="1016"/>
                        <a:pt x="1463" y="1003"/>
                      </a:cubicBez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1" y="461"/>
                        <a:pt x="1461" y="461"/>
                        <a:pt x="1461" y="461"/>
                      </a:cubicBezTo>
                      <a:cubicBezTo>
                        <a:pt x="1459" y="461"/>
                        <a:pt x="1459" y="461"/>
                        <a:pt x="1459" y="461"/>
                      </a:cubicBezTo>
                      <a:cubicBezTo>
                        <a:pt x="1459" y="1003"/>
                        <a:pt x="1459" y="1003"/>
                        <a:pt x="1459" y="1003"/>
                      </a:cubicBezTo>
                      <a:cubicBezTo>
                        <a:pt x="1459" y="1016"/>
                        <a:pt x="1459" y="1034"/>
                        <a:pt x="1458" y="1056"/>
                      </a:cubicBezTo>
                      <a:cubicBezTo>
                        <a:pt x="1458" y="1079"/>
                        <a:pt x="1458" y="1089"/>
                        <a:pt x="1458" y="1100"/>
                      </a:cubicBezTo>
                      <a:cubicBezTo>
                        <a:pt x="1457" y="1133"/>
                        <a:pt x="1455" y="1166"/>
                        <a:pt x="1450" y="1195"/>
                      </a:cubicBezTo>
                      <a:cubicBezTo>
                        <a:pt x="1444" y="1227"/>
                        <a:pt x="1435" y="1256"/>
                        <a:pt x="1421" y="1285"/>
                      </a:cubicBezTo>
                      <a:cubicBezTo>
                        <a:pt x="1406" y="1315"/>
                        <a:pt x="1385" y="1340"/>
                        <a:pt x="1363" y="1363"/>
                      </a:cubicBezTo>
                      <a:cubicBezTo>
                        <a:pt x="1364" y="1365"/>
                        <a:pt x="1364" y="1365"/>
                        <a:pt x="1364" y="1365"/>
                      </a:cubicBezTo>
                      <a:cubicBezTo>
                        <a:pt x="1363" y="1363"/>
                        <a:pt x="1363" y="1363"/>
                        <a:pt x="1363" y="1363"/>
                      </a:cubicBezTo>
                      <a:cubicBezTo>
                        <a:pt x="1340" y="1385"/>
                        <a:pt x="1315" y="1406"/>
                        <a:pt x="1285" y="1421"/>
                      </a:cubicBezTo>
                      <a:cubicBezTo>
                        <a:pt x="1256" y="1436"/>
                        <a:pt x="1227" y="1444"/>
                        <a:pt x="1195" y="1450"/>
                      </a:cubicBezTo>
                      <a:cubicBezTo>
                        <a:pt x="1165" y="1455"/>
                        <a:pt x="1132" y="1458"/>
                        <a:pt x="1100" y="1458"/>
                      </a:cubicBezTo>
                      <a:cubicBezTo>
                        <a:pt x="1089" y="1458"/>
                        <a:pt x="1079" y="1459"/>
                        <a:pt x="1056" y="1459"/>
                      </a:cubicBezTo>
                      <a:cubicBezTo>
                        <a:pt x="1034" y="1459"/>
                        <a:pt x="1016" y="1459"/>
                        <a:pt x="1002" y="1459"/>
                      </a:cubicBezTo>
                      <a:cubicBezTo>
                        <a:pt x="461" y="1459"/>
                        <a:pt x="461" y="1459"/>
                        <a:pt x="461" y="1459"/>
                      </a:cubicBezTo>
                      <a:cubicBezTo>
                        <a:pt x="447" y="1459"/>
                        <a:pt x="429" y="1459"/>
                        <a:pt x="407" y="1459"/>
                      </a:cubicBezTo>
                      <a:cubicBezTo>
                        <a:pt x="384" y="1459"/>
                        <a:pt x="374" y="1458"/>
                        <a:pt x="363" y="1458"/>
                      </a:cubicBezTo>
                      <a:cubicBezTo>
                        <a:pt x="331" y="1458"/>
                        <a:pt x="298" y="1455"/>
                        <a:pt x="268" y="1450"/>
                      </a:cubicBezTo>
                      <a:cubicBezTo>
                        <a:pt x="236" y="1444"/>
                        <a:pt x="207" y="1436"/>
                        <a:pt x="178" y="1421"/>
                      </a:cubicBezTo>
                      <a:cubicBezTo>
                        <a:pt x="148" y="1406"/>
                        <a:pt x="123" y="1385"/>
                        <a:pt x="100" y="1363"/>
                      </a:cubicBezTo>
                      <a:cubicBezTo>
                        <a:pt x="99" y="1365"/>
                        <a:pt x="99" y="1365"/>
                        <a:pt x="99" y="1365"/>
                      </a:cubicBezTo>
                      <a:cubicBezTo>
                        <a:pt x="100" y="1363"/>
                        <a:pt x="100" y="1363"/>
                        <a:pt x="100" y="1363"/>
                      </a:cubicBezTo>
                      <a:cubicBezTo>
                        <a:pt x="78" y="1340"/>
                        <a:pt x="57" y="1315"/>
                        <a:pt x="42" y="1285"/>
                      </a:cubicBezTo>
                      <a:cubicBezTo>
                        <a:pt x="27" y="1256"/>
                        <a:pt x="19" y="1227"/>
                        <a:pt x="13" y="1195"/>
                      </a:cubicBezTo>
                      <a:cubicBezTo>
                        <a:pt x="8" y="1166"/>
                        <a:pt x="6" y="1133"/>
                        <a:pt x="5" y="1100"/>
                      </a:cubicBezTo>
                      <a:cubicBezTo>
                        <a:pt x="5" y="1089"/>
                        <a:pt x="5" y="1079"/>
                        <a:pt x="4" y="1056"/>
                      </a:cubicBezTo>
                      <a:cubicBezTo>
                        <a:pt x="4" y="1034"/>
                        <a:pt x="4" y="1016"/>
                        <a:pt x="4" y="1003"/>
                      </a:cubicBezTo>
                      <a:cubicBezTo>
                        <a:pt x="4" y="461"/>
                        <a:pt x="4" y="461"/>
                        <a:pt x="4" y="461"/>
                      </a:cubicBezTo>
                      <a:cubicBezTo>
                        <a:pt x="4" y="448"/>
                        <a:pt x="4" y="429"/>
                        <a:pt x="4" y="407"/>
                      </a:cubicBezTo>
                      <a:cubicBezTo>
                        <a:pt x="5" y="384"/>
                        <a:pt x="5" y="375"/>
                        <a:pt x="5" y="364"/>
                      </a:cubicBezTo>
                      <a:cubicBezTo>
                        <a:pt x="6" y="331"/>
                        <a:pt x="8" y="298"/>
                        <a:pt x="13" y="268"/>
                      </a:cubicBezTo>
                      <a:cubicBezTo>
                        <a:pt x="19" y="236"/>
                        <a:pt x="27" y="207"/>
                        <a:pt x="42" y="178"/>
                      </a:cubicBezTo>
                      <a:cubicBezTo>
                        <a:pt x="57" y="149"/>
                        <a:pt x="78" y="123"/>
                        <a:pt x="100" y="100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23" y="78"/>
                        <a:pt x="148" y="57"/>
                        <a:pt x="178" y="42"/>
                      </a:cubicBezTo>
                      <a:cubicBezTo>
                        <a:pt x="207" y="28"/>
                        <a:pt x="236" y="20"/>
                        <a:pt x="268" y="14"/>
                      </a:cubicBezTo>
                      <a:cubicBezTo>
                        <a:pt x="298" y="8"/>
                        <a:pt x="331" y="6"/>
                        <a:pt x="363" y="5"/>
                      </a:cubicBezTo>
                      <a:cubicBezTo>
                        <a:pt x="374" y="5"/>
                        <a:pt x="384" y="5"/>
                        <a:pt x="407" y="5"/>
                      </a:cubicBezTo>
                      <a:cubicBezTo>
                        <a:pt x="429" y="5"/>
                        <a:pt x="447" y="4"/>
                        <a:pt x="461" y="4"/>
                      </a:cubicBezTo>
                      <a:cubicBezTo>
                        <a:pt x="1002" y="4"/>
                        <a:pt x="1002" y="4"/>
                        <a:pt x="1002" y="4"/>
                      </a:cubicBezTo>
                      <a:cubicBezTo>
                        <a:pt x="1016" y="4"/>
                        <a:pt x="1034" y="5"/>
                        <a:pt x="1056" y="5"/>
                      </a:cubicBezTo>
                      <a:cubicBezTo>
                        <a:pt x="1079" y="5"/>
                        <a:pt x="1089" y="5"/>
                        <a:pt x="1100" y="5"/>
                      </a:cubicBezTo>
                      <a:cubicBezTo>
                        <a:pt x="1132" y="6"/>
                        <a:pt x="1165" y="8"/>
                        <a:pt x="1195" y="14"/>
                      </a:cubicBezTo>
                      <a:cubicBezTo>
                        <a:pt x="1227" y="20"/>
                        <a:pt x="1256" y="28"/>
                        <a:pt x="1285" y="42"/>
                      </a:cubicBezTo>
                      <a:cubicBezTo>
                        <a:pt x="1315" y="57"/>
                        <a:pt x="1340" y="78"/>
                        <a:pt x="1363" y="100"/>
                      </a:cubicBezTo>
                      <a:cubicBezTo>
                        <a:pt x="1364" y="99"/>
                        <a:pt x="1364" y="99"/>
                        <a:pt x="1364" y="99"/>
                      </a:cubicBezTo>
                      <a:cubicBezTo>
                        <a:pt x="1363" y="100"/>
                        <a:pt x="1363" y="100"/>
                        <a:pt x="1363" y="100"/>
                      </a:cubicBezTo>
                      <a:cubicBezTo>
                        <a:pt x="1385" y="123"/>
                        <a:pt x="1406" y="149"/>
                        <a:pt x="1421" y="178"/>
                      </a:cubicBezTo>
                      <a:cubicBezTo>
                        <a:pt x="1435" y="207"/>
                        <a:pt x="1444" y="236"/>
                        <a:pt x="1450" y="268"/>
                      </a:cubicBezTo>
                      <a:cubicBezTo>
                        <a:pt x="1455" y="298"/>
                        <a:pt x="1457" y="331"/>
                        <a:pt x="1458" y="364"/>
                      </a:cubicBezTo>
                      <a:cubicBezTo>
                        <a:pt x="1458" y="375"/>
                        <a:pt x="1458" y="384"/>
                        <a:pt x="1458" y="407"/>
                      </a:cubicBezTo>
                      <a:cubicBezTo>
                        <a:pt x="1459" y="429"/>
                        <a:pt x="1459" y="448"/>
                        <a:pt x="1459" y="461"/>
                      </a:cubicBezTo>
                      <a:cubicBezTo>
                        <a:pt x="1461" y="461"/>
                        <a:pt x="1461" y="461"/>
                        <a:pt x="1461" y="461"/>
                      </a:cubicBezTo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40"/>
                <p:cNvSpPr>
                  <a:spLocks noEditPoints="1"/>
                </p:cNvSpPr>
                <p:nvPr/>
              </p:nvSpPr>
              <p:spPr bwMode="auto">
                <a:xfrm>
                  <a:off x="2060575" y="3865563"/>
                  <a:ext cx="385763" cy="255587"/>
                </a:xfrm>
                <a:custGeom>
                  <a:avLst/>
                  <a:gdLst>
                    <a:gd name="T0" fmla="*/ 1 w 598"/>
                    <a:gd name="T1" fmla="*/ 179 h 394"/>
                    <a:gd name="T2" fmla="*/ 0 w 598"/>
                    <a:gd name="T3" fmla="*/ 196 h 394"/>
                    <a:gd name="T4" fmla="*/ 1 w 598"/>
                    <a:gd name="T5" fmla="*/ 212 h 394"/>
                    <a:gd name="T6" fmla="*/ 24 w 598"/>
                    <a:gd name="T7" fmla="*/ 195 h 394"/>
                    <a:gd name="T8" fmla="*/ 1 w 598"/>
                    <a:gd name="T9" fmla="*/ 179 h 394"/>
                    <a:gd name="T10" fmla="*/ 439 w 598"/>
                    <a:gd name="T11" fmla="*/ 0 h 394"/>
                    <a:gd name="T12" fmla="*/ 410 w 598"/>
                    <a:gd name="T13" fmla="*/ 35 h 394"/>
                    <a:gd name="T14" fmla="*/ 280 w 598"/>
                    <a:gd name="T15" fmla="*/ 165 h 394"/>
                    <a:gd name="T16" fmla="*/ 239 w 598"/>
                    <a:gd name="T17" fmla="*/ 197 h 394"/>
                    <a:gd name="T18" fmla="*/ 277 w 598"/>
                    <a:gd name="T19" fmla="*/ 228 h 394"/>
                    <a:gd name="T20" fmla="*/ 407 w 598"/>
                    <a:gd name="T21" fmla="*/ 358 h 394"/>
                    <a:gd name="T22" fmla="*/ 436 w 598"/>
                    <a:gd name="T23" fmla="*/ 394 h 394"/>
                    <a:gd name="T24" fmla="*/ 598 w 598"/>
                    <a:gd name="T25" fmla="*/ 196 h 394"/>
                    <a:gd name="T26" fmla="*/ 439 w 598"/>
                    <a:gd name="T27" fmla="*/ 0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8" h="394">
                      <a:moveTo>
                        <a:pt x="1" y="179"/>
                      </a:moveTo>
                      <a:cubicBezTo>
                        <a:pt x="1" y="184"/>
                        <a:pt x="0" y="190"/>
                        <a:pt x="0" y="196"/>
                      </a:cubicBezTo>
                      <a:cubicBezTo>
                        <a:pt x="0" y="202"/>
                        <a:pt x="1" y="207"/>
                        <a:pt x="1" y="212"/>
                      </a:cubicBezTo>
                      <a:cubicBezTo>
                        <a:pt x="8" y="206"/>
                        <a:pt x="16" y="200"/>
                        <a:pt x="24" y="195"/>
                      </a:cubicBezTo>
                      <a:cubicBezTo>
                        <a:pt x="16" y="190"/>
                        <a:pt x="8" y="185"/>
                        <a:pt x="1" y="179"/>
                      </a:cubicBezTo>
                      <a:moveTo>
                        <a:pt x="439" y="0"/>
                      </a:moveTo>
                      <a:cubicBezTo>
                        <a:pt x="431" y="12"/>
                        <a:pt x="421" y="24"/>
                        <a:pt x="410" y="35"/>
                      </a:cubicBezTo>
                      <a:cubicBezTo>
                        <a:pt x="280" y="165"/>
                        <a:pt x="280" y="165"/>
                        <a:pt x="280" y="165"/>
                      </a:cubicBezTo>
                      <a:cubicBezTo>
                        <a:pt x="267" y="178"/>
                        <a:pt x="254" y="189"/>
                        <a:pt x="239" y="197"/>
                      </a:cubicBezTo>
                      <a:cubicBezTo>
                        <a:pt x="252" y="206"/>
                        <a:pt x="265" y="216"/>
                        <a:pt x="277" y="228"/>
                      </a:cubicBezTo>
                      <a:cubicBezTo>
                        <a:pt x="407" y="358"/>
                        <a:pt x="407" y="358"/>
                        <a:pt x="407" y="358"/>
                      </a:cubicBezTo>
                      <a:cubicBezTo>
                        <a:pt x="418" y="369"/>
                        <a:pt x="428" y="381"/>
                        <a:pt x="436" y="394"/>
                      </a:cubicBezTo>
                      <a:cubicBezTo>
                        <a:pt x="529" y="374"/>
                        <a:pt x="598" y="293"/>
                        <a:pt x="598" y="196"/>
                      </a:cubicBezTo>
                      <a:cubicBezTo>
                        <a:pt x="598" y="101"/>
                        <a:pt x="530" y="21"/>
                        <a:pt x="439" y="0"/>
                      </a:cubicBezTo>
                    </a:path>
                  </a:pathLst>
                </a:custGeom>
                <a:solidFill>
                  <a:srgbClr val="B9D0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41"/>
                <p:cNvSpPr>
                  <a:spLocks noEditPoints="1"/>
                </p:cNvSpPr>
                <p:nvPr/>
              </p:nvSpPr>
              <p:spPr bwMode="auto">
                <a:xfrm>
                  <a:off x="1620838" y="3860800"/>
                  <a:ext cx="387350" cy="255587"/>
                </a:xfrm>
                <a:custGeom>
                  <a:avLst/>
                  <a:gdLst>
                    <a:gd name="T0" fmla="*/ 598 w 598"/>
                    <a:gd name="T1" fmla="*/ 180 h 396"/>
                    <a:gd name="T2" fmla="*/ 572 w 598"/>
                    <a:gd name="T3" fmla="*/ 198 h 396"/>
                    <a:gd name="T4" fmla="*/ 598 w 598"/>
                    <a:gd name="T5" fmla="*/ 216 h 396"/>
                    <a:gd name="T6" fmla="*/ 598 w 598"/>
                    <a:gd name="T7" fmla="*/ 198 h 396"/>
                    <a:gd name="T8" fmla="*/ 598 w 598"/>
                    <a:gd name="T9" fmla="*/ 180 h 396"/>
                    <a:gd name="T10" fmla="*/ 165 w 598"/>
                    <a:gd name="T11" fmla="*/ 0 h 396"/>
                    <a:gd name="T12" fmla="*/ 0 w 598"/>
                    <a:gd name="T13" fmla="*/ 198 h 396"/>
                    <a:gd name="T14" fmla="*/ 165 w 598"/>
                    <a:gd name="T15" fmla="*/ 396 h 396"/>
                    <a:gd name="T16" fmla="*/ 192 w 598"/>
                    <a:gd name="T17" fmla="*/ 363 h 396"/>
                    <a:gd name="T18" fmla="*/ 323 w 598"/>
                    <a:gd name="T19" fmla="*/ 232 h 396"/>
                    <a:gd name="T20" fmla="*/ 368 w 598"/>
                    <a:gd name="T21" fmla="*/ 198 h 396"/>
                    <a:gd name="T22" fmla="*/ 323 w 598"/>
                    <a:gd name="T23" fmla="*/ 164 h 396"/>
                    <a:gd name="T24" fmla="*/ 192 w 598"/>
                    <a:gd name="T25" fmla="*/ 33 h 396"/>
                    <a:gd name="T26" fmla="*/ 165 w 598"/>
                    <a:gd name="T27" fmla="*/ 0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8" h="396">
                      <a:moveTo>
                        <a:pt x="598" y="180"/>
                      </a:moveTo>
                      <a:cubicBezTo>
                        <a:pt x="589" y="187"/>
                        <a:pt x="581" y="193"/>
                        <a:pt x="572" y="198"/>
                      </a:cubicBezTo>
                      <a:cubicBezTo>
                        <a:pt x="581" y="203"/>
                        <a:pt x="589" y="209"/>
                        <a:pt x="598" y="216"/>
                      </a:cubicBezTo>
                      <a:cubicBezTo>
                        <a:pt x="598" y="210"/>
                        <a:pt x="598" y="204"/>
                        <a:pt x="598" y="198"/>
                      </a:cubicBezTo>
                      <a:cubicBezTo>
                        <a:pt x="598" y="192"/>
                        <a:pt x="598" y="186"/>
                        <a:pt x="598" y="180"/>
                      </a:cubicBezTo>
                      <a:moveTo>
                        <a:pt x="165" y="0"/>
                      </a:moveTo>
                      <a:cubicBezTo>
                        <a:pt x="71" y="19"/>
                        <a:pt x="0" y="100"/>
                        <a:pt x="0" y="198"/>
                      </a:cubicBezTo>
                      <a:cubicBezTo>
                        <a:pt x="0" y="295"/>
                        <a:pt x="71" y="377"/>
                        <a:pt x="165" y="396"/>
                      </a:cubicBezTo>
                      <a:cubicBezTo>
                        <a:pt x="173" y="384"/>
                        <a:pt x="182" y="373"/>
                        <a:pt x="192" y="363"/>
                      </a:cubicBezTo>
                      <a:cubicBezTo>
                        <a:pt x="323" y="232"/>
                        <a:pt x="323" y="232"/>
                        <a:pt x="323" y="232"/>
                      </a:cubicBezTo>
                      <a:cubicBezTo>
                        <a:pt x="336" y="219"/>
                        <a:pt x="352" y="207"/>
                        <a:pt x="368" y="198"/>
                      </a:cubicBezTo>
                      <a:cubicBezTo>
                        <a:pt x="351" y="189"/>
                        <a:pt x="336" y="177"/>
                        <a:pt x="323" y="164"/>
                      </a:cubicBezTo>
                      <a:cubicBezTo>
                        <a:pt x="192" y="33"/>
                        <a:pt x="192" y="33"/>
                        <a:pt x="192" y="33"/>
                      </a:cubicBezTo>
                      <a:cubicBezTo>
                        <a:pt x="182" y="23"/>
                        <a:pt x="173" y="12"/>
                        <a:pt x="165" y="0"/>
                      </a:cubicBezTo>
                    </a:path>
                  </a:pathLst>
                </a:custGeom>
                <a:solidFill>
                  <a:srgbClr val="C784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42"/>
                <p:cNvSpPr>
                  <a:spLocks noEditPoints="1"/>
                </p:cNvSpPr>
                <p:nvPr/>
              </p:nvSpPr>
              <p:spPr bwMode="auto">
                <a:xfrm>
                  <a:off x="1908175" y="4017963"/>
                  <a:ext cx="254000" cy="385762"/>
                </a:xfrm>
                <a:custGeom>
                  <a:avLst/>
                  <a:gdLst>
                    <a:gd name="T0" fmla="*/ 195 w 394"/>
                    <a:gd name="T1" fmla="*/ 237 h 598"/>
                    <a:gd name="T2" fmla="*/ 165 w 394"/>
                    <a:gd name="T3" fmla="*/ 275 h 598"/>
                    <a:gd name="T4" fmla="*/ 35 w 394"/>
                    <a:gd name="T5" fmla="*/ 405 h 598"/>
                    <a:gd name="T6" fmla="*/ 0 w 394"/>
                    <a:gd name="T7" fmla="*/ 433 h 598"/>
                    <a:gd name="T8" fmla="*/ 197 w 394"/>
                    <a:gd name="T9" fmla="*/ 598 h 598"/>
                    <a:gd name="T10" fmla="*/ 394 w 394"/>
                    <a:gd name="T11" fmla="*/ 438 h 598"/>
                    <a:gd name="T12" fmla="*/ 358 w 394"/>
                    <a:gd name="T13" fmla="*/ 408 h 598"/>
                    <a:gd name="T14" fmla="*/ 227 w 394"/>
                    <a:gd name="T15" fmla="*/ 278 h 598"/>
                    <a:gd name="T16" fmla="*/ 195 w 394"/>
                    <a:gd name="T17" fmla="*/ 237 h 598"/>
                    <a:gd name="T18" fmla="*/ 197 w 394"/>
                    <a:gd name="T19" fmla="*/ 0 h 598"/>
                    <a:gd name="T20" fmla="*/ 182 w 394"/>
                    <a:gd name="T21" fmla="*/ 1 h 598"/>
                    <a:gd name="T22" fmla="*/ 197 w 394"/>
                    <a:gd name="T23" fmla="*/ 22 h 598"/>
                    <a:gd name="T24" fmla="*/ 213 w 394"/>
                    <a:gd name="T25" fmla="*/ 1 h 598"/>
                    <a:gd name="T26" fmla="*/ 197 w 394"/>
                    <a:gd name="T2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4" h="598">
                      <a:moveTo>
                        <a:pt x="195" y="237"/>
                      </a:moveTo>
                      <a:cubicBezTo>
                        <a:pt x="187" y="250"/>
                        <a:pt x="177" y="263"/>
                        <a:pt x="165" y="275"/>
                      </a:cubicBezTo>
                      <a:cubicBezTo>
                        <a:pt x="35" y="405"/>
                        <a:pt x="35" y="405"/>
                        <a:pt x="35" y="405"/>
                      </a:cubicBezTo>
                      <a:cubicBezTo>
                        <a:pt x="24" y="416"/>
                        <a:pt x="12" y="425"/>
                        <a:pt x="0" y="433"/>
                      </a:cubicBezTo>
                      <a:cubicBezTo>
                        <a:pt x="19" y="528"/>
                        <a:pt x="100" y="598"/>
                        <a:pt x="197" y="598"/>
                      </a:cubicBezTo>
                      <a:cubicBezTo>
                        <a:pt x="293" y="598"/>
                        <a:pt x="374" y="530"/>
                        <a:pt x="394" y="438"/>
                      </a:cubicBezTo>
                      <a:cubicBezTo>
                        <a:pt x="381" y="429"/>
                        <a:pt x="369" y="420"/>
                        <a:pt x="358" y="408"/>
                      </a:cubicBezTo>
                      <a:cubicBezTo>
                        <a:pt x="227" y="278"/>
                        <a:pt x="227" y="278"/>
                        <a:pt x="227" y="278"/>
                      </a:cubicBezTo>
                      <a:cubicBezTo>
                        <a:pt x="215" y="265"/>
                        <a:pt x="204" y="252"/>
                        <a:pt x="195" y="237"/>
                      </a:cubicBezTo>
                      <a:moveTo>
                        <a:pt x="197" y="0"/>
                      </a:moveTo>
                      <a:cubicBezTo>
                        <a:pt x="192" y="0"/>
                        <a:pt x="187" y="1"/>
                        <a:pt x="182" y="1"/>
                      </a:cubicBezTo>
                      <a:cubicBezTo>
                        <a:pt x="188" y="8"/>
                        <a:pt x="193" y="15"/>
                        <a:pt x="197" y="22"/>
                      </a:cubicBezTo>
                      <a:cubicBezTo>
                        <a:pt x="202" y="15"/>
                        <a:pt x="207" y="8"/>
                        <a:pt x="213" y="1"/>
                      </a:cubicBezTo>
                      <a:cubicBezTo>
                        <a:pt x="208" y="1"/>
                        <a:pt x="203" y="0"/>
                        <a:pt x="197" y="0"/>
                      </a:cubicBezTo>
                    </a:path>
                  </a:pathLst>
                </a:custGeom>
                <a:solidFill>
                  <a:srgbClr val="7EA9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43"/>
                <p:cNvSpPr>
                  <a:spLocks noEditPoints="1"/>
                </p:cNvSpPr>
                <p:nvPr/>
              </p:nvSpPr>
              <p:spPr bwMode="auto">
                <a:xfrm>
                  <a:off x="1909763" y="3581400"/>
                  <a:ext cx="254000" cy="387350"/>
                </a:xfrm>
                <a:custGeom>
                  <a:avLst/>
                  <a:gdLst>
                    <a:gd name="T0" fmla="*/ 193 w 393"/>
                    <a:gd name="T1" fmla="*/ 567 h 598"/>
                    <a:gd name="T2" fmla="*/ 170 w 393"/>
                    <a:gd name="T3" fmla="*/ 596 h 598"/>
                    <a:gd name="T4" fmla="*/ 195 w 393"/>
                    <a:gd name="T5" fmla="*/ 598 h 598"/>
                    <a:gd name="T6" fmla="*/ 214 w 393"/>
                    <a:gd name="T7" fmla="*/ 597 h 598"/>
                    <a:gd name="T8" fmla="*/ 193 w 393"/>
                    <a:gd name="T9" fmla="*/ 567 h 598"/>
                    <a:gd name="T10" fmla="*/ 195 w 393"/>
                    <a:gd name="T11" fmla="*/ 0 h 598"/>
                    <a:gd name="T12" fmla="*/ 0 w 393"/>
                    <a:gd name="T13" fmla="*/ 153 h 598"/>
                    <a:gd name="T14" fmla="*/ 33 w 393"/>
                    <a:gd name="T15" fmla="*/ 180 h 598"/>
                    <a:gd name="T16" fmla="*/ 163 w 393"/>
                    <a:gd name="T17" fmla="*/ 310 h 598"/>
                    <a:gd name="T18" fmla="*/ 199 w 393"/>
                    <a:gd name="T19" fmla="*/ 357 h 598"/>
                    <a:gd name="T20" fmla="*/ 228 w 393"/>
                    <a:gd name="T21" fmla="*/ 320 h 598"/>
                    <a:gd name="T22" fmla="*/ 359 w 393"/>
                    <a:gd name="T23" fmla="*/ 190 h 598"/>
                    <a:gd name="T24" fmla="*/ 393 w 393"/>
                    <a:gd name="T25" fmla="*/ 162 h 598"/>
                    <a:gd name="T26" fmla="*/ 195 w 393"/>
                    <a:gd name="T2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3" h="598">
                      <a:moveTo>
                        <a:pt x="193" y="567"/>
                      </a:moveTo>
                      <a:cubicBezTo>
                        <a:pt x="186" y="577"/>
                        <a:pt x="179" y="587"/>
                        <a:pt x="170" y="596"/>
                      </a:cubicBezTo>
                      <a:cubicBezTo>
                        <a:pt x="178" y="597"/>
                        <a:pt x="187" y="598"/>
                        <a:pt x="195" y="598"/>
                      </a:cubicBezTo>
                      <a:cubicBezTo>
                        <a:pt x="202" y="598"/>
                        <a:pt x="208" y="597"/>
                        <a:pt x="214" y="597"/>
                      </a:cubicBezTo>
                      <a:cubicBezTo>
                        <a:pt x="206" y="587"/>
                        <a:pt x="199" y="577"/>
                        <a:pt x="193" y="567"/>
                      </a:cubicBezTo>
                      <a:moveTo>
                        <a:pt x="195" y="0"/>
                      </a:moveTo>
                      <a:cubicBezTo>
                        <a:pt x="102" y="0"/>
                        <a:pt x="23" y="65"/>
                        <a:pt x="0" y="153"/>
                      </a:cubicBezTo>
                      <a:cubicBezTo>
                        <a:pt x="12" y="161"/>
                        <a:pt x="23" y="170"/>
                        <a:pt x="33" y="180"/>
                      </a:cubicBezTo>
                      <a:cubicBezTo>
                        <a:pt x="163" y="310"/>
                        <a:pt x="163" y="310"/>
                        <a:pt x="163" y="310"/>
                      </a:cubicBezTo>
                      <a:cubicBezTo>
                        <a:pt x="178" y="325"/>
                        <a:pt x="189" y="340"/>
                        <a:pt x="199" y="357"/>
                      </a:cubicBezTo>
                      <a:cubicBezTo>
                        <a:pt x="207" y="344"/>
                        <a:pt x="217" y="332"/>
                        <a:pt x="228" y="320"/>
                      </a:cubicBezTo>
                      <a:cubicBezTo>
                        <a:pt x="359" y="190"/>
                        <a:pt x="359" y="190"/>
                        <a:pt x="359" y="190"/>
                      </a:cubicBezTo>
                      <a:cubicBezTo>
                        <a:pt x="369" y="179"/>
                        <a:pt x="381" y="170"/>
                        <a:pt x="393" y="162"/>
                      </a:cubicBezTo>
                      <a:cubicBezTo>
                        <a:pt x="373" y="69"/>
                        <a:pt x="292" y="0"/>
                        <a:pt x="195" y="0"/>
                      </a:cubicBezTo>
                    </a:path>
                  </a:pathLst>
                </a:custGeom>
                <a:solidFill>
                  <a:srgbClr val="F598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44"/>
                <p:cNvSpPr>
                  <a:spLocks noEditPoints="1"/>
                </p:cNvSpPr>
                <p:nvPr/>
              </p:nvSpPr>
              <p:spPr bwMode="auto">
                <a:xfrm>
                  <a:off x="1693863" y="4000500"/>
                  <a:ext cx="331788" cy="319087"/>
                </a:xfrm>
                <a:custGeom>
                  <a:avLst/>
                  <a:gdLst>
                    <a:gd name="T0" fmla="*/ 335 w 513"/>
                    <a:gd name="T1" fmla="*/ 177 h 494"/>
                    <a:gd name="T2" fmla="*/ 279 w 513"/>
                    <a:gd name="T3" fmla="*/ 184 h 494"/>
                    <a:gd name="T4" fmla="*/ 95 w 513"/>
                    <a:gd name="T5" fmla="*/ 184 h 494"/>
                    <a:gd name="T6" fmla="*/ 53 w 513"/>
                    <a:gd name="T7" fmla="*/ 180 h 494"/>
                    <a:gd name="T8" fmla="*/ 77 w 513"/>
                    <a:gd name="T9" fmla="*/ 436 h 494"/>
                    <a:gd name="T10" fmla="*/ 218 w 513"/>
                    <a:gd name="T11" fmla="*/ 494 h 494"/>
                    <a:gd name="T12" fmla="*/ 331 w 513"/>
                    <a:gd name="T13" fmla="*/ 460 h 494"/>
                    <a:gd name="T14" fmla="*/ 327 w 513"/>
                    <a:gd name="T15" fmla="*/ 419 h 494"/>
                    <a:gd name="T16" fmla="*/ 327 w 513"/>
                    <a:gd name="T17" fmla="*/ 234 h 494"/>
                    <a:gd name="T18" fmla="*/ 335 w 513"/>
                    <a:gd name="T19" fmla="*/ 177 h 494"/>
                    <a:gd name="T20" fmla="*/ 486 w 513"/>
                    <a:gd name="T21" fmla="*/ 0 h 494"/>
                    <a:gd name="T22" fmla="*/ 480 w 513"/>
                    <a:gd name="T23" fmla="*/ 34 h 494"/>
                    <a:gd name="T24" fmla="*/ 513 w 513"/>
                    <a:gd name="T25" fmla="*/ 28 h 494"/>
                    <a:gd name="T26" fmla="*/ 500 w 513"/>
                    <a:gd name="T27" fmla="*/ 13 h 494"/>
                    <a:gd name="T28" fmla="*/ 486 w 513"/>
                    <a:gd name="T29" fmla="*/ 0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3" h="494">
                      <a:moveTo>
                        <a:pt x="335" y="177"/>
                      </a:moveTo>
                      <a:cubicBezTo>
                        <a:pt x="317" y="181"/>
                        <a:pt x="299" y="184"/>
                        <a:pt x="279" y="184"/>
                      </a:cubicBezTo>
                      <a:cubicBezTo>
                        <a:pt x="95" y="184"/>
                        <a:pt x="95" y="184"/>
                        <a:pt x="95" y="184"/>
                      </a:cubicBezTo>
                      <a:cubicBezTo>
                        <a:pt x="81" y="184"/>
                        <a:pt x="67" y="182"/>
                        <a:pt x="53" y="180"/>
                      </a:cubicBezTo>
                      <a:cubicBezTo>
                        <a:pt x="0" y="260"/>
                        <a:pt x="8" y="367"/>
                        <a:pt x="77" y="436"/>
                      </a:cubicBezTo>
                      <a:cubicBezTo>
                        <a:pt x="116" y="474"/>
                        <a:pt x="167" y="494"/>
                        <a:pt x="218" y="494"/>
                      </a:cubicBezTo>
                      <a:cubicBezTo>
                        <a:pt x="257" y="494"/>
                        <a:pt x="296" y="483"/>
                        <a:pt x="331" y="460"/>
                      </a:cubicBezTo>
                      <a:cubicBezTo>
                        <a:pt x="328" y="447"/>
                        <a:pt x="327" y="433"/>
                        <a:pt x="327" y="419"/>
                      </a:cubicBezTo>
                      <a:cubicBezTo>
                        <a:pt x="327" y="234"/>
                        <a:pt x="327" y="234"/>
                        <a:pt x="327" y="234"/>
                      </a:cubicBezTo>
                      <a:cubicBezTo>
                        <a:pt x="327" y="214"/>
                        <a:pt x="329" y="195"/>
                        <a:pt x="335" y="177"/>
                      </a:cubicBezTo>
                      <a:moveTo>
                        <a:pt x="486" y="0"/>
                      </a:moveTo>
                      <a:cubicBezTo>
                        <a:pt x="484" y="11"/>
                        <a:pt x="482" y="23"/>
                        <a:pt x="480" y="34"/>
                      </a:cubicBezTo>
                      <a:cubicBezTo>
                        <a:pt x="490" y="31"/>
                        <a:pt x="502" y="29"/>
                        <a:pt x="513" y="28"/>
                      </a:cubicBezTo>
                      <a:cubicBezTo>
                        <a:pt x="509" y="23"/>
                        <a:pt x="505" y="18"/>
                        <a:pt x="500" y="13"/>
                      </a:cubicBezTo>
                      <a:cubicBezTo>
                        <a:pt x="495" y="8"/>
                        <a:pt x="490" y="4"/>
                        <a:pt x="486" y="0"/>
                      </a:cubicBezTo>
                    </a:path>
                  </a:pathLst>
                </a:custGeom>
                <a:solidFill>
                  <a:srgbClr val="A28D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45"/>
                <p:cNvSpPr>
                  <a:spLocks/>
                </p:cNvSpPr>
                <p:nvPr/>
              </p:nvSpPr>
              <p:spPr bwMode="auto">
                <a:xfrm>
                  <a:off x="1728788" y="3989388"/>
                  <a:ext cx="279400" cy="130175"/>
                </a:xfrm>
                <a:custGeom>
                  <a:avLst/>
                  <a:gdLst>
                    <a:gd name="T0" fmla="*/ 407 w 433"/>
                    <a:gd name="T1" fmla="*/ 0 h 202"/>
                    <a:gd name="T2" fmla="*/ 305 w 433"/>
                    <a:gd name="T3" fmla="*/ 27 h 202"/>
                    <a:gd name="T4" fmla="*/ 203 w 433"/>
                    <a:gd name="T5" fmla="*/ 0 h 202"/>
                    <a:gd name="T6" fmla="*/ 158 w 433"/>
                    <a:gd name="T7" fmla="*/ 34 h 202"/>
                    <a:gd name="T8" fmla="*/ 27 w 433"/>
                    <a:gd name="T9" fmla="*/ 165 h 202"/>
                    <a:gd name="T10" fmla="*/ 0 w 433"/>
                    <a:gd name="T11" fmla="*/ 198 h 202"/>
                    <a:gd name="T12" fmla="*/ 42 w 433"/>
                    <a:gd name="T13" fmla="*/ 202 h 202"/>
                    <a:gd name="T14" fmla="*/ 226 w 433"/>
                    <a:gd name="T15" fmla="*/ 202 h 202"/>
                    <a:gd name="T16" fmla="*/ 282 w 433"/>
                    <a:gd name="T17" fmla="*/ 195 h 202"/>
                    <a:gd name="T18" fmla="*/ 427 w 433"/>
                    <a:gd name="T19" fmla="*/ 52 h 202"/>
                    <a:gd name="T20" fmla="*/ 433 w 433"/>
                    <a:gd name="T21" fmla="*/ 18 h 202"/>
                    <a:gd name="T22" fmla="*/ 407 w 433"/>
                    <a:gd name="T2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3" h="202">
                      <a:moveTo>
                        <a:pt x="407" y="0"/>
                      </a:moveTo>
                      <a:cubicBezTo>
                        <a:pt x="376" y="18"/>
                        <a:pt x="341" y="27"/>
                        <a:pt x="305" y="27"/>
                      </a:cubicBezTo>
                      <a:cubicBezTo>
                        <a:pt x="270" y="27"/>
                        <a:pt x="234" y="18"/>
                        <a:pt x="203" y="0"/>
                      </a:cubicBezTo>
                      <a:cubicBezTo>
                        <a:pt x="187" y="9"/>
                        <a:pt x="171" y="21"/>
                        <a:pt x="158" y="34"/>
                      </a:cubicBezTo>
                      <a:cubicBezTo>
                        <a:pt x="27" y="165"/>
                        <a:pt x="27" y="165"/>
                        <a:pt x="27" y="165"/>
                      </a:cubicBezTo>
                      <a:cubicBezTo>
                        <a:pt x="17" y="175"/>
                        <a:pt x="8" y="186"/>
                        <a:pt x="0" y="198"/>
                      </a:cubicBezTo>
                      <a:cubicBezTo>
                        <a:pt x="14" y="200"/>
                        <a:pt x="28" y="202"/>
                        <a:pt x="42" y="202"/>
                      </a:cubicBezTo>
                      <a:cubicBezTo>
                        <a:pt x="226" y="202"/>
                        <a:pt x="226" y="202"/>
                        <a:pt x="226" y="202"/>
                      </a:cubicBezTo>
                      <a:cubicBezTo>
                        <a:pt x="246" y="202"/>
                        <a:pt x="264" y="199"/>
                        <a:pt x="282" y="195"/>
                      </a:cubicBezTo>
                      <a:cubicBezTo>
                        <a:pt x="301" y="124"/>
                        <a:pt x="357" y="69"/>
                        <a:pt x="427" y="52"/>
                      </a:cubicBezTo>
                      <a:cubicBezTo>
                        <a:pt x="429" y="41"/>
                        <a:pt x="431" y="29"/>
                        <a:pt x="433" y="18"/>
                      </a:cubicBezTo>
                      <a:cubicBezTo>
                        <a:pt x="424" y="11"/>
                        <a:pt x="416" y="5"/>
                        <a:pt x="407" y="0"/>
                      </a:cubicBezTo>
                    </a:path>
                  </a:pathLst>
                </a:custGeom>
                <a:solidFill>
                  <a:srgbClr val="844C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46"/>
                <p:cNvSpPr>
                  <a:spLocks/>
                </p:cNvSpPr>
                <p:nvPr/>
              </p:nvSpPr>
              <p:spPr bwMode="auto">
                <a:xfrm>
                  <a:off x="1905000" y="4017963"/>
                  <a:ext cx="130175" cy="279400"/>
                </a:xfrm>
                <a:custGeom>
                  <a:avLst/>
                  <a:gdLst>
                    <a:gd name="T0" fmla="*/ 186 w 201"/>
                    <a:gd name="T1" fmla="*/ 0 h 432"/>
                    <a:gd name="T2" fmla="*/ 153 w 201"/>
                    <a:gd name="T3" fmla="*/ 6 h 432"/>
                    <a:gd name="T4" fmla="*/ 8 w 201"/>
                    <a:gd name="T5" fmla="*/ 149 h 432"/>
                    <a:gd name="T6" fmla="*/ 0 w 201"/>
                    <a:gd name="T7" fmla="*/ 206 h 432"/>
                    <a:gd name="T8" fmla="*/ 0 w 201"/>
                    <a:gd name="T9" fmla="*/ 391 h 432"/>
                    <a:gd name="T10" fmla="*/ 4 w 201"/>
                    <a:gd name="T11" fmla="*/ 432 h 432"/>
                    <a:gd name="T12" fmla="*/ 39 w 201"/>
                    <a:gd name="T13" fmla="*/ 404 h 432"/>
                    <a:gd name="T14" fmla="*/ 169 w 201"/>
                    <a:gd name="T15" fmla="*/ 274 h 432"/>
                    <a:gd name="T16" fmla="*/ 199 w 201"/>
                    <a:gd name="T17" fmla="*/ 236 h 432"/>
                    <a:gd name="T18" fmla="*/ 201 w 201"/>
                    <a:gd name="T19" fmla="*/ 21 h 432"/>
                    <a:gd name="T20" fmla="*/ 186 w 201"/>
                    <a:gd name="T21" fmla="*/ 0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1" h="432">
                      <a:moveTo>
                        <a:pt x="186" y="0"/>
                      </a:moveTo>
                      <a:cubicBezTo>
                        <a:pt x="175" y="1"/>
                        <a:pt x="163" y="3"/>
                        <a:pt x="153" y="6"/>
                      </a:cubicBezTo>
                      <a:cubicBezTo>
                        <a:pt x="134" y="75"/>
                        <a:pt x="78" y="130"/>
                        <a:pt x="8" y="149"/>
                      </a:cubicBezTo>
                      <a:cubicBezTo>
                        <a:pt x="2" y="167"/>
                        <a:pt x="0" y="186"/>
                        <a:pt x="0" y="206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5"/>
                        <a:pt x="1" y="419"/>
                        <a:pt x="4" y="432"/>
                      </a:cubicBezTo>
                      <a:cubicBezTo>
                        <a:pt x="16" y="424"/>
                        <a:pt x="28" y="415"/>
                        <a:pt x="39" y="404"/>
                      </a:cubicBezTo>
                      <a:cubicBezTo>
                        <a:pt x="169" y="274"/>
                        <a:pt x="169" y="274"/>
                        <a:pt x="169" y="274"/>
                      </a:cubicBezTo>
                      <a:cubicBezTo>
                        <a:pt x="181" y="262"/>
                        <a:pt x="191" y="249"/>
                        <a:pt x="199" y="236"/>
                      </a:cubicBezTo>
                      <a:cubicBezTo>
                        <a:pt x="159" y="169"/>
                        <a:pt x="160" y="85"/>
                        <a:pt x="201" y="21"/>
                      </a:cubicBezTo>
                      <a:cubicBezTo>
                        <a:pt x="197" y="14"/>
                        <a:pt x="192" y="7"/>
                        <a:pt x="186" y="0"/>
                      </a:cubicBezTo>
                    </a:path>
                  </a:pathLst>
                </a:custGeom>
                <a:solidFill>
                  <a:srgbClr val="5461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47"/>
                <p:cNvSpPr>
                  <a:spLocks/>
                </p:cNvSpPr>
                <p:nvPr/>
              </p:nvSpPr>
              <p:spPr bwMode="auto">
                <a:xfrm>
                  <a:off x="1909763" y="4022725"/>
                  <a:ext cx="93663" cy="92075"/>
                </a:xfrm>
                <a:custGeom>
                  <a:avLst/>
                  <a:gdLst>
                    <a:gd name="T0" fmla="*/ 145 w 145"/>
                    <a:gd name="T1" fmla="*/ 0 h 143"/>
                    <a:gd name="T2" fmla="*/ 0 w 145"/>
                    <a:gd name="T3" fmla="*/ 143 h 143"/>
                    <a:gd name="T4" fmla="*/ 145 w 145"/>
                    <a:gd name="T5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5" h="143">
                      <a:moveTo>
                        <a:pt x="145" y="0"/>
                      </a:moveTo>
                      <a:cubicBezTo>
                        <a:pt x="75" y="17"/>
                        <a:pt x="19" y="72"/>
                        <a:pt x="0" y="143"/>
                      </a:cubicBezTo>
                      <a:cubicBezTo>
                        <a:pt x="70" y="124"/>
                        <a:pt x="126" y="69"/>
                        <a:pt x="145" y="0"/>
                      </a:cubicBezTo>
                    </a:path>
                  </a:pathLst>
                </a:custGeom>
                <a:solidFill>
                  <a:srgbClr val="4434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48"/>
                <p:cNvSpPr>
                  <a:spLocks noEditPoints="1"/>
                </p:cNvSpPr>
                <p:nvPr/>
              </p:nvSpPr>
              <p:spPr bwMode="auto">
                <a:xfrm>
                  <a:off x="2047875" y="3663950"/>
                  <a:ext cx="328613" cy="317500"/>
                </a:xfrm>
                <a:custGeom>
                  <a:avLst/>
                  <a:gdLst>
                    <a:gd name="T0" fmla="*/ 25 w 510"/>
                    <a:gd name="T1" fmla="*/ 465 h 491"/>
                    <a:gd name="T2" fmla="*/ 0 w 510"/>
                    <a:gd name="T3" fmla="*/ 469 h 491"/>
                    <a:gd name="T4" fmla="*/ 11 w 510"/>
                    <a:gd name="T5" fmla="*/ 481 h 491"/>
                    <a:gd name="T6" fmla="*/ 21 w 510"/>
                    <a:gd name="T7" fmla="*/ 491 h 491"/>
                    <a:gd name="T8" fmla="*/ 25 w 510"/>
                    <a:gd name="T9" fmla="*/ 465 h 491"/>
                    <a:gd name="T10" fmla="*/ 293 w 510"/>
                    <a:gd name="T11" fmla="*/ 0 h 491"/>
                    <a:gd name="T12" fmla="*/ 179 w 510"/>
                    <a:gd name="T13" fmla="*/ 34 h 491"/>
                    <a:gd name="T14" fmla="*/ 183 w 510"/>
                    <a:gd name="T15" fmla="*/ 78 h 491"/>
                    <a:gd name="T16" fmla="*/ 183 w 510"/>
                    <a:gd name="T17" fmla="*/ 263 h 491"/>
                    <a:gd name="T18" fmla="*/ 177 w 510"/>
                    <a:gd name="T19" fmla="*/ 313 h 491"/>
                    <a:gd name="T20" fmla="*/ 227 w 510"/>
                    <a:gd name="T21" fmla="*/ 307 h 491"/>
                    <a:gd name="T22" fmla="*/ 412 w 510"/>
                    <a:gd name="T23" fmla="*/ 307 h 491"/>
                    <a:gd name="T24" fmla="*/ 459 w 510"/>
                    <a:gd name="T25" fmla="*/ 312 h 491"/>
                    <a:gd name="T26" fmla="*/ 434 w 510"/>
                    <a:gd name="T27" fmla="*/ 58 h 491"/>
                    <a:gd name="T28" fmla="*/ 293 w 510"/>
                    <a:gd name="T29" fmla="*/ 0 h 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0" h="491">
                      <a:moveTo>
                        <a:pt x="25" y="465"/>
                      </a:moveTo>
                      <a:cubicBezTo>
                        <a:pt x="17" y="467"/>
                        <a:pt x="8" y="468"/>
                        <a:pt x="0" y="469"/>
                      </a:cubicBezTo>
                      <a:cubicBezTo>
                        <a:pt x="3" y="473"/>
                        <a:pt x="7" y="477"/>
                        <a:pt x="11" y="481"/>
                      </a:cubicBezTo>
                      <a:cubicBezTo>
                        <a:pt x="14" y="484"/>
                        <a:pt x="18" y="487"/>
                        <a:pt x="21" y="491"/>
                      </a:cubicBezTo>
                      <a:cubicBezTo>
                        <a:pt x="22" y="482"/>
                        <a:pt x="23" y="473"/>
                        <a:pt x="25" y="465"/>
                      </a:cubicBezTo>
                      <a:moveTo>
                        <a:pt x="293" y="0"/>
                      </a:moveTo>
                      <a:cubicBezTo>
                        <a:pt x="253" y="0"/>
                        <a:pt x="213" y="11"/>
                        <a:pt x="179" y="34"/>
                      </a:cubicBezTo>
                      <a:cubicBezTo>
                        <a:pt x="182" y="48"/>
                        <a:pt x="183" y="63"/>
                        <a:pt x="183" y="78"/>
                      </a:cubicBezTo>
                      <a:cubicBezTo>
                        <a:pt x="183" y="263"/>
                        <a:pt x="183" y="263"/>
                        <a:pt x="183" y="263"/>
                      </a:cubicBezTo>
                      <a:cubicBezTo>
                        <a:pt x="183" y="280"/>
                        <a:pt x="181" y="297"/>
                        <a:pt x="177" y="313"/>
                      </a:cubicBezTo>
                      <a:cubicBezTo>
                        <a:pt x="193" y="309"/>
                        <a:pt x="210" y="307"/>
                        <a:pt x="227" y="307"/>
                      </a:cubicBezTo>
                      <a:cubicBezTo>
                        <a:pt x="412" y="307"/>
                        <a:pt x="412" y="307"/>
                        <a:pt x="412" y="307"/>
                      </a:cubicBezTo>
                      <a:cubicBezTo>
                        <a:pt x="428" y="307"/>
                        <a:pt x="444" y="308"/>
                        <a:pt x="459" y="312"/>
                      </a:cubicBezTo>
                      <a:cubicBezTo>
                        <a:pt x="510" y="232"/>
                        <a:pt x="502" y="126"/>
                        <a:pt x="434" y="58"/>
                      </a:cubicBezTo>
                      <a:cubicBezTo>
                        <a:pt x="395" y="19"/>
                        <a:pt x="344" y="0"/>
                        <a:pt x="293" y="0"/>
                      </a:cubicBezTo>
                    </a:path>
                  </a:pathLst>
                </a:custGeom>
                <a:solidFill>
                  <a:srgbClr val="E6D4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49"/>
                <p:cNvSpPr>
                  <a:spLocks/>
                </p:cNvSpPr>
                <p:nvPr/>
              </p:nvSpPr>
              <p:spPr bwMode="auto">
                <a:xfrm>
                  <a:off x="2060575" y="3862388"/>
                  <a:ext cx="284163" cy="131762"/>
                </a:xfrm>
                <a:custGeom>
                  <a:avLst/>
                  <a:gdLst>
                    <a:gd name="T0" fmla="*/ 391 w 438"/>
                    <a:gd name="T1" fmla="*/ 0 h 202"/>
                    <a:gd name="T2" fmla="*/ 206 w 438"/>
                    <a:gd name="T3" fmla="*/ 0 h 202"/>
                    <a:gd name="T4" fmla="*/ 156 w 438"/>
                    <a:gd name="T5" fmla="*/ 6 h 202"/>
                    <a:gd name="T6" fmla="*/ 4 w 438"/>
                    <a:gd name="T7" fmla="*/ 158 h 202"/>
                    <a:gd name="T8" fmla="*/ 0 w 438"/>
                    <a:gd name="T9" fmla="*/ 184 h 202"/>
                    <a:gd name="T10" fmla="*/ 23 w 438"/>
                    <a:gd name="T11" fmla="*/ 200 h 202"/>
                    <a:gd name="T12" fmla="*/ 128 w 438"/>
                    <a:gd name="T13" fmla="*/ 171 h 202"/>
                    <a:gd name="T14" fmla="*/ 238 w 438"/>
                    <a:gd name="T15" fmla="*/ 202 h 202"/>
                    <a:gd name="T16" fmla="*/ 279 w 438"/>
                    <a:gd name="T17" fmla="*/ 170 h 202"/>
                    <a:gd name="T18" fmla="*/ 409 w 438"/>
                    <a:gd name="T19" fmla="*/ 40 h 202"/>
                    <a:gd name="T20" fmla="*/ 438 w 438"/>
                    <a:gd name="T21" fmla="*/ 5 h 202"/>
                    <a:gd name="T22" fmla="*/ 391 w 438"/>
                    <a:gd name="T2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8" h="202">
                      <a:moveTo>
                        <a:pt x="391" y="0"/>
                      </a:moveTo>
                      <a:cubicBezTo>
                        <a:pt x="206" y="0"/>
                        <a:pt x="206" y="0"/>
                        <a:pt x="206" y="0"/>
                      </a:cubicBezTo>
                      <a:cubicBezTo>
                        <a:pt x="189" y="0"/>
                        <a:pt x="172" y="2"/>
                        <a:pt x="156" y="6"/>
                      </a:cubicBezTo>
                      <a:cubicBezTo>
                        <a:pt x="138" y="81"/>
                        <a:pt x="79" y="141"/>
                        <a:pt x="4" y="158"/>
                      </a:cubicBezTo>
                      <a:cubicBezTo>
                        <a:pt x="2" y="166"/>
                        <a:pt x="1" y="175"/>
                        <a:pt x="0" y="184"/>
                      </a:cubicBezTo>
                      <a:cubicBezTo>
                        <a:pt x="7" y="190"/>
                        <a:pt x="15" y="195"/>
                        <a:pt x="23" y="200"/>
                      </a:cubicBezTo>
                      <a:cubicBezTo>
                        <a:pt x="55" y="181"/>
                        <a:pt x="91" y="171"/>
                        <a:pt x="128" y="171"/>
                      </a:cubicBezTo>
                      <a:cubicBezTo>
                        <a:pt x="166" y="171"/>
                        <a:pt x="204" y="181"/>
                        <a:pt x="238" y="202"/>
                      </a:cubicBezTo>
                      <a:cubicBezTo>
                        <a:pt x="253" y="194"/>
                        <a:pt x="266" y="183"/>
                        <a:pt x="279" y="170"/>
                      </a:cubicBezTo>
                      <a:cubicBezTo>
                        <a:pt x="409" y="40"/>
                        <a:pt x="409" y="40"/>
                        <a:pt x="409" y="40"/>
                      </a:cubicBezTo>
                      <a:cubicBezTo>
                        <a:pt x="420" y="29"/>
                        <a:pt x="430" y="17"/>
                        <a:pt x="438" y="5"/>
                      </a:cubicBezTo>
                      <a:cubicBezTo>
                        <a:pt x="423" y="1"/>
                        <a:pt x="407" y="0"/>
                        <a:pt x="391" y="0"/>
                      </a:cubicBezTo>
                    </a:path>
                  </a:pathLst>
                </a:custGeom>
                <a:solidFill>
                  <a:srgbClr val="ADB3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50"/>
                <p:cNvSpPr>
                  <a:spLocks/>
                </p:cNvSpPr>
                <p:nvPr/>
              </p:nvSpPr>
              <p:spPr bwMode="auto">
                <a:xfrm>
                  <a:off x="2033588" y="3686175"/>
                  <a:ext cx="131763" cy="280987"/>
                </a:xfrm>
                <a:custGeom>
                  <a:avLst/>
                  <a:gdLst>
                    <a:gd name="T0" fmla="*/ 200 w 204"/>
                    <a:gd name="T1" fmla="*/ 0 h 435"/>
                    <a:gd name="T2" fmla="*/ 166 w 204"/>
                    <a:gd name="T3" fmla="*/ 28 h 435"/>
                    <a:gd name="T4" fmla="*/ 35 w 204"/>
                    <a:gd name="T5" fmla="*/ 158 h 435"/>
                    <a:gd name="T6" fmla="*/ 6 w 204"/>
                    <a:gd name="T7" fmla="*/ 195 h 435"/>
                    <a:gd name="T8" fmla="*/ 0 w 204"/>
                    <a:gd name="T9" fmla="*/ 405 h 435"/>
                    <a:gd name="T10" fmla="*/ 21 w 204"/>
                    <a:gd name="T11" fmla="*/ 435 h 435"/>
                    <a:gd name="T12" fmla="*/ 46 w 204"/>
                    <a:gd name="T13" fmla="*/ 431 h 435"/>
                    <a:gd name="T14" fmla="*/ 198 w 204"/>
                    <a:gd name="T15" fmla="*/ 279 h 435"/>
                    <a:gd name="T16" fmla="*/ 204 w 204"/>
                    <a:gd name="T17" fmla="*/ 229 h 435"/>
                    <a:gd name="T18" fmla="*/ 204 w 204"/>
                    <a:gd name="T19" fmla="*/ 44 h 435"/>
                    <a:gd name="T20" fmla="*/ 200 w 204"/>
                    <a:gd name="T21" fmla="*/ 0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4" h="435">
                      <a:moveTo>
                        <a:pt x="200" y="0"/>
                      </a:moveTo>
                      <a:cubicBezTo>
                        <a:pt x="188" y="8"/>
                        <a:pt x="176" y="17"/>
                        <a:pt x="166" y="28"/>
                      </a:cubicBezTo>
                      <a:cubicBezTo>
                        <a:pt x="35" y="158"/>
                        <a:pt x="35" y="158"/>
                        <a:pt x="35" y="158"/>
                      </a:cubicBezTo>
                      <a:cubicBezTo>
                        <a:pt x="24" y="170"/>
                        <a:pt x="14" y="182"/>
                        <a:pt x="6" y="195"/>
                      </a:cubicBezTo>
                      <a:cubicBezTo>
                        <a:pt x="42" y="261"/>
                        <a:pt x="40" y="342"/>
                        <a:pt x="0" y="405"/>
                      </a:cubicBezTo>
                      <a:cubicBezTo>
                        <a:pt x="6" y="415"/>
                        <a:pt x="13" y="425"/>
                        <a:pt x="21" y="435"/>
                      </a:cubicBezTo>
                      <a:cubicBezTo>
                        <a:pt x="29" y="434"/>
                        <a:pt x="38" y="433"/>
                        <a:pt x="46" y="431"/>
                      </a:cubicBezTo>
                      <a:cubicBezTo>
                        <a:pt x="63" y="356"/>
                        <a:pt x="123" y="297"/>
                        <a:pt x="198" y="279"/>
                      </a:cubicBezTo>
                      <a:cubicBezTo>
                        <a:pt x="202" y="263"/>
                        <a:pt x="204" y="246"/>
                        <a:pt x="204" y="229"/>
                      </a:cubicBezTo>
                      <a:cubicBezTo>
                        <a:pt x="204" y="44"/>
                        <a:pt x="204" y="44"/>
                        <a:pt x="204" y="44"/>
                      </a:cubicBezTo>
                      <a:cubicBezTo>
                        <a:pt x="204" y="29"/>
                        <a:pt x="203" y="14"/>
                        <a:pt x="200" y="0"/>
                      </a:cubicBezTo>
                    </a:path>
                  </a:pathLst>
                </a:custGeom>
                <a:solidFill>
                  <a:srgbClr val="E683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51"/>
                <p:cNvSpPr>
                  <a:spLocks/>
                </p:cNvSpPr>
                <p:nvPr/>
              </p:nvSpPr>
              <p:spPr bwMode="auto">
                <a:xfrm>
                  <a:off x="2063750" y="3867150"/>
                  <a:ext cx="98425" cy="98425"/>
                </a:xfrm>
                <a:custGeom>
                  <a:avLst/>
                  <a:gdLst>
                    <a:gd name="T0" fmla="*/ 152 w 152"/>
                    <a:gd name="T1" fmla="*/ 0 h 152"/>
                    <a:gd name="T2" fmla="*/ 0 w 152"/>
                    <a:gd name="T3" fmla="*/ 152 h 152"/>
                    <a:gd name="T4" fmla="*/ 152 w 152"/>
                    <a:gd name="T5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2" h="152">
                      <a:moveTo>
                        <a:pt x="152" y="0"/>
                      </a:moveTo>
                      <a:cubicBezTo>
                        <a:pt x="77" y="18"/>
                        <a:pt x="17" y="77"/>
                        <a:pt x="0" y="152"/>
                      </a:cubicBezTo>
                      <a:cubicBezTo>
                        <a:pt x="75" y="135"/>
                        <a:pt x="134" y="75"/>
                        <a:pt x="152" y="0"/>
                      </a:cubicBezTo>
                    </a:path>
                  </a:pathLst>
                </a:custGeom>
                <a:solidFill>
                  <a:srgbClr val="AD6E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52"/>
                <p:cNvSpPr>
                  <a:spLocks noEditPoints="1"/>
                </p:cNvSpPr>
                <p:nvPr/>
              </p:nvSpPr>
              <p:spPr bwMode="auto">
                <a:xfrm>
                  <a:off x="1693863" y="3657600"/>
                  <a:ext cx="325438" cy="319087"/>
                </a:xfrm>
                <a:custGeom>
                  <a:avLst/>
                  <a:gdLst>
                    <a:gd name="T0" fmla="*/ 483 w 503"/>
                    <a:gd name="T1" fmla="*/ 474 h 494"/>
                    <a:gd name="T2" fmla="*/ 486 w 503"/>
                    <a:gd name="T3" fmla="*/ 494 h 494"/>
                    <a:gd name="T4" fmla="*/ 500 w 503"/>
                    <a:gd name="T5" fmla="*/ 481 h 494"/>
                    <a:gd name="T6" fmla="*/ 503 w 503"/>
                    <a:gd name="T7" fmla="*/ 478 h 494"/>
                    <a:gd name="T8" fmla="*/ 483 w 503"/>
                    <a:gd name="T9" fmla="*/ 474 h 494"/>
                    <a:gd name="T10" fmla="*/ 218 w 503"/>
                    <a:gd name="T11" fmla="*/ 0 h 494"/>
                    <a:gd name="T12" fmla="*/ 77 w 503"/>
                    <a:gd name="T13" fmla="*/ 58 h 494"/>
                    <a:gd name="T14" fmla="*/ 53 w 503"/>
                    <a:gd name="T15" fmla="*/ 314 h 494"/>
                    <a:gd name="T16" fmla="*/ 95 w 503"/>
                    <a:gd name="T17" fmla="*/ 310 h 494"/>
                    <a:gd name="T18" fmla="*/ 279 w 503"/>
                    <a:gd name="T19" fmla="*/ 310 h 494"/>
                    <a:gd name="T20" fmla="*/ 331 w 503"/>
                    <a:gd name="T21" fmla="*/ 316 h 494"/>
                    <a:gd name="T22" fmla="*/ 327 w 503"/>
                    <a:gd name="T23" fmla="*/ 273 h 494"/>
                    <a:gd name="T24" fmla="*/ 327 w 503"/>
                    <a:gd name="T25" fmla="*/ 88 h 494"/>
                    <a:gd name="T26" fmla="*/ 333 w 503"/>
                    <a:gd name="T27" fmla="*/ 35 h 494"/>
                    <a:gd name="T28" fmla="*/ 218 w 503"/>
                    <a:gd name="T29" fmla="*/ 0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03" h="494">
                      <a:moveTo>
                        <a:pt x="483" y="474"/>
                      </a:moveTo>
                      <a:cubicBezTo>
                        <a:pt x="484" y="481"/>
                        <a:pt x="485" y="487"/>
                        <a:pt x="486" y="494"/>
                      </a:cubicBezTo>
                      <a:cubicBezTo>
                        <a:pt x="490" y="490"/>
                        <a:pt x="495" y="486"/>
                        <a:pt x="500" y="481"/>
                      </a:cubicBezTo>
                      <a:cubicBezTo>
                        <a:pt x="501" y="480"/>
                        <a:pt x="502" y="479"/>
                        <a:pt x="503" y="478"/>
                      </a:cubicBezTo>
                      <a:cubicBezTo>
                        <a:pt x="496" y="477"/>
                        <a:pt x="489" y="476"/>
                        <a:pt x="483" y="474"/>
                      </a:cubicBezTo>
                      <a:moveTo>
                        <a:pt x="218" y="0"/>
                      </a:moveTo>
                      <a:cubicBezTo>
                        <a:pt x="167" y="0"/>
                        <a:pt x="116" y="20"/>
                        <a:pt x="77" y="58"/>
                      </a:cubicBezTo>
                      <a:cubicBezTo>
                        <a:pt x="8" y="127"/>
                        <a:pt x="0" y="234"/>
                        <a:pt x="53" y="314"/>
                      </a:cubicBezTo>
                      <a:cubicBezTo>
                        <a:pt x="67" y="312"/>
                        <a:pt x="81" y="310"/>
                        <a:pt x="95" y="310"/>
                      </a:cubicBezTo>
                      <a:cubicBezTo>
                        <a:pt x="279" y="310"/>
                        <a:pt x="279" y="310"/>
                        <a:pt x="279" y="310"/>
                      </a:cubicBezTo>
                      <a:cubicBezTo>
                        <a:pt x="297" y="310"/>
                        <a:pt x="315" y="312"/>
                        <a:pt x="331" y="316"/>
                      </a:cubicBezTo>
                      <a:cubicBezTo>
                        <a:pt x="328" y="302"/>
                        <a:pt x="327" y="288"/>
                        <a:pt x="327" y="273"/>
                      </a:cubicBezTo>
                      <a:cubicBezTo>
                        <a:pt x="327" y="88"/>
                        <a:pt x="327" y="88"/>
                        <a:pt x="327" y="88"/>
                      </a:cubicBezTo>
                      <a:cubicBezTo>
                        <a:pt x="327" y="70"/>
                        <a:pt x="329" y="52"/>
                        <a:pt x="333" y="35"/>
                      </a:cubicBezTo>
                      <a:cubicBezTo>
                        <a:pt x="298" y="12"/>
                        <a:pt x="258" y="0"/>
                        <a:pt x="218" y="0"/>
                      </a:cubicBezTo>
                    </a:path>
                  </a:pathLst>
                </a:custGeom>
                <a:solidFill>
                  <a:srgbClr val="E37C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53"/>
                <p:cNvSpPr>
                  <a:spLocks/>
                </p:cNvSpPr>
                <p:nvPr/>
              </p:nvSpPr>
              <p:spPr bwMode="auto">
                <a:xfrm>
                  <a:off x="1728788" y="3857625"/>
                  <a:ext cx="279400" cy="131762"/>
                </a:xfrm>
                <a:custGeom>
                  <a:avLst/>
                  <a:gdLst>
                    <a:gd name="T0" fmla="*/ 226 w 433"/>
                    <a:gd name="T1" fmla="*/ 0 h 202"/>
                    <a:gd name="T2" fmla="*/ 42 w 433"/>
                    <a:gd name="T3" fmla="*/ 0 h 202"/>
                    <a:gd name="T4" fmla="*/ 0 w 433"/>
                    <a:gd name="T5" fmla="*/ 4 h 202"/>
                    <a:gd name="T6" fmla="*/ 27 w 433"/>
                    <a:gd name="T7" fmla="*/ 37 h 202"/>
                    <a:gd name="T8" fmla="*/ 158 w 433"/>
                    <a:gd name="T9" fmla="*/ 168 h 202"/>
                    <a:gd name="T10" fmla="*/ 203 w 433"/>
                    <a:gd name="T11" fmla="*/ 202 h 202"/>
                    <a:gd name="T12" fmla="*/ 305 w 433"/>
                    <a:gd name="T13" fmla="*/ 175 h 202"/>
                    <a:gd name="T14" fmla="*/ 407 w 433"/>
                    <a:gd name="T15" fmla="*/ 202 h 202"/>
                    <a:gd name="T16" fmla="*/ 433 w 433"/>
                    <a:gd name="T17" fmla="*/ 184 h 202"/>
                    <a:gd name="T18" fmla="*/ 430 w 433"/>
                    <a:gd name="T19" fmla="*/ 164 h 202"/>
                    <a:gd name="T20" fmla="*/ 278 w 433"/>
                    <a:gd name="T21" fmla="*/ 6 h 202"/>
                    <a:gd name="T22" fmla="*/ 226 w 433"/>
                    <a:gd name="T2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3" h="202">
                      <a:moveTo>
                        <a:pt x="226" y="0"/>
                      </a:move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28" y="0"/>
                        <a:pt x="14" y="2"/>
                        <a:pt x="0" y="4"/>
                      </a:cubicBezTo>
                      <a:cubicBezTo>
                        <a:pt x="8" y="16"/>
                        <a:pt x="17" y="27"/>
                        <a:pt x="27" y="37"/>
                      </a:cubicBezTo>
                      <a:cubicBezTo>
                        <a:pt x="158" y="168"/>
                        <a:pt x="158" y="168"/>
                        <a:pt x="158" y="168"/>
                      </a:cubicBezTo>
                      <a:cubicBezTo>
                        <a:pt x="171" y="181"/>
                        <a:pt x="186" y="193"/>
                        <a:pt x="203" y="202"/>
                      </a:cubicBezTo>
                      <a:cubicBezTo>
                        <a:pt x="234" y="184"/>
                        <a:pt x="270" y="175"/>
                        <a:pt x="305" y="175"/>
                      </a:cubicBezTo>
                      <a:cubicBezTo>
                        <a:pt x="341" y="175"/>
                        <a:pt x="376" y="184"/>
                        <a:pt x="407" y="202"/>
                      </a:cubicBezTo>
                      <a:cubicBezTo>
                        <a:pt x="416" y="197"/>
                        <a:pt x="424" y="191"/>
                        <a:pt x="433" y="184"/>
                      </a:cubicBezTo>
                      <a:cubicBezTo>
                        <a:pt x="432" y="177"/>
                        <a:pt x="431" y="171"/>
                        <a:pt x="430" y="164"/>
                      </a:cubicBezTo>
                      <a:cubicBezTo>
                        <a:pt x="354" y="146"/>
                        <a:pt x="294" y="85"/>
                        <a:pt x="278" y="6"/>
                      </a:cubicBezTo>
                      <a:cubicBezTo>
                        <a:pt x="262" y="2"/>
                        <a:pt x="244" y="0"/>
                        <a:pt x="226" y="0"/>
                      </a:cubicBezTo>
                    </a:path>
                  </a:pathLst>
                </a:custGeom>
                <a:solidFill>
                  <a:srgbClr val="B94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54"/>
                <p:cNvSpPr>
                  <a:spLocks/>
                </p:cNvSpPr>
                <p:nvPr/>
              </p:nvSpPr>
              <p:spPr bwMode="auto">
                <a:xfrm>
                  <a:off x="1905000" y="3679825"/>
                  <a:ext cx="133350" cy="287337"/>
                </a:xfrm>
                <a:custGeom>
                  <a:avLst/>
                  <a:gdLst>
                    <a:gd name="T0" fmla="*/ 6 w 205"/>
                    <a:gd name="T1" fmla="*/ 0 h 443"/>
                    <a:gd name="T2" fmla="*/ 0 w 205"/>
                    <a:gd name="T3" fmla="*/ 53 h 443"/>
                    <a:gd name="T4" fmla="*/ 0 w 205"/>
                    <a:gd name="T5" fmla="*/ 238 h 443"/>
                    <a:gd name="T6" fmla="*/ 4 w 205"/>
                    <a:gd name="T7" fmla="*/ 281 h 443"/>
                    <a:gd name="T8" fmla="*/ 156 w 205"/>
                    <a:gd name="T9" fmla="*/ 439 h 443"/>
                    <a:gd name="T10" fmla="*/ 176 w 205"/>
                    <a:gd name="T11" fmla="*/ 443 h 443"/>
                    <a:gd name="T12" fmla="*/ 199 w 205"/>
                    <a:gd name="T13" fmla="*/ 414 h 443"/>
                    <a:gd name="T14" fmla="*/ 205 w 205"/>
                    <a:gd name="T15" fmla="*/ 204 h 443"/>
                    <a:gd name="T16" fmla="*/ 169 w 205"/>
                    <a:gd name="T17" fmla="*/ 157 h 443"/>
                    <a:gd name="T18" fmla="*/ 39 w 205"/>
                    <a:gd name="T19" fmla="*/ 27 h 443"/>
                    <a:gd name="T20" fmla="*/ 6 w 205"/>
                    <a:gd name="T21" fmla="*/ 0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5" h="443">
                      <a:moveTo>
                        <a:pt x="6" y="0"/>
                      </a:moveTo>
                      <a:cubicBezTo>
                        <a:pt x="2" y="17"/>
                        <a:pt x="0" y="35"/>
                        <a:pt x="0" y="53"/>
                      </a:cubicBezTo>
                      <a:cubicBezTo>
                        <a:pt x="0" y="238"/>
                        <a:pt x="0" y="238"/>
                        <a:pt x="0" y="238"/>
                      </a:cubicBezTo>
                      <a:cubicBezTo>
                        <a:pt x="0" y="253"/>
                        <a:pt x="1" y="267"/>
                        <a:pt x="4" y="281"/>
                      </a:cubicBezTo>
                      <a:cubicBezTo>
                        <a:pt x="81" y="301"/>
                        <a:pt x="141" y="362"/>
                        <a:pt x="156" y="439"/>
                      </a:cubicBezTo>
                      <a:cubicBezTo>
                        <a:pt x="162" y="441"/>
                        <a:pt x="169" y="442"/>
                        <a:pt x="176" y="443"/>
                      </a:cubicBezTo>
                      <a:cubicBezTo>
                        <a:pt x="185" y="434"/>
                        <a:pt x="192" y="424"/>
                        <a:pt x="199" y="414"/>
                      </a:cubicBezTo>
                      <a:cubicBezTo>
                        <a:pt x="162" y="350"/>
                        <a:pt x="164" y="269"/>
                        <a:pt x="205" y="204"/>
                      </a:cubicBezTo>
                      <a:cubicBezTo>
                        <a:pt x="195" y="187"/>
                        <a:pt x="184" y="172"/>
                        <a:pt x="169" y="15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29" y="17"/>
                        <a:pt x="18" y="8"/>
                        <a:pt x="6" y="0"/>
                      </a:cubicBezTo>
                    </a:path>
                  </a:pathLst>
                </a:custGeom>
                <a:solidFill>
                  <a:srgbClr val="E34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55"/>
                <p:cNvSpPr>
                  <a:spLocks/>
                </p:cNvSpPr>
                <p:nvPr/>
              </p:nvSpPr>
              <p:spPr bwMode="auto">
                <a:xfrm>
                  <a:off x="1908175" y="3862388"/>
                  <a:ext cx="98425" cy="101600"/>
                </a:xfrm>
                <a:custGeom>
                  <a:avLst/>
                  <a:gdLst>
                    <a:gd name="T0" fmla="*/ 0 w 152"/>
                    <a:gd name="T1" fmla="*/ 0 h 158"/>
                    <a:gd name="T2" fmla="*/ 152 w 152"/>
                    <a:gd name="T3" fmla="*/ 158 h 158"/>
                    <a:gd name="T4" fmla="*/ 0 w 152"/>
                    <a:gd name="T5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2" h="158">
                      <a:moveTo>
                        <a:pt x="0" y="0"/>
                      </a:moveTo>
                      <a:cubicBezTo>
                        <a:pt x="16" y="79"/>
                        <a:pt x="76" y="140"/>
                        <a:pt x="152" y="158"/>
                      </a:cubicBezTo>
                      <a:cubicBezTo>
                        <a:pt x="137" y="81"/>
                        <a:pt x="77" y="20"/>
                        <a:pt x="0" y="0"/>
                      </a:cubicBezTo>
                    </a:path>
                  </a:pathLst>
                </a:custGeom>
                <a:solidFill>
                  <a:srgbClr val="B929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56"/>
                <p:cNvSpPr>
                  <a:spLocks/>
                </p:cNvSpPr>
                <p:nvPr/>
              </p:nvSpPr>
              <p:spPr bwMode="auto">
                <a:xfrm>
                  <a:off x="1858963" y="3971925"/>
                  <a:ext cx="131763" cy="34925"/>
                </a:xfrm>
                <a:custGeom>
                  <a:avLst/>
                  <a:gdLst>
                    <a:gd name="T0" fmla="*/ 102 w 204"/>
                    <a:gd name="T1" fmla="*/ 0 h 54"/>
                    <a:gd name="T2" fmla="*/ 0 w 204"/>
                    <a:gd name="T3" fmla="*/ 27 h 54"/>
                    <a:gd name="T4" fmla="*/ 102 w 204"/>
                    <a:gd name="T5" fmla="*/ 54 h 54"/>
                    <a:gd name="T6" fmla="*/ 204 w 204"/>
                    <a:gd name="T7" fmla="*/ 27 h 54"/>
                    <a:gd name="T8" fmla="*/ 102 w 204"/>
                    <a:gd name="T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4" h="54">
                      <a:moveTo>
                        <a:pt x="102" y="0"/>
                      </a:moveTo>
                      <a:cubicBezTo>
                        <a:pt x="67" y="0"/>
                        <a:pt x="31" y="9"/>
                        <a:pt x="0" y="27"/>
                      </a:cubicBezTo>
                      <a:cubicBezTo>
                        <a:pt x="31" y="45"/>
                        <a:pt x="67" y="54"/>
                        <a:pt x="102" y="54"/>
                      </a:cubicBezTo>
                      <a:cubicBezTo>
                        <a:pt x="138" y="54"/>
                        <a:pt x="173" y="45"/>
                        <a:pt x="204" y="27"/>
                      </a:cubicBezTo>
                      <a:cubicBezTo>
                        <a:pt x="173" y="9"/>
                        <a:pt x="138" y="0"/>
                        <a:pt x="102" y="0"/>
                      </a:cubicBezTo>
                    </a:path>
                  </a:pathLst>
                </a:custGeom>
                <a:solidFill>
                  <a:srgbClr val="7A26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57"/>
                <p:cNvSpPr>
                  <a:spLocks/>
                </p:cNvSpPr>
                <p:nvPr/>
              </p:nvSpPr>
              <p:spPr bwMode="auto">
                <a:xfrm>
                  <a:off x="2009775" y="3813175"/>
                  <a:ext cx="50800" cy="134937"/>
                </a:xfrm>
                <a:custGeom>
                  <a:avLst/>
                  <a:gdLst>
                    <a:gd name="T0" fmla="*/ 43 w 79"/>
                    <a:gd name="T1" fmla="*/ 0 h 210"/>
                    <a:gd name="T2" fmla="*/ 37 w 79"/>
                    <a:gd name="T3" fmla="*/ 210 h 210"/>
                    <a:gd name="T4" fmla="*/ 43 w 79"/>
                    <a:gd name="T5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9" h="210">
                      <a:moveTo>
                        <a:pt x="43" y="0"/>
                      </a:moveTo>
                      <a:cubicBezTo>
                        <a:pt x="2" y="65"/>
                        <a:pt x="0" y="146"/>
                        <a:pt x="37" y="210"/>
                      </a:cubicBezTo>
                      <a:cubicBezTo>
                        <a:pt x="77" y="147"/>
                        <a:pt x="79" y="66"/>
                        <a:pt x="43" y="0"/>
                      </a:cubicBezTo>
                    </a:path>
                  </a:pathLst>
                </a:custGeom>
                <a:solidFill>
                  <a:srgbClr val="D541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58"/>
                <p:cNvSpPr>
                  <a:spLocks noEditPoints="1"/>
                </p:cNvSpPr>
                <p:nvPr/>
              </p:nvSpPr>
              <p:spPr bwMode="auto">
                <a:xfrm>
                  <a:off x="2046288" y="4003675"/>
                  <a:ext cx="328613" cy="317500"/>
                </a:xfrm>
                <a:custGeom>
                  <a:avLst/>
                  <a:gdLst>
                    <a:gd name="T0" fmla="*/ 180 w 510"/>
                    <a:gd name="T1" fmla="*/ 180 h 493"/>
                    <a:gd name="T2" fmla="*/ 186 w 510"/>
                    <a:gd name="T3" fmla="*/ 230 h 493"/>
                    <a:gd name="T4" fmla="*/ 186 w 510"/>
                    <a:gd name="T5" fmla="*/ 415 h 493"/>
                    <a:gd name="T6" fmla="*/ 181 w 510"/>
                    <a:gd name="T7" fmla="*/ 461 h 493"/>
                    <a:gd name="T8" fmla="*/ 292 w 510"/>
                    <a:gd name="T9" fmla="*/ 493 h 493"/>
                    <a:gd name="T10" fmla="*/ 434 w 510"/>
                    <a:gd name="T11" fmla="*/ 435 h 493"/>
                    <a:gd name="T12" fmla="*/ 459 w 510"/>
                    <a:gd name="T13" fmla="*/ 182 h 493"/>
                    <a:gd name="T14" fmla="*/ 415 w 510"/>
                    <a:gd name="T15" fmla="*/ 186 h 493"/>
                    <a:gd name="T16" fmla="*/ 230 w 510"/>
                    <a:gd name="T17" fmla="*/ 186 h 493"/>
                    <a:gd name="T18" fmla="*/ 180 w 510"/>
                    <a:gd name="T19" fmla="*/ 180 h 493"/>
                    <a:gd name="T20" fmla="*/ 24 w 510"/>
                    <a:gd name="T21" fmla="*/ 0 h 493"/>
                    <a:gd name="T22" fmla="*/ 11 w 510"/>
                    <a:gd name="T23" fmla="*/ 12 h 493"/>
                    <a:gd name="T24" fmla="*/ 0 w 510"/>
                    <a:gd name="T25" fmla="*/ 24 h 493"/>
                    <a:gd name="T26" fmla="*/ 28 w 510"/>
                    <a:gd name="T27" fmla="*/ 28 h 493"/>
                    <a:gd name="T28" fmla="*/ 24 w 510"/>
                    <a:gd name="T29" fmla="*/ 0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0" h="493">
                      <a:moveTo>
                        <a:pt x="180" y="180"/>
                      </a:moveTo>
                      <a:cubicBezTo>
                        <a:pt x="184" y="196"/>
                        <a:pt x="186" y="213"/>
                        <a:pt x="186" y="230"/>
                      </a:cubicBezTo>
                      <a:cubicBezTo>
                        <a:pt x="186" y="415"/>
                        <a:pt x="186" y="415"/>
                        <a:pt x="186" y="415"/>
                      </a:cubicBezTo>
                      <a:cubicBezTo>
                        <a:pt x="186" y="430"/>
                        <a:pt x="185" y="446"/>
                        <a:pt x="181" y="461"/>
                      </a:cubicBezTo>
                      <a:cubicBezTo>
                        <a:pt x="215" y="482"/>
                        <a:pt x="254" y="493"/>
                        <a:pt x="292" y="493"/>
                      </a:cubicBezTo>
                      <a:cubicBezTo>
                        <a:pt x="344" y="493"/>
                        <a:pt x="395" y="474"/>
                        <a:pt x="434" y="435"/>
                      </a:cubicBezTo>
                      <a:cubicBezTo>
                        <a:pt x="502" y="367"/>
                        <a:pt x="510" y="261"/>
                        <a:pt x="459" y="182"/>
                      </a:cubicBezTo>
                      <a:cubicBezTo>
                        <a:pt x="445" y="185"/>
                        <a:pt x="430" y="186"/>
                        <a:pt x="415" y="186"/>
                      </a:cubicBezTo>
                      <a:cubicBezTo>
                        <a:pt x="230" y="186"/>
                        <a:pt x="230" y="186"/>
                        <a:pt x="230" y="186"/>
                      </a:cubicBezTo>
                      <a:cubicBezTo>
                        <a:pt x="213" y="186"/>
                        <a:pt x="196" y="184"/>
                        <a:pt x="180" y="180"/>
                      </a:cubicBezTo>
                      <a:moveTo>
                        <a:pt x="24" y="0"/>
                      </a:moveTo>
                      <a:cubicBezTo>
                        <a:pt x="19" y="4"/>
                        <a:pt x="15" y="8"/>
                        <a:pt x="11" y="12"/>
                      </a:cubicBezTo>
                      <a:cubicBezTo>
                        <a:pt x="7" y="16"/>
                        <a:pt x="3" y="20"/>
                        <a:pt x="0" y="24"/>
                      </a:cubicBezTo>
                      <a:cubicBezTo>
                        <a:pt x="9" y="25"/>
                        <a:pt x="19" y="26"/>
                        <a:pt x="28" y="28"/>
                      </a:cubicBezTo>
                      <a:cubicBezTo>
                        <a:pt x="26" y="19"/>
                        <a:pt x="25" y="10"/>
                        <a:pt x="24" y="0"/>
                      </a:cubicBezTo>
                    </a:path>
                  </a:pathLst>
                </a:custGeom>
                <a:solidFill>
                  <a:srgbClr val="42A1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59"/>
                <p:cNvSpPr>
                  <a:spLocks/>
                </p:cNvSpPr>
                <p:nvPr/>
              </p:nvSpPr>
              <p:spPr bwMode="auto">
                <a:xfrm>
                  <a:off x="2060575" y="3992563"/>
                  <a:ext cx="280988" cy="130175"/>
                </a:xfrm>
                <a:custGeom>
                  <a:avLst/>
                  <a:gdLst>
                    <a:gd name="T0" fmla="*/ 23 w 435"/>
                    <a:gd name="T1" fmla="*/ 0 h 203"/>
                    <a:gd name="T2" fmla="*/ 0 w 435"/>
                    <a:gd name="T3" fmla="*/ 17 h 203"/>
                    <a:gd name="T4" fmla="*/ 4 w 435"/>
                    <a:gd name="T5" fmla="*/ 45 h 203"/>
                    <a:gd name="T6" fmla="*/ 156 w 435"/>
                    <a:gd name="T7" fmla="*/ 197 h 203"/>
                    <a:gd name="T8" fmla="*/ 206 w 435"/>
                    <a:gd name="T9" fmla="*/ 203 h 203"/>
                    <a:gd name="T10" fmla="*/ 391 w 435"/>
                    <a:gd name="T11" fmla="*/ 203 h 203"/>
                    <a:gd name="T12" fmla="*/ 435 w 435"/>
                    <a:gd name="T13" fmla="*/ 199 h 203"/>
                    <a:gd name="T14" fmla="*/ 406 w 435"/>
                    <a:gd name="T15" fmla="*/ 163 h 203"/>
                    <a:gd name="T16" fmla="*/ 276 w 435"/>
                    <a:gd name="T17" fmla="*/ 33 h 203"/>
                    <a:gd name="T18" fmla="*/ 238 w 435"/>
                    <a:gd name="T19" fmla="*/ 2 h 203"/>
                    <a:gd name="T20" fmla="*/ 131 w 435"/>
                    <a:gd name="T21" fmla="*/ 32 h 203"/>
                    <a:gd name="T22" fmla="*/ 23 w 435"/>
                    <a:gd name="T23" fmla="*/ 0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5" h="203">
                      <a:moveTo>
                        <a:pt x="23" y="0"/>
                      </a:moveTo>
                      <a:cubicBezTo>
                        <a:pt x="15" y="5"/>
                        <a:pt x="7" y="11"/>
                        <a:pt x="0" y="17"/>
                      </a:cubicBezTo>
                      <a:cubicBezTo>
                        <a:pt x="1" y="27"/>
                        <a:pt x="2" y="36"/>
                        <a:pt x="4" y="45"/>
                      </a:cubicBezTo>
                      <a:cubicBezTo>
                        <a:pt x="79" y="62"/>
                        <a:pt x="138" y="122"/>
                        <a:pt x="156" y="197"/>
                      </a:cubicBezTo>
                      <a:cubicBezTo>
                        <a:pt x="172" y="201"/>
                        <a:pt x="189" y="203"/>
                        <a:pt x="206" y="203"/>
                      </a:cubicBezTo>
                      <a:cubicBezTo>
                        <a:pt x="391" y="203"/>
                        <a:pt x="391" y="203"/>
                        <a:pt x="391" y="203"/>
                      </a:cubicBezTo>
                      <a:cubicBezTo>
                        <a:pt x="406" y="203"/>
                        <a:pt x="421" y="202"/>
                        <a:pt x="435" y="199"/>
                      </a:cubicBezTo>
                      <a:cubicBezTo>
                        <a:pt x="427" y="186"/>
                        <a:pt x="417" y="174"/>
                        <a:pt x="406" y="163"/>
                      </a:cubicBezTo>
                      <a:cubicBezTo>
                        <a:pt x="276" y="33"/>
                        <a:pt x="276" y="33"/>
                        <a:pt x="276" y="33"/>
                      </a:cubicBezTo>
                      <a:cubicBezTo>
                        <a:pt x="264" y="21"/>
                        <a:pt x="251" y="11"/>
                        <a:pt x="238" y="2"/>
                      </a:cubicBezTo>
                      <a:cubicBezTo>
                        <a:pt x="205" y="22"/>
                        <a:pt x="168" y="32"/>
                        <a:pt x="131" y="32"/>
                      </a:cubicBezTo>
                      <a:cubicBezTo>
                        <a:pt x="93" y="32"/>
                        <a:pt x="55" y="22"/>
                        <a:pt x="23" y="0"/>
                      </a:cubicBezTo>
                    </a:path>
                  </a:pathLst>
                </a:custGeom>
                <a:solidFill>
                  <a:srgbClr val="328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60"/>
                <p:cNvSpPr>
                  <a:spLocks/>
                </p:cNvSpPr>
                <p:nvPr/>
              </p:nvSpPr>
              <p:spPr bwMode="auto">
                <a:xfrm>
                  <a:off x="2033588" y="4017963"/>
                  <a:ext cx="131763" cy="282575"/>
                </a:xfrm>
                <a:custGeom>
                  <a:avLst/>
                  <a:gdLst>
                    <a:gd name="T0" fmla="*/ 18 w 204"/>
                    <a:gd name="T1" fmla="*/ 0 h 437"/>
                    <a:gd name="T2" fmla="*/ 2 w 204"/>
                    <a:gd name="T3" fmla="*/ 21 h 437"/>
                    <a:gd name="T4" fmla="*/ 0 w 204"/>
                    <a:gd name="T5" fmla="*/ 236 h 437"/>
                    <a:gd name="T6" fmla="*/ 32 w 204"/>
                    <a:gd name="T7" fmla="*/ 277 h 437"/>
                    <a:gd name="T8" fmla="*/ 163 w 204"/>
                    <a:gd name="T9" fmla="*/ 407 h 437"/>
                    <a:gd name="T10" fmla="*/ 199 w 204"/>
                    <a:gd name="T11" fmla="*/ 437 h 437"/>
                    <a:gd name="T12" fmla="*/ 204 w 204"/>
                    <a:gd name="T13" fmla="*/ 391 h 437"/>
                    <a:gd name="T14" fmla="*/ 204 w 204"/>
                    <a:gd name="T15" fmla="*/ 206 h 437"/>
                    <a:gd name="T16" fmla="*/ 198 w 204"/>
                    <a:gd name="T17" fmla="*/ 156 h 437"/>
                    <a:gd name="T18" fmla="*/ 46 w 204"/>
                    <a:gd name="T19" fmla="*/ 4 h 437"/>
                    <a:gd name="T20" fmla="*/ 18 w 204"/>
                    <a:gd name="T21" fmla="*/ 0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4" h="437">
                      <a:moveTo>
                        <a:pt x="18" y="0"/>
                      </a:moveTo>
                      <a:cubicBezTo>
                        <a:pt x="12" y="7"/>
                        <a:pt x="7" y="14"/>
                        <a:pt x="2" y="21"/>
                      </a:cubicBezTo>
                      <a:cubicBezTo>
                        <a:pt x="42" y="86"/>
                        <a:pt x="42" y="170"/>
                        <a:pt x="0" y="236"/>
                      </a:cubicBezTo>
                      <a:cubicBezTo>
                        <a:pt x="9" y="251"/>
                        <a:pt x="20" y="264"/>
                        <a:pt x="32" y="277"/>
                      </a:cubicBezTo>
                      <a:cubicBezTo>
                        <a:pt x="163" y="407"/>
                        <a:pt x="163" y="407"/>
                        <a:pt x="163" y="407"/>
                      </a:cubicBezTo>
                      <a:cubicBezTo>
                        <a:pt x="174" y="419"/>
                        <a:pt x="186" y="428"/>
                        <a:pt x="199" y="437"/>
                      </a:cubicBezTo>
                      <a:cubicBezTo>
                        <a:pt x="203" y="422"/>
                        <a:pt x="204" y="406"/>
                        <a:pt x="204" y="391"/>
                      </a:cubicBezTo>
                      <a:cubicBezTo>
                        <a:pt x="204" y="206"/>
                        <a:pt x="204" y="206"/>
                        <a:pt x="204" y="206"/>
                      </a:cubicBezTo>
                      <a:cubicBezTo>
                        <a:pt x="204" y="189"/>
                        <a:pt x="202" y="172"/>
                        <a:pt x="198" y="156"/>
                      </a:cubicBezTo>
                      <a:cubicBezTo>
                        <a:pt x="123" y="138"/>
                        <a:pt x="63" y="79"/>
                        <a:pt x="46" y="4"/>
                      </a:cubicBezTo>
                      <a:cubicBezTo>
                        <a:pt x="37" y="2"/>
                        <a:pt x="27" y="1"/>
                        <a:pt x="18" y="0"/>
                      </a:cubicBezTo>
                    </a:path>
                  </a:pathLst>
                </a:custGeom>
                <a:solidFill>
                  <a:srgbClr val="226F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Freeform 61"/>
                <p:cNvSpPr>
                  <a:spLocks/>
                </p:cNvSpPr>
                <p:nvPr/>
              </p:nvSpPr>
              <p:spPr bwMode="auto">
                <a:xfrm>
                  <a:off x="2063750" y="4021138"/>
                  <a:ext cx="98425" cy="98425"/>
                </a:xfrm>
                <a:custGeom>
                  <a:avLst/>
                  <a:gdLst>
                    <a:gd name="T0" fmla="*/ 0 w 152"/>
                    <a:gd name="T1" fmla="*/ 0 h 152"/>
                    <a:gd name="T2" fmla="*/ 152 w 152"/>
                    <a:gd name="T3" fmla="*/ 152 h 152"/>
                    <a:gd name="T4" fmla="*/ 0 w 152"/>
                    <a:gd name="T5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2" h="152">
                      <a:moveTo>
                        <a:pt x="0" y="0"/>
                      </a:moveTo>
                      <a:cubicBezTo>
                        <a:pt x="17" y="75"/>
                        <a:pt x="77" y="134"/>
                        <a:pt x="152" y="152"/>
                      </a:cubicBezTo>
                      <a:cubicBezTo>
                        <a:pt x="134" y="77"/>
                        <a:pt x="75" y="17"/>
                        <a:pt x="0" y="0"/>
                      </a:cubicBezTo>
                    </a:path>
                  </a:pathLst>
                </a:custGeom>
                <a:solidFill>
                  <a:srgbClr val="195D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62"/>
                <p:cNvSpPr>
                  <a:spLocks/>
                </p:cNvSpPr>
                <p:nvPr/>
              </p:nvSpPr>
              <p:spPr bwMode="auto">
                <a:xfrm>
                  <a:off x="2008188" y="4032250"/>
                  <a:ext cx="52388" cy="139700"/>
                </a:xfrm>
                <a:custGeom>
                  <a:avLst/>
                  <a:gdLst>
                    <a:gd name="T0" fmla="*/ 42 w 82"/>
                    <a:gd name="T1" fmla="*/ 0 h 215"/>
                    <a:gd name="T2" fmla="*/ 40 w 82"/>
                    <a:gd name="T3" fmla="*/ 215 h 215"/>
                    <a:gd name="T4" fmla="*/ 42 w 82"/>
                    <a:gd name="T5" fmla="*/ 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2" h="215">
                      <a:moveTo>
                        <a:pt x="42" y="0"/>
                      </a:moveTo>
                      <a:cubicBezTo>
                        <a:pt x="1" y="64"/>
                        <a:pt x="0" y="148"/>
                        <a:pt x="40" y="215"/>
                      </a:cubicBezTo>
                      <a:cubicBezTo>
                        <a:pt x="82" y="149"/>
                        <a:pt x="82" y="65"/>
                        <a:pt x="42" y="0"/>
                      </a:cubicBezTo>
                    </a:path>
                  </a:pathLst>
                </a:custGeom>
                <a:solidFill>
                  <a:srgbClr val="163F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Freeform 63"/>
                <p:cNvSpPr>
                  <a:spLocks/>
                </p:cNvSpPr>
                <p:nvPr/>
              </p:nvSpPr>
              <p:spPr bwMode="auto">
                <a:xfrm>
                  <a:off x="2076450" y="3973513"/>
                  <a:ext cx="138113" cy="39687"/>
                </a:xfrm>
                <a:custGeom>
                  <a:avLst/>
                  <a:gdLst>
                    <a:gd name="T0" fmla="*/ 105 w 215"/>
                    <a:gd name="T1" fmla="*/ 0 h 61"/>
                    <a:gd name="T2" fmla="*/ 0 w 215"/>
                    <a:gd name="T3" fmla="*/ 29 h 61"/>
                    <a:gd name="T4" fmla="*/ 108 w 215"/>
                    <a:gd name="T5" fmla="*/ 61 h 61"/>
                    <a:gd name="T6" fmla="*/ 215 w 215"/>
                    <a:gd name="T7" fmla="*/ 31 h 61"/>
                    <a:gd name="T8" fmla="*/ 105 w 215"/>
                    <a:gd name="T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5" h="61">
                      <a:moveTo>
                        <a:pt x="105" y="0"/>
                      </a:moveTo>
                      <a:cubicBezTo>
                        <a:pt x="68" y="0"/>
                        <a:pt x="32" y="10"/>
                        <a:pt x="0" y="29"/>
                      </a:cubicBezTo>
                      <a:cubicBezTo>
                        <a:pt x="32" y="51"/>
                        <a:pt x="70" y="61"/>
                        <a:pt x="108" y="61"/>
                      </a:cubicBezTo>
                      <a:cubicBezTo>
                        <a:pt x="145" y="61"/>
                        <a:pt x="182" y="51"/>
                        <a:pt x="215" y="31"/>
                      </a:cubicBezTo>
                      <a:cubicBezTo>
                        <a:pt x="181" y="10"/>
                        <a:pt x="143" y="0"/>
                        <a:pt x="105" y="0"/>
                      </a:cubicBezTo>
                    </a:path>
                  </a:pathLst>
                </a:custGeom>
                <a:solidFill>
                  <a:srgbClr val="2F7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" name="组合 740"/>
              <p:cNvGrpSpPr/>
              <p:nvPr/>
            </p:nvGrpSpPr>
            <p:grpSpPr>
              <a:xfrm>
                <a:off x="4096489" y="3335385"/>
                <a:ext cx="170569" cy="170283"/>
                <a:chOff x="3711575" y="2436813"/>
                <a:chExt cx="946150" cy="944562"/>
              </a:xfrm>
            </p:grpSpPr>
            <p:sp>
              <p:nvSpPr>
                <p:cNvPr id="742" name="Freeform 5"/>
                <p:cNvSpPr>
                  <a:spLocks/>
                </p:cNvSpPr>
                <p:nvPr/>
              </p:nvSpPr>
              <p:spPr bwMode="auto">
                <a:xfrm>
                  <a:off x="3713163" y="2438400"/>
                  <a:ext cx="942975" cy="942975"/>
                </a:xfrm>
                <a:custGeom>
                  <a:avLst/>
                  <a:gdLst>
                    <a:gd name="T0" fmla="*/ 1459 w 1459"/>
                    <a:gd name="T1" fmla="*/ 459 h 1459"/>
                    <a:gd name="T2" fmla="*/ 1458 w 1459"/>
                    <a:gd name="T3" fmla="*/ 405 h 1459"/>
                    <a:gd name="T4" fmla="*/ 1458 w 1459"/>
                    <a:gd name="T5" fmla="*/ 362 h 1459"/>
                    <a:gd name="T6" fmla="*/ 1449 w 1459"/>
                    <a:gd name="T7" fmla="*/ 266 h 1459"/>
                    <a:gd name="T8" fmla="*/ 1420 w 1459"/>
                    <a:gd name="T9" fmla="*/ 175 h 1459"/>
                    <a:gd name="T10" fmla="*/ 1362 w 1459"/>
                    <a:gd name="T11" fmla="*/ 97 h 1459"/>
                    <a:gd name="T12" fmla="*/ 1284 w 1459"/>
                    <a:gd name="T13" fmla="*/ 39 h 1459"/>
                    <a:gd name="T14" fmla="*/ 1193 w 1459"/>
                    <a:gd name="T15" fmla="*/ 10 h 1459"/>
                    <a:gd name="T16" fmla="*/ 1097 w 1459"/>
                    <a:gd name="T17" fmla="*/ 1 h 1459"/>
                    <a:gd name="T18" fmla="*/ 1054 w 1459"/>
                    <a:gd name="T19" fmla="*/ 1 h 1459"/>
                    <a:gd name="T20" fmla="*/ 1000 w 1459"/>
                    <a:gd name="T21" fmla="*/ 0 h 1459"/>
                    <a:gd name="T22" fmla="*/ 458 w 1459"/>
                    <a:gd name="T23" fmla="*/ 0 h 1459"/>
                    <a:gd name="T24" fmla="*/ 405 w 1459"/>
                    <a:gd name="T25" fmla="*/ 1 h 1459"/>
                    <a:gd name="T26" fmla="*/ 361 w 1459"/>
                    <a:gd name="T27" fmla="*/ 1 h 1459"/>
                    <a:gd name="T28" fmla="*/ 266 w 1459"/>
                    <a:gd name="T29" fmla="*/ 10 h 1459"/>
                    <a:gd name="T30" fmla="*/ 175 w 1459"/>
                    <a:gd name="T31" fmla="*/ 39 h 1459"/>
                    <a:gd name="T32" fmla="*/ 96 w 1459"/>
                    <a:gd name="T33" fmla="*/ 97 h 1459"/>
                    <a:gd name="T34" fmla="*/ 38 w 1459"/>
                    <a:gd name="T35" fmla="*/ 175 h 1459"/>
                    <a:gd name="T36" fmla="*/ 9 w 1459"/>
                    <a:gd name="T37" fmla="*/ 266 h 1459"/>
                    <a:gd name="T38" fmla="*/ 1 w 1459"/>
                    <a:gd name="T39" fmla="*/ 362 h 1459"/>
                    <a:gd name="T40" fmla="*/ 0 w 1459"/>
                    <a:gd name="T41" fmla="*/ 405 h 1459"/>
                    <a:gd name="T42" fmla="*/ 0 w 1459"/>
                    <a:gd name="T43" fmla="*/ 459 h 1459"/>
                    <a:gd name="T44" fmla="*/ 0 w 1459"/>
                    <a:gd name="T45" fmla="*/ 1001 h 1459"/>
                    <a:gd name="T46" fmla="*/ 0 w 1459"/>
                    <a:gd name="T47" fmla="*/ 1054 h 1459"/>
                    <a:gd name="T48" fmla="*/ 1 w 1459"/>
                    <a:gd name="T49" fmla="*/ 1098 h 1459"/>
                    <a:gd name="T50" fmla="*/ 9 w 1459"/>
                    <a:gd name="T51" fmla="*/ 1193 h 1459"/>
                    <a:gd name="T52" fmla="*/ 38 w 1459"/>
                    <a:gd name="T53" fmla="*/ 1284 h 1459"/>
                    <a:gd name="T54" fmla="*/ 96 w 1459"/>
                    <a:gd name="T55" fmla="*/ 1363 h 1459"/>
                    <a:gd name="T56" fmla="*/ 175 w 1459"/>
                    <a:gd name="T57" fmla="*/ 1421 h 1459"/>
                    <a:gd name="T58" fmla="*/ 266 w 1459"/>
                    <a:gd name="T59" fmla="*/ 1450 h 1459"/>
                    <a:gd name="T60" fmla="*/ 361 w 1459"/>
                    <a:gd name="T61" fmla="*/ 1458 h 1459"/>
                    <a:gd name="T62" fmla="*/ 405 w 1459"/>
                    <a:gd name="T63" fmla="*/ 1459 h 1459"/>
                    <a:gd name="T64" fmla="*/ 458 w 1459"/>
                    <a:gd name="T65" fmla="*/ 1459 h 1459"/>
                    <a:gd name="T66" fmla="*/ 1000 w 1459"/>
                    <a:gd name="T67" fmla="*/ 1459 h 1459"/>
                    <a:gd name="T68" fmla="*/ 1054 w 1459"/>
                    <a:gd name="T69" fmla="*/ 1459 h 1459"/>
                    <a:gd name="T70" fmla="*/ 1097 w 1459"/>
                    <a:gd name="T71" fmla="*/ 1458 h 1459"/>
                    <a:gd name="T72" fmla="*/ 1193 w 1459"/>
                    <a:gd name="T73" fmla="*/ 1450 h 1459"/>
                    <a:gd name="T74" fmla="*/ 1284 w 1459"/>
                    <a:gd name="T75" fmla="*/ 1421 h 1459"/>
                    <a:gd name="T76" fmla="*/ 1362 w 1459"/>
                    <a:gd name="T77" fmla="*/ 1363 h 1459"/>
                    <a:gd name="T78" fmla="*/ 1420 w 1459"/>
                    <a:gd name="T79" fmla="*/ 1284 h 1459"/>
                    <a:gd name="T80" fmla="*/ 1449 w 1459"/>
                    <a:gd name="T81" fmla="*/ 1193 h 1459"/>
                    <a:gd name="T82" fmla="*/ 1458 w 1459"/>
                    <a:gd name="T83" fmla="*/ 1098 h 1459"/>
                    <a:gd name="T84" fmla="*/ 1458 w 1459"/>
                    <a:gd name="T85" fmla="*/ 1054 h 1459"/>
                    <a:gd name="T86" fmla="*/ 1459 w 1459"/>
                    <a:gd name="T87" fmla="*/ 1001 h 1459"/>
                    <a:gd name="T88" fmla="*/ 1459 w 1459"/>
                    <a:gd name="T89" fmla="*/ 459 h 1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459" h="1459">
                      <a:moveTo>
                        <a:pt x="1459" y="459"/>
                      </a:moveTo>
                      <a:cubicBezTo>
                        <a:pt x="1459" y="446"/>
                        <a:pt x="1459" y="427"/>
                        <a:pt x="1458" y="405"/>
                      </a:cubicBezTo>
                      <a:cubicBezTo>
                        <a:pt x="1458" y="382"/>
                        <a:pt x="1458" y="373"/>
                        <a:pt x="1458" y="362"/>
                      </a:cubicBezTo>
                      <a:cubicBezTo>
                        <a:pt x="1457" y="329"/>
                        <a:pt x="1455" y="296"/>
                        <a:pt x="1449" y="266"/>
                      </a:cubicBezTo>
                      <a:cubicBezTo>
                        <a:pt x="1443" y="234"/>
                        <a:pt x="1435" y="205"/>
                        <a:pt x="1420" y="175"/>
                      </a:cubicBezTo>
                      <a:cubicBezTo>
                        <a:pt x="1405" y="146"/>
                        <a:pt x="1385" y="120"/>
                        <a:pt x="1362" y="97"/>
                      </a:cubicBezTo>
                      <a:cubicBezTo>
                        <a:pt x="1339" y="74"/>
                        <a:pt x="1314" y="54"/>
                        <a:pt x="1284" y="39"/>
                      </a:cubicBezTo>
                      <a:cubicBezTo>
                        <a:pt x="1254" y="24"/>
                        <a:pt x="1225" y="16"/>
                        <a:pt x="1193" y="10"/>
                      </a:cubicBezTo>
                      <a:cubicBezTo>
                        <a:pt x="1163" y="4"/>
                        <a:pt x="1130" y="2"/>
                        <a:pt x="1097" y="1"/>
                      </a:cubicBezTo>
                      <a:cubicBezTo>
                        <a:pt x="1086" y="1"/>
                        <a:pt x="1077" y="1"/>
                        <a:pt x="1054" y="1"/>
                      </a:cubicBezTo>
                      <a:cubicBezTo>
                        <a:pt x="1032" y="1"/>
                        <a:pt x="1013" y="0"/>
                        <a:pt x="1000" y="0"/>
                      </a:cubicBezTo>
                      <a:cubicBezTo>
                        <a:pt x="458" y="0"/>
                        <a:pt x="458" y="0"/>
                        <a:pt x="458" y="0"/>
                      </a:cubicBezTo>
                      <a:cubicBezTo>
                        <a:pt x="445" y="0"/>
                        <a:pt x="427" y="1"/>
                        <a:pt x="405" y="1"/>
                      </a:cubicBezTo>
                      <a:cubicBezTo>
                        <a:pt x="382" y="1"/>
                        <a:pt x="372" y="1"/>
                        <a:pt x="361" y="1"/>
                      </a:cubicBezTo>
                      <a:cubicBezTo>
                        <a:pt x="328" y="2"/>
                        <a:pt x="295" y="4"/>
                        <a:pt x="266" y="10"/>
                      </a:cubicBezTo>
                      <a:cubicBezTo>
                        <a:pt x="233" y="16"/>
                        <a:pt x="204" y="24"/>
                        <a:pt x="175" y="39"/>
                      </a:cubicBezTo>
                      <a:cubicBezTo>
                        <a:pt x="145" y="54"/>
                        <a:pt x="119" y="74"/>
                        <a:pt x="96" y="97"/>
                      </a:cubicBezTo>
                      <a:cubicBezTo>
                        <a:pt x="74" y="120"/>
                        <a:pt x="53" y="146"/>
                        <a:pt x="38" y="175"/>
                      </a:cubicBezTo>
                      <a:cubicBezTo>
                        <a:pt x="23" y="205"/>
                        <a:pt x="15" y="234"/>
                        <a:pt x="9" y="266"/>
                      </a:cubicBezTo>
                      <a:cubicBezTo>
                        <a:pt x="4" y="296"/>
                        <a:pt x="1" y="329"/>
                        <a:pt x="1" y="362"/>
                      </a:cubicBezTo>
                      <a:cubicBezTo>
                        <a:pt x="1" y="373"/>
                        <a:pt x="0" y="382"/>
                        <a:pt x="0" y="405"/>
                      </a:cubicBezTo>
                      <a:cubicBezTo>
                        <a:pt x="0" y="427"/>
                        <a:pt x="0" y="446"/>
                        <a:pt x="0" y="459"/>
                      </a:cubicBezTo>
                      <a:cubicBezTo>
                        <a:pt x="0" y="1001"/>
                        <a:pt x="0" y="1001"/>
                        <a:pt x="0" y="1001"/>
                      </a:cubicBezTo>
                      <a:cubicBezTo>
                        <a:pt x="0" y="1014"/>
                        <a:pt x="0" y="1032"/>
                        <a:pt x="0" y="1054"/>
                      </a:cubicBezTo>
                      <a:cubicBezTo>
                        <a:pt x="0" y="1077"/>
                        <a:pt x="1" y="1087"/>
                        <a:pt x="1" y="1098"/>
                      </a:cubicBezTo>
                      <a:cubicBezTo>
                        <a:pt x="1" y="1131"/>
                        <a:pt x="4" y="1164"/>
                        <a:pt x="9" y="1193"/>
                      </a:cubicBezTo>
                      <a:cubicBezTo>
                        <a:pt x="15" y="1226"/>
                        <a:pt x="23" y="1255"/>
                        <a:pt x="38" y="1284"/>
                      </a:cubicBezTo>
                      <a:cubicBezTo>
                        <a:pt x="53" y="1314"/>
                        <a:pt x="74" y="1340"/>
                        <a:pt x="96" y="1363"/>
                      </a:cubicBezTo>
                      <a:cubicBezTo>
                        <a:pt x="119" y="1385"/>
                        <a:pt x="145" y="1406"/>
                        <a:pt x="175" y="1421"/>
                      </a:cubicBezTo>
                      <a:cubicBezTo>
                        <a:pt x="204" y="1436"/>
                        <a:pt x="233" y="1444"/>
                        <a:pt x="266" y="1450"/>
                      </a:cubicBezTo>
                      <a:cubicBezTo>
                        <a:pt x="295" y="1455"/>
                        <a:pt x="328" y="1458"/>
                        <a:pt x="361" y="1458"/>
                      </a:cubicBezTo>
                      <a:cubicBezTo>
                        <a:pt x="372" y="1458"/>
                        <a:pt x="382" y="1459"/>
                        <a:pt x="405" y="1459"/>
                      </a:cubicBezTo>
                      <a:cubicBezTo>
                        <a:pt x="427" y="1459"/>
                        <a:pt x="445" y="1459"/>
                        <a:pt x="458" y="1459"/>
                      </a:cubicBezTo>
                      <a:cubicBezTo>
                        <a:pt x="1000" y="1459"/>
                        <a:pt x="1000" y="1459"/>
                        <a:pt x="1000" y="1459"/>
                      </a:cubicBezTo>
                      <a:cubicBezTo>
                        <a:pt x="1013" y="1459"/>
                        <a:pt x="1032" y="1459"/>
                        <a:pt x="1054" y="1459"/>
                      </a:cubicBezTo>
                      <a:cubicBezTo>
                        <a:pt x="1077" y="1459"/>
                        <a:pt x="1086" y="1458"/>
                        <a:pt x="1097" y="1458"/>
                      </a:cubicBezTo>
                      <a:cubicBezTo>
                        <a:pt x="1130" y="1458"/>
                        <a:pt x="1163" y="1455"/>
                        <a:pt x="1193" y="1450"/>
                      </a:cubicBezTo>
                      <a:cubicBezTo>
                        <a:pt x="1225" y="1444"/>
                        <a:pt x="1254" y="1436"/>
                        <a:pt x="1284" y="1421"/>
                      </a:cubicBezTo>
                      <a:cubicBezTo>
                        <a:pt x="1314" y="1406"/>
                        <a:pt x="1339" y="1385"/>
                        <a:pt x="1362" y="1363"/>
                      </a:cubicBezTo>
                      <a:cubicBezTo>
                        <a:pt x="1385" y="1340"/>
                        <a:pt x="1405" y="1314"/>
                        <a:pt x="1420" y="1284"/>
                      </a:cubicBezTo>
                      <a:cubicBezTo>
                        <a:pt x="1435" y="1255"/>
                        <a:pt x="1443" y="1226"/>
                        <a:pt x="1449" y="1193"/>
                      </a:cubicBezTo>
                      <a:cubicBezTo>
                        <a:pt x="1455" y="1164"/>
                        <a:pt x="1457" y="1131"/>
                        <a:pt x="1458" y="1098"/>
                      </a:cubicBezTo>
                      <a:cubicBezTo>
                        <a:pt x="1458" y="1087"/>
                        <a:pt x="1458" y="1077"/>
                        <a:pt x="1458" y="1054"/>
                      </a:cubicBezTo>
                      <a:cubicBezTo>
                        <a:pt x="1459" y="1032"/>
                        <a:pt x="1459" y="1014"/>
                        <a:pt x="1459" y="1001"/>
                      </a:cubicBezTo>
                      <a:lnTo>
                        <a:pt x="1459" y="459"/>
                      </a:lnTo>
                      <a:close/>
                    </a:path>
                  </a:pathLst>
                </a:custGeom>
                <a:solidFill>
                  <a:srgbClr val="FF9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6"/>
                <p:cNvSpPr>
                  <a:spLocks/>
                </p:cNvSpPr>
                <p:nvPr/>
              </p:nvSpPr>
              <p:spPr bwMode="auto">
                <a:xfrm>
                  <a:off x="3711575" y="2436813"/>
                  <a:ext cx="946150" cy="944562"/>
                </a:xfrm>
                <a:custGeom>
                  <a:avLst/>
                  <a:gdLst>
                    <a:gd name="T0" fmla="*/ 1463 w 1463"/>
                    <a:gd name="T1" fmla="*/ 461 h 1463"/>
                    <a:gd name="T2" fmla="*/ 1462 w 1463"/>
                    <a:gd name="T3" fmla="*/ 363 h 1463"/>
                    <a:gd name="T4" fmla="*/ 1424 w 1463"/>
                    <a:gd name="T5" fmla="*/ 176 h 1463"/>
                    <a:gd name="T6" fmla="*/ 1366 w 1463"/>
                    <a:gd name="T7" fmla="*/ 97 h 1463"/>
                    <a:gd name="T8" fmla="*/ 1287 w 1463"/>
                    <a:gd name="T9" fmla="*/ 39 h 1463"/>
                    <a:gd name="T10" fmla="*/ 1100 w 1463"/>
                    <a:gd name="T11" fmla="*/ 1 h 1463"/>
                    <a:gd name="T12" fmla="*/ 1002 w 1463"/>
                    <a:gd name="T13" fmla="*/ 0 h 1463"/>
                    <a:gd name="T14" fmla="*/ 407 w 1463"/>
                    <a:gd name="T15" fmla="*/ 1 h 1463"/>
                    <a:gd name="T16" fmla="*/ 267 w 1463"/>
                    <a:gd name="T17" fmla="*/ 10 h 1463"/>
                    <a:gd name="T18" fmla="*/ 97 w 1463"/>
                    <a:gd name="T19" fmla="*/ 97 h 1463"/>
                    <a:gd name="T20" fmla="*/ 97 w 1463"/>
                    <a:gd name="T21" fmla="*/ 97 h 1463"/>
                    <a:gd name="T22" fmla="*/ 9 w 1463"/>
                    <a:gd name="T23" fmla="*/ 268 h 1463"/>
                    <a:gd name="T24" fmla="*/ 0 w 1463"/>
                    <a:gd name="T25" fmla="*/ 407 h 1463"/>
                    <a:gd name="T26" fmla="*/ 0 w 1463"/>
                    <a:gd name="T27" fmla="*/ 1003 h 1463"/>
                    <a:gd name="T28" fmla="*/ 1 w 1463"/>
                    <a:gd name="T29" fmla="*/ 1100 h 1463"/>
                    <a:gd name="T30" fmla="*/ 38 w 1463"/>
                    <a:gd name="T31" fmla="*/ 1287 h 1463"/>
                    <a:gd name="T32" fmla="*/ 97 w 1463"/>
                    <a:gd name="T33" fmla="*/ 1366 h 1463"/>
                    <a:gd name="T34" fmla="*/ 176 w 1463"/>
                    <a:gd name="T35" fmla="*/ 1425 h 1463"/>
                    <a:gd name="T36" fmla="*/ 363 w 1463"/>
                    <a:gd name="T37" fmla="*/ 1462 h 1463"/>
                    <a:gd name="T38" fmla="*/ 460 w 1463"/>
                    <a:gd name="T39" fmla="*/ 1463 h 1463"/>
                    <a:gd name="T40" fmla="*/ 1056 w 1463"/>
                    <a:gd name="T41" fmla="*/ 1463 h 1463"/>
                    <a:gd name="T42" fmla="*/ 1195 w 1463"/>
                    <a:gd name="T43" fmla="*/ 1454 h 1463"/>
                    <a:gd name="T44" fmla="*/ 1366 w 1463"/>
                    <a:gd name="T45" fmla="*/ 1366 h 1463"/>
                    <a:gd name="T46" fmla="*/ 1366 w 1463"/>
                    <a:gd name="T47" fmla="*/ 1366 h 1463"/>
                    <a:gd name="T48" fmla="*/ 1453 w 1463"/>
                    <a:gd name="T49" fmla="*/ 1196 h 1463"/>
                    <a:gd name="T50" fmla="*/ 1462 w 1463"/>
                    <a:gd name="T51" fmla="*/ 1056 h 1463"/>
                    <a:gd name="T52" fmla="*/ 1463 w 1463"/>
                    <a:gd name="T53" fmla="*/ 461 h 1463"/>
                    <a:gd name="T54" fmla="*/ 1459 w 1463"/>
                    <a:gd name="T55" fmla="*/ 461 h 1463"/>
                    <a:gd name="T56" fmla="*/ 1458 w 1463"/>
                    <a:gd name="T57" fmla="*/ 1056 h 1463"/>
                    <a:gd name="T58" fmla="*/ 1449 w 1463"/>
                    <a:gd name="T59" fmla="*/ 1195 h 1463"/>
                    <a:gd name="T60" fmla="*/ 1363 w 1463"/>
                    <a:gd name="T61" fmla="*/ 1363 h 1463"/>
                    <a:gd name="T62" fmla="*/ 1363 w 1463"/>
                    <a:gd name="T63" fmla="*/ 1363 h 1463"/>
                    <a:gd name="T64" fmla="*/ 1195 w 1463"/>
                    <a:gd name="T65" fmla="*/ 1450 h 1463"/>
                    <a:gd name="T66" fmla="*/ 1056 w 1463"/>
                    <a:gd name="T67" fmla="*/ 1459 h 1463"/>
                    <a:gd name="T68" fmla="*/ 460 w 1463"/>
                    <a:gd name="T69" fmla="*/ 1459 h 1463"/>
                    <a:gd name="T70" fmla="*/ 363 w 1463"/>
                    <a:gd name="T71" fmla="*/ 1458 h 1463"/>
                    <a:gd name="T72" fmla="*/ 178 w 1463"/>
                    <a:gd name="T73" fmla="*/ 1421 h 1463"/>
                    <a:gd name="T74" fmla="*/ 98 w 1463"/>
                    <a:gd name="T75" fmla="*/ 1365 h 1463"/>
                    <a:gd name="T76" fmla="*/ 42 w 1463"/>
                    <a:gd name="T77" fmla="*/ 1285 h 1463"/>
                    <a:gd name="T78" fmla="*/ 5 w 1463"/>
                    <a:gd name="T79" fmla="*/ 1100 h 1463"/>
                    <a:gd name="T80" fmla="*/ 4 w 1463"/>
                    <a:gd name="T81" fmla="*/ 1003 h 1463"/>
                    <a:gd name="T82" fmla="*/ 4 w 1463"/>
                    <a:gd name="T83" fmla="*/ 407 h 1463"/>
                    <a:gd name="T84" fmla="*/ 13 w 1463"/>
                    <a:gd name="T85" fmla="*/ 269 h 1463"/>
                    <a:gd name="T86" fmla="*/ 100 w 1463"/>
                    <a:gd name="T87" fmla="*/ 100 h 1463"/>
                    <a:gd name="T88" fmla="*/ 100 w 1463"/>
                    <a:gd name="T89" fmla="*/ 100 h 1463"/>
                    <a:gd name="T90" fmla="*/ 268 w 1463"/>
                    <a:gd name="T91" fmla="*/ 14 h 1463"/>
                    <a:gd name="T92" fmla="*/ 407 w 1463"/>
                    <a:gd name="T93" fmla="*/ 5 h 1463"/>
                    <a:gd name="T94" fmla="*/ 1002 w 1463"/>
                    <a:gd name="T95" fmla="*/ 4 h 1463"/>
                    <a:gd name="T96" fmla="*/ 1099 w 1463"/>
                    <a:gd name="T97" fmla="*/ 5 h 1463"/>
                    <a:gd name="T98" fmla="*/ 1285 w 1463"/>
                    <a:gd name="T99" fmla="*/ 43 h 1463"/>
                    <a:gd name="T100" fmla="*/ 1364 w 1463"/>
                    <a:gd name="T101" fmla="*/ 99 h 1463"/>
                    <a:gd name="T102" fmla="*/ 1421 w 1463"/>
                    <a:gd name="T103" fmla="*/ 178 h 1463"/>
                    <a:gd name="T104" fmla="*/ 1458 w 1463"/>
                    <a:gd name="T105" fmla="*/ 364 h 1463"/>
                    <a:gd name="T106" fmla="*/ 1459 w 1463"/>
                    <a:gd name="T107" fmla="*/ 461 h 1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3" h="1463">
                      <a:moveTo>
                        <a:pt x="1461" y="461"/>
                      </a:move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3" y="448"/>
                        <a:pt x="1463" y="429"/>
                        <a:pt x="1462" y="407"/>
                      </a:cubicBezTo>
                      <a:cubicBezTo>
                        <a:pt x="1462" y="384"/>
                        <a:pt x="1462" y="375"/>
                        <a:pt x="1462" y="363"/>
                      </a:cubicBezTo>
                      <a:cubicBezTo>
                        <a:pt x="1461" y="331"/>
                        <a:pt x="1459" y="298"/>
                        <a:pt x="1453" y="268"/>
                      </a:cubicBezTo>
                      <a:cubicBezTo>
                        <a:pt x="1447" y="235"/>
                        <a:pt x="1439" y="206"/>
                        <a:pt x="1424" y="176"/>
                      </a:cubicBezTo>
                      <a:cubicBezTo>
                        <a:pt x="1409" y="146"/>
                        <a:pt x="1388" y="120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66" y="97"/>
                        <a:pt x="1366" y="97"/>
                        <a:pt x="1366" y="97"/>
                      </a:cubicBezTo>
                      <a:cubicBezTo>
                        <a:pt x="1343" y="75"/>
                        <a:pt x="1317" y="54"/>
                        <a:pt x="1287" y="39"/>
                      </a:cubicBezTo>
                      <a:cubicBezTo>
                        <a:pt x="1257" y="24"/>
                        <a:pt x="1228" y="16"/>
                        <a:pt x="1195" y="10"/>
                      </a:cubicBezTo>
                      <a:cubicBezTo>
                        <a:pt x="1166" y="4"/>
                        <a:pt x="1132" y="2"/>
                        <a:pt x="1100" y="1"/>
                      </a:cubicBezTo>
                      <a:cubicBezTo>
                        <a:pt x="1089" y="1"/>
                        <a:pt x="1079" y="1"/>
                        <a:pt x="1056" y="1"/>
                      </a:cubicBezTo>
                      <a:cubicBezTo>
                        <a:pt x="1034" y="1"/>
                        <a:pt x="1015" y="0"/>
                        <a:pt x="1002" y="0"/>
                      </a:cubicBezTo>
                      <a:cubicBezTo>
                        <a:pt x="460" y="0"/>
                        <a:pt x="460" y="0"/>
                        <a:pt x="460" y="0"/>
                      </a:cubicBezTo>
                      <a:cubicBezTo>
                        <a:pt x="447" y="0"/>
                        <a:pt x="429" y="1"/>
                        <a:pt x="407" y="1"/>
                      </a:cubicBezTo>
                      <a:cubicBezTo>
                        <a:pt x="384" y="1"/>
                        <a:pt x="374" y="1"/>
                        <a:pt x="363" y="1"/>
                      </a:cubicBezTo>
                      <a:cubicBezTo>
                        <a:pt x="330" y="2"/>
                        <a:pt x="297" y="4"/>
                        <a:pt x="267" y="10"/>
                      </a:cubicBezTo>
                      <a:cubicBezTo>
                        <a:pt x="235" y="16"/>
                        <a:pt x="205" y="24"/>
                        <a:pt x="176" y="39"/>
                      </a:cubicBezTo>
                      <a:cubicBezTo>
                        <a:pt x="146" y="54"/>
                        <a:pt x="120" y="75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75" y="120"/>
                        <a:pt x="54" y="146"/>
                        <a:pt x="38" y="176"/>
                      </a:cubicBezTo>
                      <a:cubicBezTo>
                        <a:pt x="24" y="206"/>
                        <a:pt x="15" y="235"/>
                        <a:pt x="9" y="268"/>
                      </a:cubicBezTo>
                      <a:cubicBezTo>
                        <a:pt x="4" y="298"/>
                        <a:pt x="1" y="331"/>
                        <a:pt x="1" y="363"/>
                      </a:cubicBezTo>
                      <a:cubicBezTo>
                        <a:pt x="1" y="375"/>
                        <a:pt x="0" y="384"/>
                        <a:pt x="0" y="407"/>
                      </a:cubicBezTo>
                      <a:cubicBezTo>
                        <a:pt x="0" y="429"/>
                        <a:pt x="0" y="448"/>
                        <a:pt x="0" y="461"/>
                      </a:cubicBezTo>
                      <a:cubicBezTo>
                        <a:pt x="0" y="1003"/>
                        <a:pt x="0" y="1003"/>
                        <a:pt x="0" y="1003"/>
                      </a:cubicBezTo>
                      <a:cubicBezTo>
                        <a:pt x="0" y="1016"/>
                        <a:pt x="0" y="1034"/>
                        <a:pt x="0" y="1056"/>
                      </a:cubicBezTo>
                      <a:cubicBezTo>
                        <a:pt x="0" y="1079"/>
                        <a:pt x="1" y="1089"/>
                        <a:pt x="1" y="1100"/>
                      </a:cubicBezTo>
                      <a:cubicBezTo>
                        <a:pt x="1" y="1133"/>
                        <a:pt x="4" y="1166"/>
                        <a:pt x="9" y="1196"/>
                      </a:cubicBezTo>
                      <a:cubicBezTo>
                        <a:pt x="15" y="1228"/>
                        <a:pt x="24" y="1258"/>
                        <a:pt x="38" y="1287"/>
                      </a:cubicBezTo>
                      <a:cubicBezTo>
                        <a:pt x="54" y="1317"/>
                        <a:pt x="75" y="1343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97" y="1366"/>
                        <a:pt x="97" y="1366"/>
                        <a:pt x="97" y="1366"/>
                      </a:cubicBezTo>
                      <a:cubicBezTo>
                        <a:pt x="120" y="1389"/>
                        <a:pt x="146" y="1409"/>
                        <a:pt x="176" y="1425"/>
                      </a:cubicBezTo>
                      <a:cubicBezTo>
                        <a:pt x="205" y="1439"/>
                        <a:pt x="235" y="1448"/>
                        <a:pt x="267" y="1454"/>
                      </a:cubicBezTo>
                      <a:cubicBezTo>
                        <a:pt x="297" y="1459"/>
                        <a:pt x="330" y="1462"/>
                        <a:pt x="363" y="1462"/>
                      </a:cubicBezTo>
                      <a:cubicBezTo>
                        <a:pt x="374" y="1462"/>
                        <a:pt x="384" y="1463"/>
                        <a:pt x="407" y="1463"/>
                      </a:cubicBezTo>
                      <a:cubicBezTo>
                        <a:pt x="429" y="1463"/>
                        <a:pt x="447" y="1463"/>
                        <a:pt x="460" y="1463"/>
                      </a:cubicBezTo>
                      <a:cubicBezTo>
                        <a:pt x="1002" y="1463"/>
                        <a:pt x="1002" y="1463"/>
                        <a:pt x="1002" y="1463"/>
                      </a:cubicBezTo>
                      <a:cubicBezTo>
                        <a:pt x="1015" y="1463"/>
                        <a:pt x="1034" y="1463"/>
                        <a:pt x="1056" y="1463"/>
                      </a:cubicBezTo>
                      <a:cubicBezTo>
                        <a:pt x="1079" y="1463"/>
                        <a:pt x="1089" y="1462"/>
                        <a:pt x="1100" y="1462"/>
                      </a:cubicBezTo>
                      <a:cubicBezTo>
                        <a:pt x="1132" y="1462"/>
                        <a:pt x="1166" y="1459"/>
                        <a:pt x="1195" y="1454"/>
                      </a:cubicBezTo>
                      <a:cubicBezTo>
                        <a:pt x="1228" y="1448"/>
                        <a:pt x="1257" y="1439"/>
                        <a:pt x="1287" y="1425"/>
                      </a:cubicBezTo>
                      <a:cubicBezTo>
                        <a:pt x="1317" y="1409"/>
                        <a:pt x="1343" y="1389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66" y="1366"/>
                        <a:pt x="1366" y="1366"/>
                        <a:pt x="1366" y="1366"/>
                      </a:cubicBezTo>
                      <a:cubicBezTo>
                        <a:pt x="1388" y="1343"/>
                        <a:pt x="1409" y="1317"/>
                        <a:pt x="1424" y="1287"/>
                      </a:cubicBezTo>
                      <a:cubicBezTo>
                        <a:pt x="1439" y="1258"/>
                        <a:pt x="1447" y="1228"/>
                        <a:pt x="1453" y="1196"/>
                      </a:cubicBezTo>
                      <a:cubicBezTo>
                        <a:pt x="1459" y="1166"/>
                        <a:pt x="1461" y="1133"/>
                        <a:pt x="1462" y="1100"/>
                      </a:cubicBezTo>
                      <a:cubicBezTo>
                        <a:pt x="1462" y="1089"/>
                        <a:pt x="1462" y="1079"/>
                        <a:pt x="1462" y="1056"/>
                      </a:cubicBezTo>
                      <a:cubicBezTo>
                        <a:pt x="1463" y="1034"/>
                        <a:pt x="1463" y="1016"/>
                        <a:pt x="1463" y="1003"/>
                      </a:cubicBezTo>
                      <a:cubicBezTo>
                        <a:pt x="1463" y="461"/>
                        <a:pt x="1463" y="461"/>
                        <a:pt x="1463" y="461"/>
                      </a:cubicBezTo>
                      <a:cubicBezTo>
                        <a:pt x="1461" y="461"/>
                        <a:pt x="1461" y="461"/>
                        <a:pt x="1461" y="461"/>
                      </a:cubicBezTo>
                      <a:cubicBezTo>
                        <a:pt x="1459" y="461"/>
                        <a:pt x="1459" y="461"/>
                        <a:pt x="1459" y="461"/>
                      </a:cubicBezTo>
                      <a:cubicBezTo>
                        <a:pt x="1459" y="1003"/>
                        <a:pt x="1459" y="1003"/>
                        <a:pt x="1459" y="1003"/>
                      </a:cubicBezTo>
                      <a:cubicBezTo>
                        <a:pt x="1459" y="1016"/>
                        <a:pt x="1459" y="1034"/>
                        <a:pt x="1458" y="1056"/>
                      </a:cubicBezTo>
                      <a:cubicBezTo>
                        <a:pt x="1458" y="1079"/>
                        <a:pt x="1458" y="1089"/>
                        <a:pt x="1458" y="1100"/>
                      </a:cubicBezTo>
                      <a:cubicBezTo>
                        <a:pt x="1457" y="1133"/>
                        <a:pt x="1455" y="1166"/>
                        <a:pt x="1449" y="1195"/>
                      </a:cubicBezTo>
                      <a:cubicBezTo>
                        <a:pt x="1443" y="1227"/>
                        <a:pt x="1435" y="1256"/>
                        <a:pt x="1421" y="1285"/>
                      </a:cubicBezTo>
                      <a:cubicBezTo>
                        <a:pt x="1406" y="1315"/>
                        <a:pt x="1385" y="1340"/>
                        <a:pt x="1363" y="1363"/>
                      </a:cubicBezTo>
                      <a:cubicBezTo>
                        <a:pt x="1364" y="1365"/>
                        <a:pt x="1364" y="1365"/>
                        <a:pt x="1364" y="1365"/>
                      </a:cubicBezTo>
                      <a:cubicBezTo>
                        <a:pt x="1363" y="1363"/>
                        <a:pt x="1363" y="1363"/>
                        <a:pt x="1363" y="1363"/>
                      </a:cubicBezTo>
                      <a:cubicBezTo>
                        <a:pt x="1340" y="1385"/>
                        <a:pt x="1314" y="1406"/>
                        <a:pt x="1285" y="1421"/>
                      </a:cubicBezTo>
                      <a:cubicBezTo>
                        <a:pt x="1256" y="1436"/>
                        <a:pt x="1227" y="1444"/>
                        <a:pt x="1195" y="1450"/>
                      </a:cubicBezTo>
                      <a:cubicBezTo>
                        <a:pt x="1165" y="1455"/>
                        <a:pt x="1132" y="1458"/>
                        <a:pt x="1099" y="1458"/>
                      </a:cubicBezTo>
                      <a:cubicBezTo>
                        <a:pt x="1088" y="1458"/>
                        <a:pt x="1079" y="1459"/>
                        <a:pt x="1056" y="1459"/>
                      </a:cubicBezTo>
                      <a:cubicBezTo>
                        <a:pt x="1034" y="1459"/>
                        <a:pt x="1015" y="1459"/>
                        <a:pt x="1002" y="1459"/>
                      </a:cubicBezTo>
                      <a:cubicBezTo>
                        <a:pt x="460" y="1459"/>
                        <a:pt x="460" y="1459"/>
                        <a:pt x="460" y="1459"/>
                      </a:cubicBezTo>
                      <a:cubicBezTo>
                        <a:pt x="447" y="1459"/>
                        <a:pt x="429" y="1459"/>
                        <a:pt x="407" y="1459"/>
                      </a:cubicBezTo>
                      <a:cubicBezTo>
                        <a:pt x="384" y="1459"/>
                        <a:pt x="374" y="1458"/>
                        <a:pt x="363" y="1458"/>
                      </a:cubicBezTo>
                      <a:cubicBezTo>
                        <a:pt x="330" y="1458"/>
                        <a:pt x="297" y="1455"/>
                        <a:pt x="268" y="1450"/>
                      </a:cubicBezTo>
                      <a:cubicBezTo>
                        <a:pt x="236" y="1444"/>
                        <a:pt x="207" y="1436"/>
                        <a:pt x="178" y="1421"/>
                      </a:cubicBezTo>
                      <a:cubicBezTo>
                        <a:pt x="148" y="1406"/>
                        <a:pt x="123" y="1385"/>
                        <a:pt x="100" y="1363"/>
                      </a:cubicBezTo>
                      <a:cubicBezTo>
                        <a:pt x="98" y="1365"/>
                        <a:pt x="98" y="1365"/>
                        <a:pt x="98" y="1365"/>
                      </a:cubicBezTo>
                      <a:cubicBezTo>
                        <a:pt x="100" y="1363"/>
                        <a:pt x="100" y="1363"/>
                        <a:pt x="100" y="1363"/>
                      </a:cubicBezTo>
                      <a:cubicBezTo>
                        <a:pt x="78" y="1340"/>
                        <a:pt x="57" y="1315"/>
                        <a:pt x="42" y="1285"/>
                      </a:cubicBezTo>
                      <a:cubicBezTo>
                        <a:pt x="27" y="1256"/>
                        <a:pt x="19" y="1227"/>
                        <a:pt x="13" y="1195"/>
                      </a:cubicBezTo>
                      <a:cubicBezTo>
                        <a:pt x="8" y="1166"/>
                        <a:pt x="5" y="1133"/>
                        <a:pt x="5" y="1100"/>
                      </a:cubicBezTo>
                      <a:cubicBezTo>
                        <a:pt x="5" y="1089"/>
                        <a:pt x="4" y="1079"/>
                        <a:pt x="4" y="1056"/>
                      </a:cubicBezTo>
                      <a:cubicBezTo>
                        <a:pt x="4" y="1034"/>
                        <a:pt x="4" y="1016"/>
                        <a:pt x="4" y="1003"/>
                      </a:cubicBezTo>
                      <a:cubicBezTo>
                        <a:pt x="4" y="461"/>
                        <a:pt x="4" y="461"/>
                        <a:pt x="4" y="461"/>
                      </a:cubicBezTo>
                      <a:cubicBezTo>
                        <a:pt x="4" y="448"/>
                        <a:pt x="4" y="429"/>
                        <a:pt x="4" y="407"/>
                      </a:cubicBezTo>
                      <a:cubicBezTo>
                        <a:pt x="4" y="384"/>
                        <a:pt x="5" y="375"/>
                        <a:pt x="5" y="364"/>
                      </a:cubicBezTo>
                      <a:cubicBezTo>
                        <a:pt x="5" y="331"/>
                        <a:pt x="8" y="298"/>
                        <a:pt x="13" y="269"/>
                      </a:cubicBezTo>
                      <a:cubicBezTo>
                        <a:pt x="19" y="236"/>
                        <a:pt x="27" y="207"/>
                        <a:pt x="42" y="178"/>
                      </a:cubicBezTo>
                      <a:cubicBezTo>
                        <a:pt x="57" y="149"/>
                        <a:pt x="78" y="123"/>
                        <a:pt x="100" y="100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23" y="78"/>
                        <a:pt x="148" y="57"/>
                        <a:pt x="178" y="43"/>
                      </a:cubicBezTo>
                      <a:cubicBezTo>
                        <a:pt x="207" y="28"/>
                        <a:pt x="236" y="20"/>
                        <a:pt x="268" y="14"/>
                      </a:cubicBezTo>
                      <a:cubicBezTo>
                        <a:pt x="297" y="8"/>
                        <a:pt x="330" y="6"/>
                        <a:pt x="363" y="5"/>
                      </a:cubicBezTo>
                      <a:cubicBezTo>
                        <a:pt x="374" y="5"/>
                        <a:pt x="384" y="5"/>
                        <a:pt x="407" y="5"/>
                      </a:cubicBezTo>
                      <a:cubicBezTo>
                        <a:pt x="429" y="5"/>
                        <a:pt x="447" y="4"/>
                        <a:pt x="460" y="4"/>
                      </a:cubicBezTo>
                      <a:cubicBezTo>
                        <a:pt x="1002" y="4"/>
                        <a:pt x="1002" y="4"/>
                        <a:pt x="1002" y="4"/>
                      </a:cubicBezTo>
                      <a:cubicBezTo>
                        <a:pt x="1015" y="4"/>
                        <a:pt x="1034" y="5"/>
                        <a:pt x="1056" y="5"/>
                      </a:cubicBezTo>
                      <a:cubicBezTo>
                        <a:pt x="1079" y="5"/>
                        <a:pt x="1088" y="5"/>
                        <a:pt x="1099" y="5"/>
                      </a:cubicBezTo>
                      <a:cubicBezTo>
                        <a:pt x="1132" y="6"/>
                        <a:pt x="1165" y="8"/>
                        <a:pt x="1195" y="14"/>
                      </a:cubicBezTo>
                      <a:cubicBezTo>
                        <a:pt x="1227" y="20"/>
                        <a:pt x="1256" y="28"/>
                        <a:pt x="1285" y="43"/>
                      </a:cubicBezTo>
                      <a:cubicBezTo>
                        <a:pt x="1314" y="57"/>
                        <a:pt x="1340" y="78"/>
                        <a:pt x="1363" y="100"/>
                      </a:cubicBezTo>
                      <a:cubicBezTo>
                        <a:pt x="1364" y="99"/>
                        <a:pt x="1364" y="99"/>
                        <a:pt x="1364" y="99"/>
                      </a:cubicBezTo>
                      <a:cubicBezTo>
                        <a:pt x="1363" y="100"/>
                        <a:pt x="1363" y="100"/>
                        <a:pt x="1363" y="100"/>
                      </a:cubicBezTo>
                      <a:cubicBezTo>
                        <a:pt x="1385" y="123"/>
                        <a:pt x="1406" y="149"/>
                        <a:pt x="1421" y="178"/>
                      </a:cubicBezTo>
                      <a:cubicBezTo>
                        <a:pt x="1435" y="207"/>
                        <a:pt x="1443" y="236"/>
                        <a:pt x="1449" y="269"/>
                      </a:cubicBezTo>
                      <a:cubicBezTo>
                        <a:pt x="1455" y="298"/>
                        <a:pt x="1457" y="331"/>
                        <a:pt x="1458" y="364"/>
                      </a:cubicBezTo>
                      <a:cubicBezTo>
                        <a:pt x="1458" y="375"/>
                        <a:pt x="1458" y="384"/>
                        <a:pt x="1458" y="407"/>
                      </a:cubicBezTo>
                      <a:cubicBezTo>
                        <a:pt x="1459" y="429"/>
                        <a:pt x="1459" y="448"/>
                        <a:pt x="1459" y="461"/>
                      </a:cubicBezTo>
                      <a:lnTo>
                        <a:pt x="1461" y="461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Rectangle 7"/>
                <p:cNvSpPr>
                  <a:spLocks noChangeArrowheads="1"/>
                </p:cNvSpPr>
                <p:nvPr/>
              </p:nvSpPr>
              <p:spPr bwMode="auto">
                <a:xfrm>
                  <a:off x="4327525" y="2663825"/>
                  <a:ext cx="187325" cy="190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8"/>
                <p:cNvSpPr>
                  <a:spLocks/>
                </p:cNvSpPr>
                <p:nvPr/>
              </p:nvSpPr>
              <p:spPr bwMode="auto">
                <a:xfrm>
                  <a:off x="3713163" y="2438400"/>
                  <a:ext cx="942975" cy="942975"/>
                </a:xfrm>
                <a:custGeom>
                  <a:avLst/>
                  <a:gdLst>
                    <a:gd name="T0" fmla="*/ 594 w 594"/>
                    <a:gd name="T1" fmla="*/ 291 h 594"/>
                    <a:gd name="T2" fmla="*/ 303 w 594"/>
                    <a:gd name="T3" fmla="*/ 291 h 594"/>
                    <a:gd name="T4" fmla="*/ 303 w 594"/>
                    <a:gd name="T5" fmla="*/ 0 h 594"/>
                    <a:gd name="T6" fmla="*/ 292 w 594"/>
                    <a:gd name="T7" fmla="*/ 0 h 594"/>
                    <a:gd name="T8" fmla="*/ 292 w 594"/>
                    <a:gd name="T9" fmla="*/ 291 h 594"/>
                    <a:gd name="T10" fmla="*/ 0 w 594"/>
                    <a:gd name="T11" fmla="*/ 291 h 594"/>
                    <a:gd name="T12" fmla="*/ 0 w 594"/>
                    <a:gd name="T13" fmla="*/ 302 h 594"/>
                    <a:gd name="T14" fmla="*/ 292 w 594"/>
                    <a:gd name="T15" fmla="*/ 302 h 594"/>
                    <a:gd name="T16" fmla="*/ 292 w 594"/>
                    <a:gd name="T17" fmla="*/ 594 h 594"/>
                    <a:gd name="T18" fmla="*/ 303 w 594"/>
                    <a:gd name="T19" fmla="*/ 594 h 594"/>
                    <a:gd name="T20" fmla="*/ 303 w 594"/>
                    <a:gd name="T21" fmla="*/ 302 h 594"/>
                    <a:gd name="T22" fmla="*/ 594 w 594"/>
                    <a:gd name="T23" fmla="*/ 302 h 594"/>
                    <a:gd name="T24" fmla="*/ 594 w 594"/>
                    <a:gd name="T25" fmla="*/ 291 h 5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94" h="594">
                      <a:moveTo>
                        <a:pt x="594" y="291"/>
                      </a:moveTo>
                      <a:lnTo>
                        <a:pt x="303" y="291"/>
                      </a:lnTo>
                      <a:lnTo>
                        <a:pt x="303" y="0"/>
                      </a:lnTo>
                      <a:lnTo>
                        <a:pt x="292" y="0"/>
                      </a:lnTo>
                      <a:lnTo>
                        <a:pt x="292" y="291"/>
                      </a:lnTo>
                      <a:lnTo>
                        <a:pt x="0" y="291"/>
                      </a:lnTo>
                      <a:lnTo>
                        <a:pt x="0" y="302"/>
                      </a:lnTo>
                      <a:lnTo>
                        <a:pt x="292" y="302"/>
                      </a:lnTo>
                      <a:lnTo>
                        <a:pt x="292" y="594"/>
                      </a:lnTo>
                      <a:lnTo>
                        <a:pt x="303" y="594"/>
                      </a:lnTo>
                      <a:lnTo>
                        <a:pt x="303" y="302"/>
                      </a:lnTo>
                      <a:lnTo>
                        <a:pt x="594" y="302"/>
                      </a:lnTo>
                      <a:lnTo>
                        <a:pt x="594" y="2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9"/>
                <p:cNvSpPr>
                  <a:spLocks/>
                </p:cNvSpPr>
                <p:nvPr/>
              </p:nvSpPr>
              <p:spPr bwMode="auto">
                <a:xfrm>
                  <a:off x="4194175" y="2917825"/>
                  <a:ext cx="461963" cy="463550"/>
                </a:xfrm>
                <a:custGeom>
                  <a:avLst/>
                  <a:gdLst>
                    <a:gd name="T0" fmla="*/ 0 w 716"/>
                    <a:gd name="T1" fmla="*/ 716 h 716"/>
                    <a:gd name="T2" fmla="*/ 257 w 716"/>
                    <a:gd name="T3" fmla="*/ 716 h 716"/>
                    <a:gd name="T4" fmla="*/ 311 w 716"/>
                    <a:gd name="T5" fmla="*/ 716 h 716"/>
                    <a:gd name="T6" fmla="*/ 354 w 716"/>
                    <a:gd name="T7" fmla="*/ 715 h 716"/>
                    <a:gd name="T8" fmla="*/ 450 w 716"/>
                    <a:gd name="T9" fmla="*/ 707 h 716"/>
                    <a:gd name="T10" fmla="*/ 541 w 716"/>
                    <a:gd name="T11" fmla="*/ 678 h 716"/>
                    <a:gd name="T12" fmla="*/ 619 w 716"/>
                    <a:gd name="T13" fmla="*/ 620 h 716"/>
                    <a:gd name="T14" fmla="*/ 677 w 716"/>
                    <a:gd name="T15" fmla="*/ 541 h 716"/>
                    <a:gd name="T16" fmla="*/ 706 w 716"/>
                    <a:gd name="T17" fmla="*/ 450 h 716"/>
                    <a:gd name="T18" fmla="*/ 715 w 716"/>
                    <a:gd name="T19" fmla="*/ 355 h 716"/>
                    <a:gd name="T20" fmla="*/ 715 w 716"/>
                    <a:gd name="T21" fmla="*/ 311 h 716"/>
                    <a:gd name="T22" fmla="*/ 716 w 716"/>
                    <a:gd name="T23" fmla="*/ 258 h 716"/>
                    <a:gd name="T24" fmla="*/ 716 w 716"/>
                    <a:gd name="T25" fmla="*/ 0 h 716"/>
                    <a:gd name="T26" fmla="*/ 0 w 716"/>
                    <a:gd name="T27" fmla="*/ 0 h 716"/>
                    <a:gd name="T28" fmla="*/ 0 w 716"/>
                    <a:gd name="T29" fmla="*/ 716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16" h="716">
                      <a:moveTo>
                        <a:pt x="0" y="716"/>
                      </a:moveTo>
                      <a:cubicBezTo>
                        <a:pt x="257" y="716"/>
                        <a:pt x="257" y="716"/>
                        <a:pt x="257" y="716"/>
                      </a:cubicBezTo>
                      <a:cubicBezTo>
                        <a:pt x="270" y="716"/>
                        <a:pt x="289" y="716"/>
                        <a:pt x="311" y="716"/>
                      </a:cubicBezTo>
                      <a:cubicBezTo>
                        <a:pt x="334" y="716"/>
                        <a:pt x="343" y="715"/>
                        <a:pt x="354" y="715"/>
                      </a:cubicBezTo>
                      <a:cubicBezTo>
                        <a:pt x="387" y="715"/>
                        <a:pt x="420" y="712"/>
                        <a:pt x="450" y="707"/>
                      </a:cubicBezTo>
                      <a:cubicBezTo>
                        <a:pt x="482" y="701"/>
                        <a:pt x="511" y="693"/>
                        <a:pt x="541" y="678"/>
                      </a:cubicBezTo>
                      <a:cubicBezTo>
                        <a:pt x="571" y="663"/>
                        <a:pt x="596" y="642"/>
                        <a:pt x="619" y="620"/>
                      </a:cubicBezTo>
                      <a:cubicBezTo>
                        <a:pt x="642" y="597"/>
                        <a:pt x="662" y="571"/>
                        <a:pt x="677" y="541"/>
                      </a:cubicBezTo>
                      <a:cubicBezTo>
                        <a:pt x="692" y="512"/>
                        <a:pt x="700" y="483"/>
                        <a:pt x="706" y="450"/>
                      </a:cubicBezTo>
                      <a:cubicBezTo>
                        <a:pt x="712" y="421"/>
                        <a:pt x="714" y="388"/>
                        <a:pt x="715" y="355"/>
                      </a:cubicBezTo>
                      <a:cubicBezTo>
                        <a:pt x="715" y="344"/>
                        <a:pt x="715" y="334"/>
                        <a:pt x="715" y="311"/>
                      </a:cubicBezTo>
                      <a:cubicBezTo>
                        <a:pt x="716" y="289"/>
                        <a:pt x="716" y="271"/>
                        <a:pt x="716" y="258"/>
                      </a:cubicBezTo>
                      <a:cubicBezTo>
                        <a:pt x="716" y="0"/>
                        <a:pt x="716" y="0"/>
                        <a:pt x="7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16"/>
                      </a:lnTo>
                      <a:close/>
                    </a:path>
                  </a:pathLst>
                </a:custGeom>
                <a:solidFill>
                  <a:srgbClr val="C5C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Rectangle 10"/>
                <p:cNvSpPr>
                  <a:spLocks noChangeArrowheads="1"/>
                </p:cNvSpPr>
                <p:nvPr/>
              </p:nvSpPr>
              <p:spPr bwMode="auto">
                <a:xfrm>
                  <a:off x="4327525" y="3082925"/>
                  <a:ext cx="187325" cy="1746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Rectangle 11"/>
                <p:cNvSpPr>
                  <a:spLocks noChangeArrowheads="1"/>
                </p:cNvSpPr>
                <p:nvPr/>
              </p:nvSpPr>
              <p:spPr bwMode="auto">
                <a:xfrm>
                  <a:off x="4327525" y="3189288"/>
                  <a:ext cx="187325" cy="1746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Freeform 12"/>
                <p:cNvSpPr>
                  <a:spLocks/>
                </p:cNvSpPr>
                <p:nvPr/>
              </p:nvSpPr>
              <p:spPr bwMode="auto">
                <a:xfrm>
                  <a:off x="3856038" y="2579688"/>
                  <a:ext cx="187325" cy="187325"/>
                </a:xfrm>
                <a:custGeom>
                  <a:avLst/>
                  <a:gdLst>
                    <a:gd name="T0" fmla="*/ 118 w 118"/>
                    <a:gd name="T1" fmla="*/ 53 h 118"/>
                    <a:gd name="T2" fmla="*/ 65 w 118"/>
                    <a:gd name="T3" fmla="*/ 53 h 118"/>
                    <a:gd name="T4" fmla="*/ 65 w 118"/>
                    <a:gd name="T5" fmla="*/ 0 h 118"/>
                    <a:gd name="T6" fmla="*/ 54 w 118"/>
                    <a:gd name="T7" fmla="*/ 0 h 118"/>
                    <a:gd name="T8" fmla="*/ 54 w 118"/>
                    <a:gd name="T9" fmla="*/ 53 h 118"/>
                    <a:gd name="T10" fmla="*/ 0 w 118"/>
                    <a:gd name="T11" fmla="*/ 53 h 118"/>
                    <a:gd name="T12" fmla="*/ 0 w 118"/>
                    <a:gd name="T13" fmla="*/ 65 h 118"/>
                    <a:gd name="T14" fmla="*/ 54 w 118"/>
                    <a:gd name="T15" fmla="*/ 65 h 118"/>
                    <a:gd name="T16" fmla="*/ 54 w 118"/>
                    <a:gd name="T17" fmla="*/ 118 h 118"/>
                    <a:gd name="T18" fmla="*/ 65 w 118"/>
                    <a:gd name="T19" fmla="*/ 118 h 118"/>
                    <a:gd name="T20" fmla="*/ 65 w 118"/>
                    <a:gd name="T21" fmla="*/ 65 h 118"/>
                    <a:gd name="T22" fmla="*/ 118 w 118"/>
                    <a:gd name="T23" fmla="*/ 65 h 118"/>
                    <a:gd name="T24" fmla="*/ 118 w 118"/>
                    <a:gd name="T25" fmla="*/ 53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8" h="118">
                      <a:moveTo>
                        <a:pt x="118" y="53"/>
                      </a:moveTo>
                      <a:lnTo>
                        <a:pt x="65" y="53"/>
                      </a:lnTo>
                      <a:lnTo>
                        <a:pt x="65" y="0"/>
                      </a:lnTo>
                      <a:lnTo>
                        <a:pt x="54" y="0"/>
                      </a:lnTo>
                      <a:lnTo>
                        <a:pt x="54" y="53"/>
                      </a:lnTo>
                      <a:lnTo>
                        <a:pt x="0" y="53"/>
                      </a:lnTo>
                      <a:lnTo>
                        <a:pt x="0" y="65"/>
                      </a:lnTo>
                      <a:lnTo>
                        <a:pt x="54" y="65"/>
                      </a:lnTo>
                      <a:lnTo>
                        <a:pt x="54" y="118"/>
                      </a:lnTo>
                      <a:lnTo>
                        <a:pt x="65" y="118"/>
                      </a:lnTo>
                      <a:lnTo>
                        <a:pt x="65" y="65"/>
                      </a:lnTo>
                      <a:lnTo>
                        <a:pt x="118" y="65"/>
                      </a:lnTo>
                      <a:lnTo>
                        <a:pt x="118" y="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13"/>
                <p:cNvSpPr>
                  <a:spLocks/>
                </p:cNvSpPr>
                <p:nvPr/>
              </p:nvSpPr>
              <p:spPr bwMode="auto">
                <a:xfrm>
                  <a:off x="3878263" y="3071813"/>
                  <a:ext cx="144463" cy="146050"/>
                </a:xfrm>
                <a:custGeom>
                  <a:avLst/>
                  <a:gdLst>
                    <a:gd name="T0" fmla="*/ 91 w 91"/>
                    <a:gd name="T1" fmla="*/ 84 h 92"/>
                    <a:gd name="T2" fmla="*/ 53 w 91"/>
                    <a:gd name="T3" fmla="*/ 46 h 92"/>
                    <a:gd name="T4" fmla="*/ 91 w 91"/>
                    <a:gd name="T5" fmla="*/ 8 h 92"/>
                    <a:gd name="T6" fmla="*/ 83 w 91"/>
                    <a:gd name="T7" fmla="*/ 0 h 92"/>
                    <a:gd name="T8" fmla="*/ 45 w 91"/>
                    <a:gd name="T9" fmla="*/ 38 h 92"/>
                    <a:gd name="T10" fmla="*/ 7 w 91"/>
                    <a:gd name="T11" fmla="*/ 0 h 92"/>
                    <a:gd name="T12" fmla="*/ 0 w 91"/>
                    <a:gd name="T13" fmla="*/ 8 h 92"/>
                    <a:gd name="T14" fmla="*/ 38 w 91"/>
                    <a:gd name="T15" fmla="*/ 46 h 92"/>
                    <a:gd name="T16" fmla="*/ 0 w 91"/>
                    <a:gd name="T17" fmla="*/ 84 h 92"/>
                    <a:gd name="T18" fmla="*/ 7 w 91"/>
                    <a:gd name="T19" fmla="*/ 92 h 92"/>
                    <a:gd name="T20" fmla="*/ 45 w 91"/>
                    <a:gd name="T21" fmla="*/ 54 h 92"/>
                    <a:gd name="T22" fmla="*/ 83 w 91"/>
                    <a:gd name="T23" fmla="*/ 92 h 92"/>
                    <a:gd name="T24" fmla="*/ 91 w 91"/>
                    <a:gd name="T25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1" h="92">
                      <a:moveTo>
                        <a:pt x="91" y="84"/>
                      </a:moveTo>
                      <a:lnTo>
                        <a:pt x="53" y="46"/>
                      </a:lnTo>
                      <a:lnTo>
                        <a:pt x="91" y="8"/>
                      </a:lnTo>
                      <a:lnTo>
                        <a:pt x="83" y="0"/>
                      </a:lnTo>
                      <a:lnTo>
                        <a:pt x="45" y="38"/>
                      </a:lnTo>
                      <a:lnTo>
                        <a:pt x="7" y="0"/>
                      </a:lnTo>
                      <a:lnTo>
                        <a:pt x="0" y="8"/>
                      </a:lnTo>
                      <a:lnTo>
                        <a:pt x="38" y="46"/>
                      </a:lnTo>
                      <a:lnTo>
                        <a:pt x="0" y="84"/>
                      </a:lnTo>
                      <a:lnTo>
                        <a:pt x="7" y="92"/>
                      </a:lnTo>
                      <a:lnTo>
                        <a:pt x="45" y="54"/>
                      </a:lnTo>
                      <a:lnTo>
                        <a:pt x="83" y="92"/>
                      </a:lnTo>
                      <a:lnTo>
                        <a:pt x="91" y="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" name="组合 3"/>
          <p:cNvGrpSpPr/>
          <p:nvPr/>
        </p:nvGrpSpPr>
        <p:grpSpPr>
          <a:xfrm>
            <a:off x="3631579" y="2260666"/>
            <a:ext cx="6561305" cy="1333896"/>
            <a:chOff x="5271451" y="2377017"/>
            <a:chExt cx="6561305" cy="1333896"/>
          </a:xfrm>
        </p:grpSpPr>
        <p:sp>
          <p:nvSpPr>
            <p:cNvPr id="6" name="文本框 5"/>
            <p:cNvSpPr txBox="1"/>
            <p:nvPr/>
          </p:nvSpPr>
          <p:spPr>
            <a:xfrm>
              <a:off x="5271451" y="2387474"/>
              <a:ext cx="6561305" cy="1323439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 prst="angle"/>
              </a:sp3d>
            </a:bodyPr>
            <a:lstStyle/>
            <a:p>
              <a:pPr algn="ctr"/>
              <a:r>
                <a:rPr lang="zh-CN" altLang="en-US" sz="8000" b="1" spc="300" dirty="0" smtClean="0">
                  <a:ln w="3175">
                    <a:noFill/>
                  </a:ln>
                  <a:blipFill>
                    <a:blip r:embed="rId8"/>
                    <a:stretch>
                      <a:fillRect/>
                    </a:stretch>
                  </a:blipFill>
                  <a:effectLst/>
                  <a:latin typeface="微软雅黑" panose="020B0503020204020204" pitchFamily="34" charset="-122"/>
                  <a:ea typeface="微软雅黑" panose="020B0503020204020204" pitchFamily="34" charset="-122"/>
                </a:rPr>
                <a:t>感谢聆听</a:t>
              </a:r>
              <a:endParaRPr lang="zh-CN" altLang="en-US" sz="8000" b="1" spc="300" dirty="0">
                <a:ln w="3175">
                  <a:noFill/>
                </a:ln>
                <a:blipFill>
                  <a:blip r:embed="rId8"/>
                  <a:stretch>
                    <a:fillRect/>
                  </a:stretch>
                </a:blipFill>
                <a:effectLst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9">
              <a:grayscl/>
            </a:blip>
            <a:srcRect l="16539" r="74688"/>
            <a:stretch/>
          </p:blipFill>
          <p:spPr>
            <a:xfrm>
              <a:off x="6865564" y="2377017"/>
              <a:ext cx="576065" cy="1322947"/>
            </a:xfrm>
            <a:prstGeom prst="rect">
              <a:avLst/>
            </a:prstGeom>
          </p:spPr>
        </p:pic>
        <p:pic>
          <p:nvPicPr>
            <p:cNvPr id="708" name="图片 707"/>
            <p:cNvPicPr>
              <a:picLocks noChangeAspect="1"/>
            </p:cNvPicPr>
            <p:nvPr/>
          </p:nvPicPr>
          <p:blipFill rotWithShape="1">
            <a:blip r:embed="rId9">
              <a:grayscl/>
            </a:blip>
            <a:srcRect l="32966" r="58260"/>
            <a:stretch/>
          </p:blipFill>
          <p:spPr>
            <a:xfrm>
              <a:off x="7963361" y="2378402"/>
              <a:ext cx="576064" cy="132294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09437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0" name="组合 1259"/>
          <p:cNvGrpSpPr/>
          <p:nvPr/>
        </p:nvGrpSpPr>
        <p:grpSpPr>
          <a:xfrm>
            <a:off x="331592" y="1640349"/>
            <a:ext cx="675682" cy="675682"/>
            <a:chOff x="1028701" y="7938"/>
            <a:chExt cx="985838" cy="985838"/>
          </a:xfrm>
        </p:grpSpPr>
        <p:sp>
          <p:nvSpPr>
            <p:cNvPr id="1232" name="Freeform 83"/>
            <p:cNvSpPr>
              <a:spLocks/>
            </p:cNvSpPr>
            <p:nvPr/>
          </p:nvSpPr>
          <p:spPr bwMode="auto">
            <a:xfrm>
              <a:off x="1028701" y="7938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9E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89"/>
            <p:cNvSpPr>
              <a:spLocks noEditPoints="1"/>
            </p:cNvSpPr>
            <p:nvPr/>
          </p:nvSpPr>
          <p:spPr bwMode="auto">
            <a:xfrm>
              <a:off x="1192213" y="231776"/>
              <a:ext cx="720725" cy="576263"/>
            </a:xfrm>
            <a:custGeom>
              <a:avLst/>
              <a:gdLst>
                <a:gd name="T0" fmla="*/ 273 w 280"/>
                <a:gd name="T1" fmla="*/ 75 h 224"/>
                <a:gd name="T2" fmla="*/ 273 w 280"/>
                <a:gd name="T3" fmla="*/ 75 h 224"/>
                <a:gd name="T4" fmla="*/ 5 w 280"/>
                <a:gd name="T5" fmla="*/ 1 h 224"/>
                <a:gd name="T6" fmla="*/ 4 w 280"/>
                <a:gd name="T7" fmla="*/ 1 h 224"/>
                <a:gd name="T8" fmla="*/ 0 w 280"/>
                <a:gd name="T9" fmla="*/ 2 h 224"/>
                <a:gd name="T10" fmla="*/ 0 w 280"/>
                <a:gd name="T11" fmla="*/ 4 h 224"/>
                <a:gd name="T12" fmla="*/ 0 w 280"/>
                <a:gd name="T13" fmla="*/ 4 h 224"/>
                <a:gd name="T14" fmla="*/ 0 w 280"/>
                <a:gd name="T15" fmla="*/ 4 h 224"/>
                <a:gd name="T16" fmla="*/ 84 w 280"/>
                <a:gd name="T17" fmla="*/ 217 h 224"/>
                <a:gd name="T18" fmla="*/ 84 w 280"/>
                <a:gd name="T19" fmla="*/ 217 h 224"/>
                <a:gd name="T20" fmla="*/ 94 w 280"/>
                <a:gd name="T21" fmla="*/ 219 h 224"/>
                <a:gd name="T22" fmla="*/ 165 w 280"/>
                <a:gd name="T23" fmla="*/ 165 h 224"/>
                <a:gd name="T24" fmla="*/ 213 w 280"/>
                <a:gd name="T25" fmla="*/ 194 h 224"/>
                <a:gd name="T26" fmla="*/ 213 w 280"/>
                <a:gd name="T27" fmla="*/ 194 h 224"/>
                <a:gd name="T28" fmla="*/ 218 w 280"/>
                <a:gd name="T29" fmla="*/ 193 h 224"/>
                <a:gd name="T30" fmla="*/ 217 w 280"/>
                <a:gd name="T31" fmla="*/ 125 h 224"/>
                <a:gd name="T32" fmla="*/ 274 w 280"/>
                <a:gd name="T33" fmla="*/ 81 h 224"/>
                <a:gd name="T34" fmla="*/ 274 w 280"/>
                <a:gd name="T35" fmla="*/ 81 h 224"/>
                <a:gd name="T36" fmla="*/ 273 w 280"/>
                <a:gd name="T37" fmla="*/ 75 h 224"/>
                <a:gd name="T38" fmla="*/ 194 w 280"/>
                <a:gd name="T39" fmla="*/ 157 h 224"/>
                <a:gd name="T40" fmla="*/ 157 w 280"/>
                <a:gd name="T41" fmla="*/ 134 h 224"/>
                <a:gd name="T42" fmla="*/ 16 w 280"/>
                <a:gd name="T43" fmla="*/ 16 h 224"/>
                <a:gd name="T44" fmla="*/ 194 w 280"/>
                <a:gd name="T45" fmla="*/ 108 h 224"/>
                <a:gd name="T46" fmla="*/ 194 w 280"/>
                <a:gd name="T47" fmla="*/ 15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0" h="224">
                  <a:moveTo>
                    <a:pt x="273" y="75"/>
                  </a:moveTo>
                  <a:cubicBezTo>
                    <a:pt x="273" y="75"/>
                    <a:pt x="273" y="75"/>
                    <a:pt x="273" y="7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7" y="224"/>
                    <a:pt x="94" y="219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213" y="194"/>
                    <a:pt x="213" y="194"/>
                    <a:pt x="213" y="194"/>
                  </a:cubicBezTo>
                  <a:cubicBezTo>
                    <a:pt x="213" y="194"/>
                    <a:pt x="213" y="194"/>
                    <a:pt x="213" y="194"/>
                  </a:cubicBezTo>
                  <a:cubicBezTo>
                    <a:pt x="213" y="194"/>
                    <a:pt x="218" y="199"/>
                    <a:pt x="218" y="193"/>
                  </a:cubicBezTo>
                  <a:cubicBezTo>
                    <a:pt x="217" y="125"/>
                    <a:pt x="217" y="125"/>
                    <a:pt x="217" y="125"/>
                  </a:cubicBezTo>
                  <a:cubicBezTo>
                    <a:pt x="274" y="81"/>
                    <a:pt x="274" y="81"/>
                    <a:pt x="274" y="81"/>
                  </a:cubicBezTo>
                  <a:cubicBezTo>
                    <a:pt x="274" y="81"/>
                    <a:pt x="274" y="81"/>
                    <a:pt x="274" y="81"/>
                  </a:cubicBezTo>
                  <a:cubicBezTo>
                    <a:pt x="280" y="76"/>
                    <a:pt x="273" y="75"/>
                    <a:pt x="273" y="75"/>
                  </a:cubicBezTo>
                  <a:close/>
                  <a:moveTo>
                    <a:pt x="194" y="157"/>
                  </a:moveTo>
                  <a:cubicBezTo>
                    <a:pt x="157" y="134"/>
                    <a:pt x="157" y="134"/>
                    <a:pt x="157" y="13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94" y="108"/>
                    <a:pt x="194" y="108"/>
                    <a:pt x="194" y="108"/>
                  </a:cubicBezTo>
                  <a:lnTo>
                    <a:pt x="194" y="157"/>
                  </a:ln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61" name="组合 1260"/>
          <p:cNvGrpSpPr/>
          <p:nvPr/>
        </p:nvGrpSpPr>
        <p:grpSpPr>
          <a:xfrm>
            <a:off x="331592" y="3511789"/>
            <a:ext cx="675682" cy="675682"/>
            <a:chOff x="2098676" y="7938"/>
            <a:chExt cx="985838" cy="985838"/>
          </a:xfrm>
        </p:grpSpPr>
        <p:sp>
          <p:nvSpPr>
            <p:cNvPr id="1230" name="Freeform 82"/>
            <p:cNvSpPr>
              <a:spLocks/>
            </p:cNvSpPr>
            <p:nvPr/>
          </p:nvSpPr>
          <p:spPr bwMode="auto">
            <a:xfrm>
              <a:off x="2098676" y="7938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8B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91"/>
            <p:cNvSpPr>
              <a:spLocks/>
            </p:cNvSpPr>
            <p:nvPr/>
          </p:nvSpPr>
          <p:spPr bwMode="auto">
            <a:xfrm>
              <a:off x="2495551" y="85726"/>
              <a:ext cx="361950" cy="455613"/>
            </a:xfrm>
            <a:custGeom>
              <a:avLst/>
              <a:gdLst>
                <a:gd name="T0" fmla="*/ 62 w 141"/>
                <a:gd name="T1" fmla="*/ 49 h 177"/>
                <a:gd name="T2" fmla="*/ 0 w 141"/>
                <a:gd name="T3" fmla="*/ 46 h 177"/>
                <a:gd name="T4" fmla="*/ 0 w 141"/>
                <a:gd name="T5" fmla="*/ 151 h 177"/>
                <a:gd name="T6" fmla="*/ 64 w 141"/>
                <a:gd name="T7" fmla="*/ 136 h 177"/>
                <a:gd name="T8" fmla="*/ 141 w 141"/>
                <a:gd name="T9" fmla="*/ 146 h 177"/>
                <a:gd name="T10" fmla="*/ 141 w 141"/>
                <a:gd name="T11" fmla="*/ 56 h 177"/>
                <a:gd name="T12" fmla="*/ 62 w 141"/>
                <a:gd name="T13" fmla="*/ 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77">
                  <a:moveTo>
                    <a:pt x="62" y="49"/>
                  </a:moveTo>
                  <a:cubicBezTo>
                    <a:pt x="62" y="49"/>
                    <a:pt x="22" y="80"/>
                    <a:pt x="0" y="46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9" y="177"/>
                    <a:pt x="64" y="136"/>
                  </a:cubicBezTo>
                  <a:cubicBezTo>
                    <a:pt x="65" y="135"/>
                    <a:pt x="126" y="90"/>
                    <a:pt x="141" y="146"/>
                  </a:cubicBezTo>
                  <a:cubicBezTo>
                    <a:pt x="141" y="56"/>
                    <a:pt x="141" y="56"/>
                    <a:pt x="141" y="56"/>
                  </a:cubicBezTo>
                  <a:cubicBezTo>
                    <a:pt x="141" y="56"/>
                    <a:pt x="125" y="0"/>
                    <a:pt x="62" y="49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92"/>
            <p:cNvSpPr>
              <a:spLocks/>
            </p:cNvSpPr>
            <p:nvPr/>
          </p:nvSpPr>
          <p:spPr bwMode="auto">
            <a:xfrm>
              <a:off x="2401888" y="196851"/>
              <a:ext cx="69850" cy="581025"/>
            </a:xfrm>
            <a:custGeom>
              <a:avLst/>
              <a:gdLst>
                <a:gd name="T0" fmla="*/ 14 w 27"/>
                <a:gd name="T1" fmla="*/ 0 h 226"/>
                <a:gd name="T2" fmla="*/ 0 w 27"/>
                <a:gd name="T3" fmla="*/ 4 h 226"/>
                <a:gd name="T4" fmla="*/ 0 w 27"/>
                <a:gd name="T5" fmla="*/ 221 h 226"/>
                <a:gd name="T6" fmla="*/ 14 w 27"/>
                <a:gd name="T7" fmla="*/ 226 h 226"/>
                <a:gd name="T8" fmla="*/ 27 w 27"/>
                <a:gd name="T9" fmla="*/ 221 h 226"/>
                <a:gd name="T10" fmla="*/ 27 w 27"/>
                <a:gd name="T11" fmla="*/ 4 h 226"/>
                <a:gd name="T12" fmla="*/ 14 w 27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26">
                  <a:moveTo>
                    <a:pt x="14" y="0"/>
                  </a:moveTo>
                  <a:cubicBezTo>
                    <a:pt x="6" y="0"/>
                    <a:pt x="0" y="2"/>
                    <a:pt x="0" y="4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4"/>
                    <a:pt x="6" y="226"/>
                    <a:pt x="14" y="226"/>
                  </a:cubicBezTo>
                  <a:cubicBezTo>
                    <a:pt x="21" y="226"/>
                    <a:pt x="27" y="224"/>
                    <a:pt x="27" y="22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6" name="组合 1255"/>
          <p:cNvGrpSpPr/>
          <p:nvPr/>
        </p:nvGrpSpPr>
        <p:grpSpPr>
          <a:xfrm>
            <a:off x="11154849" y="2562385"/>
            <a:ext cx="674594" cy="675682"/>
            <a:chOff x="3195638" y="1089026"/>
            <a:chExt cx="984250" cy="985838"/>
          </a:xfrm>
        </p:grpSpPr>
        <p:sp>
          <p:nvSpPr>
            <p:cNvPr id="1227" name="Freeform 79"/>
            <p:cNvSpPr>
              <a:spLocks/>
            </p:cNvSpPr>
            <p:nvPr/>
          </p:nvSpPr>
          <p:spPr bwMode="auto">
            <a:xfrm>
              <a:off x="3195638" y="1089026"/>
              <a:ext cx="984250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622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21"/>
            <p:cNvSpPr>
              <a:spLocks noEditPoints="1"/>
            </p:cNvSpPr>
            <p:nvPr/>
          </p:nvSpPr>
          <p:spPr bwMode="auto">
            <a:xfrm>
              <a:off x="3429001" y="1200151"/>
              <a:ext cx="476250" cy="393700"/>
            </a:xfrm>
            <a:custGeom>
              <a:avLst/>
              <a:gdLst>
                <a:gd name="T0" fmla="*/ 179 w 185"/>
                <a:gd name="T1" fmla="*/ 61 h 153"/>
                <a:gd name="T2" fmla="*/ 185 w 185"/>
                <a:gd name="T3" fmla="*/ 0 h 153"/>
                <a:gd name="T4" fmla="*/ 143 w 185"/>
                <a:gd name="T5" fmla="*/ 11 h 153"/>
                <a:gd name="T6" fmla="*/ 157 w 185"/>
                <a:gd name="T7" fmla="*/ 26 h 153"/>
                <a:gd name="T8" fmla="*/ 23 w 185"/>
                <a:gd name="T9" fmla="*/ 83 h 153"/>
                <a:gd name="T10" fmla="*/ 37 w 185"/>
                <a:gd name="T11" fmla="*/ 105 h 153"/>
                <a:gd name="T12" fmla="*/ 0 w 185"/>
                <a:gd name="T13" fmla="*/ 132 h 153"/>
                <a:gd name="T14" fmla="*/ 168 w 185"/>
                <a:gd name="T15" fmla="*/ 38 h 153"/>
                <a:gd name="T16" fmla="*/ 179 w 185"/>
                <a:gd name="T17" fmla="*/ 61 h 153"/>
                <a:gd name="T18" fmla="*/ 26 w 185"/>
                <a:gd name="T19" fmla="*/ 125 h 153"/>
                <a:gd name="T20" fmla="*/ 46 w 185"/>
                <a:gd name="T21" fmla="*/ 109 h 153"/>
                <a:gd name="T22" fmla="*/ 49 w 185"/>
                <a:gd name="T23" fmla="*/ 109 h 153"/>
                <a:gd name="T24" fmla="*/ 49 w 185"/>
                <a:gd name="T25" fmla="*/ 110 h 153"/>
                <a:gd name="T26" fmla="*/ 50 w 185"/>
                <a:gd name="T27" fmla="*/ 110 h 153"/>
                <a:gd name="T28" fmla="*/ 129 w 185"/>
                <a:gd name="T29" fmla="*/ 80 h 153"/>
                <a:gd name="T30" fmla="*/ 26 w 185"/>
                <a:gd name="T31" fmla="*/ 12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5" h="153">
                  <a:moveTo>
                    <a:pt x="179" y="61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57" y="26"/>
                    <a:pt x="98" y="97"/>
                    <a:pt x="23" y="83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106" y="153"/>
                    <a:pt x="168" y="38"/>
                  </a:cubicBezTo>
                  <a:lnTo>
                    <a:pt x="179" y="61"/>
                  </a:lnTo>
                  <a:close/>
                  <a:moveTo>
                    <a:pt x="26" y="125"/>
                  </a:move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7" y="109"/>
                    <a:pt x="49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62" y="110"/>
                    <a:pt x="92" y="107"/>
                    <a:pt x="129" y="80"/>
                  </a:cubicBezTo>
                  <a:cubicBezTo>
                    <a:pt x="129" y="80"/>
                    <a:pt x="90" y="124"/>
                    <a:pt x="26" y="125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22"/>
            <p:cNvSpPr>
              <a:spLocks/>
            </p:cNvSpPr>
            <p:nvPr/>
          </p:nvSpPr>
          <p:spPr bwMode="auto">
            <a:xfrm>
              <a:off x="3632201" y="1566863"/>
              <a:ext cx="112713" cy="346075"/>
            </a:xfrm>
            <a:custGeom>
              <a:avLst/>
              <a:gdLst>
                <a:gd name="T0" fmla="*/ 35 w 44"/>
                <a:gd name="T1" fmla="*/ 0 h 134"/>
                <a:gd name="T2" fmla="*/ 9 w 44"/>
                <a:gd name="T3" fmla="*/ 0 h 134"/>
                <a:gd name="T4" fmla="*/ 0 w 44"/>
                <a:gd name="T5" fmla="*/ 10 h 134"/>
                <a:gd name="T6" fmla="*/ 0 w 44"/>
                <a:gd name="T7" fmla="*/ 134 h 134"/>
                <a:gd name="T8" fmla="*/ 44 w 44"/>
                <a:gd name="T9" fmla="*/ 134 h 134"/>
                <a:gd name="T10" fmla="*/ 44 w 44"/>
                <a:gd name="T11" fmla="*/ 10 h 134"/>
                <a:gd name="T12" fmla="*/ 35 w 44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34">
                  <a:moveTo>
                    <a:pt x="35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5"/>
                    <a:pt x="40" y="0"/>
                    <a:pt x="35" y="0"/>
                  </a:cubicBezTo>
                  <a:close/>
                </a:path>
              </a:pathLst>
            </a:custGeom>
            <a:solidFill>
              <a:srgbClr val="FB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23"/>
            <p:cNvSpPr>
              <a:spLocks/>
            </p:cNvSpPr>
            <p:nvPr/>
          </p:nvSpPr>
          <p:spPr bwMode="auto">
            <a:xfrm>
              <a:off x="3482976" y="1631951"/>
              <a:ext cx="112713" cy="280988"/>
            </a:xfrm>
            <a:custGeom>
              <a:avLst/>
              <a:gdLst>
                <a:gd name="T0" fmla="*/ 35 w 44"/>
                <a:gd name="T1" fmla="*/ 0 h 109"/>
                <a:gd name="T2" fmla="*/ 9 w 44"/>
                <a:gd name="T3" fmla="*/ 0 h 109"/>
                <a:gd name="T4" fmla="*/ 0 w 44"/>
                <a:gd name="T5" fmla="*/ 8 h 109"/>
                <a:gd name="T6" fmla="*/ 0 w 44"/>
                <a:gd name="T7" fmla="*/ 109 h 109"/>
                <a:gd name="T8" fmla="*/ 44 w 44"/>
                <a:gd name="T9" fmla="*/ 109 h 109"/>
                <a:gd name="T10" fmla="*/ 44 w 44"/>
                <a:gd name="T11" fmla="*/ 8 h 109"/>
                <a:gd name="T12" fmla="*/ 35 w 44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09">
                  <a:moveTo>
                    <a:pt x="35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4"/>
                    <a:pt x="40" y="0"/>
                    <a:pt x="35" y="0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24"/>
            <p:cNvSpPr>
              <a:spLocks/>
            </p:cNvSpPr>
            <p:nvPr/>
          </p:nvSpPr>
          <p:spPr bwMode="auto">
            <a:xfrm>
              <a:off x="3781426" y="1477963"/>
              <a:ext cx="112713" cy="434975"/>
            </a:xfrm>
            <a:custGeom>
              <a:avLst/>
              <a:gdLst>
                <a:gd name="T0" fmla="*/ 35 w 44"/>
                <a:gd name="T1" fmla="*/ 0 h 169"/>
                <a:gd name="T2" fmla="*/ 9 w 44"/>
                <a:gd name="T3" fmla="*/ 0 h 169"/>
                <a:gd name="T4" fmla="*/ 0 w 44"/>
                <a:gd name="T5" fmla="*/ 9 h 169"/>
                <a:gd name="T6" fmla="*/ 0 w 44"/>
                <a:gd name="T7" fmla="*/ 169 h 169"/>
                <a:gd name="T8" fmla="*/ 44 w 44"/>
                <a:gd name="T9" fmla="*/ 169 h 169"/>
                <a:gd name="T10" fmla="*/ 44 w 44"/>
                <a:gd name="T11" fmla="*/ 9 h 169"/>
                <a:gd name="T12" fmla="*/ 35 w 44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69">
                  <a:moveTo>
                    <a:pt x="35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4"/>
                    <a:pt x="40" y="0"/>
                    <a:pt x="35" y="0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7" name="组合 1256"/>
          <p:cNvGrpSpPr/>
          <p:nvPr/>
        </p:nvGrpSpPr>
        <p:grpSpPr>
          <a:xfrm>
            <a:off x="331592" y="2562385"/>
            <a:ext cx="675682" cy="675682"/>
            <a:chOff x="4291013" y="1089026"/>
            <a:chExt cx="985838" cy="985838"/>
          </a:xfrm>
        </p:grpSpPr>
        <p:sp>
          <p:nvSpPr>
            <p:cNvPr id="1228" name="Freeform 80"/>
            <p:cNvSpPr>
              <a:spLocks/>
            </p:cNvSpPr>
            <p:nvPr/>
          </p:nvSpPr>
          <p:spPr bwMode="auto">
            <a:xfrm>
              <a:off x="4291013" y="1089026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55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25"/>
            <p:cNvSpPr>
              <a:spLocks noEditPoints="1"/>
            </p:cNvSpPr>
            <p:nvPr/>
          </p:nvSpPr>
          <p:spPr bwMode="auto">
            <a:xfrm>
              <a:off x="4448176" y="1247776"/>
              <a:ext cx="679450" cy="674688"/>
            </a:xfrm>
            <a:custGeom>
              <a:avLst/>
              <a:gdLst>
                <a:gd name="T0" fmla="*/ 132 w 264"/>
                <a:gd name="T1" fmla="*/ 0 h 262"/>
                <a:gd name="T2" fmla="*/ 0 w 264"/>
                <a:gd name="T3" fmla="*/ 131 h 262"/>
                <a:gd name="T4" fmla="*/ 132 w 264"/>
                <a:gd name="T5" fmla="*/ 262 h 262"/>
                <a:gd name="T6" fmla="*/ 264 w 264"/>
                <a:gd name="T7" fmla="*/ 131 h 262"/>
                <a:gd name="T8" fmla="*/ 132 w 264"/>
                <a:gd name="T9" fmla="*/ 0 h 262"/>
                <a:gd name="T10" fmla="*/ 132 w 264"/>
                <a:gd name="T11" fmla="*/ 246 h 262"/>
                <a:gd name="T12" fmla="*/ 16 w 264"/>
                <a:gd name="T13" fmla="*/ 131 h 262"/>
                <a:gd name="T14" fmla="*/ 132 w 264"/>
                <a:gd name="T15" fmla="*/ 17 h 262"/>
                <a:gd name="T16" fmla="*/ 248 w 264"/>
                <a:gd name="T17" fmla="*/ 131 h 262"/>
                <a:gd name="T18" fmla="*/ 132 w 264"/>
                <a:gd name="T19" fmla="*/ 24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" h="262">
                  <a:moveTo>
                    <a:pt x="132" y="0"/>
                  </a:moveTo>
                  <a:cubicBezTo>
                    <a:pt x="59" y="0"/>
                    <a:pt x="0" y="59"/>
                    <a:pt x="0" y="131"/>
                  </a:cubicBezTo>
                  <a:cubicBezTo>
                    <a:pt x="0" y="203"/>
                    <a:pt x="59" y="262"/>
                    <a:pt x="132" y="262"/>
                  </a:cubicBezTo>
                  <a:cubicBezTo>
                    <a:pt x="205" y="262"/>
                    <a:pt x="264" y="203"/>
                    <a:pt x="264" y="131"/>
                  </a:cubicBezTo>
                  <a:cubicBezTo>
                    <a:pt x="264" y="59"/>
                    <a:pt x="205" y="0"/>
                    <a:pt x="132" y="0"/>
                  </a:cubicBezTo>
                  <a:close/>
                  <a:moveTo>
                    <a:pt x="132" y="246"/>
                  </a:moveTo>
                  <a:cubicBezTo>
                    <a:pt x="68" y="246"/>
                    <a:pt x="16" y="194"/>
                    <a:pt x="16" y="131"/>
                  </a:cubicBezTo>
                  <a:cubicBezTo>
                    <a:pt x="16" y="68"/>
                    <a:pt x="68" y="17"/>
                    <a:pt x="132" y="17"/>
                  </a:cubicBezTo>
                  <a:cubicBezTo>
                    <a:pt x="196" y="17"/>
                    <a:pt x="248" y="68"/>
                    <a:pt x="248" y="131"/>
                  </a:cubicBezTo>
                  <a:cubicBezTo>
                    <a:pt x="248" y="194"/>
                    <a:pt x="196" y="246"/>
                    <a:pt x="132" y="246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26"/>
            <p:cNvSpPr>
              <a:spLocks/>
            </p:cNvSpPr>
            <p:nvPr/>
          </p:nvSpPr>
          <p:spPr bwMode="auto">
            <a:xfrm>
              <a:off x="4813301" y="1608138"/>
              <a:ext cx="25400" cy="74613"/>
            </a:xfrm>
            <a:custGeom>
              <a:avLst/>
              <a:gdLst>
                <a:gd name="T0" fmla="*/ 0 w 10"/>
                <a:gd name="T1" fmla="*/ 0 h 29"/>
                <a:gd name="T2" fmla="*/ 0 w 10"/>
                <a:gd name="T3" fmla="*/ 29 h 29"/>
                <a:gd name="T4" fmla="*/ 5 w 10"/>
                <a:gd name="T5" fmla="*/ 25 h 29"/>
                <a:gd name="T6" fmla="*/ 10 w 10"/>
                <a:gd name="T7" fmla="*/ 13 h 29"/>
                <a:gd name="T8" fmla="*/ 7 w 10"/>
                <a:gd name="T9" fmla="*/ 4 h 29"/>
                <a:gd name="T10" fmla="*/ 0 w 10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9">
                  <a:moveTo>
                    <a:pt x="0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" y="28"/>
                    <a:pt x="4" y="27"/>
                    <a:pt x="5" y="25"/>
                  </a:cubicBezTo>
                  <a:cubicBezTo>
                    <a:pt x="8" y="22"/>
                    <a:pt x="10" y="18"/>
                    <a:pt x="10" y="13"/>
                  </a:cubicBezTo>
                  <a:cubicBezTo>
                    <a:pt x="10" y="10"/>
                    <a:pt x="9" y="7"/>
                    <a:pt x="7" y="4"/>
                  </a:cubicBezTo>
                  <a:cubicBezTo>
                    <a:pt x="6" y="3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27"/>
            <p:cNvSpPr>
              <a:spLocks noEditPoints="1"/>
            </p:cNvSpPr>
            <p:nvPr/>
          </p:nvSpPr>
          <p:spPr bwMode="auto">
            <a:xfrm>
              <a:off x="4514851" y="1316038"/>
              <a:ext cx="547688" cy="539750"/>
            </a:xfrm>
            <a:custGeom>
              <a:avLst/>
              <a:gdLst>
                <a:gd name="T0" fmla="*/ 106 w 213"/>
                <a:gd name="T1" fmla="*/ 0 h 210"/>
                <a:gd name="T2" fmla="*/ 0 w 213"/>
                <a:gd name="T3" fmla="*/ 105 h 210"/>
                <a:gd name="T4" fmla="*/ 106 w 213"/>
                <a:gd name="T5" fmla="*/ 210 h 210"/>
                <a:gd name="T6" fmla="*/ 213 w 213"/>
                <a:gd name="T7" fmla="*/ 105 h 210"/>
                <a:gd name="T8" fmla="*/ 106 w 213"/>
                <a:gd name="T9" fmla="*/ 0 h 210"/>
                <a:gd name="T10" fmla="*/ 138 w 213"/>
                <a:gd name="T11" fmla="*/ 152 h 210"/>
                <a:gd name="T12" fmla="*/ 116 w 213"/>
                <a:gd name="T13" fmla="*/ 163 h 210"/>
                <a:gd name="T14" fmla="*/ 116 w 213"/>
                <a:gd name="T15" fmla="*/ 177 h 210"/>
                <a:gd name="T16" fmla="*/ 99 w 213"/>
                <a:gd name="T17" fmla="*/ 177 h 210"/>
                <a:gd name="T18" fmla="*/ 99 w 213"/>
                <a:gd name="T19" fmla="*/ 163 h 210"/>
                <a:gd name="T20" fmla="*/ 85 w 213"/>
                <a:gd name="T21" fmla="*/ 159 h 210"/>
                <a:gd name="T22" fmla="*/ 73 w 213"/>
                <a:gd name="T23" fmla="*/ 147 h 210"/>
                <a:gd name="T24" fmla="*/ 67 w 213"/>
                <a:gd name="T25" fmla="*/ 128 h 210"/>
                <a:gd name="T26" fmla="*/ 67 w 213"/>
                <a:gd name="T27" fmla="*/ 124 h 210"/>
                <a:gd name="T28" fmla="*/ 88 w 213"/>
                <a:gd name="T29" fmla="*/ 120 h 210"/>
                <a:gd name="T30" fmla="*/ 89 w 213"/>
                <a:gd name="T31" fmla="*/ 124 h 210"/>
                <a:gd name="T32" fmla="*/ 93 w 213"/>
                <a:gd name="T33" fmla="*/ 138 h 210"/>
                <a:gd name="T34" fmla="*/ 99 w 213"/>
                <a:gd name="T35" fmla="*/ 143 h 210"/>
                <a:gd name="T36" fmla="*/ 99 w 213"/>
                <a:gd name="T37" fmla="*/ 109 h 210"/>
                <a:gd name="T38" fmla="*/ 85 w 213"/>
                <a:gd name="T39" fmla="*/ 103 h 210"/>
                <a:gd name="T40" fmla="*/ 73 w 213"/>
                <a:gd name="T41" fmla="*/ 92 h 210"/>
                <a:gd name="T42" fmla="*/ 69 w 213"/>
                <a:gd name="T43" fmla="*/ 76 h 210"/>
                <a:gd name="T44" fmla="*/ 81 w 213"/>
                <a:gd name="T45" fmla="*/ 50 h 210"/>
                <a:gd name="T46" fmla="*/ 99 w 213"/>
                <a:gd name="T47" fmla="*/ 42 h 210"/>
                <a:gd name="T48" fmla="*/ 99 w 213"/>
                <a:gd name="T49" fmla="*/ 35 h 210"/>
                <a:gd name="T50" fmla="*/ 116 w 213"/>
                <a:gd name="T51" fmla="*/ 35 h 210"/>
                <a:gd name="T52" fmla="*/ 116 w 213"/>
                <a:gd name="T53" fmla="*/ 42 h 210"/>
                <a:gd name="T54" fmla="*/ 133 w 213"/>
                <a:gd name="T55" fmla="*/ 49 h 210"/>
                <a:gd name="T56" fmla="*/ 145 w 213"/>
                <a:gd name="T57" fmla="*/ 72 h 210"/>
                <a:gd name="T58" fmla="*/ 146 w 213"/>
                <a:gd name="T59" fmla="*/ 76 h 210"/>
                <a:gd name="T60" fmla="*/ 123 w 213"/>
                <a:gd name="T61" fmla="*/ 79 h 210"/>
                <a:gd name="T62" fmla="*/ 123 w 213"/>
                <a:gd name="T63" fmla="*/ 75 h 210"/>
                <a:gd name="T64" fmla="*/ 119 w 213"/>
                <a:gd name="T65" fmla="*/ 65 h 210"/>
                <a:gd name="T66" fmla="*/ 116 w 213"/>
                <a:gd name="T67" fmla="*/ 63 h 210"/>
                <a:gd name="T68" fmla="*/ 116 w 213"/>
                <a:gd name="T69" fmla="*/ 92 h 210"/>
                <a:gd name="T70" fmla="*/ 127 w 213"/>
                <a:gd name="T71" fmla="*/ 95 h 210"/>
                <a:gd name="T72" fmla="*/ 138 w 213"/>
                <a:gd name="T73" fmla="*/ 103 h 210"/>
                <a:gd name="T74" fmla="*/ 145 w 213"/>
                <a:gd name="T75" fmla="*/ 113 h 210"/>
                <a:gd name="T76" fmla="*/ 148 w 213"/>
                <a:gd name="T77" fmla="*/ 127 h 210"/>
                <a:gd name="T78" fmla="*/ 138 w 213"/>
                <a:gd name="T79" fmla="*/ 15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3" h="210">
                  <a:moveTo>
                    <a:pt x="106" y="0"/>
                  </a:moveTo>
                  <a:cubicBezTo>
                    <a:pt x="47" y="0"/>
                    <a:pt x="0" y="47"/>
                    <a:pt x="0" y="105"/>
                  </a:cubicBezTo>
                  <a:cubicBezTo>
                    <a:pt x="0" y="163"/>
                    <a:pt x="47" y="210"/>
                    <a:pt x="106" y="210"/>
                  </a:cubicBezTo>
                  <a:cubicBezTo>
                    <a:pt x="165" y="210"/>
                    <a:pt x="213" y="163"/>
                    <a:pt x="213" y="105"/>
                  </a:cubicBezTo>
                  <a:cubicBezTo>
                    <a:pt x="213" y="47"/>
                    <a:pt x="165" y="0"/>
                    <a:pt x="106" y="0"/>
                  </a:cubicBezTo>
                  <a:close/>
                  <a:moveTo>
                    <a:pt x="138" y="152"/>
                  </a:moveTo>
                  <a:cubicBezTo>
                    <a:pt x="132" y="158"/>
                    <a:pt x="124" y="162"/>
                    <a:pt x="116" y="163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4" y="162"/>
                    <a:pt x="89" y="161"/>
                    <a:pt x="85" y="159"/>
                  </a:cubicBezTo>
                  <a:cubicBezTo>
                    <a:pt x="80" y="156"/>
                    <a:pt x="76" y="152"/>
                    <a:pt x="73" y="147"/>
                  </a:cubicBezTo>
                  <a:cubicBezTo>
                    <a:pt x="69" y="142"/>
                    <a:pt x="67" y="135"/>
                    <a:pt x="67" y="128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0" y="131"/>
                    <a:pt x="91" y="135"/>
                    <a:pt x="93" y="138"/>
                  </a:cubicBezTo>
                  <a:cubicBezTo>
                    <a:pt x="95" y="140"/>
                    <a:pt x="97" y="142"/>
                    <a:pt x="99" y="143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5" y="108"/>
                    <a:pt x="90" y="106"/>
                    <a:pt x="85" y="103"/>
                  </a:cubicBezTo>
                  <a:cubicBezTo>
                    <a:pt x="80" y="101"/>
                    <a:pt x="76" y="97"/>
                    <a:pt x="73" y="92"/>
                  </a:cubicBezTo>
                  <a:cubicBezTo>
                    <a:pt x="70" y="87"/>
                    <a:pt x="69" y="82"/>
                    <a:pt x="69" y="76"/>
                  </a:cubicBezTo>
                  <a:cubicBezTo>
                    <a:pt x="69" y="65"/>
                    <a:pt x="73" y="56"/>
                    <a:pt x="81" y="50"/>
                  </a:cubicBezTo>
                  <a:cubicBezTo>
                    <a:pt x="85" y="46"/>
                    <a:pt x="92" y="43"/>
                    <a:pt x="99" y="42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23" y="43"/>
                    <a:pt x="128" y="45"/>
                    <a:pt x="133" y="49"/>
                  </a:cubicBezTo>
                  <a:cubicBezTo>
                    <a:pt x="140" y="55"/>
                    <a:pt x="144" y="62"/>
                    <a:pt x="145" y="72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23" y="79"/>
                    <a:pt x="123" y="79"/>
                    <a:pt x="123" y="79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2" y="70"/>
                    <a:pt x="121" y="67"/>
                    <a:pt x="119" y="65"/>
                  </a:cubicBezTo>
                  <a:cubicBezTo>
                    <a:pt x="118" y="64"/>
                    <a:pt x="117" y="63"/>
                    <a:pt x="116" y="63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21" y="93"/>
                    <a:pt x="125" y="94"/>
                    <a:pt x="127" y="95"/>
                  </a:cubicBezTo>
                  <a:cubicBezTo>
                    <a:pt x="131" y="97"/>
                    <a:pt x="135" y="100"/>
                    <a:pt x="138" y="103"/>
                  </a:cubicBezTo>
                  <a:cubicBezTo>
                    <a:pt x="141" y="106"/>
                    <a:pt x="144" y="109"/>
                    <a:pt x="145" y="113"/>
                  </a:cubicBezTo>
                  <a:cubicBezTo>
                    <a:pt x="147" y="117"/>
                    <a:pt x="148" y="122"/>
                    <a:pt x="148" y="127"/>
                  </a:cubicBezTo>
                  <a:cubicBezTo>
                    <a:pt x="148" y="137"/>
                    <a:pt x="144" y="146"/>
                    <a:pt x="138" y="152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28"/>
            <p:cNvSpPr>
              <a:spLocks/>
            </p:cNvSpPr>
            <p:nvPr/>
          </p:nvSpPr>
          <p:spPr bwMode="auto">
            <a:xfrm>
              <a:off x="4749801" y="1474788"/>
              <a:ext cx="20638" cy="65088"/>
            </a:xfrm>
            <a:custGeom>
              <a:avLst/>
              <a:gdLst>
                <a:gd name="T0" fmla="*/ 0 w 8"/>
                <a:gd name="T1" fmla="*/ 13 h 25"/>
                <a:gd name="T2" fmla="*/ 3 w 8"/>
                <a:gd name="T3" fmla="*/ 21 h 25"/>
                <a:gd name="T4" fmla="*/ 8 w 8"/>
                <a:gd name="T5" fmla="*/ 25 h 25"/>
                <a:gd name="T6" fmla="*/ 8 w 8"/>
                <a:gd name="T7" fmla="*/ 0 h 25"/>
                <a:gd name="T8" fmla="*/ 3 w 8"/>
                <a:gd name="T9" fmla="*/ 4 h 25"/>
                <a:gd name="T10" fmla="*/ 0 w 8"/>
                <a:gd name="T1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5">
                  <a:moveTo>
                    <a:pt x="0" y="13"/>
                  </a:moveTo>
                  <a:cubicBezTo>
                    <a:pt x="0" y="16"/>
                    <a:pt x="1" y="19"/>
                    <a:pt x="3" y="21"/>
                  </a:cubicBezTo>
                  <a:cubicBezTo>
                    <a:pt x="4" y="23"/>
                    <a:pt x="6" y="24"/>
                    <a:pt x="8" y="2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5" y="2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62" name="组合 1261"/>
          <p:cNvGrpSpPr/>
          <p:nvPr/>
        </p:nvGrpSpPr>
        <p:grpSpPr>
          <a:xfrm>
            <a:off x="1318703" y="2551630"/>
            <a:ext cx="696070" cy="697193"/>
            <a:chOff x="3195638" y="7938"/>
            <a:chExt cx="984250" cy="985838"/>
          </a:xfrm>
        </p:grpSpPr>
        <p:sp>
          <p:nvSpPr>
            <p:cNvPr id="1233" name="Freeform 84"/>
            <p:cNvSpPr>
              <a:spLocks/>
            </p:cNvSpPr>
            <p:nvPr/>
          </p:nvSpPr>
          <p:spPr bwMode="auto">
            <a:xfrm>
              <a:off x="3195638" y="7938"/>
              <a:ext cx="984250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622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95"/>
            <p:cNvSpPr>
              <a:spLocks noEditPoints="1"/>
            </p:cNvSpPr>
            <p:nvPr/>
          </p:nvSpPr>
          <p:spPr bwMode="auto">
            <a:xfrm>
              <a:off x="3554413" y="106363"/>
              <a:ext cx="279400" cy="434975"/>
            </a:xfrm>
            <a:custGeom>
              <a:avLst/>
              <a:gdLst>
                <a:gd name="T0" fmla="*/ 7 w 108"/>
                <a:gd name="T1" fmla="*/ 82 h 169"/>
                <a:gd name="T2" fmla="*/ 16 w 108"/>
                <a:gd name="T3" fmla="*/ 99 h 169"/>
                <a:gd name="T4" fmla="*/ 23 w 108"/>
                <a:gd name="T5" fmla="*/ 115 h 169"/>
                <a:gd name="T6" fmla="*/ 26 w 108"/>
                <a:gd name="T7" fmla="*/ 152 h 169"/>
                <a:gd name="T8" fmla="*/ 31 w 108"/>
                <a:gd name="T9" fmla="*/ 165 h 169"/>
                <a:gd name="T10" fmla="*/ 52 w 108"/>
                <a:gd name="T11" fmla="*/ 169 h 169"/>
                <a:gd name="T12" fmla="*/ 74 w 108"/>
                <a:gd name="T13" fmla="*/ 166 h 169"/>
                <a:gd name="T14" fmla="*/ 77 w 108"/>
                <a:gd name="T15" fmla="*/ 164 h 169"/>
                <a:gd name="T16" fmla="*/ 82 w 108"/>
                <a:gd name="T17" fmla="*/ 126 h 169"/>
                <a:gd name="T18" fmla="*/ 91 w 108"/>
                <a:gd name="T19" fmla="*/ 99 h 169"/>
                <a:gd name="T20" fmla="*/ 91 w 108"/>
                <a:gd name="T21" fmla="*/ 99 h 169"/>
                <a:gd name="T22" fmla="*/ 106 w 108"/>
                <a:gd name="T23" fmla="*/ 65 h 169"/>
                <a:gd name="T24" fmla="*/ 98 w 108"/>
                <a:gd name="T25" fmla="*/ 23 h 169"/>
                <a:gd name="T26" fmla="*/ 54 w 108"/>
                <a:gd name="T27" fmla="*/ 0 h 169"/>
                <a:gd name="T28" fmla="*/ 10 w 108"/>
                <a:gd name="T29" fmla="*/ 23 h 169"/>
                <a:gd name="T30" fmla="*/ 1 w 108"/>
                <a:gd name="T31" fmla="*/ 65 h 169"/>
                <a:gd name="T32" fmla="*/ 36 w 108"/>
                <a:gd name="T33" fmla="*/ 48 h 169"/>
                <a:gd name="T34" fmla="*/ 35 w 108"/>
                <a:gd name="T35" fmla="*/ 48 h 169"/>
                <a:gd name="T36" fmla="*/ 41 w 108"/>
                <a:gd name="T37" fmla="*/ 46 h 169"/>
                <a:gd name="T38" fmla="*/ 45 w 108"/>
                <a:gd name="T39" fmla="*/ 45 h 169"/>
                <a:gd name="T40" fmla="*/ 53 w 108"/>
                <a:gd name="T41" fmla="*/ 47 h 169"/>
                <a:gd name="T42" fmla="*/ 54 w 108"/>
                <a:gd name="T43" fmla="*/ 44 h 169"/>
                <a:gd name="T44" fmla="*/ 57 w 108"/>
                <a:gd name="T45" fmla="*/ 51 h 169"/>
                <a:gd name="T46" fmla="*/ 59 w 108"/>
                <a:gd name="T47" fmla="*/ 50 h 169"/>
                <a:gd name="T48" fmla="*/ 67 w 108"/>
                <a:gd name="T49" fmla="*/ 45 h 169"/>
                <a:gd name="T50" fmla="*/ 53 w 108"/>
                <a:gd name="T51" fmla="*/ 91 h 169"/>
                <a:gd name="T52" fmla="*/ 39 w 108"/>
                <a:gd name="T53" fmla="*/ 47 h 169"/>
                <a:gd name="T54" fmla="*/ 60 w 108"/>
                <a:gd name="T55" fmla="*/ 45 h 169"/>
                <a:gd name="T56" fmla="*/ 62 w 108"/>
                <a:gd name="T57" fmla="*/ 44 h 169"/>
                <a:gd name="T58" fmla="*/ 13 w 108"/>
                <a:gd name="T59" fmla="*/ 48 h 169"/>
                <a:gd name="T60" fmla="*/ 13 w 108"/>
                <a:gd name="T61" fmla="*/ 48 h 169"/>
                <a:gd name="T62" fmla="*/ 54 w 108"/>
                <a:gd name="T63" fmla="*/ 12 h 169"/>
                <a:gd name="T64" fmla="*/ 54 w 108"/>
                <a:gd name="T65" fmla="*/ 12 h 169"/>
                <a:gd name="T66" fmla="*/ 54 w 108"/>
                <a:gd name="T67" fmla="*/ 12 h 169"/>
                <a:gd name="T68" fmla="*/ 95 w 108"/>
                <a:gd name="T69" fmla="*/ 48 h 169"/>
                <a:gd name="T70" fmla="*/ 81 w 108"/>
                <a:gd name="T71" fmla="*/ 91 h 169"/>
                <a:gd name="T72" fmla="*/ 73 w 108"/>
                <a:gd name="T73" fmla="*/ 115 h 169"/>
                <a:gd name="T74" fmla="*/ 73 w 108"/>
                <a:gd name="T75" fmla="*/ 116 h 169"/>
                <a:gd name="T76" fmla="*/ 70 w 108"/>
                <a:gd name="T77" fmla="*/ 122 h 169"/>
                <a:gd name="T78" fmla="*/ 59 w 108"/>
                <a:gd name="T79" fmla="*/ 96 h 169"/>
                <a:gd name="T80" fmla="*/ 74 w 108"/>
                <a:gd name="T81" fmla="*/ 47 h 169"/>
                <a:gd name="T82" fmla="*/ 72 w 108"/>
                <a:gd name="T83" fmla="*/ 46 h 169"/>
                <a:gd name="T84" fmla="*/ 64 w 108"/>
                <a:gd name="T85" fmla="*/ 41 h 169"/>
                <a:gd name="T86" fmla="*/ 51 w 108"/>
                <a:gd name="T87" fmla="*/ 43 h 169"/>
                <a:gd name="T88" fmla="*/ 44 w 108"/>
                <a:gd name="T89" fmla="*/ 44 h 169"/>
                <a:gd name="T90" fmla="*/ 38 w 108"/>
                <a:gd name="T91" fmla="*/ 44 h 169"/>
                <a:gd name="T92" fmla="*/ 30 w 108"/>
                <a:gd name="T93" fmla="*/ 49 h 169"/>
                <a:gd name="T94" fmla="*/ 48 w 108"/>
                <a:gd name="T95" fmla="*/ 96 h 169"/>
                <a:gd name="T96" fmla="*/ 38 w 108"/>
                <a:gd name="T97" fmla="*/ 123 h 169"/>
                <a:gd name="T98" fmla="*/ 36 w 108"/>
                <a:gd name="T99" fmla="*/ 121 h 169"/>
                <a:gd name="T100" fmla="*/ 35 w 108"/>
                <a:gd name="T101" fmla="*/ 115 h 169"/>
                <a:gd name="T102" fmla="*/ 33 w 108"/>
                <a:gd name="T103" fmla="*/ 107 h 169"/>
                <a:gd name="T104" fmla="*/ 18 w 108"/>
                <a:gd name="T105" fmla="*/ 7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8" h="169">
                  <a:moveTo>
                    <a:pt x="1" y="65"/>
                  </a:moveTo>
                  <a:cubicBezTo>
                    <a:pt x="2" y="70"/>
                    <a:pt x="4" y="76"/>
                    <a:pt x="7" y="82"/>
                  </a:cubicBezTo>
                  <a:cubicBezTo>
                    <a:pt x="11" y="91"/>
                    <a:pt x="16" y="98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21" y="104"/>
                    <a:pt x="22" y="112"/>
                    <a:pt x="23" y="115"/>
                  </a:cubicBezTo>
                  <a:cubicBezTo>
                    <a:pt x="22" y="120"/>
                    <a:pt x="24" y="124"/>
                    <a:pt x="25" y="126"/>
                  </a:cubicBezTo>
                  <a:cubicBezTo>
                    <a:pt x="25" y="137"/>
                    <a:pt x="25" y="145"/>
                    <a:pt x="26" y="152"/>
                  </a:cubicBezTo>
                  <a:cubicBezTo>
                    <a:pt x="27" y="157"/>
                    <a:pt x="28" y="161"/>
                    <a:pt x="30" y="164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6" y="167"/>
                    <a:pt x="43" y="169"/>
                    <a:pt x="52" y="169"/>
                  </a:cubicBezTo>
                  <a:cubicBezTo>
                    <a:pt x="52" y="169"/>
                    <a:pt x="52" y="169"/>
                    <a:pt x="52" y="169"/>
                  </a:cubicBezTo>
                  <a:cubicBezTo>
                    <a:pt x="59" y="169"/>
                    <a:pt x="67" y="168"/>
                    <a:pt x="74" y="166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7" y="164"/>
                    <a:pt x="77" y="164"/>
                    <a:pt x="77" y="164"/>
                  </a:cubicBezTo>
                  <a:cubicBezTo>
                    <a:pt x="79" y="161"/>
                    <a:pt x="81" y="157"/>
                    <a:pt x="81" y="151"/>
                  </a:cubicBezTo>
                  <a:cubicBezTo>
                    <a:pt x="82" y="145"/>
                    <a:pt x="83" y="136"/>
                    <a:pt x="82" y="126"/>
                  </a:cubicBezTo>
                  <a:cubicBezTo>
                    <a:pt x="84" y="124"/>
                    <a:pt x="85" y="120"/>
                    <a:pt x="85" y="115"/>
                  </a:cubicBezTo>
                  <a:cubicBezTo>
                    <a:pt x="85" y="112"/>
                    <a:pt x="87" y="104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2" y="98"/>
                    <a:pt x="96" y="92"/>
                    <a:pt x="101" y="82"/>
                  </a:cubicBezTo>
                  <a:cubicBezTo>
                    <a:pt x="103" y="76"/>
                    <a:pt x="105" y="70"/>
                    <a:pt x="106" y="65"/>
                  </a:cubicBezTo>
                  <a:cubicBezTo>
                    <a:pt x="108" y="58"/>
                    <a:pt x="108" y="52"/>
                    <a:pt x="107" y="46"/>
                  </a:cubicBezTo>
                  <a:cubicBezTo>
                    <a:pt x="107" y="45"/>
                    <a:pt x="105" y="34"/>
                    <a:pt x="98" y="23"/>
                  </a:cubicBezTo>
                  <a:cubicBezTo>
                    <a:pt x="91" y="13"/>
                    <a:pt x="78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0" y="0"/>
                    <a:pt x="17" y="12"/>
                    <a:pt x="10" y="23"/>
                  </a:cubicBezTo>
                  <a:cubicBezTo>
                    <a:pt x="3" y="34"/>
                    <a:pt x="1" y="45"/>
                    <a:pt x="1" y="46"/>
                  </a:cubicBezTo>
                  <a:cubicBezTo>
                    <a:pt x="0" y="52"/>
                    <a:pt x="0" y="58"/>
                    <a:pt x="1" y="65"/>
                  </a:cubicBezTo>
                  <a:close/>
                  <a:moveTo>
                    <a:pt x="35" y="48"/>
                  </a:move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9"/>
                    <a:pt x="36" y="49"/>
                  </a:cubicBezTo>
                  <a:lnTo>
                    <a:pt x="35" y="48"/>
                  </a:lnTo>
                  <a:close/>
                  <a:moveTo>
                    <a:pt x="39" y="47"/>
                  </a:moveTo>
                  <a:cubicBezTo>
                    <a:pt x="40" y="46"/>
                    <a:pt x="41" y="46"/>
                    <a:pt x="41" y="46"/>
                  </a:cubicBezTo>
                  <a:cubicBezTo>
                    <a:pt x="41" y="47"/>
                    <a:pt x="40" y="48"/>
                    <a:pt x="41" y="49"/>
                  </a:cubicBezTo>
                  <a:cubicBezTo>
                    <a:pt x="45" y="52"/>
                    <a:pt x="46" y="48"/>
                    <a:pt x="45" y="45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6" y="49"/>
                    <a:pt x="52" y="53"/>
                    <a:pt x="53" y="47"/>
                  </a:cubicBezTo>
                  <a:cubicBezTo>
                    <a:pt x="53" y="46"/>
                    <a:pt x="53" y="45"/>
                    <a:pt x="52" y="44"/>
                  </a:cubicBezTo>
                  <a:cubicBezTo>
                    <a:pt x="53" y="44"/>
                    <a:pt x="54" y="44"/>
                    <a:pt x="54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47"/>
                    <a:pt x="53" y="51"/>
                    <a:pt x="57" y="51"/>
                  </a:cubicBezTo>
                  <a:cubicBezTo>
                    <a:pt x="58" y="51"/>
                    <a:pt x="59" y="50"/>
                    <a:pt x="59" y="49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1" y="53"/>
                    <a:pt x="66" y="49"/>
                    <a:pt x="66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4" y="48"/>
                    <a:pt x="65" y="50"/>
                    <a:pt x="67" y="50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40" y="52"/>
                    <a:pt x="40" y="49"/>
                    <a:pt x="39" y="47"/>
                  </a:cubicBezTo>
                  <a:close/>
                  <a:moveTo>
                    <a:pt x="60" y="45"/>
                  </a:moveTo>
                  <a:cubicBezTo>
                    <a:pt x="60" y="45"/>
                    <a:pt x="60" y="45"/>
                    <a:pt x="60" y="45"/>
                  </a:cubicBezTo>
                  <a:cubicBezTo>
                    <a:pt x="60" y="44"/>
                    <a:pt x="59" y="44"/>
                    <a:pt x="59" y="44"/>
                  </a:cubicBezTo>
                  <a:cubicBezTo>
                    <a:pt x="60" y="43"/>
                    <a:pt x="61" y="43"/>
                    <a:pt x="62" y="44"/>
                  </a:cubicBezTo>
                  <a:cubicBezTo>
                    <a:pt x="61" y="44"/>
                    <a:pt x="60" y="45"/>
                    <a:pt x="60" y="45"/>
                  </a:cubicBezTo>
                  <a:close/>
                  <a:moveTo>
                    <a:pt x="13" y="48"/>
                  </a:move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5" y="38"/>
                    <a:pt x="21" y="30"/>
                  </a:cubicBezTo>
                  <a:cubicBezTo>
                    <a:pt x="28" y="18"/>
                    <a:pt x="39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69" y="12"/>
                    <a:pt x="80" y="18"/>
                    <a:pt x="87" y="30"/>
                  </a:cubicBezTo>
                  <a:cubicBezTo>
                    <a:pt x="93" y="39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8" y="66"/>
                    <a:pt x="83" y="89"/>
                    <a:pt x="81" y="91"/>
                  </a:cubicBezTo>
                  <a:cubicBezTo>
                    <a:pt x="78" y="95"/>
                    <a:pt x="76" y="100"/>
                    <a:pt x="74" y="107"/>
                  </a:cubicBezTo>
                  <a:cubicBezTo>
                    <a:pt x="73" y="111"/>
                    <a:pt x="73" y="114"/>
                    <a:pt x="73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3" y="118"/>
                    <a:pt x="71" y="120"/>
                    <a:pt x="71" y="121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66" y="123"/>
                    <a:pt x="62" y="124"/>
                    <a:pt x="59" y="124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5"/>
                    <a:pt x="58" y="94"/>
                    <a:pt x="58" y="93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1" y="43"/>
                    <a:pt x="68" y="42"/>
                    <a:pt x="65" y="42"/>
                  </a:cubicBezTo>
                  <a:cubicBezTo>
                    <a:pt x="65" y="42"/>
                    <a:pt x="64" y="42"/>
                    <a:pt x="64" y="41"/>
                  </a:cubicBezTo>
                  <a:cubicBezTo>
                    <a:pt x="62" y="39"/>
                    <a:pt x="59" y="40"/>
                    <a:pt x="57" y="42"/>
                  </a:cubicBezTo>
                  <a:cubicBezTo>
                    <a:pt x="55" y="42"/>
                    <a:pt x="53" y="42"/>
                    <a:pt x="51" y="43"/>
                  </a:cubicBezTo>
                  <a:cubicBezTo>
                    <a:pt x="50" y="41"/>
                    <a:pt x="49" y="41"/>
                    <a:pt x="47" y="41"/>
                  </a:cubicBezTo>
                  <a:cubicBezTo>
                    <a:pt x="47" y="42"/>
                    <a:pt x="45" y="42"/>
                    <a:pt x="44" y="44"/>
                  </a:cubicBezTo>
                  <a:cubicBezTo>
                    <a:pt x="43" y="43"/>
                    <a:pt x="41" y="43"/>
                    <a:pt x="39" y="43"/>
                  </a:cubicBezTo>
                  <a:cubicBezTo>
                    <a:pt x="39" y="43"/>
                    <a:pt x="38" y="44"/>
                    <a:pt x="38" y="44"/>
                  </a:cubicBezTo>
                  <a:cubicBezTo>
                    <a:pt x="35" y="40"/>
                    <a:pt x="32" y="45"/>
                    <a:pt x="32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9" y="95"/>
                    <a:pt x="48" y="96"/>
                    <a:pt x="48" y="96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4" y="125"/>
                    <a:pt x="40" y="124"/>
                    <a:pt x="38" y="123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5" y="118"/>
                    <a:pt x="35" y="116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4"/>
                    <a:pt x="35" y="111"/>
                    <a:pt x="33" y="107"/>
                  </a:cubicBezTo>
                  <a:cubicBezTo>
                    <a:pt x="32" y="100"/>
                    <a:pt x="29" y="95"/>
                    <a:pt x="26" y="91"/>
                  </a:cubicBezTo>
                  <a:cubicBezTo>
                    <a:pt x="26" y="90"/>
                    <a:pt x="22" y="85"/>
                    <a:pt x="18" y="77"/>
                  </a:cubicBezTo>
                  <a:cubicBezTo>
                    <a:pt x="15" y="69"/>
                    <a:pt x="11" y="58"/>
                    <a:pt x="13" y="48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96"/>
            <p:cNvSpPr>
              <a:spLocks/>
            </p:cNvSpPr>
            <p:nvPr/>
          </p:nvSpPr>
          <p:spPr bwMode="auto">
            <a:xfrm>
              <a:off x="3425826" y="512763"/>
              <a:ext cx="520700" cy="365125"/>
            </a:xfrm>
            <a:custGeom>
              <a:avLst/>
              <a:gdLst>
                <a:gd name="T0" fmla="*/ 202 w 202"/>
                <a:gd name="T1" fmla="*/ 142 h 142"/>
                <a:gd name="T2" fmla="*/ 202 w 202"/>
                <a:gd name="T3" fmla="*/ 70 h 142"/>
                <a:gd name="T4" fmla="*/ 148 w 202"/>
                <a:gd name="T5" fmla="*/ 2 h 142"/>
                <a:gd name="T6" fmla="*/ 113 w 202"/>
                <a:gd name="T7" fmla="*/ 78 h 142"/>
                <a:gd name="T8" fmla="*/ 107 w 202"/>
                <a:gd name="T9" fmla="*/ 50 h 142"/>
                <a:gd name="T10" fmla="*/ 121 w 202"/>
                <a:gd name="T11" fmla="*/ 33 h 142"/>
                <a:gd name="T12" fmla="*/ 103 w 202"/>
                <a:gd name="T13" fmla="*/ 18 h 142"/>
                <a:gd name="T14" fmla="*/ 85 w 202"/>
                <a:gd name="T15" fmla="*/ 33 h 142"/>
                <a:gd name="T16" fmla="*/ 100 w 202"/>
                <a:gd name="T17" fmla="*/ 50 h 142"/>
                <a:gd name="T18" fmla="*/ 94 w 202"/>
                <a:gd name="T19" fmla="*/ 76 h 142"/>
                <a:gd name="T20" fmla="*/ 59 w 202"/>
                <a:gd name="T21" fmla="*/ 0 h 142"/>
                <a:gd name="T22" fmla="*/ 0 w 202"/>
                <a:gd name="T23" fmla="*/ 70 h 142"/>
                <a:gd name="T24" fmla="*/ 0 w 202"/>
                <a:gd name="T25" fmla="*/ 142 h 142"/>
                <a:gd name="T26" fmla="*/ 202 w 202"/>
                <a:gd name="T2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2" h="142">
                  <a:moveTo>
                    <a:pt x="202" y="142"/>
                  </a:moveTo>
                  <a:cubicBezTo>
                    <a:pt x="202" y="70"/>
                    <a:pt x="202" y="70"/>
                    <a:pt x="202" y="70"/>
                  </a:cubicBezTo>
                  <a:cubicBezTo>
                    <a:pt x="202" y="41"/>
                    <a:pt x="180" y="15"/>
                    <a:pt x="148" y="2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8"/>
                    <a:pt x="87" y="31"/>
                    <a:pt x="85" y="33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25" y="12"/>
                    <a:pt x="0" y="39"/>
                    <a:pt x="0" y="70"/>
                  </a:cubicBezTo>
                  <a:cubicBezTo>
                    <a:pt x="0" y="142"/>
                    <a:pt x="0" y="142"/>
                    <a:pt x="0" y="142"/>
                  </a:cubicBezTo>
                  <a:lnTo>
                    <a:pt x="202" y="142"/>
                  </a:lnTo>
                  <a:close/>
                </a:path>
              </a:pathLst>
            </a:custGeom>
            <a:solidFill>
              <a:srgbClr val="FB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63" name="组合 1262"/>
          <p:cNvGrpSpPr/>
          <p:nvPr/>
        </p:nvGrpSpPr>
        <p:grpSpPr>
          <a:xfrm>
            <a:off x="2324649" y="1629594"/>
            <a:ext cx="697193" cy="697193"/>
            <a:chOff x="4291013" y="7938"/>
            <a:chExt cx="985838" cy="985838"/>
          </a:xfrm>
        </p:grpSpPr>
        <p:sp>
          <p:nvSpPr>
            <p:cNvPr id="1234" name="Freeform 85"/>
            <p:cNvSpPr>
              <a:spLocks/>
            </p:cNvSpPr>
            <p:nvPr/>
          </p:nvSpPr>
          <p:spPr bwMode="auto">
            <a:xfrm>
              <a:off x="4291013" y="7938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55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105"/>
            <p:cNvSpPr>
              <a:spLocks noEditPoints="1"/>
            </p:cNvSpPr>
            <p:nvPr/>
          </p:nvSpPr>
          <p:spPr bwMode="auto">
            <a:xfrm>
              <a:off x="4457701" y="285751"/>
              <a:ext cx="620713" cy="401638"/>
            </a:xfrm>
            <a:custGeom>
              <a:avLst/>
              <a:gdLst>
                <a:gd name="T0" fmla="*/ 240 w 241"/>
                <a:gd name="T1" fmla="*/ 143 h 156"/>
                <a:gd name="T2" fmla="*/ 226 w 241"/>
                <a:gd name="T3" fmla="*/ 14 h 156"/>
                <a:gd name="T4" fmla="*/ 213 w 241"/>
                <a:gd name="T5" fmla="*/ 2 h 156"/>
                <a:gd name="T6" fmla="*/ 203 w 241"/>
                <a:gd name="T7" fmla="*/ 12 h 156"/>
                <a:gd name="T8" fmla="*/ 20 w 241"/>
                <a:gd name="T9" fmla="*/ 72 h 156"/>
                <a:gd name="T10" fmla="*/ 0 w 241"/>
                <a:gd name="T11" fmla="*/ 66 h 156"/>
                <a:gd name="T12" fmla="*/ 6 w 241"/>
                <a:gd name="T13" fmla="*/ 117 h 156"/>
                <a:gd name="T14" fmla="*/ 24 w 241"/>
                <a:gd name="T15" fmla="*/ 108 h 156"/>
                <a:gd name="T16" fmla="*/ 63 w 241"/>
                <a:gd name="T17" fmla="*/ 114 h 156"/>
                <a:gd name="T18" fmla="*/ 93 w 241"/>
                <a:gd name="T19" fmla="*/ 150 h 156"/>
                <a:gd name="T20" fmla="*/ 140 w 241"/>
                <a:gd name="T21" fmla="*/ 127 h 156"/>
                <a:gd name="T22" fmla="*/ 140 w 241"/>
                <a:gd name="T23" fmla="*/ 126 h 156"/>
                <a:gd name="T24" fmla="*/ 224 w 241"/>
                <a:gd name="T25" fmla="*/ 140 h 156"/>
                <a:gd name="T26" fmla="*/ 233 w 241"/>
                <a:gd name="T27" fmla="*/ 152 h 156"/>
                <a:gd name="T28" fmla="*/ 240 w 241"/>
                <a:gd name="T29" fmla="*/ 143 h 156"/>
                <a:gd name="T30" fmla="*/ 99 w 241"/>
                <a:gd name="T31" fmla="*/ 139 h 156"/>
                <a:gd name="T32" fmla="*/ 79 w 241"/>
                <a:gd name="T33" fmla="*/ 117 h 156"/>
                <a:gd name="T34" fmla="*/ 124 w 241"/>
                <a:gd name="T35" fmla="*/ 124 h 156"/>
                <a:gd name="T36" fmla="*/ 99 w 241"/>
                <a:gd name="T37" fmla="*/ 13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1" h="156">
                  <a:moveTo>
                    <a:pt x="240" y="143"/>
                  </a:moveTo>
                  <a:cubicBezTo>
                    <a:pt x="226" y="14"/>
                    <a:pt x="226" y="14"/>
                    <a:pt x="226" y="14"/>
                  </a:cubicBezTo>
                  <a:cubicBezTo>
                    <a:pt x="226" y="14"/>
                    <a:pt x="225" y="0"/>
                    <a:pt x="213" y="2"/>
                  </a:cubicBezTo>
                  <a:cubicBezTo>
                    <a:pt x="201" y="3"/>
                    <a:pt x="203" y="12"/>
                    <a:pt x="203" y="12"/>
                  </a:cubicBezTo>
                  <a:cubicBezTo>
                    <a:pt x="203" y="12"/>
                    <a:pt x="24" y="71"/>
                    <a:pt x="20" y="72"/>
                  </a:cubicBezTo>
                  <a:cubicBezTo>
                    <a:pt x="17" y="74"/>
                    <a:pt x="0" y="66"/>
                    <a:pt x="0" y="66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0" y="121"/>
                    <a:pt x="55" y="144"/>
                    <a:pt x="93" y="150"/>
                  </a:cubicBezTo>
                  <a:cubicBezTo>
                    <a:pt x="133" y="156"/>
                    <a:pt x="137" y="139"/>
                    <a:pt x="140" y="127"/>
                  </a:cubicBezTo>
                  <a:cubicBezTo>
                    <a:pt x="140" y="126"/>
                    <a:pt x="140" y="126"/>
                    <a:pt x="140" y="126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4" y="140"/>
                    <a:pt x="225" y="153"/>
                    <a:pt x="233" y="152"/>
                  </a:cubicBezTo>
                  <a:cubicBezTo>
                    <a:pt x="241" y="150"/>
                    <a:pt x="240" y="143"/>
                    <a:pt x="240" y="143"/>
                  </a:cubicBezTo>
                  <a:close/>
                  <a:moveTo>
                    <a:pt x="99" y="139"/>
                  </a:moveTo>
                  <a:cubicBezTo>
                    <a:pt x="79" y="137"/>
                    <a:pt x="78" y="133"/>
                    <a:pt x="79" y="117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22" y="132"/>
                    <a:pt x="121" y="143"/>
                    <a:pt x="99" y="139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>
            <a:off x="7246471" y="2551630"/>
            <a:ext cx="696070" cy="697193"/>
            <a:chOff x="5387976" y="7938"/>
            <a:chExt cx="984250" cy="985838"/>
          </a:xfrm>
        </p:grpSpPr>
        <p:sp>
          <p:nvSpPr>
            <p:cNvPr id="1235" name="Freeform 86"/>
            <p:cNvSpPr>
              <a:spLocks/>
            </p:cNvSpPr>
            <p:nvPr/>
          </p:nvSpPr>
          <p:spPr bwMode="auto">
            <a:xfrm>
              <a:off x="5387976" y="7938"/>
              <a:ext cx="984250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7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7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7" y="383"/>
                    <a:pt x="77" y="383"/>
                    <a:pt x="77" y="383"/>
                  </a:cubicBezTo>
                  <a:cubicBezTo>
                    <a:pt x="34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4" y="0"/>
                    <a:pt x="77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6A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106"/>
            <p:cNvSpPr>
              <a:spLocks noEditPoints="1"/>
            </p:cNvSpPr>
            <p:nvPr/>
          </p:nvSpPr>
          <p:spPr bwMode="auto">
            <a:xfrm>
              <a:off x="5678488" y="188913"/>
              <a:ext cx="414338" cy="646113"/>
            </a:xfrm>
            <a:custGeom>
              <a:avLst/>
              <a:gdLst>
                <a:gd name="T0" fmla="*/ 157 w 161"/>
                <a:gd name="T1" fmla="*/ 62 h 251"/>
                <a:gd name="T2" fmla="*/ 80 w 161"/>
                <a:gd name="T3" fmla="*/ 0 h 251"/>
                <a:gd name="T4" fmla="*/ 80 w 161"/>
                <a:gd name="T5" fmla="*/ 0 h 251"/>
                <a:gd name="T6" fmla="*/ 4 w 161"/>
                <a:gd name="T7" fmla="*/ 62 h 251"/>
                <a:gd name="T8" fmla="*/ 13 w 161"/>
                <a:gd name="T9" fmla="*/ 114 h 251"/>
                <a:gd name="T10" fmla="*/ 30 w 161"/>
                <a:gd name="T11" fmla="*/ 147 h 251"/>
                <a:gd name="T12" fmla="*/ 79 w 161"/>
                <a:gd name="T13" fmla="*/ 251 h 251"/>
                <a:gd name="T14" fmla="*/ 130 w 161"/>
                <a:gd name="T15" fmla="*/ 147 h 251"/>
                <a:gd name="T16" fmla="*/ 148 w 161"/>
                <a:gd name="T17" fmla="*/ 114 h 251"/>
                <a:gd name="T18" fmla="*/ 157 w 161"/>
                <a:gd name="T19" fmla="*/ 62 h 251"/>
                <a:gd name="T20" fmla="*/ 133 w 161"/>
                <a:gd name="T21" fmla="*/ 77 h 251"/>
                <a:gd name="T22" fmla="*/ 130 w 161"/>
                <a:gd name="T23" fmla="*/ 80 h 251"/>
                <a:gd name="T24" fmla="*/ 112 w 161"/>
                <a:gd name="T25" fmla="*/ 80 h 251"/>
                <a:gd name="T26" fmla="*/ 84 w 161"/>
                <a:gd name="T27" fmla="*/ 107 h 251"/>
                <a:gd name="T28" fmla="*/ 84 w 161"/>
                <a:gd name="T29" fmla="*/ 126 h 251"/>
                <a:gd name="T30" fmla="*/ 81 w 161"/>
                <a:gd name="T31" fmla="*/ 129 h 251"/>
                <a:gd name="T32" fmla="*/ 80 w 161"/>
                <a:gd name="T33" fmla="*/ 129 h 251"/>
                <a:gd name="T34" fmla="*/ 77 w 161"/>
                <a:gd name="T35" fmla="*/ 126 h 251"/>
                <a:gd name="T36" fmla="*/ 77 w 161"/>
                <a:gd name="T37" fmla="*/ 107 h 251"/>
                <a:gd name="T38" fmla="*/ 49 w 161"/>
                <a:gd name="T39" fmla="*/ 80 h 251"/>
                <a:gd name="T40" fmla="*/ 29 w 161"/>
                <a:gd name="T41" fmla="*/ 80 h 251"/>
                <a:gd name="T42" fmla="*/ 26 w 161"/>
                <a:gd name="T43" fmla="*/ 77 h 251"/>
                <a:gd name="T44" fmla="*/ 26 w 161"/>
                <a:gd name="T45" fmla="*/ 75 h 251"/>
                <a:gd name="T46" fmla="*/ 29 w 161"/>
                <a:gd name="T47" fmla="*/ 72 h 251"/>
                <a:gd name="T48" fmla="*/ 49 w 161"/>
                <a:gd name="T49" fmla="*/ 72 h 251"/>
                <a:gd name="T50" fmla="*/ 77 w 161"/>
                <a:gd name="T51" fmla="*/ 44 h 251"/>
                <a:gd name="T52" fmla="*/ 77 w 161"/>
                <a:gd name="T53" fmla="*/ 25 h 251"/>
                <a:gd name="T54" fmla="*/ 80 w 161"/>
                <a:gd name="T55" fmla="*/ 22 h 251"/>
                <a:gd name="T56" fmla="*/ 81 w 161"/>
                <a:gd name="T57" fmla="*/ 22 h 251"/>
                <a:gd name="T58" fmla="*/ 84 w 161"/>
                <a:gd name="T59" fmla="*/ 25 h 251"/>
                <a:gd name="T60" fmla="*/ 84 w 161"/>
                <a:gd name="T61" fmla="*/ 44 h 251"/>
                <a:gd name="T62" fmla="*/ 112 w 161"/>
                <a:gd name="T63" fmla="*/ 72 h 251"/>
                <a:gd name="T64" fmla="*/ 130 w 161"/>
                <a:gd name="T65" fmla="*/ 72 h 251"/>
                <a:gd name="T66" fmla="*/ 133 w 161"/>
                <a:gd name="T67" fmla="*/ 75 h 251"/>
                <a:gd name="T68" fmla="*/ 133 w 161"/>
                <a:gd name="T69" fmla="*/ 7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1" h="251">
                  <a:moveTo>
                    <a:pt x="157" y="62"/>
                  </a:moveTo>
                  <a:cubicBezTo>
                    <a:pt x="141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5" y="0"/>
                    <a:pt x="19" y="3"/>
                    <a:pt x="4" y="62"/>
                  </a:cubicBezTo>
                  <a:cubicBezTo>
                    <a:pt x="4" y="62"/>
                    <a:pt x="0" y="85"/>
                    <a:pt x="13" y="114"/>
                  </a:cubicBezTo>
                  <a:cubicBezTo>
                    <a:pt x="13" y="114"/>
                    <a:pt x="28" y="143"/>
                    <a:pt x="30" y="147"/>
                  </a:cubicBezTo>
                  <a:cubicBezTo>
                    <a:pt x="30" y="147"/>
                    <a:pt x="71" y="207"/>
                    <a:pt x="79" y="251"/>
                  </a:cubicBezTo>
                  <a:cubicBezTo>
                    <a:pt x="88" y="207"/>
                    <a:pt x="130" y="147"/>
                    <a:pt x="130" y="147"/>
                  </a:cubicBezTo>
                  <a:cubicBezTo>
                    <a:pt x="133" y="143"/>
                    <a:pt x="148" y="114"/>
                    <a:pt x="148" y="114"/>
                  </a:cubicBezTo>
                  <a:cubicBezTo>
                    <a:pt x="161" y="85"/>
                    <a:pt x="157" y="62"/>
                    <a:pt x="157" y="62"/>
                  </a:cubicBezTo>
                  <a:close/>
                  <a:moveTo>
                    <a:pt x="133" y="77"/>
                  </a:moveTo>
                  <a:cubicBezTo>
                    <a:pt x="133" y="78"/>
                    <a:pt x="132" y="80"/>
                    <a:pt x="130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0" y="94"/>
                    <a:pt x="99" y="105"/>
                    <a:pt x="84" y="107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8"/>
                    <a:pt x="83" y="129"/>
                    <a:pt x="81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79" y="129"/>
                    <a:pt x="77" y="128"/>
                    <a:pt x="77" y="126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63" y="105"/>
                    <a:pt x="51" y="94"/>
                    <a:pt x="4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7" y="80"/>
                    <a:pt x="26" y="78"/>
                    <a:pt x="26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4"/>
                    <a:pt x="27" y="72"/>
                    <a:pt x="29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50" y="57"/>
                    <a:pt x="62" y="45"/>
                    <a:pt x="77" y="44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4"/>
                    <a:pt x="79" y="22"/>
                    <a:pt x="80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3" y="22"/>
                    <a:pt x="84" y="24"/>
                    <a:pt x="84" y="25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9" y="46"/>
                    <a:pt x="111" y="57"/>
                    <a:pt x="112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2" y="72"/>
                    <a:pt x="133" y="74"/>
                    <a:pt x="133" y="75"/>
                  </a:cubicBezTo>
                  <a:lnTo>
                    <a:pt x="133" y="77"/>
                  </a:lnTo>
                  <a:close/>
                </a:path>
              </a:pathLst>
            </a:custGeom>
            <a:solidFill>
              <a:srgbClr val="FB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4" name="组合 1253"/>
          <p:cNvGrpSpPr/>
          <p:nvPr/>
        </p:nvGrpSpPr>
        <p:grpSpPr>
          <a:xfrm>
            <a:off x="10164231" y="2551630"/>
            <a:ext cx="697193" cy="697193"/>
            <a:chOff x="1028701" y="1089026"/>
            <a:chExt cx="985838" cy="985838"/>
          </a:xfrm>
        </p:grpSpPr>
        <p:sp>
          <p:nvSpPr>
            <p:cNvPr id="1226" name="Freeform 78"/>
            <p:cNvSpPr>
              <a:spLocks/>
            </p:cNvSpPr>
            <p:nvPr/>
          </p:nvSpPr>
          <p:spPr bwMode="auto">
            <a:xfrm>
              <a:off x="1028701" y="1089026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9E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107"/>
            <p:cNvSpPr>
              <a:spLocks/>
            </p:cNvSpPr>
            <p:nvPr/>
          </p:nvSpPr>
          <p:spPr bwMode="auto">
            <a:xfrm>
              <a:off x="1246188" y="1228726"/>
              <a:ext cx="590550" cy="631825"/>
            </a:xfrm>
            <a:custGeom>
              <a:avLst/>
              <a:gdLst>
                <a:gd name="T0" fmla="*/ 225 w 229"/>
                <a:gd name="T1" fmla="*/ 51 h 246"/>
                <a:gd name="T2" fmla="*/ 165 w 229"/>
                <a:gd name="T3" fmla="*/ 4 h 246"/>
                <a:gd name="T4" fmla="*/ 158 w 229"/>
                <a:gd name="T5" fmla="*/ 8 h 246"/>
                <a:gd name="T6" fmla="*/ 156 w 229"/>
                <a:gd name="T7" fmla="*/ 29 h 246"/>
                <a:gd name="T8" fmla="*/ 153 w 229"/>
                <a:gd name="T9" fmla="*/ 35 h 246"/>
                <a:gd name="T10" fmla="*/ 94 w 229"/>
                <a:gd name="T11" fmla="*/ 98 h 246"/>
                <a:gd name="T12" fmla="*/ 87 w 229"/>
                <a:gd name="T13" fmla="*/ 101 h 246"/>
                <a:gd name="T14" fmla="*/ 46 w 229"/>
                <a:gd name="T15" fmla="*/ 111 h 246"/>
                <a:gd name="T16" fmla="*/ 48 w 229"/>
                <a:gd name="T17" fmla="*/ 117 h 246"/>
                <a:gd name="T18" fmla="*/ 77 w 229"/>
                <a:gd name="T19" fmla="*/ 147 h 246"/>
                <a:gd name="T20" fmla="*/ 0 w 229"/>
                <a:gd name="T21" fmla="*/ 246 h 246"/>
                <a:gd name="T22" fmla="*/ 90 w 229"/>
                <a:gd name="T23" fmla="*/ 156 h 246"/>
                <a:gd name="T24" fmla="*/ 120 w 229"/>
                <a:gd name="T25" fmla="*/ 179 h 246"/>
                <a:gd name="T26" fmla="*/ 130 w 229"/>
                <a:gd name="T27" fmla="*/ 178 h 246"/>
                <a:gd name="T28" fmla="*/ 134 w 229"/>
                <a:gd name="T29" fmla="*/ 140 h 246"/>
                <a:gd name="T30" fmla="*/ 135 w 229"/>
                <a:gd name="T31" fmla="*/ 133 h 246"/>
                <a:gd name="T32" fmla="*/ 192 w 229"/>
                <a:gd name="T33" fmla="*/ 69 h 246"/>
                <a:gd name="T34" fmla="*/ 197 w 229"/>
                <a:gd name="T35" fmla="*/ 68 h 246"/>
                <a:gd name="T36" fmla="*/ 225 w 229"/>
                <a:gd name="T37" fmla="*/ 58 h 246"/>
                <a:gd name="T38" fmla="*/ 225 w 229"/>
                <a:gd name="T39" fmla="*/ 5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246">
                  <a:moveTo>
                    <a:pt x="225" y="51"/>
                  </a:moveTo>
                  <a:cubicBezTo>
                    <a:pt x="225" y="51"/>
                    <a:pt x="191" y="11"/>
                    <a:pt x="165" y="4"/>
                  </a:cubicBezTo>
                  <a:cubicBezTo>
                    <a:pt x="165" y="4"/>
                    <a:pt x="159" y="0"/>
                    <a:pt x="158" y="8"/>
                  </a:cubicBezTo>
                  <a:cubicBezTo>
                    <a:pt x="158" y="8"/>
                    <a:pt x="156" y="25"/>
                    <a:pt x="156" y="29"/>
                  </a:cubicBezTo>
                  <a:cubicBezTo>
                    <a:pt x="156" y="29"/>
                    <a:pt x="158" y="30"/>
                    <a:pt x="153" y="35"/>
                  </a:cubicBezTo>
                  <a:cubicBezTo>
                    <a:pt x="149" y="39"/>
                    <a:pt x="94" y="98"/>
                    <a:pt x="94" y="98"/>
                  </a:cubicBezTo>
                  <a:cubicBezTo>
                    <a:pt x="94" y="98"/>
                    <a:pt x="90" y="101"/>
                    <a:pt x="87" y="101"/>
                  </a:cubicBezTo>
                  <a:cubicBezTo>
                    <a:pt x="87" y="101"/>
                    <a:pt x="58" y="96"/>
                    <a:pt x="46" y="111"/>
                  </a:cubicBezTo>
                  <a:cubicBezTo>
                    <a:pt x="46" y="111"/>
                    <a:pt x="45" y="113"/>
                    <a:pt x="48" y="117"/>
                  </a:cubicBezTo>
                  <a:cubicBezTo>
                    <a:pt x="77" y="147"/>
                    <a:pt x="77" y="147"/>
                    <a:pt x="77" y="147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7" y="181"/>
                    <a:pt x="130" y="178"/>
                  </a:cubicBezTo>
                  <a:cubicBezTo>
                    <a:pt x="132" y="176"/>
                    <a:pt x="140" y="162"/>
                    <a:pt x="134" y="140"/>
                  </a:cubicBezTo>
                  <a:cubicBezTo>
                    <a:pt x="134" y="140"/>
                    <a:pt x="133" y="137"/>
                    <a:pt x="135" y="133"/>
                  </a:cubicBezTo>
                  <a:cubicBezTo>
                    <a:pt x="138" y="130"/>
                    <a:pt x="192" y="69"/>
                    <a:pt x="192" y="69"/>
                  </a:cubicBezTo>
                  <a:cubicBezTo>
                    <a:pt x="192" y="69"/>
                    <a:pt x="195" y="67"/>
                    <a:pt x="197" y="68"/>
                  </a:cubicBezTo>
                  <a:cubicBezTo>
                    <a:pt x="197" y="68"/>
                    <a:pt x="221" y="64"/>
                    <a:pt x="225" y="58"/>
                  </a:cubicBezTo>
                  <a:cubicBezTo>
                    <a:pt x="225" y="58"/>
                    <a:pt x="229" y="56"/>
                    <a:pt x="225" y="51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5" name="组合 1254"/>
          <p:cNvGrpSpPr/>
          <p:nvPr/>
        </p:nvGrpSpPr>
        <p:grpSpPr>
          <a:xfrm>
            <a:off x="2324649" y="2551630"/>
            <a:ext cx="697193" cy="697193"/>
            <a:chOff x="2098676" y="1089026"/>
            <a:chExt cx="985838" cy="985838"/>
          </a:xfrm>
        </p:grpSpPr>
        <p:sp>
          <p:nvSpPr>
            <p:cNvPr id="1225" name="Freeform 77"/>
            <p:cNvSpPr>
              <a:spLocks/>
            </p:cNvSpPr>
            <p:nvPr/>
          </p:nvSpPr>
          <p:spPr bwMode="auto">
            <a:xfrm>
              <a:off x="2098676" y="1089026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8B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108"/>
            <p:cNvSpPr>
              <a:spLocks/>
            </p:cNvSpPr>
            <p:nvPr/>
          </p:nvSpPr>
          <p:spPr bwMode="auto">
            <a:xfrm>
              <a:off x="2690813" y="1506538"/>
              <a:ext cx="117475" cy="107950"/>
            </a:xfrm>
            <a:custGeom>
              <a:avLst/>
              <a:gdLst>
                <a:gd name="T0" fmla="*/ 35 w 46"/>
                <a:gd name="T1" fmla="*/ 0 h 42"/>
                <a:gd name="T2" fmla="*/ 12 w 46"/>
                <a:gd name="T3" fmla="*/ 0 h 42"/>
                <a:gd name="T4" fmla="*/ 0 w 46"/>
                <a:gd name="T5" fmla="*/ 12 h 42"/>
                <a:gd name="T6" fmla="*/ 0 w 46"/>
                <a:gd name="T7" fmla="*/ 31 h 42"/>
                <a:gd name="T8" fmla="*/ 12 w 46"/>
                <a:gd name="T9" fmla="*/ 42 h 42"/>
                <a:gd name="T10" fmla="*/ 35 w 46"/>
                <a:gd name="T11" fmla="*/ 42 h 42"/>
                <a:gd name="T12" fmla="*/ 46 w 46"/>
                <a:gd name="T13" fmla="*/ 31 h 42"/>
                <a:gd name="T14" fmla="*/ 46 w 46"/>
                <a:gd name="T15" fmla="*/ 12 h 42"/>
                <a:gd name="T16" fmla="*/ 35 w 46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2">
                  <a:moveTo>
                    <a:pt x="3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5" y="42"/>
                    <a:pt x="12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41" y="42"/>
                    <a:pt x="46" y="37"/>
                    <a:pt x="46" y="3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5"/>
                    <a:pt x="41" y="0"/>
                    <a:pt x="35" y="0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109"/>
            <p:cNvSpPr>
              <a:spLocks/>
            </p:cNvSpPr>
            <p:nvPr/>
          </p:nvSpPr>
          <p:spPr bwMode="auto">
            <a:xfrm>
              <a:off x="2376488" y="1506538"/>
              <a:ext cx="119063" cy="107950"/>
            </a:xfrm>
            <a:custGeom>
              <a:avLst/>
              <a:gdLst>
                <a:gd name="T0" fmla="*/ 34 w 46"/>
                <a:gd name="T1" fmla="*/ 42 h 42"/>
                <a:gd name="T2" fmla="*/ 46 w 46"/>
                <a:gd name="T3" fmla="*/ 31 h 42"/>
                <a:gd name="T4" fmla="*/ 46 w 46"/>
                <a:gd name="T5" fmla="*/ 12 h 42"/>
                <a:gd name="T6" fmla="*/ 34 w 46"/>
                <a:gd name="T7" fmla="*/ 0 h 42"/>
                <a:gd name="T8" fmla="*/ 11 w 46"/>
                <a:gd name="T9" fmla="*/ 0 h 42"/>
                <a:gd name="T10" fmla="*/ 0 w 46"/>
                <a:gd name="T11" fmla="*/ 12 h 42"/>
                <a:gd name="T12" fmla="*/ 0 w 46"/>
                <a:gd name="T13" fmla="*/ 31 h 42"/>
                <a:gd name="T14" fmla="*/ 11 w 46"/>
                <a:gd name="T15" fmla="*/ 42 h 42"/>
                <a:gd name="T16" fmla="*/ 34 w 46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2">
                  <a:moveTo>
                    <a:pt x="34" y="42"/>
                  </a:moveTo>
                  <a:cubicBezTo>
                    <a:pt x="41" y="42"/>
                    <a:pt x="46" y="37"/>
                    <a:pt x="46" y="3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5"/>
                    <a:pt x="41" y="0"/>
                    <a:pt x="3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5" y="42"/>
                    <a:pt x="11" y="42"/>
                  </a:cubicBezTo>
                  <a:lnTo>
                    <a:pt x="34" y="42"/>
                  </a:ln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110"/>
            <p:cNvSpPr>
              <a:spLocks/>
            </p:cNvSpPr>
            <p:nvPr/>
          </p:nvSpPr>
          <p:spPr bwMode="auto">
            <a:xfrm>
              <a:off x="2690813" y="1377951"/>
              <a:ext cx="117475" cy="107950"/>
            </a:xfrm>
            <a:custGeom>
              <a:avLst/>
              <a:gdLst>
                <a:gd name="T0" fmla="*/ 35 w 46"/>
                <a:gd name="T1" fmla="*/ 0 h 42"/>
                <a:gd name="T2" fmla="*/ 12 w 46"/>
                <a:gd name="T3" fmla="*/ 0 h 42"/>
                <a:gd name="T4" fmla="*/ 0 w 46"/>
                <a:gd name="T5" fmla="*/ 12 h 42"/>
                <a:gd name="T6" fmla="*/ 0 w 46"/>
                <a:gd name="T7" fmla="*/ 31 h 42"/>
                <a:gd name="T8" fmla="*/ 12 w 46"/>
                <a:gd name="T9" fmla="*/ 42 h 42"/>
                <a:gd name="T10" fmla="*/ 35 w 46"/>
                <a:gd name="T11" fmla="*/ 42 h 42"/>
                <a:gd name="T12" fmla="*/ 46 w 46"/>
                <a:gd name="T13" fmla="*/ 31 h 42"/>
                <a:gd name="T14" fmla="*/ 46 w 46"/>
                <a:gd name="T15" fmla="*/ 12 h 42"/>
                <a:gd name="T16" fmla="*/ 35 w 46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2">
                  <a:moveTo>
                    <a:pt x="3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5" y="42"/>
                    <a:pt x="12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41" y="42"/>
                    <a:pt x="46" y="37"/>
                    <a:pt x="46" y="3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5"/>
                    <a:pt x="41" y="0"/>
                    <a:pt x="35" y="0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111"/>
            <p:cNvSpPr>
              <a:spLocks/>
            </p:cNvSpPr>
            <p:nvPr/>
          </p:nvSpPr>
          <p:spPr bwMode="auto">
            <a:xfrm>
              <a:off x="2376488" y="1377951"/>
              <a:ext cx="119063" cy="107950"/>
            </a:xfrm>
            <a:custGeom>
              <a:avLst/>
              <a:gdLst>
                <a:gd name="T0" fmla="*/ 11 w 46"/>
                <a:gd name="T1" fmla="*/ 42 h 42"/>
                <a:gd name="T2" fmla="*/ 34 w 46"/>
                <a:gd name="T3" fmla="*/ 42 h 42"/>
                <a:gd name="T4" fmla="*/ 46 w 46"/>
                <a:gd name="T5" fmla="*/ 31 h 42"/>
                <a:gd name="T6" fmla="*/ 46 w 46"/>
                <a:gd name="T7" fmla="*/ 12 h 42"/>
                <a:gd name="T8" fmla="*/ 34 w 46"/>
                <a:gd name="T9" fmla="*/ 0 h 42"/>
                <a:gd name="T10" fmla="*/ 11 w 46"/>
                <a:gd name="T11" fmla="*/ 0 h 42"/>
                <a:gd name="T12" fmla="*/ 0 w 46"/>
                <a:gd name="T13" fmla="*/ 12 h 42"/>
                <a:gd name="T14" fmla="*/ 0 w 46"/>
                <a:gd name="T15" fmla="*/ 31 h 42"/>
                <a:gd name="T16" fmla="*/ 11 w 46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cubicBezTo>
                    <a:pt x="34" y="42"/>
                    <a:pt x="34" y="42"/>
                    <a:pt x="34" y="42"/>
                  </a:cubicBezTo>
                  <a:cubicBezTo>
                    <a:pt x="41" y="42"/>
                    <a:pt x="46" y="37"/>
                    <a:pt x="46" y="3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5"/>
                    <a:pt x="41" y="0"/>
                    <a:pt x="3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5" y="42"/>
                    <a:pt x="11" y="42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12"/>
            <p:cNvSpPr>
              <a:spLocks/>
            </p:cNvSpPr>
            <p:nvPr/>
          </p:nvSpPr>
          <p:spPr bwMode="auto">
            <a:xfrm>
              <a:off x="2690813" y="1247776"/>
              <a:ext cx="117475" cy="109538"/>
            </a:xfrm>
            <a:custGeom>
              <a:avLst/>
              <a:gdLst>
                <a:gd name="T0" fmla="*/ 35 w 46"/>
                <a:gd name="T1" fmla="*/ 0 h 42"/>
                <a:gd name="T2" fmla="*/ 12 w 46"/>
                <a:gd name="T3" fmla="*/ 0 h 42"/>
                <a:gd name="T4" fmla="*/ 0 w 46"/>
                <a:gd name="T5" fmla="*/ 12 h 42"/>
                <a:gd name="T6" fmla="*/ 0 w 46"/>
                <a:gd name="T7" fmla="*/ 31 h 42"/>
                <a:gd name="T8" fmla="*/ 12 w 46"/>
                <a:gd name="T9" fmla="*/ 42 h 42"/>
                <a:gd name="T10" fmla="*/ 35 w 46"/>
                <a:gd name="T11" fmla="*/ 42 h 42"/>
                <a:gd name="T12" fmla="*/ 46 w 46"/>
                <a:gd name="T13" fmla="*/ 31 h 42"/>
                <a:gd name="T14" fmla="*/ 46 w 46"/>
                <a:gd name="T15" fmla="*/ 12 h 42"/>
                <a:gd name="T16" fmla="*/ 35 w 46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2">
                  <a:moveTo>
                    <a:pt x="3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5" y="42"/>
                    <a:pt x="12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41" y="42"/>
                    <a:pt x="46" y="37"/>
                    <a:pt x="46" y="3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6"/>
                    <a:pt x="41" y="0"/>
                    <a:pt x="35" y="0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13"/>
            <p:cNvSpPr>
              <a:spLocks/>
            </p:cNvSpPr>
            <p:nvPr/>
          </p:nvSpPr>
          <p:spPr bwMode="auto">
            <a:xfrm>
              <a:off x="2533651" y="1247776"/>
              <a:ext cx="119063" cy="109538"/>
            </a:xfrm>
            <a:custGeom>
              <a:avLst/>
              <a:gdLst>
                <a:gd name="T0" fmla="*/ 12 w 46"/>
                <a:gd name="T1" fmla="*/ 42 h 42"/>
                <a:gd name="T2" fmla="*/ 35 w 46"/>
                <a:gd name="T3" fmla="*/ 42 h 42"/>
                <a:gd name="T4" fmla="*/ 46 w 46"/>
                <a:gd name="T5" fmla="*/ 31 h 42"/>
                <a:gd name="T6" fmla="*/ 46 w 46"/>
                <a:gd name="T7" fmla="*/ 12 h 42"/>
                <a:gd name="T8" fmla="*/ 35 w 46"/>
                <a:gd name="T9" fmla="*/ 0 h 42"/>
                <a:gd name="T10" fmla="*/ 12 w 46"/>
                <a:gd name="T11" fmla="*/ 0 h 42"/>
                <a:gd name="T12" fmla="*/ 0 w 46"/>
                <a:gd name="T13" fmla="*/ 12 h 42"/>
                <a:gd name="T14" fmla="*/ 0 w 46"/>
                <a:gd name="T15" fmla="*/ 31 h 42"/>
                <a:gd name="T16" fmla="*/ 12 w 46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2">
                  <a:moveTo>
                    <a:pt x="12" y="42"/>
                  </a:moveTo>
                  <a:cubicBezTo>
                    <a:pt x="35" y="42"/>
                    <a:pt x="35" y="42"/>
                    <a:pt x="35" y="42"/>
                  </a:cubicBezTo>
                  <a:cubicBezTo>
                    <a:pt x="41" y="42"/>
                    <a:pt x="46" y="37"/>
                    <a:pt x="46" y="3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6"/>
                    <a:pt x="41" y="0"/>
                    <a:pt x="3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5" y="42"/>
                    <a:pt x="12" y="42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14"/>
            <p:cNvSpPr>
              <a:spLocks/>
            </p:cNvSpPr>
            <p:nvPr/>
          </p:nvSpPr>
          <p:spPr bwMode="auto">
            <a:xfrm>
              <a:off x="2376488" y="1247776"/>
              <a:ext cx="119063" cy="109538"/>
            </a:xfrm>
            <a:custGeom>
              <a:avLst/>
              <a:gdLst>
                <a:gd name="T0" fmla="*/ 11 w 46"/>
                <a:gd name="T1" fmla="*/ 42 h 42"/>
                <a:gd name="T2" fmla="*/ 34 w 46"/>
                <a:gd name="T3" fmla="*/ 42 h 42"/>
                <a:gd name="T4" fmla="*/ 46 w 46"/>
                <a:gd name="T5" fmla="*/ 31 h 42"/>
                <a:gd name="T6" fmla="*/ 46 w 46"/>
                <a:gd name="T7" fmla="*/ 12 h 42"/>
                <a:gd name="T8" fmla="*/ 34 w 46"/>
                <a:gd name="T9" fmla="*/ 0 h 42"/>
                <a:gd name="T10" fmla="*/ 11 w 46"/>
                <a:gd name="T11" fmla="*/ 0 h 42"/>
                <a:gd name="T12" fmla="*/ 0 w 46"/>
                <a:gd name="T13" fmla="*/ 12 h 42"/>
                <a:gd name="T14" fmla="*/ 0 w 46"/>
                <a:gd name="T15" fmla="*/ 31 h 42"/>
                <a:gd name="T16" fmla="*/ 11 w 46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cubicBezTo>
                    <a:pt x="34" y="42"/>
                    <a:pt x="34" y="42"/>
                    <a:pt x="34" y="42"/>
                  </a:cubicBezTo>
                  <a:cubicBezTo>
                    <a:pt x="41" y="42"/>
                    <a:pt x="46" y="37"/>
                    <a:pt x="46" y="3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6"/>
                    <a:pt x="41" y="0"/>
                    <a:pt x="3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5" y="42"/>
                    <a:pt x="11" y="42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15"/>
            <p:cNvSpPr>
              <a:spLocks/>
            </p:cNvSpPr>
            <p:nvPr/>
          </p:nvSpPr>
          <p:spPr bwMode="auto">
            <a:xfrm>
              <a:off x="2397126" y="1433513"/>
              <a:ext cx="388938" cy="504825"/>
            </a:xfrm>
            <a:custGeom>
              <a:avLst/>
              <a:gdLst>
                <a:gd name="T0" fmla="*/ 141 w 151"/>
                <a:gd name="T1" fmla="*/ 76 h 196"/>
                <a:gd name="T2" fmla="*/ 116 w 151"/>
                <a:gd name="T3" fmla="*/ 92 h 196"/>
                <a:gd name="T4" fmla="*/ 106 w 151"/>
                <a:gd name="T5" fmla="*/ 120 h 196"/>
                <a:gd name="T6" fmla="*/ 108 w 151"/>
                <a:gd name="T7" fmla="*/ 15 h 196"/>
                <a:gd name="T8" fmla="*/ 92 w 151"/>
                <a:gd name="T9" fmla="*/ 0 h 196"/>
                <a:gd name="T10" fmla="*/ 77 w 151"/>
                <a:gd name="T11" fmla="*/ 13 h 196"/>
                <a:gd name="T12" fmla="*/ 76 w 151"/>
                <a:gd name="T13" fmla="*/ 77 h 196"/>
                <a:gd name="T14" fmla="*/ 50 w 151"/>
                <a:gd name="T15" fmla="*/ 80 h 196"/>
                <a:gd name="T16" fmla="*/ 1 w 151"/>
                <a:gd name="T17" fmla="*/ 108 h 196"/>
                <a:gd name="T18" fmla="*/ 11 w 151"/>
                <a:gd name="T19" fmla="*/ 168 h 196"/>
                <a:gd name="T20" fmla="*/ 13 w 151"/>
                <a:gd name="T21" fmla="*/ 195 h 196"/>
                <a:gd name="T22" fmla="*/ 110 w 151"/>
                <a:gd name="T23" fmla="*/ 196 h 196"/>
                <a:gd name="T24" fmla="*/ 129 w 151"/>
                <a:gd name="T25" fmla="*/ 180 h 196"/>
                <a:gd name="T26" fmla="*/ 146 w 151"/>
                <a:gd name="T27" fmla="*/ 96 h 196"/>
                <a:gd name="T28" fmla="*/ 141 w 151"/>
                <a:gd name="T29" fmla="*/ 7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196">
                  <a:moveTo>
                    <a:pt x="141" y="76"/>
                  </a:moveTo>
                  <a:cubicBezTo>
                    <a:pt x="141" y="76"/>
                    <a:pt x="117" y="76"/>
                    <a:pt x="116" y="92"/>
                  </a:cubicBezTo>
                  <a:cubicBezTo>
                    <a:pt x="116" y="92"/>
                    <a:pt x="117" y="118"/>
                    <a:pt x="106" y="120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5"/>
                    <a:pt x="110" y="0"/>
                    <a:pt x="92" y="0"/>
                  </a:cubicBezTo>
                  <a:cubicBezTo>
                    <a:pt x="92" y="0"/>
                    <a:pt x="77" y="0"/>
                    <a:pt x="77" y="13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64" y="78"/>
                    <a:pt x="50" y="80"/>
                  </a:cubicBezTo>
                  <a:cubicBezTo>
                    <a:pt x="50" y="80"/>
                    <a:pt x="0" y="86"/>
                    <a:pt x="1" y="108"/>
                  </a:cubicBezTo>
                  <a:cubicBezTo>
                    <a:pt x="1" y="108"/>
                    <a:pt x="6" y="152"/>
                    <a:pt x="11" y="168"/>
                  </a:cubicBezTo>
                  <a:cubicBezTo>
                    <a:pt x="11" y="168"/>
                    <a:pt x="15" y="185"/>
                    <a:pt x="13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10" y="196"/>
                    <a:pt x="121" y="193"/>
                    <a:pt x="129" y="180"/>
                  </a:cubicBezTo>
                  <a:cubicBezTo>
                    <a:pt x="129" y="180"/>
                    <a:pt x="146" y="151"/>
                    <a:pt x="146" y="96"/>
                  </a:cubicBezTo>
                  <a:cubicBezTo>
                    <a:pt x="146" y="96"/>
                    <a:pt x="151" y="76"/>
                    <a:pt x="141" y="76"/>
                  </a:cubicBezTo>
                  <a:close/>
                </a:path>
              </a:pathLst>
            </a:custGeom>
            <a:solidFill>
              <a:srgbClr val="FB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16"/>
            <p:cNvSpPr>
              <a:spLocks/>
            </p:cNvSpPr>
            <p:nvPr/>
          </p:nvSpPr>
          <p:spPr bwMode="auto">
            <a:xfrm>
              <a:off x="2533651" y="1506538"/>
              <a:ext cx="44450" cy="107950"/>
            </a:xfrm>
            <a:custGeom>
              <a:avLst/>
              <a:gdLst>
                <a:gd name="T0" fmla="*/ 12 w 17"/>
                <a:gd name="T1" fmla="*/ 42 h 42"/>
                <a:gd name="T2" fmla="*/ 16 w 17"/>
                <a:gd name="T3" fmla="*/ 42 h 42"/>
                <a:gd name="T4" fmla="*/ 17 w 17"/>
                <a:gd name="T5" fmla="*/ 0 h 42"/>
                <a:gd name="T6" fmla="*/ 12 w 17"/>
                <a:gd name="T7" fmla="*/ 0 h 42"/>
                <a:gd name="T8" fmla="*/ 0 w 17"/>
                <a:gd name="T9" fmla="*/ 12 h 42"/>
                <a:gd name="T10" fmla="*/ 0 w 17"/>
                <a:gd name="T11" fmla="*/ 31 h 42"/>
                <a:gd name="T12" fmla="*/ 12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2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5" y="42"/>
                    <a:pt x="12" y="42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17"/>
            <p:cNvSpPr>
              <a:spLocks/>
            </p:cNvSpPr>
            <p:nvPr/>
          </p:nvSpPr>
          <p:spPr bwMode="auto">
            <a:xfrm>
              <a:off x="2533651" y="1377951"/>
              <a:ext cx="119063" cy="107950"/>
            </a:xfrm>
            <a:custGeom>
              <a:avLst/>
              <a:gdLst>
                <a:gd name="T0" fmla="*/ 12 w 46"/>
                <a:gd name="T1" fmla="*/ 42 h 42"/>
                <a:gd name="T2" fmla="*/ 17 w 46"/>
                <a:gd name="T3" fmla="*/ 42 h 42"/>
                <a:gd name="T4" fmla="*/ 17 w 46"/>
                <a:gd name="T5" fmla="*/ 37 h 42"/>
                <a:gd name="T6" fmla="*/ 39 w 46"/>
                <a:gd name="T7" fmla="*/ 15 h 42"/>
                <a:gd name="T8" fmla="*/ 46 w 46"/>
                <a:gd name="T9" fmla="*/ 16 h 42"/>
                <a:gd name="T10" fmla="*/ 46 w 46"/>
                <a:gd name="T11" fmla="*/ 12 h 42"/>
                <a:gd name="T12" fmla="*/ 35 w 46"/>
                <a:gd name="T13" fmla="*/ 0 h 42"/>
                <a:gd name="T14" fmla="*/ 12 w 46"/>
                <a:gd name="T15" fmla="*/ 0 h 42"/>
                <a:gd name="T16" fmla="*/ 0 w 46"/>
                <a:gd name="T17" fmla="*/ 12 h 42"/>
                <a:gd name="T18" fmla="*/ 0 w 46"/>
                <a:gd name="T19" fmla="*/ 31 h 42"/>
                <a:gd name="T20" fmla="*/ 12 w 46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42">
                  <a:moveTo>
                    <a:pt x="12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21"/>
                    <a:pt x="30" y="15"/>
                    <a:pt x="39" y="15"/>
                  </a:cubicBezTo>
                  <a:cubicBezTo>
                    <a:pt x="42" y="15"/>
                    <a:pt x="44" y="15"/>
                    <a:pt x="46" y="16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5"/>
                    <a:pt x="41" y="0"/>
                    <a:pt x="3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5" y="42"/>
                    <a:pt x="12" y="42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8" name="组合 1257"/>
          <p:cNvGrpSpPr/>
          <p:nvPr/>
        </p:nvGrpSpPr>
        <p:grpSpPr>
          <a:xfrm>
            <a:off x="1318703" y="1629594"/>
            <a:ext cx="696070" cy="697193"/>
            <a:chOff x="5387976" y="1089026"/>
            <a:chExt cx="984250" cy="985838"/>
          </a:xfrm>
        </p:grpSpPr>
        <p:sp>
          <p:nvSpPr>
            <p:cNvPr id="1229" name="Freeform 81"/>
            <p:cNvSpPr>
              <a:spLocks/>
            </p:cNvSpPr>
            <p:nvPr/>
          </p:nvSpPr>
          <p:spPr bwMode="auto">
            <a:xfrm>
              <a:off x="5387976" y="1089026"/>
              <a:ext cx="984250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7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7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7" y="383"/>
                    <a:pt x="77" y="383"/>
                    <a:pt x="77" y="383"/>
                  </a:cubicBezTo>
                  <a:cubicBezTo>
                    <a:pt x="34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4" y="0"/>
                    <a:pt x="77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6A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31"/>
            <p:cNvSpPr>
              <a:spLocks/>
            </p:cNvSpPr>
            <p:nvPr/>
          </p:nvSpPr>
          <p:spPr bwMode="auto">
            <a:xfrm>
              <a:off x="6094413" y="1485901"/>
              <a:ext cx="77788" cy="122238"/>
            </a:xfrm>
            <a:custGeom>
              <a:avLst/>
              <a:gdLst>
                <a:gd name="T0" fmla="*/ 8 w 30"/>
                <a:gd name="T1" fmla="*/ 1 h 48"/>
                <a:gd name="T2" fmla="*/ 8 w 30"/>
                <a:gd name="T3" fmla="*/ 1 h 48"/>
                <a:gd name="T4" fmla="*/ 2 w 30"/>
                <a:gd name="T5" fmla="*/ 4 h 48"/>
                <a:gd name="T6" fmla="*/ 3 w 30"/>
                <a:gd name="T7" fmla="*/ 10 h 48"/>
                <a:gd name="T8" fmla="*/ 21 w 30"/>
                <a:gd name="T9" fmla="*/ 36 h 48"/>
                <a:gd name="T10" fmla="*/ 20 w 30"/>
                <a:gd name="T11" fmla="*/ 43 h 48"/>
                <a:gd name="T12" fmla="*/ 24 w 30"/>
                <a:gd name="T13" fmla="*/ 46 h 48"/>
                <a:gd name="T14" fmla="*/ 30 w 30"/>
                <a:gd name="T15" fmla="*/ 44 h 48"/>
                <a:gd name="T16" fmla="*/ 30 w 30"/>
                <a:gd name="T17" fmla="*/ 44 h 48"/>
                <a:gd name="T18" fmla="*/ 30 w 30"/>
                <a:gd name="T19" fmla="*/ 36 h 48"/>
                <a:gd name="T20" fmla="*/ 8 w 30"/>
                <a:gd name="T21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8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3" y="0"/>
                    <a:pt x="2" y="4"/>
                  </a:cubicBezTo>
                  <a:cubicBezTo>
                    <a:pt x="2" y="4"/>
                    <a:pt x="0" y="7"/>
                    <a:pt x="3" y="10"/>
                  </a:cubicBezTo>
                  <a:cubicBezTo>
                    <a:pt x="13" y="14"/>
                    <a:pt x="21" y="24"/>
                    <a:pt x="21" y="36"/>
                  </a:cubicBezTo>
                  <a:cubicBezTo>
                    <a:pt x="21" y="39"/>
                    <a:pt x="20" y="41"/>
                    <a:pt x="20" y="43"/>
                  </a:cubicBezTo>
                  <a:cubicBezTo>
                    <a:pt x="20" y="44"/>
                    <a:pt x="21" y="46"/>
                    <a:pt x="24" y="46"/>
                  </a:cubicBezTo>
                  <a:cubicBezTo>
                    <a:pt x="24" y="46"/>
                    <a:pt x="29" y="48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1"/>
                    <a:pt x="30" y="39"/>
                    <a:pt x="30" y="36"/>
                  </a:cubicBezTo>
                  <a:cubicBezTo>
                    <a:pt x="30" y="21"/>
                    <a:pt x="21" y="8"/>
                    <a:pt x="8" y="1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32"/>
            <p:cNvSpPr>
              <a:spLocks/>
            </p:cNvSpPr>
            <p:nvPr/>
          </p:nvSpPr>
          <p:spPr bwMode="auto">
            <a:xfrm>
              <a:off x="5584826" y="1485901"/>
              <a:ext cx="77788" cy="122238"/>
            </a:xfrm>
            <a:custGeom>
              <a:avLst/>
              <a:gdLst>
                <a:gd name="T0" fmla="*/ 22 w 30"/>
                <a:gd name="T1" fmla="*/ 1 h 48"/>
                <a:gd name="T2" fmla="*/ 22 w 30"/>
                <a:gd name="T3" fmla="*/ 1 h 48"/>
                <a:gd name="T4" fmla="*/ 0 w 30"/>
                <a:gd name="T5" fmla="*/ 36 h 48"/>
                <a:gd name="T6" fmla="*/ 0 w 30"/>
                <a:gd name="T7" fmla="*/ 44 h 48"/>
                <a:gd name="T8" fmla="*/ 0 w 30"/>
                <a:gd name="T9" fmla="*/ 44 h 48"/>
                <a:gd name="T10" fmla="*/ 6 w 30"/>
                <a:gd name="T11" fmla="*/ 46 h 48"/>
                <a:gd name="T12" fmla="*/ 10 w 30"/>
                <a:gd name="T13" fmla="*/ 43 h 48"/>
                <a:gd name="T14" fmla="*/ 9 w 30"/>
                <a:gd name="T15" fmla="*/ 36 h 48"/>
                <a:gd name="T16" fmla="*/ 27 w 30"/>
                <a:gd name="T17" fmla="*/ 10 h 48"/>
                <a:gd name="T18" fmla="*/ 28 w 30"/>
                <a:gd name="T19" fmla="*/ 4 h 48"/>
                <a:gd name="T20" fmla="*/ 22 w 30"/>
                <a:gd name="T21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8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9" y="8"/>
                    <a:pt x="0" y="21"/>
                    <a:pt x="0" y="36"/>
                  </a:cubicBezTo>
                  <a:cubicBezTo>
                    <a:pt x="0" y="39"/>
                    <a:pt x="0" y="41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8"/>
                    <a:pt x="6" y="46"/>
                    <a:pt x="6" y="46"/>
                  </a:cubicBezTo>
                  <a:cubicBezTo>
                    <a:pt x="9" y="46"/>
                    <a:pt x="10" y="44"/>
                    <a:pt x="10" y="43"/>
                  </a:cubicBezTo>
                  <a:cubicBezTo>
                    <a:pt x="10" y="41"/>
                    <a:pt x="9" y="39"/>
                    <a:pt x="9" y="36"/>
                  </a:cubicBezTo>
                  <a:cubicBezTo>
                    <a:pt x="9" y="24"/>
                    <a:pt x="17" y="14"/>
                    <a:pt x="27" y="10"/>
                  </a:cubicBezTo>
                  <a:cubicBezTo>
                    <a:pt x="30" y="7"/>
                    <a:pt x="28" y="4"/>
                    <a:pt x="28" y="4"/>
                  </a:cubicBezTo>
                  <a:cubicBezTo>
                    <a:pt x="27" y="0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33"/>
            <p:cNvSpPr>
              <a:spLocks noEditPoints="1"/>
            </p:cNvSpPr>
            <p:nvPr/>
          </p:nvSpPr>
          <p:spPr bwMode="auto">
            <a:xfrm>
              <a:off x="5516563" y="1349376"/>
              <a:ext cx="725488" cy="398463"/>
            </a:xfrm>
            <a:custGeom>
              <a:avLst/>
              <a:gdLst>
                <a:gd name="T0" fmla="*/ 229 w 282"/>
                <a:gd name="T1" fmla="*/ 25 h 155"/>
                <a:gd name="T2" fmla="*/ 229 w 282"/>
                <a:gd name="T3" fmla="*/ 25 h 155"/>
                <a:gd name="T4" fmla="*/ 186 w 282"/>
                <a:gd name="T5" fmla="*/ 11 h 155"/>
                <a:gd name="T6" fmla="*/ 169 w 282"/>
                <a:gd name="T7" fmla="*/ 8 h 155"/>
                <a:gd name="T8" fmla="*/ 157 w 282"/>
                <a:gd name="T9" fmla="*/ 10 h 155"/>
                <a:gd name="T10" fmla="*/ 142 w 282"/>
                <a:gd name="T11" fmla="*/ 0 h 155"/>
                <a:gd name="T12" fmla="*/ 127 w 282"/>
                <a:gd name="T13" fmla="*/ 10 h 155"/>
                <a:gd name="T14" fmla="*/ 113 w 282"/>
                <a:gd name="T15" fmla="*/ 8 h 155"/>
                <a:gd name="T16" fmla="*/ 98 w 282"/>
                <a:gd name="T17" fmla="*/ 11 h 155"/>
                <a:gd name="T18" fmla="*/ 52 w 282"/>
                <a:gd name="T19" fmla="*/ 25 h 155"/>
                <a:gd name="T20" fmla="*/ 53 w 282"/>
                <a:gd name="T21" fmla="*/ 25 h 155"/>
                <a:gd name="T22" fmla="*/ 0 w 282"/>
                <a:gd name="T23" fmla="*/ 89 h 155"/>
                <a:gd name="T24" fmla="*/ 66 w 282"/>
                <a:gd name="T25" fmla="*/ 155 h 155"/>
                <a:gd name="T26" fmla="*/ 130 w 282"/>
                <a:gd name="T27" fmla="*/ 102 h 155"/>
                <a:gd name="T28" fmla="*/ 136 w 282"/>
                <a:gd name="T29" fmla="*/ 88 h 155"/>
                <a:gd name="T30" fmla="*/ 140 w 282"/>
                <a:gd name="T31" fmla="*/ 89 h 155"/>
                <a:gd name="T32" fmla="*/ 147 w 282"/>
                <a:gd name="T33" fmla="*/ 87 h 155"/>
                <a:gd name="T34" fmla="*/ 152 w 282"/>
                <a:gd name="T35" fmla="*/ 103 h 155"/>
                <a:gd name="T36" fmla="*/ 216 w 282"/>
                <a:gd name="T37" fmla="*/ 155 h 155"/>
                <a:gd name="T38" fmla="*/ 282 w 282"/>
                <a:gd name="T39" fmla="*/ 89 h 155"/>
                <a:gd name="T40" fmla="*/ 229 w 282"/>
                <a:gd name="T41" fmla="*/ 25 h 155"/>
                <a:gd name="T42" fmla="*/ 66 w 282"/>
                <a:gd name="T43" fmla="*/ 138 h 155"/>
                <a:gd name="T44" fmla="*/ 17 w 282"/>
                <a:gd name="T45" fmla="*/ 89 h 155"/>
                <a:gd name="T46" fmla="*/ 66 w 282"/>
                <a:gd name="T47" fmla="*/ 40 h 155"/>
                <a:gd name="T48" fmla="*/ 75 w 282"/>
                <a:gd name="T49" fmla="*/ 41 h 155"/>
                <a:gd name="T50" fmla="*/ 74 w 282"/>
                <a:gd name="T51" fmla="*/ 46 h 155"/>
                <a:gd name="T52" fmla="*/ 113 w 282"/>
                <a:gd name="T53" fmla="*/ 85 h 155"/>
                <a:gd name="T54" fmla="*/ 114 w 282"/>
                <a:gd name="T55" fmla="*/ 85 h 155"/>
                <a:gd name="T56" fmla="*/ 115 w 282"/>
                <a:gd name="T57" fmla="*/ 89 h 155"/>
                <a:gd name="T58" fmla="*/ 66 w 282"/>
                <a:gd name="T59" fmla="*/ 138 h 155"/>
                <a:gd name="T60" fmla="*/ 216 w 282"/>
                <a:gd name="T61" fmla="*/ 138 h 155"/>
                <a:gd name="T62" fmla="*/ 167 w 282"/>
                <a:gd name="T63" fmla="*/ 89 h 155"/>
                <a:gd name="T64" fmla="*/ 168 w 282"/>
                <a:gd name="T65" fmla="*/ 85 h 155"/>
                <a:gd name="T66" fmla="*/ 169 w 282"/>
                <a:gd name="T67" fmla="*/ 85 h 155"/>
                <a:gd name="T68" fmla="*/ 208 w 282"/>
                <a:gd name="T69" fmla="*/ 46 h 155"/>
                <a:gd name="T70" fmla="*/ 208 w 282"/>
                <a:gd name="T71" fmla="*/ 41 h 155"/>
                <a:gd name="T72" fmla="*/ 216 w 282"/>
                <a:gd name="T73" fmla="*/ 40 h 155"/>
                <a:gd name="T74" fmla="*/ 265 w 282"/>
                <a:gd name="T75" fmla="*/ 89 h 155"/>
                <a:gd name="T76" fmla="*/ 216 w 282"/>
                <a:gd name="T77" fmla="*/ 13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2" h="155">
                  <a:moveTo>
                    <a:pt x="229" y="25"/>
                  </a:moveTo>
                  <a:cubicBezTo>
                    <a:pt x="229" y="25"/>
                    <a:pt x="229" y="25"/>
                    <a:pt x="229" y="25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1" y="9"/>
                    <a:pt x="175" y="8"/>
                    <a:pt x="169" y="8"/>
                  </a:cubicBezTo>
                  <a:cubicBezTo>
                    <a:pt x="165" y="8"/>
                    <a:pt x="161" y="8"/>
                    <a:pt x="157" y="10"/>
                  </a:cubicBezTo>
                  <a:cubicBezTo>
                    <a:pt x="154" y="4"/>
                    <a:pt x="148" y="0"/>
                    <a:pt x="142" y="0"/>
                  </a:cubicBezTo>
                  <a:cubicBezTo>
                    <a:pt x="135" y="0"/>
                    <a:pt x="129" y="4"/>
                    <a:pt x="127" y="10"/>
                  </a:cubicBezTo>
                  <a:cubicBezTo>
                    <a:pt x="123" y="8"/>
                    <a:pt x="118" y="8"/>
                    <a:pt x="113" y="8"/>
                  </a:cubicBezTo>
                  <a:cubicBezTo>
                    <a:pt x="108" y="8"/>
                    <a:pt x="102" y="9"/>
                    <a:pt x="98" y="11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23" y="31"/>
                    <a:pt x="0" y="58"/>
                    <a:pt x="0" y="89"/>
                  </a:cubicBezTo>
                  <a:cubicBezTo>
                    <a:pt x="0" y="126"/>
                    <a:pt x="29" y="155"/>
                    <a:pt x="66" y="155"/>
                  </a:cubicBezTo>
                  <a:cubicBezTo>
                    <a:pt x="97" y="155"/>
                    <a:pt x="124" y="132"/>
                    <a:pt x="130" y="102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7" y="89"/>
                    <a:pt x="139" y="89"/>
                    <a:pt x="140" y="89"/>
                  </a:cubicBezTo>
                  <a:cubicBezTo>
                    <a:pt x="143" y="89"/>
                    <a:pt x="145" y="88"/>
                    <a:pt x="147" y="87"/>
                  </a:cubicBezTo>
                  <a:cubicBezTo>
                    <a:pt x="152" y="103"/>
                    <a:pt x="152" y="103"/>
                    <a:pt x="152" y="103"/>
                  </a:cubicBezTo>
                  <a:cubicBezTo>
                    <a:pt x="158" y="132"/>
                    <a:pt x="185" y="155"/>
                    <a:pt x="216" y="155"/>
                  </a:cubicBezTo>
                  <a:cubicBezTo>
                    <a:pt x="253" y="155"/>
                    <a:pt x="282" y="126"/>
                    <a:pt x="282" y="89"/>
                  </a:cubicBezTo>
                  <a:cubicBezTo>
                    <a:pt x="282" y="58"/>
                    <a:pt x="259" y="31"/>
                    <a:pt x="229" y="25"/>
                  </a:cubicBezTo>
                  <a:close/>
                  <a:moveTo>
                    <a:pt x="66" y="138"/>
                  </a:moveTo>
                  <a:cubicBezTo>
                    <a:pt x="39" y="138"/>
                    <a:pt x="17" y="116"/>
                    <a:pt x="17" y="89"/>
                  </a:cubicBezTo>
                  <a:cubicBezTo>
                    <a:pt x="17" y="62"/>
                    <a:pt x="39" y="40"/>
                    <a:pt x="66" y="40"/>
                  </a:cubicBezTo>
                  <a:cubicBezTo>
                    <a:pt x="69" y="40"/>
                    <a:pt x="72" y="41"/>
                    <a:pt x="75" y="41"/>
                  </a:cubicBezTo>
                  <a:cubicBezTo>
                    <a:pt x="75" y="43"/>
                    <a:pt x="74" y="45"/>
                    <a:pt x="74" y="46"/>
                  </a:cubicBezTo>
                  <a:cubicBezTo>
                    <a:pt x="74" y="68"/>
                    <a:pt x="92" y="85"/>
                    <a:pt x="113" y="85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5" y="87"/>
                    <a:pt x="115" y="88"/>
                    <a:pt x="115" y="89"/>
                  </a:cubicBezTo>
                  <a:cubicBezTo>
                    <a:pt x="115" y="116"/>
                    <a:pt x="93" y="138"/>
                    <a:pt x="66" y="138"/>
                  </a:cubicBezTo>
                  <a:close/>
                  <a:moveTo>
                    <a:pt x="216" y="138"/>
                  </a:moveTo>
                  <a:cubicBezTo>
                    <a:pt x="189" y="138"/>
                    <a:pt x="167" y="116"/>
                    <a:pt x="167" y="89"/>
                  </a:cubicBezTo>
                  <a:cubicBezTo>
                    <a:pt x="167" y="88"/>
                    <a:pt x="168" y="87"/>
                    <a:pt x="168" y="85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91" y="85"/>
                    <a:pt x="208" y="68"/>
                    <a:pt x="208" y="46"/>
                  </a:cubicBezTo>
                  <a:cubicBezTo>
                    <a:pt x="208" y="45"/>
                    <a:pt x="208" y="43"/>
                    <a:pt x="208" y="41"/>
                  </a:cubicBezTo>
                  <a:cubicBezTo>
                    <a:pt x="211" y="41"/>
                    <a:pt x="213" y="40"/>
                    <a:pt x="216" y="40"/>
                  </a:cubicBezTo>
                  <a:cubicBezTo>
                    <a:pt x="243" y="40"/>
                    <a:pt x="265" y="62"/>
                    <a:pt x="265" y="89"/>
                  </a:cubicBezTo>
                  <a:cubicBezTo>
                    <a:pt x="265" y="116"/>
                    <a:pt x="243" y="138"/>
                    <a:pt x="216" y="138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3" name="组合 1252"/>
          <p:cNvGrpSpPr/>
          <p:nvPr/>
        </p:nvGrpSpPr>
        <p:grpSpPr>
          <a:xfrm>
            <a:off x="8116330" y="2551630"/>
            <a:ext cx="697193" cy="697193"/>
            <a:chOff x="1028701" y="2159001"/>
            <a:chExt cx="985838" cy="985838"/>
          </a:xfrm>
        </p:grpSpPr>
        <p:sp>
          <p:nvSpPr>
            <p:cNvPr id="1221" name="Freeform 73"/>
            <p:cNvSpPr>
              <a:spLocks/>
            </p:cNvSpPr>
            <p:nvPr/>
          </p:nvSpPr>
          <p:spPr bwMode="auto">
            <a:xfrm>
              <a:off x="1028701" y="2159001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9E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60"/>
            <p:cNvSpPr>
              <a:spLocks/>
            </p:cNvSpPr>
            <p:nvPr/>
          </p:nvSpPr>
          <p:spPr bwMode="auto">
            <a:xfrm>
              <a:off x="1306513" y="2851151"/>
              <a:ext cx="457200" cy="136525"/>
            </a:xfrm>
            <a:custGeom>
              <a:avLst/>
              <a:gdLst>
                <a:gd name="T0" fmla="*/ 33 w 178"/>
                <a:gd name="T1" fmla="*/ 53 h 53"/>
                <a:gd name="T2" fmla="*/ 145 w 178"/>
                <a:gd name="T3" fmla="*/ 53 h 53"/>
                <a:gd name="T4" fmla="*/ 178 w 178"/>
                <a:gd name="T5" fmla="*/ 0 h 53"/>
                <a:gd name="T6" fmla="*/ 0 w 178"/>
                <a:gd name="T7" fmla="*/ 0 h 53"/>
                <a:gd name="T8" fmla="*/ 33 w 17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53">
                  <a:moveTo>
                    <a:pt x="33" y="53"/>
                  </a:moveTo>
                  <a:cubicBezTo>
                    <a:pt x="145" y="53"/>
                    <a:pt x="145" y="53"/>
                    <a:pt x="145" y="53"/>
                  </a:cubicBezTo>
                  <a:cubicBezTo>
                    <a:pt x="160" y="53"/>
                    <a:pt x="172" y="17"/>
                    <a:pt x="17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7"/>
                    <a:pt x="18" y="53"/>
                    <a:pt x="33" y="53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61"/>
            <p:cNvSpPr>
              <a:spLocks noEditPoints="1"/>
            </p:cNvSpPr>
            <p:nvPr/>
          </p:nvSpPr>
          <p:spPr bwMode="auto">
            <a:xfrm>
              <a:off x="1303338" y="2290763"/>
              <a:ext cx="463550" cy="506413"/>
            </a:xfrm>
            <a:custGeom>
              <a:avLst/>
              <a:gdLst>
                <a:gd name="T0" fmla="*/ 0 w 180"/>
                <a:gd name="T1" fmla="*/ 197 h 197"/>
                <a:gd name="T2" fmla="*/ 180 w 180"/>
                <a:gd name="T3" fmla="*/ 197 h 197"/>
                <a:gd name="T4" fmla="*/ 146 w 180"/>
                <a:gd name="T5" fmla="*/ 165 h 197"/>
                <a:gd name="T6" fmla="*/ 103 w 180"/>
                <a:gd name="T7" fmla="*/ 165 h 197"/>
                <a:gd name="T8" fmla="*/ 95 w 180"/>
                <a:gd name="T9" fmla="*/ 100 h 197"/>
                <a:gd name="T10" fmla="*/ 96 w 180"/>
                <a:gd name="T11" fmla="*/ 100 h 197"/>
                <a:gd name="T12" fmla="*/ 122 w 180"/>
                <a:gd name="T13" fmla="*/ 73 h 197"/>
                <a:gd name="T14" fmla="*/ 108 w 180"/>
                <a:gd name="T15" fmla="*/ 50 h 197"/>
                <a:gd name="T16" fmla="*/ 113 w 180"/>
                <a:gd name="T17" fmla="*/ 34 h 197"/>
                <a:gd name="T18" fmla="*/ 86 w 180"/>
                <a:gd name="T19" fmla="*/ 8 h 197"/>
                <a:gd name="T20" fmla="*/ 68 w 180"/>
                <a:gd name="T21" fmla="*/ 15 h 197"/>
                <a:gd name="T22" fmla="*/ 44 w 180"/>
                <a:gd name="T23" fmla="*/ 0 h 197"/>
                <a:gd name="T24" fmla="*/ 17 w 180"/>
                <a:gd name="T25" fmla="*/ 26 h 197"/>
                <a:gd name="T26" fmla="*/ 21 w 180"/>
                <a:gd name="T27" fmla="*/ 41 h 197"/>
                <a:gd name="T28" fmla="*/ 0 w 180"/>
                <a:gd name="T29" fmla="*/ 67 h 197"/>
                <a:gd name="T30" fmla="*/ 26 w 180"/>
                <a:gd name="T31" fmla="*/ 94 h 197"/>
                <a:gd name="T32" fmla="*/ 34 w 180"/>
                <a:gd name="T33" fmla="*/ 93 h 197"/>
                <a:gd name="T34" fmla="*/ 34 w 180"/>
                <a:gd name="T35" fmla="*/ 99 h 197"/>
                <a:gd name="T36" fmla="*/ 60 w 180"/>
                <a:gd name="T37" fmla="*/ 125 h 197"/>
                <a:gd name="T38" fmla="*/ 84 w 180"/>
                <a:gd name="T39" fmla="*/ 110 h 197"/>
                <a:gd name="T40" fmla="*/ 91 w 180"/>
                <a:gd name="T41" fmla="*/ 165 h 197"/>
                <a:gd name="T42" fmla="*/ 34 w 180"/>
                <a:gd name="T43" fmla="*/ 165 h 197"/>
                <a:gd name="T44" fmla="*/ 0 w 180"/>
                <a:gd name="T45" fmla="*/ 197 h 197"/>
                <a:gd name="T46" fmla="*/ 63 w 180"/>
                <a:gd name="T47" fmla="*/ 95 h 197"/>
                <a:gd name="T48" fmla="*/ 29 w 180"/>
                <a:gd name="T49" fmla="*/ 60 h 197"/>
                <a:gd name="T50" fmla="*/ 64 w 180"/>
                <a:gd name="T51" fmla="*/ 27 h 197"/>
                <a:gd name="T52" fmla="*/ 97 w 180"/>
                <a:gd name="T53" fmla="*/ 61 h 197"/>
                <a:gd name="T54" fmla="*/ 63 w 180"/>
                <a:gd name="T55" fmla="*/ 9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0" h="197">
                  <a:moveTo>
                    <a:pt x="0" y="197"/>
                  </a:moveTo>
                  <a:cubicBezTo>
                    <a:pt x="180" y="197"/>
                    <a:pt x="180" y="197"/>
                    <a:pt x="180" y="197"/>
                  </a:cubicBezTo>
                  <a:cubicBezTo>
                    <a:pt x="176" y="178"/>
                    <a:pt x="162" y="165"/>
                    <a:pt x="146" y="165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2" y="137"/>
                    <a:pt x="99" y="116"/>
                    <a:pt x="95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110" y="100"/>
                    <a:pt x="122" y="88"/>
                    <a:pt x="122" y="73"/>
                  </a:cubicBezTo>
                  <a:cubicBezTo>
                    <a:pt x="122" y="63"/>
                    <a:pt x="116" y="54"/>
                    <a:pt x="108" y="50"/>
                  </a:cubicBezTo>
                  <a:cubicBezTo>
                    <a:pt x="111" y="45"/>
                    <a:pt x="113" y="40"/>
                    <a:pt x="113" y="34"/>
                  </a:cubicBezTo>
                  <a:cubicBezTo>
                    <a:pt x="113" y="20"/>
                    <a:pt x="101" y="8"/>
                    <a:pt x="86" y="8"/>
                  </a:cubicBezTo>
                  <a:cubicBezTo>
                    <a:pt x="79" y="8"/>
                    <a:pt x="73" y="10"/>
                    <a:pt x="68" y="15"/>
                  </a:cubicBezTo>
                  <a:cubicBezTo>
                    <a:pt x="63" y="6"/>
                    <a:pt x="54" y="0"/>
                    <a:pt x="44" y="0"/>
                  </a:cubicBezTo>
                  <a:cubicBezTo>
                    <a:pt x="29" y="0"/>
                    <a:pt x="17" y="12"/>
                    <a:pt x="17" y="26"/>
                  </a:cubicBezTo>
                  <a:cubicBezTo>
                    <a:pt x="17" y="32"/>
                    <a:pt x="19" y="37"/>
                    <a:pt x="21" y="41"/>
                  </a:cubicBezTo>
                  <a:cubicBezTo>
                    <a:pt x="9" y="43"/>
                    <a:pt x="0" y="54"/>
                    <a:pt x="0" y="67"/>
                  </a:cubicBezTo>
                  <a:cubicBezTo>
                    <a:pt x="0" y="82"/>
                    <a:pt x="12" y="94"/>
                    <a:pt x="26" y="94"/>
                  </a:cubicBezTo>
                  <a:cubicBezTo>
                    <a:pt x="29" y="94"/>
                    <a:pt x="32" y="93"/>
                    <a:pt x="34" y="93"/>
                  </a:cubicBezTo>
                  <a:cubicBezTo>
                    <a:pt x="34" y="95"/>
                    <a:pt x="34" y="97"/>
                    <a:pt x="34" y="99"/>
                  </a:cubicBezTo>
                  <a:cubicBezTo>
                    <a:pt x="34" y="113"/>
                    <a:pt x="45" y="125"/>
                    <a:pt x="60" y="125"/>
                  </a:cubicBezTo>
                  <a:cubicBezTo>
                    <a:pt x="71" y="125"/>
                    <a:pt x="80" y="119"/>
                    <a:pt x="84" y="110"/>
                  </a:cubicBezTo>
                  <a:cubicBezTo>
                    <a:pt x="88" y="123"/>
                    <a:pt x="90" y="141"/>
                    <a:pt x="91" y="165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18" y="165"/>
                    <a:pt x="4" y="178"/>
                    <a:pt x="0" y="197"/>
                  </a:cubicBezTo>
                  <a:close/>
                  <a:moveTo>
                    <a:pt x="63" y="95"/>
                  </a:moveTo>
                  <a:cubicBezTo>
                    <a:pt x="44" y="94"/>
                    <a:pt x="29" y="79"/>
                    <a:pt x="29" y="60"/>
                  </a:cubicBezTo>
                  <a:cubicBezTo>
                    <a:pt x="29" y="42"/>
                    <a:pt x="45" y="27"/>
                    <a:pt x="64" y="27"/>
                  </a:cubicBezTo>
                  <a:cubicBezTo>
                    <a:pt x="83" y="27"/>
                    <a:pt x="98" y="43"/>
                    <a:pt x="97" y="61"/>
                  </a:cubicBezTo>
                  <a:cubicBezTo>
                    <a:pt x="97" y="80"/>
                    <a:pt x="82" y="95"/>
                    <a:pt x="63" y="95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62"/>
            <p:cNvSpPr>
              <a:spLocks/>
            </p:cNvSpPr>
            <p:nvPr/>
          </p:nvSpPr>
          <p:spPr bwMode="auto">
            <a:xfrm>
              <a:off x="1581151" y="2559051"/>
              <a:ext cx="169863" cy="120650"/>
            </a:xfrm>
            <a:custGeom>
              <a:avLst/>
              <a:gdLst>
                <a:gd name="T0" fmla="*/ 2 w 66"/>
                <a:gd name="T1" fmla="*/ 34 h 47"/>
                <a:gd name="T2" fmla="*/ 33 w 66"/>
                <a:gd name="T3" fmla="*/ 21 h 47"/>
                <a:gd name="T4" fmla="*/ 8 w 66"/>
                <a:gd name="T5" fmla="*/ 47 h 47"/>
                <a:gd name="T6" fmla="*/ 66 w 66"/>
                <a:gd name="T7" fmla="*/ 0 h 47"/>
                <a:gd name="T8" fmla="*/ 47 w 66"/>
                <a:gd name="T9" fmla="*/ 2 h 47"/>
                <a:gd name="T10" fmla="*/ 2 w 66"/>
                <a:gd name="T11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7">
                  <a:moveTo>
                    <a:pt x="2" y="34"/>
                  </a:moveTo>
                  <a:cubicBezTo>
                    <a:pt x="19" y="14"/>
                    <a:pt x="33" y="21"/>
                    <a:pt x="33" y="21"/>
                  </a:cubicBezTo>
                  <a:cubicBezTo>
                    <a:pt x="15" y="23"/>
                    <a:pt x="8" y="47"/>
                    <a:pt x="8" y="47"/>
                  </a:cubicBezTo>
                  <a:cubicBezTo>
                    <a:pt x="66" y="42"/>
                    <a:pt x="66" y="0"/>
                    <a:pt x="66" y="0"/>
                  </a:cubicBezTo>
                  <a:cubicBezTo>
                    <a:pt x="62" y="4"/>
                    <a:pt x="47" y="2"/>
                    <a:pt x="47" y="2"/>
                  </a:cubicBezTo>
                  <a:cubicBezTo>
                    <a:pt x="0" y="3"/>
                    <a:pt x="2" y="34"/>
                    <a:pt x="2" y="34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63"/>
            <p:cNvSpPr>
              <a:spLocks noEditPoints="1"/>
            </p:cNvSpPr>
            <p:nvPr/>
          </p:nvSpPr>
          <p:spPr bwMode="auto">
            <a:xfrm>
              <a:off x="1436688" y="2393951"/>
              <a:ext cx="60325" cy="109538"/>
            </a:xfrm>
            <a:custGeom>
              <a:avLst/>
              <a:gdLst>
                <a:gd name="T0" fmla="*/ 20 w 23"/>
                <a:gd name="T1" fmla="*/ 21 h 43"/>
                <a:gd name="T2" fmla="*/ 17 w 23"/>
                <a:gd name="T3" fmla="*/ 19 h 43"/>
                <a:gd name="T4" fmla="*/ 13 w 23"/>
                <a:gd name="T5" fmla="*/ 18 h 43"/>
                <a:gd name="T6" fmla="*/ 13 w 23"/>
                <a:gd name="T7" fmla="*/ 6 h 43"/>
                <a:gd name="T8" fmla="*/ 16 w 23"/>
                <a:gd name="T9" fmla="*/ 7 h 43"/>
                <a:gd name="T10" fmla="*/ 18 w 23"/>
                <a:gd name="T11" fmla="*/ 11 h 43"/>
                <a:gd name="T12" fmla="*/ 22 w 23"/>
                <a:gd name="T13" fmla="*/ 11 h 43"/>
                <a:gd name="T14" fmla="*/ 19 w 23"/>
                <a:gd name="T15" fmla="*/ 4 h 43"/>
                <a:gd name="T16" fmla="*/ 13 w 23"/>
                <a:gd name="T17" fmla="*/ 2 h 43"/>
                <a:gd name="T18" fmla="*/ 13 w 23"/>
                <a:gd name="T19" fmla="*/ 0 h 43"/>
                <a:gd name="T20" fmla="*/ 11 w 23"/>
                <a:gd name="T21" fmla="*/ 0 h 43"/>
                <a:gd name="T22" fmla="*/ 11 w 23"/>
                <a:gd name="T23" fmla="*/ 2 h 43"/>
                <a:gd name="T24" fmla="*/ 4 w 23"/>
                <a:gd name="T25" fmla="*/ 4 h 43"/>
                <a:gd name="T26" fmla="*/ 1 w 23"/>
                <a:gd name="T27" fmla="*/ 11 h 43"/>
                <a:gd name="T28" fmla="*/ 2 w 23"/>
                <a:gd name="T29" fmla="*/ 16 h 43"/>
                <a:gd name="T30" fmla="*/ 5 w 23"/>
                <a:gd name="T31" fmla="*/ 19 h 43"/>
                <a:gd name="T32" fmla="*/ 10 w 23"/>
                <a:gd name="T33" fmla="*/ 21 h 43"/>
                <a:gd name="T34" fmla="*/ 10 w 23"/>
                <a:gd name="T35" fmla="*/ 35 h 43"/>
                <a:gd name="T36" fmla="*/ 6 w 23"/>
                <a:gd name="T37" fmla="*/ 32 h 43"/>
                <a:gd name="T38" fmla="*/ 4 w 23"/>
                <a:gd name="T39" fmla="*/ 27 h 43"/>
                <a:gd name="T40" fmla="*/ 0 w 23"/>
                <a:gd name="T41" fmla="*/ 28 h 43"/>
                <a:gd name="T42" fmla="*/ 1 w 23"/>
                <a:gd name="T43" fmla="*/ 33 h 43"/>
                <a:gd name="T44" fmla="*/ 5 w 23"/>
                <a:gd name="T45" fmla="*/ 37 h 43"/>
                <a:gd name="T46" fmla="*/ 10 w 23"/>
                <a:gd name="T47" fmla="*/ 38 h 43"/>
                <a:gd name="T48" fmla="*/ 10 w 23"/>
                <a:gd name="T49" fmla="*/ 42 h 43"/>
                <a:gd name="T50" fmla="*/ 12 w 23"/>
                <a:gd name="T51" fmla="*/ 43 h 43"/>
                <a:gd name="T52" fmla="*/ 13 w 23"/>
                <a:gd name="T53" fmla="*/ 38 h 43"/>
                <a:gd name="T54" fmla="*/ 20 w 23"/>
                <a:gd name="T55" fmla="*/ 35 h 43"/>
                <a:gd name="T56" fmla="*/ 23 w 23"/>
                <a:gd name="T57" fmla="*/ 28 h 43"/>
                <a:gd name="T58" fmla="*/ 22 w 23"/>
                <a:gd name="T59" fmla="*/ 24 h 43"/>
                <a:gd name="T60" fmla="*/ 20 w 23"/>
                <a:gd name="T61" fmla="*/ 21 h 43"/>
                <a:gd name="T62" fmla="*/ 10 w 23"/>
                <a:gd name="T63" fmla="*/ 17 h 43"/>
                <a:gd name="T64" fmla="*/ 6 w 23"/>
                <a:gd name="T65" fmla="*/ 15 h 43"/>
                <a:gd name="T66" fmla="*/ 5 w 23"/>
                <a:gd name="T67" fmla="*/ 11 h 43"/>
                <a:gd name="T68" fmla="*/ 7 w 23"/>
                <a:gd name="T69" fmla="*/ 7 h 43"/>
                <a:gd name="T70" fmla="*/ 11 w 23"/>
                <a:gd name="T71" fmla="*/ 5 h 43"/>
                <a:gd name="T72" fmla="*/ 10 w 23"/>
                <a:gd name="T73" fmla="*/ 17 h 43"/>
                <a:gd name="T74" fmla="*/ 17 w 23"/>
                <a:gd name="T75" fmla="*/ 33 h 43"/>
                <a:gd name="T76" fmla="*/ 13 w 23"/>
                <a:gd name="T77" fmla="*/ 35 h 43"/>
                <a:gd name="T78" fmla="*/ 13 w 23"/>
                <a:gd name="T79" fmla="*/ 22 h 43"/>
                <a:gd name="T80" fmla="*/ 17 w 23"/>
                <a:gd name="T81" fmla="*/ 24 h 43"/>
                <a:gd name="T82" fmla="*/ 18 w 23"/>
                <a:gd name="T83" fmla="*/ 28 h 43"/>
                <a:gd name="T84" fmla="*/ 17 w 23"/>
                <a:gd name="T8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43">
                  <a:moveTo>
                    <a:pt x="20" y="21"/>
                  </a:moveTo>
                  <a:cubicBezTo>
                    <a:pt x="20" y="20"/>
                    <a:pt x="18" y="20"/>
                    <a:pt x="17" y="19"/>
                  </a:cubicBezTo>
                  <a:cubicBezTo>
                    <a:pt x="16" y="19"/>
                    <a:pt x="15" y="18"/>
                    <a:pt x="13" y="1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5" y="6"/>
                    <a:pt x="16" y="7"/>
                  </a:cubicBezTo>
                  <a:cubicBezTo>
                    <a:pt x="17" y="8"/>
                    <a:pt x="18" y="10"/>
                    <a:pt x="18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8"/>
                    <a:pt x="21" y="6"/>
                    <a:pt x="19" y="4"/>
                  </a:cubicBezTo>
                  <a:cubicBezTo>
                    <a:pt x="18" y="3"/>
                    <a:pt x="16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2"/>
                    <a:pt x="6" y="3"/>
                    <a:pt x="4" y="4"/>
                  </a:cubicBezTo>
                  <a:cubicBezTo>
                    <a:pt x="2" y="6"/>
                    <a:pt x="1" y="8"/>
                    <a:pt x="1" y="11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7" y="20"/>
                    <a:pt x="9" y="21"/>
                    <a:pt x="10" y="2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8" y="34"/>
                    <a:pt x="7" y="34"/>
                    <a:pt x="6" y="32"/>
                  </a:cubicBezTo>
                  <a:cubicBezTo>
                    <a:pt x="5" y="31"/>
                    <a:pt x="4" y="29"/>
                    <a:pt x="4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0" y="32"/>
                    <a:pt x="1" y="33"/>
                  </a:cubicBezTo>
                  <a:cubicBezTo>
                    <a:pt x="2" y="35"/>
                    <a:pt x="4" y="36"/>
                    <a:pt x="5" y="37"/>
                  </a:cubicBezTo>
                  <a:cubicBezTo>
                    <a:pt x="6" y="37"/>
                    <a:pt x="8" y="38"/>
                    <a:pt x="10" y="38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6" y="38"/>
                    <a:pt x="18" y="37"/>
                    <a:pt x="20" y="35"/>
                  </a:cubicBezTo>
                  <a:cubicBezTo>
                    <a:pt x="22" y="33"/>
                    <a:pt x="23" y="31"/>
                    <a:pt x="23" y="28"/>
                  </a:cubicBezTo>
                  <a:cubicBezTo>
                    <a:pt x="23" y="27"/>
                    <a:pt x="23" y="25"/>
                    <a:pt x="22" y="24"/>
                  </a:cubicBezTo>
                  <a:cubicBezTo>
                    <a:pt x="22" y="23"/>
                    <a:pt x="21" y="22"/>
                    <a:pt x="20" y="21"/>
                  </a:cubicBezTo>
                  <a:close/>
                  <a:moveTo>
                    <a:pt x="10" y="17"/>
                  </a:moveTo>
                  <a:cubicBezTo>
                    <a:pt x="8" y="17"/>
                    <a:pt x="7" y="16"/>
                    <a:pt x="6" y="15"/>
                  </a:cubicBezTo>
                  <a:cubicBezTo>
                    <a:pt x="5" y="14"/>
                    <a:pt x="5" y="13"/>
                    <a:pt x="5" y="11"/>
                  </a:cubicBezTo>
                  <a:cubicBezTo>
                    <a:pt x="5" y="10"/>
                    <a:pt x="6" y="8"/>
                    <a:pt x="7" y="7"/>
                  </a:cubicBezTo>
                  <a:cubicBezTo>
                    <a:pt x="8" y="6"/>
                    <a:pt x="9" y="6"/>
                    <a:pt x="11" y="5"/>
                  </a:cubicBezTo>
                  <a:lnTo>
                    <a:pt x="10" y="17"/>
                  </a:lnTo>
                  <a:close/>
                  <a:moveTo>
                    <a:pt x="17" y="33"/>
                  </a:moveTo>
                  <a:cubicBezTo>
                    <a:pt x="16" y="34"/>
                    <a:pt x="14" y="35"/>
                    <a:pt x="13" y="3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3"/>
                    <a:pt x="17" y="23"/>
                    <a:pt x="17" y="24"/>
                  </a:cubicBezTo>
                  <a:cubicBezTo>
                    <a:pt x="18" y="25"/>
                    <a:pt x="18" y="27"/>
                    <a:pt x="18" y="28"/>
                  </a:cubicBezTo>
                  <a:cubicBezTo>
                    <a:pt x="18" y="30"/>
                    <a:pt x="18" y="31"/>
                    <a:pt x="17" y="33"/>
                  </a:cubicBezTo>
                  <a:close/>
                </a:path>
              </a:pathLst>
            </a:custGeom>
            <a:solidFill>
              <a:srgbClr val="FB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2" name="组合 1251"/>
          <p:cNvGrpSpPr/>
          <p:nvPr/>
        </p:nvGrpSpPr>
        <p:grpSpPr>
          <a:xfrm>
            <a:off x="9156354" y="2551630"/>
            <a:ext cx="697193" cy="697193"/>
            <a:chOff x="2098676" y="2159001"/>
            <a:chExt cx="985838" cy="985838"/>
          </a:xfrm>
        </p:grpSpPr>
        <p:sp>
          <p:nvSpPr>
            <p:cNvPr id="1220" name="Freeform 72"/>
            <p:cNvSpPr>
              <a:spLocks/>
            </p:cNvSpPr>
            <p:nvPr/>
          </p:nvSpPr>
          <p:spPr bwMode="auto">
            <a:xfrm>
              <a:off x="2098676" y="2159001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8B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64"/>
            <p:cNvSpPr>
              <a:spLocks noEditPoints="1"/>
            </p:cNvSpPr>
            <p:nvPr/>
          </p:nvSpPr>
          <p:spPr bwMode="auto">
            <a:xfrm>
              <a:off x="2276476" y="2335213"/>
              <a:ext cx="639763" cy="631825"/>
            </a:xfrm>
            <a:custGeom>
              <a:avLst/>
              <a:gdLst>
                <a:gd name="T0" fmla="*/ 125 w 249"/>
                <a:gd name="T1" fmla="*/ 0 h 246"/>
                <a:gd name="T2" fmla="*/ 0 w 249"/>
                <a:gd name="T3" fmla="*/ 123 h 246"/>
                <a:gd name="T4" fmla="*/ 125 w 249"/>
                <a:gd name="T5" fmla="*/ 246 h 246"/>
                <a:gd name="T6" fmla="*/ 249 w 249"/>
                <a:gd name="T7" fmla="*/ 123 h 246"/>
                <a:gd name="T8" fmla="*/ 125 w 249"/>
                <a:gd name="T9" fmla="*/ 0 h 246"/>
                <a:gd name="T10" fmla="*/ 125 w 249"/>
                <a:gd name="T11" fmla="*/ 231 h 246"/>
                <a:gd name="T12" fmla="*/ 16 w 249"/>
                <a:gd name="T13" fmla="*/ 123 h 246"/>
                <a:gd name="T14" fmla="*/ 125 w 249"/>
                <a:gd name="T15" fmla="*/ 15 h 246"/>
                <a:gd name="T16" fmla="*/ 234 w 249"/>
                <a:gd name="T17" fmla="*/ 123 h 246"/>
                <a:gd name="T18" fmla="*/ 125 w 249"/>
                <a:gd name="T19" fmla="*/ 23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246">
                  <a:moveTo>
                    <a:pt x="125" y="0"/>
                  </a:moveTo>
                  <a:cubicBezTo>
                    <a:pt x="56" y="0"/>
                    <a:pt x="0" y="55"/>
                    <a:pt x="0" y="123"/>
                  </a:cubicBezTo>
                  <a:cubicBezTo>
                    <a:pt x="0" y="191"/>
                    <a:pt x="56" y="246"/>
                    <a:pt x="125" y="246"/>
                  </a:cubicBezTo>
                  <a:cubicBezTo>
                    <a:pt x="193" y="246"/>
                    <a:pt x="249" y="191"/>
                    <a:pt x="249" y="123"/>
                  </a:cubicBezTo>
                  <a:cubicBezTo>
                    <a:pt x="249" y="55"/>
                    <a:pt x="193" y="0"/>
                    <a:pt x="125" y="0"/>
                  </a:cubicBezTo>
                  <a:close/>
                  <a:moveTo>
                    <a:pt x="125" y="231"/>
                  </a:moveTo>
                  <a:cubicBezTo>
                    <a:pt x="65" y="231"/>
                    <a:pt x="16" y="182"/>
                    <a:pt x="16" y="123"/>
                  </a:cubicBezTo>
                  <a:cubicBezTo>
                    <a:pt x="16" y="63"/>
                    <a:pt x="65" y="15"/>
                    <a:pt x="125" y="15"/>
                  </a:cubicBezTo>
                  <a:cubicBezTo>
                    <a:pt x="185" y="15"/>
                    <a:pt x="234" y="63"/>
                    <a:pt x="234" y="123"/>
                  </a:cubicBezTo>
                  <a:cubicBezTo>
                    <a:pt x="234" y="182"/>
                    <a:pt x="185" y="231"/>
                    <a:pt x="125" y="231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65"/>
            <p:cNvSpPr>
              <a:spLocks noEditPoints="1"/>
            </p:cNvSpPr>
            <p:nvPr/>
          </p:nvSpPr>
          <p:spPr bwMode="auto">
            <a:xfrm>
              <a:off x="2339976" y="2395538"/>
              <a:ext cx="515938" cy="509588"/>
            </a:xfrm>
            <a:custGeom>
              <a:avLst/>
              <a:gdLst>
                <a:gd name="T0" fmla="*/ 100 w 200"/>
                <a:gd name="T1" fmla="*/ 0 h 198"/>
                <a:gd name="T2" fmla="*/ 0 w 200"/>
                <a:gd name="T3" fmla="*/ 99 h 198"/>
                <a:gd name="T4" fmla="*/ 100 w 200"/>
                <a:gd name="T5" fmla="*/ 198 h 198"/>
                <a:gd name="T6" fmla="*/ 200 w 200"/>
                <a:gd name="T7" fmla="*/ 99 h 198"/>
                <a:gd name="T8" fmla="*/ 100 w 200"/>
                <a:gd name="T9" fmla="*/ 0 h 198"/>
                <a:gd name="T10" fmla="*/ 127 w 200"/>
                <a:gd name="T11" fmla="*/ 79 h 198"/>
                <a:gd name="T12" fmla="*/ 122 w 200"/>
                <a:gd name="T13" fmla="*/ 92 h 198"/>
                <a:gd name="T14" fmla="*/ 73 w 200"/>
                <a:gd name="T15" fmla="*/ 92 h 198"/>
                <a:gd name="T16" fmla="*/ 74 w 200"/>
                <a:gd name="T17" fmla="*/ 99 h 198"/>
                <a:gd name="T18" fmla="*/ 123 w 200"/>
                <a:gd name="T19" fmla="*/ 99 h 198"/>
                <a:gd name="T20" fmla="*/ 120 w 200"/>
                <a:gd name="T21" fmla="*/ 112 h 198"/>
                <a:gd name="T22" fmla="*/ 75 w 200"/>
                <a:gd name="T23" fmla="*/ 112 h 198"/>
                <a:gd name="T24" fmla="*/ 130 w 200"/>
                <a:gd name="T25" fmla="*/ 132 h 198"/>
                <a:gd name="T26" fmla="*/ 133 w 200"/>
                <a:gd name="T27" fmla="*/ 151 h 198"/>
                <a:gd name="T28" fmla="*/ 56 w 200"/>
                <a:gd name="T29" fmla="*/ 111 h 198"/>
                <a:gd name="T30" fmla="*/ 43 w 200"/>
                <a:gd name="T31" fmla="*/ 111 h 198"/>
                <a:gd name="T32" fmla="*/ 47 w 200"/>
                <a:gd name="T33" fmla="*/ 99 h 198"/>
                <a:gd name="T34" fmla="*/ 54 w 200"/>
                <a:gd name="T35" fmla="*/ 99 h 198"/>
                <a:gd name="T36" fmla="*/ 55 w 200"/>
                <a:gd name="T37" fmla="*/ 90 h 198"/>
                <a:gd name="T38" fmla="*/ 44 w 200"/>
                <a:gd name="T39" fmla="*/ 90 h 198"/>
                <a:gd name="T40" fmla="*/ 47 w 200"/>
                <a:gd name="T41" fmla="*/ 79 h 198"/>
                <a:gd name="T42" fmla="*/ 56 w 200"/>
                <a:gd name="T43" fmla="*/ 79 h 198"/>
                <a:gd name="T44" fmla="*/ 134 w 200"/>
                <a:gd name="T45" fmla="*/ 43 h 198"/>
                <a:gd name="T46" fmla="*/ 129 w 200"/>
                <a:gd name="T47" fmla="*/ 62 h 198"/>
                <a:gd name="T48" fmla="*/ 75 w 200"/>
                <a:gd name="T49" fmla="*/ 79 h 198"/>
                <a:gd name="T50" fmla="*/ 127 w 200"/>
                <a:gd name="T51" fmla="*/ 7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0" h="198">
                  <a:moveTo>
                    <a:pt x="100" y="0"/>
                  </a:moveTo>
                  <a:cubicBezTo>
                    <a:pt x="45" y="0"/>
                    <a:pt x="0" y="44"/>
                    <a:pt x="0" y="99"/>
                  </a:cubicBezTo>
                  <a:cubicBezTo>
                    <a:pt x="0" y="153"/>
                    <a:pt x="45" y="198"/>
                    <a:pt x="100" y="198"/>
                  </a:cubicBezTo>
                  <a:cubicBezTo>
                    <a:pt x="155" y="198"/>
                    <a:pt x="200" y="153"/>
                    <a:pt x="200" y="99"/>
                  </a:cubicBezTo>
                  <a:cubicBezTo>
                    <a:pt x="200" y="44"/>
                    <a:pt x="155" y="0"/>
                    <a:pt x="100" y="0"/>
                  </a:cubicBezTo>
                  <a:close/>
                  <a:moveTo>
                    <a:pt x="127" y="79"/>
                  </a:moveTo>
                  <a:cubicBezTo>
                    <a:pt x="122" y="92"/>
                    <a:pt x="122" y="92"/>
                    <a:pt x="122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2" y="94"/>
                    <a:pt x="74" y="99"/>
                    <a:pt x="74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89" y="159"/>
                    <a:pt x="130" y="132"/>
                    <a:pt x="130" y="132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66" y="174"/>
                    <a:pt x="56" y="111"/>
                    <a:pt x="56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5" y="98"/>
                    <a:pt x="55" y="90"/>
                    <a:pt x="55" y="90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77" y="15"/>
                    <a:pt x="134" y="43"/>
                    <a:pt x="134" y="43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88" y="39"/>
                    <a:pt x="75" y="79"/>
                    <a:pt x="75" y="79"/>
                  </a:cubicBezTo>
                  <a:lnTo>
                    <a:pt x="127" y="79"/>
                  </a:ln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1" name="组合 1250"/>
          <p:cNvGrpSpPr/>
          <p:nvPr/>
        </p:nvGrpSpPr>
        <p:grpSpPr>
          <a:xfrm>
            <a:off x="6277652" y="2551630"/>
            <a:ext cx="696070" cy="697193"/>
            <a:chOff x="4264026" y="4233070"/>
            <a:chExt cx="984250" cy="985838"/>
          </a:xfrm>
        </p:grpSpPr>
        <p:sp>
          <p:nvSpPr>
            <p:cNvPr id="1222" name="Freeform 74"/>
            <p:cNvSpPr>
              <a:spLocks/>
            </p:cNvSpPr>
            <p:nvPr/>
          </p:nvSpPr>
          <p:spPr bwMode="auto">
            <a:xfrm>
              <a:off x="4264026" y="4233070"/>
              <a:ext cx="984250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622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66"/>
            <p:cNvSpPr>
              <a:spLocks noEditPoints="1"/>
            </p:cNvSpPr>
            <p:nvPr/>
          </p:nvSpPr>
          <p:spPr bwMode="auto">
            <a:xfrm>
              <a:off x="4433889" y="4401345"/>
              <a:ext cx="647700" cy="639763"/>
            </a:xfrm>
            <a:custGeom>
              <a:avLst/>
              <a:gdLst>
                <a:gd name="T0" fmla="*/ 126 w 252"/>
                <a:gd name="T1" fmla="*/ 0 h 249"/>
                <a:gd name="T2" fmla="*/ 0 w 252"/>
                <a:gd name="T3" fmla="*/ 125 h 249"/>
                <a:gd name="T4" fmla="*/ 126 w 252"/>
                <a:gd name="T5" fmla="*/ 249 h 249"/>
                <a:gd name="T6" fmla="*/ 252 w 252"/>
                <a:gd name="T7" fmla="*/ 125 h 249"/>
                <a:gd name="T8" fmla="*/ 126 w 252"/>
                <a:gd name="T9" fmla="*/ 0 h 249"/>
                <a:gd name="T10" fmla="*/ 126 w 252"/>
                <a:gd name="T11" fmla="*/ 234 h 249"/>
                <a:gd name="T12" fmla="*/ 16 w 252"/>
                <a:gd name="T13" fmla="*/ 125 h 249"/>
                <a:gd name="T14" fmla="*/ 126 w 252"/>
                <a:gd name="T15" fmla="*/ 16 h 249"/>
                <a:gd name="T16" fmla="*/ 236 w 252"/>
                <a:gd name="T17" fmla="*/ 125 h 249"/>
                <a:gd name="T18" fmla="*/ 126 w 252"/>
                <a:gd name="T19" fmla="*/ 23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2" h="249">
                  <a:moveTo>
                    <a:pt x="126" y="0"/>
                  </a:moveTo>
                  <a:cubicBezTo>
                    <a:pt x="57" y="0"/>
                    <a:pt x="0" y="56"/>
                    <a:pt x="0" y="125"/>
                  </a:cubicBezTo>
                  <a:cubicBezTo>
                    <a:pt x="0" y="194"/>
                    <a:pt x="57" y="249"/>
                    <a:pt x="126" y="249"/>
                  </a:cubicBezTo>
                  <a:cubicBezTo>
                    <a:pt x="196" y="249"/>
                    <a:pt x="252" y="194"/>
                    <a:pt x="252" y="125"/>
                  </a:cubicBezTo>
                  <a:cubicBezTo>
                    <a:pt x="252" y="56"/>
                    <a:pt x="196" y="0"/>
                    <a:pt x="126" y="0"/>
                  </a:cubicBezTo>
                  <a:close/>
                  <a:moveTo>
                    <a:pt x="126" y="234"/>
                  </a:moveTo>
                  <a:cubicBezTo>
                    <a:pt x="65" y="234"/>
                    <a:pt x="16" y="185"/>
                    <a:pt x="16" y="125"/>
                  </a:cubicBezTo>
                  <a:cubicBezTo>
                    <a:pt x="16" y="65"/>
                    <a:pt x="65" y="16"/>
                    <a:pt x="126" y="16"/>
                  </a:cubicBezTo>
                  <a:cubicBezTo>
                    <a:pt x="187" y="16"/>
                    <a:pt x="236" y="65"/>
                    <a:pt x="236" y="125"/>
                  </a:cubicBezTo>
                  <a:cubicBezTo>
                    <a:pt x="236" y="185"/>
                    <a:pt x="187" y="234"/>
                    <a:pt x="126" y="234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67"/>
            <p:cNvSpPr>
              <a:spLocks noEditPoints="1"/>
            </p:cNvSpPr>
            <p:nvPr/>
          </p:nvSpPr>
          <p:spPr bwMode="auto">
            <a:xfrm>
              <a:off x="4497389" y="4463257"/>
              <a:ext cx="522288" cy="515938"/>
            </a:xfrm>
            <a:custGeom>
              <a:avLst/>
              <a:gdLst>
                <a:gd name="T0" fmla="*/ 101 w 203"/>
                <a:gd name="T1" fmla="*/ 0 h 201"/>
                <a:gd name="T2" fmla="*/ 0 w 203"/>
                <a:gd name="T3" fmla="*/ 101 h 201"/>
                <a:gd name="T4" fmla="*/ 101 w 203"/>
                <a:gd name="T5" fmla="*/ 201 h 201"/>
                <a:gd name="T6" fmla="*/ 203 w 203"/>
                <a:gd name="T7" fmla="*/ 101 h 201"/>
                <a:gd name="T8" fmla="*/ 101 w 203"/>
                <a:gd name="T9" fmla="*/ 0 h 201"/>
                <a:gd name="T10" fmla="*/ 90 w 203"/>
                <a:gd name="T11" fmla="*/ 149 h 201"/>
                <a:gd name="T12" fmla="*/ 82 w 203"/>
                <a:gd name="T13" fmla="*/ 148 h 201"/>
                <a:gd name="T14" fmla="*/ 70 w 203"/>
                <a:gd name="T15" fmla="*/ 153 h 201"/>
                <a:gd name="T16" fmla="*/ 62 w 203"/>
                <a:gd name="T17" fmla="*/ 136 h 201"/>
                <a:gd name="T18" fmla="*/ 77 w 203"/>
                <a:gd name="T19" fmla="*/ 107 h 201"/>
                <a:gd name="T20" fmla="*/ 62 w 203"/>
                <a:gd name="T21" fmla="*/ 107 h 201"/>
                <a:gd name="T22" fmla="*/ 62 w 203"/>
                <a:gd name="T23" fmla="*/ 91 h 201"/>
                <a:gd name="T24" fmla="*/ 73 w 203"/>
                <a:gd name="T25" fmla="*/ 91 h 201"/>
                <a:gd name="T26" fmla="*/ 70 w 203"/>
                <a:gd name="T27" fmla="*/ 78 h 201"/>
                <a:gd name="T28" fmla="*/ 99 w 203"/>
                <a:gd name="T29" fmla="*/ 44 h 201"/>
                <a:gd name="T30" fmla="*/ 136 w 203"/>
                <a:gd name="T31" fmla="*/ 72 h 201"/>
                <a:gd name="T32" fmla="*/ 114 w 203"/>
                <a:gd name="T33" fmla="*/ 75 h 201"/>
                <a:gd name="T34" fmla="*/ 101 w 203"/>
                <a:gd name="T35" fmla="*/ 66 h 201"/>
                <a:gd name="T36" fmla="*/ 94 w 203"/>
                <a:gd name="T37" fmla="*/ 90 h 201"/>
                <a:gd name="T38" fmla="*/ 116 w 203"/>
                <a:gd name="T39" fmla="*/ 90 h 201"/>
                <a:gd name="T40" fmla="*/ 116 w 203"/>
                <a:gd name="T41" fmla="*/ 106 h 201"/>
                <a:gd name="T42" fmla="*/ 98 w 203"/>
                <a:gd name="T43" fmla="*/ 106 h 201"/>
                <a:gd name="T44" fmla="*/ 91 w 203"/>
                <a:gd name="T45" fmla="*/ 129 h 201"/>
                <a:gd name="T46" fmla="*/ 133 w 203"/>
                <a:gd name="T47" fmla="*/ 131 h 201"/>
                <a:gd name="T48" fmla="*/ 141 w 203"/>
                <a:gd name="T49" fmla="*/ 148 h 201"/>
                <a:gd name="T50" fmla="*/ 90 w 203"/>
                <a:gd name="T51" fmla="*/ 14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3" h="201">
                  <a:moveTo>
                    <a:pt x="101" y="0"/>
                  </a:moveTo>
                  <a:cubicBezTo>
                    <a:pt x="45" y="0"/>
                    <a:pt x="0" y="45"/>
                    <a:pt x="0" y="101"/>
                  </a:cubicBezTo>
                  <a:cubicBezTo>
                    <a:pt x="0" y="156"/>
                    <a:pt x="45" y="201"/>
                    <a:pt x="101" y="201"/>
                  </a:cubicBezTo>
                  <a:cubicBezTo>
                    <a:pt x="157" y="201"/>
                    <a:pt x="203" y="156"/>
                    <a:pt x="203" y="101"/>
                  </a:cubicBezTo>
                  <a:cubicBezTo>
                    <a:pt x="203" y="45"/>
                    <a:pt x="157" y="0"/>
                    <a:pt x="101" y="0"/>
                  </a:cubicBezTo>
                  <a:close/>
                  <a:moveTo>
                    <a:pt x="90" y="149"/>
                  </a:moveTo>
                  <a:cubicBezTo>
                    <a:pt x="85" y="147"/>
                    <a:pt x="82" y="148"/>
                    <a:pt x="82" y="148"/>
                  </a:cubicBezTo>
                  <a:cubicBezTo>
                    <a:pt x="75" y="148"/>
                    <a:pt x="70" y="153"/>
                    <a:pt x="70" y="153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80" y="123"/>
                    <a:pt x="77" y="107"/>
                    <a:pt x="77" y="107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0" y="84"/>
                    <a:pt x="70" y="78"/>
                    <a:pt x="70" y="78"/>
                  </a:cubicBezTo>
                  <a:cubicBezTo>
                    <a:pt x="70" y="47"/>
                    <a:pt x="99" y="44"/>
                    <a:pt x="99" y="44"/>
                  </a:cubicBezTo>
                  <a:cubicBezTo>
                    <a:pt x="134" y="39"/>
                    <a:pt x="136" y="72"/>
                    <a:pt x="136" y="72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2" y="64"/>
                    <a:pt x="101" y="66"/>
                    <a:pt x="101" y="66"/>
                  </a:cubicBezTo>
                  <a:cubicBezTo>
                    <a:pt x="86" y="70"/>
                    <a:pt x="94" y="90"/>
                    <a:pt x="94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99" y="118"/>
                    <a:pt x="91" y="129"/>
                    <a:pt x="91" y="129"/>
                  </a:cubicBezTo>
                  <a:cubicBezTo>
                    <a:pt x="107" y="138"/>
                    <a:pt x="133" y="131"/>
                    <a:pt x="133" y="131"/>
                  </a:cubicBezTo>
                  <a:cubicBezTo>
                    <a:pt x="141" y="148"/>
                    <a:pt x="141" y="148"/>
                    <a:pt x="141" y="148"/>
                  </a:cubicBezTo>
                  <a:cubicBezTo>
                    <a:pt x="110" y="157"/>
                    <a:pt x="90" y="149"/>
                    <a:pt x="90" y="149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0" name="组合 1249"/>
          <p:cNvGrpSpPr/>
          <p:nvPr/>
        </p:nvGrpSpPr>
        <p:grpSpPr>
          <a:xfrm>
            <a:off x="5231665" y="2551630"/>
            <a:ext cx="697193" cy="697193"/>
            <a:chOff x="4291013" y="2159001"/>
            <a:chExt cx="985838" cy="985838"/>
          </a:xfrm>
        </p:grpSpPr>
        <p:sp>
          <p:nvSpPr>
            <p:cNvPr id="1223" name="Freeform 75"/>
            <p:cNvSpPr>
              <a:spLocks/>
            </p:cNvSpPr>
            <p:nvPr/>
          </p:nvSpPr>
          <p:spPr bwMode="auto">
            <a:xfrm>
              <a:off x="4291013" y="2159001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55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68"/>
            <p:cNvSpPr>
              <a:spLocks noEditPoints="1"/>
            </p:cNvSpPr>
            <p:nvPr/>
          </p:nvSpPr>
          <p:spPr bwMode="auto">
            <a:xfrm>
              <a:off x="4451351" y="2316163"/>
              <a:ext cx="652463" cy="646113"/>
            </a:xfrm>
            <a:custGeom>
              <a:avLst/>
              <a:gdLst>
                <a:gd name="T0" fmla="*/ 127 w 254"/>
                <a:gd name="T1" fmla="*/ 0 h 251"/>
                <a:gd name="T2" fmla="*/ 0 w 254"/>
                <a:gd name="T3" fmla="*/ 126 h 251"/>
                <a:gd name="T4" fmla="*/ 127 w 254"/>
                <a:gd name="T5" fmla="*/ 251 h 251"/>
                <a:gd name="T6" fmla="*/ 254 w 254"/>
                <a:gd name="T7" fmla="*/ 126 h 251"/>
                <a:gd name="T8" fmla="*/ 127 w 254"/>
                <a:gd name="T9" fmla="*/ 0 h 251"/>
                <a:gd name="T10" fmla="*/ 127 w 254"/>
                <a:gd name="T11" fmla="*/ 236 h 251"/>
                <a:gd name="T12" fmla="*/ 16 w 254"/>
                <a:gd name="T13" fmla="*/ 126 h 251"/>
                <a:gd name="T14" fmla="*/ 127 w 254"/>
                <a:gd name="T15" fmla="*/ 15 h 251"/>
                <a:gd name="T16" fmla="*/ 238 w 254"/>
                <a:gd name="T17" fmla="*/ 126 h 251"/>
                <a:gd name="T18" fmla="*/ 127 w 254"/>
                <a:gd name="T19" fmla="*/ 23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4" h="251">
                  <a:moveTo>
                    <a:pt x="127" y="0"/>
                  </a:moveTo>
                  <a:cubicBezTo>
                    <a:pt x="57" y="0"/>
                    <a:pt x="0" y="56"/>
                    <a:pt x="0" y="126"/>
                  </a:cubicBezTo>
                  <a:cubicBezTo>
                    <a:pt x="0" y="195"/>
                    <a:pt x="57" y="251"/>
                    <a:pt x="127" y="251"/>
                  </a:cubicBezTo>
                  <a:cubicBezTo>
                    <a:pt x="197" y="251"/>
                    <a:pt x="254" y="195"/>
                    <a:pt x="254" y="126"/>
                  </a:cubicBezTo>
                  <a:cubicBezTo>
                    <a:pt x="254" y="56"/>
                    <a:pt x="197" y="0"/>
                    <a:pt x="127" y="0"/>
                  </a:cubicBezTo>
                  <a:close/>
                  <a:moveTo>
                    <a:pt x="127" y="236"/>
                  </a:moveTo>
                  <a:cubicBezTo>
                    <a:pt x="65" y="236"/>
                    <a:pt x="16" y="186"/>
                    <a:pt x="16" y="126"/>
                  </a:cubicBezTo>
                  <a:cubicBezTo>
                    <a:pt x="16" y="65"/>
                    <a:pt x="65" y="15"/>
                    <a:pt x="127" y="15"/>
                  </a:cubicBezTo>
                  <a:cubicBezTo>
                    <a:pt x="188" y="15"/>
                    <a:pt x="238" y="65"/>
                    <a:pt x="238" y="126"/>
                  </a:cubicBezTo>
                  <a:cubicBezTo>
                    <a:pt x="238" y="186"/>
                    <a:pt x="188" y="236"/>
                    <a:pt x="127" y="236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169"/>
            <p:cNvSpPr>
              <a:spLocks noEditPoints="1"/>
            </p:cNvSpPr>
            <p:nvPr/>
          </p:nvSpPr>
          <p:spPr bwMode="auto">
            <a:xfrm>
              <a:off x="4511676" y="2378076"/>
              <a:ext cx="528638" cy="522288"/>
            </a:xfrm>
            <a:custGeom>
              <a:avLst/>
              <a:gdLst>
                <a:gd name="T0" fmla="*/ 103 w 205"/>
                <a:gd name="T1" fmla="*/ 0 h 203"/>
                <a:gd name="T2" fmla="*/ 0 w 205"/>
                <a:gd name="T3" fmla="*/ 102 h 203"/>
                <a:gd name="T4" fmla="*/ 103 w 205"/>
                <a:gd name="T5" fmla="*/ 203 h 203"/>
                <a:gd name="T6" fmla="*/ 205 w 205"/>
                <a:gd name="T7" fmla="*/ 102 h 203"/>
                <a:gd name="T8" fmla="*/ 103 w 205"/>
                <a:gd name="T9" fmla="*/ 0 h 203"/>
                <a:gd name="T10" fmla="*/ 146 w 205"/>
                <a:gd name="T11" fmla="*/ 107 h 203"/>
                <a:gd name="T12" fmla="*/ 146 w 205"/>
                <a:gd name="T13" fmla="*/ 121 h 203"/>
                <a:gd name="T14" fmla="*/ 112 w 205"/>
                <a:gd name="T15" fmla="*/ 121 h 203"/>
                <a:gd name="T16" fmla="*/ 112 w 205"/>
                <a:gd name="T17" fmla="*/ 128 h 203"/>
                <a:gd name="T18" fmla="*/ 146 w 205"/>
                <a:gd name="T19" fmla="*/ 128 h 203"/>
                <a:gd name="T20" fmla="*/ 146 w 205"/>
                <a:gd name="T21" fmla="*/ 141 h 203"/>
                <a:gd name="T22" fmla="*/ 112 w 205"/>
                <a:gd name="T23" fmla="*/ 141 h 203"/>
                <a:gd name="T24" fmla="*/ 112 w 205"/>
                <a:gd name="T25" fmla="*/ 155 h 203"/>
                <a:gd name="T26" fmla="*/ 93 w 205"/>
                <a:gd name="T27" fmla="*/ 155 h 203"/>
                <a:gd name="T28" fmla="*/ 93 w 205"/>
                <a:gd name="T29" fmla="*/ 141 h 203"/>
                <a:gd name="T30" fmla="*/ 59 w 205"/>
                <a:gd name="T31" fmla="*/ 141 h 203"/>
                <a:gd name="T32" fmla="*/ 59 w 205"/>
                <a:gd name="T33" fmla="*/ 128 h 203"/>
                <a:gd name="T34" fmla="*/ 93 w 205"/>
                <a:gd name="T35" fmla="*/ 128 h 203"/>
                <a:gd name="T36" fmla="*/ 93 w 205"/>
                <a:gd name="T37" fmla="*/ 121 h 203"/>
                <a:gd name="T38" fmla="*/ 59 w 205"/>
                <a:gd name="T39" fmla="*/ 121 h 203"/>
                <a:gd name="T40" fmla="*/ 59 w 205"/>
                <a:gd name="T41" fmla="*/ 107 h 203"/>
                <a:gd name="T42" fmla="*/ 91 w 205"/>
                <a:gd name="T43" fmla="*/ 107 h 203"/>
                <a:gd name="T44" fmla="*/ 54 w 205"/>
                <a:gd name="T45" fmla="*/ 48 h 203"/>
                <a:gd name="T46" fmla="*/ 77 w 205"/>
                <a:gd name="T47" fmla="*/ 48 h 203"/>
                <a:gd name="T48" fmla="*/ 96 w 205"/>
                <a:gd name="T49" fmla="*/ 80 h 203"/>
                <a:gd name="T50" fmla="*/ 103 w 205"/>
                <a:gd name="T51" fmla="*/ 91 h 203"/>
                <a:gd name="T52" fmla="*/ 110 w 205"/>
                <a:gd name="T53" fmla="*/ 79 h 203"/>
                <a:gd name="T54" fmla="*/ 129 w 205"/>
                <a:gd name="T55" fmla="*/ 48 h 203"/>
                <a:gd name="T56" fmla="*/ 151 w 205"/>
                <a:gd name="T57" fmla="*/ 48 h 203"/>
                <a:gd name="T58" fmla="*/ 113 w 205"/>
                <a:gd name="T59" fmla="*/ 107 h 203"/>
                <a:gd name="T60" fmla="*/ 146 w 205"/>
                <a:gd name="T61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5" h="203">
                  <a:moveTo>
                    <a:pt x="103" y="0"/>
                  </a:moveTo>
                  <a:cubicBezTo>
                    <a:pt x="46" y="0"/>
                    <a:pt x="0" y="46"/>
                    <a:pt x="0" y="102"/>
                  </a:cubicBezTo>
                  <a:cubicBezTo>
                    <a:pt x="0" y="157"/>
                    <a:pt x="46" y="203"/>
                    <a:pt x="103" y="203"/>
                  </a:cubicBezTo>
                  <a:cubicBezTo>
                    <a:pt x="159" y="203"/>
                    <a:pt x="205" y="157"/>
                    <a:pt x="205" y="102"/>
                  </a:cubicBezTo>
                  <a:cubicBezTo>
                    <a:pt x="205" y="46"/>
                    <a:pt x="159" y="0"/>
                    <a:pt x="103" y="0"/>
                  </a:cubicBezTo>
                  <a:close/>
                  <a:moveTo>
                    <a:pt x="146" y="107"/>
                  </a:moveTo>
                  <a:cubicBezTo>
                    <a:pt x="146" y="121"/>
                    <a:pt x="146" y="121"/>
                    <a:pt x="146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46" y="128"/>
                    <a:pt x="146" y="128"/>
                    <a:pt x="146" y="128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3" y="141"/>
                    <a:pt x="93" y="141"/>
                    <a:pt x="93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9" y="84"/>
                    <a:pt x="101" y="88"/>
                    <a:pt x="103" y="91"/>
                  </a:cubicBezTo>
                  <a:cubicBezTo>
                    <a:pt x="105" y="88"/>
                    <a:pt x="107" y="84"/>
                    <a:pt x="110" y="79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13" y="107"/>
                    <a:pt x="113" y="107"/>
                    <a:pt x="113" y="107"/>
                  </a:cubicBezTo>
                  <a:lnTo>
                    <a:pt x="146" y="107"/>
                  </a:ln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49" name="组合 1248"/>
          <p:cNvGrpSpPr/>
          <p:nvPr/>
        </p:nvGrpSpPr>
        <p:grpSpPr>
          <a:xfrm>
            <a:off x="4285552" y="2551630"/>
            <a:ext cx="696070" cy="697193"/>
            <a:chOff x="5387976" y="2159001"/>
            <a:chExt cx="984250" cy="985838"/>
          </a:xfrm>
        </p:grpSpPr>
        <p:sp>
          <p:nvSpPr>
            <p:cNvPr id="1224" name="Freeform 76"/>
            <p:cNvSpPr>
              <a:spLocks/>
            </p:cNvSpPr>
            <p:nvPr/>
          </p:nvSpPr>
          <p:spPr bwMode="auto">
            <a:xfrm>
              <a:off x="5387976" y="2159001"/>
              <a:ext cx="984250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7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7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7" y="383"/>
                    <a:pt x="77" y="383"/>
                    <a:pt x="77" y="383"/>
                  </a:cubicBezTo>
                  <a:cubicBezTo>
                    <a:pt x="34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4" y="0"/>
                    <a:pt x="77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6A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Rectangle 170"/>
            <p:cNvSpPr>
              <a:spLocks noChangeArrowheads="1"/>
            </p:cNvSpPr>
            <p:nvPr/>
          </p:nvSpPr>
          <p:spPr bwMode="auto">
            <a:xfrm>
              <a:off x="5922963" y="2627313"/>
              <a:ext cx="46038" cy="123825"/>
            </a:xfrm>
            <a:prstGeom prst="rect">
              <a:avLst/>
            </a:pr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Rectangle 171"/>
            <p:cNvSpPr>
              <a:spLocks noChangeArrowheads="1"/>
            </p:cNvSpPr>
            <p:nvPr/>
          </p:nvSpPr>
          <p:spPr bwMode="auto">
            <a:xfrm>
              <a:off x="5786438" y="2576513"/>
              <a:ext cx="49213" cy="174625"/>
            </a:xfrm>
            <a:prstGeom prst="rect">
              <a:avLst/>
            </a:pr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Rectangle 172"/>
            <p:cNvSpPr>
              <a:spLocks noChangeArrowheads="1"/>
            </p:cNvSpPr>
            <p:nvPr/>
          </p:nvSpPr>
          <p:spPr bwMode="auto">
            <a:xfrm>
              <a:off x="5853113" y="2497138"/>
              <a:ext cx="49213" cy="254000"/>
            </a:xfrm>
            <a:prstGeom prst="rect">
              <a:avLst/>
            </a:pr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73"/>
            <p:cNvSpPr>
              <a:spLocks noEditPoints="1"/>
            </p:cNvSpPr>
            <p:nvPr/>
          </p:nvSpPr>
          <p:spPr bwMode="auto">
            <a:xfrm>
              <a:off x="5675313" y="2349501"/>
              <a:ext cx="404813" cy="604838"/>
            </a:xfrm>
            <a:custGeom>
              <a:avLst/>
              <a:gdLst>
                <a:gd name="T0" fmla="*/ 132 w 157"/>
                <a:gd name="T1" fmla="*/ 0 h 235"/>
                <a:gd name="T2" fmla="*/ 26 w 157"/>
                <a:gd name="T3" fmla="*/ 0 h 235"/>
                <a:gd name="T4" fmla="*/ 0 w 157"/>
                <a:gd name="T5" fmla="*/ 26 h 235"/>
                <a:gd name="T6" fmla="*/ 0 w 157"/>
                <a:gd name="T7" fmla="*/ 209 h 235"/>
                <a:gd name="T8" fmla="*/ 26 w 157"/>
                <a:gd name="T9" fmla="*/ 235 h 235"/>
                <a:gd name="T10" fmla="*/ 132 w 157"/>
                <a:gd name="T11" fmla="*/ 235 h 235"/>
                <a:gd name="T12" fmla="*/ 157 w 157"/>
                <a:gd name="T13" fmla="*/ 209 h 235"/>
                <a:gd name="T14" fmla="*/ 157 w 157"/>
                <a:gd name="T15" fmla="*/ 26 h 235"/>
                <a:gd name="T16" fmla="*/ 132 w 157"/>
                <a:gd name="T17" fmla="*/ 0 h 235"/>
                <a:gd name="T18" fmla="*/ 79 w 157"/>
                <a:gd name="T19" fmla="*/ 212 h 235"/>
                <a:gd name="T20" fmla="*/ 65 w 157"/>
                <a:gd name="T21" fmla="*/ 197 h 235"/>
                <a:gd name="T22" fmla="*/ 79 w 157"/>
                <a:gd name="T23" fmla="*/ 183 h 235"/>
                <a:gd name="T24" fmla="*/ 93 w 157"/>
                <a:gd name="T25" fmla="*/ 197 h 235"/>
                <a:gd name="T26" fmla="*/ 79 w 157"/>
                <a:gd name="T27" fmla="*/ 212 h 235"/>
                <a:gd name="T28" fmla="*/ 135 w 157"/>
                <a:gd name="T29" fmla="*/ 169 h 235"/>
                <a:gd name="T30" fmla="*/ 22 w 157"/>
                <a:gd name="T31" fmla="*/ 169 h 235"/>
                <a:gd name="T32" fmla="*/ 22 w 157"/>
                <a:gd name="T33" fmla="*/ 23 h 235"/>
                <a:gd name="T34" fmla="*/ 135 w 157"/>
                <a:gd name="T35" fmla="*/ 23 h 235"/>
                <a:gd name="T36" fmla="*/ 135 w 157"/>
                <a:gd name="T37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235">
                  <a:moveTo>
                    <a:pt x="132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23"/>
                    <a:pt x="12" y="235"/>
                    <a:pt x="26" y="235"/>
                  </a:cubicBezTo>
                  <a:cubicBezTo>
                    <a:pt x="132" y="235"/>
                    <a:pt x="132" y="235"/>
                    <a:pt x="132" y="235"/>
                  </a:cubicBezTo>
                  <a:cubicBezTo>
                    <a:pt x="146" y="235"/>
                    <a:pt x="157" y="223"/>
                    <a:pt x="157" y="209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57" y="12"/>
                    <a:pt x="146" y="0"/>
                    <a:pt x="132" y="0"/>
                  </a:cubicBezTo>
                  <a:close/>
                  <a:moveTo>
                    <a:pt x="79" y="212"/>
                  </a:moveTo>
                  <a:cubicBezTo>
                    <a:pt x="71" y="212"/>
                    <a:pt x="65" y="205"/>
                    <a:pt x="65" y="197"/>
                  </a:cubicBezTo>
                  <a:cubicBezTo>
                    <a:pt x="65" y="190"/>
                    <a:pt x="71" y="183"/>
                    <a:pt x="79" y="183"/>
                  </a:cubicBezTo>
                  <a:cubicBezTo>
                    <a:pt x="87" y="183"/>
                    <a:pt x="93" y="190"/>
                    <a:pt x="93" y="197"/>
                  </a:cubicBezTo>
                  <a:cubicBezTo>
                    <a:pt x="93" y="205"/>
                    <a:pt x="87" y="212"/>
                    <a:pt x="79" y="212"/>
                  </a:cubicBezTo>
                  <a:close/>
                  <a:moveTo>
                    <a:pt x="135" y="169"/>
                  </a:moveTo>
                  <a:cubicBezTo>
                    <a:pt x="22" y="169"/>
                    <a:pt x="22" y="169"/>
                    <a:pt x="22" y="169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35" y="23"/>
                    <a:pt x="135" y="23"/>
                    <a:pt x="135" y="23"/>
                  </a:cubicBezTo>
                  <a:lnTo>
                    <a:pt x="135" y="169"/>
                  </a:ln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19" name="组合 1118"/>
          <p:cNvGrpSpPr/>
          <p:nvPr/>
        </p:nvGrpSpPr>
        <p:grpSpPr>
          <a:xfrm>
            <a:off x="3274742" y="1629594"/>
            <a:ext cx="697193" cy="697193"/>
            <a:chOff x="2098676" y="3240088"/>
            <a:chExt cx="985838" cy="985838"/>
          </a:xfrm>
        </p:grpSpPr>
        <p:sp>
          <p:nvSpPr>
            <p:cNvPr id="31" name="Freeform 67"/>
            <p:cNvSpPr>
              <a:spLocks/>
            </p:cNvSpPr>
            <p:nvPr/>
          </p:nvSpPr>
          <p:spPr bwMode="auto">
            <a:xfrm>
              <a:off x="2098676" y="3240088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8B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74"/>
            <p:cNvSpPr>
              <a:spLocks noEditPoints="1"/>
            </p:cNvSpPr>
            <p:nvPr/>
          </p:nvSpPr>
          <p:spPr bwMode="auto">
            <a:xfrm>
              <a:off x="2265363" y="3579813"/>
              <a:ext cx="657225" cy="336550"/>
            </a:xfrm>
            <a:custGeom>
              <a:avLst/>
              <a:gdLst>
                <a:gd name="T0" fmla="*/ 186 w 255"/>
                <a:gd name="T1" fmla="*/ 17 h 131"/>
                <a:gd name="T2" fmla="*/ 176 w 255"/>
                <a:gd name="T3" fmla="*/ 12 h 131"/>
                <a:gd name="T4" fmla="*/ 125 w 255"/>
                <a:gd name="T5" fmla="*/ 6 h 131"/>
                <a:gd name="T6" fmla="*/ 72 w 255"/>
                <a:gd name="T7" fmla="*/ 6 h 131"/>
                <a:gd name="T8" fmla="*/ 66 w 255"/>
                <a:gd name="T9" fmla="*/ 10 h 131"/>
                <a:gd name="T10" fmla="*/ 0 w 255"/>
                <a:gd name="T11" fmla="*/ 95 h 131"/>
                <a:gd name="T12" fmla="*/ 63 w 255"/>
                <a:gd name="T13" fmla="*/ 84 h 131"/>
                <a:gd name="T14" fmla="*/ 68 w 255"/>
                <a:gd name="T15" fmla="*/ 87 h 131"/>
                <a:gd name="T16" fmla="*/ 97 w 255"/>
                <a:gd name="T17" fmla="*/ 108 h 131"/>
                <a:gd name="T18" fmla="*/ 130 w 255"/>
                <a:gd name="T19" fmla="*/ 124 h 131"/>
                <a:gd name="T20" fmla="*/ 133 w 255"/>
                <a:gd name="T21" fmla="*/ 126 h 131"/>
                <a:gd name="T22" fmla="*/ 155 w 255"/>
                <a:gd name="T23" fmla="*/ 124 h 131"/>
                <a:gd name="T24" fmla="*/ 176 w 255"/>
                <a:gd name="T25" fmla="*/ 115 h 131"/>
                <a:gd name="T26" fmla="*/ 191 w 255"/>
                <a:gd name="T27" fmla="*/ 102 h 131"/>
                <a:gd name="T28" fmla="*/ 255 w 255"/>
                <a:gd name="T29" fmla="*/ 100 h 131"/>
                <a:gd name="T30" fmla="*/ 186 w 255"/>
                <a:gd name="T31" fmla="*/ 95 h 131"/>
                <a:gd name="T32" fmla="*/ 183 w 255"/>
                <a:gd name="T33" fmla="*/ 99 h 131"/>
                <a:gd name="T34" fmla="*/ 175 w 255"/>
                <a:gd name="T35" fmla="*/ 107 h 131"/>
                <a:gd name="T36" fmla="*/ 168 w 255"/>
                <a:gd name="T37" fmla="*/ 106 h 131"/>
                <a:gd name="T38" fmla="*/ 153 w 255"/>
                <a:gd name="T39" fmla="*/ 116 h 131"/>
                <a:gd name="T40" fmla="*/ 150 w 255"/>
                <a:gd name="T41" fmla="*/ 116 h 131"/>
                <a:gd name="T42" fmla="*/ 146 w 255"/>
                <a:gd name="T43" fmla="*/ 118 h 131"/>
                <a:gd name="T44" fmla="*/ 128 w 255"/>
                <a:gd name="T45" fmla="*/ 113 h 131"/>
                <a:gd name="T46" fmla="*/ 105 w 255"/>
                <a:gd name="T47" fmla="*/ 97 h 131"/>
                <a:gd name="T48" fmla="*/ 71 w 255"/>
                <a:gd name="T49" fmla="*/ 79 h 131"/>
                <a:gd name="T50" fmla="*/ 57 w 255"/>
                <a:gd name="T51" fmla="*/ 70 h 131"/>
                <a:gd name="T52" fmla="*/ 57 w 255"/>
                <a:gd name="T53" fmla="*/ 69 h 131"/>
                <a:gd name="T54" fmla="*/ 58 w 255"/>
                <a:gd name="T55" fmla="*/ 68 h 131"/>
                <a:gd name="T56" fmla="*/ 73 w 255"/>
                <a:gd name="T57" fmla="*/ 15 h 131"/>
                <a:gd name="T58" fmla="*/ 105 w 255"/>
                <a:gd name="T59" fmla="*/ 17 h 131"/>
                <a:gd name="T60" fmla="*/ 101 w 255"/>
                <a:gd name="T61" fmla="*/ 54 h 131"/>
                <a:gd name="T62" fmla="*/ 148 w 255"/>
                <a:gd name="T63" fmla="*/ 39 h 131"/>
                <a:gd name="T64" fmla="*/ 195 w 255"/>
                <a:gd name="T65" fmla="*/ 8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5" h="131">
                  <a:moveTo>
                    <a:pt x="230" y="6"/>
                  </a:moveTo>
                  <a:cubicBezTo>
                    <a:pt x="186" y="17"/>
                    <a:pt x="186" y="17"/>
                    <a:pt x="186" y="17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182" y="14"/>
                    <a:pt x="176" y="12"/>
                    <a:pt x="176" y="12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37" y="1"/>
                    <a:pt x="131" y="3"/>
                    <a:pt x="125" y="6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68" y="7"/>
                    <a:pt x="66" y="1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4" y="115"/>
                    <a:pt x="44" y="115"/>
                    <a:pt x="44" y="115"/>
                  </a:cubicBezTo>
                  <a:cubicBezTo>
                    <a:pt x="57" y="111"/>
                    <a:pt x="61" y="93"/>
                    <a:pt x="63" y="84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8" y="87"/>
                    <a:pt x="68" y="87"/>
                    <a:pt x="68" y="87"/>
                  </a:cubicBezTo>
                  <a:cubicBezTo>
                    <a:pt x="68" y="93"/>
                    <a:pt x="69" y="100"/>
                    <a:pt x="80" y="98"/>
                  </a:cubicBezTo>
                  <a:cubicBezTo>
                    <a:pt x="80" y="98"/>
                    <a:pt x="81" y="120"/>
                    <a:pt x="97" y="108"/>
                  </a:cubicBezTo>
                  <a:cubicBezTo>
                    <a:pt x="97" y="108"/>
                    <a:pt x="98" y="124"/>
                    <a:pt x="112" y="118"/>
                  </a:cubicBezTo>
                  <a:cubicBezTo>
                    <a:pt x="112" y="118"/>
                    <a:pt x="115" y="131"/>
                    <a:pt x="130" y="124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3" y="126"/>
                    <a:pt x="141" y="128"/>
                    <a:pt x="147" y="127"/>
                  </a:cubicBezTo>
                  <a:cubicBezTo>
                    <a:pt x="150" y="126"/>
                    <a:pt x="153" y="126"/>
                    <a:pt x="155" y="124"/>
                  </a:cubicBezTo>
                  <a:cubicBezTo>
                    <a:pt x="159" y="123"/>
                    <a:pt x="169" y="122"/>
                    <a:pt x="173" y="115"/>
                  </a:cubicBezTo>
                  <a:cubicBezTo>
                    <a:pt x="174" y="115"/>
                    <a:pt x="175" y="115"/>
                    <a:pt x="176" y="115"/>
                  </a:cubicBezTo>
                  <a:cubicBezTo>
                    <a:pt x="182" y="114"/>
                    <a:pt x="186" y="112"/>
                    <a:pt x="189" y="109"/>
                  </a:cubicBezTo>
                  <a:cubicBezTo>
                    <a:pt x="190" y="107"/>
                    <a:pt x="191" y="104"/>
                    <a:pt x="191" y="102"/>
                  </a:cubicBezTo>
                  <a:cubicBezTo>
                    <a:pt x="191" y="102"/>
                    <a:pt x="201" y="119"/>
                    <a:pt x="215" y="120"/>
                  </a:cubicBezTo>
                  <a:cubicBezTo>
                    <a:pt x="255" y="100"/>
                    <a:pt x="255" y="100"/>
                    <a:pt x="255" y="100"/>
                  </a:cubicBezTo>
                  <a:lnTo>
                    <a:pt x="230" y="6"/>
                  </a:lnTo>
                  <a:close/>
                  <a:moveTo>
                    <a:pt x="186" y="95"/>
                  </a:moveTo>
                  <a:cubicBezTo>
                    <a:pt x="182" y="96"/>
                    <a:pt x="182" y="96"/>
                    <a:pt x="182" y="96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3" y="102"/>
                    <a:pt x="182" y="103"/>
                    <a:pt x="182" y="104"/>
                  </a:cubicBezTo>
                  <a:cubicBezTo>
                    <a:pt x="181" y="105"/>
                    <a:pt x="179" y="106"/>
                    <a:pt x="175" y="107"/>
                  </a:cubicBezTo>
                  <a:cubicBezTo>
                    <a:pt x="173" y="107"/>
                    <a:pt x="171" y="107"/>
                    <a:pt x="171" y="107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6" y="113"/>
                    <a:pt x="159" y="115"/>
                    <a:pt x="153" y="116"/>
                  </a:cubicBezTo>
                  <a:cubicBezTo>
                    <a:pt x="153" y="116"/>
                    <a:pt x="152" y="116"/>
                    <a:pt x="152" y="116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9" y="118"/>
                    <a:pt x="148" y="118"/>
                    <a:pt x="146" y="118"/>
                  </a:cubicBezTo>
                  <a:cubicBezTo>
                    <a:pt x="142" y="119"/>
                    <a:pt x="137" y="118"/>
                    <a:pt x="136" y="118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7" y="110"/>
                    <a:pt x="125" y="106"/>
                    <a:pt x="120" y="106"/>
                  </a:cubicBezTo>
                  <a:cubicBezTo>
                    <a:pt x="120" y="106"/>
                    <a:pt x="119" y="88"/>
                    <a:pt x="105" y="97"/>
                  </a:cubicBezTo>
                  <a:cubicBezTo>
                    <a:pt x="105" y="97"/>
                    <a:pt x="100" y="83"/>
                    <a:pt x="88" y="8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7"/>
                    <a:pt x="70" y="20"/>
                    <a:pt x="71" y="16"/>
                  </a:cubicBezTo>
                  <a:cubicBezTo>
                    <a:pt x="72" y="16"/>
                    <a:pt x="73" y="15"/>
                    <a:pt x="73" y="15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6" y="16"/>
                    <a:pt x="105" y="17"/>
                    <a:pt x="105" y="17"/>
                  </a:cubicBezTo>
                  <a:cubicBezTo>
                    <a:pt x="99" y="22"/>
                    <a:pt x="97" y="45"/>
                    <a:pt x="97" y="45"/>
                  </a:cubicBezTo>
                  <a:cubicBezTo>
                    <a:pt x="95" y="50"/>
                    <a:pt x="101" y="54"/>
                    <a:pt x="101" y="54"/>
                  </a:cubicBezTo>
                  <a:cubicBezTo>
                    <a:pt x="112" y="61"/>
                    <a:pt x="123" y="35"/>
                    <a:pt x="123" y="35"/>
                  </a:cubicBezTo>
                  <a:cubicBezTo>
                    <a:pt x="128" y="30"/>
                    <a:pt x="138" y="33"/>
                    <a:pt x="148" y="39"/>
                  </a:cubicBezTo>
                  <a:cubicBezTo>
                    <a:pt x="166" y="56"/>
                    <a:pt x="187" y="75"/>
                    <a:pt x="193" y="82"/>
                  </a:cubicBezTo>
                  <a:cubicBezTo>
                    <a:pt x="194" y="84"/>
                    <a:pt x="195" y="86"/>
                    <a:pt x="195" y="88"/>
                  </a:cubicBezTo>
                  <a:cubicBezTo>
                    <a:pt x="194" y="91"/>
                    <a:pt x="188" y="94"/>
                    <a:pt x="186" y="95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48" name="组合 1247"/>
          <p:cNvGrpSpPr/>
          <p:nvPr/>
        </p:nvGrpSpPr>
        <p:grpSpPr>
          <a:xfrm>
            <a:off x="3274742" y="2551630"/>
            <a:ext cx="697193" cy="697193"/>
            <a:chOff x="1028701" y="3240088"/>
            <a:chExt cx="985838" cy="985838"/>
          </a:xfrm>
        </p:grpSpPr>
        <p:sp>
          <p:nvSpPr>
            <p:cNvPr id="1216" name="Freeform 68"/>
            <p:cNvSpPr>
              <a:spLocks/>
            </p:cNvSpPr>
            <p:nvPr/>
          </p:nvSpPr>
          <p:spPr bwMode="auto">
            <a:xfrm>
              <a:off x="1028701" y="3240088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9E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75"/>
            <p:cNvSpPr>
              <a:spLocks noEditPoints="1"/>
            </p:cNvSpPr>
            <p:nvPr/>
          </p:nvSpPr>
          <p:spPr bwMode="auto">
            <a:xfrm>
              <a:off x="1182688" y="3460751"/>
              <a:ext cx="695325" cy="611188"/>
            </a:xfrm>
            <a:custGeom>
              <a:avLst/>
              <a:gdLst>
                <a:gd name="T0" fmla="*/ 265 w 270"/>
                <a:gd name="T1" fmla="*/ 120 h 237"/>
                <a:gd name="T2" fmla="*/ 228 w 270"/>
                <a:gd name="T3" fmla="*/ 0 h 237"/>
                <a:gd name="T4" fmla="*/ 36 w 270"/>
                <a:gd name="T5" fmla="*/ 40 h 237"/>
                <a:gd name="T6" fmla="*/ 45 w 270"/>
                <a:gd name="T7" fmla="*/ 70 h 237"/>
                <a:gd name="T8" fmla="*/ 0 w 270"/>
                <a:gd name="T9" fmla="*/ 82 h 237"/>
                <a:gd name="T10" fmla="*/ 35 w 270"/>
                <a:gd name="T11" fmla="*/ 193 h 237"/>
                <a:gd name="T12" fmla="*/ 82 w 270"/>
                <a:gd name="T13" fmla="*/ 216 h 237"/>
                <a:gd name="T14" fmla="*/ 249 w 270"/>
                <a:gd name="T15" fmla="*/ 146 h 237"/>
                <a:gd name="T16" fmla="*/ 265 w 270"/>
                <a:gd name="T17" fmla="*/ 120 h 237"/>
                <a:gd name="T18" fmla="*/ 50 w 270"/>
                <a:gd name="T19" fmla="*/ 186 h 237"/>
                <a:gd name="T20" fmla="*/ 22 w 270"/>
                <a:gd name="T21" fmla="*/ 95 h 237"/>
                <a:gd name="T22" fmla="*/ 50 w 270"/>
                <a:gd name="T23" fmla="*/ 88 h 237"/>
                <a:gd name="T24" fmla="*/ 86 w 270"/>
                <a:gd name="T25" fmla="*/ 206 h 237"/>
                <a:gd name="T26" fmla="*/ 98 w 270"/>
                <a:gd name="T27" fmla="*/ 198 h 237"/>
                <a:gd name="T28" fmla="*/ 50 w 270"/>
                <a:gd name="T29" fmla="*/ 186 h 237"/>
                <a:gd name="T30" fmla="*/ 243 w 270"/>
                <a:gd name="T31" fmla="*/ 136 h 237"/>
                <a:gd name="T32" fmla="*/ 184 w 270"/>
                <a:gd name="T33" fmla="*/ 160 h 237"/>
                <a:gd name="T34" fmla="*/ 163 w 270"/>
                <a:gd name="T35" fmla="*/ 95 h 237"/>
                <a:gd name="T36" fmla="*/ 96 w 270"/>
                <a:gd name="T37" fmla="*/ 116 h 237"/>
                <a:gd name="T38" fmla="*/ 119 w 270"/>
                <a:gd name="T39" fmla="*/ 188 h 237"/>
                <a:gd name="T40" fmla="*/ 101 w 270"/>
                <a:gd name="T41" fmla="*/ 197 h 237"/>
                <a:gd name="T42" fmla="*/ 66 w 270"/>
                <a:gd name="T43" fmla="*/ 84 h 237"/>
                <a:gd name="T44" fmla="*/ 56 w 270"/>
                <a:gd name="T45" fmla="*/ 53 h 237"/>
                <a:gd name="T46" fmla="*/ 223 w 270"/>
                <a:gd name="T47" fmla="*/ 14 h 237"/>
                <a:gd name="T48" fmla="*/ 254 w 270"/>
                <a:gd name="T49" fmla="*/ 114 h 237"/>
                <a:gd name="T50" fmla="*/ 243 w 270"/>
                <a:gd name="T51" fmla="*/ 136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0" h="237">
                  <a:moveTo>
                    <a:pt x="265" y="120"/>
                  </a:moveTo>
                  <a:cubicBezTo>
                    <a:pt x="228" y="0"/>
                    <a:pt x="228" y="0"/>
                    <a:pt x="228" y="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21" y="149"/>
                    <a:pt x="35" y="193"/>
                  </a:cubicBezTo>
                  <a:cubicBezTo>
                    <a:pt x="49" y="237"/>
                    <a:pt x="82" y="216"/>
                    <a:pt x="82" y="216"/>
                  </a:cubicBezTo>
                  <a:cubicBezTo>
                    <a:pt x="82" y="216"/>
                    <a:pt x="227" y="155"/>
                    <a:pt x="249" y="146"/>
                  </a:cubicBezTo>
                  <a:cubicBezTo>
                    <a:pt x="270" y="137"/>
                    <a:pt x="265" y="120"/>
                    <a:pt x="265" y="120"/>
                  </a:cubicBezTo>
                  <a:close/>
                  <a:moveTo>
                    <a:pt x="50" y="186"/>
                  </a:moveTo>
                  <a:cubicBezTo>
                    <a:pt x="22" y="95"/>
                    <a:pt x="22" y="95"/>
                    <a:pt x="22" y="95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86" y="206"/>
                    <a:pt x="86" y="206"/>
                    <a:pt x="86" y="206"/>
                  </a:cubicBezTo>
                  <a:cubicBezTo>
                    <a:pt x="98" y="198"/>
                    <a:pt x="98" y="198"/>
                    <a:pt x="98" y="198"/>
                  </a:cubicBezTo>
                  <a:cubicBezTo>
                    <a:pt x="59" y="219"/>
                    <a:pt x="50" y="186"/>
                    <a:pt x="50" y="186"/>
                  </a:cubicBezTo>
                  <a:close/>
                  <a:moveTo>
                    <a:pt x="243" y="136"/>
                  </a:moveTo>
                  <a:cubicBezTo>
                    <a:pt x="243" y="136"/>
                    <a:pt x="216" y="147"/>
                    <a:pt x="184" y="160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12" y="191"/>
                    <a:pt x="106" y="194"/>
                    <a:pt x="101" y="197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23" y="14"/>
                    <a:pt x="249" y="97"/>
                    <a:pt x="254" y="114"/>
                  </a:cubicBezTo>
                  <a:cubicBezTo>
                    <a:pt x="259" y="130"/>
                    <a:pt x="243" y="136"/>
                    <a:pt x="243" y="136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176"/>
            <p:cNvSpPr>
              <a:spLocks/>
            </p:cNvSpPr>
            <p:nvPr/>
          </p:nvSpPr>
          <p:spPr bwMode="auto">
            <a:xfrm>
              <a:off x="1638301" y="3659188"/>
              <a:ext cx="153988" cy="80963"/>
            </a:xfrm>
            <a:custGeom>
              <a:avLst/>
              <a:gdLst>
                <a:gd name="T0" fmla="*/ 91 w 97"/>
                <a:gd name="T1" fmla="*/ 0 h 51"/>
                <a:gd name="T2" fmla="*/ 0 w 97"/>
                <a:gd name="T3" fmla="*/ 28 h 51"/>
                <a:gd name="T4" fmla="*/ 8 w 97"/>
                <a:gd name="T5" fmla="*/ 51 h 51"/>
                <a:gd name="T6" fmla="*/ 97 w 97"/>
                <a:gd name="T7" fmla="*/ 21 h 51"/>
                <a:gd name="T8" fmla="*/ 91 w 9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1">
                  <a:moveTo>
                    <a:pt x="91" y="0"/>
                  </a:moveTo>
                  <a:lnTo>
                    <a:pt x="0" y="28"/>
                  </a:lnTo>
                  <a:lnTo>
                    <a:pt x="8" y="51"/>
                  </a:lnTo>
                  <a:lnTo>
                    <a:pt x="97" y="2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177"/>
            <p:cNvSpPr>
              <a:spLocks/>
            </p:cNvSpPr>
            <p:nvPr/>
          </p:nvSpPr>
          <p:spPr bwMode="auto">
            <a:xfrm>
              <a:off x="1655763" y="3713163"/>
              <a:ext cx="153988" cy="85725"/>
            </a:xfrm>
            <a:custGeom>
              <a:avLst/>
              <a:gdLst>
                <a:gd name="T0" fmla="*/ 0 w 97"/>
                <a:gd name="T1" fmla="*/ 31 h 54"/>
                <a:gd name="T2" fmla="*/ 8 w 97"/>
                <a:gd name="T3" fmla="*/ 54 h 54"/>
                <a:gd name="T4" fmla="*/ 97 w 97"/>
                <a:gd name="T5" fmla="*/ 21 h 54"/>
                <a:gd name="T6" fmla="*/ 91 w 97"/>
                <a:gd name="T7" fmla="*/ 0 h 54"/>
                <a:gd name="T8" fmla="*/ 0 w 97"/>
                <a:gd name="T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4">
                  <a:moveTo>
                    <a:pt x="0" y="31"/>
                  </a:moveTo>
                  <a:lnTo>
                    <a:pt x="8" y="54"/>
                  </a:lnTo>
                  <a:lnTo>
                    <a:pt x="97" y="21"/>
                  </a:lnTo>
                  <a:lnTo>
                    <a:pt x="91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178"/>
            <p:cNvSpPr>
              <a:spLocks/>
            </p:cNvSpPr>
            <p:nvPr/>
          </p:nvSpPr>
          <p:spPr bwMode="auto">
            <a:xfrm>
              <a:off x="1393826" y="3597276"/>
              <a:ext cx="117475" cy="123825"/>
            </a:xfrm>
            <a:custGeom>
              <a:avLst/>
              <a:gdLst>
                <a:gd name="T0" fmla="*/ 25 w 46"/>
                <a:gd name="T1" fmla="*/ 2 h 48"/>
                <a:gd name="T2" fmla="*/ 29 w 46"/>
                <a:gd name="T3" fmla="*/ 13 h 48"/>
                <a:gd name="T4" fmla="*/ 35 w 46"/>
                <a:gd name="T5" fmla="*/ 29 h 48"/>
                <a:gd name="T6" fmla="*/ 35 w 46"/>
                <a:gd name="T7" fmla="*/ 29 h 48"/>
                <a:gd name="T8" fmla="*/ 24 w 46"/>
                <a:gd name="T9" fmla="*/ 18 h 48"/>
                <a:gd name="T10" fmla="*/ 11 w 46"/>
                <a:gd name="T11" fmla="*/ 5 h 48"/>
                <a:gd name="T12" fmla="*/ 0 w 46"/>
                <a:gd name="T13" fmla="*/ 8 h 48"/>
                <a:gd name="T14" fmla="*/ 13 w 46"/>
                <a:gd name="T15" fmla="*/ 48 h 48"/>
                <a:gd name="T16" fmla="*/ 21 w 46"/>
                <a:gd name="T17" fmla="*/ 45 h 48"/>
                <a:gd name="T18" fmla="*/ 17 w 46"/>
                <a:gd name="T19" fmla="*/ 34 h 48"/>
                <a:gd name="T20" fmla="*/ 11 w 46"/>
                <a:gd name="T21" fmla="*/ 16 h 48"/>
                <a:gd name="T22" fmla="*/ 12 w 46"/>
                <a:gd name="T23" fmla="*/ 16 h 48"/>
                <a:gd name="T24" fmla="*/ 23 w 46"/>
                <a:gd name="T25" fmla="*/ 28 h 48"/>
                <a:gd name="T26" fmla="*/ 36 w 46"/>
                <a:gd name="T27" fmla="*/ 41 h 48"/>
                <a:gd name="T28" fmla="*/ 46 w 46"/>
                <a:gd name="T29" fmla="*/ 38 h 48"/>
                <a:gd name="T30" fmla="*/ 34 w 46"/>
                <a:gd name="T31" fmla="*/ 0 h 48"/>
                <a:gd name="T32" fmla="*/ 25 w 46"/>
                <a:gd name="T3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1" y="19"/>
                    <a:pt x="33" y="24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1" y="25"/>
                    <a:pt x="28" y="21"/>
                    <a:pt x="24" y="1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5" y="27"/>
                    <a:pt x="13" y="22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5" y="20"/>
                    <a:pt x="19" y="25"/>
                    <a:pt x="23" y="28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25" y="2"/>
                  </a:ln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79"/>
            <p:cNvSpPr>
              <a:spLocks/>
            </p:cNvSpPr>
            <p:nvPr/>
          </p:nvSpPr>
          <p:spPr bwMode="auto">
            <a:xfrm>
              <a:off x="1498601" y="3576638"/>
              <a:ext cx="90488" cy="114300"/>
            </a:xfrm>
            <a:custGeom>
              <a:avLst/>
              <a:gdLst>
                <a:gd name="T0" fmla="*/ 30 w 57"/>
                <a:gd name="T1" fmla="*/ 57 h 72"/>
                <a:gd name="T2" fmla="*/ 25 w 57"/>
                <a:gd name="T3" fmla="*/ 43 h 72"/>
                <a:gd name="T4" fmla="*/ 47 w 57"/>
                <a:gd name="T5" fmla="*/ 36 h 72"/>
                <a:gd name="T6" fmla="*/ 44 w 57"/>
                <a:gd name="T7" fmla="*/ 25 h 72"/>
                <a:gd name="T8" fmla="*/ 21 w 57"/>
                <a:gd name="T9" fmla="*/ 31 h 72"/>
                <a:gd name="T10" fmla="*/ 18 w 57"/>
                <a:gd name="T11" fmla="*/ 18 h 72"/>
                <a:gd name="T12" fmla="*/ 41 w 57"/>
                <a:gd name="T13" fmla="*/ 12 h 72"/>
                <a:gd name="T14" fmla="*/ 38 w 57"/>
                <a:gd name="T15" fmla="*/ 0 h 72"/>
                <a:gd name="T16" fmla="*/ 0 w 57"/>
                <a:gd name="T17" fmla="*/ 10 h 72"/>
                <a:gd name="T18" fmla="*/ 20 w 57"/>
                <a:gd name="T19" fmla="*/ 72 h 72"/>
                <a:gd name="T20" fmla="*/ 57 w 57"/>
                <a:gd name="T21" fmla="*/ 60 h 72"/>
                <a:gd name="T22" fmla="*/ 54 w 57"/>
                <a:gd name="T23" fmla="*/ 49 h 72"/>
                <a:gd name="T24" fmla="*/ 30 w 57"/>
                <a:gd name="T25" fmla="*/ 5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72">
                  <a:moveTo>
                    <a:pt x="30" y="57"/>
                  </a:moveTo>
                  <a:lnTo>
                    <a:pt x="25" y="43"/>
                  </a:lnTo>
                  <a:lnTo>
                    <a:pt x="47" y="36"/>
                  </a:lnTo>
                  <a:lnTo>
                    <a:pt x="44" y="25"/>
                  </a:lnTo>
                  <a:lnTo>
                    <a:pt x="21" y="31"/>
                  </a:lnTo>
                  <a:lnTo>
                    <a:pt x="18" y="18"/>
                  </a:lnTo>
                  <a:lnTo>
                    <a:pt x="41" y="12"/>
                  </a:lnTo>
                  <a:lnTo>
                    <a:pt x="38" y="0"/>
                  </a:lnTo>
                  <a:lnTo>
                    <a:pt x="0" y="10"/>
                  </a:lnTo>
                  <a:lnTo>
                    <a:pt x="20" y="72"/>
                  </a:lnTo>
                  <a:lnTo>
                    <a:pt x="57" y="60"/>
                  </a:lnTo>
                  <a:lnTo>
                    <a:pt x="54" y="49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180"/>
            <p:cNvSpPr>
              <a:spLocks/>
            </p:cNvSpPr>
            <p:nvPr/>
          </p:nvSpPr>
          <p:spPr bwMode="auto">
            <a:xfrm>
              <a:off x="1568451" y="3549651"/>
              <a:ext cx="119063" cy="115888"/>
            </a:xfrm>
            <a:custGeom>
              <a:avLst/>
              <a:gdLst>
                <a:gd name="T0" fmla="*/ 27 w 46"/>
                <a:gd name="T1" fmla="*/ 26 h 45"/>
                <a:gd name="T2" fmla="*/ 25 w 46"/>
                <a:gd name="T3" fmla="*/ 14 h 45"/>
                <a:gd name="T4" fmla="*/ 25 w 46"/>
                <a:gd name="T5" fmla="*/ 14 h 45"/>
                <a:gd name="T6" fmla="*/ 30 w 46"/>
                <a:gd name="T7" fmla="*/ 25 h 45"/>
                <a:gd name="T8" fmla="*/ 38 w 46"/>
                <a:gd name="T9" fmla="*/ 39 h 45"/>
                <a:gd name="T10" fmla="*/ 46 w 46"/>
                <a:gd name="T11" fmla="*/ 37 h 45"/>
                <a:gd name="T12" fmla="*/ 43 w 46"/>
                <a:gd name="T13" fmla="*/ 0 h 45"/>
                <a:gd name="T14" fmla="*/ 36 w 46"/>
                <a:gd name="T15" fmla="*/ 2 h 45"/>
                <a:gd name="T16" fmla="*/ 38 w 46"/>
                <a:gd name="T17" fmla="*/ 17 h 45"/>
                <a:gd name="T18" fmla="*/ 40 w 46"/>
                <a:gd name="T19" fmla="*/ 29 h 45"/>
                <a:gd name="T20" fmla="*/ 40 w 46"/>
                <a:gd name="T21" fmla="*/ 30 h 45"/>
                <a:gd name="T22" fmla="*/ 34 w 46"/>
                <a:gd name="T23" fmla="*/ 18 h 45"/>
                <a:gd name="T24" fmla="*/ 27 w 46"/>
                <a:gd name="T25" fmla="*/ 4 h 45"/>
                <a:gd name="T26" fmla="*/ 19 w 46"/>
                <a:gd name="T27" fmla="*/ 6 h 45"/>
                <a:gd name="T28" fmla="*/ 20 w 46"/>
                <a:gd name="T29" fmla="*/ 21 h 45"/>
                <a:gd name="T30" fmla="*/ 22 w 46"/>
                <a:gd name="T31" fmla="*/ 35 h 45"/>
                <a:gd name="T32" fmla="*/ 22 w 46"/>
                <a:gd name="T33" fmla="*/ 35 h 45"/>
                <a:gd name="T34" fmla="*/ 16 w 46"/>
                <a:gd name="T35" fmla="*/ 23 h 45"/>
                <a:gd name="T36" fmla="*/ 9 w 46"/>
                <a:gd name="T37" fmla="*/ 8 h 45"/>
                <a:gd name="T38" fmla="*/ 0 w 46"/>
                <a:gd name="T39" fmla="*/ 10 h 45"/>
                <a:gd name="T40" fmla="*/ 20 w 46"/>
                <a:gd name="T41" fmla="*/ 45 h 45"/>
                <a:gd name="T42" fmla="*/ 28 w 46"/>
                <a:gd name="T43" fmla="*/ 42 h 45"/>
                <a:gd name="T44" fmla="*/ 27 w 46"/>
                <a:gd name="T4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45">
                  <a:moveTo>
                    <a:pt x="27" y="26"/>
                  </a:moveTo>
                  <a:cubicBezTo>
                    <a:pt x="26" y="22"/>
                    <a:pt x="26" y="18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8"/>
                    <a:pt x="29" y="21"/>
                    <a:pt x="30" y="25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21"/>
                    <a:pt x="39" y="25"/>
                    <a:pt x="40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8" y="26"/>
                    <a:pt x="36" y="22"/>
                    <a:pt x="34" y="18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6"/>
                    <a:pt x="21" y="31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0" y="31"/>
                    <a:pt x="18" y="27"/>
                    <a:pt x="16" y="2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8" y="42"/>
                    <a:pt x="28" y="42"/>
                    <a:pt x="28" y="42"/>
                  </a:cubicBezTo>
                  <a:lnTo>
                    <a:pt x="27" y="26"/>
                  </a:ln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81"/>
            <p:cNvSpPr>
              <a:spLocks/>
            </p:cNvSpPr>
            <p:nvPr/>
          </p:nvSpPr>
          <p:spPr bwMode="auto">
            <a:xfrm>
              <a:off x="1689101" y="3535363"/>
              <a:ext cx="74613" cy="98425"/>
            </a:xfrm>
            <a:custGeom>
              <a:avLst/>
              <a:gdLst>
                <a:gd name="T0" fmla="*/ 14 w 29"/>
                <a:gd name="T1" fmla="*/ 22 h 38"/>
                <a:gd name="T2" fmla="*/ 20 w 29"/>
                <a:gd name="T3" fmla="*/ 25 h 38"/>
                <a:gd name="T4" fmla="*/ 17 w 29"/>
                <a:gd name="T5" fmla="*/ 30 h 38"/>
                <a:gd name="T6" fmla="*/ 8 w 29"/>
                <a:gd name="T7" fmla="*/ 30 h 38"/>
                <a:gd name="T8" fmla="*/ 9 w 29"/>
                <a:gd name="T9" fmla="*/ 37 h 38"/>
                <a:gd name="T10" fmla="*/ 18 w 29"/>
                <a:gd name="T11" fmla="*/ 37 h 38"/>
                <a:gd name="T12" fmla="*/ 27 w 29"/>
                <a:gd name="T13" fmla="*/ 23 h 38"/>
                <a:gd name="T14" fmla="*/ 16 w 29"/>
                <a:gd name="T15" fmla="*/ 15 h 38"/>
                <a:gd name="T16" fmla="*/ 9 w 29"/>
                <a:gd name="T17" fmla="*/ 11 h 38"/>
                <a:gd name="T18" fmla="*/ 12 w 29"/>
                <a:gd name="T19" fmla="*/ 7 h 38"/>
                <a:gd name="T20" fmla="*/ 19 w 29"/>
                <a:gd name="T21" fmla="*/ 7 h 38"/>
                <a:gd name="T22" fmla="*/ 19 w 29"/>
                <a:gd name="T23" fmla="*/ 0 h 38"/>
                <a:gd name="T24" fmla="*/ 11 w 29"/>
                <a:gd name="T25" fmla="*/ 1 h 38"/>
                <a:gd name="T26" fmla="*/ 2 w 29"/>
                <a:gd name="T27" fmla="*/ 14 h 38"/>
                <a:gd name="T28" fmla="*/ 14 w 29"/>
                <a:gd name="T2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8">
                  <a:moveTo>
                    <a:pt x="14" y="22"/>
                  </a:moveTo>
                  <a:cubicBezTo>
                    <a:pt x="18" y="22"/>
                    <a:pt x="20" y="23"/>
                    <a:pt x="20" y="25"/>
                  </a:cubicBezTo>
                  <a:cubicBezTo>
                    <a:pt x="21" y="28"/>
                    <a:pt x="20" y="29"/>
                    <a:pt x="17" y="30"/>
                  </a:cubicBezTo>
                  <a:cubicBezTo>
                    <a:pt x="14" y="31"/>
                    <a:pt x="10" y="31"/>
                    <a:pt x="8" y="30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1" y="38"/>
                    <a:pt x="15" y="38"/>
                    <a:pt x="18" y="37"/>
                  </a:cubicBezTo>
                  <a:cubicBezTo>
                    <a:pt x="27" y="34"/>
                    <a:pt x="29" y="28"/>
                    <a:pt x="27" y="23"/>
                  </a:cubicBezTo>
                  <a:cubicBezTo>
                    <a:pt x="26" y="18"/>
                    <a:pt x="22" y="16"/>
                    <a:pt x="16" y="15"/>
                  </a:cubicBezTo>
                  <a:cubicBezTo>
                    <a:pt x="12" y="14"/>
                    <a:pt x="10" y="14"/>
                    <a:pt x="9" y="11"/>
                  </a:cubicBezTo>
                  <a:cubicBezTo>
                    <a:pt x="8" y="10"/>
                    <a:pt x="9" y="8"/>
                    <a:pt x="12" y="7"/>
                  </a:cubicBezTo>
                  <a:cubicBezTo>
                    <a:pt x="15" y="6"/>
                    <a:pt x="18" y="7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4" y="0"/>
                    <a:pt x="11" y="1"/>
                  </a:cubicBezTo>
                  <a:cubicBezTo>
                    <a:pt x="3" y="3"/>
                    <a:pt x="0" y="8"/>
                    <a:pt x="2" y="14"/>
                  </a:cubicBezTo>
                  <a:cubicBezTo>
                    <a:pt x="3" y="19"/>
                    <a:pt x="8" y="21"/>
                    <a:pt x="14" y="22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16" name="组合 1115"/>
          <p:cNvGrpSpPr/>
          <p:nvPr/>
        </p:nvGrpSpPr>
        <p:grpSpPr>
          <a:xfrm>
            <a:off x="11144111" y="1629594"/>
            <a:ext cx="696070" cy="697193"/>
            <a:chOff x="3195638" y="3240088"/>
            <a:chExt cx="984250" cy="985838"/>
          </a:xfrm>
        </p:grpSpPr>
        <p:sp>
          <p:nvSpPr>
            <p:cNvPr id="1217" name="Freeform 69"/>
            <p:cNvSpPr>
              <a:spLocks/>
            </p:cNvSpPr>
            <p:nvPr/>
          </p:nvSpPr>
          <p:spPr bwMode="auto">
            <a:xfrm>
              <a:off x="3195638" y="3240088"/>
              <a:ext cx="984250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622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182"/>
            <p:cNvSpPr>
              <a:spLocks noEditPoints="1"/>
            </p:cNvSpPr>
            <p:nvPr/>
          </p:nvSpPr>
          <p:spPr bwMode="auto">
            <a:xfrm>
              <a:off x="3470276" y="3394076"/>
              <a:ext cx="431800" cy="692150"/>
            </a:xfrm>
            <a:custGeom>
              <a:avLst/>
              <a:gdLst>
                <a:gd name="T0" fmla="*/ 151 w 168"/>
                <a:gd name="T1" fmla="*/ 0 h 269"/>
                <a:gd name="T2" fmla="*/ 17 w 168"/>
                <a:gd name="T3" fmla="*/ 0 h 269"/>
                <a:gd name="T4" fmla="*/ 0 w 168"/>
                <a:gd name="T5" fmla="*/ 14 h 269"/>
                <a:gd name="T6" fmla="*/ 0 w 168"/>
                <a:gd name="T7" fmla="*/ 255 h 269"/>
                <a:gd name="T8" fmla="*/ 17 w 168"/>
                <a:gd name="T9" fmla="*/ 269 h 269"/>
                <a:gd name="T10" fmla="*/ 151 w 168"/>
                <a:gd name="T11" fmla="*/ 269 h 269"/>
                <a:gd name="T12" fmla="*/ 168 w 168"/>
                <a:gd name="T13" fmla="*/ 255 h 269"/>
                <a:gd name="T14" fmla="*/ 168 w 168"/>
                <a:gd name="T15" fmla="*/ 14 h 269"/>
                <a:gd name="T16" fmla="*/ 151 w 168"/>
                <a:gd name="T17" fmla="*/ 0 h 269"/>
                <a:gd name="T18" fmla="*/ 65 w 168"/>
                <a:gd name="T19" fmla="*/ 36 h 269"/>
                <a:gd name="T20" fmla="*/ 109 w 168"/>
                <a:gd name="T21" fmla="*/ 36 h 269"/>
                <a:gd name="T22" fmla="*/ 112 w 168"/>
                <a:gd name="T23" fmla="*/ 40 h 269"/>
                <a:gd name="T24" fmla="*/ 109 w 168"/>
                <a:gd name="T25" fmla="*/ 43 h 269"/>
                <a:gd name="T26" fmla="*/ 65 w 168"/>
                <a:gd name="T27" fmla="*/ 43 h 269"/>
                <a:gd name="T28" fmla="*/ 61 w 168"/>
                <a:gd name="T29" fmla="*/ 40 h 269"/>
                <a:gd name="T30" fmla="*/ 65 w 168"/>
                <a:gd name="T31" fmla="*/ 36 h 269"/>
                <a:gd name="T32" fmla="*/ 25 w 168"/>
                <a:gd name="T33" fmla="*/ 33 h 269"/>
                <a:gd name="T34" fmla="*/ 31 w 168"/>
                <a:gd name="T35" fmla="*/ 27 h 269"/>
                <a:gd name="T36" fmla="*/ 38 w 168"/>
                <a:gd name="T37" fmla="*/ 33 h 269"/>
                <a:gd name="T38" fmla="*/ 31 w 168"/>
                <a:gd name="T39" fmla="*/ 40 h 269"/>
                <a:gd name="T40" fmla="*/ 25 w 168"/>
                <a:gd name="T41" fmla="*/ 33 h 269"/>
                <a:gd name="T42" fmla="*/ 101 w 168"/>
                <a:gd name="T43" fmla="*/ 237 h 269"/>
                <a:gd name="T44" fmla="*/ 73 w 168"/>
                <a:gd name="T45" fmla="*/ 237 h 269"/>
                <a:gd name="T46" fmla="*/ 71 w 168"/>
                <a:gd name="T47" fmla="*/ 234 h 269"/>
                <a:gd name="T48" fmla="*/ 73 w 168"/>
                <a:gd name="T49" fmla="*/ 232 h 269"/>
                <a:gd name="T50" fmla="*/ 101 w 168"/>
                <a:gd name="T51" fmla="*/ 232 h 269"/>
                <a:gd name="T52" fmla="*/ 103 w 168"/>
                <a:gd name="T53" fmla="*/ 234 h 269"/>
                <a:gd name="T54" fmla="*/ 101 w 168"/>
                <a:gd name="T55" fmla="*/ 237 h 269"/>
                <a:gd name="T56" fmla="*/ 136 w 168"/>
                <a:gd name="T57" fmla="*/ 210 h 269"/>
                <a:gd name="T58" fmla="*/ 34 w 168"/>
                <a:gd name="T59" fmla="*/ 210 h 269"/>
                <a:gd name="T60" fmla="*/ 34 w 168"/>
                <a:gd name="T61" fmla="*/ 59 h 269"/>
                <a:gd name="T62" fmla="*/ 136 w 168"/>
                <a:gd name="T63" fmla="*/ 59 h 269"/>
                <a:gd name="T64" fmla="*/ 136 w 168"/>
                <a:gd name="T65" fmla="*/ 21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8" h="269">
                  <a:moveTo>
                    <a:pt x="15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63"/>
                    <a:pt x="8" y="269"/>
                    <a:pt x="17" y="269"/>
                  </a:cubicBezTo>
                  <a:cubicBezTo>
                    <a:pt x="151" y="269"/>
                    <a:pt x="151" y="269"/>
                    <a:pt x="151" y="269"/>
                  </a:cubicBezTo>
                  <a:cubicBezTo>
                    <a:pt x="160" y="269"/>
                    <a:pt x="168" y="263"/>
                    <a:pt x="168" y="255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6"/>
                    <a:pt x="160" y="0"/>
                    <a:pt x="151" y="0"/>
                  </a:cubicBezTo>
                  <a:close/>
                  <a:moveTo>
                    <a:pt x="65" y="36"/>
                  </a:moveTo>
                  <a:cubicBezTo>
                    <a:pt x="109" y="36"/>
                    <a:pt x="109" y="36"/>
                    <a:pt x="109" y="36"/>
                  </a:cubicBezTo>
                  <a:cubicBezTo>
                    <a:pt x="111" y="36"/>
                    <a:pt x="112" y="38"/>
                    <a:pt x="112" y="40"/>
                  </a:cubicBezTo>
                  <a:cubicBezTo>
                    <a:pt x="112" y="42"/>
                    <a:pt x="111" y="43"/>
                    <a:pt x="109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3" y="43"/>
                    <a:pt x="61" y="42"/>
                    <a:pt x="61" y="40"/>
                  </a:cubicBezTo>
                  <a:cubicBezTo>
                    <a:pt x="61" y="38"/>
                    <a:pt x="63" y="36"/>
                    <a:pt x="65" y="36"/>
                  </a:cubicBezTo>
                  <a:close/>
                  <a:moveTo>
                    <a:pt x="25" y="33"/>
                  </a:moveTo>
                  <a:cubicBezTo>
                    <a:pt x="25" y="30"/>
                    <a:pt x="28" y="27"/>
                    <a:pt x="31" y="27"/>
                  </a:cubicBezTo>
                  <a:cubicBezTo>
                    <a:pt x="35" y="27"/>
                    <a:pt x="38" y="30"/>
                    <a:pt x="38" y="33"/>
                  </a:cubicBezTo>
                  <a:cubicBezTo>
                    <a:pt x="38" y="37"/>
                    <a:pt x="35" y="40"/>
                    <a:pt x="31" y="40"/>
                  </a:cubicBezTo>
                  <a:cubicBezTo>
                    <a:pt x="28" y="40"/>
                    <a:pt x="25" y="37"/>
                    <a:pt x="25" y="33"/>
                  </a:cubicBezTo>
                  <a:close/>
                  <a:moveTo>
                    <a:pt x="101" y="237"/>
                  </a:moveTo>
                  <a:cubicBezTo>
                    <a:pt x="73" y="237"/>
                    <a:pt x="73" y="237"/>
                    <a:pt x="73" y="237"/>
                  </a:cubicBezTo>
                  <a:cubicBezTo>
                    <a:pt x="72" y="237"/>
                    <a:pt x="71" y="236"/>
                    <a:pt x="71" y="234"/>
                  </a:cubicBezTo>
                  <a:cubicBezTo>
                    <a:pt x="71" y="233"/>
                    <a:pt x="72" y="232"/>
                    <a:pt x="73" y="232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2"/>
                    <a:pt x="103" y="233"/>
                    <a:pt x="103" y="234"/>
                  </a:cubicBezTo>
                  <a:cubicBezTo>
                    <a:pt x="103" y="236"/>
                    <a:pt x="102" y="237"/>
                    <a:pt x="101" y="237"/>
                  </a:cubicBezTo>
                  <a:close/>
                  <a:moveTo>
                    <a:pt x="136" y="210"/>
                  </a:moveTo>
                  <a:cubicBezTo>
                    <a:pt x="34" y="210"/>
                    <a:pt x="34" y="210"/>
                    <a:pt x="34" y="210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136" y="59"/>
                    <a:pt x="136" y="59"/>
                    <a:pt x="136" y="59"/>
                  </a:cubicBezTo>
                  <a:lnTo>
                    <a:pt x="136" y="210"/>
                  </a:ln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83"/>
            <p:cNvSpPr>
              <a:spLocks/>
            </p:cNvSpPr>
            <p:nvPr/>
          </p:nvSpPr>
          <p:spPr bwMode="auto">
            <a:xfrm>
              <a:off x="3748088" y="3692526"/>
              <a:ext cx="33338" cy="206375"/>
            </a:xfrm>
            <a:custGeom>
              <a:avLst/>
              <a:gdLst>
                <a:gd name="T0" fmla="*/ 3 w 21"/>
                <a:gd name="T1" fmla="*/ 20 h 130"/>
                <a:gd name="T2" fmla="*/ 0 w 21"/>
                <a:gd name="T3" fmla="*/ 20 h 130"/>
                <a:gd name="T4" fmla="*/ 0 w 21"/>
                <a:gd name="T5" fmla="*/ 130 h 130"/>
                <a:gd name="T6" fmla="*/ 21 w 21"/>
                <a:gd name="T7" fmla="*/ 130 h 130"/>
                <a:gd name="T8" fmla="*/ 21 w 21"/>
                <a:gd name="T9" fmla="*/ 0 h 130"/>
                <a:gd name="T10" fmla="*/ 20 w 21"/>
                <a:gd name="T11" fmla="*/ 0 h 130"/>
                <a:gd name="T12" fmla="*/ 3 w 21"/>
                <a:gd name="T13" fmla="*/ 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30">
                  <a:moveTo>
                    <a:pt x="3" y="20"/>
                  </a:moveTo>
                  <a:lnTo>
                    <a:pt x="0" y="20"/>
                  </a:lnTo>
                  <a:lnTo>
                    <a:pt x="0" y="130"/>
                  </a:lnTo>
                  <a:lnTo>
                    <a:pt x="21" y="13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184"/>
            <p:cNvSpPr>
              <a:spLocks/>
            </p:cNvSpPr>
            <p:nvPr/>
          </p:nvSpPr>
          <p:spPr bwMode="auto">
            <a:xfrm>
              <a:off x="3698876" y="3724276"/>
              <a:ext cx="33338" cy="174625"/>
            </a:xfrm>
            <a:custGeom>
              <a:avLst/>
              <a:gdLst>
                <a:gd name="T0" fmla="*/ 0 w 21"/>
                <a:gd name="T1" fmla="*/ 3 h 110"/>
                <a:gd name="T2" fmla="*/ 0 w 21"/>
                <a:gd name="T3" fmla="*/ 110 h 110"/>
                <a:gd name="T4" fmla="*/ 21 w 21"/>
                <a:gd name="T5" fmla="*/ 110 h 110"/>
                <a:gd name="T6" fmla="*/ 21 w 21"/>
                <a:gd name="T7" fmla="*/ 0 h 110"/>
                <a:gd name="T8" fmla="*/ 2 w 21"/>
                <a:gd name="T9" fmla="*/ 1 h 110"/>
                <a:gd name="T10" fmla="*/ 0 w 21"/>
                <a:gd name="T11" fmla="*/ 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0">
                  <a:moveTo>
                    <a:pt x="0" y="3"/>
                  </a:moveTo>
                  <a:lnTo>
                    <a:pt x="0" y="110"/>
                  </a:lnTo>
                  <a:lnTo>
                    <a:pt x="21" y="110"/>
                  </a:lnTo>
                  <a:lnTo>
                    <a:pt x="21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85"/>
            <p:cNvSpPr>
              <a:spLocks/>
            </p:cNvSpPr>
            <p:nvPr/>
          </p:nvSpPr>
          <p:spPr bwMode="auto">
            <a:xfrm>
              <a:off x="3648076" y="3741738"/>
              <a:ext cx="33338" cy="157163"/>
            </a:xfrm>
            <a:custGeom>
              <a:avLst/>
              <a:gdLst>
                <a:gd name="T0" fmla="*/ 0 w 21"/>
                <a:gd name="T1" fmla="*/ 99 h 99"/>
                <a:gd name="T2" fmla="*/ 21 w 21"/>
                <a:gd name="T3" fmla="*/ 99 h 99"/>
                <a:gd name="T4" fmla="*/ 21 w 21"/>
                <a:gd name="T5" fmla="*/ 0 h 99"/>
                <a:gd name="T6" fmla="*/ 0 w 21"/>
                <a:gd name="T7" fmla="*/ 15 h 99"/>
                <a:gd name="T8" fmla="*/ 0 w 2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9">
                  <a:moveTo>
                    <a:pt x="0" y="99"/>
                  </a:moveTo>
                  <a:lnTo>
                    <a:pt x="21" y="99"/>
                  </a:lnTo>
                  <a:lnTo>
                    <a:pt x="21" y="0"/>
                  </a:lnTo>
                  <a:lnTo>
                    <a:pt x="0" y="15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86"/>
            <p:cNvSpPr>
              <a:spLocks/>
            </p:cNvSpPr>
            <p:nvPr/>
          </p:nvSpPr>
          <p:spPr bwMode="auto">
            <a:xfrm>
              <a:off x="3595688" y="3770313"/>
              <a:ext cx="33338" cy="128588"/>
            </a:xfrm>
            <a:custGeom>
              <a:avLst/>
              <a:gdLst>
                <a:gd name="T0" fmla="*/ 21 w 21"/>
                <a:gd name="T1" fmla="*/ 5 h 81"/>
                <a:gd name="T2" fmla="*/ 10 w 21"/>
                <a:gd name="T3" fmla="*/ 13 h 81"/>
                <a:gd name="T4" fmla="*/ 2 w 21"/>
                <a:gd name="T5" fmla="*/ 0 h 81"/>
                <a:gd name="T6" fmla="*/ 2 w 21"/>
                <a:gd name="T7" fmla="*/ 0 h 81"/>
                <a:gd name="T8" fmla="*/ 0 w 21"/>
                <a:gd name="T9" fmla="*/ 0 h 81"/>
                <a:gd name="T10" fmla="*/ 0 w 21"/>
                <a:gd name="T11" fmla="*/ 81 h 81"/>
                <a:gd name="T12" fmla="*/ 21 w 21"/>
                <a:gd name="T13" fmla="*/ 81 h 81"/>
                <a:gd name="T14" fmla="*/ 21 w 21"/>
                <a:gd name="T1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1">
                  <a:moveTo>
                    <a:pt x="21" y="5"/>
                  </a:moveTo>
                  <a:lnTo>
                    <a:pt x="10" y="1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81"/>
                  </a:lnTo>
                  <a:lnTo>
                    <a:pt x="21" y="81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87"/>
            <p:cNvSpPr>
              <a:spLocks/>
            </p:cNvSpPr>
            <p:nvPr/>
          </p:nvSpPr>
          <p:spPr bwMode="auto">
            <a:xfrm>
              <a:off x="3598863" y="3641726"/>
              <a:ext cx="198438" cy="133350"/>
            </a:xfrm>
            <a:custGeom>
              <a:avLst/>
              <a:gdLst>
                <a:gd name="T0" fmla="*/ 40 w 77"/>
                <a:gd name="T1" fmla="*/ 27 h 52"/>
                <a:gd name="T2" fmla="*/ 60 w 77"/>
                <a:gd name="T3" fmla="*/ 26 h 52"/>
                <a:gd name="T4" fmla="*/ 70 w 77"/>
                <a:gd name="T5" fmla="*/ 14 h 52"/>
                <a:gd name="T6" fmla="*/ 74 w 77"/>
                <a:gd name="T7" fmla="*/ 17 h 52"/>
                <a:gd name="T8" fmla="*/ 77 w 77"/>
                <a:gd name="T9" fmla="*/ 14 h 52"/>
                <a:gd name="T10" fmla="*/ 77 w 77"/>
                <a:gd name="T11" fmla="*/ 4 h 52"/>
                <a:gd name="T12" fmla="*/ 74 w 77"/>
                <a:gd name="T13" fmla="*/ 1 h 52"/>
                <a:gd name="T14" fmla="*/ 73 w 77"/>
                <a:gd name="T15" fmla="*/ 0 h 52"/>
                <a:gd name="T16" fmla="*/ 63 w 77"/>
                <a:gd name="T17" fmla="*/ 0 h 52"/>
                <a:gd name="T18" fmla="*/ 60 w 77"/>
                <a:gd name="T19" fmla="*/ 4 h 52"/>
                <a:gd name="T20" fmla="*/ 63 w 77"/>
                <a:gd name="T21" fmla="*/ 7 h 52"/>
                <a:gd name="T22" fmla="*/ 55 w 77"/>
                <a:gd name="T23" fmla="*/ 17 h 52"/>
                <a:gd name="T24" fmla="*/ 37 w 77"/>
                <a:gd name="T25" fmla="*/ 18 h 52"/>
                <a:gd name="T26" fmla="*/ 0 w 77"/>
                <a:gd name="T27" fmla="*/ 44 h 52"/>
                <a:gd name="T28" fmla="*/ 5 w 77"/>
                <a:gd name="T29" fmla="*/ 52 h 52"/>
                <a:gd name="T30" fmla="*/ 40 w 77"/>
                <a:gd name="T31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52">
                  <a:moveTo>
                    <a:pt x="40" y="27"/>
                  </a:moveTo>
                  <a:cubicBezTo>
                    <a:pt x="60" y="26"/>
                    <a:pt x="60" y="26"/>
                    <a:pt x="60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1" y="16"/>
                    <a:pt x="72" y="17"/>
                    <a:pt x="74" y="17"/>
                  </a:cubicBezTo>
                  <a:cubicBezTo>
                    <a:pt x="76" y="17"/>
                    <a:pt x="77" y="16"/>
                    <a:pt x="77" y="1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6" y="1"/>
                    <a:pt x="74" y="1"/>
                  </a:cubicBezTo>
                  <a:cubicBezTo>
                    <a:pt x="74" y="1"/>
                    <a:pt x="73" y="0"/>
                    <a:pt x="7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1" y="0"/>
                    <a:pt x="60" y="2"/>
                    <a:pt x="60" y="4"/>
                  </a:cubicBezTo>
                  <a:cubicBezTo>
                    <a:pt x="60" y="6"/>
                    <a:pt x="61" y="7"/>
                    <a:pt x="63" y="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52"/>
                    <a:pt x="5" y="52"/>
                    <a:pt x="5" y="52"/>
                  </a:cubicBezTo>
                  <a:lnTo>
                    <a:pt x="40" y="27"/>
                  </a:ln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15" name="组合 1114"/>
          <p:cNvGrpSpPr/>
          <p:nvPr/>
        </p:nvGrpSpPr>
        <p:grpSpPr>
          <a:xfrm>
            <a:off x="8116330" y="1629594"/>
            <a:ext cx="697193" cy="697193"/>
            <a:chOff x="4291013" y="3240088"/>
            <a:chExt cx="985838" cy="985838"/>
          </a:xfrm>
        </p:grpSpPr>
        <p:sp>
          <p:nvSpPr>
            <p:cNvPr id="1218" name="Freeform 70"/>
            <p:cNvSpPr>
              <a:spLocks/>
            </p:cNvSpPr>
            <p:nvPr/>
          </p:nvSpPr>
          <p:spPr bwMode="auto">
            <a:xfrm>
              <a:off x="4291013" y="3240088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55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188"/>
            <p:cNvSpPr>
              <a:spLocks/>
            </p:cNvSpPr>
            <p:nvPr/>
          </p:nvSpPr>
          <p:spPr bwMode="auto">
            <a:xfrm>
              <a:off x="4532313" y="3438526"/>
              <a:ext cx="525463" cy="601663"/>
            </a:xfrm>
            <a:custGeom>
              <a:avLst/>
              <a:gdLst>
                <a:gd name="T0" fmla="*/ 193 w 204"/>
                <a:gd name="T1" fmla="*/ 196 h 234"/>
                <a:gd name="T2" fmla="*/ 187 w 204"/>
                <a:gd name="T3" fmla="*/ 196 h 234"/>
                <a:gd name="T4" fmla="*/ 187 w 204"/>
                <a:gd name="T5" fmla="*/ 181 h 234"/>
                <a:gd name="T6" fmla="*/ 163 w 204"/>
                <a:gd name="T7" fmla="*/ 154 h 234"/>
                <a:gd name="T8" fmla="*/ 163 w 204"/>
                <a:gd name="T9" fmla="*/ 69 h 234"/>
                <a:gd name="T10" fmla="*/ 181 w 204"/>
                <a:gd name="T11" fmla="*/ 53 h 234"/>
                <a:gd name="T12" fmla="*/ 191 w 204"/>
                <a:gd name="T13" fmla="*/ 41 h 234"/>
                <a:gd name="T14" fmla="*/ 191 w 204"/>
                <a:gd name="T15" fmla="*/ 29 h 234"/>
                <a:gd name="T16" fmla="*/ 191 w 204"/>
                <a:gd name="T17" fmla="*/ 25 h 234"/>
                <a:gd name="T18" fmla="*/ 191 w 204"/>
                <a:gd name="T19" fmla="*/ 12 h 234"/>
                <a:gd name="T20" fmla="*/ 180 w 204"/>
                <a:gd name="T21" fmla="*/ 0 h 234"/>
                <a:gd name="T22" fmla="*/ 159 w 204"/>
                <a:gd name="T23" fmla="*/ 0 h 234"/>
                <a:gd name="T24" fmla="*/ 148 w 204"/>
                <a:gd name="T25" fmla="*/ 12 h 234"/>
                <a:gd name="T26" fmla="*/ 148 w 204"/>
                <a:gd name="T27" fmla="*/ 17 h 234"/>
                <a:gd name="T28" fmla="*/ 123 w 204"/>
                <a:gd name="T29" fmla="*/ 17 h 234"/>
                <a:gd name="T30" fmla="*/ 123 w 204"/>
                <a:gd name="T31" fmla="*/ 12 h 234"/>
                <a:gd name="T32" fmla="*/ 112 w 204"/>
                <a:gd name="T33" fmla="*/ 0 h 234"/>
                <a:gd name="T34" fmla="*/ 92 w 204"/>
                <a:gd name="T35" fmla="*/ 0 h 234"/>
                <a:gd name="T36" fmla="*/ 81 w 204"/>
                <a:gd name="T37" fmla="*/ 12 h 234"/>
                <a:gd name="T38" fmla="*/ 81 w 204"/>
                <a:gd name="T39" fmla="*/ 17 h 234"/>
                <a:gd name="T40" fmla="*/ 53 w 204"/>
                <a:gd name="T41" fmla="*/ 17 h 234"/>
                <a:gd name="T42" fmla="*/ 53 w 204"/>
                <a:gd name="T43" fmla="*/ 12 h 234"/>
                <a:gd name="T44" fmla="*/ 42 w 204"/>
                <a:gd name="T45" fmla="*/ 0 h 234"/>
                <a:gd name="T46" fmla="*/ 22 w 204"/>
                <a:gd name="T47" fmla="*/ 0 h 234"/>
                <a:gd name="T48" fmla="*/ 10 w 204"/>
                <a:gd name="T49" fmla="*/ 12 h 234"/>
                <a:gd name="T50" fmla="*/ 10 w 204"/>
                <a:gd name="T51" fmla="*/ 25 h 234"/>
                <a:gd name="T52" fmla="*/ 10 w 204"/>
                <a:gd name="T53" fmla="*/ 29 h 234"/>
                <a:gd name="T54" fmla="*/ 10 w 204"/>
                <a:gd name="T55" fmla="*/ 41 h 234"/>
                <a:gd name="T56" fmla="*/ 15 w 204"/>
                <a:gd name="T57" fmla="*/ 51 h 234"/>
                <a:gd name="T58" fmla="*/ 15 w 204"/>
                <a:gd name="T59" fmla="*/ 52 h 234"/>
                <a:gd name="T60" fmla="*/ 40 w 204"/>
                <a:gd name="T61" fmla="*/ 70 h 234"/>
                <a:gd name="T62" fmla="*/ 39 w 204"/>
                <a:gd name="T63" fmla="*/ 154 h 234"/>
                <a:gd name="T64" fmla="*/ 15 w 204"/>
                <a:gd name="T65" fmla="*/ 179 h 234"/>
                <a:gd name="T66" fmla="*/ 15 w 204"/>
                <a:gd name="T67" fmla="*/ 196 h 234"/>
                <a:gd name="T68" fmla="*/ 11 w 204"/>
                <a:gd name="T69" fmla="*/ 196 h 234"/>
                <a:gd name="T70" fmla="*/ 0 w 204"/>
                <a:gd name="T71" fmla="*/ 209 h 234"/>
                <a:gd name="T72" fmla="*/ 0 w 204"/>
                <a:gd name="T73" fmla="*/ 221 h 234"/>
                <a:gd name="T74" fmla="*/ 11 w 204"/>
                <a:gd name="T75" fmla="*/ 234 h 234"/>
                <a:gd name="T76" fmla="*/ 193 w 204"/>
                <a:gd name="T77" fmla="*/ 234 h 234"/>
                <a:gd name="T78" fmla="*/ 204 w 204"/>
                <a:gd name="T79" fmla="*/ 221 h 234"/>
                <a:gd name="T80" fmla="*/ 204 w 204"/>
                <a:gd name="T81" fmla="*/ 209 h 234"/>
                <a:gd name="T82" fmla="*/ 193 w 204"/>
                <a:gd name="T83" fmla="*/ 19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4" h="234">
                  <a:moveTo>
                    <a:pt x="193" y="196"/>
                  </a:moveTo>
                  <a:cubicBezTo>
                    <a:pt x="187" y="196"/>
                    <a:pt x="187" y="196"/>
                    <a:pt x="187" y="196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81" y="53"/>
                    <a:pt x="181" y="53"/>
                    <a:pt x="181" y="53"/>
                  </a:cubicBezTo>
                  <a:cubicBezTo>
                    <a:pt x="186" y="53"/>
                    <a:pt x="191" y="47"/>
                    <a:pt x="191" y="41"/>
                  </a:cubicBezTo>
                  <a:cubicBezTo>
                    <a:pt x="191" y="29"/>
                    <a:pt x="191" y="29"/>
                    <a:pt x="191" y="29"/>
                  </a:cubicBezTo>
                  <a:cubicBezTo>
                    <a:pt x="191" y="25"/>
                    <a:pt x="191" y="25"/>
                    <a:pt x="191" y="25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91" y="5"/>
                    <a:pt x="186" y="0"/>
                    <a:pt x="180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3" y="0"/>
                    <a:pt x="148" y="5"/>
                    <a:pt x="148" y="12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5"/>
                    <a:pt x="118" y="0"/>
                    <a:pt x="11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6" y="0"/>
                    <a:pt x="81" y="5"/>
                    <a:pt x="81" y="12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5"/>
                    <a:pt x="48" y="0"/>
                    <a:pt x="4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0"/>
                    <a:pt x="10" y="5"/>
                    <a:pt x="10" y="12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5"/>
                    <a:pt x="12" y="49"/>
                    <a:pt x="15" y="5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1" y="196"/>
                    <a:pt x="11" y="196"/>
                    <a:pt x="11" y="196"/>
                  </a:cubicBezTo>
                  <a:cubicBezTo>
                    <a:pt x="5" y="196"/>
                    <a:pt x="0" y="202"/>
                    <a:pt x="0" y="20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5" y="234"/>
                    <a:pt x="11" y="234"/>
                  </a:cubicBezTo>
                  <a:cubicBezTo>
                    <a:pt x="193" y="234"/>
                    <a:pt x="193" y="234"/>
                    <a:pt x="193" y="234"/>
                  </a:cubicBezTo>
                  <a:cubicBezTo>
                    <a:pt x="199" y="234"/>
                    <a:pt x="204" y="228"/>
                    <a:pt x="204" y="221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204" y="202"/>
                    <a:pt x="199" y="196"/>
                    <a:pt x="193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89"/>
            <p:cNvSpPr>
              <a:spLocks/>
            </p:cNvSpPr>
            <p:nvPr/>
          </p:nvSpPr>
          <p:spPr bwMode="auto">
            <a:xfrm>
              <a:off x="4532313" y="3438526"/>
              <a:ext cx="525463" cy="601663"/>
            </a:xfrm>
            <a:custGeom>
              <a:avLst/>
              <a:gdLst>
                <a:gd name="T0" fmla="*/ 193 w 204"/>
                <a:gd name="T1" fmla="*/ 196 h 234"/>
                <a:gd name="T2" fmla="*/ 187 w 204"/>
                <a:gd name="T3" fmla="*/ 196 h 234"/>
                <a:gd name="T4" fmla="*/ 187 w 204"/>
                <a:gd name="T5" fmla="*/ 181 h 234"/>
                <a:gd name="T6" fmla="*/ 163 w 204"/>
                <a:gd name="T7" fmla="*/ 154 h 234"/>
                <a:gd name="T8" fmla="*/ 163 w 204"/>
                <a:gd name="T9" fmla="*/ 69 h 234"/>
                <a:gd name="T10" fmla="*/ 181 w 204"/>
                <a:gd name="T11" fmla="*/ 53 h 234"/>
                <a:gd name="T12" fmla="*/ 191 w 204"/>
                <a:gd name="T13" fmla="*/ 41 h 234"/>
                <a:gd name="T14" fmla="*/ 191 w 204"/>
                <a:gd name="T15" fmla="*/ 29 h 234"/>
                <a:gd name="T16" fmla="*/ 191 w 204"/>
                <a:gd name="T17" fmla="*/ 25 h 234"/>
                <a:gd name="T18" fmla="*/ 191 w 204"/>
                <a:gd name="T19" fmla="*/ 12 h 234"/>
                <a:gd name="T20" fmla="*/ 180 w 204"/>
                <a:gd name="T21" fmla="*/ 0 h 234"/>
                <a:gd name="T22" fmla="*/ 159 w 204"/>
                <a:gd name="T23" fmla="*/ 0 h 234"/>
                <a:gd name="T24" fmla="*/ 148 w 204"/>
                <a:gd name="T25" fmla="*/ 12 h 234"/>
                <a:gd name="T26" fmla="*/ 148 w 204"/>
                <a:gd name="T27" fmla="*/ 17 h 234"/>
                <a:gd name="T28" fmla="*/ 123 w 204"/>
                <a:gd name="T29" fmla="*/ 17 h 234"/>
                <a:gd name="T30" fmla="*/ 123 w 204"/>
                <a:gd name="T31" fmla="*/ 12 h 234"/>
                <a:gd name="T32" fmla="*/ 112 w 204"/>
                <a:gd name="T33" fmla="*/ 0 h 234"/>
                <a:gd name="T34" fmla="*/ 92 w 204"/>
                <a:gd name="T35" fmla="*/ 0 h 234"/>
                <a:gd name="T36" fmla="*/ 81 w 204"/>
                <a:gd name="T37" fmla="*/ 12 h 234"/>
                <a:gd name="T38" fmla="*/ 81 w 204"/>
                <a:gd name="T39" fmla="*/ 17 h 234"/>
                <a:gd name="T40" fmla="*/ 53 w 204"/>
                <a:gd name="T41" fmla="*/ 17 h 234"/>
                <a:gd name="T42" fmla="*/ 53 w 204"/>
                <a:gd name="T43" fmla="*/ 12 h 234"/>
                <a:gd name="T44" fmla="*/ 42 w 204"/>
                <a:gd name="T45" fmla="*/ 0 h 234"/>
                <a:gd name="T46" fmla="*/ 22 w 204"/>
                <a:gd name="T47" fmla="*/ 0 h 234"/>
                <a:gd name="T48" fmla="*/ 10 w 204"/>
                <a:gd name="T49" fmla="*/ 12 h 234"/>
                <a:gd name="T50" fmla="*/ 10 w 204"/>
                <a:gd name="T51" fmla="*/ 25 h 234"/>
                <a:gd name="T52" fmla="*/ 10 w 204"/>
                <a:gd name="T53" fmla="*/ 29 h 234"/>
                <a:gd name="T54" fmla="*/ 10 w 204"/>
                <a:gd name="T55" fmla="*/ 41 h 234"/>
                <a:gd name="T56" fmla="*/ 15 w 204"/>
                <a:gd name="T57" fmla="*/ 51 h 234"/>
                <a:gd name="T58" fmla="*/ 15 w 204"/>
                <a:gd name="T59" fmla="*/ 52 h 234"/>
                <a:gd name="T60" fmla="*/ 40 w 204"/>
                <a:gd name="T61" fmla="*/ 70 h 234"/>
                <a:gd name="T62" fmla="*/ 39 w 204"/>
                <a:gd name="T63" fmla="*/ 154 h 234"/>
                <a:gd name="T64" fmla="*/ 15 w 204"/>
                <a:gd name="T65" fmla="*/ 179 h 234"/>
                <a:gd name="T66" fmla="*/ 15 w 204"/>
                <a:gd name="T67" fmla="*/ 196 h 234"/>
                <a:gd name="T68" fmla="*/ 11 w 204"/>
                <a:gd name="T69" fmla="*/ 196 h 234"/>
                <a:gd name="T70" fmla="*/ 0 w 204"/>
                <a:gd name="T71" fmla="*/ 209 h 234"/>
                <a:gd name="T72" fmla="*/ 0 w 204"/>
                <a:gd name="T73" fmla="*/ 221 h 234"/>
                <a:gd name="T74" fmla="*/ 11 w 204"/>
                <a:gd name="T75" fmla="*/ 234 h 234"/>
                <a:gd name="T76" fmla="*/ 193 w 204"/>
                <a:gd name="T77" fmla="*/ 234 h 234"/>
                <a:gd name="T78" fmla="*/ 204 w 204"/>
                <a:gd name="T79" fmla="*/ 221 h 234"/>
                <a:gd name="T80" fmla="*/ 204 w 204"/>
                <a:gd name="T81" fmla="*/ 209 h 234"/>
                <a:gd name="T82" fmla="*/ 193 w 204"/>
                <a:gd name="T83" fmla="*/ 19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4" h="234">
                  <a:moveTo>
                    <a:pt x="193" y="196"/>
                  </a:moveTo>
                  <a:cubicBezTo>
                    <a:pt x="187" y="196"/>
                    <a:pt x="187" y="196"/>
                    <a:pt x="187" y="196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81" y="53"/>
                    <a:pt x="181" y="53"/>
                    <a:pt x="181" y="53"/>
                  </a:cubicBezTo>
                  <a:cubicBezTo>
                    <a:pt x="186" y="53"/>
                    <a:pt x="191" y="47"/>
                    <a:pt x="191" y="41"/>
                  </a:cubicBezTo>
                  <a:cubicBezTo>
                    <a:pt x="191" y="29"/>
                    <a:pt x="191" y="29"/>
                    <a:pt x="191" y="29"/>
                  </a:cubicBezTo>
                  <a:cubicBezTo>
                    <a:pt x="191" y="25"/>
                    <a:pt x="191" y="25"/>
                    <a:pt x="191" y="25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91" y="5"/>
                    <a:pt x="186" y="0"/>
                    <a:pt x="180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3" y="0"/>
                    <a:pt x="148" y="5"/>
                    <a:pt x="148" y="12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5"/>
                    <a:pt x="118" y="0"/>
                    <a:pt x="11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6" y="0"/>
                    <a:pt x="81" y="5"/>
                    <a:pt x="81" y="12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5"/>
                    <a:pt x="48" y="0"/>
                    <a:pt x="4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0"/>
                    <a:pt x="10" y="5"/>
                    <a:pt x="10" y="12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5"/>
                    <a:pt x="12" y="49"/>
                    <a:pt x="15" y="5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1" y="196"/>
                    <a:pt x="11" y="196"/>
                    <a:pt x="11" y="196"/>
                  </a:cubicBezTo>
                  <a:cubicBezTo>
                    <a:pt x="5" y="196"/>
                    <a:pt x="0" y="202"/>
                    <a:pt x="0" y="20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5" y="234"/>
                    <a:pt x="11" y="234"/>
                  </a:cubicBezTo>
                  <a:cubicBezTo>
                    <a:pt x="193" y="234"/>
                    <a:pt x="193" y="234"/>
                    <a:pt x="193" y="234"/>
                  </a:cubicBezTo>
                  <a:cubicBezTo>
                    <a:pt x="199" y="234"/>
                    <a:pt x="204" y="228"/>
                    <a:pt x="204" y="221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204" y="202"/>
                    <a:pt x="199" y="196"/>
                    <a:pt x="193" y="196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8" name="组合 1107"/>
          <p:cNvGrpSpPr/>
          <p:nvPr/>
        </p:nvGrpSpPr>
        <p:grpSpPr>
          <a:xfrm>
            <a:off x="10164792" y="1629594"/>
            <a:ext cx="696070" cy="697193"/>
            <a:chOff x="11073730" y="2689225"/>
            <a:chExt cx="984250" cy="985838"/>
          </a:xfrm>
        </p:grpSpPr>
        <p:sp>
          <p:nvSpPr>
            <p:cNvPr id="1219" name="Freeform 71"/>
            <p:cNvSpPr>
              <a:spLocks/>
            </p:cNvSpPr>
            <p:nvPr/>
          </p:nvSpPr>
          <p:spPr bwMode="auto">
            <a:xfrm>
              <a:off x="11073730" y="2689225"/>
              <a:ext cx="984250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7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7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7" y="383"/>
                    <a:pt x="77" y="383"/>
                    <a:pt x="77" y="383"/>
                  </a:cubicBezTo>
                  <a:cubicBezTo>
                    <a:pt x="34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4" y="0"/>
                    <a:pt x="77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6A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190"/>
            <p:cNvSpPr>
              <a:spLocks noEditPoints="1"/>
            </p:cNvSpPr>
            <p:nvPr/>
          </p:nvSpPr>
          <p:spPr bwMode="auto">
            <a:xfrm>
              <a:off x="11248355" y="2854325"/>
              <a:ext cx="655638" cy="635000"/>
            </a:xfrm>
            <a:custGeom>
              <a:avLst/>
              <a:gdLst>
                <a:gd name="T0" fmla="*/ 229 w 255"/>
                <a:gd name="T1" fmla="*/ 17 h 247"/>
                <a:gd name="T2" fmla="*/ 230 w 255"/>
                <a:gd name="T3" fmla="*/ 13 h 247"/>
                <a:gd name="T4" fmla="*/ 218 w 255"/>
                <a:gd name="T5" fmla="*/ 0 h 247"/>
                <a:gd name="T6" fmla="*/ 36 w 255"/>
                <a:gd name="T7" fmla="*/ 0 h 247"/>
                <a:gd name="T8" fmla="*/ 23 w 255"/>
                <a:gd name="T9" fmla="*/ 13 h 247"/>
                <a:gd name="T10" fmla="*/ 24 w 255"/>
                <a:gd name="T11" fmla="*/ 17 h 247"/>
                <a:gd name="T12" fmla="*/ 0 w 255"/>
                <a:gd name="T13" fmla="*/ 45 h 247"/>
                <a:gd name="T14" fmla="*/ 0 w 255"/>
                <a:gd name="T15" fmla="*/ 157 h 247"/>
                <a:gd name="T16" fmla="*/ 30 w 255"/>
                <a:gd name="T17" fmla="*/ 186 h 247"/>
                <a:gd name="T18" fmla="*/ 104 w 255"/>
                <a:gd name="T19" fmla="*/ 186 h 247"/>
                <a:gd name="T20" fmla="*/ 75 w 255"/>
                <a:gd name="T21" fmla="*/ 225 h 247"/>
                <a:gd name="T22" fmla="*/ 77 w 255"/>
                <a:gd name="T23" fmla="*/ 243 h 247"/>
                <a:gd name="T24" fmla="*/ 96 w 255"/>
                <a:gd name="T25" fmla="*/ 240 h 247"/>
                <a:gd name="T26" fmla="*/ 129 w 255"/>
                <a:gd name="T27" fmla="*/ 196 h 247"/>
                <a:gd name="T28" fmla="*/ 162 w 255"/>
                <a:gd name="T29" fmla="*/ 240 h 247"/>
                <a:gd name="T30" fmla="*/ 180 w 255"/>
                <a:gd name="T31" fmla="*/ 243 h 247"/>
                <a:gd name="T32" fmla="*/ 183 w 255"/>
                <a:gd name="T33" fmla="*/ 225 h 247"/>
                <a:gd name="T34" fmla="*/ 153 w 255"/>
                <a:gd name="T35" fmla="*/ 186 h 247"/>
                <a:gd name="T36" fmla="*/ 225 w 255"/>
                <a:gd name="T37" fmla="*/ 186 h 247"/>
                <a:gd name="T38" fmla="*/ 255 w 255"/>
                <a:gd name="T39" fmla="*/ 157 h 247"/>
                <a:gd name="T40" fmla="*/ 255 w 255"/>
                <a:gd name="T41" fmla="*/ 45 h 247"/>
                <a:gd name="T42" fmla="*/ 229 w 255"/>
                <a:gd name="T43" fmla="*/ 17 h 247"/>
                <a:gd name="T44" fmla="*/ 224 w 255"/>
                <a:gd name="T45" fmla="*/ 141 h 247"/>
                <a:gd name="T46" fmla="*/ 202 w 255"/>
                <a:gd name="T47" fmla="*/ 161 h 247"/>
                <a:gd name="T48" fmla="*/ 55 w 255"/>
                <a:gd name="T49" fmla="*/ 161 h 247"/>
                <a:gd name="T50" fmla="*/ 33 w 255"/>
                <a:gd name="T51" fmla="*/ 141 h 247"/>
                <a:gd name="T52" fmla="*/ 33 w 255"/>
                <a:gd name="T53" fmla="*/ 63 h 247"/>
                <a:gd name="T54" fmla="*/ 55 w 255"/>
                <a:gd name="T55" fmla="*/ 43 h 247"/>
                <a:gd name="T56" fmla="*/ 202 w 255"/>
                <a:gd name="T57" fmla="*/ 43 h 247"/>
                <a:gd name="T58" fmla="*/ 224 w 255"/>
                <a:gd name="T59" fmla="*/ 63 h 247"/>
                <a:gd name="T60" fmla="*/ 224 w 255"/>
                <a:gd name="T61" fmla="*/ 14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247">
                  <a:moveTo>
                    <a:pt x="229" y="17"/>
                  </a:moveTo>
                  <a:cubicBezTo>
                    <a:pt x="230" y="15"/>
                    <a:pt x="230" y="14"/>
                    <a:pt x="230" y="13"/>
                  </a:cubicBezTo>
                  <a:cubicBezTo>
                    <a:pt x="230" y="6"/>
                    <a:pt x="225" y="0"/>
                    <a:pt x="21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0"/>
                    <a:pt x="23" y="6"/>
                    <a:pt x="23" y="13"/>
                  </a:cubicBezTo>
                  <a:cubicBezTo>
                    <a:pt x="23" y="14"/>
                    <a:pt x="24" y="16"/>
                    <a:pt x="24" y="17"/>
                  </a:cubicBezTo>
                  <a:cubicBezTo>
                    <a:pt x="10" y="19"/>
                    <a:pt x="0" y="31"/>
                    <a:pt x="0" y="45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73"/>
                    <a:pt x="13" y="186"/>
                    <a:pt x="30" y="186"/>
                  </a:cubicBezTo>
                  <a:cubicBezTo>
                    <a:pt x="104" y="186"/>
                    <a:pt x="104" y="186"/>
                    <a:pt x="104" y="186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0" y="231"/>
                    <a:pt x="72" y="239"/>
                    <a:pt x="77" y="243"/>
                  </a:cubicBezTo>
                  <a:cubicBezTo>
                    <a:pt x="83" y="247"/>
                    <a:pt x="91" y="246"/>
                    <a:pt x="96" y="240"/>
                  </a:cubicBezTo>
                  <a:cubicBezTo>
                    <a:pt x="129" y="196"/>
                    <a:pt x="129" y="196"/>
                    <a:pt x="129" y="196"/>
                  </a:cubicBezTo>
                  <a:cubicBezTo>
                    <a:pt x="162" y="240"/>
                    <a:pt x="162" y="240"/>
                    <a:pt x="162" y="240"/>
                  </a:cubicBezTo>
                  <a:cubicBezTo>
                    <a:pt x="166" y="246"/>
                    <a:pt x="174" y="247"/>
                    <a:pt x="180" y="243"/>
                  </a:cubicBezTo>
                  <a:cubicBezTo>
                    <a:pt x="186" y="239"/>
                    <a:pt x="187" y="231"/>
                    <a:pt x="183" y="225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225" y="186"/>
                    <a:pt x="225" y="186"/>
                    <a:pt x="225" y="186"/>
                  </a:cubicBezTo>
                  <a:cubicBezTo>
                    <a:pt x="242" y="186"/>
                    <a:pt x="255" y="173"/>
                    <a:pt x="255" y="157"/>
                  </a:cubicBezTo>
                  <a:cubicBezTo>
                    <a:pt x="255" y="45"/>
                    <a:pt x="255" y="45"/>
                    <a:pt x="255" y="45"/>
                  </a:cubicBezTo>
                  <a:cubicBezTo>
                    <a:pt x="255" y="30"/>
                    <a:pt x="244" y="19"/>
                    <a:pt x="229" y="17"/>
                  </a:cubicBezTo>
                  <a:close/>
                  <a:moveTo>
                    <a:pt x="224" y="141"/>
                  </a:moveTo>
                  <a:cubicBezTo>
                    <a:pt x="224" y="152"/>
                    <a:pt x="220" y="161"/>
                    <a:pt x="202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36" y="162"/>
                    <a:pt x="33" y="152"/>
                    <a:pt x="33" y="141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52"/>
                    <a:pt x="36" y="42"/>
                    <a:pt x="55" y="43"/>
                  </a:cubicBezTo>
                  <a:cubicBezTo>
                    <a:pt x="202" y="43"/>
                    <a:pt x="202" y="43"/>
                    <a:pt x="202" y="43"/>
                  </a:cubicBezTo>
                  <a:cubicBezTo>
                    <a:pt x="221" y="42"/>
                    <a:pt x="224" y="52"/>
                    <a:pt x="224" y="63"/>
                  </a:cubicBezTo>
                  <a:lnTo>
                    <a:pt x="224" y="141"/>
                  </a:ln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Rectangle 191"/>
            <p:cNvSpPr>
              <a:spLocks noChangeArrowheads="1"/>
            </p:cNvSpPr>
            <p:nvPr/>
          </p:nvSpPr>
          <p:spPr bwMode="auto">
            <a:xfrm>
              <a:off x="11623005" y="3148013"/>
              <a:ext cx="55563" cy="88900"/>
            </a:xfrm>
            <a:prstGeom prst="rect">
              <a:avLst/>
            </a:pr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Rectangle 192"/>
            <p:cNvSpPr>
              <a:spLocks noChangeArrowheads="1"/>
            </p:cNvSpPr>
            <p:nvPr/>
          </p:nvSpPr>
          <p:spPr bwMode="auto">
            <a:xfrm>
              <a:off x="11469017" y="3111500"/>
              <a:ext cx="57150" cy="125413"/>
            </a:xfrm>
            <a:prstGeom prst="rect">
              <a:avLst/>
            </a:pr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Rectangle 193"/>
            <p:cNvSpPr>
              <a:spLocks noChangeArrowheads="1"/>
            </p:cNvSpPr>
            <p:nvPr/>
          </p:nvSpPr>
          <p:spPr bwMode="auto">
            <a:xfrm>
              <a:off x="11546805" y="3052763"/>
              <a:ext cx="53975" cy="184150"/>
            </a:xfrm>
            <a:prstGeom prst="rect">
              <a:avLst/>
            </a:pr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13" name="组合 1112"/>
          <p:cNvGrpSpPr/>
          <p:nvPr/>
        </p:nvGrpSpPr>
        <p:grpSpPr>
          <a:xfrm>
            <a:off x="4284991" y="1630155"/>
            <a:ext cx="697193" cy="696070"/>
            <a:chOff x="1028701" y="4303713"/>
            <a:chExt cx="985838" cy="984250"/>
          </a:xfrm>
        </p:grpSpPr>
        <p:sp>
          <p:nvSpPr>
            <p:cNvPr id="27" name="Freeform 63"/>
            <p:cNvSpPr>
              <a:spLocks/>
            </p:cNvSpPr>
            <p:nvPr/>
          </p:nvSpPr>
          <p:spPr bwMode="auto">
            <a:xfrm>
              <a:off x="1028701" y="4303713"/>
              <a:ext cx="985838" cy="984250"/>
            </a:xfrm>
            <a:custGeom>
              <a:avLst/>
              <a:gdLst>
                <a:gd name="T0" fmla="*/ 383 w 383"/>
                <a:gd name="T1" fmla="*/ 306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6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6"/>
                  </a:moveTo>
                  <a:cubicBezTo>
                    <a:pt x="383" y="349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9"/>
                    <a:pt x="0" y="30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6"/>
                    <a:pt x="383" y="306"/>
                    <a:pt x="383" y="306"/>
                  </a:cubicBezTo>
                </a:path>
              </a:pathLst>
            </a:custGeom>
            <a:solidFill>
              <a:srgbClr val="9E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94"/>
            <p:cNvSpPr>
              <a:spLocks noEditPoints="1"/>
            </p:cNvSpPr>
            <p:nvPr/>
          </p:nvSpPr>
          <p:spPr bwMode="auto">
            <a:xfrm>
              <a:off x="1285876" y="4383088"/>
              <a:ext cx="103188" cy="120650"/>
            </a:xfrm>
            <a:custGeom>
              <a:avLst/>
              <a:gdLst>
                <a:gd name="T0" fmla="*/ 29 w 40"/>
                <a:gd name="T1" fmla="*/ 11 h 47"/>
                <a:gd name="T2" fmla="*/ 23 w 40"/>
                <a:gd name="T3" fmla="*/ 0 h 47"/>
                <a:gd name="T4" fmla="*/ 17 w 40"/>
                <a:gd name="T5" fmla="*/ 10 h 47"/>
                <a:gd name="T6" fmla="*/ 13 w 40"/>
                <a:gd name="T7" fmla="*/ 41 h 47"/>
                <a:gd name="T8" fmla="*/ 34 w 40"/>
                <a:gd name="T9" fmla="*/ 40 h 47"/>
                <a:gd name="T10" fmla="*/ 29 w 40"/>
                <a:gd name="T11" fmla="*/ 11 h 47"/>
                <a:gd name="T12" fmla="*/ 27 w 40"/>
                <a:gd name="T13" fmla="*/ 42 h 47"/>
                <a:gd name="T14" fmla="*/ 27 w 40"/>
                <a:gd name="T15" fmla="*/ 39 h 47"/>
                <a:gd name="T16" fmla="*/ 35 w 40"/>
                <a:gd name="T17" fmla="*/ 30 h 47"/>
                <a:gd name="T18" fmla="*/ 27 w 40"/>
                <a:gd name="T19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7">
                  <a:moveTo>
                    <a:pt x="29" y="11"/>
                  </a:moveTo>
                  <a:cubicBezTo>
                    <a:pt x="25" y="7"/>
                    <a:pt x="23" y="0"/>
                    <a:pt x="23" y="0"/>
                  </a:cubicBezTo>
                  <a:cubicBezTo>
                    <a:pt x="23" y="0"/>
                    <a:pt x="20" y="7"/>
                    <a:pt x="17" y="10"/>
                  </a:cubicBezTo>
                  <a:cubicBezTo>
                    <a:pt x="14" y="14"/>
                    <a:pt x="0" y="29"/>
                    <a:pt x="13" y="41"/>
                  </a:cubicBezTo>
                  <a:cubicBezTo>
                    <a:pt x="20" y="47"/>
                    <a:pt x="29" y="46"/>
                    <a:pt x="34" y="40"/>
                  </a:cubicBezTo>
                  <a:cubicBezTo>
                    <a:pt x="39" y="34"/>
                    <a:pt x="40" y="24"/>
                    <a:pt x="29" y="11"/>
                  </a:cubicBezTo>
                  <a:close/>
                  <a:moveTo>
                    <a:pt x="27" y="42"/>
                  </a:moveTo>
                  <a:cubicBezTo>
                    <a:pt x="26" y="41"/>
                    <a:pt x="25" y="40"/>
                    <a:pt x="27" y="39"/>
                  </a:cubicBezTo>
                  <a:cubicBezTo>
                    <a:pt x="29" y="38"/>
                    <a:pt x="32" y="36"/>
                    <a:pt x="35" y="30"/>
                  </a:cubicBezTo>
                  <a:cubicBezTo>
                    <a:pt x="35" y="30"/>
                    <a:pt x="34" y="39"/>
                    <a:pt x="27" y="42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195"/>
            <p:cNvSpPr>
              <a:spLocks noEditPoints="1"/>
            </p:cNvSpPr>
            <p:nvPr/>
          </p:nvSpPr>
          <p:spPr bwMode="auto">
            <a:xfrm>
              <a:off x="1457326" y="4457701"/>
              <a:ext cx="57150" cy="69850"/>
            </a:xfrm>
            <a:custGeom>
              <a:avLst/>
              <a:gdLst>
                <a:gd name="T0" fmla="*/ 15 w 22"/>
                <a:gd name="T1" fmla="*/ 6 h 27"/>
                <a:gd name="T2" fmla="*/ 12 w 22"/>
                <a:gd name="T3" fmla="*/ 0 h 27"/>
                <a:gd name="T4" fmla="*/ 9 w 22"/>
                <a:gd name="T5" fmla="*/ 6 h 27"/>
                <a:gd name="T6" fmla="*/ 7 w 22"/>
                <a:gd name="T7" fmla="*/ 23 h 27"/>
                <a:gd name="T8" fmla="*/ 18 w 22"/>
                <a:gd name="T9" fmla="*/ 23 h 27"/>
                <a:gd name="T10" fmla="*/ 15 w 22"/>
                <a:gd name="T11" fmla="*/ 6 h 27"/>
                <a:gd name="T12" fmla="*/ 14 w 22"/>
                <a:gd name="T13" fmla="*/ 24 h 27"/>
                <a:gd name="T14" fmla="*/ 15 w 22"/>
                <a:gd name="T15" fmla="*/ 22 h 27"/>
                <a:gd name="T16" fmla="*/ 19 w 22"/>
                <a:gd name="T17" fmla="*/ 17 h 27"/>
                <a:gd name="T18" fmla="*/ 14 w 22"/>
                <a:gd name="T1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7">
                  <a:moveTo>
                    <a:pt x="15" y="6"/>
                  </a:moveTo>
                  <a:cubicBezTo>
                    <a:pt x="13" y="4"/>
                    <a:pt x="12" y="0"/>
                    <a:pt x="12" y="0"/>
                  </a:cubicBezTo>
                  <a:cubicBezTo>
                    <a:pt x="12" y="0"/>
                    <a:pt x="11" y="4"/>
                    <a:pt x="9" y="6"/>
                  </a:cubicBezTo>
                  <a:cubicBezTo>
                    <a:pt x="7" y="8"/>
                    <a:pt x="0" y="17"/>
                    <a:pt x="7" y="23"/>
                  </a:cubicBezTo>
                  <a:cubicBezTo>
                    <a:pt x="10" y="27"/>
                    <a:pt x="16" y="26"/>
                    <a:pt x="18" y="23"/>
                  </a:cubicBezTo>
                  <a:cubicBezTo>
                    <a:pt x="21" y="19"/>
                    <a:pt x="22" y="14"/>
                    <a:pt x="15" y="6"/>
                  </a:cubicBezTo>
                  <a:close/>
                  <a:moveTo>
                    <a:pt x="14" y="24"/>
                  </a:moveTo>
                  <a:cubicBezTo>
                    <a:pt x="14" y="23"/>
                    <a:pt x="14" y="23"/>
                    <a:pt x="15" y="22"/>
                  </a:cubicBezTo>
                  <a:cubicBezTo>
                    <a:pt x="16" y="22"/>
                    <a:pt x="17" y="21"/>
                    <a:pt x="19" y="17"/>
                  </a:cubicBezTo>
                  <a:cubicBezTo>
                    <a:pt x="19" y="17"/>
                    <a:pt x="19" y="22"/>
                    <a:pt x="14" y="24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196"/>
            <p:cNvSpPr>
              <a:spLocks noEditPoints="1"/>
            </p:cNvSpPr>
            <p:nvPr/>
          </p:nvSpPr>
          <p:spPr bwMode="auto">
            <a:xfrm>
              <a:off x="1381126" y="4478338"/>
              <a:ext cx="63500" cy="76200"/>
            </a:xfrm>
            <a:custGeom>
              <a:avLst/>
              <a:gdLst>
                <a:gd name="T0" fmla="*/ 18 w 25"/>
                <a:gd name="T1" fmla="*/ 7 h 30"/>
                <a:gd name="T2" fmla="*/ 14 w 25"/>
                <a:gd name="T3" fmla="*/ 0 h 30"/>
                <a:gd name="T4" fmla="*/ 11 w 25"/>
                <a:gd name="T5" fmla="*/ 7 h 30"/>
                <a:gd name="T6" fmla="*/ 8 w 25"/>
                <a:gd name="T7" fmla="*/ 26 h 30"/>
                <a:gd name="T8" fmla="*/ 21 w 25"/>
                <a:gd name="T9" fmla="*/ 25 h 30"/>
                <a:gd name="T10" fmla="*/ 18 w 25"/>
                <a:gd name="T11" fmla="*/ 7 h 30"/>
                <a:gd name="T12" fmla="*/ 17 w 25"/>
                <a:gd name="T13" fmla="*/ 27 h 30"/>
                <a:gd name="T14" fmla="*/ 17 w 25"/>
                <a:gd name="T15" fmla="*/ 25 h 30"/>
                <a:gd name="T16" fmla="*/ 22 w 25"/>
                <a:gd name="T17" fmla="*/ 19 h 30"/>
                <a:gd name="T18" fmla="*/ 17 w 25"/>
                <a:gd name="T1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0">
                  <a:moveTo>
                    <a:pt x="18" y="7"/>
                  </a:moveTo>
                  <a:cubicBezTo>
                    <a:pt x="15" y="4"/>
                    <a:pt x="14" y="0"/>
                    <a:pt x="14" y="0"/>
                  </a:cubicBezTo>
                  <a:cubicBezTo>
                    <a:pt x="14" y="0"/>
                    <a:pt x="13" y="4"/>
                    <a:pt x="11" y="7"/>
                  </a:cubicBezTo>
                  <a:cubicBezTo>
                    <a:pt x="9" y="9"/>
                    <a:pt x="0" y="19"/>
                    <a:pt x="8" y="26"/>
                  </a:cubicBezTo>
                  <a:cubicBezTo>
                    <a:pt x="12" y="30"/>
                    <a:pt x="18" y="29"/>
                    <a:pt x="21" y="25"/>
                  </a:cubicBezTo>
                  <a:cubicBezTo>
                    <a:pt x="24" y="22"/>
                    <a:pt x="25" y="15"/>
                    <a:pt x="18" y="7"/>
                  </a:cubicBezTo>
                  <a:close/>
                  <a:moveTo>
                    <a:pt x="17" y="27"/>
                  </a:moveTo>
                  <a:cubicBezTo>
                    <a:pt x="16" y="26"/>
                    <a:pt x="16" y="26"/>
                    <a:pt x="17" y="25"/>
                  </a:cubicBezTo>
                  <a:cubicBezTo>
                    <a:pt x="18" y="24"/>
                    <a:pt x="20" y="23"/>
                    <a:pt x="22" y="19"/>
                  </a:cubicBezTo>
                  <a:cubicBezTo>
                    <a:pt x="22" y="19"/>
                    <a:pt x="22" y="25"/>
                    <a:pt x="17" y="27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97"/>
            <p:cNvSpPr>
              <a:spLocks/>
            </p:cNvSpPr>
            <p:nvPr/>
          </p:nvSpPr>
          <p:spPr bwMode="auto">
            <a:xfrm>
              <a:off x="1233488" y="4587876"/>
              <a:ext cx="587375" cy="569913"/>
            </a:xfrm>
            <a:custGeom>
              <a:avLst/>
              <a:gdLst>
                <a:gd name="T0" fmla="*/ 114 w 228"/>
                <a:gd name="T1" fmla="*/ 0 h 221"/>
                <a:gd name="T2" fmla="*/ 1 w 228"/>
                <a:gd name="T3" fmla="*/ 115 h 221"/>
                <a:gd name="T4" fmla="*/ 1 w 228"/>
                <a:gd name="T5" fmla="*/ 115 h 221"/>
                <a:gd name="T6" fmla="*/ 1 w 228"/>
                <a:gd name="T7" fmla="*/ 115 h 221"/>
                <a:gd name="T8" fmla="*/ 29 w 228"/>
                <a:gd name="T9" fmla="*/ 90 h 221"/>
                <a:gd name="T10" fmla="*/ 58 w 228"/>
                <a:gd name="T11" fmla="*/ 109 h 221"/>
                <a:gd name="T12" fmla="*/ 86 w 228"/>
                <a:gd name="T13" fmla="*/ 90 h 221"/>
                <a:gd name="T14" fmla="*/ 111 w 228"/>
                <a:gd name="T15" fmla="*/ 102 h 221"/>
                <a:gd name="T16" fmla="*/ 111 w 228"/>
                <a:gd name="T17" fmla="*/ 208 h 221"/>
                <a:gd name="T18" fmla="*/ 125 w 228"/>
                <a:gd name="T19" fmla="*/ 221 h 221"/>
                <a:gd name="T20" fmla="*/ 137 w 228"/>
                <a:gd name="T21" fmla="*/ 209 h 221"/>
                <a:gd name="T22" fmla="*/ 132 w 228"/>
                <a:gd name="T23" fmla="*/ 203 h 221"/>
                <a:gd name="T24" fmla="*/ 128 w 228"/>
                <a:gd name="T25" fmla="*/ 210 h 221"/>
                <a:gd name="T26" fmla="*/ 123 w 228"/>
                <a:gd name="T27" fmla="*/ 215 h 221"/>
                <a:gd name="T28" fmla="*/ 118 w 228"/>
                <a:gd name="T29" fmla="*/ 209 h 221"/>
                <a:gd name="T30" fmla="*/ 118 w 228"/>
                <a:gd name="T31" fmla="*/ 102 h 221"/>
                <a:gd name="T32" fmla="*/ 142 w 228"/>
                <a:gd name="T33" fmla="*/ 89 h 221"/>
                <a:gd name="T34" fmla="*/ 171 w 228"/>
                <a:gd name="T35" fmla="*/ 108 h 221"/>
                <a:gd name="T36" fmla="*/ 199 w 228"/>
                <a:gd name="T37" fmla="*/ 89 h 221"/>
                <a:gd name="T38" fmla="*/ 228 w 228"/>
                <a:gd name="T39" fmla="*/ 113 h 221"/>
                <a:gd name="T40" fmla="*/ 228 w 228"/>
                <a:gd name="T41" fmla="*/ 113 h 221"/>
                <a:gd name="T42" fmla="*/ 228 w 228"/>
                <a:gd name="T43" fmla="*/ 113 h 221"/>
                <a:gd name="T44" fmla="*/ 114 w 228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8" h="221">
                  <a:moveTo>
                    <a:pt x="114" y="0"/>
                  </a:moveTo>
                  <a:cubicBezTo>
                    <a:pt x="51" y="1"/>
                    <a:pt x="0" y="52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01"/>
                    <a:pt x="14" y="90"/>
                    <a:pt x="29" y="90"/>
                  </a:cubicBezTo>
                  <a:cubicBezTo>
                    <a:pt x="43" y="90"/>
                    <a:pt x="55" y="98"/>
                    <a:pt x="58" y="109"/>
                  </a:cubicBezTo>
                  <a:cubicBezTo>
                    <a:pt x="61" y="98"/>
                    <a:pt x="72" y="90"/>
                    <a:pt x="86" y="90"/>
                  </a:cubicBezTo>
                  <a:cubicBezTo>
                    <a:pt x="97" y="90"/>
                    <a:pt x="106" y="94"/>
                    <a:pt x="111" y="102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1" y="208"/>
                    <a:pt x="109" y="221"/>
                    <a:pt x="125" y="221"/>
                  </a:cubicBezTo>
                  <a:cubicBezTo>
                    <a:pt x="140" y="221"/>
                    <a:pt x="137" y="209"/>
                    <a:pt x="137" y="209"/>
                  </a:cubicBezTo>
                  <a:cubicBezTo>
                    <a:pt x="137" y="209"/>
                    <a:pt x="138" y="203"/>
                    <a:pt x="132" y="203"/>
                  </a:cubicBezTo>
                  <a:cubicBezTo>
                    <a:pt x="132" y="203"/>
                    <a:pt x="128" y="203"/>
                    <a:pt x="128" y="210"/>
                  </a:cubicBezTo>
                  <a:cubicBezTo>
                    <a:pt x="128" y="210"/>
                    <a:pt x="129" y="215"/>
                    <a:pt x="123" y="215"/>
                  </a:cubicBezTo>
                  <a:cubicBezTo>
                    <a:pt x="119" y="215"/>
                    <a:pt x="118" y="212"/>
                    <a:pt x="118" y="209"/>
                  </a:cubicBezTo>
                  <a:cubicBezTo>
                    <a:pt x="118" y="207"/>
                    <a:pt x="118" y="133"/>
                    <a:pt x="118" y="102"/>
                  </a:cubicBezTo>
                  <a:cubicBezTo>
                    <a:pt x="122" y="94"/>
                    <a:pt x="132" y="89"/>
                    <a:pt x="142" y="89"/>
                  </a:cubicBezTo>
                  <a:cubicBezTo>
                    <a:pt x="156" y="89"/>
                    <a:pt x="168" y="97"/>
                    <a:pt x="171" y="108"/>
                  </a:cubicBezTo>
                  <a:cubicBezTo>
                    <a:pt x="174" y="97"/>
                    <a:pt x="185" y="89"/>
                    <a:pt x="199" y="89"/>
                  </a:cubicBezTo>
                  <a:cubicBezTo>
                    <a:pt x="215" y="89"/>
                    <a:pt x="228" y="100"/>
                    <a:pt x="228" y="113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28" y="51"/>
                    <a:pt x="177" y="0"/>
                    <a:pt x="114" y="0"/>
                  </a:cubicBez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10" name="组合 1109"/>
          <p:cNvGrpSpPr/>
          <p:nvPr/>
        </p:nvGrpSpPr>
        <p:grpSpPr>
          <a:xfrm>
            <a:off x="5231665" y="1629594"/>
            <a:ext cx="697193" cy="697193"/>
            <a:chOff x="2114551" y="4310063"/>
            <a:chExt cx="985838" cy="985838"/>
          </a:xfrm>
        </p:grpSpPr>
        <p:sp>
          <p:nvSpPr>
            <p:cNvPr id="26" name="Freeform 62"/>
            <p:cNvSpPr>
              <a:spLocks/>
            </p:cNvSpPr>
            <p:nvPr/>
          </p:nvSpPr>
          <p:spPr bwMode="auto">
            <a:xfrm>
              <a:off x="2114551" y="4310063"/>
              <a:ext cx="985838" cy="985838"/>
            </a:xfrm>
            <a:custGeom>
              <a:avLst/>
              <a:gdLst>
                <a:gd name="T0" fmla="*/ 383 w 383"/>
                <a:gd name="T1" fmla="*/ 305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5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5"/>
                  </a:moveTo>
                  <a:cubicBezTo>
                    <a:pt x="383" y="348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8"/>
                    <a:pt x="0" y="30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5"/>
                    <a:pt x="383" y="305"/>
                    <a:pt x="383" y="305"/>
                  </a:cubicBezTo>
                </a:path>
              </a:pathLst>
            </a:custGeom>
            <a:solidFill>
              <a:srgbClr val="8B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198"/>
            <p:cNvSpPr>
              <a:spLocks noEditPoints="1"/>
            </p:cNvSpPr>
            <p:nvPr/>
          </p:nvSpPr>
          <p:spPr bwMode="auto">
            <a:xfrm>
              <a:off x="2238376" y="4459288"/>
              <a:ext cx="746125" cy="679450"/>
            </a:xfrm>
            <a:custGeom>
              <a:avLst/>
              <a:gdLst>
                <a:gd name="T0" fmla="*/ 208 w 290"/>
                <a:gd name="T1" fmla="*/ 0 h 264"/>
                <a:gd name="T2" fmla="*/ 0 w 290"/>
                <a:gd name="T3" fmla="*/ 149 h 264"/>
                <a:gd name="T4" fmla="*/ 82 w 290"/>
                <a:gd name="T5" fmla="*/ 264 h 264"/>
                <a:gd name="T6" fmla="*/ 290 w 290"/>
                <a:gd name="T7" fmla="*/ 116 h 264"/>
                <a:gd name="T8" fmla="*/ 208 w 290"/>
                <a:gd name="T9" fmla="*/ 0 h 264"/>
                <a:gd name="T10" fmla="*/ 107 w 290"/>
                <a:gd name="T11" fmla="*/ 159 h 264"/>
                <a:gd name="T12" fmla="*/ 120 w 290"/>
                <a:gd name="T13" fmla="*/ 88 h 264"/>
                <a:gd name="T14" fmla="*/ 190 w 290"/>
                <a:gd name="T15" fmla="*/ 100 h 264"/>
                <a:gd name="T16" fmla="*/ 178 w 290"/>
                <a:gd name="T17" fmla="*/ 170 h 264"/>
                <a:gd name="T18" fmla="*/ 107 w 290"/>
                <a:gd name="T19" fmla="*/ 159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" h="264">
                  <a:moveTo>
                    <a:pt x="208" y="0"/>
                  </a:moveTo>
                  <a:cubicBezTo>
                    <a:pt x="0" y="149"/>
                    <a:pt x="0" y="149"/>
                    <a:pt x="0" y="149"/>
                  </a:cubicBezTo>
                  <a:cubicBezTo>
                    <a:pt x="82" y="264"/>
                    <a:pt x="82" y="264"/>
                    <a:pt x="82" y="264"/>
                  </a:cubicBezTo>
                  <a:cubicBezTo>
                    <a:pt x="290" y="116"/>
                    <a:pt x="290" y="116"/>
                    <a:pt x="290" y="116"/>
                  </a:cubicBezTo>
                  <a:lnTo>
                    <a:pt x="208" y="0"/>
                  </a:lnTo>
                  <a:close/>
                  <a:moveTo>
                    <a:pt x="107" y="159"/>
                  </a:moveTo>
                  <a:cubicBezTo>
                    <a:pt x="91" y="136"/>
                    <a:pt x="97" y="105"/>
                    <a:pt x="120" y="88"/>
                  </a:cubicBezTo>
                  <a:cubicBezTo>
                    <a:pt x="142" y="72"/>
                    <a:pt x="174" y="77"/>
                    <a:pt x="190" y="100"/>
                  </a:cubicBezTo>
                  <a:cubicBezTo>
                    <a:pt x="207" y="122"/>
                    <a:pt x="201" y="154"/>
                    <a:pt x="178" y="170"/>
                  </a:cubicBezTo>
                  <a:cubicBezTo>
                    <a:pt x="155" y="187"/>
                    <a:pt x="123" y="182"/>
                    <a:pt x="107" y="159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99"/>
            <p:cNvSpPr>
              <a:spLocks noEditPoints="1"/>
            </p:cNvSpPr>
            <p:nvPr/>
          </p:nvSpPr>
          <p:spPr bwMode="auto">
            <a:xfrm>
              <a:off x="2536826" y="4703763"/>
              <a:ext cx="161925" cy="185738"/>
            </a:xfrm>
            <a:custGeom>
              <a:avLst/>
              <a:gdLst>
                <a:gd name="T0" fmla="*/ 62 w 63"/>
                <a:gd name="T1" fmla="*/ 48 h 72"/>
                <a:gd name="T2" fmla="*/ 58 w 63"/>
                <a:gd name="T3" fmla="*/ 32 h 72"/>
                <a:gd name="T4" fmla="*/ 53 w 63"/>
                <a:gd name="T5" fmla="*/ 27 h 72"/>
                <a:gd name="T6" fmla="*/ 46 w 63"/>
                <a:gd name="T7" fmla="*/ 24 h 72"/>
                <a:gd name="T8" fmla="*/ 38 w 63"/>
                <a:gd name="T9" fmla="*/ 25 h 72"/>
                <a:gd name="T10" fmla="*/ 32 w 63"/>
                <a:gd name="T11" fmla="*/ 27 h 72"/>
                <a:gd name="T12" fmla="*/ 22 w 63"/>
                <a:gd name="T13" fmla="*/ 13 h 72"/>
                <a:gd name="T14" fmla="*/ 24 w 63"/>
                <a:gd name="T15" fmla="*/ 13 h 72"/>
                <a:gd name="T16" fmla="*/ 30 w 63"/>
                <a:gd name="T17" fmla="*/ 17 h 72"/>
                <a:gd name="T18" fmla="*/ 31 w 63"/>
                <a:gd name="T19" fmla="*/ 18 h 72"/>
                <a:gd name="T20" fmla="*/ 40 w 63"/>
                <a:gd name="T21" fmla="*/ 9 h 72"/>
                <a:gd name="T22" fmla="*/ 39 w 63"/>
                <a:gd name="T23" fmla="*/ 8 h 72"/>
                <a:gd name="T24" fmla="*/ 26 w 63"/>
                <a:gd name="T25" fmla="*/ 1 h 72"/>
                <a:gd name="T26" fmla="*/ 15 w 63"/>
                <a:gd name="T27" fmla="*/ 4 h 72"/>
                <a:gd name="T28" fmla="*/ 13 w 63"/>
                <a:gd name="T29" fmla="*/ 0 h 72"/>
                <a:gd name="T30" fmla="*/ 5 w 63"/>
                <a:gd name="T31" fmla="*/ 6 h 72"/>
                <a:gd name="T32" fmla="*/ 8 w 63"/>
                <a:gd name="T33" fmla="*/ 9 h 72"/>
                <a:gd name="T34" fmla="*/ 2 w 63"/>
                <a:gd name="T35" fmla="*/ 19 h 72"/>
                <a:gd name="T36" fmla="*/ 5 w 63"/>
                <a:gd name="T37" fmla="*/ 35 h 72"/>
                <a:gd name="T38" fmla="*/ 12 w 63"/>
                <a:gd name="T39" fmla="*/ 41 h 72"/>
                <a:gd name="T40" fmla="*/ 21 w 63"/>
                <a:gd name="T41" fmla="*/ 43 h 72"/>
                <a:gd name="T42" fmla="*/ 30 w 63"/>
                <a:gd name="T43" fmla="*/ 40 h 72"/>
                <a:gd name="T44" fmla="*/ 41 w 63"/>
                <a:gd name="T45" fmla="*/ 56 h 72"/>
                <a:gd name="T46" fmla="*/ 37 w 63"/>
                <a:gd name="T47" fmla="*/ 56 h 72"/>
                <a:gd name="T48" fmla="*/ 30 w 63"/>
                <a:gd name="T49" fmla="*/ 51 h 72"/>
                <a:gd name="T50" fmla="*/ 28 w 63"/>
                <a:gd name="T51" fmla="*/ 49 h 72"/>
                <a:gd name="T52" fmla="*/ 20 w 63"/>
                <a:gd name="T53" fmla="*/ 58 h 72"/>
                <a:gd name="T54" fmla="*/ 21 w 63"/>
                <a:gd name="T55" fmla="*/ 60 h 72"/>
                <a:gd name="T56" fmla="*/ 30 w 63"/>
                <a:gd name="T57" fmla="*/ 67 h 72"/>
                <a:gd name="T58" fmla="*/ 40 w 63"/>
                <a:gd name="T59" fmla="*/ 68 h 72"/>
                <a:gd name="T60" fmla="*/ 48 w 63"/>
                <a:gd name="T61" fmla="*/ 65 h 72"/>
                <a:gd name="T62" fmla="*/ 53 w 63"/>
                <a:gd name="T63" fmla="*/ 72 h 72"/>
                <a:gd name="T64" fmla="*/ 60 w 63"/>
                <a:gd name="T65" fmla="*/ 66 h 72"/>
                <a:gd name="T66" fmla="*/ 56 w 63"/>
                <a:gd name="T67" fmla="*/ 60 h 72"/>
                <a:gd name="T68" fmla="*/ 62 w 63"/>
                <a:gd name="T69" fmla="*/ 48 h 72"/>
                <a:gd name="T70" fmla="*/ 19 w 63"/>
                <a:gd name="T71" fmla="*/ 30 h 72"/>
                <a:gd name="T72" fmla="*/ 15 w 63"/>
                <a:gd name="T73" fmla="*/ 27 h 72"/>
                <a:gd name="T74" fmla="*/ 13 w 63"/>
                <a:gd name="T75" fmla="*/ 22 h 72"/>
                <a:gd name="T76" fmla="*/ 14 w 63"/>
                <a:gd name="T77" fmla="*/ 18 h 72"/>
                <a:gd name="T78" fmla="*/ 23 w 63"/>
                <a:gd name="T79" fmla="*/ 30 h 72"/>
                <a:gd name="T80" fmla="*/ 19 w 63"/>
                <a:gd name="T81" fmla="*/ 30 h 72"/>
                <a:gd name="T82" fmla="*/ 49 w 63"/>
                <a:gd name="T83" fmla="*/ 51 h 72"/>
                <a:gd name="T84" fmla="*/ 39 w 63"/>
                <a:gd name="T85" fmla="*/ 37 h 72"/>
                <a:gd name="T86" fmla="*/ 44 w 63"/>
                <a:gd name="T87" fmla="*/ 37 h 72"/>
                <a:gd name="T88" fmla="*/ 48 w 63"/>
                <a:gd name="T89" fmla="*/ 40 h 72"/>
                <a:gd name="T90" fmla="*/ 50 w 63"/>
                <a:gd name="T91" fmla="*/ 47 h 72"/>
                <a:gd name="T92" fmla="*/ 49 w 63"/>
                <a:gd name="T93" fmla="*/ 5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" h="72">
                  <a:moveTo>
                    <a:pt x="62" y="48"/>
                  </a:moveTo>
                  <a:cubicBezTo>
                    <a:pt x="63" y="42"/>
                    <a:pt x="62" y="37"/>
                    <a:pt x="58" y="32"/>
                  </a:cubicBezTo>
                  <a:cubicBezTo>
                    <a:pt x="57" y="30"/>
                    <a:pt x="55" y="28"/>
                    <a:pt x="53" y="27"/>
                  </a:cubicBezTo>
                  <a:cubicBezTo>
                    <a:pt x="51" y="26"/>
                    <a:pt x="48" y="25"/>
                    <a:pt x="46" y="24"/>
                  </a:cubicBezTo>
                  <a:cubicBezTo>
                    <a:pt x="44" y="24"/>
                    <a:pt x="41" y="24"/>
                    <a:pt x="38" y="25"/>
                  </a:cubicBezTo>
                  <a:cubicBezTo>
                    <a:pt x="37" y="25"/>
                    <a:pt x="35" y="26"/>
                    <a:pt x="32" y="27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6" y="14"/>
                    <a:pt x="28" y="15"/>
                    <a:pt x="30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4"/>
                    <a:pt x="31" y="2"/>
                    <a:pt x="26" y="1"/>
                  </a:cubicBezTo>
                  <a:cubicBezTo>
                    <a:pt x="22" y="1"/>
                    <a:pt x="19" y="2"/>
                    <a:pt x="1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12"/>
                    <a:pt x="2" y="16"/>
                    <a:pt x="2" y="19"/>
                  </a:cubicBezTo>
                  <a:cubicBezTo>
                    <a:pt x="0" y="24"/>
                    <a:pt x="1" y="30"/>
                    <a:pt x="5" y="35"/>
                  </a:cubicBezTo>
                  <a:cubicBezTo>
                    <a:pt x="7" y="38"/>
                    <a:pt x="9" y="40"/>
                    <a:pt x="12" y="41"/>
                  </a:cubicBezTo>
                  <a:cubicBezTo>
                    <a:pt x="15" y="42"/>
                    <a:pt x="18" y="43"/>
                    <a:pt x="21" y="43"/>
                  </a:cubicBezTo>
                  <a:cubicBezTo>
                    <a:pt x="25" y="42"/>
                    <a:pt x="27" y="41"/>
                    <a:pt x="30" y="40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6"/>
                    <a:pt x="38" y="56"/>
                    <a:pt x="37" y="56"/>
                  </a:cubicBezTo>
                  <a:cubicBezTo>
                    <a:pt x="35" y="55"/>
                    <a:pt x="33" y="54"/>
                    <a:pt x="30" y="51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4" y="63"/>
                    <a:pt x="27" y="65"/>
                    <a:pt x="30" y="67"/>
                  </a:cubicBezTo>
                  <a:cubicBezTo>
                    <a:pt x="34" y="68"/>
                    <a:pt x="37" y="69"/>
                    <a:pt x="40" y="68"/>
                  </a:cubicBezTo>
                  <a:cubicBezTo>
                    <a:pt x="42" y="68"/>
                    <a:pt x="45" y="67"/>
                    <a:pt x="48" y="65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9" y="57"/>
                    <a:pt x="61" y="53"/>
                    <a:pt x="62" y="48"/>
                  </a:cubicBezTo>
                  <a:close/>
                  <a:moveTo>
                    <a:pt x="19" y="30"/>
                  </a:moveTo>
                  <a:cubicBezTo>
                    <a:pt x="17" y="30"/>
                    <a:pt x="16" y="29"/>
                    <a:pt x="15" y="27"/>
                  </a:cubicBezTo>
                  <a:cubicBezTo>
                    <a:pt x="13" y="25"/>
                    <a:pt x="13" y="24"/>
                    <a:pt x="13" y="22"/>
                  </a:cubicBezTo>
                  <a:cubicBezTo>
                    <a:pt x="13" y="21"/>
                    <a:pt x="14" y="19"/>
                    <a:pt x="14" y="1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1" y="30"/>
                    <a:pt x="20" y="30"/>
                    <a:pt x="19" y="30"/>
                  </a:cubicBezTo>
                  <a:close/>
                  <a:moveTo>
                    <a:pt x="49" y="51"/>
                  </a:moveTo>
                  <a:cubicBezTo>
                    <a:pt x="39" y="37"/>
                    <a:pt x="39" y="37"/>
                    <a:pt x="39" y="37"/>
                  </a:cubicBezTo>
                  <a:cubicBezTo>
                    <a:pt x="42" y="37"/>
                    <a:pt x="43" y="37"/>
                    <a:pt x="44" y="37"/>
                  </a:cubicBezTo>
                  <a:cubicBezTo>
                    <a:pt x="46" y="37"/>
                    <a:pt x="47" y="38"/>
                    <a:pt x="48" y="40"/>
                  </a:cubicBezTo>
                  <a:cubicBezTo>
                    <a:pt x="50" y="42"/>
                    <a:pt x="50" y="45"/>
                    <a:pt x="50" y="47"/>
                  </a:cubicBezTo>
                  <a:cubicBezTo>
                    <a:pt x="50" y="48"/>
                    <a:pt x="50" y="50"/>
                    <a:pt x="49" y="51"/>
                  </a:cubicBezTo>
                  <a:close/>
                </a:path>
              </a:pathLst>
            </a:custGeom>
            <a:solidFill>
              <a:srgbClr val="F9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7" name="组合 1106"/>
          <p:cNvGrpSpPr/>
          <p:nvPr/>
        </p:nvGrpSpPr>
        <p:grpSpPr>
          <a:xfrm>
            <a:off x="7246471" y="1630155"/>
            <a:ext cx="696070" cy="696070"/>
            <a:chOff x="3195638" y="4303713"/>
            <a:chExt cx="984250" cy="984250"/>
          </a:xfrm>
        </p:grpSpPr>
        <p:sp>
          <p:nvSpPr>
            <p:cNvPr id="28" name="Freeform 64"/>
            <p:cNvSpPr>
              <a:spLocks/>
            </p:cNvSpPr>
            <p:nvPr/>
          </p:nvSpPr>
          <p:spPr bwMode="auto">
            <a:xfrm>
              <a:off x="3195638" y="4303713"/>
              <a:ext cx="984250" cy="984250"/>
            </a:xfrm>
            <a:custGeom>
              <a:avLst/>
              <a:gdLst>
                <a:gd name="T0" fmla="*/ 383 w 383"/>
                <a:gd name="T1" fmla="*/ 306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6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6"/>
                  </a:moveTo>
                  <a:cubicBezTo>
                    <a:pt x="383" y="349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9"/>
                    <a:pt x="0" y="30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6"/>
                    <a:pt x="383" y="306"/>
                    <a:pt x="383" y="306"/>
                  </a:cubicBezTo>
                </a:path>
              </a:pathLst>
            </a:custGeom>
            <a:solidFill>
              <a:srgbClr val="622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200"/>
            <p:cNvSpPr>
              <a:spLocks/>
            </p:cNvSpPr>
            <p:nvPr/>
          </p:nvSpPr>
          <p:spPr bwMode="auto">
            <a:xfrm>
              <a:off x="3392488" y="4545013"/>
              <a:ext cx="393700" cy="187325"/>
            </a:xfrm>
            <a:custGeom>
              <a:avLst/>
              <a:gdLst>
                <a:gd name="T0" fmla="*/ 248 w 248"/>
                <a:gd name="T1" fmla="*/ 21 h 118"/>
                <a:gd name="T2" fmla="*/ 184 w 248"/>
                <a:gd name="T3" fmla="*/ 0 h 118"/>
                <a:gd name="T4" fmla="*/ 0 w 248"/>
                <a:gd name="T5" fmla="*/ 99 h 118"/>
                <a:gd name="T6" fmla="*/ 64 w 248"/>
                <a:gd name="T7" fmla="*/ 118 h 118"/>
                <a:gd name="T8" fmla="*/ 248 w 248"/>
                <a:gd name="T9" fmla="*/ 2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8">
                  <a:moveTo>
                    <a:pt x="248" y="21"/>
                  </a:moveTo>
                  <a:lnTo>
                    <a:pt x="184" y="0"/>
                  </a:lnTo>
                  <a:lnTo>
                    <a:pt x="0" y="99"/>
                  </a:lnTo>
                  <a:lnTo>
                    <a:pt x="64" y="118"/>
                  </a:lnTo>
                  <a:lnTo>
                    <a:pt x="248" y="21"/>
                  </a:ln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201"/>
            <p:cNvSpPr>
              <a:spLocks/>
            </p:cNvSpPr>
            <p:nvPr/>
          </p:nvSpPr>
          <p:spPr bwMode="auto">
            <a:xfrm>
              <a:off x="3333751" y="4722813"/>
              <a:ext cx="161925" cy="200025"/>
            </a:xfrm>
            <a:custGeom>
              <a:avLst/>
              <a:gdLst>
                <a:gd name="T0" fmla="*/ 26 w 102"/>
                <a:gd name="T1" fmla="*/ 0 h 126"/>
                <a:gd name="T2" fmla="*/ 0 w 102"/>
                <a:gd name="T3" fmla="*/ 86 h 126"/>
                <a:gd name="T4" fmla="*/ 102 w 102"/>
                <a:gd name="T5" fmla="*/ 126 h 126"/>
                <a:gd name="T6" fmla="*/ 92 w 102"/>
                <a:gd name="T7" fmla="*/ 22 h 126"/>
                <a:gd name="T8" fmla="*/ 26 w 102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6">
                  <a:moveTo>
                    <a:pt x="26" y="0"/>
                  </a:moveTo>
                  <a:lnTo>
                    <a:pt x="0" y="86"/>
                  </a:lnTo>
                  <a:lnTo>
                    <a:pt x="102" y="126"/>
                  </a:lnTo>
                  <a:lnTo>
                    <a:pt x="92" y="2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202"/>
            <p:cNvSpPr>
              <a:spLocks/>
            </p:cNvSpPr>
            <p:nvPr/>
          </p:nvSpPr>
          <p:spPr bwMode="auto">
            <a:xfrm>
              <a:off x="3717926" y="4686301"/>
              <a:ext cx="325438" cy="322263"/>
            </a:xfrm>
            <a:custGeom>
              <a:avLst/>
              <a:gdLst>
                <a:gd name="T0" fmla="*/ 189 w 205"/>
                <a:gd name="T1" fmla="*/ 0 h 203"/>
                <a:gd name="T2" fmla="*/ 0 w 205"/>
                <a:gd name="T3" fmla="*/ 99 h 203"/>
                <a:gd name="T4" fmla="*/ 9 w 205"/>
                <a:gd name="T5" fmla="*/ 203 h 203"/>
                <a:gd name="T6" fmla="*/ 205 w 205"/>
                <a:gd name="T7" fmla="*/ 84 h 203"/>
                <a:gd name="T8" fmla="*/ 189 w 205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203">
                  <a:moveTo>
                    <a:pt x="189" y="0"/>
                  </a:moveTo>
                  <a:lnTo>
                    <a:pt x="0" y="99"/>
                  </a:lnTo>
                  <a:lnTo>
                    <a:pt x="9" y="203"/>
                  </a:lnTo>
                  <a:lnTo>
                    <a:pt x="205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203"/>
            <p:cNvSpPr>
              <a:spLocks noEditPoints="1"/>
            </p:cNvSpPr>
            <p:nvPr/>
          </p:nvSpPr>
          <p:spPr bwMode="auto">
            <a:xfrm>
              <a:off x="3508376" y="4598988"/>
              <a:ext cx="488950" cy="411163"/>
            </a:xfrm>
            <a:custGeom>
              <a:avLst/>
              <a:gdLst>
                <a:gd name="T0" fmla="*/ 29 w 190"/>
                <a:gd name="T1" fmla="*/ 82 h 160"/>
                <a:gd name="T2" fmla="*/ 29 w 190"/>
                <a:gd name="T3" fmla="*/ 82 h 160"/>
                <a:gd name="T4" fmla="*/ 39 w 190"/>
                <a:gd name="T5" fmla="*/ 72 h 160"/>
                <a:gd name="T6" fmla="*/ 38 w 190"/>
                <a:gd name="T7" fmla="*/ 73 h 160"/>
                <a:gd name="T8" fmla="*/ 37 w 190"/>
                <a:gd name="T9" fmla="*/ 74 h 160"/>
                <a:gd name="T10" fmla="*/ 75 w 190"/>
                <a:gd name="T11" fmla="*/ 86 h 160"/>
                <a:gd name="T12" fmla="*/ 190 w 190"/>
                <a:gd name="T13" fmla="*/ 27 h 160"/>
                <a:gd name="T14" fmla="*/ 149 w 190"/>
                <a:gd name="T15" fmla="*/ 13 h 160"/>
                <a:gd name="T16" fmla="*/ 122 w 190"/>
                <a:gd name="T17" fmla="*/ 28 h 160"/>
                <a:gd name="T18" fmla="*/ 116 w 190"/>
                <a:gd name="T19" fmla="*/ 0 h 160"/>
                <a:gd name="T20" fmla="*/ 0 w 190"/>
                <a:gd name="T21" fmla="*/ 61 h 160"/>
                <a:gd name="T22" fmla="*/ 5 w 190"/>
                <a:gd name="T23" fmla="*/ 125 h 160"/>
                <a:gd name="T24" fmla="*/ 19 w 190"/>
                <a:gd name="T25" fmla="*/ 116 h 160"/>
                <a:gd name="T26" fmla="*/ 14 w 190"/>
                <a:gd name="T27" fmla="*/ 135 h 160"/>
                <a:gd name="T28" fmla="*/ 76 w 190"/>
                <a:gd name="T29" fmla="*/ 160 h 160"/>
                <a:gd name="T30" fmla="*/ 71 w 190"/>
                <a:gd name="T31" fmla="*/ 96 h 160"/>
                <a:gd name="T32" fmla="*/ 29 w 190"/>
                <a:gd name="T33" fmla="*/ 82 h 160"/>
                <a:gd name="T34" fmla="*/ 106 w 190"/>
                <a:gd name="T35" fmla="*/ 36 h 160"/>
                <a:gd name="T36" fmla="*/ 109 w 190"/>
                <a:gd name="T37" fmla="*/ 35 h 160"/>
                <a:gd name="T38" fmla="*/ 106 w 190"/>
                <a:gd name="T39" fmla="*/ 3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160">
                  <a:moveTo>
                    <a:pt x="29" y="82"/>
                  </a:moveTo>
                  <a:cubicBezTo>
                    <a:pt x="29" y="82"/>
                    <a:pt x="29" y="82"/>
                    <a:pt x="29" y="82"/>
                  </a:cubicBezTo>
                  <a:cubicBezTo>
                    <a:pt x="30" y="76"/>
                    <a:pt x="40" y="72"/>
                    <a:pt x="39" y="72"/>
                  </a:cubicBezTo>
                  <a:cubicBezTo>
                    <a:pt x="37" y="73"/>
                    <a:pt x="37" y="73"/>
                    <a:pt x="38" y="73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1" y="96"/>
                    <a:pt x="71" y="96"/>
                    <a:pt x="71" y="96"/>
                  </a:cubicBezTo>
                  <a:lnTo>
                    <a:pt x="29" y="82"/>
                  </a:lnTo>
                  <a:close/>
                  <a:moveTo>
                    <a:pt x="106" y="36"/>
                  </a:moveTo>
                  <a:cubicBezTo>
                    <a:pt x="107" y="36"/>
                    <a:pt x="108" y="35"/>
                    <a:pt x="109" y="35"/>
                  </a:cubicBezTo>
                  <a:lnTo>
                    <a:pt x="106" y="36"/>
                  </a:lnTo>
                  <a:close/>
                </a:path>
              </a:pathLst>
            </a:custGeom>
            <a:solidFill>
              <a:srgbClr val="FD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5" name="组合 1104"/>
          <p:cNvGrpSpPr/>
          <p:nvPr/>
        </p:nvGrpSpPr>
        <p:grpSpPr>
          <a:xfrm>
            <a:off x="9156354" y="1630155"/>
            <a:ext cx="697193" cy="696070"/>
            <a:chOff x="4291013" y="4303713"/>
            <a:chExt cx="985838" cy="984250"/>
          </a:xfrm>
        </p:grpSpPr>
        <p:sp>
          <p:nvSpPr>
            <p:cNvPr id="29" name="Freeform 65"/>
            <p:cNvSpPr>
              <a:spLocks/>
            </p:cNvSpPr>
            <p:nvPr/>
          </p:nvSpPr>
          <p:spPr bwMode="auto">
            <a:xfrm>
              <a:off x="4291013" y="4303713"/>
              <a:ext cx="985838" cy="984250"/>
            </a:xfrm>
            <a:custGeom>
              <a:avLst/>
              <a:gdLst>
                <a:gd name="T0" fmla="*/ 383 w 383"/>
                <a:gd name="T1" fmla="*/ 306 h 383"/>
                <a:gd name="T2" fmla="*/ 305 w 383"/>
                <a:gd name="T3" fmla="*/ 383 h 383"/>
                <a:gd name="T4" fmla="*/ 78 w 383"/>
                <a:gd name="T5" fmla="*/ 383 h 383"/>
                <a:gd name="T6" fmla="*/ 0 w 383"/>
                <a:gd name="T7" fmla="*/ 306 h 383"/>
                <a:gd name="T8" fmla="*/ 0 w 383"/>
                <a:gd name="T9" fmla="*/ 78 h 383"/>
                <a:gd name="T10" fmla="*/ 78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6"/>
                  </a:moveTo>
                  <a:cubicBezTo>
                    <a:pt x="383" y="349"/>
                    <a:pt x="348" y="383"/>
                    <a:pt x="305" y="383"/>
                  </a:cubicBezTo>
                  <a:cubicBezTo>
                    <a:pt x="78" y="383"/>
                    <a:pt x="78" y="383"/>
                    <a:pt x="78" y="383"/>
                  </a:cubicBezTo>
                  <a:cubicBezTo>
                    <a:pt x="35" y="383"/>
                    <a:pt x="0" y="349"/>
                    <a:pt x="0" y="30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6"/>
                    <a:pt x="383" y="306"/>
                    <a:pt x="383" y="306"/>
                  </a:cubicBezTo>
                </a:path>
              </a:pathLst>
            </a:custGeom>
            <a:solidFill>
              <a:srgbClr val="55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204"/>
            <p:cNvSpPr>
              <a:spLocks noEditPoints="1"/>
            </p:cNvSpPr>
            <p:nvPr/>
          </p:nvSpPr>
          <p:spPr bwMode="auto">
            <a:xfrm>
              <a:off x="4468813" y="4438651"/>
              <a:ext cx="647700" cy="649288"/>
            </a:xfrm>
            <a:custGeom>
              <a:avLst/>
              <a:gdLst>
                <a:gd name="T0" fmla="*/ 230 w 252"/>
                <a:gd name="T1" fmla="*/ 136 h 252"/>
                <a:gd name="T2" fmla="*/ 241 w 252"/>
                <a:gd name="T3" fmla="*/ 113 h 252"/>
                <a:gd name="T4" fmla="*/ 209 w 252"/>
                <a:gd name="T5" fmla="*/ 91 h 252"/>
                <a:gd name="T6" fmla="*/ 167 w 252"/>
                <a:gd name="T7" fmla="*/ 90 h 252"/>
                <a:gd name="T8" fmla="*/ 152 w 252"/>
                <a:gd name="T9" fmla="*/ 81 h 252"/>
                <a:gd name="T10" fmla="*/ 159 w 252"/>
                <a:gd name="T11" fmla="*/ 69 h 252"/>
                <a:gd name="T12" fmla="*/ 178 w 252"/>
                <a:gd name="T13" fmla="*/ 27 h 252"/>
                <a:gd name="T14" fmla="*/ 147 w 252"/>
                <a:gd name="T15" fmla="*/ 3 h 252"/>
                <a:gd name="T16" fmla="*/ 137 w 252"/>
                <a:gd name="T17" fmla="*/ 34 h 252"/>
                <a:gd name="T18" fmla="*/ 108 w 252"/>
                <a:gd name="T19" fmla="*/ 64 h 252"/>
                <a:gd name="T20" fmla="*/ 70 w 252"/>
                <a:gd name="T21" fmla="*/ 102 h 252"/>
                <a:gd name="T22" fmla="*/ 56 w 252"/>
                <a:gd name="T23" fmla="*/ 100 h 252"/>
                <a:gd name="T24" fmla="*/ 39 w 252"/>
                <a:gd name="T25" fmla="*/ 100 h 252"/>
                <a:gd name="T26" fmla="*/ 0 w 252"/>
                <a:gd name="T27" fmla="*/ 124 h 252"/>
                <a:gd name="T28" fmla="*/ 0 w 252"/>
                <a:gd name="T29" fmla="*/ 207 h 252"/>
                <a:gd name="T30" fmla="*/ 39 w 252"/>
                <a:gd name="T31" fmla="*/ 231 h 252"/>
                <a:gd name="T32" fmla="*/ 56 w 252"/>
                <a:gd name="T33" fmla="*/ 231 h 252"/>
                <a:gd name="T34" fmla="*/ 63 w 252"/>
                <a:gd name="T35" fmla="*/ 230 h 252"/>
                <a:gd name="T36" fmla="*/ 77 w 252"/>
                <a:gd name="T37" fmla="*/ 235 h 252"/>
                <a:gd name="T38" fmla="*/ 187 w 252"/>
                <a:gd name="T39" fmla="*/ 244 h 252"/>
                <a:gd name="T40" fmla="*/ 221 w 252"/>
                <a:gd name="T41" fmla="*/ 209 h 252"/>
                <a:gd name="T42" fmla="*/ 230 w 252"/>
                <a:gd name="T43" fmla="*/ 173 h 252"/>
                <a:gd name="T44" fmla="*/ 230 w 252"/>
                <a:gd name="T45" fmla="*/ 136 h 252"/>
                <a:gd name="T46" fmla="*/ 140 w 252"/>
                <a:gd name="T47" fmla="*/ 212 h 252"/>
                <a:gd name="T48" fmla="*/ 88 w 252"/>
                <a:gd name="T49" fmla="*/ 162 h 252"/>
                <a:gd name="T50" fmla="*/ 140 w 252"/>
                <a:gd name="T51" fmla="*/ 111 h 252"/>
                <a:gd name="T52" fmla="*/ 191 w 252"/>
                <a:gd name="T53" fmla="*/ 162 h 252"/>
                <a:gd name="T54" fmla="*/ 140 w 252"/>
                <a:gd name="T55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2" h="252">
                  <a:moveTo>
                    <a:pt x="230" y="136"/>
                  </a:moveTo>
                  <a:cubicBezTo>
                    <a:pt x="242" y="131"/>
                    <a:pt x="241" y="113"/>
                    <a:pt x="241" y="113"/>
                  </a:cubicBezTo>
                  <a:cubicBezTo>
                    <a:pt x="240" y="91"/>
                    <a:pt x="209" y="91"/>
                    <a:pt x="209" y="91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49" y="91"/>
                    <a:pt x="152" y="81"/>
                    <a:pt x="152" y="81"/>
                  </a:cubicBezTo>
                  <a:cubicBezTo>
                    <a:pt x="151" y="77"/>
                    <a:pt x="159" y="69"/>
                    <a:pt x="159" y="69"/>
                  </a:cubicBezTo>
                  <a:cubicBezTo>
                    <a:pt x="181" y="52"/>
                    <a:pt x="178" y="27"/>
                    <a:pt x="178" y="27"/>
                  </a:cubicBezTo>
                  <a:cubicBezTo>
                    <a:pt x="172" y="0"/>
                    <a:pt x="159" y="2"/>
                    <a:pt x="147" y="3"/>
                  </a:cubicBezTo>
                  <a:cubicBezTo>
                    <a:pt x="135" y="5"/>
                    <a:pt x="139" y="31"/>
                    <a:pt x="137" y="34"/>
                  </a:cubicBezTo>
                  <a:cubicBezTo>
                    <a:pt x="136" y="37"/>
                    <a:pt x="126" y="57"/>
                    <a:pt x="108" y="64"/>
                  </a:cubicBezTo>
                  <a:cubicBezTo>
                    <a:pt x="97" y="68"/>
                    <a:pt x="81" y="88"/>
                    <a:pt x="70" y="102"/>
                  </a:cubicBezTo>
                  <a:cubicBezTo>
                    <a:pt x="66" y="101"/>
                    <a:pt x="61" y="100"/>
                    <a:pt x="56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17" y="100"/>
                    <a:pt x="0" y="111"/>
                    <a:pt x="0" y="124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0" y="220"/>
                    <a:pt x="17" y="231"/>
                    <a:pt x="39" y="231"/>
                  </a:cubicBezTo>
                  <a:cubicBezTo>
                    <a:pt x="56" y="231"/>
                    <a:pt x="56" y="231"/>
                    <a:pt x="56" y="231"/>
                  </a:cubicBezTo>
                  <a:cubicBezTo>
                    <a:pt x="58" y="231"/>
                    <a:pt x="61" y="231"/>
                    <a:pt x="63" y="230"/>
                  </a:cubicBezTo>
                  <a:cubicBezTo>
                    <a:pt x="72" y="231"/>
                    <a:pt x="77" y="235"/>
                    <a:pt x="77" y="235"/>
                  </a:cubicBezTo>
                  <a:cubicBezTo>
                    <a:pt x="82" y="252"/>
                    <a:pt x="187" y="244"/>
                    <a:pt x="187" y="244"/>
                  </a:cubicBezTo>
                  <a:cubicBezTo>
                    <a:pt x="237" y="232"/>
                    <a:pt x="221" y="209"/>
                    <a:pt x="221" y="209"/>
                  </a:cubicBezTo>
                  <a:cubicBezTo>
                    <a:pt x="247" y="200"/>
                    <a:pt x="230" y="173"/>
                    <a:pt x="230" y="173"/>
                  </a:cubicBezTo>
                  <a:cubicBezTo>
                    <a:pt x="252" y="157"/>
                    <a:pt x="230" y="136"/>
                    <a:pt x="230" y="136"/>
                  </a:cubicBezTo>
                  <a:close/>
                  <a:moveTo>
                    <a:pt x="140" y="212"/>
                  </a:moveTo>
                  <a:cubicBezTo>
                    <a:pt x="111" y="212"/>
                    <a:pt x="88" y="190"/>
                    <a:pt x="88" y="162"/>
                  </a:cubicBezTo>
                  <a:cubicBezTo>
                    <a:pt x="88" y="134"/>
                    <a:pt x="111" y="111"/>
                    <a:pt x="140" y="111"/>
                  </a:cubicBezTo>
                  <a:cubicBezTo>
                    <a:pt x="168" y="111"/>
                    <a:pt x="191" y="134"/>
                    <a:pt x="191" y="162"/>
                  </a:cubicBezTo>
                  <a:cubicBezTo>
                    <a:pt x="191" y="190"/>
                    <a:pt x="168" y="212"/>
                    <a:pt x="140" y="212"/>
                  </a:cubicBezTo>
                  <a:close/>
                </a:path>
              </a:pathLst>
            </a:custGeom>
            <a:solidFill>
              <a:srgbClr val="F3D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6"/>
            <p:cNvSpPr>
              <a:spLocks noEditPoints="1"/>
            </p:cNvSpPr>
            <p:nvPr/>
          </p:nvSpPr>
          <p:spPr bwMode="auto">
            <a:xfrm>
              <a:off x="4764088" y="4756150"/>
              <a:ext cx="128588" cy="200025"/>
            </a:xfrm>
            <a:custGeom>
              <a:avLst/>
              <a:gdLst>
                <a:gd name="T0" fmla="*/ 45 w 50"/>
                <a:gd name="T1" fmla="*/ 39 h 78"/>
                <a:gd name="T2" fmla="*/ 37 w 50"/>
                <a:gd name="T3" fmla="*/ 35 h 78"/>
                <a:gd name="T4" fmla="*/ 28 w 50"/>
                <a:gd name="T5" fmla="*/ 33 h 78"/>
                <a:gd name="T6" fmla="*/ 28 w 50"/>
                <a:gd name="T7" fmla="*/ 11 h 78"/>
                <a:gd name="T8" fmla="*/ 35 w 50"/>
                <a:gd name="T9" fmla="*/ 14 h 78"/>
                <a:gd name="T10" fmla="*/ 39 w 50"/>
                <a:gd name="T11" fmla="*/ 21 h 78"/>
                <a:gd name="T12" fmla="*/ 48 w 50"/>
                <a:gd name="T13" fmla="*/ 20 h 78"/>
                <a:gd name="T14" fmla="*/ 41 w 50"/>
                <a:gd name="T15" fmla="*/ 8 h 78"/>
                <a:gd name="T16" fmla="*/ 28 w 50"/>
                <a:gd name="T17" fmla="*/ 4 h 78"/>
                <a:gd name="T18" fmla="*/ 28 w 50"/>
                <a:gd name="T19" fmla="*/ 0 h 78"/>
                <a:gd name="T20" fmla="*/ 23 w 50"/>
                <a:gd name="T21" fmla="*/ 0 h 78"/>
                <a:gd name="T22" fmla="*/ 23 w 50"/>
                <a:gd name="T23" fmla="*/ 4 h 78"/>
                <a:gd name="T24" fmla="*/ 9 w 50"/>
                <a:gd name="T25" fmla="*/ 8 h 78"/>
                <a:gd name="T26" fmla="*/ 2 w 50"/>
                <a:gd name="T27" fmla="*/ 22 h 78"/>
                <a:gd name="T28" fmla="*/ 4 w 50"/>
                <a:gd name="T29" fmla="*/ 30 h 78"/>
                <a:gd name="T30" fmla="*/ 11 w 50"/>
                <a:gd name="T31" fmla="*/ 36 h 78"/>
                <a:gd name="T32" fmla="*/ 23 w 50"/>
                <a:gd name="T33" fmla="*/ 39 h 78"/>
                <a:gd name="T34" fmla="*/ 23 w 50"/>
                <a:gd name="T35" fmla="*/ 64 h 78"/>
                <a:gd name="T36" fmla="*/ 13 w 50"/>
                <a:gd name="T37" fmla="*/ 59 h 78"/>
                <a:gd name="T38" fmla="*/ 10 w 50"/>
                <a:gd name="T39" fmla="*/ 50 h 78"/>
                <a:gd name="T40" fmla="*/ 0 w 50"/>
                <a:gd name="T41" fmla="*/ 52 h 78"/>
                <a:gd name="T42" fmla="*/ 4 w 50"/>
                <a:gd name="T43" fmla="*/ 62 h 78"/>
                <a:gd name="T44" fmla="*/ 12 w 50"/>
                <a:gd name="T45" fmla="*/ 68 h 78"/>
                <a:gd name="T46" fmla="*/ 23 w 50"/>
                <a:gd name="T47" fmla="*/ 71 h 78"/>
                <a:gd name="T48" fmla="*/ 23 w 50"/>
                <a:gd name="T49" fmla="*/ 78 h 78"/>
                <a:gd name="T50" fmla="*/ 28 w 50"/>
                <a:gd name="T51" fmla="*/ 78 h 78"/>
                <a:gd name="T52" fmla="*/ 28 w 50"/>
                <a:gd name="T53" fmla="*/ 70 h 78"/>
                <a:gd name="T54" fmla="*/ 44 w 50"/>
                <a:gd name="T55" fmla="*/ 65 h 78"/>
                <a:gd name="T56" fmla="*/ 50 w 50"/>
                <a:gd name="T57" fmla="*/ 51 h 78"/>
                <a:gd name="T58" fmla="*/ 49 w 50"/>
                <a:gd name="T59" fmla="*/ 45 h 78"/>
                <a:gd name="T60" fmla="*/ 45 w 50"/>
                <a:gd name="T61" fmla="*/ 39 h 78"/>
                <a:gd name="T62" fmla="*/ 23 w 50"/>
                <a:gd name="T63" fmla="*/ 32 h 78"/>
                <a:gd name="T64" fmla="*/ 14 w 50"/>
                <a:gd name="T65" fmla="*/ 28 h 78"/>
                <a:gd name="T66" fmla="*/ 11 w 50"/>
                <a:gd name="T67" fmla="*/ 21 h 78"/>
                <a:gd name="T68" fmla="*/ 14 w 50"/>
                <a:gd name="T69" fmla="*/ 14 h 78"/>
                <a:gd name="T70" fmla="*/ 23 w 50"/>
                <a:gd name="T71" fmla="*/ 11 h 78"/>
                <a:gd name="T72" fmla="*/ 23 w 50"/>
                <a:gd name="T73" fmla="*/ 32 h 78"/>
                <a:gd name="T74" fmla="*/ 37 w 50"/>
                <a:gd name="T75" fmla="*/ 60 h 78"/>
                <a:gd name="T76" fmla="*/ 28 w 50"/>
                <a:gd name="T77" fmla="*/ 64 h 78"/>
                <a:gd name="T78" fmla="*/ 28 w 50"/>
                <a:gd name="T79" fmla="*/ 40 h 78"/>
                <a:gd name="T80" fmla="*/ 38 w 50"/>
                <a:gd name="T81" fmla="*/ 45 h 78"/>
                <a:gd name="T82" fmla="*/ 41 w 50"/>
                <a:gd name="T83" fmla="*/ 52 h 78"/>
                <a:gd name="T84" fmla="*/ 37 w 50"/>
                <a:gd name="T85" fmla="*/ 6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78">
                  <a:moveTo>
                    <a:pt x="45" y="39"/>
                  </a:moveTo>
                  <a:cubicBezTo>
                    <a:pt x="43" y="38"/>
                    <a:pt x="40" y="36"/>
                    <a:pt x="37" y="35"/>
                  </a:cubicBezTo>
                  <a:cubicBezTo>
                    <a:pt x="36" y="35"/>
                    <a:pt x="33" y="34"/>
                    <a:pt x="28" y="3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1" y="11"/>
                    <a:pt x="34" y="12"/>
                    <a:pt x="35" y="14"/>
                  </a:cubicBezTo>
                  <a:cubicBezTo>
                    <a:pt x="37" y="15"/>
                    <a:pt x="38" y="18"/>
                    <a:pt x="3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15"/>
                    <a:pt x="45" y="11"/>
                    <a:pt x="41" y="8"/>
                  </a:cubicBezTo>
                  <a:cubicBezTo>
                    <a:pt x="38" y="6"/>
                    <a:pt x="34" y="5"/>
                    <a:pt x="28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7" y="5"/>
                    <a:pt x="12" y="6"/>
                    <a:pt x="9" y="8"/>
                  </a:cubicBezTo>
                  <a:cubicBezTo>
                    <a:pt x="4" y="12"/>
                    <a:pt x="2" y="16"/>
                    <a:pt x="2" y="22"/>
                  </a:cubicBezTo>
                  <a:cubicBezTo>
                    <a:pt x="2" y="25"/>
                    <a:pt x="3" y="28"/>
                    <a:pt x="4" y="30"/>
                  </a:cubicBezTo>
                  <a:cubicBezTo>
                    <a:pt x="6" y="32"/>
                    <a:pt x="8" y="34"/>
                    <a:pt x="11" y="36"/>
                  </a:cubicBezTo>
                  <a:cubicBezTo>
                    <a:pt x="15" y="38"/>
                    <a:pt x="19" y="39"/>
                    <a:pt x="23" y="39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19" y="64"/>
                    <a:pt x="16" y="62"/>
                    <a:pt x="13" y="59"/>
                  </a:cubicBezTo>
                  <a:cubicBezTo>
                    <a:pt x="12" y="57"/>
                    <a:pt x="10" y="54"/>
                    <a:pt x="10" y="5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6"/>
                    <a:pt x="2" y="59"/>
                    <a:pt x="4" y="62"/>
                  </a:cubicBezTo>
                  <a:cubicBezTo>
                    <a:pt x="6" y="65"/>
                    <a:pt x="9" y="67"/>
                    <a:pt x="12" y="68"/>
                  </a:cubicBezTo>
                  <a:cubicBezTo>
                    <a:pt x="14" y="69"/>
                    <a:pt x="18" y="70"/>
                    <a:pt x="23" y="71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35" y="70"/>
                    <a:pt x="40" y="68"/>
                    <a:pt x="44" y="65"/>
                  </a:cubicBezTo>
                  <a:cubicBezTo>
                    <a:pt x="48" y="61"/>
                    <a:pt x="50" y="57"/>
                    <a:pt x="50" y="51"/>
                  </a:cubicBezTo>
                  <a:cubicBezTo>
                    <a:pt x="50" y="49"/>
                    <a:pt x="50" y="47"/>
                    <a:pt x="49" y="45"/>
                  </a:cubicBezTo>
                  <a:cubicBezTo>
                    <a:pt x="48" y="42"/>
                    <a:pt x="46" y="41"/>
                    <a:pt x="45" y="39"/>
                  </a:cubicBezTo>
                  <a:close/>
                  <a:moveTo>
                    <a:pt x="23" y="32"/>
                  </a:moveTo>
                  <a:cubicBezTo>
                    <a:pt x="19" y="31"/>
                    <a:pt x="16" y="30"/>
                    <a:pt x="14" y="28"/>
                  </a:cubicBezTo>
                  <a:cubicBezTo>
                    <a:pt x="12" y="26"/>
                    <a:pt x="11" y="24"/>
                    <a:pt x="11" y="21"/>
                  </a:cubicBezTo>
                  <a:cubicBezTo>
                    <a:pt x="11" y="18"/>
                    <a:pt x="12" y="16"/>
                    <a:pt x="14" y="14"/>
                  </a:cubicBezTo>
                  <a:cubicBezTo>
                    <a:pt x="16" y="12"/>
                    <a:pt x="19" y="11"/>
                    <a:pt x="23" y="11"/>
                  </a:cubicBezTo>
                  <a:lnTo>
                    <a:pt x="23" y="32"/>
                  </a:lnTo>
                  <a:close/>
                  <a:moveTo>
                    <a:pt x="37" y="60"/>
                  </a:moveTo>
                  <a:cubicBezTo>
                    <a:pt x="35" y="62"/>
                    <a:pt x="32" y="64"/>
                    <a:pt x="28" y="64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3" y="42"/>
                    <a:pt x="37" y="43"/>
                    <a:pt x="38" y="45"/>
                  </a:cubicBezTo>
                  <a:cubicBezTo>
                    <a:pt x="40" y="47"/>
                    <a:pt x="41" y="49"/>
                    <a:pt x="41" y="52"/>
                  </a:cubicBezTo>
                  <a:cubicBezTo>
                    <a:pt x="41" y="55"/>
                    <a:pt x="40" y="58"/>
                    <a:pt x="37" y="60"/>
                  </a:cubicBezTo>
                  <a:close/>
                </a:path>
              </a:pathLst>
            </a:custGeom>
            <a:solidFill>
              <a:srgbClr val="F3D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4" name="组合 1103"/>
          <p:cNvGrpSpPr/>
          <p:nvPr/>
        </p:nvGrpSpPr>
        <p:grpSpPr>
          <a:xfrm>
            <a:off x="6277652" y="1630155"/>
            <a:ext cx="696070" cy="696070"/>
            <a:chOff x="5387976" y="4303713"/>
            <a:chExt cx="984250" cy="984250"/>
          </a:xfrm>
        </p:grpSpPr>
        <p:sp>
          <p:nvSpPr>
            <p:cNvPr id="30" name="Freeform 66"/>
            <p:cNvSpPr>
              <a:spLocks/>
            </p:cNvSpPr>
            <p:nvPr/>
          </p:nvSpPr>
          <p:spPr bwMode="auto">
            <a:xfrm>
              <a:off x="5387976" y="4303713"/>
              <a:ext cx="984250" cy="984250"/>
            </a:xfrm>
            <a:custGeom>
              <a:avLst/>
              <a:gdLst>
                <a:gd name="T0" fmla="*/ 383 w 383"/>
                <a:gd name="T1" fmla="*/ 306 h 383"/>
                <a:gd name="T2" fmla="*/ 305 w 383"/>
                <a:gd name="T3" fmla="*/ 383 h 383"/>
                <a:gd name="T4" fmla="*/ 77 w 383"/>
                <a:gd name="T5" fmla="*/ 383 h 383"/>
                <a:gd name="T6" fmla="*/ 0 w 383"/>
                <a:gd name="T7" fmla="*/ 306 h 383"/>
                <a:gd name="T8" fmla="*/ 0 w 383"/>
                <a:gd name="T9" fmla="*/ 78 h 383"/>
                <a:gd name="T10" fmla="*/ 77 w 383"/>
                <a:gd name="T11" fmla="*/ 0 h 383"/>
                <a:gd name="T12" fmla="*/ 305 w 383"/>
                <a:gd name="T13" fmla="*/ 0 h 383"/>
                <a:gd name="T14" fmla="*/ 383 w 383"/>
                <a:gd name="T15" fmla="*/ 78 h 383"/>
                <a:gd name="T16" fmla="*/ 383 w 383"/>
                <a:gd name="T17" fmla="*/ 30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383">
                  <a:moveTo>
                    <a:pt x="383" y="306"/>
                  </a:moveTo>
                  <a:cubicBezTo>
                    <a:pt x="383" y="349"/>
                    <a:pt x="348" y="383"/>
                    <a:pt x="305" y="383"/>
                  </a:cubicBezTo>
                  <a:cubicBezTo>
                    <a:pt x="77" y="383"/>
                    <a:pt x="77" y="383"/>
                    <a:pt x="77" y="383"/>
                  </a:cubicBezTo>
                  <a:cubicBezTo>
                    <a:pt x="34" y="383"/>
                    <a:pt x="0" y="349"/>
                    <a:pt x="0" y="30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4" y="0"/>
                    <a:pt x="77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48" y="0"/>
                    <a:pt x="383" y="35"/>
                    <a:pt x="383" y="78"/>
                  </a:cubicBezTo>
                  <a:cubicBezTo>
                    <a:pt x="383" y="306"/>
                    <a:pt x="383" y="306"/>
                    <a:pt x="383" y="306"/>
                  </a:cubicBezTo>
                </a:path>
              </a:pathLst>
            </a:custGeom>
            <a:solidFill>
              <a:srgbClr val="6A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8"/>
            <p:cNvSpPr>
              <a:spLocks/>
            </p:cNvSpPr>
            <p:nvPr/>
          </p:nvSpPr>
          <p:spPr bwMode="auto">
            <a:xfrm>
              <a:off x="5837238" y="4691063"/>
              <a:ext cx="36513" cy="73025"/>
            </a:xfrm>
            <a:custGeom>
              <a:avLst/>
              <a:gdLst>
                <a:gd name="T0" fmla="*/ 0 w 14"/>
                <a:gd name="T1" fmla="*/ 14 h 28"/>
                <a:gd name="T2" fmla="*/ 3 w 14"/>
                <a:gd name="T3" fmla="*/ 22 h 28"/>
                <a:gd name="T4" fmla="*/ 14 w 14"/>
                <a:gd name="T5" fmla="*/ 28 h 28"/>
                <a:gd name="T6" fmla="*/ 14 w 14"/>
                <a:gd name="T7" fmla="*/ 0 h 28"/>
                <a:gd name="T8" fmla="*/ 3 w 14"/>
                <a:gd name="T9" fmla="*/ 5 h 28"/>
                <a:gd name="T10" fmla="*/ 0 w 14"/>
                <a:gd name="T1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8">
                  <a:moveTo>
                    <a:pt x="0" y="14"/>
                  </a:moveTo>
                  <a:cubicBezTo>
                    <a:pt x="0" y="17"/>
                    <a:pt x="1" y="20"/>
                    <a:pt x="3" y="22"/>
                  </a:cubicBezTo>
                  <a:cubicBezTo>
                    <a:pt x="5" y="25"/>
                    <a:pt x="9" y="26"/>
                    <a:pt x="14" y="2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1"/>
                    <a:pt x="6" y="2"/>
                    <a:pt x="3" y="5"/>
                  </a:cubicBezTo>
                  <a:cubicBezTo>
                    <a:pt x="1" y="7"/>
                    <a:pt x="0" y="10"/>
                    <a:pt x="0" y="14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9"/>
            <p:cNvSpPr>
              <a:spLocks noEditPoints="1"/>
            </p:cNvSpPr>
            <p:nvPr/>
          </p:nvSpPr>
          <p:spPr bwMode="auto">
            <a:xfrm>
              <a:off x="5591176" y="4548188"/>
              <a:ext cx="581025" cy="415925"/>
            </a:xfrm>
            <a:custGeom>
              <a:avLst/>
              <a:gdLst>
                <a:gd name="T0" fmla="*/ 198 w 226"/>
                <a:gd name="T1" fmla="*/ 25 h 162"/>
                <a:gd name="T2" fmla="*/ 146 w 226"/>
                <a:gd name="T3" fmla="*/ 25 h 162"/>
                <a:gd name="T4" fmla="*/ 139 w 226"/>
                <a:gd name="T5" fmla="*/ 10 h 162"/>
                <a:gd name="T6" fmla="*/ 114 w 226"/>
                <a:gd name="T7" fmla="*/ 0 h 162"/>
                <a:gd name="T8" fmla="*/ 88 w 226"/>
                <a:gd name="T9" fmla="*/ 10 h 162"/>
                <a:gd name="T10" fmla="*/ 80 w 226"/>
                <a:gd name="T11" fmla="*/ 25 h 162"/>
                <a:gd name="T12" fmla="*/ 28 w 226"/>
                <a:gd name="T13" fmla="*/ 25 h 162"/>
                <a:gd name="T14" fmla="*/ 0 w 226"/>
                <a:gd name="T15" fmla="*/ 53 h 162"/>
                <a:gd name="T16" fmla="*/ 0 w 226"/>
                <a:gd name="T17" fmla="*/ 134 h 162"/>
                <a:gd name="T18" fmla="*/ 28 w 226"/>
                <a:gd name="T19" fmla="*/ 162 h 162"/>
                <a:gd name="T20" fmla="*/ 198 w 226"/>
                <a:gd name="T21" fmla="*/ 162 h 162"/>
                <a:gd name="T22" fmla="*/ 226 w 226"/>
                <a:gd name="T23" fmla="*/ 134 h 162"/>
                <a:gd name="T24" fmla="*/ 226 w 226"/>
                <a:gd name="T25" fmla="*/ 53 h 162"/>
                <a:gd name="T26" fmla="*/ 198 w 226"/>
                <a:gd name="T27" fmla="*/ 25 h 162"/>
                <a:gd name="T28" fmla="*/ 98 w 226"/>
                <a:gd name="T29" fmla="*/ 18 h 162"/>
                <a:gd name="T30" fmla="*/ 114 w 226"/>
                <a:gd name="T31" fmla="*/ 12 h 162"/>
                <a:gd name="T32" fmla="*/ 129 w 226"/>
                <a:gd name="T33" fmla="*/ 18 h 162"/>
                <a:gd name="T34" fmla="*/ 133 w 226"/>
                <a:gd name="T35" fmla="*/ 25 h 162"/>
                <a:gd name="T36" fmla="*/ 94 w 226"/>
                <a:gd name="T37" fmla="*/ 25 h 162"/>
                <a:gd name="T38" fmla="*/ 98 w 226"/>
                <a:gd name="T39" fmla="*/ 18 h 162"/>
                <a:gd name="T40" fmla="*/ 136 w 226"/>
                <a:gd name="T41" fmla="*/ 126 h 162"/>
                <a:gd name="T42" fmla="*/ 117 w 226"/>
                <a:gd name="T43" fmla="*/ 133 h 162"/>
                <a:gd name="T44" fmla="*/ 117 w 226"/>
                <a:gd name="T45" fmla="*/ 143 h 162"/>
                <a:gd name="T46" fmla="*/ 110 w 226"/>
                <a:gd name="T47" fmla="*/ 143 h 162"/>
                <a:gd name="T48" fmla="*/ 110 w 226"/>
                <a:gd name="T49" fmla="*/ 133 h 162"/>
                <a:gd name="T50" fmla="*/ 96 w 226"/>
                <a:gd name="T51" fmla="*/ 130 h 162"/>
                <a:gd name="T52" fmla="*/ 87 w 226"/>
                <a:gd name="T53" fmla="*/ 122 h 162"/>
                <a:gd name="T54" fmla="*/ 82 w 226"/>
                <a:gd name="T55" fmla="*/ 109 h 162"/>
                <a:gd name="T56" fmla="*/ 94 w 226"/>
                <a:gd name="T57" fmla="*/ 107 h 162"/>
                <a:gd name="T58" fmla="*/ 98 w 226"/>
                <a:gd name="T59" fmla="*/ 119 h 162"/>
                <a:gd name="T60" fmla="*/ 110 w 226"/>
                <a:gd name="T61" fmla="*/ 125 h 162"/>
                <a:gd name="T62" fmla="*/ 110 w 226"/>
                <a:gd name="T63" fmla="*/ 93 h 162"/>
                <a:gd name="T64" fmla="*/ 96 w 226"/>
                <a:gd name="T65" fmla="*/ 88 h 162"/>
                <a:gd name="T66" fmla="*/ 87 w 226"/>
                <a:gd name="T67" fmla="*/ 81 h 162"/>
                <a:gd name="T68" fmla="*/ 84 w 226"/>
                <a:gd name="T69" fmla="*/ 71 h 162"/>
                <a:gd name="T70" fmla="*/ 93 w 226"/>
                <a:gd name="T71" fmla="*/ 53 h 162"/>
                <a:gd name="T72" fmla="*/ 110 w 226"/>
                <a:gd name="T73" fmla="*/ 48 h 162"/>
                <a:gd name="T74" fmla="*/ 110 w 226"/>
                <a:gd name="T75" fmla="*/ 43 h 162"/>
                <a:gd name="T76" fmla="*/ 117 w 226"/>
                <a:gd name="T77" fmla="*/ 43 h 162"/>
                <a:gd name="T78" fmla="*/ 117 w 226"/>
                <a:gd name="T79" fmla="*/ 48 h 162"/>
                <a:gd name="T80" fmla="*/ 133 w 226"/>
                <a:gd name="T81" fmla="*/ 53 h 162"/>
                <a:gd name="T82" fmla="*/ 142 w 226"/>
                <a:gd name="T83" fmla="*/ 68 h 162"/>
                <a:gd name="T84" fmla="*/ 130 w 226"/>
                <a:gd name="T85" fmla="*/ 69 h 162"/>
                <a:gd name="T86" fmla="*/ 126 w 226"/>
                <a:gd name="T87" fmla="*/ 60 h 162"/>
                <a:gd name="T88" fmla="*/ 117 w 226"/>
                <a:gd name="T89" fmla="*/ 56 h 162"/>
                <a:gd name="T90" fmla="*/ 117 w 226"/>
                <a:gd name="T91" fmla="*/ 85 h 162"/>
                <a:gd name="T92" fmla="*/ 128 w 226"/>
                <a:gd name="T93" fmla="*/ 88 h 162"/>
                <a:gd name="T94" fmla="*/ 137 w 226"/>
                <a:gd name="T95" fmla="*/ 93 h 162"/>
                <a:gd name="T96" fmla="*/ 142 w 226"/>
                <a:gd name="T97" fmla="*/ 100 h 162"/>
                <a:gd name="T98" fmla="*/ 144 w 226"/>
                <a:gd name="T99" fmla="*/ 109 h 162"/>
                <a:gd name="T100" fmla="*/ 136 w 226"/>
                <a:gd name="T101" fmla="*/ 12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6" h="162">
                  <a:moveTo>
                    <a:pt x="198" y="25"/>
                  </a:moveTo>
                  <a:cubicBezTo>
                    <a:pt x="146" y="25"/>
                    <a:pt x="146" y="25"/>
                    <a:pt x="146" y="25"/>
                  </a:cubicBezTo>
                  <a:cubicBezTo>
                    <a:pt x="145" y="20"/>
                    <a:pt x="143" y="15"/>
                    <a:pt x="139" y="10"/>
                  </a:cubicBezTo>
                  <a:cubicBezTo>
                    <a:pt x="133" y="4"/>
                    <a:pt x="125" y="0"/>
                    <a:pt x="114" y="0"/>
                  </a:cubicBezTo>
                  <a:cubicBezTo>
                    <a:pt x="103" y="0"/>
                    <a:pt x="94" y="4"/>
                    <a:pt x="88" y="10"/>
                  </a:cubicBezTo>
                  <a:cubicBezTo>
                    <a:pt x="84" y="15"/>
                    <a:pt x="82" y="20"/>
                    <a:pt x="80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13" y="25"/>
                    <a:pt x="0" y="38"/>
                    <a:pt x="0" y="53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49"/>
                    <a:pt x="13" y="162"/>
                    <a:pt x="28" y="162"/>
                  </a:cubicBezTo>
                  <a:cubicBezTo>
                    <a:pt x="198" y="162"/>
                    <a:pt x="198" y="162"/>
                    <a:pt x="198" y="162"/>
                  </a:cubicBezTo>
                  <a:cubicBezTo>
                    <a:pt x="213" y="162"/>
                    <a:pt x="226" y="149"/>
                    <a:pt x="226" y="134"/>
                  </a:cubicBezTo>
                  <a:cubicBezTo>
                    <a:pt x="226" y="53"/>
                    <a:pt x="226" y="53"/>
                    <a:pt x="226" y="53"/>
                  </a:cubicBezTo>
                  <a:cubicBezTo>
                    <a:pt x="226" y="38"/>
                    <a:pt x="213" y="25"/>
                    <a:pt x="198" y="25"/>
                  </a:cubicBezTo>
                  <a:close/>
                  <a:moveTo>
                    <a:pt x="98" y="18"/>
                  </a:moveTo>
                  <a:cubicBezTo>
                    <a:pt x="101" y="14"/>
                    <a:pt x="107" y="12"/>
                    <a:pt x="114" y="12"/>
                  </a:cubicBezTo>
                  <a:cubicBezTo>
                    <a:pt x="121" y="12"/>
                    <a:pt x="126" y="14"/>
                    <a:pt x="129" y="18"/>
                  </a:cubicBezTo>
                  <a:cubicBezTo>
                    <a:pt x="131" y="20"/>
                    <a:pt x="132" y="22"/>
                    <a:pt x="133" y="25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5" y="23"/>
                    <a:pt x="96" y="20"/>
                    <a:pt x="98" y="18"/>
                  </a:cubicBezTo>
                  <a:close/>
                  <a:moveTo>
                    <a:pt x="136" y="126"/>
                  </a:moveTo>
                  <a:cubicBezTo>
                    <a:pt x="131" y="130"/>
                    <a:pt x="125" y="133"/>
                    <a:pt x="117" y="133"/>
                  </a:cubicBezTo>
                  <a:cubicBezTo>
                    <a:pt x="117" y="143"/>
                    <a:pt x="117" y="143"/>
                    <a:pt x="117" y="143"/>
                  </a:cubicBezTo>
                  <a:cubicBezTo>
                    <a:pt x="110" y="143"/>
                    <a:pt x="110" y="143"/>
                    <a:pt x="110" y="143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4" y="133"/>
                    <a:pt x="100" y="131"/>
                    <a:pt x="96" y="130"/>
                  </a:cubicBezTo>
                  <a:cubicBezTo>
                    <a:pt x="92" y="128"/>
                    <a:pt x="89" y="126"/>
                    <a:pt x="87" y="122"/>
                  </a:cubicBezTo>
                  <a:cubicBezTo>
                    <a:pt x="84" y="119"/>
                    <a:pt x="83" y="114"/>
                    <a:pt x="82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5" y="113"/>
                    <a:pt x="96" y="116"/>
                    <a:pt x="98" y="119"/>
                  </a:cubicBezTo>
                  <a:cubicBezTo>
                    <a:pt x="102" y="122"/>
                    <a:pt x="106" y="124"/>
                    <a:pt x="110" y="125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05" y="92"/>
                    <a:pt x="100" y="91"/>
                    <a:pt x="96" y="88"/>
                  </a:cubicBezTo>
                  <a:cubicBezTo>
                    <a:pt x="92" y="87"/>
                    <a:pt x="89" y="84"/>
                    <a:pt x="87" y="81"/>
                  </a:cubicBezTo>
                  <a:cubicBezTo>
                    <a:pt x="85" y="78"/>
                    <a:pt x="84" y="74"/>
                    <a:pt x="84" y="71"/>
                  </a:cubicBezTo>
                  <a:cubicBezTo>
                    <a:pt x="84" y="63"/>
                    <a:pt x="87" y="58"/>
                    <a:pt x="93" y="53"/>
                  </a:cubicBezTo>
                  <a:cubicBezTo>
                    <a:pt x="97" y="50"/>
                    <a:pt x="102" y="49"/>
                    <a:pt x="110" y="48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23" y="48"/>
                    <a:pt x="129" y="50"/>
                    <a:pt x="133" y="53"/>
                  </a:cubicBezTo>
                  <a:cubicBezTo>
                    <a:pt x="138" y="57"/>
                    <a:pt x="141" y="62"/>
                    <a:pt x="142" y="68"/>
                  </a:cubicBezTo>
                  <a:cubicBezTo>
                    <a:pt x="130" y="69"/>
                    <a:pt x="130" y="69"/>
                    <a:pt x="130" y="69"/>
                  </a:cubicBezTo>
                  <a:cubicBezTo>
                    <a:pt x="129" y="66"/>
                    <a:pt x="128" y="63"/>
                    <a:pt x="126" y="60"/>
                  </a:cubicBezTo>
                  <a:cubicBezTo>
                    <a:pt x="123" y="58"/>
                    <a:pt x="120" y="57"/>
                    <a:pt x="117" y="5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23" y="86"/>
                    <a:pt x="126" y="87"/>
                    <a:pt x="128" y="88"/>
                  </a:cubicBezTo>
                  <a:cubicBezTo>
                    <a:pt x="132" y="89"/>
                    <a:pt x="135" y="91"/>
                    <a:pt x="137" y="93"/>
                  </a:cubicBezTo>
                  <a:cubicBezTo>
                    <a:pt x="139" y="95"/>
                    <a:pt x="141" y="97"/>
                    <a:pt x="142" y="100"/>
                  </a:cubicBezTo>
                  <a:cubicBezTo>
                    <a:pt x="143" y="102"/>
                    <a:pt x="144" y="105"/>
                    <a:pt x="144" y="109"/>
                  </a:cubicBezTo>
                  <a:cubicBezTo>
                    <a:pt x="144" y="115"/>
                    <a:pt x="141" y="121"/>
                    <a:pt x="136" y="126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0"/>
            <p:cNvSpPr>
              <a:spLocks/>
            </p:cNvSpPr>
            <p:nvPr/>
          </p:nvSpPr>
          <p:spPr bwMode="auto">
            <a:xfrm>
              <a:off x="5891213" y="4791075"/>
              <a:ext cx="39688" cy="77788"/>
            </a:xfrm>
            <a:custGeom>
              <a:avLst/>
              <a:gdLst>
                <a:gd name="T0" fmla="*/ 0 w 15"/>
                <a:gd name="T1" fmla="*/ 0 h 30"/>
                <a:gd name="T2" fmla="*/ 0 w 15"/>
                <a:gd name="T3" fmla="*/ 30 h 30"/>
                <a:gd name="T4" fmla="*/ 11 w 15"/>
                <a:gd name="T5" fmla="*/ 25 h 30"/>
                <a:gd name="T6" fmla="*/ 15 w 15"/>
                <a:gd name="T7" fmla="*/ 14 h 30"/>
                <a:gd name="T8" fmla="*/ 12 w 15"/>
                <a:gd name="T9" fmla="*/ 5 h 30"/>
                <a:gd name="T10" fmla="*/ 0 w 1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0">
                  <a:moveTo>
                    <a:pt x="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4" y="29"/>
                    <a:pt x="8" y="28"/>
                    <a:pt x="11" y="25"/>
                  </a:cubicBezTo>
                  <a:cubicBezTo>
                    <a:pt x="14" y="22"/>
                    <a:pt x="15" y="18"/>
                    <a:pt x="15" y="14"/>
                  </a:cubicBezTo>
                  <a:cubicBezTo>
                    <a:pt x="15" y="11"/>
                    <a:pt x="14" y="8"/>
                    <a:pt x="12" y="5"/>
                  </a:cubicBezTo>
                  <a:cubicBezTo>
                    <a:pt x="10" y="3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DD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1367607" y="3645902"/>
            <a:ext cx="598263" cy="407456"/>
            <a:chOff x="466674" y="51125"/>
            <a:chExt cx="262417" cy="178723"/>
          </a:xfrm>
        </p:grpSpPr>
        <p:sp>
          <p:nvSpPr>
            <p:cNvPr id="135" name="Freeform 7"/>
            <p:cNvSpPr>
              <a:spLocks/>
            </p:cNvSpPr>
            <p:nvPr/>
          </p:nvSpPr>
          <p:spPr bwMode="auto">
            <a:xfrm>
              <a:off x="466674" y="67690"/>
              <a:ext cx="262417" cy="162158"/>
            </a:xfrm>
            <a:custGeom>
              <a:avLst/>
              <a:gdLst>
                <a:gd name="T0" fmla="*/ 0 w 127"/>
                <a:gd name="T1" fmla="*/ 0 h 79"/>
                <a:gd name="T2" fmla="*/ 0 w 127"/>
                <a:gd name="T3" fmla="*/ 70 h 79"/>
                <a:gd name="T4" fmla="*/ 7 w 127"/>
                <a:gd name="T5" fmla="*/ 79 h 79"/>
                <a:gd name="T6" fmla="*/ 119 w 127"/>
                <a:gd name="T7" fmla="*/ 79 h 79"/>
                <a:gd name="T8" fmla="*/ 127 w 127"/>
                <a:gd name="T9" fmla="*/ 70 h 79"/>
                <a:gd name="T10" fmla="*/ 127 w 127"/>
                <a:gd name="T11" fmla="*/ 0 h 79"/>
                <a:gd name="T12" fmla="*/ 63 w 127"/>
                <a:gd name="T13" fmla="*/ 32 h 79"/>
                <a:gd name="T14" fmla="*/ 0 w 127"/>
                <a:gd name="T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79">
                  <a:moveTo>
                    <a:pt x="0" y="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75"/>
                    <a:pt x="3" y="79"/>
                    <a:pt x="7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4" y="79"/>
                    <a:pt x="127" y="75"/>
                    <a:pt x="127" y="7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8"/>
            <p:cNvSpPr>
              <a:spLocks/>
            </p:cNvSpPr>
            <p:nvPr/>
          </p:nvSpPr>
          <p:spPr bwMode="auto">
            <a:xfrm>
              <a:off x="493700" y="133076"/>
              <a:ext cx="208364" cy="96772"/>
            </a:xfrm>
            <a:custGeom>
              <a:avLst/>
              <a:gdLst>
                <a:gd name="T0" fmla="*/ 0 w 239"/>
                <a:gd name="T1" fmla="*/ 111 h 111"/>
                <a:gd name="T2" fmla="*/ 121 w 239"/>
                <a:gd name="T3" fmla="*/ 0 h 111"/>
                <a:gd name="T4" fmla="*/ 239 w 239"/>
                <a:gd name="T5" fmla="*/ 111 h 111"/>
                <a:gd name="T6" fmla="*/ 0 w 239"/>
                <a:gd name="T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11">
                  <a:moveTo>
                    <a:pt x="0" y="111"/>
                  </a:moveTo>
                  <a:lnTo>
                    <a:pt x="121" y="0"/>
                  </a:lnTo>
                  <a:lnTo>
                    <a:pt x="239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D8D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"/>
            <p:cNvSpPr>
              <a:spLocks/>
            </p:cNvSpPr>
            <p:nvPr/>
          </p:nvSpPr>
          <p:spPr bwMode="auto">
            <a:xfrm>
              <a:off x="493700" y="133076"/>
              <a:ext cx="208364" cy="96772"/>
            </a:xfrm>
            <a:custGeom>
              <a:avLst/>
              <a:gdLst>
                <a:gd name="T0" fmla="*/ 0 w 239"/>
                <a:gd name="T1" fmla="*/ 111 h 111"/>
                <a:gd name="T2" fmla="*/ 121 w 239"/>
                <a:gd name="T3" fmla="*/ 0 h 111"/>
                <a:gd name="T4" fmla="*/ 239 w 239"/>
                <a:gd name="T5" fmla="*/ 111 h 111"/>
                <a:gd name="T6" fmla="*/ 0 w 239"/>
                <a:gd name="T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11">
                  <a:moveTo>
                    <a:pt x="0" y="111"/>
                  </a:moveTo>
                  <a:lnTo>
                    <a:pt x="121" y="0"/>
                  </a:lnTo>
                  <a:lnTo>
                    <a:pt x="239" y="111"/>
                  </a:lnTo>
                  <a:lnTo>
                    <a:pt x="0" y="1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"/>
            <p:cNvSpPr>
              <a:spLocks/>
            </p:cNvSpPr>
            <p:nvPr/>
          </p:nvSpPr>
          <p:spPr bwMode="auto">
            <a:xfrm>
              <a:off x="466674" y="67690"/>
              <a:ext cx="262417" cy="65387"/>
            </a:xfrm>
            <a:custGeom>
              <a:avLst/>
              <a:gdLst>
                <a:gd name="T0" fmla="*/ 301 w 301"/>
                <a:gd name="T1" fmla="*/ 0 h 75"/>
                <a:gd name="T2" fmla="*/ 0 w 301"/>
                <a:gd name="T3" fmla="*/ 0 h 75"/>
                <a:gd name="T4" fmla="*/ 149 w 301"/>
                <a:gd name="T5" fmla="*/ 75 h 75"/>
                <a:gd name="T6" fmla="*/ 301 w 301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75">
                  <a:moveTo>
                    <a:pt x="301" y="0"/>
                  </a:moveTo>
                  <a:lnTo>
                    <a:pt x="0" y="0"/>
                  </a:lnTo>
                  <a:lnTo>
                    <a:pt x="149" y="75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848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"/>
            <p:cNvSpPr>
              <a:spLocks/>
            </p:cNvSpPr>
            <p:nvPr/>
          </p:nvSpPr>
          <p:spPr bwMode="auto">
            <a:xfrm>
              <a:off x="466674" y="67690"/>
              <a:ext cx="262417" cy="65387"/>
            </a:xfrm>
            <a:custGeom>
              <a:avLst/>
              <a:gdLst>
                <a:gd name="T0" fmla="*/ 301 w 301"/>
                <a:gd name="T1" fmla="*/ 0 h 75"/>
                <a:gd name="T2" fmla="*/ 0 w 301"/>
                <a:gd name="T3" fmla="*/ 0 h 75"/>
                <a:gd name="T4" fmla="*/ 149 w 301"/>
                <a:gd name="T5" fmla="*/ 75 h 75"/>
                <a:gd name="T6" fmla="*/ 301 w 301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75">
                  <a:moveTo>
                    <a:pt x="301" y="0"/>
                  </a:moveTo>
                  <a:lnTo>
                    <a:pt x="0" y="0"/>
                  </a:lnTo>
                  <a:lnTo>
                    <a:pt x="149" y="75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2"/>
            <p:cNvSpPr>
              <a:spLocks/>
            </p:cNvSpPr>
            <p:nvPr/>
          </p:nvSpPr>
          <p:spPr bwMode="auto">
            <a:xfrm>
              <a:off x="466674" y="67690"/>
              <a:ext cx="262417" cy="80207"/>
            </a:xfrm>
            <a:custGeom>
              <a:avLst/>
              <a:gdLst>
                <a:gd name="T0" fmla="*/ 301 w 301"/>
                <a:gd name="T1" fmla="*/ 0 h 92"/>
                <a:gd name="T2" fmla="*/ 149 w 301"/>
                <a:gd name="T3" fmla="*/ 75 h 92"/>
                <a:gd name="T4" fmla="*/ 0 w 301"/>
                <a:gd name="T5" fmla="*/ 0 h 92"/>
                <a:gd name="T6" fmla="*/ 133 w 301"/>
                <a:gd name="T7" fmla="*/ 92 h 92"/>
                <a:gd name="T8" fmla="*/ 152 w 301"/>
                <a:gd name="T9" fmla="*/ 75 h 92"/>
                <a:gd name="T10" fmla="*/ 168 w 301"/>
                <a:gd name="T11" fmla="*/ 92 h 92"/>
                <a:gd name="T12" fmla="*/ 301 w 301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92">
                  <a:moveTo>
                    <a:pt x="301" y="0"/>
                  </a:moveTo>
                  <a:lnTo>
                    <a:pt x="149" y="75"/>
                  </a:lnTo>
                  <a:lnTo>
                    <a:pt x="0" y="0"/>
                  </a:lnTo>
                  <a:lnTo>
                    <a:pt x="133" y="92"/>
                  </a:lnTo>
                  <a:lnTo>
                    <a:pt x="152" y="75"/>
                  </a:lnTo>
                  <a:lnTo>
                    <a:pt x="168" y="9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BBB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"/>
            <p:cNvSpPr>
              <a:spLocks/>
            </p:cNvSpPr>
            <p:nvPr/>
          </p:nvSpPr>
          <p:spPr bwMode="auto">
            <a:xfrm>
              <a:off x="466674" y="67690"/>
              <a:ext cx="262417" cy="80207"/>
            </a:xfrm>
            <a:custGeom>
              <a:avLst/>
              <a:gdLst>
                <a:gd name="T0" fmla="*/ 301 w 301"/>
                <a:gd name="T1" fmla="*/ 0 h 92"/>
                <a:gd name="T2" fmla="*/ 149 w 301"/>
                <a:gd name="T3" fmla="*/ 75 h 92"/>
                <a:gd name="T4" fmla="*/ 0 w 301"/>
                <a:gd name="T5" fmla="*/ 0 h 92"/>
                <a:gd name="T6" fmla="*/ 133 w 301"/>
                <a:gd name="T7" fmla="*/ 92 h 92"/>
                <a:gd name="T8" fmla="*/ 152 w 301"/>
                <a:gd name="T9" fmla="*/ 75 h 92"/>
                <a:gd name="T10" fmla="*/ 168 w 301"/>
                <a:gd name="T11" fmla="*/ 92 h 92"/>
                <a:gd name="T12" fmla="*/ 301 w 301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92">
                  <a:moveTo>
                    <a:pt x="301" y="0"/>
                  </a:moveTo>
                  <a:lnTo>
                    <a:pt x="149" y="75"/>
                  </a:lnTo>
                  <a:lnTo>
                    <a:pt x="0" y="0"/>
                  </a:lnTo>
                  <a:lnTo>
                    <a:pt x="133" y="92"/>
                  </a:lnTo>
                  <a:lnTo>
                    <a:pt x="152" y="75"/>
                  </a:lnTo>
                  <a:lnTo>
                    <a:pt x="168" y="9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"/>
            <p:cNvSpPr>
              <a:spLocks/>
            </p:cNvSpPr>
            <p:nvPr/>
          </p:nvSpPr>
          <p:spPr bwMode="auto">
            <a:xfrm>
              <a:off x="582625" y="133076"/>
              <a:ext cx="30513" cy="25283"/>
            </a:xfrm>
            <a:custGeom>
              <a:avLst/>
              <a:gdLst>
                <a:gd name="T0" fmla="*/ 19 w 35"/>
                <a:gd name="T1" fmla="*/ 0 h 29"/>
                <a:gd name="T2" fmla="*/ 0 w 35"/>
                <a:gd name="T3" fmla="*/ 17 h 29"/>
                <a:gd name="T4" fmla="*/ 19 w 35"/>
                <a:gd name="T5" fmla="*/ 29 h 29"/>
                <a:gd name="T6" fmla="*/ 35 w 35"/>
                <a:gd name="T7" fmla="*/ 17 h 29"/>
                <a:gd name="T8" fmla="*/ 19 w 3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19" y="0"/>
                  </a:moveTo>
                  <a:lnTo>
                    <a:pt x="0" y="17"/>
                  </a:lnTo>
                  <a:lnTo>
                    <a:pt x="19" y="29"/>
                  </a:lnTo>
                  <a:lnTo>
                    <a:pt x="35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B5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"/>
            <p:cNvSpPr>
              <a:spLocks/>
            </p:cNvSpPr>
            <p:nvPr/>
          </p:nvSpPr>
          <p:spPr bwMode="auto">
            <a:xfrm>
              <a:off x="582625" y="133076"/>
              <a:ext cx="30513" cy="25283"/>
            </a:xfrm>
            <a:custGeom>
              <a:avLst/>
              <a:gdLst>
                <a:gd name="T0" fmla="*/ 19 w 35"/>
                <a:gd name="T1" fmla="*/ 0 h 29"/>
                <a:gd name="T2" fmla="*/ 0 w 35"/>
                <a:gd name="T3" fmla="*/ 17 h 29"/>
                <a:gd name="T4" fmla="*/ 19 w 35"/>
                <a:gd name="T5" fmla="*/ 29 h 29"/>
                <a:gd name="T6" fmla="*/ 35 w 35"/>
                <a:gd name="T7" fmla="*/ 17 h 29"/>
                <a:gd name="T8" fmla="*/ 19 w 3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19" y="0"/>
                  </a:moveTo>
                  <a:lnTo>
                    <a:pt x="0" y="17"/>
                  </a:lnTo>
                  <a:lnTo>
                    <a:pt x="19" y="29"/>
                  </a:lnTo>
                  <a:lnTo>
                    <a:pt x="35" y="1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6"/>
            <p:cNvSpPr>
              <a:spLocks/>
            </p:cNvSpPr>
            <p:nvPr/>
          </p:nvSpPr>
          <p:spPr bwMode="auto">
            <a:xfrm>
              <a:off x="466674" y="51125"/>
              <a:ext cx="262417" cy="81951"/>
            </a:xfrm>
            <a:custGeom>
              <a:avLst/>
              <a:gdLst>
                <a:gd name="T0" fmla="*/ 119 w 127"/>
                <a:gd name="T1" fmla="*/ 0 h 40"/>
                <a:gd name="T2" fmla="*/ 7 w 127"/>
                <a:gd name="T3" fmla="*/ 0 h 40"/>
                <a:gd name="T4" fmla="*/ 0 w 127"/>
                <a:gd name="T5" fmla="*/ 8 h 40"/>
                <a:gd name="T6" fmla="*/ 63 w 127"/>
                <a:gd name="T7" fmla="*/ 40 h 40"/>
                <a:gd name="T8" fmla="*/ 127 w 127"/>
                <a:gd name="T9" fmla="*/ 8 h 40"/>
                <a:gd name="T10" fmla="*/ 119 w 127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" h="40">
                  <a:moveTo>
                    <a:pt x="11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7" y="4"/>
                    <a:pt x="124" y="0"/>
                    <a:pt x="119" y="0"/>
                  </a:cubicBez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6348419" y="3549505"/>
            <a:ext cx="554536" cy="600251"/>
            <a:chOff x="2477088" y="1367572"/>
            <a:chExt cx="243237" cy="263289"/>
          </a:xfrm>
        </p:grpSpPr>
        <p:sp>
          <p:nvSpPr>
            <p:cNvPr id="146" name="Freeform 17"/>
            <p:cNvSpPr>
              <a:spLocks/>
            </p:cNvSpPr>
            <p:nvPr/>
          </p:nvSpPr>
          <p:spPr bwMode="auto">
            <a:xfrm>
              <a:off x="2477088" y="1432958"/>
              <a:ext cx="243237" cy="132516"/>
            </a:xfrm>
            <a:custGeom>
              <a:avLst/>
              <a:gdLst>
                <a:gd name="T0" fmla="*/ 0 w 279"/>
                <a:gd name="T1" fmla="*/ 57 h 152"/>
                <a:gd name="T2" fmla="*/ 142 w 279"/>
                <a:gd name="T3" fmla="*/ 152 h 152"/>
                <a:gd name="T4" fmla="*/ 279 w 279"/>
                <a:gd name="T5" fmla="*/ 57 h 152"/>
                <a:gd name="T6" fmla="*/ 139 w 279"/>
                <a:gd name="T7" fmla="*/ 0 h 152"/>
                <a:gd name="T8" fmla="*/ 0 w 279"/>
                <a:gd name="T9" fmla="*/ 5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52">
                  <a:moveTo>
                    <a:pt x="0" y="57"/>
                  </a:moveTo>
                  <a:lnTo>
                    <a:pt x="142" y="152"/>
                  </a:lnTo>
                  <a:lnTo>
                    <a:pt x="279" y="57"/>
                  </a:lnTo>
                  <a:lnTo>
                    <a:pt x="139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7" name="Picture 18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9755" y="1367572"/>
              <a:ext cx="197903" cy="25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Rectangle 19"/>
            <p:cNvSpPr>
              <a:spLocks noChangeArrowheads="1"/>
            </p:cNvSpPr>
            <p:nvPr/>
          </p:nvSpPr>
          <p:spPr bwMode="auto">
            <a:xfrm>
              <a:off x="2534628" y="1406803"/>
              <a:ext cx="128157" cy="1046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Rectangle 20"/>
            <p:cNvSpPr>
              <a:spLocks noChangeArrowheads="1"/>
            </p:cNvSpPr>
            <p:nvPr/>
          </p:nvSpPr>
          <p:spPr bwMode="auto">
            <a:xfrm>
              <a:off x="2534628" y="1437317"/>
              <a:ext cx="128157" cy="1046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Rectangle 21"/>
            <p:cNvSpPr>
              <a:spLocks noChangeArrowheads="1"/>
            </p:cNvSpPr>
            <p:nvPr/>
          </p:nvSpPr>
          <p:spPr bwMode="auto">
            <a:xfrm>
              <a:off x="2534628" y="1470446"/>
              <a:ext cx="128157" cy="1046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Rectangle 22"/>
            <p:cNvSpPr>
              <a:spLocks noChangeArrowheads="1"/>
            </p:cNvSpPr>
            <p:nvPr/>
          </p:nvSpPr>
          <p:spPr bwMode="auto">
            <a:xfrm>
              <a:off x="2534628" y="1500960"/>
              <a:ext cx="128157" cy="13078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3"/>
            <p:cNvSpPr>
              <a:spLocks/>
            </p:cNvSpPr>
            <p:nvPr/>
          </p:nvSpPr>
          <p:spPr bwMode="auto">
            <a:xfrm>
              <a:off x="2623554" y="1573321"/>
              <a:ext cx="27026" cy="22667"/>
            </a:xfrm>
            <a:custGeom>
              <a:avLst/>
              <a:gdLst>
                <a:gd name="T0" fmla="*/ 31 w 31"/>
                <a:gd name="T1" fmla="*/ 0 h 26"/>
                <a:gd name="T2" fmla="*/ 0 w 31"/>
                <a:gd name="T3" fmla="*/ 26 h 26"/>
                <a:gd name="T4" fmla="*/ 28 w 31"/>
                <a:gd name="T5" fmla="*/ 26 h 26"/>
                <a:gd name="T6" fmla="*/ 31 w 31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6">
                  <a:moveTo>
                    <a:pt x="31" y="0"/>
                  </a:moveTo>
                  <a:lnTo>
                    <a:pt x="0" y="26"/>
                  </a:lnTo>
                  <a:lnTo>
                    <a:pt x="28" y="2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78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3" name="Picture 2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5349" y="1577680"/>
              <a:ext cx="49693" cy="4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4" name="Freeform 25"/>
            <p:cNvSpPr>
              <a:spLocks/>
            </p:cNvSpPr>
            <p:nvPr/>
          </p:nvSpPr>
          <p:spPr bwMode="auto">
            <a:xfrm>
              <a:off x="2477088" y="1482652"/>
              <a:ext cx="243237" cy="148209"/>
            </a:xfrm>
            <a:custGeom>
              <a:avLst/>
              <a:gdLst>
                <a:gd name="T0" fmla="*/ 0 w 118"/>
                <a:gd name="T1" fmla="*/ 0 h 72"/>
                <a:gd name="T2" fmla="*/ 0 w 118"/>
                <a:gd name="T3" fmla="*/ 64 h 72"/>
                <a:gd name="T4" fmla="*/ 7 w 118"/>
                <a:gd name="T5" fmla="*/ 72 h 72"/>
                <a:gd name="T6" fmla="*/ 111 w 118"/>
                <a:gd name="T7" fmla="*/ 72 h 72"/>
                <a:gd name="T8" fmla="*/ 118 w 118"/>
                <a:gd name="T9" fmla="*/ 64 h 72"/>
                <a:gd name="T10" fmla="*/ 118 w 118"/>
                <a:gd name="T11" fmla="*/ 0 h 72"/>
                <a:gd name="T12" fmla="*/ 59 w 118"/>
                <a:gd name="T13" fmla="*/ 29 h 72"/>
                <a:gd name="T14" fmla="*/ 0 w 118"/>
                <a:gd name="T1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72">
                  <a:moveTo>
                    <a:pt x="0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8"/>
                    <a:pt x="4" y="72"/>
                    <a:pt x="7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5" y="72"/>
                    <a:pt x="118" y="68"/>
                    <a:pt x="118" y="64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59" y="29"/>
                    <a:pt x="59" y="29"/>
                    <a:pt x="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6"/>
            <p:cNvSpPr>
              <a:spLocks/>
            </p:cNvSpPr>
            <p:nvPr/>
          </p:nvSpPr>
          <p:spPr bwMode="auto">
            <a:xfrm>
              <a:off x="2504114" y="1542807"/>
              <a:ext cx="191800" cy="88054"/>
            </a:xfrm>
            <a:custGeom>
              <a:avLst/>
              <a:gdLst>
                <a:gd name="T0" fmla="*/ 0 w 220"/>
                <a:gd name="T1" fmla="*/ 101 h 101"/>
                <a:gd name="T2" fmla="*/ 108 w 220"/>
                <a:gd name="T3" fmla="*/ 0 h 101"/>
                <a:gd name="T4" fmla="*/ 220 w 220"/>
                <a:gd name="T5" fmla="*/ 101 h 101"/>
                <a:gd name="T6" fmla="*/ 0 w 220"/>
                <a:gd name="T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" h="101">
                  <a:moveTo>
                    <a:pt x="0" y="101"/>
                  </a:moveTo>
                  <a:lnTo>
                    <a:pt x="108" y="0"/>
                  </a:lnTo>
                  <a:lnTo>
                    <a:pt x="22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D8D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2375107" y="3528634"/>
            <a:ext cx="596277" cy="641992"/>
            <a:chOff x="1893841" y="28458"/>
            <a:chExt cx="261546" cy="281598"/>
          </a:xfrm>
        </p:grpSpPr>
        <p:sp>
          <p:nvSpPr>
            <p:cNvPr id="157" name="Freeform 66"/>
            <p:cNvSpPr>
              <a:spLocks/>
            </p:cNvSpPr>
            <p:nvPr/>
          </p:nvSpPr>
          <p:spPr bwMode="auto">
            <a:xfrm>
              <a:off x="1893841" y="28458"/>
              <a:ext cx="220570" cy="84567"/>
            </a:xfrm>
            <a:custGeom>
              <a:avLst/>
              <a:gdLst>
                <a:gd name="T0" fmla="*/ 107 w 107"/>
                <a:gd name="T1" fmla="*/ 19 h 41"/>
                <a:gd name="T2" fmla="*/ 107 w 107"/>
                <a:gd name="T3" fmla="*/ 10 h 41"/>
                <a:gd name="T4" fmla="*/ 98 w 107"/>
                <a:gd name="T5" fmla="*/ 0 h 41"/>
                <a:gd name="T6" fmla="*/ 10 w 107"/>
                <a:gd name="T7" fmla="*/ 0 h 41"/>
                <a:gd name="T8" fmla="*/ 0 w 107"/>
                <a:gd name="T9" fmla="*/ 10 h 41"/>
                <a:gd name="T10" fmla="*/ 0 w 107"/>
                <a:gd name="T11" fmla="*/ 41 h 41"/>
                <a:gd name="T12" fmla="*/ 24 w 107"/>
                <a:gd name="T13" fmla="*/ 19 h 41"/>
                <a:gd name="T14" fmla="*/ 107 w 107"/>
                <a:gd name="T1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1">
                  <a:moveTo>
                    <a:pt x="107" y="19"/>
                  </a:moveTo>
                  <a:cubicBezTo>
                    <a:pt x="107" y="10"/>
                    <a:pt x="107" y="10"/>
                    <a:pt x="107" y="10"/>
                  </a:cubicBezTo>
                  <a:cubicBezTo>
                    <a:pt x="107" y="5"/>
                    <a:pt x="103" y="0"/>
                    <a:pt x="9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4" y="19"/>
                    <a:pt x="24" y="19"/>
                    <a:pt x="24" y="19"/>
                  </a:cubicBezTo>
                  <a:lnTo>
                    <a:pt x="107" y="19"/>
                  </a:lnTo>
                  <a:close/>
                </a:path>
              </a:pathLst>
            </a:custGeom>
            <a:solidFill>
              <a:srgbClr val="D84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67"/>
            <p:cNvSpPr>
              <a:spLocks/>
            </p:cNvSpPr>
            <p:nvPr/>
          </p:nvSpPr>
          <p:spPr bwMode="auto">
            <a:xfrm>
              <a:off x="1893841" y="67690"/>
              <a:ext cx="220570" cy="139491"/>
            </a:xfrm>
            <a:custGeom>
              <a:avLst/>
              <a:gdLst>
                <a:gd name="T0" fmla="*/ 10 w 107"/>
                <a:gd name="T1" fmla="*/ 68 h 68"/>
                <a:gd name="T2" fmla="*/ 25 w 107"/>
                <a:gd name="T3" fmla="*/ 68 h 68"/>
                <a:gd name="T4" fmla="*/ 62 w 107"/>
                <a:gd name="T5" fmla="*/ 68 h 68"/>
                <a:gd name="T6" fmla="*/ 98 w 107"/>
                <a:gd name="T7" fmla="*/ 68 h 68"/>
                <a:gd name="T8" fmla="*/ 107 w 107"/>
                <a:gd name="T9" fmla="*/ 59 h 68"/>
                <a:gd name="T10" fmla="*/ 107 w 107"/>
                <a:gd name="T11" fmla="*/ 0 h 68"/>
                <a:gd name="T12" fmla="*/ 24 w 107"/>
                <a:gd name="T13" fmla="*/ 0 h 68"/>
                <a:gd name="T14" fmla="*/ 0 w 107"/>
                <a:gd name="T15" fmla="*/ 20 h 68"/>
                <a:gd name="T16" fmla="*/ 0 w 107"/>
                <a:gd name="T17" fmla="*/ 59 h 68"/>
                <a:gd name="T18" fmla="*/ 10 w 107"/>
                <a:gd name="T1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68">
                  <a:moveTo>
                    <a:pt x="10" y="68"/>
                  </a:moveTo>
                  <a:cubicBezTo>
                    <a:pt x="25" y="68"/>
                    <a:pt x="25" y="68"/>
                    <a:pt x="25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03" y="68"/>
                    <a:pt x="107" y="64"/>
                    <a:pt x="107" y="5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10" y="68"/>
                  </a:cubicBezTo>
                  <a:close/>
                </a:path>
              </a:pathLst>
            </a:custGeom>
            <a:solidFill>
              <a:srgbClr val="B22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68"/>
            <p:cNvSpPr>
              <a:spLocks/>
            </p:cNvSpPr>
            <p:nvPr/>
          </p:nvSpPr>
          <p:spPr bwMode="auto">
            <a:xfrm>
              <a:off x="1934817" y="63331"/>
              <a:ext cx="220570" cy="246725"/>
            </a:xfrm>
            <a:custGeom>
              <a:avLst/>
              <a:gdLst>
                <a:gd name="T0" fmla="*/ 97 w 107"/>
                <a:gd name="T1" fmla="*/ 0 h 120"/>
                <a:gd name="T2" fmla="*/ 9 w 107"/>
                <a:gd name="T3" fmla="*/ 0 h 120"/>
                <a:gd name="T4" fmla="*/ 0 w 107"/>
                <a:gd name="T5" fmla="*/ 9 h 120"/>
                <a:gd name="T6" fmla="*/ 0 w 107"/>
                <a:gd name="T7" fmla="*/ 77 h 120"/>
                <a:gd name="T8" fmla="*/ 9 w 107"/>
                <a:gd name="T9" fmla="*/ 86 h 120"/>
                <a:gd name="T10" fmla="*/ 25 w 107"/>
                <a:gd name="T11" fmla="*/ 86 h 120"/>
                <a:gd name="T12" fmla="*/ 50 w 107"/>
                <a:gd name="T13" fmla="*/ 120 h 120"/>
                <a:gd name="T14" fmla="*/ 62 w 107"/>
                <a:gd name="T15" fmla="*/ 86 h 120"/>
                <a:gd name="T16" fmla="*/ 97 w 107"/>
                <a:gd name="T17" fmla="*/ 86 h 120"/>
                <a:gd name="T18" fmla="*/ 107 w 107"/>
                <a:gd name="T19" fmla="*/ 77 h 120"/>
                <a:gd name="T20" fmla="*/ 107 w 107"/>
                <a:gd name="T21" fmla="*/ 9 h 120"/>
                <a:gd name="T22" fmla="*/ 97 w 107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120">
                  <a:moveTo>
                    <a:pt x="97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2"/>
                    <a:pt x="4" y="86"/>
                    <a:pt x="9" y="86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97" y="86"/>
                    <a:pt x="97" y="86"/>
                    <a:pt x="97" y="86"/>
                  </a:cubicBezTo>
                  <a:cubicBezTo>
                    <a:pt x="103" y="86"/>
                    <a:pt x="107" y="82"/>
                    <a:pt x="107" y="77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4"/>
                    <a:pt x="103" y="0"/>
                    <a:pt x="97" y="0"/>
                  </a:cubicBezTo>
                  <a:close/>
                </a:path>
              </a:pathLst>
            </a:custGeom>
            <a:solidFill>
              <a:srgbClr val="F7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Rectangle 69"/>
            <p:cNvSpPr>
              <a:spLocks noChangeArrowheads="1"/>
            </p:cNvSpPr>
            <p:nvPr/>
          </p:nvSpPr>
          <p:spPr bwMode="auto">
            <a:xfrm>
              <a:off x="1981895" y="113024"/>
              <a:ext cx="126413" cy="13949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Rectangle 70"/>
            <p:cNvSpPr>
              <a:spLocks noChangeArrowheads="1"/>
            </p:cNvSpPr>
            <p:nvPr/>
          </p:nvSpPr>
          <p:spPr bwMode="auto">
            <a:xfrm>
              <a:off x="1981895" y="143538"/>
              <a:ext cx="126413" cy="12205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Rectangle 71"/>
            <p:cNvSpPr>
              <a:spLocks noChangeArrowheads="1"/>
            </p:cNvSpPr>
            <p:nvPr/>
          </p:nvSpPr>
          <p:spPr bwMode="auto">
            <a:xfrm>
              <a:off x="1981895" y="170564"/>
              <a:ext cx="126413" cy="13949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3357996" y="3587269"/>
            <a:ext cx="530685" cy="524723"/>
            <a:chOff x="1934817" y="935150"/>
            <a:chExt cx="232775" cy="230160"/>
          </a:xfrm>
        </p:grpSpPr>
        <p:sp>
          <p:nvSpPr>
            <p:cNvPr id="170" name="Freeform 116"/>
            <p:cNvSpPr>
              <a:spLocks/>
            </p:cNvSpPr>
            <p:nvPr/>
          </p:nvSpPr>
          <p:spPr bwMode="auto">
            <a:xfrm>
              <a:off x="1934817" y="1054589"/>
              <a:ext cx="232775" cy="110721"/>
            </a:xfrm>
            <a:custGeom>
              <a:avLst/>
              <a:gdLst>
                <a:gd name="T0" fmla="*/ 0 w 113"/>
                <a:gd name="T1" fmla="*/ 40 h 54"/>
                <a:gd name="T2" fmla="*/ 15 w 113"/>
                <a:gd name="T3" fmla="*/ 54 h 54"/>
                <a:gd name="T4" fmla="*/ 98 w 113"/>
                <a:gd name="T5" fmla="*/ 54 h 54"/>
                <a:gd name="T6" fmla="*/ 113 w 113"/>
                <a:gd name="T7" fmla="*/ 40 h 54"/>
                <a:gd name="T8" fmla="*/ 113 w 113"/>
                <a:gd name="T9" fmla="*/ 0 h 54"/>
                <a:gd name="T10" fmla="*/ 0 w 113"/>
                <a:gd name="T11" fmla="*/ 0 h 54"/>
                <a:gd name="T12" fmla="*/ 0 w 113"/>
                <a:gd name="T13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54">
                  <a:moveTo>
                    <a:pt x="0" y="40"/>
                  </a:moveTo>
                  <a:cubicBezTo>
                    <a:pt x="0" y="48"/>
                    <a:pt x="6" y="54"/>
                    <a:pt x="15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107" y="54"/>
                    <a:pt x="113" y="48"/>
                    <a:pt x="113" y="4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7"/>
            <p:cNvSpPr>
              <a:spLocks/>
            </p:cNvSpPr>
            <p:nvPr/>
          </p:nvSpPr>
          <p:spPr bwMode="auto">
            <a:xfrm>
              <a:off x="1934817" y="935150"/>
              <a:ext cx="232775" cy="119439"/>
            </a:xfrm>
            <a:custGeom>
              <a:avLst/>
              <a:gdLst>
                <a:gd name="T0" fmla="*/ 98 w 113"/>
                <a:gd name="T1" fmla="*/ 0 h 58"/>
                <a:gd name="T2" fmla="*/ 15 w 113"/>
                <a:gd name="T3" fmla="*/ 0 h 58"/>
                <a:gd name="T4" fmla="*/ 0 w 113"/>
                <a:gd name="T5" fmla="*/ 14 h 58"/>
                <a:gd name="T6" fmla="*/ 0 w 113"/>
                <a:gd name="T7" fmla="*/ 58 h 58"/>
                <a:gd name="T8" fmla="*/ 113 w 113"/>
                <a:gd name="T9" fmla="*/ 58 h 58"/>
                <a:gd name="T10" fmla="*/ 113 w 113"/>
                <a:gd name="T11" fmla="*/ 14 h 58"/>
                <a:gd name="T12" fmla="*/ 98 w 11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58">
                  <a:moveTo>
                    <a:pt x="9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6"/>
                    <a:pt x="107" y="0"/>
                    <a:pt x="98" y="0"/>
                  </a:cubicBezTo>
                  <a:close/>
                </a:path>
              </a:pathLst>
            </a:custGeom>
            <a:solidFill>
              <a:srgbClr val="D8D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8"/>
            <p:cNvSpPr>
              <a:spLocks/>
            </p:cNvSpPr>
            <p:nvPr/>
          </p:nvSpPr>
          <p:spPr bwMode="auto">
            <a:xfrm>
              <a:off x="1972305" y="1054589"/>
              <a:ext cx="158671" cy="80207"/>
            </a:xfrm>
            <a:custGeom>
              <a:avLst/>
              <a:gdLst>
                <a:gd name="T0" fmla="*/ 38 w 77"/>
                <a:gd name="T1" fmla="*/ 39 h 39"/>
                <a:gd name="T2" fmla="*/ 77 w 77"/>
                <a:gd name="T3" fmla="*/ 0 h 39"/>
                <a:gd name="T4" fmla="*/ 0 w 77"/>
                <a:gd name="T5" fmla="*/ 0 h 39"/>
                <a:gd name="T6" fmla="*/ 38 w 7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39">
                  <a:moveTo>
                    <a:pt x="38" y="39"/>
                  </a:moveTo>
                  <a:cubicBezTo>
                    <a:pt x="60" y="39"/>
                    <a:pt x="77" y="21"/>
                    <a:pt x="7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17" y="39"/>
                    <a:pt x="38" y="39"/>
                  </a:cubicBezTo>
                  <a:close/>
                </a:path>
              </a:pathLst>
            </a:custGeom>
            <a:solidFill>
              <a:srgbClr val="91D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9"/>
            <p:cNvSpPr>
              <a:spLocks/>
            </p:cNvSpPr>
            <p:nvPr/>
          </p:nvSpPr>
          <p:spPr bwMode="auto">
            <a:xfrm>
              <a:off x="1972305" y="976125"/>
              <a:ext cx="158671" cy="78464"/>
            </a:xfrm>
            <a:custGeom>
              <a:avLst/>
              <a:gdLst>
                <a:gd name="T0" fmla="*/ 38 w 77"/>
                <a:gd name="T1" fmla="*/ 0 h 38"/>
                <a:gd name="T2" fmla="*/ 0 w 77"/>
                <a:gd name="T3" fmla="*/ 38 h 38"/>
                <a:gd name="T4" fmla="*/ 77 w 77"/>
                <a:gd name="T5" fmla="*/ 38 h 38"/>
                <a:gd name="T6" fmla="*/ 38 w 77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38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17"/>
                    <a:pt x="60" y="0"/>
                    <a:pt x="38" y="0"/>
                  </a:cubicBezTo>
                  <a:close/>
                </a:path>
              </a:pathLst>
            </a:custGeom>
            <a:solidFill>
              <a:srgbClr val="67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20"/>
            <p:cNvSpPr>
              <a:spLocks/>
            </p:cNvSpPr>
            <p:nvPr/>
          </p:nvSpPr>
          <p:spPr bwMode="auto">
            <a:xfrm>
              <a:off x="2029845" y="1006639"/>
              <a:ext cx="68002" cy="96772"/>
            </a:xfrm>
            <a:custGeom>
              <a:avLst/>
              <a:gdLst>
                <a:gd name="T0" fmla="*/ 32 w 33"/>
                <a:gd name="T1" fmla="*/ 21 h 47"/>
                <a:gd name="T2" fmla="*/ 5 w 33"/>
                <a:gd name="T3" fmla="*/ 1 h 47"/>
                <a:gd name="T4" fmla="*/ 1 w 33"/>
                <a:gd name="T5" fmla="*/ 1 h 47"/>
                <a:gd name="T6" fmla="*/ 0 w 33"/>
                <a:gd name="T7" fmla="*/ 4 h 47"/>
                <a:gd name="T8" fmla="*/ 0 w 33"/>
                <a:gd name="T9" fmla="*/ 43 h 47"/>
                <a:gd name="T10" fmla="*/ 1 w 33"/>
                <a:gd name="T11" fmla="*/ 46 h 47"/>
                <a:gd name="T12" fmla="*/ 3 w 33"/>
                <a:gd name="T13" fmla="*/ 47 h 47"/>
                <a:gd name="T14" fmla="*/ 5 w 33"/>
                <a:gd name="T15" fmla="*/ 46 h 47"/>
                <a:gd name="T16" fmla="*/ 32 w 33"/>
                <a:gd name="T17" fmla="*/ 26 h 47"/>
                <a:gd name="T18" fmla="*/ 33 w 33"/>
                <a:gd name="T19" fmla="*/ 23 h 47"/>
                <a:gd name="T20" fmla="*/ 32 w 33"/>
                <a:gd name="T21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47">
                  <a:moveTo>
                    <a:pt x="32" y="2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6"/>
                    <a:pt x="1" y="46"/>
                  </a:cubicBezTo>
                  <a:cubicBezTo>
                    <a:pt x="2" y="46"/>
                    <a:pt x="2" y="47"/>
                    <a:pt x="3" y="47"/>
                  </a:cubicBezTo>
                  <a:cubicBezTo>
                    <a:pt x="4" y="47"/>
                    <a:pt x="4" y="46"/>
                    <a:pt x="5" y="4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5"/>
                    <a:pt x="33" y="24"/>
                    <a:pt x="33" y="23"/>
                  </a:cubicBezTo>
                  <a:cubicBezTo>
                    <a:pt x="33" y="22"/>
                    <a:pt x="33" y="21"/>
                    <a:pt x="32" y="21"/>
                  </a:cubicBezTo>
                  <a:close/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5" name="组合 174"/>
          <p:cNvGrpSpPr/>
          <p:nvPr/>
        </p:nvGrpSpPr>
        <p:grpSpPr>
          <a:xfrm>
            <a:off x="5296036" y="3624039"/>
            <a:ext cx="568450" cy="451183"/>
            <a:chOff x="1934817" y="1429471"/>
            <a:chExt cx="249340" cy="197903"/>
          </a:xfrm>
        </p:grpSpPr>
        <p:sp>
          <p:nvSpPr>
            <p:cNvPr id="176" name="Freeform 141"/>
            <p:cNvSpPr>
              <a:spLocks/>
            </p:cNvSpPr>
            <p:nvPr/>
          </p:nvSpPr>
          <p:spPr bwMode="auto">
            <a:xfrm>
              <a:off x="1934817" y="1447779"/>
              <a:ext cx="249340" cy="160415"/>
            </a:xfrm>
            <a:custGeom>
              <a:avLst/>
              <a:gdLst>
                <a:gd name="T0" fmla="*/ 121 w 121"/>
                <a:gd name="T1" fmla="*/ 75 h 78"/>
                <a:gd name="T2" fmla="*/ 118 w 121"/>
                <a:gd name="T3" fmla="*/ 78 h 78"/>
                <a:gd name="T4" fmla="*/ 3 w 121"/>
                <a:gd name="T5" fmla="*/ 78 h 78"/>
                <a:gd name="T6" fmla="*/ 0 w 121"/>
                <a:gd name="T7" fmla="*/ 75 h 78"/>
                <a:gd name="T8" fmla="*/ 0 w 121"/>
                <a:gd name="T9" fmla="*/ 3 h 78"/>
                <a:gd name="T10" fmla="*/ 3 w 121"/>
                <a:gd name="T11" fmla="*/ 0 h 78"/>
                <a:gd name="T12" fmla="*/ 118 w 121"/>
                <a:gd name="T13" fmla="*/ 0 h 78"/>
                <a:gd name="T14" fmla="*/ 121 w 121"/>
                <a:gd name="T15" fmla="*/ 3 h 78"/>
                <a:gd name="T16" fmla="*/ 121 w 121"/>
                <a:gd name="T17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78">
                  <a:moveTo>
                    <a:pt x="121" y="75"/>
                  </a:moveTo>
                  <a:cubicBezTo>
                    <a:pt x="121" y="76"/>
                    <a:pt x="120" y="78"/>
                    <a:pt x="118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78"/>
                    <a:pt x="0" y="76"/>
                    <a:pt x="0" y="7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1" y="2"/>
                    <a:pt x="121" y="3"/>
                  </a:cubicBezTo>
                  <a:lnTo>
                    <a:pt x="121" y="75"/>
                  </a:lnTo>
                  <a:close/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42"/>
            <p:cNvSpPr>
              <a:spLocks/>
            </p:cNvSpPr>
            <p:nvPr/>
          </p:nvSpPr>
          <p:spPr bwMode="auto">
            <a:xfrm>
              <a:off x="1934817" y="1536705"/>
              <a:ext cx="249340" cy="90669"/>
            </a:xfrm>
            <a:custGeom>
              <a:avLst/>
              <a:gdLst>
                <a:gd name="T0" fmla="*/ 3 w 121"/>
                <a:gd name="T1" fmla="*/ 44 h 44"/>
                <a:gd name="T2" fmla="*/ 118 w 121"/>
                <a:gd name="T3" fmla="*/ 44 h 44"/>
                <a:gd name="T4" fmla="*/ 121 w 121"/>
                <a:gd name="T5" fmla="*/ 41 h 44"/>
                <a:gd name="T6" fmla="*/ 121 w 121"/>
                <a:gd name="T7" fmla="*/ 0 h 44"/>
                <a:gd name="T8" fmla="*/ 0 w 121"/>
                <a:gd name="T9" fmla="*/ 0 h 44"/>
                <a:gd name="T10" fmla="*/ 0 w 121"/>
                <a:gd name="T11" fmla="*/ 41 h 44"/>
                <a:gd name="T12" fmla="*/ 3 w 121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44">
                  <a:moveTo>
                    <a:pt x="3" y="44"/>
                  </a:moveTo>
                  <a:cubicBezTo>
                    <a:pt x="118" y="44"/>
                    <a:pt x="118" y="44"/>
                    <a:pt x="118" y="44"/>
                  </a:cubicBezTo>
                  <a:cubicBezTo>
                    <a:pt x="120" y="44"/>
                    <a:pt x="121" y="42"/>
                    <a:pt x="121" y="41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1" y="44"/>
                    <a:pt x="3" y="44"/>
                  </a:cubicBezTo>
                  <a:close/>
                </a:path>
              </a:pathLst>
            </a:custGeom>
            <a:solidFill>
              <a:srgbClr val="D8D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43"/>
            <p:cNvSpPr>
              <a:spLocks/>
            </p:cNvSpPr>
            <p:nvPr/>
          </p:nvSpPr>
          <p:spPr bwMode="auto">
            <a:xfrm>
              <a:off x="1934817" y="1429471"/>
              <a:ext cx="249340" cy="127286"/>
            </a:xfrm>
            <a:custGeom>
              <a:avLst/>
              <a:gdLst>
                <a:gd name="T0" fmla="*/ 121 w 121"/>
                <a:gd name="T1" fmla="*/ 21 h 62"/>
                <a:gd name="T2" fmla="*/ 118 w 121"/>
                <a:gd name="T3" fmla="*/ 18 h 62"/>
                <a:gd name="T4" fmla="*/ 49 w 121"/>
                <a:gd name="T5" fmla="*/ 18 h 62"/>
                <a:gd name="T6" fmla="*/ 41 w 121"/>
                <a:gd name="T7" fmla="*/ 0 h 62"/>
                <a:gd name="T8" fmla="*/ 3 w 121"/>
                <a:gd name="T9" fmla="*/ 0 h 62"/>
                <a:gd name="T10" fmla="*/ 0 w 121"/>
                <a:gd name="T11" fmla="*/ 3 h 62"/>
                <a:gd name="T12" fmla="*/ 0 w 121"/>
                <a:gd name="T13" fmla="*/ 62 h 62"/>
                <a:gd name="T14" fmla="*/ 121 w 121"/>
                <a:gd name="T15" fmla="*/ 62 h 62"/>
                <a:gd name="T16" fmla="*/ 121 w 121"/>
                <a:gd name="T17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62">
                  <a:moveTo>
                    <a:pt x="121" y="21"/>
                  </a:moveTo>
                  <a:cubicBezTo>
                    <a:pt x="121" y="19"/>
                    <a:pt x="120" y="18"/>
                    <a:pt x="118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5" y="0"/>
                    <a:pt x="41" y="0"/>
                  </a:cubicBezTo>
                  <a:cubicBezTo>
                    <a:pt x="38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21" y="62"/>
                    <a:pt x="121" y="62"/>
                    <a:pt x="121" y="62"/>
                  </a:cubicBezTo>
                  <a:lnTo>
                    <a:pt x="121" y="21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44"/>
            <p:cNvSpPr>
              <a:spLocks/>
            </p:cNvSpPr>
            <p:nvPr/>
          </p:nvSpPr>
          <p:spPr bwMode="auto">
            <a:xfrm>
              <a:off x="2031588" y="1447779"/>
              <a:ext cx="80207" cy="18308"/>
            </a:xfrm>
            <a:custGeom>
              <a:avLst/>
              <a:gdLst>
                <a:gd name="T0" fmla="*/ 0 w 92"/>
                <a:gd name="T1" fmla="*/ 0 h 21"/>
                <a:gd name="T2" fmla="*/ 92 w 92"/>
                <a:gd name="T3" fmla="*/ 21 h 21"/>
                <a:gd name="T4" fmla="*/ 3 w 92"/>
                <a:gd name="T5" fmla="*/ 21 h 21"/>
                <a:gd name="T6" fmla="*/ 0 w 92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21">
                  <a:moveTo>
                    <a:pt x="0" y="0"/>
                  </a:moveTo>
                  <a:lnTo>
                    <a:pt x="92" y="21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4334456" y="3501802"/>
            <a:ext cx="598263" cy="695657"/>
            <a:chOff x="466674" y="1827020"/>
            <a:chExt cx="262417" cy="305137"/>
          </a:xfrm>
        </p:grpSpPr>
        <p:sp>
          <p:nvSpPr>
            <p:cNvPr id="181" name="Rectangle 201"/>
            <p:cNvSpPr>
              <a:spLocks noChangeArrowheads="1"/>
            </p:cNvSpPr>
            <p:nvPr/>
          </p:nvSpPr>
          <p:spPr bwMode="auto">
            <a:xfrm>
              <a:off x="498059" y="2024923"/>
              <a:ext cx="214467" cy="96772"/>
            </a:xfrm>
            <a:prstGeom prst="rect">
              <a:avLst/>
            </a:prstGeom>
            <a:solidFill>
              <a:srgbClr val="D8D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2"/>
            <p:cNvSpPr>
              <a:spLocks/>
            </p:cNvSpPr>
            <p:nvPr/>
          </p:nvSpPr>
          <p:spPr bwMode="auto">
            <a:xfrm>
              <a:off x="487597" y="1969127"/>
              <a:ext cx="241494" cy="163030"/>
            </a:xfrm>
            <a:custGeom>
              <a:avLst/>
              <a:gdLst>
                <a:gd name="T0" fmla="*/ 15 w 117"/>
                <a:gd name="T1" fmla="*/ 0 h 79"/>
                <a:gd name="T2" fmla="*/ 108 w 117"/>
                <a:gd name="T3" fmla="*/ 0 h 79"/>
                <a:gd name="T4" fmla="*/ 117 w 117"/>
                <a:gd name="T5" fmla="*/ 8 h 79"/>
                <a:gd name="T6" fmla="*/ 117 w 117"/>
                <a:gd name="T7" fmla="*/ 67 h 79"/>
                <a:gd name="T8" fmla="*/ 109 w 117"/>
                <a:gd name="T9" fmla="*/ 79 h 79"/>
                <a:gd name="T10" fmla="*/ 111 w 117"/>
                <a:gd name="T11" fmla="*/ 6 h 79"/>
                <a:gd name="T12" fmla="*/ 106 w 117"/>
                <a:gd name="T13" fmla="*/ 5 h 79"/>
                <a:gd name="T14" fmla="*/ 0 w 117"/>
                <a:gd name="T15" fmla="*/ 5 h 79"/>
                <a:gd name="T16" fmla="*/ 0 w 117"/>
                <a:gd name="T17" fmla="*/ 1 h 79"/>
                <a:gd name="T18" fmla="*/ 15 w 117"/>
                <a:gd name="T1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79">
                  <a:moveTo>
                    <a:pt x="15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17" y="0"/>
                    <a:pt x="117" y="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78"/>
                    <a:pt x="109" y="79"/>
                    <a:pt x="109" y="79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AF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3"/>
            <p:cNvSpPr>
              <a:spLocks noEditPoints="1"/>
            </p:cNvSpPr>
            <p:nvPr/>
          </p:nvSpPr>
          <p:spPr bwMode="auto">
            <a:xfrm>
              <a:off x="466674" y="1827020"/>
              <a:ext cx="218826" cy="148209"/>
            </a:xfrm>
            <a:custGeom>
              <a:avLst/>
              <a:gdLst>
                <a:gd name="T0" fmla="*/ 21 w 106"/>
                <a:gd name="T1" fmla="*/ 72 h 72"/>
                <a:gd name="T2" fmla="*/ 23 w 106"/>
                <a:gd name="T3" fmla="*/ 69 h 72"/>
                <a:gd name="T4" fmla="*/ 103 w 106"/>
                <a:gd name="T5" fmla="*/ 21 h 72"/>
                <a:gd name="T6" fmla="*/ 105 w 106"/>
                <a:gd name="T7" fmla="*/ 14 h 72"/>
                <a:gd name="T8" fmla="*/ 100 w 106"/>
                <a:gd name="T9" fmla="*/ 3 h 72"/>
                <a:gd name="T10" fmla="*/ 93 w 106"/>
                <a:gd name="T11" fmla="*/ 1 h 72"/>
                <a:gd name="T12" fmla="*/ 3 w 106"/>
                <a:gd name="T13" fmla="*/ 56 h 72"/>
                <a:gd name="T14" fmla="*/ 2 w 106"/>
                <a:gd name="T15" fmla="*/ 62 h 72"/>
                <a:gd name="T16" fmla="*/ 10 w 106"/>
                <a:gd name="T17" fmla="*/ 71 h 72"/>
                <a:gd name="T18" fmla="*/ 10 w 106"/>
                <a:gd name="T19" fmla="*/ 72 h 72"/>
                <a:gd name="T20" fmla="*/ 10 w 106"/>
                <a:gd name="T21" fmla="*/ 72 h 72"/>
                <a:gd name="T22" fmla="*/ 21 w 106"/>
                <a:gd name="T23" fmla="*/ 72 h 72"/>
                <a:gd name="T24" fmla="*/ 79 w 106"/>
                <a:gd name="T25" fmla="*/ 14 h 72"/>
                <a:gd name="T26" fmla="*/ 96 w 106"/>
                <a:gd name="T27" fmla="*/ 3 h 72"/>
                <a:gd name="T28" fmla="*/ 93 w 106"/>
                <a:gd name="T29" fmla="*/ 19 h 72"/>
                <a:gd name="T30" fmla="*/ 76 w 106"/>
                <a:gd name="T31" fmla="*/ 30 h 72"/>
                <a:gd name="T32" fmla="*/ 79 w 106"/>
                <a:gd name="T33" fmla="*/ 14 h 72"/>
                <a:gd name="T34" fmla="*/ 49 w 106"/>
                <a:gd name="T35" fmla="*/ 32 h 72"/>
                <a:gd name="T36" fmla="*/ 66 w 106"/>
                <a:gd name="T37" fmla="*/ 22 h 72"/>
                <a:gd name="T38" fmla="*/ 63 w 106"/>
                <a:gd name="T39" fmla="*/ 38 h 72"/>
                <a:gd name="T40" fmla="*/ 46 w 106"/>
                <a:gd name="T41" fmla="*/ 49 h 72"/>
                <a:gd name="T42" fmla="*/ 49 w 106"/>
                <a:gd name="T43" fmla="*/ 32 h 72"/>
                <a:gd name="T44" fmla="*/ 18 w 106"/>
                <a:gd name="T45" fmla="*/ 52 h 72"/>
                <a:gd name="T46" fmla="*/ 35 w 106"/>
                <a:gd name="T47" fmla="*/ 41 h 72"/>
                <a:gd name="T48" fmla="*/ 32 w 106"/>
                <a:gd name="T49" fmla="*/ 57 h 72"/>
                <a:gd name="T50" fmla="*/ 15 w 106"/>
                <a:gd name="T51" fmla="*/ 68 h 72"/>
                <a:gd name="T52" fmla="*/ 18 w 106"/>
                <a:gd name="T53" fmla="*/ 5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6" h="72">
                  <a:moveTo>
                    <a:pt x="21" y="72"/>
                  </a:moveTo>
                  <a:cubicBezTo>
                    <a:pt x="23" y="69"/>
                    <a:pt x="23" y="69"/>
                    <a:pt x="23" y="69"/>
                  </a:cubicBezTo>
                  <a:cubicBezTo>
                    <a:pt x="48" y="55"/>
                    <a:pt x="103" y="21"/>
                    <a:pt x="103" y="21"/>
                  </a:cubicBezTo>
                  <a:cubicBezTo>
                    <a:pt x="105" y="20"/>
                    <a:pt x="106" y="17"/>
                    <a:pt x="105" y="14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8" y="0"/>
                    <a:pt x="96" y="0"/>
                    <a:pt x="93" y="1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" y="57"/>
                    <a:pt x="0" y="60"/>
                    <a:pt x="2" y="62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lnTo>
                    <a:pt x="21" y="72"/>
                  </a:lnTo>
                  <a:close/>
                  <a:moveTo>
                    <a:pt x="79" y="14"/>
                  </a:moveTo>
                  <a:cubicBezTo>
                    <a:pt x="96" y="3"/>
                    <a:pt x="96" y="3"/>
                    <a:pt x="96" y="3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76" y="30"/>
                    <a:pt x="76" y="30"/>
                    <a:pt x="76" y="30"/>
                  </a:cubicBezTo>
                  <a:lnTo>
                    <a:pt x="79" y="14"/>
                  </a:lnTo>
                  <a:close/>
                  <a:moveTo>
                    <a:pt x="49" y="32"/>
                  </a:moveTo>
                  <a:cubicBezTo>
                    <a:pt x="66" y="22"/>
                    <a:pt x="66" y="22"/>
                    <a:pt x="66" y="22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46" y="49"/>
                    <a:pt x="46" y="49"/>
                    <a:pt x="46" y="49"/>
                  </a:cubicBezTo>
                  <a:lnTo>
                    <a:pt x="49" y="32"/>
                  </a:lnTo>
                  <a:close/>
                  <a:moveTo>
                    <a:pt x="18" y="52"/>
                  </a:moveTo>
                  <a:cubicBezTo>
                    <a:pt x="35" y="41"/>
                    <a:pt x="35" y="41"/>
                    <a:pt x="35" y="41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15" y="68"/>
                    <a:pt x="15" y="68"/>
                    <a:pt x="15" y="68"/>
                  </a:cubicBezTo>
                  <a:lnTo>
                    <a:pt x="18" y="52"/>
                  </a:lnTo>
                  <a:close/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4"/>
            <p:cNvSpPr>
              <a:spLocks noEditPoints="1"/>
            </p:cNvSpPr>
            <p:nvPr/>
          </p:nvSpPr>
          <p:spPr bwMode="auto">
            <a:xfrm>
              <a:off x="487597" y="1975229"/>
              <a:ext cx="235391" cy="156927"/>
            </a:xfrm>
            <a:custGeom>
              <a:avLst/>
              <a:gdLst>
                <a:gd name="T0" fmla="*/ 110 w 114"/>
                <a:gd name="T1" fmla="*/ 0 h 76"/>
                <a:gd name="T2" fmla="*/ 12 w 114"/>
                <a:gd name="T3" fmla="*/ 0 h 76"/>
                <a:gd name="T4" fmla="*/ 12 w 114"/>
                <a:gd name="T5" fmla="*/ 0 h 76"/>
                <a:gd name="T6" fmla="*/ 0 w 114"/>
                <a:gd name="T7" fmla="*/ 0 h 76"/>
                <a:gd name="T8" fmla="*/ 0 w 114"/>
                <a:gd name="T9" fmla="*/ 71 h 76"/>
                <a:gd name="T10" fmla="*/ 5 w 114"/>
                <a:gd name="T11" fmla="*/ 76 h 76"/>
                <a:gd name="T12" fmla="*/ 110 w 114"/>
                <a:gd name="T13" fmla="*/ 76 h 76"/>
                <a:gd name="T14" fmla="*/ 114 w 114"/>
                <a:gd name="T15" fmla="*/ 71 h 76"/>
                <a:gd name="T16" fmla="*/ 114 w 114"/>
                <a:gd name="T17" fmla="*/ 5 h 76"/>
                <a:gd name="T18" fmla="*/ 110 w 114"/>
                <a:gd name="T19" fmla="*/ 0 h 76"/>
                <a:gd name="T20" fmla="*/ 75 w 114"/>
                <a:gd name="T21" fmla="*/ 3 h 76"/>
                <a:gd name="T22" fmla="*/ 60 w 114"/>
                <a:gd name="T23" fmla="*/ 18 h 76"/>
                <a:gd name="T24" fmla="*/ 41 w 114"/>
                <a:gd name="T25" fmla="*/ 18 h 76"/>
                <a:gd name="T26" fmla="*/ 56 w 114"/>
                <a:gd name="T27" fmla="*/ 3 h 76"/>
                <a:gd name="T28" fmla="*/ 75 w 114"/>
                <a:gd name="T29" fmla="*/ 3 h 76"/>
                <a:gd name="T30" fmla="*/ 22 w 114"/>
                <a:gd name="T31" fmla="*/ 3 h 76"/>
                <a:gd name="T32" fmla="*/ 41 w 114"/>
                <a:gd name="T33" fmla="*/ 3 h 76"/>
                <a:gd name="T34" fmla="*/ 27 w 114"/>
                <a:gd name="T35" fmla="*/ 18 h 76"/>
                <a:gd name="T36" fmla="*/ 8 w 114"/>
                <a:gd name="T37" fmla="*/ 18 h 76"/>
                <a:gd name="T38" fmla="*/ 22 w 114"/>
                <a:gd name="T39" fmla="*/ 3 h 76"/>
                <a:gd name="T40" fmla="*/ 106 w 114"/>
                <a:gd name="T41" fmla="*/ 70 h 76"/>
                <a:gd name="T42" fmla="*/ 8 w 114"/>
                <a:gd name="T43" fmla="*/ 70 h 76"/>
                <a:gd name="T44" fmla="*/ 8 w 114"/>
                <a:gd name="T45" fmla="*/ 25 h 76"/>
                <a:gd name="T46" fmla="*/ 106 w 114"/>
                <a:gd name="T47" fmla="*/ 25 h 76"/>
                <a:gd name="T48" fmla="*/ 106 w 114"/>
                <a:gd name="T49" fmla="*/ 70 h 76"/>
                <a:gd name="T50" fmla="*/ 94 w 114"/>
                <a:gd name="T51" fmla="*/ 18 h 76"/>
                <a:gd name="T52" fmla="*/ 75 w 114"/>
                <a:gd name="T53" fmla="*/ 18 h 76"/>
                <a:gd name="T54" fmla="*/ 89 w 114"/>
                <a:gd name="T55" fmla="*/ 3 h 76"/>
                <a:gd name="T56" fmla="*/ 108 w 114"/>
                <a:gd name="T57" fmla="*/ 3 h 76"/>
                <a:gd name="T58" fmla="*/ 94 w 114"/>
                <a:gd name="T59" fmla="*/ 1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4" h="76">
                  <a:moveTo>
                    <a:pt x="110" y="0"/>
                  </a:moveTo>
                  <a:cubicBezTo>
                    <a:pt x="110" y="0"/>
                    <a:pt x="3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" y="76"/>
                    <a:pt x="5" y="76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12" y="76"/>
                    <a:pt x="114" y="74"/>
                    <a:pt x="114" y="71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2"/>
                    <a:pt x="112" y="0"/>
                    <a:pt x="110" y="0"/>
                  </a:cubicBezTo>
                  <a:close/>
                  <a:moveTo>
                    <a:pt x="75" y="3"/>
                  </a:moveTo>
                  <a:cubicBezTo>
                    <a:pt x="60" y="18"/>
                    <a:pt x="60" y="18"/>
                    <a:pt x="60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75" y="3"/>
                  </a:lnTo>
                  <a:close/>
                  <a:moveTo>
                    <a:pt x="22" y="3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22" y="3"/>
                  </a:lnTo>
                  <a:close/>
                  <a:moveTo>
                    <a:pt x="106" y="70"/>
                  </a:moveTo>
                  <a:cubicBezTo>
                    <a:pt x="8" y="70"/>
                    <a:pt x="8" y="70"/>
                    <a:pt x="8" y="7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06" y="25"/>
                    <a:pt x="106" y="25"/>
                    <a:pt x="106" y="25"/>
                  </a:cubicBezTo>
                  <a:lnTo>
                    <a:pt x="106" y="70"/>
                  </a:lnTo>
                  <a:close/>
                  <a:moveTo>
                    <a:pt x="94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108" y="3"/>
                    <a:pt x="108" y="3"/>
                    <a:pt x="108" y="3"/>
                  </a:cubicBezTo>
                  <a:lnTo>
                    <a:pt x="94" y="18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Rectangle 206"/>
            <p:cNvSpPr>
              <a:spLocks noChangeArrowheads="1"/>
            </p:cNvSpPr>
            <p:nvPr/>
          </p:nvSpPr>
          <p:spPr bwMode="auto">
            <a:xfrm>
              <a:off x="487597" y="1975229"/>
              <a:ext cx="872" cy="87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7"/>
            <p:cNvSpPr>
              <a:spLocks/>
            </p:cNvSpPr>
            <p:nvPr/>
          </p:nvSpPr>
          <p:spPr bwMode="auto">
            <a:xfrm>
              <a:off x="572163" y="1981332"/>
              <a:ext cx="69746" cy="31385"/>
            </a:xfrm>
            <a:custGeom>
              <a:avLst/>
              <a:gdLst>
                <a:gd name="T0" fmla="*/ 80 w 80"/>
                <a:gd name="T1" fmla="*/ 0 h 36"/>
                <a:gd name="T2" fmla="*/ 45 w 80"/>
                <a:gd name="T3" fmla="*/ 36 h 36"/>
                <a:gd name="T4" fmla="*/ 0 w 80"/>
                <a:gd name="T5" fmla="*/ 36 h 36"/>
                <a:gd name="T6" fmla="*/ 35 w 80"/>
                <a:gd name="T7" fmla="*/ 0 h 36"/>
                <a:gd name="T8" fmla="*/ 80 w 8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6">
                  <a:moveTo>
                    <a:pt x="80" y="0"/>
                  </a:moveTo>
                  <a:lnTo>
                    <a:pt x="45" y="36"/>
                  </a:lnTo>
                  <a:lnTo>
                    <a:pt x="0" y="36"/>
                  </a:lnTo>
                  <a:lnTo>
                    <a:pt x="35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8"/>
            <p:cNvSpPr>
              <a:spLocks/>
            </p:cNvSpPr>
            <p:nvPr/>
          </p:nvSpPr>
          <p:spPr bwMode="auto">
            <a:xfrm>
              <a:off x="504161" y="1981332"/>
              <a:ext cx="68002" cy="31385"/>
            </a:xfrm>
            <a:custGeom>
              <a:avLst/>
              <a:gdLst>
                <a:gd name="T0" fmla="*/ 33 w 78"/>
                <a:gd name="T1" fmla="*/ 0 h 36"/>
                <a:gd name="T2" fmla="*/ 78 w 78"/>
                <a:gd name="T3" fmla="*/ 0 h 36"/>
                <a:gd name="T4" fmla="*/ 45 w 78"/>
                <a:gd name="T5" fmla="*/ 36 h 36"/>
                <a:gd name="T6" fmla="*/ 0 w 78"/>
                <a:gd name="T7" fmla="*/ 36 h 36"/>
                <a:gd name="T8" fmla="*/ 33 w 78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6">
                  <a:moveTo>
                    <a:pt x="33" y="0"/>
                  </a:moveTo>
                  <a:lnTo>
                    <a:pt x="78" y="0"/>
                  </a:lnTo>
                  <a:lnTo>
                    <a:pt x="45" y="36"/>
                  </a:lnTo>
                  <a:lnTo>
                    <a:pt x="0" y="3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9"/>
            <p:cNvSpPr>
              <a:spLocks/>
            </p:cNvSpPr>
            <p:nvPr/>
          </p:nvSpPr>
          <p:spPr bwMode="auto">
            <a:xfrm>
              <a:off x="641909" y="1981332"/>
              <a:ext cx="68002" cy="31385"/>
            </a:xfrm>
            <a:custGeom>
              <a:avLst/>
              <a:gdLst>
                <a:gd name="T0" fmla="*/ 45 w 78"/>
                <a:gd name="T1" fmla="*/ 36 h 36"/>
                <a:gd name="T2" fmla="*/ 0 w 78"/>
                <a:gd name="T3" fmla="*/ 36 h 36"/>
                <a:gd name="T4" fmla="*/ 33 w 78"/>
                <a:gd name="T5" fmla="*/ 0 h 36"/>
                <a:gd name="T6" fmla="*/ 78 w 78"/>
                <a:gd name="T7" fmla="*/ 0 h 36"/>
                <a:gd name="T8" fmla="*/ 45 w 7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6">
                  <a:moveTo>
                    <a:pt x="45" y="36"/>
                  </a:moveTo>
                  <a:lnTo>
                    <a:pt x="0" y="36"/>
                  </a:lnTo>
                  <a:lnTo>
                    <a:pt x="33" y="0"/>
                  </a:lnTo>
                  <a:lnTo>
                    <a:pt x="78" y="0"/>
                  </a:lnTo>
                  <a:lnTo>
                    <a:pt x="45" y="36"/>
                  </a:lnTo>
                  <a:close/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10"/>
            <p:cNvSpPr>
              <a:spLocks/>
            </p:cNvSpPr>
            <p:nvPr/>
          </p:nvSpPr>
          <p:spPr bwMode="auto">
            <a:xfrm>
              <a:off x="623601" y="1833123"/>
              <a:ext cx="40975" cy="55796"/>
            </a:xfrm>
            <a:custGeom>
              <a:avLst/>
              <a:gdLst>
                <a:gd name="T0" fmla="*/ 7 w 47"/>
                <a:gd name="T1" fmla="*/ 26 h 64"/>
                <a:gd name="T2" fmla="*/ 47 w 47"/>
                <a:gd name="T3" fmla="*/ 0 h 64"/>
                <a:gd name="T4" fmla="*/ 40 w 47"/>
                <a:gd name="T5" fmla="*/ 38 h 64"/>
                <a:gd name="T6" fmla="*/ 0 w 47"/>
                <a:gd name="T7" fmla="*/ 64 h 64"/>
                <a:gd name="T8" fmla="*/ 7 w 47"/>
                <a:gd name="T9" fmla="*/ 2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4">
                  <a:moveTo>
                    <a:pt x="7" y="26"/>
                  </a:moveTo>
                  <a:lnTo>
                    <a:pt x="47" y="0"/>
                  </a:lnTo>
                  <a:lnTo>
                    <a:pt x="40" y="38"/>
                  </a:lnTo>
                  <a:lnTo>
                    <a:pt x="0" y="64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11"/>
            <p:cNvSpPr>
              <a:spLocks/>
            </p:cNvSpPr>
            <p:nvPr/>
          </p:nvSpPr>
          <p:spPr bwMode="auto">
            <a:xfrm>
              <a:off x="561702" y="1872355"/>
              <a:ext cx="40975" cy="53181"/>
            </a:xfrm>
            <a:custGeom>
              <a:avLst/>
              <a:gdLst>
                <a:gd name="T0" fmla="*/ 7 w 47"/>
                <a:gd name="T1" fmla="*/ 24 h 61"/>
                <a:gd name="T2" fmla="*/ 47 w 47"/>
                <a:gd name="T3" fmla="*/ 0 h 61"/>
                <a:gd name="T4" fmla="*/ 40 w 47"/>
                <a:gd name="T5" fmla="*/ 38 h 61"/>
                <a:gd name="T6" fmla="*/ 0 w 47"/>
                <a:gd name="T7" fmla="*/ 61 h 61"/>
                <a:gd name="T8" fmla="*/ 7 w 47"/>
                <a:gd name="T9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1">
                  <a:moveTo>
                    <a:pt x="7" y="24"/>
                  </a:moveTo>
                  <a:lnTo>
                    <a:pt x="47" y="0"/>
                  </a:lnTo>
                  <a:lnTo>
                    <a:pt x="40" y="38"/>
                  </a:lnTo>
                  <a:lnTo>
                    <a:pt x="0" y="61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12"/>
            <p:cNvSpPr>
              <a:spLocks/>
            </p:cNvSpPr>
            <p:nvPr/>
          </p:nvSpPr>
          <p:spPr bwMode="auto">
            <a:xfrm>
              <a:off x="498059" y="1911587"/>
              <a:ext cx="40975" cy="55796"/>
            </a:xfrm>
            <a:custGeom>
              <a:avLst/>
              <a:gdLst>
                <a:gd name="T0" fmla="*/ 7 w 47"/>
                <a:gd name="T1" fmla="*/ 26 h 64"/>
                <a:gd name="T2" fmla="*/ 47 w 47"/>
                <a:gd name="T3" fmla="*/ 0 h 64"/>
                <a:gd name="T4" fmla="*/ 40 w 47"/>
                <a:gd name="T5" fmla="*/ 38 h 64"/>
                <a:gd name="T6" fmla="*/ 0 w 47"/>
                <a:gd name="T7" fmla="*/ 64 h 64"/>
                <a:gd name="T8" fmla="*/ 7 w 47"/>
                <a:gd name="T9" fmla="*/ 2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4">
                  <a:moveTo>
                    <a:pt x="7" y="26"/>
                  </a:moveTo>
                  <a:lnTo>
                    <a:pt x="47" y="0"/>
                  </a:lnTo>
                  <a:lnTo>
                    <a:pt x="40" y="38"/>
                  </a:lnTo>
                  <a:lnTo>
                    <a:pt x="0" y="64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3" name="组合 192"/>
          <p:cNvGrpSpPr/>
          <p:nvPr/>
        </p:nvGrpSpPr>
        <p:grpSpPr>
          <a:xfrm>
            <a:off x="10257733" y="3650414"/>
            <a:ext cx="510189" cy="398433"/>
            <a:chOff x="963611" y="932534"/>
            <a:chExt cx="274623" cy="214467"/>
          </a:xfrm>
        </p:grpSpPr>
        <p:sp>
          <p:nvSpPr>
            <p:cNvPr id="194" name="Freeform 112"/>
            <p:cNvSpPr>
              <a:spLocks/>
            </p:cNvSpPr>
            <p:nvPr/>
          </p:nvSpPr>
          <p:spPr bwMode="auto">
            <a:xfrm>
              <a:off x="963611" y="932534"/>
              <a:ext cx="274623" cy="214467"/>
            </a:xfrm>
            <a:custGeom>
              <a:avLst/>
              <a:gdLst>
                <a:gd name="T0" fmla="*/ 98 w 133"/>
                <a:gd name="T1" fmla="*/ 32 h 104"/>
                <a:gd name="T2" fmla="*/ 98 w 133"/>
                <a:gd name="T3" fmla="*/ 32 h 104"/>
                <a:gd name="T4" fmla="*/ 60 w 133"/>
                <a:gd name="T5" fmla="*/ 0 h 104"/>
                <a:gd name="T6" fmla="*/ 21 w 133"/>
                <a:gd name="T7" fmla="*/ 34 h 104"/>
                <a:gd name="T8" fmla="*/ 0 w 133"/>
                <a:gd name="T9" fmla="*/ 68 h 104"/>
                <a:gd name="T10" fmla="*/ 36 w 133"/>
                <a:gd name="T11" fmla="*/ 104 h 104"/>
                <a:gd name="T12" fmla="*/ 54 w 133"/>
                <a:gd name="T13" fmla="*/ 104 h 104"/>
                <a:gd name="T14" fmla="*/ 79 w 133"/>
                <a:gd name="T15" fmla="*/ 104 h 104"/>
                <a:gd name="T16" fmla="*/ 98 w 133"/>
                <a:gd name="T17" fmla="*/ 104 h 104"/>
                <a:gd name="T18" fmla="*/ 133 w 133"/>
                <a:gd name="T19" fmla="*/ 68 h 104"/>
                <a:gd name="T20" fmla="*/ 98 w 133"/>
                <a:gd name="T21" fmla="*/ 3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04">
                  <a:moveTo>
                    <a:pt x="98" y="32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95" y="14"/>
                    <a:pt x="79" y="0"/>
                    <a:pt x="60" y="0"/>
                  </a:cubicBezTo>
                  <a:cubicBezTo>
                    <a:pt x="40" y="0"/>
                    <a:pt x="23" y="15"/>
                    <a:pt x="21" y="34"/>
                  </a:cubicBezTo>
                  <a:cubicBezTo>
                    <a:pt x="8" y="40"/>
                    <a:pt x="0" y="53"/>
                    <a:pt x="0" y="68"/>
                  </a:cubicBezTo>
                  <a:cubicBezTo>
                    <a:pt x="0" y="88"/>
                    <a:pt x="16" y="104"/>
                    <a:pt x="36" y="104"/>
                  </a:cubicBezTo>
                  <a:cubicBezTo>
                    <a:pt x="40" y="104"/>
                    <a:pt x="47" y="104"/>
                    <a:pt x="54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7" y="104"/>
                    <a:pt x="94" y="104"/>
                    <a:pt x="98" y="104"/>
                  </a:cubicBezTo>
                  <a:cubicBezTo>
                    <a:pt x="118" y="104"/>
                    <a:pt x="133" y="87"/>
                    <a:pt x="133" y="68"/>
                  </a:cubicBezTo>
                  <a:cubicBezTo>
                    <a:pt x="133" y="48"/>
                    <a:pt x="118" y="32"/>
                    <a:pt x="98" y="32"/>
                  </a:cubicBezTo>
                  <a:close/>
                </a:path>
              </a:pathLst>
            </a:custGeom>
            <a:solidFill>
              <a:srgbClr val="98B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13"/>
            <p:cNvSpPr>
              <a:spLocks/>
            </p:cNvSpPr>
            <p:nvPr/>
          </p:nvSpPr>
          <p:spPr bwMode="auto">
            <a:xfrm>
              <a:off x="1037715" y="998792"/>
              <a:ext cx="123798" cy="148209"/>
            </a:xfrm>
            <a:custGeom>
              <a:avLst/>
              <a:gdLst>
                <a:gd name="T0" fmla="*/ 57 w 60"/>
                <a:gd name="T1" fmla="*/ 32 h 72"/>
                <a:gd name="T2" fmla="*/ 32 w 60"/>
                <a:gd name="T3" fmla="*/ 3 h 72"/>
                <a:gd name="T4" fmla="*/ 28 w 60"/>
                <a:gd name="T5" fmla="*/ 2 h 72"/>
                <a:gd name="T6" fmla="*/ 4 w 60"/>
                <a:gd name="T7" fmla="*/ 33 h 72"/>
                <a:gd name="T8" fmla="*/ 5 w 60"/>
                <a:gd name="T9" fmla="*/ 37 h 72"/>
                <a:gd name="T10" fmla="*/ 18 w 60"/>
                <a:gd name="T11" fmla="*/ 37 h 72"/>
                <a:gd name="T12" fmla="*/ 18 w 60"/>
                <a:gd name="T13" fmla="*/ 42 h 72"/>
                <a:gd name="T14" fmla="*/ 18 w 60"/>
                <a:gd name="T15" fmla="*/ 72 h 72"/>
                <a:gd name="T16" fmla="*/ 43 w 60"/>
                <a:gd name="T17" fmla="*/ 72 h 72"/>
                <a:gd name="T18" fmla="*/ 42 w 60"/>
                <a:gd name="T19" fmla="*/ 42 h 72"/>
                <a:gd name="T20" fmla="*/ 42 w 60"/>
                <a:gd name="T21" fmla="*/ 36 h 72"/>
                <a:gd name="T22" fmla="*/ 56 w 60"/>
                <a:gd name="T23" fmla="*/ 36 h 72"/>
                <a:gd name="T24" fmla="*/ 57 w 60"/>
                <a:gd name="T25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72">
                  <a:moveTo>
                    <a:pt x="57" y="32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0" y="0"/>
                    <a:pt x="28" y="2"/>
                  </a:cubicBezTo>
                  <a:cubicBezTo>
                    <a:pt x="25" y="5"/>
                    <a:pt x="4" y="33"/>
                    <a:pt x="4" y="33"/>
                  </a:cubicBezTo>
                  <a:cubicBezTo>
                    <a:pt x="4" y="33"/>
                    <a:pt x="0" y="37"/>
                    <a:pt x="5" y="37"/>
                  </a:cubicBezTo>
                  <a:cubicBezTo>
                    <a:pt x="10" y="37"/>
                    <a:pt x="18" y="37"/>
                    <a:pt x="18" y="37"/>
                  </a:cubicBezTo>
                  <a:cubicBezTo>
                    <a:pt x="18" y="37"/>
                    <a:pt x="18" y="39"/>
                    <a:pt x="18" y="42"/>
                  </a:cubicBezTo>
                  <a:cubicBezTo>
                    <a:pt x="18" y="50"/>
                    <a:pt x="18" y="63"/>
                    <a:pt x="18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63"/>
                    <a:pt x="42" y="50"/>
                    <a:pt x="42" y="42"/>
                  </a:cubicBezTo>
                  <a:cubicBezTo>
                    <a:pt x="42" y="38"/>
                    <a:pt x="42" y="36"/>
                    <a:pt x="42" y="36"/>
                  </a:cubicBezTo>
                  <a:cubicBezTo>
                    <a:pt x="42" y="36"/>
                    <a:pt x="52" y="36"/>
                    <a:pt x="56" y="36"/>
                  </a:cubicBezTo>
                  <a:cubicBezTo>
                    <a:pt x="60" y="36"/>
                    <a:pt x="57" y="32"/>
                    <a:pt x="57" y="32"/>
                  </a:cubicBez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9248236" y="3648794"/>
            <a:ext cx="513428" cy="401673"/>
            <a:chOff x="1437880" y="932534"/>
            <a:chExt cx="276366" cy="216211"/>
          </a:xfrm>
        </p:grpSpPr>
        <p:sp>
          <p:nvSpPr>
            <p:cNvPr id="197" name="Freeform 114"/>
            <p:cNvSpPr>
              <a:spLocks/>
            </p:cNvSpPr>
            <p:nvPr/>
          </p:nvSpPr>
          <p:spPr bwMode="auto">
            <a:xfrm>
              <a:off x="1437880" y="932534"/>
              <a:ext cx="276366" cy="214467"/>
            </a:xfrm>
            <a:custGeom>
              <a:avLst/>
              <a:gdLst>
                <a:gd name="T0" fmla="*/ 99 w 134"/>
                <a:gd name="T1" fmla="*/ 32 h 104"/>
                <a:gd name="T2" fmla="*/ 99 w 134"/>
                <a:gd name="T3" fmla="*/ 32 h 104"/>
                <a:gd name="T4" fmla="*/ 61 w 134"/>
                <a:gd name="T5" fmla="*/ 0 h 104"/>
                <a:gd name="T6" fmla="*/ 22 w 134"/>
                <a:gd name="T7" fmla="*/ 34 h 104"/>
                <a:gd name="T8" fmla="*/ 0 w 134"/>
                <a:gd name="T9" fmla="*/ 68 h 104"/>
                <a:gd name="T10" fmla="*/ 37 w 134"/>
                <a:gd name="T11" fmla="*/ 104 h 104"/>
                <a:gd name="T12" fmla="*/ 55 w 134"/>
                <a:gd name="T13" fmla="*/ 104 h 104"/>
                <a:gd name="T14" fmla="*/ 80 w 134"/>
                <a:gd name="T15" fmla="*/ 104 h 104"/>
                <a:gd name="T16" fmla="*/ 99 w 134"/>
                <a:gd name="T17" fmla="*/ 104 h 104"/>
                <a:gd name="T18" fmla="*/ 134 w 134"/>
                <a:gd name="T19" fmla="*/ 68 h 104"/>
                <a:gd name="T20" fmla="*/ 99 w 134"/>
                <a:gd name="T21" fmla="*/ 3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" h="104">
                  <a:moveTo>
                    <a:pt x="99" y="32"/>
                  </a:moveTo>
                  <a:cubicBezTo>
                    <a:pt x="99" y="32"/>
                    <a:pt x="99" y="32"/>
                    <a:pt x="99" y="32"/>
                  </a:cubicBezTo>
                  <a:cubicBezTo>
                    <a:pt x="96" y="14"/>
                    <a:pt x="80" y="0"/>
                    <a:pt x="61" y="0"/>
                  </a:cubicBezTo>
                  <a:cubicBezTo>
                    <a:pt x="41" y="0"/>
                    <a:pt x="24" y="15"/>
                    <a:pt x="22" y="34"/>
                  </a:cubicBezTo>
                  <a:cubicBezTo>
                    <a:pt x="9" y="40"/>
                    <a:pt x="0" y="53"/>
                    <a:pt x="0" y="68"/>
                  </a:cubicBezTo>
                  <a:cubicBezTo>
                    <a:pt x="0" y="88"/>
                    <a:pt x="17" y="104"/>
                    <a:pt x="37" y="104"/>
                  </a:cubicBezTo>
                  <a:cubicBezTo>
                    <a:pt x="41" y="104"/>
                    <a:pt x="48" y="104"/>
                    <a:pt x="55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8" y="104"/>
                    <a:pt x="95" y="104"/>
                    <a:pt x="99" y="104"/>
                  </a:cubicBezTo>
                  <a:cubicBezTo>
                    <a:pt x="119" y="104"/>
                    <a:pt x="134" y="87"/>
                    <a:pt x="134" y="68"/>
                  </a:cubicBezTo>
                  <a:cubicBezTo>
                    <a:pt x="134" y="48"/>
                    <a:pt x="119" y="32"/>
                    <a:pt x="99" y="32"/>
                  </a:cubicBezTo>
                  <a:close/>
                </a:path>
              </a:pathLst>
            </a:custGeom>
            <a:solidFill>
              <a:srgbClr val="98B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5"/>
            <p:cNvSpPr>
              <a:spLocks/>
            </p:cNvSpPr>
            <p:nvPr/>
          </p:nvSpPr>
          <p:spPr bwMode="auto">
            <a:xfrm>
              <a:off x="1514600" y="1000536"/>
              <a:ext cx="125542" cy="148209"/>
            </a:xfrm>
            <a:custGeom>
              <a:avLst/>
              <a:gdLst>
                <a:gd name="T0" fmla="*/ 4 w 61"/>
                <a:gd name="T1" fmla="*/ 40 h 72"/>
                <a:gd name="T2" fmla="*/ 29 w 61"/>
                <a:gd name="T3" fmla="*/ 70 h 72"/>
                <a:gd name="T4" fmla="*/ 33 w 61"/>
                <a:gd name="T5" fmla="*/ 70 h 72"/>
                <a:gd name="T6" fmla="*/ 57 w 61"/>
                <a:gd name="T7" fmla="*/ 39 h 72"/>
                <a:gd name="T8" fmla="*/ 56 w 61"/>
                <a:gd name="T9" fmla="*/ 36 h 72"/>
                <a:gd name="T10" fmla="*/ 43 w 61"/>
                <a:gd name="T11" fmla="*/ 36 h 72"/>
                <a:gd name="T12" fmla="*/ 43 w 61"/>
                <a:gd name="T13" fmla="*/ 30 h 72"/>
                <a:gd name="T14" fmla="*/ 43 w 61"/>
                <a:gd name="T15" fmla="*/ 0 h 72"/>
                <a:gd name="T16" fmla="*/ 18 w 61"/>
                <a:gd name="T17" fmla="*/ 0 h 72"/>
                <a:gd name="T18" fmla="*/ 18 w 61"/>
                <a:gd name="T19" fmla="*/ 30 h 72"/>
                <a:gd name="T20" fmla="*/ 18 w 61"/>
                <a:gd name="T21" fmla="*/ 36 h 72"/>
                <a:gd name="T22" fmla="*/ 4 w 61"/>
                <a:gd name="T23" fmla="*/ 36 h 72"/>
                <a:gd name="T24" fmla="*/ 4 w 61"/>
                <a:gd name="T25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72">
                  <a:moveTo>
                    <a:pt x="4" y="40"/>
                  </a:move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31" y="72"/>
                    <a:pt x="33" y="70"/>
                  </a:cubicBezTo>
                  <a:cubicBezTo>
                    <a:pt x="36" y="67"/>
                    <a:pt x="57" y="39"/>
                    <a:pt x="57" y="39"/>
                  </a:cubicBezTo>
                  <a:cubicBezTo>
                    <a:pt x="57" y="39"/>
                    <a:pt x="61" y="36"/>
                    <a:pt x="56" y="36"/>
                  </a:cubicBezTo>
                  <a:cubicBezTo>
                    <a:pt x="51" y="36"/>
                    <a:pt x="43" y="36"/>
                    <a:pt x="43" y="36"/>
                  </a:cubicBezTo>
                  <a:cubicBezTo>
                    <a:pt x="43" y="36"/>
                    <a:pt x="43" y="33"/>
                    <a:pt x="43" y="30"/>
                  </a:cubicBezTo>
                  <a:cubicBezTo>
                    <a:pt x="43" y="23"/>
                    <a:pt x="43" y="10"/>
                    <a:pt x="4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0"/>
                    <a:pt x="18" y="22"/>
                    <a:pt x="18" y="30"/>
                  </a:cubicBezTo>
                  <a:cubicBezTo>
                    <a:pt x="18" y="34"/>
                    <a:pt x="18" y="36"/>
                    <a:pt x="18" y="36"/>
                  </a:cubicBezTo>
                  <a:cubicBezTo>
                    <a:pt x="18" y="36"/>
                    <a:pt x="9" y="36"/>
                    <a:pt x="4" y="36"/>
                  </a:cubicBezTo>
                  <a:cubicBezTo>
                    <a:pt x="0" y="36"/>
                    <a:pt x="4" y="40"/>
                    <a:pt x="4" y="40"/>
                  </a:cubicBez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6" name="组合 205"/>
          <p:cNvGrpSpPr/>
          <p:nvPr/>
        </p:nvGrpSpPr>
        <p:grpSpPr>
          <a:xfrm>
            <a:off x="11207088" y="3627739"/>
            <a:ext cx="570116" cy="443783"/>
            <a:chOff x="2419548" y="2412011"/>
            <a:chExt cx="306880" cy="238878"/>
          </a:xfrm>
        </p:grpSpPr>
        <p:sp>
          <p:nvSpPr>
            <p:cNvPr id="207" name="Freeform 292"/>
            <p:cNvSpPr>
              <a:spLocks/>
            </p:cNvSpPr>
            <p:nvPr/>
          </p:nvSpPr>
          <p:spPr bwMode="auto">
            <a:xfrm>
              <a:off x="2456164" y="2412011"/>
              <a:ext cx="270264" cy="190057"/>
            </a:xfrm>
            <a:custGeom>
              <a:avLst/>
              <a:gdLst>
                <a:gd name="T0" fmla="*/ 66 w 131"/>
                <a:gd name="T1" fmla="*/ 0 h 92"/>
                <a:gd name="T2" fmla="*/ 0 w 131"/>
                <a:gd name="T3" fmla="*/ 46 h 92"/>
                <a:gd name="T4" fmla="*/ 36 w 131"/>
                <a:gd name="T5" fmla="*/ 87 h 92"/>
                <a:gd name="T6" fmla="*/ 70 w 131"/>
                <a:gd name="T7" fmla="*/ 92 h 92"/>
                <a:gd name="T8" fmla="*/ 131 w 131"/>
                <a:gd name="T9" fmla="*/ 46 h 92"/>
                <a:gd name="T10" fmla="*/ 66 w 131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92">
                  <a:moveTo>
                    <a:pt x="66" y="0"/>
                  </a:moveTo>
                  <a:cubicBezTo>
                    <a:pt x="30" y="0"/>
                    <a:pt x="0" y="20"/>
                    <a:pt x="0" y="46"/>
                  </a:cubicBezTo>
                  <a:cubicBezTo>
                    <a:pt x="0" y="64"/>
                    <a:pt x="15" y="79"/>
                    <a:pt x="36" y="87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104" y="90"/>
                    <a:pt x="131" y="70"/>
                    <a:pt x="131" y="46"/>
                  </a:cubicBezTo>
                  <a:cubicBezTo>
                    <a:pt x="131" y="20"/>
                    <a:pt x="102" y="0"/>
                    <a:pt x="66" y="0"/>
                  </a:cubicBezTo>
                  <a:close/>
                </a:path>
              </a:pathLst>
            </a:custGeom>
            <a:solidFill>
              <a:srgbClr val="58A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93"/>
            <p:cNvSpPr>
              <a:spLocks/>
            </p:cNvSpPr>
            <p:nvPr/>
          </p:nvSpPr>
          <p:spPr bwMode="auto">
            <a:xfrm>
              <a:off x="2530269" y="2413754"/>
              <a:ext cx="196159" cy="188313"/>
            </a:xfrm>
            <a:custGeom>
              <a:avLst/>
              <a:gdLst>
                <a:gd name="T0" fmla="*/ 17 w 95"/>
                <a:gd name="T1" fmla="*/ 0 h 91"/>
                <a:gd name="T2" fmla="*/ 0 w 95"/>
                <a:gd name="T3" fmla="*/ 86 h 91"/>
                <a:gd name="T4" fmla="*/ 34 w 95"/>
                <a:gd name="T5" fmla="*/ 91 h 91"/>
                <a:gd name="T6" fmla="*/ 95 w 95"/>
                <a:gd name="T7" fmla="*/ 45 h 91"/>
                <a:gd name="T8" fmla="*/ 91 w 95"/>
                <a:gd name="T9" fmla="*/ 29 h 91"/>
                <a:gd name="T10" fmla="*/ 17 w 95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91">
                  <a:moveTo>
                    <a:pt x="17" y="0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8" y="90"/>
                    <a:pt x="34" y="91"/>
                    <a:pt x="34" y="91"/>
                  </a:cubicBezTo>
                  <a:cubicBezTo>
                    <a:pt x="68" y="89"/>
                    <a:pt x="95" y="69"/>
                    <a:pt x="95" y="45"/>
                  </a:cubicBezTo>
                  <a:cubicBezTo>
                    <a:pt x="95" y="39"/>
                    <a:pt x="94" y="34"/>
                    <a:pt x="91" y="29"/>
                  </a:cubicBezTo>
                  <a:cubicBezTo>
                    <a:pt x="88" y="22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498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94"/>
            <p:cNvSpPr>
              <a:spLocks/>
            </p:cNvSpPr>
            <p:nvPr/>
          </p:nvSpPr>
          <p:spPr bwMode="auto">
            <a:xfrm>
              <a:off x="2419548" y="2413754"/>
              <a:ext cx="270264" cy="237135"/>
            </a:xfrm>
            <a:custGeom>
              <a:avLst/>
              <a:gdLst>
                <a:gd name="T0" fmla="*/ 131 w 131"/>
                <a:gd name="T1" fmla="*/ 46 h 115"/>
                <a:gd name="T2" fmla="*/ 66 w 131"/>
                <a:gd name="T3" fmla="*/ 0 h 115"/>
                <a:gd name="T4" fmla="*/ 0 w 131"/>
                <a:gd name="T5" fmla="*/ 46 h 115"/>
                <a:gd name="T6" fmla="*/ 36 w 131"/>
                <a:gd name="T7" fmla="*/ 87 h 115"/>
                <a:gd name="T8" fmla="*/ 21 w 131"/>
                <a:gd name="T9" fmla="*/ 115 h 115"/>
                <a:gd name="T10" fmla="*/ 70 w 131"/>
                <a:gd name="T11" fmla="*/ 92 h 115"/>
                <a:gd name="T12" fmla="*/ 131 w 131"/>
                <a:gd name="T13" fmla="*/ 4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115">
                  <a:moveTo>
                    <a:pt x="131" y="46"/>
                  </a:moveTo>
                  <a:cubicBezTo>
                    <a:pt x="131" y="20"/>
                    <a:pt x="102" y="0"/>
                    <a:pt x="66" y="0"/>
                  </a:cubicBezTo>
                  <a:cubicBezTo>
                    <a:pt x="30" y="0"/>
                    <a:pt x="0" y="20"/>
                    <a:pt x="0" y="46"/>
                  </a:cubicBezTo>
                  <a:cubicBezTo>
                    <a:pt x="0" y="64"/>
                    <a:pt x="15" y="79"/>
                    <a:pt x="36" y="87"/>
                  </a:cubicBezTo>
                  <a:cubicBezTo>
                    <a:pt x="37" y="92"/>
                    <a:pt x="36" y="102"/>
                    <a:pt x="21" y="115"/>
                  </a:cubicBezTo>
                  <a:cubicBezTo>
                    <a:pt x="21" y="115"/>
                    <a:pt x="52" y="106"/>
                    <a:pt x="70" y="92"/>
                  </a:cubicBezTo>
                  <a:cubicBezTo>
                    <a:pt x="104" y="90"/>
                    <a:pt x="131" y="70"/>
                    <a:pt x="131" y="46"/>
                  </a:cubicBezTo>
                  <a:close/>
                </a:path>
              </a:pathLst>
            </a:custGeom>
            <a:solidFill>
              <a:srgbClr val="87C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Oval 295"/>
            <p:cNvSpPr>
              <a:spLocks noChangeArrowheads="1"/>
            </p:cNvSpPr>
            <p:nvPr/>
          </p:nvSpPr>
          <p:spPr bwMode="auto">
            <a:xfrm>
              <a:off x="2464882" y="2490475"/>
              <a:ext cx="45335" cy="43591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296"/>
            <p:cNvSpPr>
              <a:spLocks noChangeArrowheads="1"/>
            </p:cNvSpPr>
            <p:nvPr/>
          </p:nvSpPr>
          <p:spPr bwMode="auto">
            <a:xfrm>
              <a:off x="2528525" y="2490475"/>
              <a:ext cx="45335" cy="43591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Oval 297"/>
            <p:cNvSpPr>
              <a:spLocks noChangeArrowheads="1"/>
            </p:cNvSpPr>
            <p:nvPr/>
          </p:nvSpPr>
          <p:spPr bwMode="auto">
            <a:xfrm>
              <a:off x="2590424" y="2490475"/>
              <a:ext cx="45335" cy="43591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8273807" y="3541086"/>
            <a:ext cx="382239" cy="617088"/>
            <a:chOff x="1493676" y="6705719"/>
            <a:chExt cx="205750" cy="332164"/>
          </a:xfrm>
        </p:grpSpPr>
        <p:sp>
          <p:nvSpPr>
            <p:cNvPr id="214" name="Freeform 2251"/>
            <p:cNvSpPr>
              <a:spLocks/>
            </p:cNvSpPr>
            <p:nvPr/>
          </p:nvSpPr>
          <p:spPr bwMode="auto">
            <a:xfrm>
              <a:off x="1518087" y="6873109"/>
              <a:ext cx="156927" cy="164774"/>
            </a:xfrm>
            <a:custGeom>
              <a:avLst/>
              <a:gdLst>
                <a:gd name="T0" fmla="*/ 14 w 76"/>
                <a:gd name="T1" fmla="*/ 3 h 80"/>
                <a:gd name="T2" fmla="*/ 7 w 76"/>
                <a:gd name="T3" fmla="*/ 43 h 80"/>
                <a:gd name="T4" fmla="*/ 0 w 76"/>
                <a:gd name="T5" fmla="*/ 80 h 80"/>
                <a:gd name="T6" fmla="*/ 35 w 76"/>
                <a:gd name="T7" fmla="*/ 54 h 80"/>
                <a:gd name="T8" fmla="*/ 76 w 76"/>
                <a:gd name="T9" fmla="*/ 77 h 80"/>
                <a:gd name="T10" fmla="*/ 62 w 76"/>
                <a:gd name="T11" fmla="*/ 0 h 80"/>
                <a:gd name="T12" fmla="*/ 14 w 76"/>
                <a:gd name="T13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0">
                  <a:moveTo>
                    <a:pt x="14" y="3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28" y="0"/>
                    <a:pt x="14" y="3"/>
                  </a:cubicBezTo>
                </a:path>
              </a:pathLst>
            </a:custGeom>
            <a:solidFill>
              <a:srgbClr val="7AA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252"/>
            <p:cNvSpPr>
              <a:spLocks/>
            </p:cNvSpPr>
            <p:nvPr/>
          </p:nvSpPr>
          <p:spPr bwMode="auto">
            <a:xfrm>
              <a:off x="1532908" y="6897520"/>
              <a:ext cx="12205" cy="68002"/>
            </a:xfrm>
            <a:custGeom>
              <a:avLst/>
              <a:gdLst>
                <a:gd name="T0" fmla="*/ 6 w 6"/>
                <a:gd name="T1" fmla="*/ 0 h 33"/>
                <a:gd name="T2" fmla="*/ 0 w 6"/>
                <a:gd name="T3" fmla="*/ 33 h 33"/>
                <a:gd name="T4" fmla="*/ 0 w 6"/>
                <a:gd name="T5" fmla="*/ 33 h 33"/>
                <a:gd name="T6" fmla="*/ 0 w 6"/>
                <a:gd name="T7" fmla="*/ 31 h 33"/>
                <a:gd name="T8" fmla="*/ 6 w 6"/>
                <a:gd name="T9" fmla="*/ 0 h 33"/>
                <a:gd name="T10" fmla="*/ 6 w 6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3">
                  <a:moveTo>
                    <a:pt x="6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253"/>
            <p:cNvSpPr>
              <a:spLocks/>
            </p:cNvSpPr>
            <p:nvPr/>
          </p:nvSpPr>
          <p:spPr bwMode="auto">
            <a:xfrm>
              <a:off x="1532908" y="6897520"/>
              <a:ext cx="53181" cy="68002"/>
            </a:xfrm>
            <a:custGeom>
              <a:avLst/>
              <a:gdLst>
                <a:gd name="T0" fmla="*/ 6 w 26"/>
                <a:gd name="T1" fmla="*/ 0 h 33"/>
                <a:gd name="T2" fmla="*/ 0 w 26"/>
                <a:gd name="T3" fmla="*/ 31 h 33"/>
                <a:gd name="T4" fmla="*/ 0 w 26"/>
                <a:gd name="T5" fmla="*/ 33 h 33"/>
                <a:gd name="T6" fmla="*/ 26 w 26"/>
                <a:gd name="T7" fmla="*/ 7 h 33"/>
                <a:gd name="T8" fmla="*/ 6 w 26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6" y="0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9" y="6"/>
                    <a:pt x="12" y="4"/>
                    <a:pt x="6" y="0"/>
                  </a:cubicBezTo>
                </a:path>
              </a:pathLst>
            </a:custGeom>
            <a:solidFill>
              <a:srgbClr val="719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Oval 2254"/>
            <p:cNvSpPr>
              <a:spLocks noChangeArrowheads="1"/>
            </p:cNvSpPr>
            <p:nvPr/>
          </p:nvSpPr>
          <p:spPr bwMode="auto">
            <a:xfrm>
              <a:off x="1493676" y="6705719"/>
              <a:ext cx="205749" cy="206621"/>
            </a:xfrm>
            <a:prstGeom prst="ellipse">
              <a:avLst/>
            </a:prstGeom>
            <a:solidFill>
              <a:srgbClr val="7AA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255"/>
            <p:cNvSpPr>
              <a:spLocks/>
            </p:cNvSpPr>
            <p:nvPr/>
          </p:nvSpPr>
          <p:spPr bwMode="auto">
            <a:xfrm>
              <a:off x="1493676" y="6806850"/>
              <a:ext cx="0" cy="1744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256"/>
            <p:cNvSpPr>
              <a:spLocks/>
            </p:cNvSpPr>
            <p:nvPr/>
          </p:nvSpPr>
          <p:spPr bwMode="auto">
            <a:xfrm>
              <a:off x="1493676" y="6800748"/>
              <a:ext cx="18308" cy="18308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0 h 9"/>
                <a:gd name="T4" fmla="*/ 0 w 9"/>
                <a:gd name="T5" fmla="*/ 3 h 9"/>
                <a:gd name="T6" fmla="*/ 0 w 9"/>
                <a:gd name="T7" fmla="*/ 4 h 9"/>
                <a:gd name="T8" fmla="*/ 0 w 9"/>
                <a:gd name="T9" fmla="*/ 9 h 9"/>
                <a:gd name="T10" fmla="*/ 9 w 9"/>
                <a:gd name="T11" fmla="*/ 9 h 9"/>
                <a:gd name="T12" fmla="*/ 9 w 9"/>
                <a:gd name="T13" fmla="*/ 7 h 9"/>
                <a:gd name="T14" fmla="*/ 9 w 9"/>
                <a:gd name="T15" fmla="*/ 7 h 9"/>
                <a:gd name="T16" fmla="*/ 9 w 9"/>
                <a:gd name="T17" fmla="*/ 6 h 9"/>
                <a:gd name="T18" fmla="*/ 9 w 9"/>
                <a:gd name="T19" fmla="*/ 6 h 9"/>
                <a:gd name="T20" fmla="*/ 9 w 9"/>
                <a:gd name="T21" fmla="*/ 6 h 9"/>
                <a:gd name="T22" fmla="*/ 9 w 9"/>
                <a:gd name="T23" fmla="*/ 6 h 9"/>
                <a:gd name="T24" fmla="*/ 9 w 9"/>
                <a:gd name="T25" fmla="*/ 5 h 9"/>
                <a:gd name="T26" fmla="*/ 9 w 9"/>
                <a:gd name="T27" fmla="*/ 5 h 9"/>
                <a:gd name="T28" fmla="*/ 9 w 9"/>
                <a:gd name="T29" fmla="*/ 5 h 9"/>
                <a:gd name="T30" fmla="*/ 9 w 9"/>
                <a:gd name="T31" fmla="*/ 5 h 9"/>
                <a:gd name="T32" fmla="*/ 9 w 9"/>
                <a:gd name="T33" fmla="*/ 5 h 9"/>
                <a:gd name="T34" fmla="*/ 9 w 9"/>
                <a:gd name="T35" fmla="*/ 5 h 9"/>
                <a:gd name="T36" fmla="*/ 9 w 9"/>
                <a:gd name="T37" fmla="*/ 5 h 9"/>
                <a:gd name="T38" fmla="*/ 9 w 9"/>
                <a:gd name="T39" fmla="*/ 5 h 9"/>
                <a:gd name="T40" fmla="*/ 9 w 9"/>
                <a:gd name="T41" fmla="*/ 4 h 9"/>
                <a:gd name="T42" fmla="*/ 9 w 9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3"/>
                    <a:pt x="9" y="1"/>
                    <a:pt x="9" y="0"/>
                  </a:cubicBezTo>
                </a:path>
              </a:pathLst>
            </a:custGeom>
            <a:solidFill>
              <a:srgbClr val="63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257"/>
            <p:cNvSpPr>
              <a:spLocks/>
            </p:cNvSpPr>
            <p:nvPr/>
          </p:nvSpPr>
          <p:spPr bwMode="auto">
            <a:xfrm>
              <a:off x="1699426" y="6806850"/>
              <a:ext cx="0" cy="1744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58"/>
            <p:cNvSpPr>
              <a:spLocks/>
            </p:cNvSpPr>
            <p:nvPr/>
          </p:nvSpPr>
          <p:spPr bwMode="auto">
            <a:xfrm>
              <a:off x="1681118" y="6800748"/>
              <a:ext cx="18308" cy="18308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0 h 9"/>
                <a:gd name="T4" fmla="*/ 0 w 9"/>
                <a:gd name="T5" fmla="*/ 4 h 9"/>
                <a:gd name="T6" fmla="*/ 0 w 9"/>
                <a:gd name="T7" fmla="*/ 9 h 9"/>
                <a:gd name="T8" fmla="*/ 9 w 9"/>
                <a:gd name="T9" fmla="*/ 9 h 9"/>
                <a:gd name="T10" fmla="*/ 9 w 9"/>
                <a:gd name="T11" fmla="*/ 4 h 9"/>
                <a:gd name="T12" fmla="*/ 9 w 9"/>
                <a:gd name="T13" fmla="*/ 3 h 9"/>
                <a:gd name="T14" fmla="*/ 9 w 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</a:path>
              </a:pathLst>
            </a:custGeom>
            <a:solidFill>
              <a:srgbClr val="63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259"/>
            <p:cNvSpPr>
              <a:spLocks/>
            </p:cNvSpPr>
            <p:nvPr/>
          </p:nvSpPr>
          <p:spPr bwMode="auto">
            <a:xfrm>
              <a:off x="1586089" y="6893160"/>
              <a:ext cx="19180" cy="19180"/>
            </a:xfrm>
            <a:custGeom>
              <a:avLst/>
              <a:gdLst>
                <a:gd name="T0" fmla="*/ 9 w 9"/>
                <a:gd name="T1" fmla="*/ 0 h 9"/>
                <a:gd name="T2" fmla="*/ 6 w 9"/>
                <a:gd name="T3" fmla="*/ 0 h 9"/>
                <a:gd name="T4" fmla="*/ 6 w 9"/>
                <a:gd name="T5" fmla="*/ 0 h 9"/>
                <a:gd name="T6" fmla="*/ 5 w 9"/>
                <a:gd name="T7" fmla="*/ 0 h 9"/>
                <a:gd name="T8" fmla="*/ 0 w 9"/>
                <a:gd name="T9" fmla="*/ 0 h 9"/>
                <a:gd name="T10" fmla="*/ 0 w 9"/>
                <a:gd name="T11" fmla="*/ 9 h 9"/>
                <a:gd name="T12" fmla="*/ 5 w 9"/>
                <a:gd name="T13" fmla="*/ 9 h 9"/>
                <a:gd name="T14" fmla="*/ 9 w 9"/>
                <a:gd name="T15" fmla="*/ 9 h 9"/>
                <a:gd name="T16" fmla="*/ 9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6" y="9"/>
                    <a:pt x="8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63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60"/>
            <p:cNvSpPr>
              <a:spLocks/>
            </p:cNvSpPr>
            <p:nvPr/>
          </p:nvSpPr>
          <p:spPr bwMode="auto">
            <a:xfrm>
              <a:off x="1586089" y="6705719"/>
              <a:ext cx="19180" cy="19180"/>
            </a:xfrm>
            <a:custGeom>
              <a:avLst/>
              <a:gdLst>
                <a:gd name="T0" fmla="*/ 5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5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5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6" y="9"/>
                    <a:pt x="8" y="9"/>
                    <a:pt x="9" y="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63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61"/>
            <p:cNvSpPr>
              <a:spLocks/>
            </p:cNvSpPr>
            <p:nvPr/>
          </p:nvSpPr>
          <p:spPr bwMode="auto">
            <a:xfrm>
              <a:off x="1650604" y="6731002"/>
              <a:ext cx="24411" cy="26155"/>
            </a:xfrm>
            <a:custGeom>
              <a:avLst/>
              <a:gdLst>
                <a:gd name="T0" fmla="*/ 6 w 12"/>
                <a:gd name="T1" fmla="*/ 0 h 13"/>
                <a:gd name="T2" fmla="*/ 0 w 12"/>
                <a:gd name="T3" fmla="*/ 6 h 13"/>
                <a:gd name="T4" fmla="*/ 6 w 12"/>
                <a:gd name="T5" fmla="*/ 13 h 13"/>
                <a:gd name="T6" fmla="*/ 12 w 12"/>
                <a:gd name="T7" fmla="*/ 6 h 13"/>
                <a:gd name="T8" fmla="*/ 6 w 1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4" y="10"/>
                    <a:pt x="6" y="13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4"/>
                    <a:pt x="8" y="2"/>
                    <a:pt x="6" y="0"/>
                  </a:cubicBezTo>
                </a:path>
              </a:pathLst>
            </a:custGeom>
            <a:solidFill>
              <a:srgbClr val="63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62"/>
            <p:cNvSpPr>
              <a:spLocks/>
            </p:cNvSpPr>
            <p:nvPr/>
          </p:nvSpPr>
          <p:spPr bwMode="auto">
            <a:xfrm>
              <a:off x="1518087" y="6862647"/>
              <a:ext cx="25283" cy="27026"/>
            </a:xfrm>
            <a:custGeom>
              <a:avLst/>
              <a:gdLst>
                <a:gd name="T0" fmla="*/ 6 w 12"/>
                <a:gd name="T1" fmla="*/ 0 h 13"/>
                <a:gd name="T2" fmla="*/ 0 w 12"/>
                <a:gd name="T3" fmla="*/ 6 h 13"/>
                <a:gd name="T4" fmla="*/ 6 w 12"/>
                <a:gd name="T5" fmla="*/ 13 h 13"/>
                <a:gd name="T6" fmla="*/ 12 w 12"/>
                <a:gd name="T7" fmla="*/ 6 h 13"/>
                <a:gd name="T8" fmla="*/ 7 w 12"/>
                <a:gd name="T9" fmla="*/ 1 h 13"/>
                <a:gd name="T10" fmla="*/ 6 w 1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9"/>
                    <a:pt x="4" y="11"/>
                    <a:pt x="6" y="13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5"/>
                    <a:pt x="8" y="3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63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63"/>
            <p:cNvSpPr>
              <a:spLocks/>
            </p:cNvSpPr>
            <p:nvPr/>
          </p:nvSpPr>
          <p:spPr bwMode="auto">
            <a:xfrm>
              <a:off x="1518087" y="6731002"/>
              <a:ext cx="25283" cy="26155"/>
            </a:xfrm>
            <a:custGeom>
              <a:avLst/>
              <a:gdLst>
                <a:gd name="T0" fmla="*/ 6 w 12"/>
                <a:gd name="T1" fmla="*/ 0 h 13"/>
                <a:gd name="T2" fmla="*/ 0 w 12"/>
                <a:gd name="T3" fmla="*/ 6 h 13"/>
                <a:gd name="T4" fmla="*/ 6 w 12"/>
                <a:gd name="T5" fmla="*/ 13 h 13"/>
                <a:gd name="T6" fmla="*/ 9 w 12"/>
                <a:gd name="T7" fmla="*/ 9 h 13"/>
                <a:gd name="T8" fmla="*/ 12 w 12"/>
                <a:gd name="T9" fmla="*/ 6 h 13"/>
                <a:gd name="T10" fmla="*/ 6 w 1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4" y="2"/>
                    <a:pt x="1" y="4"/>
                    <a:pt x="0" y="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63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64"/>
            <p:cNvSpPr>
              <a:spLocks/>
            </p:cNvSpPr>
            <p:nvPr/>
          </p:nvSpPr>
          <p:spPr bwMode="auto">
            <a:xfrm>
              <a:off x="1650604" y="6862647"/>
              <a:ext cx="24411" cy="27026"/>
            </a:xfrm>
            <a:custGeom>
              <a:avLst/>
              <a:gdLst>
                <a:gd name="T0" fmla="*/ 6 w 12"/>
                <a:gd name="T1" fmla="*/ 0 h 13"/>
                <a:gd name="T2" fmla="*/ 0 w 12"/>
                <a:gd name="T3" fmla="*/ 6 h 13"/>
                <a:gd name="T4" fmla="*/ 6 w 12"/>
                <a:gd name="T5" fmla="*/ 13 h 13"/>
                <a:gd name="T6" fmla="*/ 12 w 12"/>
                <a:gd name="T7" fmla="*/ 6 h 13"/>
                <a:gd name="T8" fmla="*/ 6 w 1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1"/>
                    <a:pt x="10" y="9"/>
                    <a:pt x="12" y="6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63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2265"/>
            <p:cNvSpPr>
              <a:spLocks noChangeArrowheads="1"/>
            </p:cNvSpPr>
            <p:nvPr/>
          </p:nvSpPr>
          <p:spPr bwMode="auto">
            <a:xfrm>
              <a:off x="1511985" y="6724899"/>
              <a:ext cx="169133" cy="168261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266"/>
            <p:cNvSpPr>
              <a:spLocks noEditPoints="1"/>
            </p:cNvSpPr>
            <p:nvPr/>
          </p:nvSpPr>
          <p:spPr bwMode="auto">
            <a:xfrm>
              <a:off x="1520703" y="6732746"/>
              <a:ext cx="40975" cy="40975"/>
            </a:xfrm>
            <a:custGeom>
              <a:avLst/>
              <a:gdLst>
                <a:gd name="T0" fmla="*/ 5 w 20"/>
                <a:gd name="T1" fmla="*/ 12 h 20"/>
                <a:gd name="T2" fmla="*/ 0 w 20"/>
                <a:gd name="T3" fmla="*/ 20 h 20"/>
                <a:gd name="T4" fmla="*/ 5 w 20"/>
                <a:gd name="T5" fmla="*/ 12 h 20"/>
                <a:gd name="T6" fmla="*/ 5 w 20"/>
                <a:gd name="T7" fmla="*/ 12 h 20"/>
                <a:gd name="T8" fmla="*/ 15 w 20"/>
                <a:gd name="T9" fmla="*/ 3 h 20"/>
                <a:gd name="T10" fmla="*/ 15 w 20"/>
                <a:gd name="T11" fmla="*/ 3 h 20"/>
                <a:gd name="T12" fmla="*/ 15 w 20"/>
                <a:gd name="T13" fmla="*/ 3 h 20"/>
                <a:gd name="T14" fmla="*/ 15 w 20"/>
                <a:gd name="T15" fmla="*/ 2 h 20"/>
                <a:gd name="T16" fmla="*/ 15 w 20"/>
                <a:gd name="T17" fmla="*/ 3 h 20"/>
                <a:gd name="T18" fmla="*/ 15 w 20"/>
                <a:gd name="T19" fmla="*/ 2 h 20"/>
                <a:gd name="T20" fmla="*/ 19 w 20"/>
                <a:gd name="T21" fmla="*/ 0 h 20"/>
                <a:gd name="T22" fmla="*/ 15 w 20"/>
                <a:gd name="T23" fmla="*/ 2 h 20"/>
                <a:gd name="T24" fmla="*/ 19 w 20"/>
                <a:gd name="T25" fmla="*/ 0 h 20"/>
                <a:gd name="T26" fmla="*/ 19 w 20"/>
                <a:gd name="T27" fmla="*/ 0 h 20"/>
                <a:gd name="T28" fmla="*/ 19 w 20"/>
                <a:gd name="T29" fmla="*/ 0 h 20"/>
                <a:gd name="T30" fmla="*/ 19 w 20"/>
                <a:gd name="T31" fmla="*/ 0 h 20"/>
                <a:gd name="T32" fmla="*/ 20 w 20"/>
                <a:gd name="T33" fmla="*/ 0 h 20"/>
                <a:gd name="T34" fmla="*/ 20 w 20"/>
                <a:gd name="T35" fmla="*/ 0 h 20"/>
                <a:gd name="T36" fmla="*/ 20 w 20"/>
                <a:gd name="T3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0">
                  <a:moveTo>
                    <a:pt x="5" y="12"/>
                  </a:moveTo>
                  <a:cubicBezTo>
                    <a:pt x="3" y="14"/>
                    <a:pt x="1" y="17"/>
                    <a:pt x="0" y="20"/>
                  </a:cubicBezTo>
                  <a:cubicBezTo>
                    <a:pt x="1" y="17"/>
                    <a:pt x="3" y="1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moveTo>
                    <a:pt x="15" y="2"/>
                  </a:move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2"/>
                    <a:pt x="15" y="2"/>
                  </a:cubicBezTo>
                  <a:moveTo>
                    <a:pt x="19" y="0"/>
                  </a:moveTo>
                  <a:cubicBezTo>
                    <a:pt x="18" y="1"/>
                    <a:pt x="16" y="2"/>
                    <a:pt x="15" y="2"/>
                  </a:cubicBezTo>
                  <a:cubicBezTo>
                    <a:pt x="16" y="2"/>
                    <a:pt x="18" y="1"/>
                    <a:pt x="19" y="0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267"/>
            <p:cNvSpPr>
              <a:spLocks/>
            </p:cNvSpPr>
            <p:nvPr/>
          </p:nvSpPr>
          <p:spPr bwMode="auto">
            <a:xfrm>
              <a:off x="1531165" y="6749310"/>
              <a:ext cx="6103" cy="7846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5C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268"/>
            <p:cNvSpPr>
              <a:spLocks noEditPoints="1"/>
            </p:cNvSpPr>
            <p:nvPr/>
          </p:nvSpPr>
          <p:spPr bwMode="auto">
            <a:xfrm>
              <a:off x="1511985" y="6811209"/>
              <a:ext cx="0" cy="4359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0 h 2"/>
                <a:gd name="T10" fmla="*/ 0 h 2"/>
                <a:gd name="T11" fmla="*/ 0 h 2"/>
                <a:gd name="T12" fmla="*/ 0 h 2"/>
                <a:gd name="T13" fmla="*/ 0 h 2"/>
                <a:gd name="T14" fmla="*/ 0 h 2"/>
                <a:gd name="T15" fmla="*/ 0 h 2"/>
                <a:gd name="T16" fmla="*/ 0 h 2"/>
                <a:gd name="T17" fmla="*/ 0 h 2"/>
                <a:gd name="T18" fmla="*/ 0 h 2"/>
                <a:gd name="T19" fmla="*/ 0 h 2"/>
                <a:gd name="T20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C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269"/>
            <p:cNvSpPr>
              <a:spLocks noEditPoints="1"/>
            </p:cNvSpPr>
            <p:nvPr/>
          </p:nvSpPr>
          <p:spPr bwMode="auto">
            <a:xfrm>
              <a:off x="1518087" y="6839979"/>
              <a:ext cx="45335" cy="47078"/>
            </a:xfrm>
            <a:custGeom>
              <a:avLst/>
              <a:gdLst>
                <a:gd name="T0" fmla="*/ 12 w 22"/>
                <a:gd name="T1" fmla="*/ 17 h 23"/>
                <a:gd name="T2" fmla="*/ 12 w 22"/>
                <a:gd name="T3" fmla="*/ 17 h 23"/>
                <a:gd name="T4" fmla="*/ 22 w 22"/>
                <a:gd name="T5" fmla="*/ 23 h 23"/>
                <a:gd name="T6" fmla="*/ 12 w 22"/>
                <a:gd name="T7" fmla="*/ 17 h 23"/>
                <a:gd name="T8" fmla="*/ 0 w 22"/>
                <a:gd name="T9" fmla="*/ 0 h 23"/>
                <a:gd name="T10" fmla="*/ 6 w 22"/>
                <a:gd name="T11" fmla="*/ 11 h 23"/>
                <a:gd name="T12" fmla="*/ 6 w 22"/>
                <a:gd name="T13" fmla="*/ 11 h 23"/>
                <a:gd name="T14" fmla="*/ 0 w 22"/>
                <a:gd name="T15" fmla="*/ 0 h 23"/>
                <a:gd name="T16" fmla="*/ 0 w 22"/>
                <a:gd name="T17" fmla="*/ 0 h 23"/>
                <a:gd name="T18" fmla="*/ 0 w 22"/>
                <a:gd name="T19" fmla="*/ 0 h 23"/>
                <a:gd name="T20" fmla="*/ 0 w 22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3"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5" y="20"/>
                    <a:pt x="19" y="22"/>
                    <a:pt x="22" y="23"/>
                  </a:cubicBezTo>
                  <a:cubicBezTo>
                    <a:pt x="19" y="22"/>
                    <a:pt x="15" y="20"/>
                    <a:pt x="12" y="17"/>
                  </a:cubicBezTo>
                  <a:moveTo>
                    <a:pt x="0" y="0"/>
                  </a:moveTo>
                  <a:cubicBezTo>
                    <a:pt x="1" y="4"/>
                    <a:pt x="3" y="8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8"/>
                    <a:pt x="1" y="4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270"/>
            <p:cNvSpPr>
              <a:spLocks/>
            </p:cNvSpPr>
            <p:nvPr/>
          </p:nvSpPr>
          <p:spPr bwMode="auto">
            <a:xfrm>
              <a:off x="1531165" y="6862647"/>
              <a:ext cx="12205" cy="12205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1 w 6"/>
                <a:gd name="T5" fmla="*/ 1 h 6"/>
                <a:gd name="T6" fmla="*/ 6 w 6"/>
                <a:gd name="T7" fmla="*/ 6 h 6"/>
                <a:gd name="T8" fmla="*/ 6 w 6"/>
                <a:gd name="T9" fmla="*/ 6 h 6"/>
                <a:gd name="T10" fmla="*/ 0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3"/>
                    <a:pt x="4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solidFill>
              <a:srgbClr val="5C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271"/>
            <p:cNvSpPr>
              <a:spLocks/>
            </p:cNvSpPr>
            <p:nvPr/>
          </p:nvSpPr>
          <p:spPr bwMode="auto">
            <a:xfrm>
              <a:off x="1586089" y="6893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272"/>
            <p:cNvSpPr>
              <a:spLocks/>
            </p:cNvSpPr>
            <p:nvPr/>
          </p:nvSpPr>
          <p:spPr bwMode="auto">
            <a:xfrm>
              <a:off x="1586089" y="6893160"/>
              <a:ext cx="13077" cy="0"/>
            </a:xfrm>
            <a:custGeom>
              <a:avLst/>
              <a:gdLst>
                <a:gd name="T0" fmla="*/ 0 w 6"/>
                <a:gd name="T1" fmla="*/ 0 w 6"/>
                <a:gd name="T2" fmla="*/ 5 w 6"/>
                <a:gd name="T3" fmla="*/ 6 w 6"/>
                <a:gd name="T4" fmla="*/ 6 w 6"/>
                <a:gd name="T5" fmla="*/ 5 w 6"/>
                <a:gd name="T6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5C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273"/>
            <p:cNvSpPr>
              <a:spLocks/>
            </p:cNvSpPr>
            <p:nvPr/>
          </p:nvSpPr>
          <p:spPr bwMode="auto">
            <a:xfrm>
              <a:off x="1511985" y="6724899"/>
              <a:ext cx="87182" cy="168261"/>
            </a:xfrm>
            <a:custGeom>
              <a:avLst/>
              <a:gdLst>
                <a:gd name="T0" fmla="*/ 41 w 42"/>
                <a:gd name="T1" fmla="*/ 0 h 82"/>
                <a:gd name="T2" fmla="*/ 24 w 42"/>
                <a:gd name="T3" fmla="*/ 4 h 82"/>
                <a:gd name="T4" fmla="*/ 24 w 42"/>
                <a:gd name="T5" fmla="*/ 4 h 82"/>
                <a:gd name="T6" fmla="*/ 23 w 42"/>
                <a:gd name="T7" fmla="*/ 4 h 82"/>
                <a:gd name="T8" fmla="*/ 23 w 42"/>
                <a:gd name="T9" fmla="*/ 4 h 82"/>
                <a:gd name="T10" fmla="*/ 23 w 42"/>
                <a:gd name="T11" fmla="*/ 4 h 82"/>
                <a:gd name="T12" fmla="*/ 19 w 42"/>
                <a:gd name="T13" fmla="*/ 6 h 82"/>
                <a:gd name="T14" fmla="*/ 19 w 42"/>
                <a:gd name="T15" fmla="*/ 6 h 82"/>
                <a:gd name="T16" fmla="*/ 19 w 42"/>
                <a:gd name="T17" fmla="*/ 7 h 82"/>
                <a:gd name="T18" fmla="*/ 19 w 42"/>
                <a:gd name="T19" fmla="*/ 7 h 82"/>
                <a:gd name="T20" fmla="*/ 19 w 42"/>
                <a:gd name="T21" fmla="*/ 7 h 82"/>
                <a:gd name="T22" fmla="*/ 14 w 42"/>
                <a:gd name="T23" fmla="*/ 10 h 82"/>
                <a:gd name="T24" fmla="*/ 12 w 42"/>
                <a:gd name="T25" fmla="*/ 12 h 82"/>
                <a:gd name="T26" fmla="*/ 9 w 42"/>
                <a:gd name="T27" fmla="*/ 16 h 82"/>
                <a:gd name="T28" fmla="*/ 4 w 42"/>
                <a:gd name="T29" fmla="*/ 24 h 82"/>
                <a:gd name="T30" fmla="*/ 0 w 42"/>
                <a:gd name="T31" fmla="*/ 42 h 82"/>
                <a:gd name="T32" fmla="*/ 0 w 42"/>
                <a:gd name="T33" fmla="*/ 42 h 82"/>
                <a:gd name="T34" fmla="*/ 0 w 42"/>
                <a:gd name="T35" fmla="*/ 42 h 82"/>
                <a:gd name="T36" fmla="*/ 0 w 42"/>
                <a:gd name="T37" fmla="*/ 42 h 82"/>
                <a:gd name="T38" fmla="*/ 0 w 42"/>
                <a:gd name="T39" fmla="*/ 42 h 82"/>
                <a:gd name="T40" fmla="*/ 0 w 42"/>
                <a:gd name="T41" fmla="*/ 42 h 82"/>
                <a:gd name="T42" fmla="*/ 0 w 42"/>
                <a:gd name="T43" fmla="*/ 42 h 82"/>
                <a:gd name="T44" fmla="*/ 0 w 42"/>
                <a:gd name="T45" fmla="*/ 42 h 82"/>
                <a:gd name="T46" fmla="*/ 0 w 42"/>
                <a:gd name="T47" fmla="*/ 43 h 82"/>
                <a:gd name="T48" fmla="*/ 0 w 42"/>
                <a:gd name="T49" fmla="*/ 43 h 82"/>
                <a:gd name="T50" fmla="*/ 0 w 42"/>
                <a:gd name="T51" fmla="*/ 43 h 82"/>
                <a:gd name="T52" fmla="*/ 0 w 42"/>
                <a:gd name="T53" fmla="*/ 43 h 82"/>
                <a:gd name="T54" fmla="*/ 0 w 42"/>
                <a:gd name="T55" fmla="*/ 44 h 82"/>
                <a:gd name="T56" fmla="*/ 0 w 42"/>
                <a:gd name="T57" fmla="*/ 44 h 82"/>
                <a:gd name="T58" fmla="*/ 3 w 42"/>
                <a:gd name="T59" fmla="*/ 56 h 82"/>
                <a:gd name="T60" fmla="*/ 3 w 42"/>
                <a:gd name="T61" fmla="*/ 56 h 82"/>
                <a:gd name="T62" fmla="*/ 3 w 42"/>
                <a:gd name="T63" fmla="*/ 56 h 82"/>
                <a:gd name="T64" fmla="*/ 9 w 42"/>
                <a:gd name="T65" fmla="*/ 67 h 82"/>
                <a:gd name="T66" fmla="*/ 15 w 42"/>
                <a:gd name="T67" fmla="*/ 73 h 82"/>
                <a:gd name="T68" fmla="*/ 25 w 42"/>
                <a:gd name="T69" fmla="*/ 79 h 82"/>
                <a:gd name="T70" fmla="*/ 36 w 42"/>
                <a:gd name="T71" fmla="*/ 82 h 82"/>
                <a:gd name="T72" fmla="*/ 36 w 42"/>
                <a:gd name="T73" fmla="*/ 82 h 82"/>
                <a:gd name="T74" fmla="*/ 41 w 42"/>
                <a:gd name="T75" fmla="*/ 82 h 82"/>
                <a:gd name="T76" fmla="*/ 42 w 42"/>
                <a:gd name="T77" fmla="*/ 82 h 82"/>
                <a:gd name="T78" fmla="*/ 42 w 42"/>
                <a:gd name="T79" fmla="*/ 0 h 82"/>
                <a:gd name="T80" fmla="*/ 41 w 42"/>
                <a:gd name="T8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82">
                  <a:moveTo>
                    <a:pt x="41" y="0"/>
                  </a:moveTo>
                  <a:cubicBezTo>
                    <a:pt x="35" y="0"/>
                    <a:pt x="29" y="1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5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8"/>
                    <a:pt x="16" y="9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1" y="13"/>
                    <a:pt x="10" y="14"/>
                    <a:pt x="9" y="16"/>
                  </a:cubicBezTo>
                  <a:cubicBezTo>
                    <a:pt x="7" y="18"/>
                    <a:pt x="5" y="21"/>
                    <a:pt x="4" y="24"/>
                  </a:cubicBezTo>
                  <a:cubicBezTo>
                    <a:pt x="1" y="29"/>
                    <a:pt x="0" y="36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8"/>
                    <a:pt x="1" y="52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4" y="60"/>
                    <a:pt x="6" y="64"/>
                    <a:pt x="9" y="67"/>
                  </a:cubicBezTo>
                  <a:cubicBezTo>
                    <a:pt x="11" y="69"/>
                    <a:pt x="13" y="71"/>
                    <a:pt x="15" y="73"/>
                  </a:cubicBezTo>
                  <a:cubicBezTo>
                    <a:pt x="18" y="76"/>
                    <a:pt x="22" y="78"/>
                    <a:pt x="25" y="79"/>
                  </a:cubicBezTo>
                  <a:cubicBezTo>
                    <a:pt x="29" y="81"/>
                    <a:pt x="32" y="82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8" y="82"/>
                    <a:pt x="39" y="82"/>
                    <a:pt x="41" y="82"/>
                  </a:cubicBezTo>
                  <a:cubicBezTo>
                    <a:pt x="41" y="82"/>
                    <a:pt x="42" y="82"/>
                    <a:pt x="42" y="8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0"/>
                    <a:pt x="41" y="0"/>
                  </a:cubicBezTo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7299730" y="3564571"/>
            <a:ext cx="589552" cy="570118"/>
            <a:chOff x="1947022" y="6753669"/>
            <a:chExt cx="317342" cy="306881"/>
          </a:xfrm>
        </p:grpSpPr>
        <p:sp>
          <p:nvSpPr>
            <p:cNvPr id="238" name="Freeform 2274"/>
            <p:cNvSpPr>
              <a:spLocks/>
            </p:cNvSpPr>
            <p:nvPr/>
          </p:nvSpPr>
          <p:spPr bwMode="auto">
            <a:xfrm>
              <a:off x="1961843" y="6753669"/>
              <a:ext cx="302521" cy="213596"/>
            </a:xfrm>
            <a:custGeom>
              <a:avLst/>
              <a:gdLst>
                <a:gd name="T0" fmla="*/ 130 w 147"/>
                <a:gd name="T1" fmla="*/ 0 h 104"/>
                <a:gd name="T2" fmla="*/ 147 w 147"/>
                <a:gd name="T3" fmla="*/ 17 h 104"/>
                <a:gd name="T4" fmla="*/ 147 w 147"/>
                <a:gd name="T5" fmla="*/ 97 h 104"/>
                <a:gd name="T6" fmla="*/ 140 w 147"/>
                <a:gd name="T7" fmla="*/ 104 h 104"/>
                <a:gd name="T8" fmla="*/ 7 w 147"/>
                <a:gd name="T9" fmla="*/ 104 h 104"/>
                <a:gd name="T10" fmla="*/ 0 w 147"/>
                <a:gd name="T11" fmla="*/ 97 h 104"/>
                <a:gd name="T12" fmla="*/ 0 w 147"/>
                <a:gd name="T13" fmla="*/ 7 h 104"/>
                <a:gd name="T14" fmla="*/ 7 w 147"/>
                <a:gd name="T15" fmla="*/ 0 h 104"/>
                <a:gd name="T16" fmla="*/ 130 w 147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04">
                  <a:moveTo>
                    <a:pt x="130" y="0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101"/>
                    <a:pt x="144" y="104"/>
                    <a:pt x="140" y="104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3" y="104"/>
                    <a:pt x="0" y="101"/>
                    <a:pt x="0" y="9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Rectangle 2280"/>
            <p:cNvSpPr>
              <a:spLocks noChangeArrowheads="1"/>
            </p:cNvSpPr>
            <p:nvPr/>
          </p:nvSpPr>
          <p:spPr bwMode="auto">
            <a:xfrm>
              <a:off x="2029845" y="6852185"/>
              <a:ext cx="146466" cy="14821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Rectangle 2281"/>
            <p:cNvSpPr>
              <a:spLocks noChangeArrowheads="1"/>
            </p:cNvSpPr>
            <p:nvPr/>
          </p:nvSpPr>
          <p:spPr bwMode="auto">
            <a:xfrm>
              <a:off x="2029845" y="6852185"/>
              <a:ext cx="146466" cy="148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Rectangle 2282"/>
            <p:cNvSpPr>
              <a:spLocks noChangeArrowheads="1"/>
            </p:cNvSpPr>
            <p:nvPr/>
          </p:nvSpPr>
          <p:spPr bwMode="auto">
            <a:xfrm>
              <a:off x="2034204" y="6883570"/>
              <a:ext cx="145594" cy="13949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Rectangle 2283"/>
            <p:cNvSpPr>
              <a:spLocks noChangeArrowheads="1"/>
            </p:cNvSpPr>
            <p:nvPr/>
          </p:nvSpPr>
          <p:spPr bwMode="auto">
            <a:xfrm>
              <a:off x="2034204" y="6883570"/>
              <a:ext cx="145594" cy="139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284"/>
            <p:cNvSpPr>
              <a:spLocks/>
            </p:cNvSpPr>
            <p:nvPr/>
          </p:nvSpPr>
          <p:spPr bwMode="auto">
            <a:xfrm>
              <a:off x="1963587" y="6957675"/>
              <a:ext cx="96772" cy="102875"/>
            </a:xfrm>
            <a:custGeom>
              <a:avLst/>
              <a:gdLst>
                <a:gd name="T0" fmla="*/ 9 w 47"/>
                <a:gd name="T1" fmla="*/ 2 h 50"/>
                <a:gd name="T2" fmla="*/ 4 w 47"/>
                <a:gd name="T3" fmla="*/ 27 h 50"/>
                <a:gd name="T4" fmla="*/ 0 w 47"/>
                <a:gd name="T5" fmla="*/ 50 h 50"/>
                <a:gd name="T6" fmla="*/ 22 w 47"/>
                <a:gd name="T7" fmla="*/ 34 h 50"/>
                <a:gd name="T8" fmla="*/ 47 w 47"/>
                <a:gd name="T9" fmla="*/ 48 h 50"/>
                <a:gd name="T10" fmla="*/ 38 w 47"/>
                <a:gd name="T11" fmla="*/ 0 h 50"/>
                <a:gd name="T12" fmla="*/ 9 w 47"/>
                <a:gd name="T1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0">
                  <a:moveTo>
                    <a:pt x="9" y="2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17" y="0"/>
                    <a:pt x="9" y="2"/>
                  </a:cubicBezTo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285"/>
            <p:cNvSpPr>
              <a:spLocks/>
            </p:cNvSpPr>
            <p:nvPr/>
          </p:nvSpPr>
          <p:spPr bwMode="auto">
            <a:xfrm>
              <a:off x="1972305" y="6974240"/>
              <a:ext cx="7846" cy="42719"/>
            </a:xfrm>
            <a:custGeom>
              <a:avLst/>
              <a:gdLst>
                <a:gd name="T0" fmla="*/ 4 w 4"/>
                <a:gd name="T1" fmla="*/ 0 h 21"/>
                <a:gd name="T2" fmla="*/ 0 w 4"/>
                <a:gd name="T3" fmla="*/ 21 h 21"/>
                <a:gd name="T4" fmla="*/ 0 w 4"/>
                <a:gd name="T5" fmla="*/ 21 h 21"/>
                <a:gd name="T6" fmla="*/ 0 w 4"/>
                <a:gd name="T7" fmla="*/ 19 h 21"/>
                <a:gd name="T8" fmla="*/ 4 w 4"/>
                <a:gd name="T9" fmla="*/ 0 h 21"/>
                <a:gd name="T10" fmla="*/ 4 w 4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1">
                  <a:moveTo>
                    <a:pt x="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286"/>
            <p:cNvSpPr>
              <a:spLocks/>
            </p:cNvSpPr>
            <p:nvPr/>
          </p:nvSpPr>
          <p:spPr bwMode="auto">
            <a:xfrm>
              <a:off x="1972305" y="6974240"/>
              <a:ext cx="32257" cy="42719"/>
            </a:xfrm>
            <a:custGeom>
              <a:avLst/>
              <a:gdLst>
                <a:gd name="T0" fmla="*/ 4 w 16"/>
                <a:gd name="T1" fmla="*/ 0 h 21"/>
                <a:gd name="T2" fmla="*/ 0 w 16"/>
                <a:gd name="T3" fmla="*/ 19 h 21"/>
                <a:gd name="T4" fmla="*/ 0 w 16"/>
                <a:gd name="T5" fmla="*/ 21 h 21"/>
                <a:gd name="T6" fmla="*/ 16 w 16"/>
                <a:gd name="T7" fmla="*/ 4 h 21"/>
                <a:gd name="T8" fmla="*/ 4 w 1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4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4"/>
                    <a:pt x="7" y="3"/>
                    <a:pt x="4" y="0"/>
                  </a:cubicBezTo>
                </a:path>
              </a:pathLst>
            </a:custGeom>
            <a:solidFill>
              <a:srgbClr val="CE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Oval 2287"/>
            <p:cNvSpPr>
              <a:spLocks noChangeArrowheads="1"/>
            </p:cNvSpPr>
            <p:nvPr/>
          </p:nvSpPr>
          <p:spPr bwMode="auto">
            <a:xfrm>
              <a:off x="1947022" y="6856544"/>
              <a:ext cx="128157" cy="127286"/>
            </a:xfrm>
            <a:prstGeom prst="ellipse">
              <a:avLst/>
            </a:pr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288"/>
            <p:cNvSpPr>
              <a:spLocks/>
            </p:cNvSpPr>
            <p:nvPr/>
          </p:nvSpPr>
          <p:spPr bwMode="auto">
            <a:xfrm>
              <a:off x="1947022" y="6915828"/>
              <a:ext cx="0" cy="261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289"/>
            <p:cNvSpPr>
              <a:spLocks/>
            </p:cNvSpPr>
            <p:nvPr/>
          </p:nvSpPr>
          <p:spPr bwMode="auto">
            <a:xfrm>
              <a:off x="1947022" y="6914084"/>
              <a:ext cx="12205" cy="1046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0 w 6"/>
                <a:gd name="T7" fmla="*/ 2 h 5"/>
                <a:gd name="T8" fmla="*/ 0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4 h 5"/>
                <a:gd name="T16" fmla="*/ 6 w 6"/>
                <a:gd name="T17" fmla="*/ 4 h 5"/>
                <a:gd name="T18" fmla="*/ 6 w 6"/>
                <a:gd name="T19" fmla="*/ 4 h 5"/>
                <a:gd name="T20" fmla="*/ 6 w 6"/>
                <a:gd name="T21" fmla="*/ 4 h 5"/>
                <a:gd name="T22" fmla="*/ 6 w 6"/>
                <a:gd name="T23" fmla="*/ 4 h 5"/>
                <a:gd name="T24" fmla="*/ 6 w 6"/>
                <a:gd name="T25" fmla="*/ 4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6 w 6"/>
                <a:gd name="T35" fmla="*/ 3 h 5"/>
                <a:gd name="T36" fmla="*/ 6 w 6"/>
                <a:gd name="T37" fmla="*/ 3 h 5"/>
                <a:gd name="T38" fmla="*/ 6 w 6"/>
                <a:gd name="T39" fmla="*/ 3 h 5"/>
                <a:gd name="T40" fmla="*/ 6 w 6"/>
                <a:gd name="T41" fmla="*/ 3 h 5"/>
                <a:gd name="T42" fmla="*/ 6 w 6"/>
                <a:gd name="T43" fmla="*/ 3 h 5"/>
                <a:gd name="T44" fmla="*/ 6 w 6"/>
                <a:gd name="T45" fmla="*/ 2 h 5"/>
                <a:gd name="T46" fmla="*/ 6 w 6"/>
                <a:gd name="T4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6" y="0"/>
                  </a:cubicBezTo>
                </a:path>
              </a:pathLst>
            </a:custGeom>
            <a:solidFill>
              <a:srgbClr val="AA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290"/>
            <p:cNvSpPr>
              <a:spLocks/>
            </p:cNvSpPr>
            <p:nvPr/>
          </p:nvSpPr>
          <p:spPr bwMode="auto">
            <a:xfrm>
              <a:off x="2075180" y="69184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C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291"/>
            <p:cNvSpPr>
              <a:spLocks/>
            </p:cNvSpPr>
            <p:nvPr/>
          </p:nvSpPr>
          <p:spPr bwMode="auto">
            <a:xfrm>
              <a:off x="2064718" y="6914084"/>
              <a:ext cx="10462" cy="1046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0 h 5"/>
                <a:gd name="T4" fmla="*/ 0 w 5"/>
                <a:gd name="T5" fmla="*/ 3 h 5"/>
                <a:gd name="T6" fmla="*/ 0 w 5"/>
                <a:gd name="T7" fmla="*/ 5 h 5"/>
                <a:gd name="T8" fmla="*/ 5 w 5"/>
                <a:gd name="T9" fmla="*/ 5 h 5"/>
                <a:gd name="T10" fmla="*/ 5 w 5"/>
                <a:gd name="T11" fmla="*/ 2 h 5"/>
                <a:gd name="T12" fmla="*/ 5 w 5"/>
                <a:gd name="T13" fmla="*/ 2 h 5"/>
                <a:gd name="T14" fmla="*/ 5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AA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292"/>
            <p:cNvSpPr>
              <a:spLocks/>
            </p:cNvSpPr>
            <p:nvPr/>
          </p:nvSpPr>
          <p:spPr bwMode="auto">
            <a:xfrm>
              <a:off x="2007178" y="6971624"/>
              <a:ext cx="10462" cy="10462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0 h 5"/>
                <a:gd name="T4" fmla="*/ 0 w 5"/>
                <a:gd name="T5" fmla="*/ 0 h 5"/>
                <a:gd name="T6" fmla="*/ 0 w 5"/>
                <a:gd name="T7" fmla="*/ 5 h 5"/>
                <a:gd name="T8" fmla="*/ 2 w 5"/>
                <a:gd name="T9" fmla="*/ 5 h 5"/>
                <a:gd name="T10" fmla="*/ 5 w 5"/>
                <a:gd name="T11" fmla="*/ 5 h 5"/>
                <a:gd name="T12" fmla="*/ 5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AA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293"/>
            <p:cNvSpPr>
              <a:spLocks/>
            </p:cNvSpPr>
            <p:nvPr/>
          </p:nvSpPr>
          <p:spPr bwMode="auto">
            <a:xfrm>
              <a:off x="2007178" y="6856544"/>
              <a:ext cx="10462" cy="10462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0 h 5"/>
                <a:gd name="T4" fmla="*/ 0 w 5"/>
                <a:gd name="T5" fmla="*/ 5 h 5"/>
                <a:gd name="T6" fmla="*/ 2 w 5"/>
                <a:gd name="T7" fmla="*/ 5 h 5"/>
                <a:gd name="T8" fmla="*/ 5 w 5"/>
                <a:gd name="T9" fmla="*/ 5 h 5"/>
                <a:gd name="T10" fmla="*/ 5 w 5"/>
                <a:gd name="T11" fmla="*/ 0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AA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294"/>
            <p:cNvSpPr>
              <a:spLocks/>
            </p:cNvSpPr>
            <p:nvPr/>
          </p:nvSpPr>
          <p:spPr bwMode="auto">
            <a:xfrm>
              <a:off x="2043794" y="6870493"/>
              <a:ext cx="16565" cy="16565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8 w 8"/>
                <a:gd name="T7" fmla="*/ 4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3" y="6"/>
                    <a:pt x="4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2"/>
                    <a:pt x="6" y="1"/>
                    <a:pt x="4" y="0"/>
                  </a:cubicBezTo>
                </a:path>
              </a:pathLst>
            </a:custGeom>
            <a:solidFill>
              <a:srgbClr val="AA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295"/>
            <p:cNvSpPr>
              <a:spLocks/>
            </p:cNvSpPr>
            <p:nvPr/>
          </p:nvSpPr>
          <p:spPr bwMode="auto">
            <a:xfrm>
              <a:off x="1963587" y="6951572"/>
              <a:ext cx="14821" cy="15693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4 h 8"/>
                <a:gd name="T4" fmla="*/ 3 w 7"/>
                <a:gd name="T5" fmla="*/ 8 h 8"/>
                <a:gd name="T6" fmla="*/ 7 w 7"/>
                <a:gd name="T7" fmla="*/ 4 h 8"/>
                <a:gd name="T8" fmla="*/ 5 w 7"/>
                <a:gd name="T9" fmla="*/ 2 h 8"/>
                <a:gd name="T10" fmla="*/ 5 w 7"/>
                <a:gd name="T11" fmla="*/ 2 h 8"/>
                <a:gd name="T12" fmla="*/ 5 w 7"/>
                <a:gd name="T13" fmla="*/ 2 h 8"/>
                <a:gd name="T14" fmla="*/ 3 w 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</a:path>
              </a:pathLst>
            </a:custGeom>
            <a:solidFill>
              <a:srgbClr val="AA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296"/>
            <p:cNvSpPr>
              <a:spLocks/>
            </p:cNvSpPr>
            <p:nvPr/>
          </p:nvSpPr>
          <p:spPr bwMode="auto">
            <a:xfrm>
              <a:off x="1963587" y="6870493"/>
              <a:ext cx="14821" cy="16565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4 h 8"/>
                <a:gd name="T4" fmla="*/ 3 w 7"/>
                <a:gd name="T5" fmla="*/ 8 h 8"/>
                <a:gd name="T6" fmla="*/ 5 w 7"/>
                <a:gd name="T7" fmla="*/ 6 h 8"/>
                <a:gd name="T8" fmla="*/ 5 w 7"/>
                <a:gd name="T9" fmla="*/ 5 h 8"/>
                <a:gd name="T10" fmla="*/ 5 w 7"/>
                <a:gd name="T11" fmla="*/ 5 h 8"/>
                <a:gd name="T12" fmla="*/ 7 w 7"/>
                <a:gd name="T13" fmla="*/ 4 h 8"/>
                <a:gd name="T14" fmla="*/ 3 w 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A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297"/>
            <p:cNvSpPr>
              <a:spLocks/>
            </p:cNvSpPr>
            <p:nvPr/>
          </p:nvSpPr>
          <p:spPr bwMode="auto">
            <a:xfrm>
              <a:off x="2043794" y="6951572"/>
              <a:ext cx="16565" cy="15693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8 w 8"/>
                <a:gd name="T7" fmla="*/ 4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Oval 2298"/>
            <p:cNvSpPr>
              <a:spLocks noChangeArrowheads="1"/>
            </p:cNvSpPr>
            <p:nvPr/>
          </p:nvSpPr>
          <p:spPr bwMode="auto">
            <a:xfrm>
              <a:off x="1959228" y="6867006"/>
              <a:ext cx="105490" cy="104618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299"/>
            <p:cNvSpPr>
              <a:spLocks noEditPoints="1"/>
            </p:cNvSpPr>
            <p:nvPr/>
          </p:nvSpPr>
          <p:spPr bwMode="auto">
            <a:xfrm>
              <a:off x="1963587" y="6887058"/>
              <a:ext cx="6103" cy="10462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0 w 3"/>
                <a:gd name="T5" fmla="*/ 5 h 5"/>
                <a:gd name="T6" fmla="*/ 3 w 3"/>
                <a:gd name="T7" fmla="*/ 0 h 5"/>
                <a:gd name="T8" fmla="*/ 0 w 3"/>
                <a:gd name="T9" fmla="*/ 5 h 5"/>
                <a:gd name="T10" fmla="*/ 3 w 3"/>
                <a:gd name="T11" fmla="*/ 0 h 5"/>
                <a:gd name="T12" fmla="*/ 3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3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D4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300"/>
            <p:cNvSpPr>
              <a:spLocks noEditPoints="1"/>
            </p:cNvSpPr>
            <p:nvPr/>
          </p:nvSpPr>
          <p:spPr bwMode="auto">
            <a:xfrm>
              <a:off x="1959228" y="6918443"/>
              <a:ext cx="0" cy="3487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2 h 2"/>
                <a:gd name="T4" fmla="*/ 2 h 2"/>
                <a:gd name="T5" fmla="*/ 2 h 2"/>
                <a:gd name="T6" fmla="*/ 2 h 2"/>
                <a:gd name="T7" fmla="*/ 2 h 2"/>
                <a:gd name="T8" fmla="*/ 2 h 2"/>
                <a:gd name="T9" fmla="*/ 2 h 2"/>
                <a:gd name="T10" fmla="*/ 2 h 2"/>
                <a:gd name="T11" fmla="*/ 2 h 2"/>
                <a:gd name="T12" fmla="*/ 2 h 2"/>
                <a:gd name="T13" fmla="*/ 2 h 2"/>
                <a:gd name="T14" fmla="*/ 2 h 2"/>
                <a:gd name="T15" fmla="*/ 1 h 2"/>
                <a:gd name="T16" fmla="*/ 2 h 2"/>
                <a:gd name="T17" fmla="*/ 1 h 2"/>
                <a:gd name="T18" fmla="*/ 1 h 2"/>
                <a:gd name="T19" fmla="*/ 1 h 2"/>
                <a:gd name="T20" fmla="*/ 1 h 2"/>
                <a:gd name="T21" fmla="*/ 0 h 2"/>
                <a:gd name="T22" fmla="*/ 1 h 2"/>
                <a:gd name="T2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994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301"/>
            <p:cNvSpPr>
              <a:spLocks noEditPoints="1"/>
            </p:cNvSpPr>
            <p:nvPr/>
          </p:nvSpPr>
          <p:spPr bwMode="auto">
            <a:xfrm>
              <a:off x="1978408" y="6959419"/>
              <a:ext cx="12205" cy="7846"/>
            </a:xfrm>
            <a:custGeom>
              <a:avLst/>
              <a:gdLst>
                <a:gd name="T0" fmla="*/ 6 w 6"/>
                <a:gd name="T1" fmla="*/ 4 h 4"/>
                <a:gd name="T2" fmla="*/ 6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w 6"/>
                <a:gd name="T9" fmla="*/ 0 h 4"/>
                <a:gd name="T10" fmla="*/ 6 w 6"/>
                <a:gd name="T11" fmla="*/ 4 h 4"/>
                <a:gd name="T12" fmla="*/ 0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CD4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302"/>
            <p:cNvSpPr>
              <a:spLocks noEditPoints="1"/>
            </p:cNvSpPr>
            <p:nvPr/>
          </p:nvSpPr>
          <p:spPr bwMode="auto">
            <a:xfrm>
              <a:off x="1974049" y="6955060"/>
              <a:ext cx="4359" cy="4359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94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303"/>
            <p:cNvSpPr>
              <a:spLocks noEditPoints="1"/>
            </p:cNvSpPr>
            <p:nvPr/>
          </p:nvSpPr>
          <p:spPr bwMode="auto">
            <a:xfrm>
              <a:off x="1969690" y="6880955"/>
              <a:ext cx="4359" cy="610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1 h 3"/>
                <a:gd name="T8" fmla="*/ 2 w 2"/>
                <a:gd name="T9" fmla="*/ 0 h 3"/>
                <a:gd name="T10" fmla="*/ 2 w 2"/>
                <a:gd name="T11" fmla="*/ 0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94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304"/>
            <p:cNvSpPr>
              <a:spLocks/>
            </p:cNvSpPr>
            <p:nvPr/>
          </p:nvSpPr>
          <p:spPr bwMode="auto">
            <a:xfrm>
              <a:off x="1959228" y="6867006"/>
              <a:ext cx="54053" cy="104618"/>
            </a:xfrm>
            <a:custGeom>
              <a:avLst/>
              <a:gdLst>
                <a:gd name="T0" fmla="*/ 25 w 26"/>
                <a:gd name="T1" fmla="*/ 0 h 51"/>
                <a:gd name="T2" fmla="*/ 9 w 26"/>
                <a:gd name="T3" fmla="*/ 6 h 51"/>
                <a:gd name="T4" fmla="*/ 7 w 26"/>
                <a:gd name="T5" fmla="*/ 7 h 51"/>
                <a:gd name="T6" fmla="*/ 7 w 26"/>
                <a:gd name="T7" fmla="*/ 7 h 51"/>
                <a:gd name="T8" fmla="*/ 7 w 26"/>
                <a:gd name="T9" fmla="*/ 8 h 51"/>
                <a:gd name="T10" fmla="*/ 5 w 26"/>
                <a:gd name="T11" fmla="*/ 10 h 51"/>
                <a:gd name="T12" fmla="*/ 2 w 26"/>
                <a:gd name="T13" fmla="*/ 15 h 51"/>
                <a:gd name="T14" fmla="*/ 2 w 26"/>
                <a:gd name="T15" fmla="*/ 15 h 51"/>
                <a:gd name="T16" fmla="*/ 2 w 26"/>
                <a:gd name="T17" fmla="*/ 15 h 51"/>
                <a:gd name="T18" fmla="*/ 0 w 26"/>
                <a:gd name="T19" fmla="*/ 25 h 51"/>
                <a:gd name="T20" fmla="*/ 0 w 26"/>
                <a:gd name="T21" fmla="*/ 26 h 51"/>
                <a:gd name="T22" fmla="*/ 0 w 26"/>
                <a:gd name="T23" fmla="*/ 26 h 51"/>
                <a:gd name="T24" fmla="*/ 0 w 26"/>
                <a:gd name="T25" fmla="*/ 26 h 51"/>
                <a:gd name="T26" fmla="*/ 0 w 26"/>
                <a:gd name="T27" fmla="*/ 26 h 51"/>
                <a:gd name="T28" fmla="*/ 0 w 26"/>
                <a:gd name="T29" fmla="*/ 27 h 51"/>
                <a:gd name="T30" fmla="*/ 0 w 26"/>
                <a:gd name="T31" fmla="*/ 27 h 51"/>
                <a:gd name="T32" fmla="*/ 0 w 26"/>
                <a:gd name="T33" fmla="*/ 27 h 51"/>
                <a:gd name="T34" fmla="*/ 0 w 26"/>
                <a:gd name="T35" fmla="*/ 27 h 51"/>
                <a:gd name="T36" fmla="*/ 0 w 26"/>
                <a:gd name="T37" fmla="*/ 27 h 51"/>
                <a:gd name="T38" fmla="*/ 0 w 26"/>
                <a:gd name="T39" fmla="*/ 27 h 51"/>
                <a:gd name="T40" fmla="*/ 0 w 26"/>
                <a:gd name="T41" fmla="*/ 27 h 51"/>
                <a:gd name="T42" fmla="*/ 0 w 26"/>
                <a:gd name="T43" fmla="*/ 27 h 51"/>
                <a:gd name="T44" fmla="*/ 0 w 26"/>
                <a:gd name="T45" fmla="*/ 27 h 51"/>
                <a:gd name="T46" fmla="*/ 0 w 26"/>
                <a:gd name="T47" fmla="*/ 27 h 51"/>
                <a:gd name="T48" fmla="*/ 0 w 26"/>
                <a:gd name="T49" fmla="*/ 27 h 51"/>
                <a:gd name="T50" fmla="*/ 6 w 26"/>
                <a:gd name="T51" fmla="*/ 42 h 51"/>
                <a:gd name="T52" fmla="*/ 7 w 26"/>
                <a:gd name="T53" fmla="*/ 43 h 51"/>
                <a:gd name="T54" fmla="*/ 7 w 26"/>
                <a:gd name="T55" fmla="*/ 43 h 51"/>
                <a:gd name="T56" fmla="*/ 7 w 26"/>
                <a:gd name="T57" fmla="*/ 43 h 51"/>
                <a:gd name="T58" fmla="*/ 9 w 26"/>
                <a:gd name="T59" fmla="*/ 45 h 51"/>
                <a:gd name="T60" fmla="*/ 15 w 26"/>
                <a:gd name="T61" fmla="*/ 49 h 51"/>
                <a:gd name="T62" fmla="*/ 15 w 26"/>
                <a:gd name="T63" fmla="*/ 49 h 51"/>
                <a:gd name="T64" fmla="*/ 15 w 26"/>
                <a:gd name="T65" fmla="*/ 49 h 51"/>
                <a:gd name="T66" fmla="*/ 25 w 26"/>
                <a:gd name="T67" fmla="*/ 51 h 51"/>
                <a:gd name="T68" fmla="*/ 26 w 26"/>
                <a:gd name="T69" fmla="*/ 51 h 51"/>
                <a:gd name="T70" fmla="*/ 26 w 26"/>
                <a:gd name="T71" fmla="*/ 0 h 51"/>
                <a:gd name="T72" fmla="*/ 25 w 26"/>
                <a:gd name="T7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51">
                  <a:moveTo>
                    <a:pt x="25" y="0"/>
                  </a:moveTo>
                  <a:cubicBezTo>
                    <a:pt x="19" y="0"/>
                    <a:pt x="13" y="2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4" y="11"/>
                    <a:pt x="3" y="13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0" y="22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3"/>
                    <a:pt x="2" y="38"/>
                    <a:pt x="6" y="42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4"/>
                    <a:pt x="9" y="45"/>
                    <a:pt x="9" y="45"/>
                  </a:cubicBezTo>
                  <a:cubicBezTo>
                    <a:pt x="11" y="47"/>
                    <a:pt x="13" y="48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50"/>
                    <a:pt x="22" y="51"/>
                    <a:pt x="25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Rectangle 2305"/>
            <p:cNvSpPr>
              <a:spLocks noChangeArrowheads="1"/>
            </p:cNvSpPr>
            <p:nvPr/>
          </p:nvSpPr>
          <p:spPr bwMode="auto">
            <a:xfrm>
              <a:off x="2013280" y="6792901"/>
              <a:ext cx="189185" cy="13949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Rectangle 2306"/>
            <p:cNvSpPr>
              <a:spLocks noChangeArrowheads="1"/>
            </p:cNvSpPr>
            <p:nvPr/>
          </p:nvSpPr>
          <p:spPr bwMode="auto">
            <a:xfrm>
              <a:off x="2029845" y="6823415"/>
              <a:ext cx="146466" cy="12205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307"/>
            <p:cNvSpPr>
              <a:spLocks noEditPoints="1"/>
            </p:cNvSpPr>
            <p:nvPr/>
          </p:nvSpPr>
          <p:spPr bwMode="auto">
            <a:xfrm>
              <a:off x="2178054" y="6909725"/>
              <a:ext cx="57540" cy="37488"/>
            </a:xfrm>
            <a:custGeom>
              <a:avLst/>
              <a:gdLst>
                <a:gd name="T0" fmla="*/ 15 w 28"/>
                <a:gd name="T1" fmla="*/ 17 h 18"/>
                <a:gd name="T2" fmla="*/ 16 w 28"/>
                <a:gd name="T3" fmla="*/ 18 h 18"/>
                <a:gd name="T4" fmla="*/ 19 w 28"/>
                <a:gd name="T5" fmla="*/ 16 h 18"/>
                <a:gd name="T6" fmla="*/ 23 w 28"/>
                <a:gd name="T7" fmla="*/ 13 h 18"/>
                <a:gd name="T8" fmla="*/ 25 w 28"/>
                <a:gd name="T9" fmla="*/ 12 h 18"/>
                <a:gd name="T10" fmla="*/ 25 w 28"/>
                <a:gd name="T11" fmla="*/ 13 h 18"/>
                <a:gd name="T12" fmla="*/ 26 w 28"/>
                <a:gd name="T13" fmla="*/ 14 h 18"/>
                <a:gd name="T14" fmla="*/ 28 w 28"/>
                <a:gd name="T15" fmla="*/ 11 h 18"/>
                <a:gd name="T16" fmla="*/ 27 w 28"/>
                <a:gd name="T17" fmla="*/ 10 h 18"/>
                <a:gd name="T18" fmla="*/ 27 w 28"/>
                <a:gd name="T19" fmla="*/ 10 h 18"/>
                <a:gd name="T20" fmla="*/ 26 w 28"/>
                <a:gd name="T21" fmla="*/ 6 h 18"/>
                <a:gd name="T22" fmla="*/ 20 w 28"/>
                <a:gd name="T23" fmla="*/ 2 h 18"/>
                <a:gd name="T24" fmla="*/ 16 w 28"/>
                <a:gd name="T25" fmla="*/ 4 h 18"/>
                <a:gd name="T26" fmla="*/ 18 w 28"/>
                <a:gd name="T27" fmla="*/ 10 h 18"/>
                <a:gd name="T28" fmla="*/ 17 w 28"/>
                <a:gd name="T29" fmla="*/ 10 h 18"/>
                <a:gd name="T30" fmla="*/ 16 w 28"/>
                <a:gd name="T31" fmla="*/ 10 h 18"/>
                <a:gd name="T32" fmla="*/ 11 w 28"/>
                <a:gd name="T33" fmla="*/ 8 h 18"/>
                <a:gd name="T34" fmla="*/ 11 w 28"/>
                <a:gd name="T35" fmla="*/ 6 h 18"/>
                <a:gd name="T36" fmla="*/ 12 w 28"/>
                <a:gd name="T37" fmla="*/ 2 h 18"/>
                <a:gd name="T38" fmla="*/ 7 w 28"/>
                <a:gd name="T39" fmla="*/ 0 h 18"/>
                <a:gd name="T40" fmla="*/ 2 w 28"/>
                <a:gd name="T41" fmla="*/ 2 h 18"/>
                <a:gd name="T42" fmla="*/ 6 w 28"/>
                <a:gd name="T43" fmla="*/ 16 h 18"/>
                <a:gd name="T44" fmla="*/ 8 w 28"/>
                <a:gd name="T45" fmla="*/ 14 h 18"/>
                <a:gd name="T46" fmla="*/ 5 w 28"/>
                <a:gd name="T47" fmla="*/ 4 h 18"/>
                <a:gd name="T48" fmla="*/ 7 w 28"/>
                <a:gd name="T49" fmla="*/ 3 h 18"/>
                <a:gd name="T50" fmla="*/ 9 w 28"/>
                <a:gd name="T51" fmla="*/ 3 h 18"/>
                <a:gd name="T52" fmla="*/ 8 w 28"/>
                <a:gd name="T53" fmla="*/ 5 h 18"/>
                <a:gd name="T54" fmla="*/ 8 w 28"/>
                <a:gd name="T55" fmla="*/ 10 h 18"/>
                <a:gd name="T56" fmla="*/ 15 w 28"/>
                <a:gd name="T57" fmla="*/ 13 h 18"/>
                <a:gd name="T58" fmla="*/ 15 w 28"/>
                <a:gd name="T59" fmla="*/ 17 h 18"/>
                <a:gd name="T60" fmla="*/ 19 w 28"/>
                <a:gd name="T61" fmla="*/ 6 h 18"/>
                <a:gd name="T62" fmla="*/ 20 w 28"/>
                <a:gd name="T63" fmla="*/ 5 h 18"/>
                <a:gd name="T64" fmla="*/ 20 w 28"/>
                <a:gd name="T65" fmla="*/ 5 h 18"/>
                <a:gd name="T66" fmla="*/ 24 w 28"/>
                <a:gd name="T67" fmla="*/ 8 h 18"/>
                <a:gd name="T68" fmla="*/ 24 w 28"/>
                <a:gd name="T69" fmla="*/ 9 h 18"/>
                <a:gd name="T70" fmla="*/ 24 w 28"/>
                <a:gd name="T71" fmla="*/ 8 h 18"/>
                <a:gd name="T72" fmla="*/ 22 w 28"/>
                <a:gd name="T73" fmla="*/ 10 h 18"/>
                <a:gd name="T74" fmla="*/ 21 w 28"/>
                <a:gd name="T75" fmla="*/ 10 h 18"/>
                <a:gd name="T76" fmla="*/ 21 w 28"/>
                <a:gd name="T77" fmla="*/ 10 h 18"/>
                <a:gd name="T78" fmla="*/ 21 w 28"/>
                <a:gd name="T79" fmla="*/ 9 h 18"/>
                <a:gd name="T80" fmla="*/ 19 w 28"/>
                <a:gd name="T8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18">
                  <a:moveTo>
                    <a:pt x="15" y="17"/>
                  </a:moveTo>
                  <a:cubicBezTo>
                    <a:pt x="15" y="18"/>
                    <a:pt x="15" y="18"/>
                    <a:pt x="16" y="18"/>
                  </a:cubicBezTo>
                  <a:cubicBezTo>
                    <a:pt x="17" y="18"/>
                    <a:pt x="18" y="17"/>
                    <a:pt x="19" y="16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7"/>
                    <a:pt x="26" y="6"/>
                  </a:cubicBezTo>
                  <a:cubicBezTo>
                    <a:pt x="25" y="4"/>
                    <a:pt x="22" y="2"/>
                    <a:pt x="20" y="2"/>
                  </a:cubicBezTo>
                  <a:cubicBezTo>
                    <a:pt x="18" y="2"/>
                    <a:pt x="17" y="3"/>
                    <a:pt x="16" y="4"/>
                  </a:cubicBezTo>
                  <a:cubicBezTo>
                    <a:pt x="16" y="6"/>
                    <a:pt x="17" y="9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2" y="9"/>
                    <a:pt x="11" y="8"/>
                    <a:pt x="11" y="8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12" y="5"/>
                    <a:pt x="12" y="3"/>
                    <a:pt x="12" y="2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6"/>
                    <a:pt x="5" y="14"/>
                    <a:pt x="6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1"/>
                    <a:pt x="4" y="5"/>
                    <a:pt x="5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8" y="6"/>
                    <a:pt x="7" y="8"/>
                    <a:pt x="8" y="10"/>
                  </a:cubicBezTo>
                  <a:cubicBezTo>
                    <a:pt x="9" y="11"/>
                    <a:pt x="11" y="12"/>
                    <a:pt x="15" y="13"/>
                  </a:cubicBezTo>
                  <a:cubicBezTo>
                    <a:pt x="13" y="16"/>
                    <a:pt x="14" y="17"/>
                    <a:pt x="15" y="17"/>
                  </a:cubicBezTo>
                  <a:close/>
                  <a:moveTo>
                    <a:pt x="19" y="6"/>
                  </a:moveTo>
                  <a:cubicBezTo>
                    <a:pt x="19" y="6"/>
                    <a:pt x="19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3" y="6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8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308"/>
            <p:cNvSpPr>
              <a:spLocks/>
            </p:cNvSpPr>
            <p:nvPr/>
          </p:nvSpPr>
          <p:spPr bwMode="auto">
            <a:xfrm>
              <a:off x="2215542" y="6938495"/>
              <a:ext cx="26155" cy="19180"/>
            </a:xfrm>
            <a:custGeom>
              <a:avLst/>
              <a:gdLst>
                <a:gd name="T0" fmla="*/ 13 w 13"/>
                <a:gd name="T1" fmla="*/ 4 h 9"/>
                <a:gd name="T2" fmla="*/ 13 w 13"/>
                <a:gd name="T3" fmla="*/ 1 h 9"/>
                <a:gd name="T4" fmla="*/ 0 w 13"/>
                <a:gd name="T5" fmla="*/ 7 h 9"/>
                <a:gd name="T6" fmla="*/ 2 w 13"/>
                <a:gd name="T7" fmla="*/ 9 h 9"/>
                <a:gd name="T8" fmla="*/ 13 w 13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3" y="4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5" y="0"/>
                    <a:pt x="0" y="7"/>
                    <a:pt x="0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6" y="3"/>
                    <a:pt x="13" y="4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" name="组合 274"/>
          <p:cNvGrpSpPr>
            <a:grpSpLocks noChangeAspect="1"/>
          </p:cNvGrpSpPr>
          <p:nvPr/>
        </p:nvGrpSpPr>
        <p:grpSpPr>
          <a:xfrm>
            <a:off x="6466100" y="4452306"/>
            <a:ext cx="319174" cy="560413"/>
            <a:chOff x="2504114" y="1911587"/>
            <a:chExt cx="149953" cy="263289"/>
          </a:xfrm>
        </p:grpSpPr>
        <p:sp>
          <p:nvSpPr>
            <p:cNvPr id="276" name="Freeform 249"/>
            <p:cNvSpPr>
              <a:spLocks noEditPoints="1"/>
            </p:cNvSpPr>
            <p:nvPr/>
          </p:nvSpPr>
          <p:spPr bwMode="auto">
            <a:xfrm>
              <a:off x="2504114" y="1911587"/>
              <a:ext cx="149953" cy="263289"/>
            </a:xfrm>
            <a:custGeom>
              <a:avLst/>
              <a:gdLst>
                <a:gd name="T0" fmla="*/ 63 w 73"/>
                <a:gd name="T1" fmla="*/ 0 h 128"/>
                <a:gd name="T2" fmla="*/ 9 w 73"/>
                <a:gd name="T3" fmla="*/ 0 h 128"/>
                <a:gd name="T4" fmla="*/ 0 w 73"/>
                <a:gd name="T5" fmla="*/ 10 h 128"/>
                <a:gd name="T6" fmla="*/ 0 w 73"/>
                <a:gd name="T7" fmla="*/ 119 h 128"/>
                <a:gd name="T8" fmla="*/ 9 w 73"/>
                <a:gd name="T9" fmla="*/ 128 h 128"/>
                <a:gd name="T10" fmla="*/ 63 w 73"/>
                <a:gd name="T11" fmla="*/ 128 h 128"/>
                <a:gd name="T12" fmla="*/ 73 w 73"/>
                <a:gd name="T13" fmla="*/ 119 h 128"/>
                <a:gd name="T14" fmla="*/ 73 w 73"/>
                <a:gd name="T15" fmla="*/ 10 h 128"/>
                <a:gd name="T16" fmla="*/ 63 w 73"/>
                <a:gd name="T17" fmla="*/ 0 h 128"/>
                <a:gd name="T18" fmla="*/ 36 w 73"/>
                <a:gd name="T19" fmla="*/ 119 h 128"/>
                <a:gd name="T20" fmla="*/ 30 w 73"/>
                <a:gd name="T21" fmla="*/ 113 h 128"/>
                <a:gd name="T22" fmla="*/ 36 w 73"/>
                <a:gd name="T23" fmla="*/ 107 h 128"/>
                <a:gd name="T24" fmla="*/ 42 w 73"/>
                <a:gd name="T25" fmla="*/ 113 h 128"/>
                <a:gd name="T26" fmla="*/ 36 w 73"/>
                <a:gd name="T27" fmla="*/ 119 h 128"/>
                <a:gd name="T28" fmla="*/ 66 w 73"/>
                <a:gd name="T29" fmla="*/ 99 h 128"/>
                <a:gd name="T30" fmla="*/ 7 w 73"/>
                <a:gd name="T31" fmla="*/ 99 h 128"/>
                <a:gd name="T32" fmla="*/ 7 w 73"/>
                <a:gd name="T33" fmla="*/ 16 h 128"/>
                <a:gd name="T34" fmla="*/ 66 w 73"/>
                <a:gd name="T35" fmla="*/ 16 h 128"/>
                <a:gd name="T36" fmla="*/ 66 w 73"/>
                <a:gd name="T37" fmla="*/ 99 h 128"/>
                <a:gd name="T38" fmla="*/ 49 w 73"/>
                <a:gd name="T39" fmla="*/ 10 h 128"/>
                <a:gd name="T40" fmla="*/ 24 w 73"/>
                <a:gd name="T41" fmla="*/ 10 h 128"/>
                <a:gd name="T42" fmla="*/ 24 w 73"/>
                <a:gd name="T43" fmla="*/ 7 h 128"/>
                <a:gd name="T44" fmla="*/ 49 w 73"/>
                <a:gd name="T45" fmla="*/ 7 h 128"/>
                <a:gd name="T46" fmla="*/ 49 w 73"/>
                <a:gd name="T47" fmla="*/ 10 h 128"/>
                <a:gd name="T48" fmla="*/ 60 w 73"/>
                <a:gd name="T49" fmla="*/ 8 h 128"/>
                <a:gd name="T50" fmla="*/ 57 w 73"/>
                <a:gd name="T51" fmla="*/ 11 h 128"/>
                <a:gd name="T52" fmla="*/ 55 w 73"/>
                <a:gd name="T53" fmla="*/ 8 h 128"/>
                <a:gd name="T54" fmla="*/ 57 w 73"/>
                <a:gd name="T55" fmla="*/ 6 h 128"/>
                <a:gd name="T56" fmla="*/ 60 w 73"/>
                <a:gd name="T57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3" h="128">
                  <a:moveTo>
                    <a:pt x="6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4"/>
                    <a:pt x="4" y="128"/>
                    <a:pt x="9" y="128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69" y="128"/>
                    <a:pt x="73" y="124"/>
                    <a:pt x="73" y="119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4"/>
                    <a:pt x="69" y="0"/>
                    <a:pt x="63" y="0"/>
                  </a:cubicBezTo>
                  <a:moveTo>
                    <a:pt x="36" y="119"/>
                  </a:moveTo>
                  <a:cubicBezTo>
                    <a:pt x="33" y="119"/>
                    <a:pt x="30" y="117"/>
                    <a:pt x="30" y="113"/>
                  </a:cubicBezTo>
                  <a:cubicBezTo>
                    <a:pt x="30" y="110"/>
                    <a:pt x="33" y="107"/>
                    <a:pt x="36" y="107"/>
                  </a:cubicBezTo>
                  <a:cubicBezTo>
                    <a:pt x="40" y="107"/>
                    <a:pt x="42" y="110"/>
                    <a:pt x="42" y="113"/>
                  </a:cubicBezTo>
                  <a:cubicBezTo>
                    <a:pt x="42" y="117"/>
                    <a:pt x="40" y="119"/>
                    <a:pt x="36" y="119"/>
                  </a:cubicBezTo>
                  <a:moveTo>
                    <a:pt x="66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99"/>
                    <a:pt x="66" y="99"/>
                    <a:pt x="66" y="99"/>
                  </a:cubicBezTo>
                  <a:moveTo>
                    <a:pt x="49" y="10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moveTo>
                    <a:pt x="60" y="8"/>
                  </a:moveTo>
                  <a:cubicBezTo>
                    <a:pt x="60" y="10"/>
                    <a:pt x="59" y="11"/>
                    <a:pt x="57" y="11"/>
                  </a:cubicBezTo>
                  <a:cubicBezTo>
                    <a:pt x="56" y="11"/>
                    <a:pt x="55" y="10"/>
                    <a:pt x="55" y="8"/>
                  </a:cubicBezTo>
                  <a:cubicBezTo>
                    <a:pt x="55" y="7"/>
                    <a:pt x="56" y="6"/>
                    <a:pt x="57" y="6"/>
                  </a:cubicBezTo>
                  <a:cubicBezTo>
                    <a:pt x="59" y="6"/>
                    <a:pt x="60" y="7"/>
                    <a:pt x="60" y="8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Rectangle 250"/>
            <p:cNvSpPr>
              <a:spLocks noChangeArrowheads="1"/>
            </p:cNvSpPr>
            <p:nvPr/>
          </p:nvSpPr>
          <p:spPr bwMode="auto">
            <a:xfrm>
              <a:off x="2518063" y="1944716"/>
              <a:ext cx="122055" cy="170877"/>
            </a:xfrm>
            <a:prstGeom prst="rect">
              <a:avLst/>
            </a:prstGeom>
            <a:solidFill>
              <a:srgbClr val="E26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Rectangle 251"/>
            <p:cNvSpPr>
              <a:spLocks noChangeArrowheads="1"/>
            </p:cNvSpPr>
            <p:nvPr/>
          </p:nvSpPr>
          <p:spPr bwMode="auto">
            <a:xfrm>
              <a:off x="2518063" y="1944716"/>
              <a:ext cx="122055" cy="170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52"/>
            <p:cNvSpPr>
              <a:spLocks noEditPoints="1"/>
            </p:cNvSpPr>
            <p:nvPr/>
          </p:nvSpPr>
          <p:spPr bwMode="auto">
            <a:xfrm>
              <a:off x="2504114" y="1915946"/>
              <a:ext cx="149953" cy="258930"/>
            </a:xfrm>
            <a:custGeom>
              <a:avLst/>
              <a:gdLst>
                <a:gd name="T0" fmla="*/ 5 w 73"/>
                <a:gd name="T1" fmla="*/ 125 h 126"/>
                <a:gd name="T2" fmla="*/ 7 w 73"/>
                <a:gd name="T3" fmla="*/ 126 h 126"/>
                <a:gd name="T4" fmla="*/ 9 w 73"/>
                <a:gd name="T5" fmla="*/ 126 h 126"/>
                <a:gd name="T6" fmla="*/ 5 w 73"/>
                <a:gd name="T7" fmla="*/ 125 h 126"/>
                <a:gd name="T8" fmla="*/ 70 w 73"/>
                <a:gd name="T9" fmla="*/ 123 h 126"/>
                <a:gd name="T10" fmla="*/ 63 w 73"/>
                <a:gd name="T11" fmla="*/ 126 h 126"/>
                <a:gd name="T12" fmla="*/ 70 w 73"/>
                <a:gd name="T13" fmla="*/ 123 h 126"/>
                <a:gd name="T14" fmla="*/ 0 w 73"/>
                <a:gd name="T15" fmla="*/ 117 h 126"/>
                <a:gd name="T16" fmla="*/ 0 w 73"/>
                <a:gd name="T17" fmla="*/ 117 h 126"/>
                <a:gd name="T18" fmla="*/ 0 w 73"/>
                <a:gd name="T19" fmla="*/ 117 h 126"/>
                <a:gd name="T20" fmla="*/ 36 w 73"/>
                <a:gd name="T21" fmla="*/ 105 h 126"/>
                <a:gd name="T22" fmla="*/ 30 w 73"/>
                <a:gd name="T23" fmla="*/ 111 h 126"/>
                <a:gd name="T24" fmla="*/ 36 w 73"/>
                <a:gd name="T25" fmla="*/ 117 h 126"/>
                <a:gd name="T26" fmla="*/ 42 w 73"/>
                <a:gd name="T27" fmla="*/ 111 h 126"/>
                <a:gd name="T28" fmla="*/ 36 w 73"/>
                <a:gd name="T29" fmla="*/ 105 h 126"/>
                <a:gd name="T30" fmla="*/ 73 w 73"/>
                <a:gd name="T31" fmla="*/ 7 h 126"/>
                <a:gd name="T32" fmla="*/ 73 w 73"/>
                <a:gd name="T33" fmla="*/ 7 h 126"/>
                <a:gd name="T34" fmla="*/ 73 w 73"/>
                <a:gd name="T35" fmla="*/ 7 h 126"/>
                <a:gd name="T36" fmla="*/ 69 w 73"/>
                <a:gd name="T37" fmla="*/ 0 h 126"/>
                <a:gd name="T38" fmla="*/ 73 w 73"/>
                <a:gd name="T39" fmla="*/ 7 h 126"/>
                <a:gd name="T40" fmla="*/ 69 w 73"/>
                <a:gd name="T4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126">
                  <a:moveTo>
                    <a:pt x="5" y="125"/>
                  </a:moveTo>
                  <a:cubicBezTo>
                    <a:pt x="6" y="126"/>
                    <a:pt x="7" y="126"/>
                    <a:pt x="7" y="126"/>
                  </a:cubicBezTo>
                  <a:cubicBezTo>
                    <a:pt x="7" y="126"/>
                    <a:pt x="8" y="126"/>
                    <a:pt x="9" y="126"/>
                  </a:cubicBezTo>
                  <a:cubicBezTo>
                    <a:pt x="8" y="126"/>
                    <a:pt x="7" y="126"/>
                    <a:pt x="5" y="125"/>
                  </a:cubicBezTo>
                  <a:moveTo>
                    <a:pt x="70" y="123"/>
                  </a:moveTo>
                  <a:cubicBezTo>
                    <a:pt x="69" y="125"/>
                    <a:pt x="66" y="126"/>
                    <a:pt x="63" y="126"/>
                  </a:cubicBezTo>
                  <a:cubicBezTo>
                    <a:pt x="67" y="126"/>
                    <a:pt x="69" y="125"/>
                    <a:pt x="70" y="123"/>
                  </a:cubicBezTo>
                  <a:moveTo>
                    <a:pt x="0" y="117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moveTo>
                    <a:pt x="36" y="105"/>
                  </a:moveTo>
                  <a:cubicBezTo>
                    <a:pt x="33" y="105"/>
                    <a:pt x="30" y="108"/>
                    <a:pt x="30" y="111"/>
                  </a:cubicBezTo>
                  <a:cubicBezTo>
                    <a:pt x="30" y="115"/>
                    <a:pt x="33" y="117"/>
                    <a:pt x="36" y="117"/>
                  </a:cubicBezTo>
                  <a:cubicBezTo>
                    <a:pt x="40" y="117"/>
                    <a:pt x="42" y="115"/>
                    <a:pt x="42" y="111"/>
                  </a:cubicBezTo>
                  <a:cubicBezTo>
                    <a:pt x="42" y="108"/>
                    <a:pt x="40" y="105"/>
                    <a:pt x="36" y="105"/>
                  </a:cubicBezTo>
                  <a:moveTo>
                    <a:pt x="73" y="7"/>
                  </a:move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moveTo>
                    <a:pt x="69" y="0"/>
                  </a:moveTo>
                  <a:cubicBezTo>
                    <a:pt x="71" y="2"/>
                    <a:pt x="73" y="4"/>
                    <a:pt x="73" y="7"/>
                  </a:cubicBezTo>
                  <a:cubicBezTo>
                    <a:pt x="73" y="3"/>
                    <a:pt x="70" y="1"/>
                    <a:pt x="69" y="0"/>
                  </a:cubicBezTo>
                </a:path>
              </a:pathLst>
            </a:custGeom>
            <a:solidFill>
              <a:srgbClr val="32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53"/>
            <p:cNvSpPr>
              <a:spLocks noEditPoints="1"/>
            </p:cNvSpPr>
            <p:nvPr/>
          </p:nvSpPr>
          <p:spPr bwMode="auto">
            <a:xfrm>
              <a:off x="2504114" y="1915946"/>
              <a:ext cx="149953" cy="258930"/>
            </a:xfrm>
            <a:custGeom>
              <a:avLst/>
              <a:gdLst>
                <a:gd name="T0" fmla="*/ 36 w 73"/>
                <a:gd name="T1" fmla="*/ 117 h 126"/>
                <a:gd name="T2" fmla="*/ 30 w 73"/>
                <a:gd name="T3" fmla="*/ 111 h 126"/>
                <a:gd name="T4" fmla="*/ 36 w 73"/>
                <a:gd name="T5" fmla="*/ 105 h 126"/>
                <a:gd name="T6" fmla="*/ 42 w 73"/>
                <a:gd name="T7" fmla="*/ 111 h 126"/>
                <a:gd name="T8" fmla="*/ 36 w 73"/>
                <a:gd name="T9" fmla="*/ 117 h 126"/>
                <a:gd name="T10" fmla="*/ 69 w 73"/>
                <a:gd name="T11" fmla="*/ 0 h 126"/>
                <a:gd name="T12" fmla="*/ 59 w 73"/>
                <a:gd name="T13" fmla="*/ 14 h 126"/>
                <a:gd name="T14" fmla="*/ 66 w 73"/>
                <a:gd name="T15" fmla="*/ 14 h 126"/>
                <a:gd name="T16" fmla="*/ 66 w 73"/>
                <a:gd name="T17" fmla="*/ 97 h 126"/>
                <a:gd name="T18" fmla="*/ 12 w 73"/>
                <a:gd name="T19" fmla="*/ 97 h 126"/>
                <a:gd name="T20" fmla="*/ 0 w 73"/>
                <a:gd name="T21" fmla="*/ 117 h 126"/>
                <a:gd name="T22" fmla="*/ 0 w 73"/>
                <a:gd name="T23" fmla="*/ 117 h 126"/>
                <a:gd name="T24" fmla="*/ 0 w 73"/>
                <a:gd name="T25" fmla="*/ 117 h 126"/>
                <a:gd name="T26" fmla="*/ 5 w 73"/>
                <a:gd name="T27" fmla="*/ 125 h 126"/>
                <a:gd name="T28" fmla="*/ 9 w 73"/>
                <a:gd name="T29" fmla="*/ 126 h 126"/>
                <a:gd name="T30" fmla="*/ 63 w 73"/>
                <a:gd name="T31" fmla="*/ 126 h 126"/>
                <a:gd name="T32" fmla="*/ 63 w 73"/>
                <a:gd name="T33" fmla="*/ 126 h 126"/>
                <a:gd name="T34" fmla="*/ 70 w 73"/>
                <a:gd name="T35" fmla="*/ 123 h 126"/>
                <a:gd name="T36" fmla="*/ 73 w 73"/>
                <a:gd name="T37" fmla="*/ 117 h 126"/>
                <a:gd name="T38" fmla="*/ 73 w 73"/>
                <a:gd name="T39" fmla="*/ 8 h 126"/>
                <a:gd name="T40" fmla="*/ 73 w 73"/>
                <a:gd name="T41" fmla="*/ 8 h 126"/>
                <a:gd name="T42" fmla="*/ 73 w 73"/>
                <a:gd name="T43" fmla="*/ 7 h 126"/>
                <a:gd name="T44" fmla="*/ 73 w 73"/>
                <a:gd name="T45" fmla="*/ 7 h 126"/>
                <a:gd name="T46" fmla="*/ 73 w 73"/>
                <a:gd name="T47" fmla="*/ 7 h 126"/>
                <a:gd name="T48" fmla="*/ 69 w 73"/>
                <a:gd name="T49" fmla="*/ 0 h 126"/>
                <a:gd name="T50" fmla="*/ 69 w 73"/>
                <a:gd name="T5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126">
                  <a:moveTo>
                    <a:pt x="36" y="117"/>
                  </a:moveTo>
                  <a:cubicBezTo>
                    <a:pt x="33" y="117"/>
                    <a:pt x="30" y="115"/>
                    <a:pt x="30" y="111"/>
                  </a:cubicBezTo>
                  <a:cubicBezTo>
                    <a:pt x="30" y="108"/>
                    <a:pt x="33" y="105"/>
                    <a:pt x="36" y="105"/>
                  </a:cubicBezTo>
                  <a:cubicBezTo>
                    <a:pt x="40" y="105"/>
                    <a:pt x="42" y="108"/>
                    <a:pt x="42" y="111"/>
                  </a:cubicBezTo>
                  <a:cubicBezTo>
                    <a:pt x="42" y="115"/>
                    <a:pt x="40" y="117"/>
                    <a:pt x="36" y="117"/>
                  </a:cubicBezTo>
                  <a:moveTo>
                    <a:pt x="69" y="0"/>
                  </a:moveTo>
                  <a:cubicBezTo>
                    <a:pt x="59" y="14"/>
                    <a:pt x="59" y="14"/>
                    <a:pt x="59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2"/>
                    <a:pt x="3" y="124"/>
                    <a:pt x="5" y="125"/>
                  </a:cubicBezTo>
                  <a:cubicBezTo>
                    <a:pt x="7" y="126"/>
                    <a:pt x="8" y="126"/>
                    <a:pt x="9" y="126"/>
                  </a:cubicBezTo>
                  <a:cubicBezTo>
                    <a:pt x="19" y="126"/>
                    <a:pt x="56" y="126"/>
                    <a:pt x="63" y="126"/>
                  </a:cubicBezTo>
                  <a:cubicBezTo>
                    <a:pt x="63" y="126"/>
                    <a:pt x="63" y="126"/>
                    <a:pt x="63" y="126"/>
                  </a:cubicBezTo>
                  <a:cubicBezTo>
                    <a:pt x="66" y="126"/>
                    <a:pt x="69" y="125"/>
                    <a:pt x="70" y="123"/>
                  </a:cubicBezTo>
                  <a:cubicBezTo>
                    <a:pt x="73" y="121"/>
                    <a:pt x="73" y="117"/>
                    <a:pt x="73" y="117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4"/>
                    <a:pt x="71" y="2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3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Oval 254"/>
            <p:cNvSpPr>
              <a:spLocks noChangeArrowheads="1"/>
            </p:cNvSpPr>
            <p:nvPr/>
          </p:nvSpPr>
          <p:spPr bwMode="auto">
            <a:xfrm>
              <a:off x="2566013" y="2132157"/>
              <a:ext cx="24411" cy="24411"/>
            </a:xfrm>
            <a:prstGeom prst="ellipse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Rectangle 255"/>
            <p:cNvSpPr>
              <a:spLocks noChangeArrowheads="1"/>
            </p:cNvSpPr>
            <p:nvPr/>
          </p:nvSpPr>
          <p:spPr bwMode="auto">
            <a:xfrm>
              <a:off x="2552936" y="1925536"/>
              <a:ext cx="52309" cy="6103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Oval 256"/>
            <p:cNvSpPr>
              <a:spLocks noChangeArrowheads="1"/>
            </p:cNvSpPr>
            <p:nvPr/>
          </p:nvSpPr>
          <p:spPr bwMode="auto">
            <a:xfrm>
              <a:off x="2617451" y="1923792"/>
              <a:ext cx="10462" cy="10462"/>
            </a:xfrm>
            <a:prstGeom prst="ellipse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4" name="组合 283"/>
          <p:cNvGrpSpPr/>
          <p:nvPr/>
        </p:nvGrpSpPr>
        <p:grpSpPr>
          <a:xfrm>
            <a:off x="403014" y="4438146"/>
            <a:ext cx="532839" cy="588732"/>
            <a:chOff x="969713" y="2364933"/>
            <a:chExt cx="249340" cy="275495"/>
          </a:xfrm>
        </p:grpSpPr>
        <p:sp>
          <p:nvSpPr>
            <p:cNvPr id="285" name="Freeform 257"/>
            <p:cNvSpPr>
              <a:spLocks noEditPoints="1"/>
            </p:cNvSpPr>
            <p:nvPr/>
          </p:nvSpPr>
          <p:spPr bwMode="auto">
            <a:xfrm>
              <a:off x="969713" y="2364933"/>
              <a:ext cx="249340" cy="275495"/>
            </a:xfrm>
            <a:custGeom>
              <a:avLst/>
              <a:gdLst>
                <a:gd name="T0" fmla="*/ 103 w 121"/>
                <a:gd name="T1" fmla="*/ 0 h 134"/>
                <a:gd name="T2" fmla="*/ 121 w 121"/>
                <a:gd name="T3" fmla="*/ 19 h 134"/>
                <a:gd name="T4" fmla="*/ 121 w 121"/>
                <a:gd name="T5" fmla="*/ 114 h 134"/>
                <a:gd name="T6" fmla="*/ 103 w 121"/>
                <a:gd name="T7" fmla="*/ 134 h 134"/>
                <a:gd name="T8" fmla="*/ 19 w 121"/>
                <a:gd name="T9" fmla="*/ 134 h 134"/>
                <a:gd name="T10" fmla="*/ 0 w 121"/>
                <a:gd name="T11" fmla="*/ 114 h 134"/>
                <a:gd name="T12" fmla="*/ 0 w 121"/>
                <a:gd name="T13" fmla="*/ 19 h 134"/>
                <a:gd name="T14" fmla="*/ 19 w 121"/>
                <a:gd name="T15" fmla="*/ 0 h 134"/>
                <a:gd name="T16" fmla="*/ 103 w 121"/>
                <a:gd name="T17" fmla="*/ 0 h 134"/>
                <a:gd name="T18" fmla="*/ 103 w 121"/>
                <a:gd name="T19" fmla="*/ 10 h 134"/>
                <a:gd name="T20" fmla="*/ 19 w 121"/>
                <a:gd name="T21" fmla="*/ 10 h 134"/>
                <a:gd name="T22" fmla="*/ 10 w 121"/>
                <a:gd name="T23" fmla="*/ 19 h 134"/>
                <a:gd name="T24" fmla="*/ 10 w 121"/>
                <a:gd name="T25" fmla="*/ 114 h 134"/>
                <a:gd name="T26" fmla="*/ 19 w 121"/>
                <a:gd name="T27" fmla="*/ 124 h 134"/>
                <a:gd name="T28" fmla="*/ 103 w 121"/>
                <a:gd name="T29" fmla="*/ 124 h 134"/>
                <a:gd name="T30" fmla="*/ 112 w 121"/>
                <a:gd name="T31" fmla="*/ 114 h 134"/>
                <a:gd name="T32" fmla="*/ 112 w 121"/>
                <a:gd name="T33" fmla="*/ 19 h 134"/>
                <a:gd name="T34" fmla="*/ 103 w 121"/>
                <a:gd name="T35" fmla="*/ 1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4">
                  <a:moveTo>
                    <a:pt x="103" y="0"/>
                  </a:moveTo>
                  <a:cubicBezTo>
                    <a:pt x="113" y="0"/>
                    <a:pt x="121" y="9"/>
                    <a:pt x="121" y="19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25"/>
                    <a:pt x="113" y="134"/>
                    <a:pt x="103" y="134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9" y="134"/>
                    <a:pt x="0" y="125"/>
                    <a:pt x="0" y="1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0"/>
                    <a:pt x="19" y="0"/>
                  </a:cubicBezTo>
                  <a:cubicBezTo>
                    <a:pt x="103" y="0"/>
                    <a:pt x="103" y="0"/>
                    <a:pt x="103" y="0"/>
                  </a:cubicBezTo>
                  <a:moveTo>
                    <a:pt x="103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4" y="10"/>
                    <a:pt x="10" y="14"/>
                    <a:pt x="10" y="19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20"/>
                    <a:pt x="14" y="124"/>
                    <a:pt x="19" y="124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08" y="124"/>
                    <a:pt x="112" y="120"/>
                    <a:pt x="112" y="114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4"/>
                    <a:pt x="108" y="10"/>
                    <a:pt x="103" y="10"/>
                  </a:cubicBezTo>
                </a:path>
              </a:pathLst>
            </a:custGeom>
            <a:solidFill>
              <a:srgbClr val="CCC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58"/>
            <p:cNvSpPr>
              <a:spLocks/>
            </p:cNvSpPr>
            <p:nvPr/>
          </p:nvSpPr>
          <p:spPr bwMode="auto">
            <a:xfrm>
              <a:off x="990636" y="2384984"/>
              <a:ext cx="210108" cy="88926"/>
            </a:xfrm>
            <a:custGeom>
              <a:avLst/>
              <a:gdLst>
                <a:gd name="T0" fmla="*/ 93 w 102"/>
                <a:gd name="T1" fmla="*/ 0 h 43"/>
                <a:gd name="T2" fmla="*/ 9 w 102"/>
                <a:gd name="T3" fmla="*/ 0 h 43"/>
                <a:gd name="T4" fmla="*/ 0 w 102"/>
                <a:gd name="T5" fmla="*/ 9 h 43"/>
                <a:gd name="T6" fmla="*/ 0 w 102"/>
                <a:gd name="T7" fmla="*/ 43 h 43"/>
                <a:gd name="T8" fmla="*/ 102 w 102"/>
                <a:gd name="T9" fmla="*/ 43 h 43"/>
                <a:gd name="T10" fmla="*/ 102 w 102"/>
                <a:gd name="T11" fmla="*/ 9 h 43"/>
                <a:gd name="T12" fmla="*/ 93 w 102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43">
                  <a:moveTo>
                    <a:pt x="9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4"/>
                    <a:pt x="98" y="0"/>
                    <a:pt x="93" y="0"/>
                  </a:cubicBezTo>
                </a:path>
              </a:pathLst>
            </a:custGeom>
            <a:solidFill>
              <a:srgbClr val="31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59"/>
            <p:cNvSpPr>
              <a:spLocks/>
            </p:cNvSpPr>
            <p:nvPr/>
          </p:nvSpPr>
          <p:spPr bwMode="auto">
            <a:xfrm>
              <a:off x="969713" y="2364933"/>
              <a:ext cx="249340" cy="108977"/>
            </a:xfrm>
            <a:custGeom>
              <a:avLst/>
              <a:gdLst>
                <a:gd name="T0" fmla="*/ 103 w 121"/>
                <a:gd name="T1" fmla="*/ 0 h 53"/>
                <a:gd name="T2" fmla="*/ 19 w 121"/>
                <a:gd name="T3" fmla="*/ 0 h 53"/>
                <a:gd name="T4" fmla="*/ 0 w 121"/>
                <a:gd name="T5" fmla="*/ 19 h 53"/>
                <a:gd name="T6" fmla="*/ 0 w 121"/>
                <a:gd name="T7" fmla="*/ 53 h 53"/>
                <a:gd name="T8" fmla="*/ 10 w 121"/>
                <a:gd name="T9" fmla="*/ 53 h 53"/>
                <a:gd name="T10" fmla="*/ 10 w 121"/>
                <a:gd name="T11" fmla="*/ 19 h 53"/>
                <a:gd name="T12" fmla="*/ 19 w 121"/>
                <a:gd name="T13" fmla="*/ 10 h 53"/>
                <a:gd name="T14" fmla="*/ 103 w 121"/>
                <a:gd name="T15" fmla="*/ 10 h 53"/>
                <a:gd name="T16" fmla="*/ 112 w 121"/>
                <a:gd name="T17" fmla="*/ 19 h 53"/>
                <a:gd name="T18" fmla="*/ 112 w 121"/>
                <a:gd name="T19" fmla="*/ 53 h 53"/>
                <a:gd name="T20" fmla="*/ 121 w 121"/>
                <a:gd name="T21" fmla="*/ 53 h 53"/>
                <a:gd name="T22" fmla="*/ 121 w 121"/>
                <a:gd name="T23" fmla="*/ 19 h 53"/>
                <a:gd name="T24" fmla="*/ 103 w 121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53">
                  <a:moveTo>
                    <a:pt x="103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4"/>
                    <a:pt x="14" y="10"/>
                    <a:pt x="19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8" y="10"/>
                    <a:pt x="112" y="14"/>
                    <a:pt x="112" y="19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9"/>
                    <a:pt x="113" y="0"/>
                    <a:pt x="103" y="0"/>
                  </a:cubicBezTo>
                </a:path>
              </a:pathLst>
            </a:custGeom>
            <a:solidFill>
              <a:srgbClr val="A3A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60"/>
            <p:cNvSpPr>
              <a:spLocks noEditPoints="1"/>
            </p:cNvSpPr>
            <p:nvPr/>
          </p:nvSpPr>
          <p:spPr bwMode="auto">
            <a:xfrm>
              <a:off x="1004586" y="2398062"/>
              <a:ext cx="183954" cy="69746"/>
            </a:xfrm>
            <a:custGeom>
              <a:avLst/>
              <a:gdLst>
                <a:gd name="T0" fmla="*/ 83 w 89"/>
                <a:gd name="T1" fmla="*/ 0 h 34"/>
                <a:gd name="T2" fmla="*/ 7 w 89"/>
                <a:gd name="T3" fmla="*/ 0 h 34"/>
                <a:gd name="T4" fmla="*/ 0 w 89"/>
                <a:gd name="T5" fmla="*/ 6 h 34"/>
                <a:gd name="T6" fmla="*/ 0 w 89"/>
                <a:gd name="T7" fmla="*/ 30 h 34"/>
                <a:gd name="T8" fmla="*/ 6 w 89"/>
                <a:gd name="T9" fmla="*/ 34 h 34"/>
                <a:gd name="T10" fmla="*/ 84 w 89"/>
                <a:gd name="T11" fmla="*/ 34 h 34"/>
                <a:gd name="T12" fmla="*/ 89 w 89"/>
                <a:gd name="T13" fmla="*/ 30 h 34"/>
                <a:gd name="T14" fmla="*/ 89 w 89"/>
                <a:gd name="T15" fmla="*/ 7 h 34"/>
                <a:gd name="T16" fmla="*/ 83 w 89"/>
                <a:gd name="T17" fmla="*/ 0 h 34"/>
                <a:gd name="T18" fmla="*/ 60 w 89"/>
                <a:gd name="T19" fmla="*/ 20 h 34"/>
                <a:gd name="T20" fmla="*/ 60 w 89"/>
                <a:gd name="T21" fmla="*/ 24 h 34"/>
                <a:gd name="T22" fmla="*/ 59 w 89"/>
                <a:gd name="T23" fmla="*/ 26 h 34"/>
                <a:gd name="T24" fmla="*/ 56 w 89"/>
                <a:gd name="T25" fmla="*/ 28 h 34"/>
                <a:gd name="T26" fmla="*/ 53 w 89"/>
                <a:gd name="T27" fmla="*/ 29 h 34"/>
                <a:gd name="T28" fmla="*/ 49 w 89"/>
                <a:gd name="T29" fmla="*/ 28 h 34"/>
                <a:gd name="T30" fmla="*/ 47 w 89"/>
                <a:gd name="T31" fmla="*/ 26 h 34"/>
                <a:gd name="T32" fmla="*/ 46 w 89"/>
                <a:gd name="T33" fmla="*/ 24 h 34"/>
                <a:gd name="T34" fmla="*/ 45 w 89"/>
                <a:gd name="T35" fmla="*/ 20 h 34"/>
                <a:gd name="T36" fmla="*/ 45 w 89"/>
                <a:gd name="T37" fmla="*/ 11 h 34"/>
                <a:gd name="T38" fmla="*/ 46 w 89"/>
                <a:gd name="T39" fmla="*/ 6 h 34"/>
                <a:gd name="T40" fmla="*/ 48 w 89"/>
                <a:gd name="T41" fmla="*/ 3 h 34"/>
                <a:gd name="T42" fmla="*/ 53 w 89"/>
                <a:gd name="T43" fmla="*/ 2 h 34"/>
                <a:gd name="T44" fmla="*/ 56 w 89"/>
                <a:gd name="T45" fmla="*/ 3 h 34"/>
                <a:gd name="T46" fmla="*/ 59 w 89"/>
                <a:gd name="T47" fmla="*/ 5 h 34"/>
                <a:gd name="T48" fmla="*/ 60 w 89"/>
                <a:gd name="T49" fmla="*/ 7 h 34"/>
                <a:gd name="T50" fmla="*/ 60 w 89"/>
                <a:gd name="T51" fmla="*/ 11 h 34"/>
                <a:gd name="T52" fmla="*/ 60 w 89"/>
                <a:gd name="T53" fmla="*/ 20 h 34"/>
                <a:gd name="T54" fmla="*/ 82 w 89"/>
                <a:gd name="T55" fmla="*/ 20 h 34"/>
                <a:gd name="T56" fmla="*/ 82 w 89"/>
                <a:gd name="T57" fmla="*/ 24 h 34"/>
                <a:gd name="T58" fmla="*/ 80 w 89"/>
                <a:gd name="T59" fmla="*/ 26 h 34"/>
                <a:gd name="T60" fmla="*/ 78 w 89"/>
                <a:gd name="T61" fmla="*/ 28 h 34"/>
                <a:gd name="T62" fmla="*/ 75 w 89"/>
                <a:gd name="T63" fmla="*/ 29 h 34"/>
                <a:gd name="T64" fmla="*/ 71 w 89"/>
                <a:gd name="T65" fmla="*/ 28 h 34"/>
                <a:gd name="T66" fmla="*/ 69 w 89"/>
                <a:gd name="T67" fmla="*/ 26 h 34"/>
                <a:gd name="T68" fmla="*/ 68 w 89"/>
                <a:gd name="T69" fmla="*/ 24 h 34"/>
                <a:gd name="T70" fmla="*/ 67 w 89"/>
                <a:gd name="T71" fmla="*/ 20 h 34"/>
                <a:gd name="T72" fmla="*/ 67 w 89"/>
                <a:gd name="T73" fmla="*/ 11 h 34"/>
                <a:gd name="T74" fmla="*/ 68 w 89"/>
                <a:gd name="T75" fmla="*/ 6 h 34"/>
                <a:gd name="T76" fmla="*/ 70 w 89"/>
                <a:gd name="T77" fmla="*/ 3 h 34"/>
                <a:gd name="T78" fmla="*/ 74 w 89"/>
                <a:gd name="T79" fmla="*/ 2 h 34"/>
                <a:gd name="T80" fmla="*/ 78 w 89"/>
                <a:gd name="T81" fmla="*/ 3 h 34"/>
                <a:gd name="T82" fmla="*/ 81 w 89"/>
                <a:gd name="T83" fmla="*/ 5 h 34"/>
                <a:gd name="T84" fmla="*/ 82 w 89"/>
                <a:gd name="T85" fmla="*/ 7 h 34"/>
                <a:gd name="T86" fmla="*/ 82 w 89"/>
                <a:gd name="T87" fmla="*/ 11 h 34"/>
                <a:gd name="T88" fmla="*/ 82 w 89"/>
                <a:gd name="T8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34">
                  <a:moveTo>
                    <a:pt x="8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1" y="34"/>
                    <a:pt x="6" y="3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8" y="34"/>
                    <a:pt x="89" y="32"/>
                    <a:pt x="89" y="3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4"/>
                    <a:pt x="87" y="0"/>
                    <a:pt x="83" y="0"/>
                  </a:cubicBezTo>
                  <a:close/>
                  <a:moveTo>
                    <a:pt x="60" y="20"/>
                  </a:moveTo>
                  <a:cubicBezTo>
                    <a:pt x="60" y="22"/>
                    <a:pt x="60" y="23"/>
                    <a:pt x="60" y="24"/>
                  </a:cubicBezTo>
                  <a:cubicBezTo>
                    <a:pt x="60" y="25"/>
                    <a:pt x="59" y="26"/>
                    <a:pt x="59" y="26"/>
                  </a:cubicBezTo>
                  <a:cubicBezTo>
                    <a:pt x="58" y="27"/>
                    <a:pt x="57" y="28"/>
                    <a:pt x="56" y="28"/>
                  </a:cubicBezTo>
                  <a:cubicBezTo>
                    <a:pt x="55" y="28"/>
                    <a:pt x="54" y="29"/>
                    <a:pt x="53" y="29"/>
                  </a:cubicBezTo>
                  <a:cubicBezTo>
                    <a:pt x="52" y="29"/>
                    <a:pt x="50" y="28"/>
                    <a:pt x="49" y="28"/>
                  </a:cubicBezTo>
                  <a:cubicBezTo>
                    <a:pt x="48" y="28"/>
                    <a:pt x="48" y="27"/>
                    <a:pt x="47" y="26"/>
                  </a:cubicBezTo>
                  <a:cubicBezTo>
                    <a:pt x="46" y="26"/>
                    <a:pt x="46" y="25"/>
                    <a:pt x="46" y="24"/>
                  </a:cubicBezTo>
                  <a:cubicBezTo>
                    <a:pt x="45" y="23"/>
                    <a:pt x="45" y="22"/>
                    <a:pt x="45" y="2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9"/>
                    <a:pt x="46" y="7"/>
                    <a:pt x="46" y="6"/>
                  </a:cubicBezTo>
                  <a:cubicBezTo>
                    <a:pt x="46" y="5"/>
                    <a:pt x="47" y="4"/>
                    <a:pt x="48" y="3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54" y="2"/>
                    <a:pt x="55" y="3"/>
                    <a:pt x="56" y="3"/>
                  </a:cubicBezTo>
                  <a:cubicBezTo>
                    <a:pt x="57" y="4"/>
                    <a:pt x="58" y="4"/>
                    <a:pt x="59" y="5"/>
                  </a:cubicBezTo>
                  <a:cubicBezTo>
                    <a:pt x="59" y="6"/>
                    <a:pt x="60" y="6"/>
                    <a:pt x="60" y="7"/>
                  </a:cubicBezTo>
                  <a:cubicBezTo>
                    <a:pt x="60" y="8"/>
                    <a:pt x="60" y="9"/>
                    <a:pt x="60" y="11"/>
                  </a:cubicBezTo>
                  <a:lnTo>
                    <a:pt x="60" y="20"/>
                  </a:lnTo>
                  <a:close/>
                  <a:moveTo>
                    <a:pt x="82" y="20"/>
                  </a:moveTo>
                  <a:cubicBezTo>
                    <a:pt x="82" y="22"/>
                    <a:pt x="82" y="23"/>
                    <a:pt x="82" y="24"/>
                  </a:cubicBezTo>
                  <a:cubicBezTo>
                    <a:pt x="82" y="25"/>
                    <a:pt x="81" y="26"/>
                    <a:pt x="80" y="26"/>
                  </a:cubicBezTo>
                  <a:cubicBezTo>
                    <a:pt x="80" y="27"/>
                    <a:pt x="79" y="28"/>
                    <a:pt x="78" y="28"/>
                  </a:cubicBezTo>
                  <a:cubicBezTo>
                    <a:pt x="77" y="28"/>
                    <a:pt x="76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0" y="28"/>
                    <a:pt x="69" y="27"/>
                    <a:pt x="69" y="26"/>
                  </a:cubicBezTo>
                  <a:cubicBezTo>
                    <a:pt x="68" y="26"/>
                    <a:pt x="68" y="25"/>
                    <a:pt x="68" y="24"/>
                  </a:cubicBezTo>
                  <a:cubicBezTo>
                    <a:pt x="67" y="23"/>
                    <a:pt x="67" y="22"/>
                    <a:pt x="67" y="2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7" y="9"/>
                    <a:pt x="67" y="7"/>
                    <a:pt x="68" y="6"/>
                  </a:cubicBezTo>
                  <a:cubicBezTo>
                    <a:pt x="68" y="5"/>
                    <a:pt x="69" y="4"/>
                    <a:pt x="70" y="3"/>
                  </a:cubicBezTo>
                  <a:cubicBezTo>
                    <a:pt x="71" y="3"/>
                    <a:pt x="73" y="2"/>
                    <a:pt x="74" y="2"/>
                  </a:cubicBezTo>
                  <a:cubicBezTo>
                    <a:pt x="76" y="2"/>
                    <a:pt x="77" y="3"/>
                    <a:pt x="78" y="3"/>
                  </a:cubicBezTo>
                  <a:cubicBezTo>
                    <a:pt x="79" y="4"/>
                    <a:pt x="80" y="4"/>
                    <a:pt x="81" y="5"/>
                  </a:cubicBezTo>
                  <a:cubicBezTo>
                    <a:pt x="81" y="6"/>
                    <a:pt x="82" y="6"/>
                    <a:pt x="82" y="7"/>
                  </a:cubicBezTo>
                  <a:cubicBezTo>
                    <a:pt x="82" y="8"/>
                    <a:pt x="82" y="9"/>
                    <a:pt x="82" y="11"/>
                  </a:cubicBezTo>
                  <a:lnTo>
                    <a:pt x="82" y="20"/>
                  </a:lnTo>
                  <a:close/>
                </a:path>
              </a:pathLst>
            </a:custGeom>
            <a:solidFill>
              <a:srgbClr val="98B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61"/>
            <p:cNvSpPr>
              <a:spLocks/>
            </p:cNvSpPr>
            <p:nvPr/>
          </p:nvSpPr>
          <p:spPr bwMode="auto">
            <a:xfrm>
              <a:off x="1103973" y="2410267"/>
              <a:ext cx="18308" cy="40975"/>
            </a:xfrm>
            <a:custGeom>
              <a:avLst/>
              <a:gdLst>
                <a:gd name="T0" fmla="*/ 5 w 9"/>
                <a:gd name="T1" fmla="*/ 0 h 20"/>
                <a:gd name="T2" fmla="*/ 1 w 9"/>
                <a:gd name="T3" fmla="*/ 0 h 20"/>
                <a:gd name="T4" fmla="*/ 0 w 9"/>
                <a:gd name="T5" fmla="*/ 3 h 20"/>
                <a:gd name="T6" fmla="*/ 0 w 9"/>
                <a:gd name="T7" fmla="*/ 16 h 20"/>
                <a:gd name="T8" fmla="*/ 1 w 9"/>
                <a:gd name="T9" fmla="*/ 19 h 20"/>
                <a:gd name="T10" fmla="*/ 5 w 9"/>
                <a:gd name="T11" fmla="*/ 20 h 20"/>
                <a:gd name="T12" fmla="*/ 8 w 9"/>
                <a:gd name="T13" fmla="*/ 19 h 20"/>
                <a:gd name="T14" fmla="*/ 9 w 9"/>
                <a:gd name="T15" fmla="*/ 17 h 20"/>
                <a:gd name="T16" fmla="*/ 9 w 9"/>
                <a:gd name="T17" fmla="*/ 3 h 20"/>
                <a:gd name="T18" fmla="*/ 8 w 9"/>
                <a:gd name="T19" fmla="*/ 0 h 20"/>
                <a:gd name="T20" fmla="*/ 5 w 9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0">
                  <a:moveTo>
                    <a:pt x="5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2" y="20"/>
                    <a:pt x="3" y="20"/>
                    <a:pt x="5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98B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62"/>
            <p:cNvSpPr>
              <a:spLocks/>
            </p:cNvSpPr>
            <p:nvPr/>
          </p:nvSpPr>
          <p:spPr bwMode="auto">
            <a:xfrm>
              <a:off x="1149308" y="2410267"/>
              <a:ext cx="18308" cy="40975"/>
            </a:xfrm>
            <a:custGeom>
              <a:avLst/>
              <a:gdLst>
                <a:gd name="T0" fmla="*/ 4 w 9"/>
                <a:gd name="T1" fmla="*/ 0 h 20"/>
                <a:gd name="T2" fmla="*/ 1 w 9"/>
                <a:gd name="T3" fmla="*/ 0 h 20"/>
                <a:gd name="T4" fmla="*/ 0 w 9"/>
                <a:gd name="T5" fmla="*/ 3 h 20"/>
                <a:gd name="T6" fmla="*/ 0 w 9"/>
                <a:gd name="T7" fmla="*/ 16 h 20"/>
                <a:gd name="T8" fmla="*/ 1 w 9"/>
                <a:gd name="T9" fmla="*/ 19 h 20"/>
                <a:gd name="T10" fmla="*/ 4 w 9"/>
                <a:gd name="T11" fmla="*/ 20 h 20"/>
                <a:gd name="T12" fmla="*/ 8 w 9"/>
                <a:gd name="T13" fmla="*/ 19 h 20"/>
                <a:gd name="T14" fmla="*/ 9 w 9"/>
                <a:gd name="T15" fmla="*/ 17 h 20"/>
                <a:gd name="T16" fmla="*/ 9 w 9"/>
                <a:gd name="T17" fmla="*/ 3 h 20"/>
                <a:gd name="T18" fmla="*/ 8 w 9"/>
                <a:gd name="T19" fmla="*/ 0 h 20"/>
                <a:gd name="T20" fmla="*/ 4 w 9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8" y="19"/>
                    <a:pt x="9" y="18"/>
                    <a:pt x="9" y="1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98B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63"/>
            <p:cNvSpPr>
              <a:spLocks noEditPoints="1"/>
            </p:cNvSpPr>
            <p:nvPr/>
          </p:nvSpPr>
          <p:spPr bwMode="auto">
            <a:xfrm>
              <a:off x="1103973" y="2481756"/>
              <a:ext cx="78464" cy="126414"/>
            </a:xfrm>
            <a:custGeom>
              <a:avLst/>
              <a:gdLst>
                <a:gd name="T0" fmla="*/ 34 w 38"/>
                <a:gd name="T1" fmla="*/ 0 h 61"/>
                <a:gd name="T2" fmla="*/ 6 w 38"/>
                <a:gd name="T3" fmla="*/ 0 h 61"/>
                <a:gd name="T4" fmla="*/ 0 w 38"/>
                <a:gd name="T5" fmla="*/ 5 h 61"/>
                <a:gd name="T6" fmla="*/ 0 w 38"/>
                <a:gd name="T7" fmla="*/ 54 h 61"/>
                <a:gd name="T8" fmla="*/ 5 w 38"/>
                <a:gd name="T9" fmla="*/ 60 h 61"/>
                <a:gd name="T10" fmla="*/ 35 w 38"/>
                <a:gd name="T11" fmla="*/ 60 h 61"/>
                <a:gd name="T12" fmla="*/ 38 w 38"/>
                <a:gd name="T13" fmla="*/ 56 h 61"/>
                <a:gd name="T14" fmla="*/ 38 w 38"/>
                <a:gd name="T15" fmla="*/ 7 h 61"/>
                <a:gd name="T16" fmla="*/ 34 w 38"/>
                <a:gd name="T17" fmla="*/ 0 h 61"/>
                <a:gd name="T18" fmla="*/ 9 w 38"/>
                <a:gd name="T19" fmla="*/ 18 h 61"/>
                <a:gd name="T20" fmla="*/ 32 w 38"/>
                <a:gd name="T21" fmla="*/ 18 h 61"/>
                <a:gd name="T22" fmla="*/ 32 w 38"/>
                <a:gd name="T23" fmla="*/ 26 h 61"/>
                <a:gd name="T24" fmla="*/ 9 w 38"/>
                <a:gd name="T25" fmla="*/ 26 h 61"/>
                <a:gd name="T26" fmla="*/ 9 w 38"/>
                <a:gd name="T27" fmla="*/ 18 h 61"/>
                <a:gd name="T28" fmla="*/ 32 w 38"/>
                <a:gd name="T29" fmla="*/ 41 h 61"/>
                <a:gd name="T30" fmla="*/ 9 w 38"/>
                <a:gd name="T31" fmla="*/ 41 h 61"/>
                <a:gd name="T32" fmla="*/ 9 w 38"/>
                <a:gd name="T33" fmla="*/ 32 h 61"/>
                <a:gd name="T34" fmla="*/ 32 w 38"/>
                <a:gd name="T35" fmla="*/ 32 h 61"/>
                <a:gd name="T36" fmla="*/ 32 w 38"/>
                <a:gd name="T37" fmla="*/ 4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61">
                  <a:moveTo>
                    <a:pt x="3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1" y="60"/>
                    <a:pt x="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8" y="60"/>
                    <a:pt x="38" y="61"/>
                    <a:pt x="38" y="56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1"/>
                    <a:pt x="37" y="0"/>
                    <a:pt x="34" y="0"/>
                  </a:cubicBezTo>
                  <a:close/>
                  <a:moveTo>
                    <a:pt x="9" y="18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9" y="26"/>
                    <a:pt x="9" y="26"/>
                    <a:pt x="9" y="26"/>
                  </a:cubicBezTo>
                  <a:lnTo>
                    <a:pt x="9" y="18"/>
                  </a:lnTo>
                  <a:close/>
                  <a:moveTo>
                    <a:pt x="32" y="41"/>
                  </a:moveTo>
                  <a:cubicBezTo>
                    <a:pt x="9" y="41"/>
                    <a:pt x="9" y="41"/>
                    <a:pt x="9" y="4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32" y="32"/>
                    <a:pt x="32" y="32"/>
                    <a:pt x="32" y="32"/>
                  </a:cubicBezTo>
                  <a:lnTo>
                    <a:pt x="32" y="41"/>
                  </a:lnTo>
                  <a:close/>
                </a:path>
              </a:pathLst>
            </a:custGeom>
            <a:solidFill>
              <a:srgbClr val="E26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64"/>
            <p:cNvSpPr>
              <a:spLocks noEditPoints="1"/>
            </p:cNvSpPr>
            <p:nvPr/>
          </p:nvSpPr>
          <p:spPr bwMode="auto">
            <a:xfrm>
              <a:off x="1007201" y="2478269"/>
              <a:ext cx="80207" cy="59284"/>
            </a:xfrm>
            <a:custGeom>
              <a:avLst/>
              <a:gdLst>
                <a:gd name="T0" fmla="*/ 5 w 39"/>
                <a:gd name="T1" fmla="*/ 29 h 29"/>
                <a:gd name="T2" fmla="*/ 33 w 39"/>
                <a:gd name="T3" fmla="*/ 29 h 29"/>
                <a:gd name="T4" fmla="*/ 38 w 39"/>
                <a:gd name="T5" fmla="*/ 23 h 29"/>
                <a:gd name="T6" fmla="*/ 38 w 39"/>
                <a:gd name="T7" fmla="*/ 5 h 29"/>
                <a:gd name="T8" fmla="*/ 34 w 39"/>
                <a:gd name="T9" fmla="*/ 0 h 29"/>
                <a:gd name="T10" fmla="*/ 6 w 39"/>
                <a:gd name="T11" fmla="*/ 0 h 29"/>
                <a:gd name="T12" fmla="*/ 0 w 39"/>
                <a:gd name="T13" fmla="*/ 5 h 29"/>
                <a:gd name="T14" fmla="*/ 0 w 39"/>
                <a:gd name="T15" fmla="*/ 23 h 29"/>
                <a:gd name="T16" fmla="*/ 5 w 39"/>
                <a:gd name="T17" fmla="*/ 29 h 29"/>
                <a:gd name="T18" fmla="*/ 9 w 39"/>
                <a:gd name="T19" fmla="*/ 10 h 29"/>
                <a:gd name="T20" fmla="*/ 16 w 39"/>
                <a:gd name="T21" fmla="*/ 10 h 29"/>
                <a:gd name="T22" fmla="*/ 16 w 39"/>
                <a:gd name="T23" fmla="*/ 3 h 29"/>
                <a:gd name="T24" fmla="*/ 23 w 39"/>
                <a:gd name="T25" fmla="*/ 3 h 29"/>
                <a:gd name="T26" fmla="*/ 23 w 39"/>
                <a:gd name="T27" fmla="*/ 10 h 29"/>
                <a:gd name="T28" fmla="*/ 31 w 39"/>
                <a:gd name="T29" fmla="*/ 10 h 29"/>
                <a:gd name="T30" fmla="*/ 31 w 39"/>
                <a:gd name="T31" fmla="*/ 17 h 29"/>
                <a:gd name="T32" fmla="*/ 23 w 39"/>
                <a:gd name="T33" fmla="*/ 17 h 29"/>
                <a:gd name="T34" fmla="*/ 23 w 39"/>
                <a:gd name="T35" fmla="*/ 25 h 29"/>
                <a:gd name="T36" fmla="*/ 16 w 39"/>
                <a:gd name="T37" fmla="*/ 25 h 29"/>
                <a:gd name="T38" fmla="*/ 16 w 39"/>
                <a:gd name="T39" fmla="*/ 17 h 29"/>
                <a:gd name="T40" fmla="*/ 9 w 39"/>
                <a:gd name="T41" fmla="*/ 17 h 29"/>
                <a:gd name="T42" fmla="*/ 9 w 39"/>
                <a:gd name="T43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9">
                  <a:moveTo>
                    <a:pt x="5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9" y="29"/>
                    <a:pt x="38" y="25"/>
                    <a:pt x="38" y="23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1"/>
                    <a:pt x="37" y="0"/>
                    <a:pt x="3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0"/>
                    <a:pt x="0" y="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7"/>
                    <a:pt x="1" y="29"/>
                    <a:pt x="5" y="29"/>
                  </a:cubicBezTo>
                  <a:close/>
                  <a:moveTo>
                    <a:pt x="9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9" y="17"/>
                    <a:pt x="9" y="17"/>
                    <a:pt x="9" y="17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7DB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65"/>
            <p:cNvSpPr>
              <a:spLocks noEditPoints="1"/>
            </p:cNvSpPr>
            <p:nvPr/>
          </p:nvSpPr>
          <p:spPr bwMode="auto">
            <a:xfrm>
              <a:off x="1007201" y="2546271"/>
              <a:ext cx="78464" cy="59284"/>
            </a:xfrm>
            <a:custGeom>
              <a:avLst/>
              <a:gdLst>
                <a:gd name="T0" fmla="*/ 38 w 38"/>
                <a:gd name="T1" fmla="*/ 5 h 29"/>
                <a:gd name="T2" fmla="*/ 33 w 38"/>
                <a:gd name="T3" fmla="*/ 0 h 29"/>
                <a:gd name="T4" fmla="*/ 5 w 38"/>
                <a:gd name="T5" fmla="*/ 0 h 29"/>
                <a:gd name="T6" fmla="*/ 0 w 38"/>
                <a:gd name="T7" fmla="*/ 5 h 29"/>
                <a:gd name="T8" fmla="*/ 0 w 38"/>
                <a:gd name="T9" fmla="*/ 23 h 29"/>
                <a:gd name="T10" fmla="*/ 5 w 38"/>
                <a:gd name="T11" fmla="*/ 29 h 29"/>
                <a:gd name="T12" fmla="*/ 33 w 38"/>
                <a:gd name="T13" fmla="*/ 29 h 29"/>
                <a:gd name="T14" fmla="*/ 38 w 38"/>
                <a:gd name="T15" fmla="*/ 24 h 29"/>
                <a:gd name="T16" fmla="*/ 38 w 38"/>
                <a:gd name="T17" fmla="*/ 5 h 29"/>
                <a:gd name="T18" fmla="*/ 31 w 38"/>
                <a:gd name="T19" fmla="*/ 19 h 29"/>
                <a:gd name="T20" fmla="*/ 8 w 38"/>
                <a:gd name="T21" fmla="*/ 19 h 29"/>
                <a:gd name="T22" fmla="*/ 8 w 38"/>
                <a:gd name="T23" fmla="*/ 10 h 29"/>
                <a:gd name="T24" fmla="*/ 31 w 38"/>
                <a:gd name="T25" fmla="*/ 10 h 29"/>
                <a:gd name="T26" fmla="*/ 31 w 38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9">
                  <a:moveTo>
                    <a:pt x="38" y="5"/>
                  </a:moveTo>
                  <a:cubicBezTo>
                    <a:pt x="38" y="1"/>
                    <a:pt x="37" y="0"/>
                    <a:pt x="3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0"/>
                    <a:pt x="0" y="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7"/>
                    <a:pt x="1" y="29"/>
                    <a:pt x="5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8" y="29"/>
                    <a:pt x="38" y="26"/>
                    <a:pt x="38" y="24"/>
                  </a:cubicBezTo>
                  <a:lnTo>
                    <a:pt x="38" y="5"/>
                  </a:lnTo>
                  <a:close/>
                  <a:moveTo>
                    <a:pt x="31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31" y="10"/>
                    <a:pt x="31" y="10"/>
                    <a:pt x="31" y="10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7DB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4" name="组合 293"/>
          <p:cNvGrpSpPr/>
          <p:nvPr/>
        </p:nvGrpSpPr>
        <p:grpSpPr>
          <a:xfrm>
            <a:off x="1488815" y="4449325"/>
            <a:ext cx="355847" cy="566375"/>
            <a:chOff x="3984462" y="38920"/>
            <a:chExt cx="166517" cy="265033"/>
          </a:xfrm>
        </p:grpSpPr>
        <p:sp>
          <p:nvSpPr>
            <p:cNvPr id="295" name="Freeform 901"/>
            <p:cNvSpPr>
              <a:spLocks/>
            </p:cNvSpPr>
            <p:nvPr/>
          </p:nvSpPr>
          <p:spPr bwMode="auto">
            <a:xfrm>
              <a:off x="3984462" y="38920"/>
              <a:ext cx="166517" cy="265033"/>
            </a:xfrm>
            <a:custGeom>
              <a:avLst/>
              <a:gdLst>
                <a:gd name="T0" fmla="*/ 71 w 81"/>
                <a:gd name="T1" fmla="*/ 0 h 129"/>
                <a:gd name="T2" fmla="*/ 9 w 81"/>
                <a:gd name="T3" fmla="*/ 0 h 129"/>
                <a:gd name="T4" fmla="*/ 0 w 81"/>
                <a:gd name="T5" fmla="*/ 10 h 129"/>
                <a:gd name="T6" fmla="*/ 0 w 81"/>
                <a:gd name="T7" fmla="*/ 119 h 129"/>
                <a:gd name="T8" fmla="*/ 9 w 81"/>
                <a:gd name="T9" fmla="*/ 129 h 129"/>
                <a:gd name="T10" fmla="*/ 71 w 81"/>
                <a:gd name="T11" fmla="*/ 129 h 129"/>
                <a:gd name="T12" fmla="*/ 81 w 81"/>
                <a:gd name="T13" fmla="*/ 119 h 129"/>
                <a:gd name="T14" fmla="*/ 81 w 81"/>
                <a:gd name="T15" fmla="*/ 10 h 129"/>
                <a:gd name="T16" fmla="*/ 71 w 81"/>
                <a:gd name="T1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29">
                  <a:moveTo>
                    <a:pt x="7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6" y="129"/>
                    <a:pt x="81" y="125"/>
                    <a:pt x="81" y="119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5"/>
                    <a:pt x="76" y="0"/>
                    <a:pt x="71" y="0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Rectangle 902"/>
            <p:cNvSpPr>
              <a:spLocks noChangeArrowheads="1"/>
            </p:cNvSpPr>
            <p:nvPr/>
          </p:nvSpPr>
          <p:spPr bwMode="auto">
            <a:xfrm>
              <a:off x="3998411" y="58972"/>
              <a:ext cx="136004" cy="102875"/>
            </a:xfrm>
            <a:prstGeom prst="rect">
              <a:avLst/>
            </a:prstGeom>
            <a:solidFill>
              <a:srgbClr val="B4C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Rectangle 903"/>
            <p:cNvSpPr>
              <a:spLocks noChangeArrowheads="1"/>
            </p:cNvSpPr>
            <p:nvPr/>
          </p:nvSpPr>
          <p:spPr bwMode="auto">
            <a:xfrm>
              <a:off x="3998411" y="58972"/>
              <a:ext cx="136004" cy="10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904"/>
            <p:cNvSpPr>
              <a:spLocks/>
            </p:cNvSpPr>
            <p:nvPr/>
          </p:nvSpPr>
          <p:spPr bwMode="auto">
            <a:xfrm>
              <a:off x="3998411" y="58972"/>
              <a:ext cx="136004" cy="102875"/>
            </a:xfrm>
            <a:custGeom>
              <a:avLst/>
              <a:gdLst>
                <a:gd name="T0" fmla="*/ 156 w 156"/>
                <a:gd name="T1" fmla="*/ 0 h 118"/>
                <a:gd name="T2" fmla="*/ 0 w 156"/>
                <a:gd name="T3" fmla="*/ 0 h 118"/>
                <a:gd name="T4" fmla="*/ 0 w 156"/>
                <a:gd name="T5" fmla="*/ 118 h 118"/>
                <a:gd name="T6" fmla="*/ 156 w 156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18">
                  <a:moveTo>
                    <a:pt x="156" y="0"/>
                  </a:moveTo>
                  <a:lnTo>
                    <a:pt x="0" y="0"/>
                  </a:lnTo>
                  <a:lnTo>
                    <a:pt x="0" y="118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A1B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905"/>
            <p:cNvSpPr>
              <a:spLocks/>
            </p:cNvSpPr>
            <p:nvPr/>
          </p:nvSpPr>
          <p:spPr bwMode="auto">
            <a:xfrm>
              <a:off x="3998411" y="58972"/>
              <a:ext cx="136004" cy="102875"/>
            </a:xfrm>
            <a:custGeom>
              <a:avLst/>
              <a:gdLst>
                <a:gd name="T0" fmla="*/ 156 w 156"/>
                <a:gd name="T1" fmla="*/ 0 h 118"/>
                <a:gd name="T2" fmla="*/ 0 w 156"/>
                <a:gd name="T3" fmla="*/ 0 h 118"/>
                <a:gd name="T4" fmla="*/ 0 w 156"/>
                <a:gd name="T5" fmla="*/ 118 h 118"/>
                <a:gd name="T6" fmla="*/ 156 w 156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18">
                  <a:moveTo>
                    <a:pt x="156" y="0"/>
                  </a:moveTo>
                  <a:lnTo>
                    <a:pt x="0" y="0"/>
                  </a:lnTo>
                  <a:lnTo>
                    <a:pt x="0" y="118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Oval 906"/>
            <p:cNvSpPr>
              <a:spLocks noChangeArrowheads="1"/>
            </p:cNvSpPr>
            <p:nvPr/>
          </p:nvSpPr>
          <p:spPr bwMode="auto">
            <a:xfrm>
              <a:off x="4021079" y="188873"/>
              <a:ext cx="90669" cy="88926"/>
            </a:xfrm>
            <a:prstGeom prst="ellipse">
              <a:avLst/>
            </a:prstGeom>
            <a:solidFill>
              <a:srgbClr val="B7B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Oval 907"/>
            <p:cNvSpPr>
              <a:spLocks noChangeArrowheads="1"/>
            </p:cNvSpPr>
            <p:nvPr/>
          </p:nvSpPr>
          <p:spPr bwMode="auto">
            <a:xfrm>
              <a:off x="4043746" y="209797"/>
              <a:ext cx="45335" cy="47078"/>
            </a:xfrm>
            <a:prstGeom prst="ellipse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2" name="组合 301"/>
          <p:cNvGrpSpPr>
            <a:grpSpLocks noChangeAspect="1"/>
          </p:cNvGrpSpPr>
          <p:nvPr/>
        </p:nvGrpSpPr>
        <p:grpSpPr>
          <a:xfrm>
            <a:off x="2349063" y="4452306"/>
            <a:ext cx="648364" cy="560413"/>
            <a:chOff x="2906023" y="953458"/>
            <a:chExt cx="276367" cy="238878"/>
          </a:xfrm>
        </p:grpSpPr>
        <p:sp>
          <p:nvSpPr>
            <p:cNvPr id="303" name="Freeform 940"/>
            <p:cNvSpPr>
              <a:spLocks/>
            </p:cNvSpPr>
            <p:nvPr/>
          </p:nvSpPr>
          <p:spPr bwMode="auto">
            <a:xfrm>
              <a:off x="2906023" y="953458"/>
              <a:ext cx="276367" cy="238878"/>
            </a:xfrm>
            <a:custGeom>
              <a:avLst/>
              <a:gdLst>
                <a:gd name="T0" fmla="*/ 134 w 134"/>
                <a:gd name="T1" fmla="*/ 96 h 116"/>
                <a:gd name="T2" fmla="*/ 134 w 134"/>
                <a:gd name="T3" fmla="*/ 0 h 116"/>
                <a:gd name="T4" fmla="*/ 0 w 134"/>
                <a:gd name="T5" fmla="*/ 0 h 116"/>
                <a:gd name="T6" fmla="*/ 0 w 134"/>
                <a:gd name="T7" fmla="*/ 96 h 116"/>
                <a:gd name="T8" fmla="*/ 99 w 134"/>
                <a:gd name="T9" fmla="*/ 96 h 116"/>
                <a:gd name="T10" fmla="*/ 108 w 134"/>
                <a:gd name="T11" fmla="*/ 103 h 116"/>
                <a:gd name="T12" fmla="*/ 121 w 134"/>
                <a:gd name="T13" fmla="*/ 116 h 116"/>
                <a:gd name="T14" fmla="*/ 125 w 134"/>
                <a:gd name="T15" fmla="*/ 116 h 116"/>
                <a:gd name="T16" fmla="*/ 108 w 134"/>
                <a:gd name="T17" fmla="*/ 98 h 116"/>
                <a:gd name="T18" fmla="*/ 104 w 134"/>
                <a:gd name="T19" fmla="*/ 96 h 116"/>
                <a:gd name="T20" fmla="*/ 134 w 134"/>
                <a:gd name="T21" fmla="*/ 9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" h="116">
                  <a:moveTo>
                    <a:pt x="134" y="96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8"/>
                    <a:pt x="100" y="103"/>
                    <a:pt x="108" y="103"/>
                  </a:cubicBezTo>
                  <a:cubicBezTo>
                    <a:pt x="108" y="103"/>
                    <a:pt x="121" y="103"/>
                    <a:pt x="121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5" y="116"/>
                    <a:pt x="127" y="98"/>
                    <a:pt x="108" y="98"/>
                  </a:cubicBezTo>
                  <a:cubicBezTo>
                    <a:pt x="108" y="98"/>
                    <a:pt x="104" y="98"/>
                    <a:pt x="104" y="96"/>
                  </a:cubicBezTo>
                  <a:cubicBezTo>
                    <a:pt x="134" y="96"/>
                    <a:pt x="134" y="96"/>
                    <a:pt x="134" y="96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Rectangle 941"/>
            <p:cNvSpPr>
              <a:spLocks noChangeArrowheads="1"/>
            </p:cNvSpPr>
            <p:nvPr/>
          </p:nvSpPr>
          <p:spPr bwMode="auto">
            <a:xfrm>
              <a:off x="3007154" y="1157464"/>
              <a:ext cx="78464" cy="12205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Rectangle 942"/>
            <p:cNvSpPr>
              <a:spLocks noChangeArrowheads="1"/>
            </p:cNvSpPr>
            <p:nvPr/>
          </p:nvSpPr>
          <p:spPr bwMode="auto">
            <a:xfrm>
              <a:off x="2965306" y="1175772"/>
              <a:ext cx="161286" cy="12205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Rectangle 943"/>
            <p:cNvSpPr>
              <a:spLocks noChangeArrowheads="1"/>
            </p:cNvSpPr>
            <p:nvPr/>
          </p:nvSpPr>
          <p:spPr bwMode="auto">
            <a:xfrm>
              <a:off x="2922587" y="973510"/>
              <a:ext cx="244981" cy="158671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Rectangle 944"/>
            <p:cNvSpPr>
              <a:spLocks noChangeArrowheads="1"/>
            </p:cNvSpPr>
            <p:nvPr/>
          </p:nvSpPr>
          <p:spPr bwMode="auto">
            <a:xfrm>
              <a:off x="2922587" y="973510"/>
              <a:ext cx="244981" cy="158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945"/>
            <p:cNvSpPr>
              <a:spLocks/>
            </p:cNvSpPr>
            <p:nvPr/>
          </p:nvSpPr>
          <p:spPr bwMode="auto">
            <a:xfrm>
              <a:off x="2922587" y="973510"/>
              <a:ext cx="244981" cy="158671"/>
            </a:xfrm>
            <a:custGeom>
              <a:avLst/>
              <a:gdLst>
                <a:gd name="T0" fmla="*/ 281 w 281"/>
                <a:gd name="T1" fmla="*/ 0 h 182"/>
                <a:gd name="T2" fmla="*/ 0 w 281"/>
                <a:gd name="T3" fmla="*/ 0 h 182"/>
                <a:gd name="T4" fmla="*/ 0 w 281"/>
                <a:gd name="T5" fmla="*/ 182 h 182"/>
                <a:gd name="T6" fmla="*/ 281 w 281"/>
                <a:gd name="T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1" h="182">
                  <a:moveTo>
                    <a:pt x="281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57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946"/>
            <p:cNvSpPr>
              <a:spLocks/>
            </p:cNvSpPr>
            <p:nvPr/>
          </p:nvSpPr>
          <p:spPr bwMode="auto">
            <a:xfrm>
              <a:off x="2922587" y="973510"/>
              <a:ext cx="244981" cy="158671"/>
            </a:xfrm>
            <a:custGeom>
              <a:avLst/>
              <a:gdLst>
                <a:gd name="T0" fmla="*/ 281 w 281"/>
                <a:gd name="T1" fmla="*/ 0 h 182"/>
                <a:gd name="T2" fmla="*/ 0 w 281"/>
                <a:gd name="T3" fmla="*/ 0 h 182"/>
                <a:gd name="T4" fmla="*/ 0 w 281"/>
                <a:gd name="T5" fmla="*/ 182 h 182"/>
                <a:gd name="T6" fmla="*/ 281 w 281"/>
                <a:gd name="T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1" h="182">
                  <a:moveTo>
                    <a:pt x="281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2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0" name="组合 309"/>
          <p:cNvGrpSpPr>
            <a:grpSpLocks noChangeAspect="1"/>
          </p:cNvGrpSpPr>
          <p:nvPr/>
        </p:nvGrpSpPr>
        <p:grpSpPr>
          <a:xfrm>
            <a:off x="5420807" y="4452306"/>
            <a:ext cx="318909" cy="560413"/>
            <a:chOff x="2948742" y="1375419"/>
            <a:chExt cx="179595" cy="315598"/>
          </a:xfrm>
        </p:grpSpPr>
        <p:sp>
          <p:nvSpPr>
            <p:cNvPr id="311" name="Freeform 1042"/>
            <p:cNvSpPr>
              <a:spLocks/>
            </p:cNvSpPr>
            <p:nvPr/>
          </p:nvSpPr>
          <p:spPr bwMode="auto">
            <a:xfrm>
              <a:off x="2948742" y="1375419"/>
              <a:ext cx="179595" cy="315598"/>
            </a:xfrm>
            <a:custGeom>
              <a:avLst/>
              <a:gdLst>
                <a:gd name="T0" fmla="*/ 76 w 87"/>
                <a:gd name="T1" fmla="*/ 0 h 153"/>
                <a:gd name="T2" fmla="*/ 12 w 87"/>
                <a:gd name="T3" fmla="*/ 0 h 153"/>
                <a:gd name="T4" fmla="*/ 0 w 87"/>
                <a:gd name="T5" fmla="*/ 11 h 153"/>
                <a:gd name="T6" fmla="*/ 0 w 87"/>
                <a:gd name="T7" fmla="*/ 141 h 153"/>
                <a:gd name="T8" fmla="*/ 12 w 87"/>
                <a:gd name="T9" fmla="*/ 153 h 153"/>
                <a:gd name="T10" fmla="*/ 76 w 87"/>
                <a:gd name="T11" fmla="*/ 153 h 153"/>
                <a:gd name="T12" fmla="*/ 87 w 87"/>
                <a:gd name="T13" fmla="*/ 141 h 153"/>
                <a:gd name="T14" fmla="*/ 87 w 87"/>
                <a:gd name="T15" fmla="*/ 11 h 153"/>
                <a:gd name="T16" fmla="*/ 76 w 87"/>
                <a:gd name="T1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53">
                  <a:moveTo>
                    <a:pt x="7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8"/>
                    <a:pt x="5" y="153"/>
                    <a:pt x="12" y="153"/>
                  </a:cubicBezTo>
                  <a:cubicBezTo>
                    <a:pt x="76" y="153"/>
                    <a:pt x="76" y="153"/>
                    <a:pt x="76" y="153"/>
                  </a:cubicBezTo>
                  <a:cubicBezTo>
                    <a:pt x="82" y="153"/>
                    <a:pt x="87" y="148"/>
                    <a:pt x="87" y="14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5"/>
                    <a:pt x="82" y="0"/>
                    <a:pt x="76" y="0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Rectangle 1043"/>
            <p:cNvSpPr>
              <a:spLocks noChangeArrowheads="1"/>
            </p:cNvSpPr>
            <p:nvPr/>
          </p:nvSpPr>
          <p:spPr bwMode="auto">
            <a:xfrm>
              <a:off x="2967922" y="1414650"/>
              <a:ext cx="142106" cy="204006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Rectangle 1044"/>
            <p:cNvSpPr>
              <a:spLocks noChangeArrowheads="1"/>
            </p:cNvSpPr>
            <p:nvPr/>
          </p:nvSpPr>
          <p:spPr bwMode="auto">
            <a:xfrm>
              <a:off x="2967922" y="1414650"/>
              <a:ext cx="142106" cy="204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045"/>
            <p:cNvSpPr>
              <a:spLocks/>
            </p:cNvSpPr>
            <p:nvPr/>
          </p:nvSpPr>
          <p:spPr bwMode="auto">
            <a:xfrm>
              <a:off x="2967922" y="1414650"/>
              <a:ext cx="142106" cy="204006"/>
            </a:xfrm>
            <a:custGeom>
              <a:avLst/>
              <a:gdLst>
                <a:gd name="T0" fmla="*/ 163 w 163"/>
                <a:gd name="T1" fmla="*/ 0 h 234"/>
                <a:gd name="T2" fmla="*/ 0 w 163"/>
                <a:gd name="T3" fmla="*/ 0 h 234"/>
                <a:gd name="T4" fmla="*/ 0 w 163"/>
                <a:gd name="T5" fmla="*/ 234 h 234"/>
                <a:gd name="T6" fmla="*/ 163 w 163"/>
                <a:gd name="T7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34">
                  <a:moveTo>
                    <a:pt x="163" y="0"/>
                  </a:moveTo>
                  <a:lnTo>
                    <a:pt x="0" y="0"/>
                  </a:lnTo>
                  <a:lnTo>
                    <a:pt x="0" y="234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4E4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046"/>
            <p:cNvSpPr>
              <a:spLocks/>
            </p:cNvSpPr>
            <p:nvPr/>
          </p:nvSpPr>
          <p:spPr bwMode="auto">
            <a:xfrm>
              <a:off x="2967922" y="1414650"/>
              <a:ext cx="142106" cy="204006"/>
            </a:xfrm>
            <a:custGeom>
              <a:avLst/>
              <a:gdLst>
                <a:gd name="T0" fmla="*/ 163 w 163"/>
                <a:gd name="T1" fmla="*/ 0 h 234"/>
                <a:gd name="T2" fmla="*/ 0 w 163"/>
                <a:gd name="T3" fmla="*/ 0 h 234"/>
                <a:gd name="T4" fmla="*/ 0 w 163"/>
                <a:gd name="T5" fmla="*/ 234 h 234"/>
                <a:gd name="T6" fmla="*/ 163 w 163"/>
                <a:gd name="T7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34">
                  <a:moveTo>
                    <a:pt x="163" y="0"/>
                  </a:moveTo>
                  <a:lnTo>
                    <a:pt x="0" y="0"/>
                  </a:lnTo>
                  <a:lnTo>
                    <a:pt x="0" y="234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Rectangle 1047"/>
            <p:cNvSpPr>
              <a:spLocks noChangeArrowheads="1"/>
            </p:cNvSpPr>
            <p:nvPr/>
          </p:nvSpPr>
          <p:spPr bwMode="auto">
            <a:xfrm>
              <a:off x="3008897" y="1391983"/>
              <a:ext cx="60155" cy="6103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Oval 1048"/>
            <p:cNvSpPr>
              <a:spLocks noChangeArrowheads="1"/>
            </p:cNvSpPr>
            <p:nvPr/>
          </p:nvSpPr>
          <p:spPr bwMode="auto">
            <a:xfrm>
              <a:off x="3087361" y="1390240"/>
              <a:ext cx="10462" cy="12205"/>
            </a:xfrm>
            <a:prstGeom prst="ellipse">
              <a:avLst/>
            </a:prstGeom>
            <a:solidFill>
              <a:srgbClr val="F7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Oval 1049"/>
            <p:cNvSpPr>
              <a:spLocks noChangeArrowheads="1"/>
            </p:cNvSpPr>
            <p:nvPr/>
          </p:nvSpPr>
          <p:spPr bwMode="auto">
            <a:xfrm>
              <a:off x="3025462" y="1641323"/>
              <a:ext cx="28770" cy="31385"/>
            </a:xfrm>
            <a:prstGeom prst="ellipse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9" name="组合 318"/>
          <p:cNvGrpSpPr>
            <a:grpSpLocks noChangeAspect="1"/>
          </p:cNvGrpSpPr>
          <p:nvPr/>
        </p:nvGrpSpPr>
        <p:grpSpPr>
          <a:xfrm>
            <a:off x="4428681" y="4452306"/>
            <a:ext cx="409813" cy="560413"/>
            <a:chOff x="3413421" y="1355367"/>
            <a:chExt cx="246725" cy="337394"/>
          </a:xfrm>
        </p:grpSpPr>
        <p:sp>
          <p:nvSpPr>
            <p:cNvPr id="320" name="Freeform 1050"/>
            <p:cNvSpPr>
              <a:spLocks/>
            </p:cNvSpPr>
            <p:nvPr/>
          </p:nvSpPr>
          <p:spPr bwMode="auto">
            <a:xfrm>
              <a:off x="3413421" y="1355367"/>
              <a:ext cx="246725" cy="337394"/>
            </a:xfrm>
            <a:custGeom>
              <a:avLst/>
              <a:gdLst>
                <a:gd name="T0" fmla="*/ 109 w 120"/>
                <a:gd name="T1" fmla="*/ 0 h 164"/>
                <a:gd name="T2" fmla="*/ 11 w 120"/>
                <a:gd name="T3" fmla="*/ 0 h 164"/>
                <a:gd name="T4" fmla="*/ 0 w 120"/>
                <a:gd name="T5" fmla="*/ 11 h 164"/>
                <a:gd name="T6" fmla="*/ 0 w 120"/>
                <a:gd name="T7" fmla="*/ 153 h 164"/>
                <a:gd name="T8" fmla="*/ 11 w 120"/>
                <a:gd name="T9" fmla="*/ 164 h 164"/>
                <a:gd name="T10" fmla="*/ 109 w 120"/>
                <a:gd name="T11" fmla="*/ 164 h 164"/>
                <a:gd name="T12" fmla="*/ 120 w 120"/>
                <a:gd name="T13" fmla="*/ 153 h 164"/>
                <a:gd name="T14" fmla="*/ 120 w 120"/>
                <a:gd name="T15" fmla="*/ 11 h 164"/>
                <a:gd name="T16" fmla="*/ 109 w 120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64">
                  <a:moveTo>
                    <a:pt x="10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9"/>
                    <a:pt x="5" y="164"/>
                    <a:pt x="11" y="164"/>
                  </a:cubicBezTo>
                  <a:cubicBezTo>
                    <a:pt x="109" y="164"/>
                    <a:pt x="109" y="164"/>
                    <a:pt x="109" y="164"/>
                  </a:cubicBezTo>
                  <a:cubicBezTo>
                    <a:pt x="115" y="164"/>
                    <a:pt x="120" y="159"/>
                    <a:pt x="120" y="153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0" y="5"/>
                    <a:pt x="115" y="0"/>
                    <a:pt x="109" y="0"/>
                  </a:cubicBezTo>
                </a:path>
              </a:pathLst>
            </a:custGeom>
            <a:solidFill>
              <a:srgbClr val="F7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Rectangle 1051"/>
            <p:cNvSpPr>
              <a:spLocks noChangeArrowheads="1"/>
            </p:cNvSpPr>
            <p:nvPr/>
          </p:nvSpPr>
          <p:spPr bwMode="auto">
            <a:xfrm>
              <a:off x="3436089" y="1381521"/>
              <a:ext cx="201390" cy="264161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1052"/>
            <p:cNvSpPr>
              <a:spLocks noChangeArrowheads="1"/>
            </p:cNvSpPr>
            <p:nvPr/>
          </p:nvSpPr>
          <p:spPr bwMode="auto">
            <a:xfrm>
              <a:off x="3436089" y="1381521"/>
              <a:ext cx="201390" cy="264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053"/>
            <p:cNvSpPr>
              <a:spLocks/>
            </p:cNvSpPr>
            <p:nvPr/>
          </p:nvSpPr>
          <p:spPr bwMode="auto">
            <a:xfrm>
              <a:off x="3436089" y="1381521"/>
              <a:ext cx="201390" cy="264161"/>
            </a:xfrm>
            <a:custGeom>
              <a:avLst/>
              <a:gdLst>
                <a:gd name="T0" fmla="*/ 231 w 231"/>
                <a:gd name="T1" fmla="*/ 0 h 303"/>
                <a:gd name="T2" fmla="*/ 0 w 231"/>
                <a:gd name="T3" fmla="*/ 0 h 303"/>
                <a:gd name="T4" fmla="*/ 0 w 231"/>
                <a:gd name="T5" fmla="*/ 303 h 303"/>
                <a:gd name="T6" fmla="*/ 0 w 231"/>
                <a:gd name="T7" fmla="*/ 303 h 303"/>
                <a:gd name="T8" fmla="*/ 0 w 231"/>
                <a:gd name="T9" fmla="*/ 0 h 303"/>
                <a:gd name="T10" fmla="*/ 231 w 231"/>
                <a:gd name="T11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303">
                  <a:moveTo>
                    <a:pt x="231" y="0"/>
                  </a:moveTo>
                  <a:lnTo>
                    <a:pt x="0" y="0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0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F56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054"/>
            <p:cNvSpPr>
              <a:spLocks/>
            </p:cNvSpPr>
            <p:nvPr/>
          </p:nvSpPr>
          <p:spPr bwMode="auto">
            <a:xfrm>
              <a:off x="3436089" y="1381521"/>
              <a:ext cx="201390" cy="264161"/>
            </a:xfrm>
            <a:custGeom>
              <a:avLst/>
              <a:gdLst>
                <a:gd name="T0" fmla="*/ 231 w 231"/>
                <a:gd name="T1" fmla="*/ 0 h 303"/>
                <a:gd name="T2" fmla="*/ 0 w 231"/>
                <a:gd name="T3" fmla="*/ 0 h 303"/>
                <a:gd name="T4" fmla="*/ 0 w 231"/>
                <a:gd name="T5" fmla="*/ 303 h 303"/>
                <a:gd name="T6" fmla="*/ 0 w 231"/>
                <a:gd name="T7" fmla="*/ 303 h 303"/>
                <a:gd name="T8" fmla="*/ 0 w 231"/>
                <a:gd name="T9" fmla="*/ 0 h 303"/>
                <a:gd name="T10" fmla="*/ 231 w 231"/>
                <a:gd name="T11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303">
                  <a:moveTo>
                    <a:pt x="231" y="0"/>
                  </a:moveTo>
                  <a:lnTo>
                    <a:pt x="0" y="0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0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055"/>
            <p:cNvSpPr>
              <a:spLocks/>
            </p:cNvSpPr>
            <p:nvPr/>
          </p:nvSpPr>
          <p:spPr bwMode="auto">
            <a:xfrm>
              <a:off x="3436089" y="1381521"/>
              <a:ext cx="201390" cy="264161"/>
            </a:xfrm>
            <a:custGeom>
              <a:avLst/>
              <a:gdLst>
                <a:gd name="T0" fmla="*/ 231 w 231"/>
                <a:gd name="T1" fmla="*/ 0 h 303"/>
                <a:gd name="T2" fmla="*/ 0 w 231"/>
                <a:gd name="T3" fmla="*/ 0 h 303"/>
                <a:gd name="T4" fmla="*/ 0 w 231"/>
                <a:gd name="T5" fmla="*/ 303 h 303"/>
                <a:gd name="T6" fmla="*/ 231 w 231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1" h="303">
                  <a:moveTo>
                    <a:pt x="231" y="0"/>
                  </a:moveTo>
                  <a:lnTo>
                    <a:pt x="0" y="0"/>
                  </a:lnTo>
                  <a:lnTo>
                    <a:pt x="0" y="303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4E4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056"/>
            <p:cNvSpPr>
              <a:spLocks/>
            </p:cNvSpPr>
            <p:nvPr/>
          </p:nvSpPr>
          <p:spPr bwMode="auto">
            <a:xfrm>
              <a:off x="3436089" y="1381521"/>
              <a:ext cx="201390" cy="264161"/>
            </a:xfrm>
            <a:custGeom>
              <a:avLst/>
              <a:gdLst>
                <a:gd name="T0" fmla="*/ 231 w 231"/>
                <a:gd name="T1" fmla="*/ 0 h 303"/>
                <a:gd name="T2" fmla="*/ 0 w 231"/>
                <a:gd name="T3" fmla="*/ 0 h 303"/>
                <a:gd name="T4" fmla="*/ 0 w 231"/>
                <a:gd name="T5" fmla="*/ 303 h 303"/>
                <a:gd name="T6" fmla="*/ 231 w 231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1" h="303">
                  <a:moveTo>
                    <a:pt x="231" y="0"/>
                  </a:moveTo>
                  <a:lnTo>
                    <a:pt x="0" y="0"/>
                  </a:lnTo>
                  <a:lnTo>
                    <a:pt x="0" y="303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Oval 1057"/>
            <p:cNvSpPr>
              <a:spLocks noChangeArrowheads="1"/>
            </p:cNvSpPr>
            <p:nvPr/>
          </p:nvSpPr>
          <p:spPr bwMode="auto">
            <a:xfrm>
              <a:off x="3448294" y="1363213"/>
              <a:ext cx="10462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1058"/>
            <p:cNvSpPr>
              <a:spLocks noChangeArrowheads="1"/>
            </p:cNvSpPr>
            <p:nvPr/>
          </p:nvSpPr>
          <p:spPr bwMode="auto">
            <a:xfrm>
              <a:off x="3522399" y="1653529"/>
              <a:ext cx="28770" cy="27026"/>
            </a:xfrm>
            <a:prstGeom prst="ellipse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9" name="组合 328"/>
          <p:cNvGrpSpPr>
            <a:grpSpLocks noChangeAspect="1"/>
          </p:cNvGrpSpPr>
          <p:nvPr/>
        </p:nvGrpSpPr>
        <p:grpSpPr>
          <a:xfrm>
            <a:off x="3451778" y="4452306"/>
            <a:ext cx="651041" cy="560413"/>
            <a:chOff x="3889435" y="1431215"/>
            <a:chExt cx="306880" cy="264162"/>
          </a:xfrm>
        </p:grpSpPr>
        <p:sp>
          <p:nvSpPr>
            <p:cNvPr id="330" name="Freeform 1059"/>
            <p:cNvSpPr>
              <a:spLocks/>
            </p:cNvSpPr>
            <p:nvPr/>
          </p:nvSpPr>
          <p:spPr bwMode="auto">
            <a:xfrm>
              <a:off x="3889435" y="1431215"/>
              <a:ext cx="306880" cy="208365"/>
            </a:xfrm>
            <a:custGeom>
              <a:avLst/>
              <a:gdLst>
                <a:gd name="T0" fmla="*/ 149 w 149"/>
                <a:gd name="T1" fmla="*/ 95 h 101"/>
                <a:gd name="T2" fmla="*/ 143 w 149"/>
                <a:gd name="T3" fmla="*/ 101 h 101"/>
                <a:gd name="T4" fmla="*/ 6 w 149"/>
                <a:gd name="T5" fmla="*/ 101 h 101"/>
                <a:gd name="T6" fmla="*/ 0 w 149"/>
                <a:gd name="T7" fmla="*/ 95 h 101"/>
                <a:gd name="T8" fmla="*/ 0 w 149"/>
                <a:gd name="T9" fmla="*/ 6 h 101"/>
                <a:gd name="T10" fmla="*/ 6 w 149"/>
                <a:gd name="T11" fmla="*/ 0 h 101"/>
                <a:gd name="T12" fmla="*/ 143 w 149"/>
                <a:gd name="T13" fmla="*/ 0 h 101"/>
                <a:gd name="T14" fmla="*/ 149 w 149"/>
                <a:gd name="T15" fmla="*/ 6 h 101"/>
                <a:gd name="T16" fmla="*/ 149 w 149"/>
                <a:gd name="T17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101">
                  <a:moveTo>
                    <a:pt x="149" y="95"/>
                  </a:moveTo>
                  <a:cubicBezTo>
                    <a:pt x="149" y="98"/>
                    <a:pt x="146" y="101"/>
                    <a:pt x="143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3" y="101"/>
                    <a:pt x="0" y="98"/>
                    <a:pt x="0" y="9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6" y="0"/>
                    <a:pt x="149" y="2"/>
                    <a:pt x="149" y="6"/>
                  </a:cubicBezTo>
                  <a:cubicBezTo>
                    <a:pt x="149" y="95"/>
                    <a:pt x="149" y="95"/>
                    <a:pt x="149" y="95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1060"/>
            <p:cNvSpPr>
              <a:spLocks noChangeArrowheads="1"/>
            </p:cNvSpPr>
            <p:nvPr/>
          </p:nvSpPr>
          <p:spPr bwMode="auto">
            <a:xfrm>
              <a:off x="4007130" y="1639580"/>
              <a:ext cx="77592" cy="39232"/>
            </a:xfrm>
            <a:prstGeom prst="rect">
              <a:avLst/>
            </a:prstGeom>
            <a:solidFill>
              <a:srgbClr val="C3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Rectangle 1061"/>
            <p:cNvSpPr>
              <a:spLocks noChangeArrowheads="1"/>
            </p:cNvSpPr>
            <p:nvPr/>
          </p:nvSpPr>
          <p:spPr bwMode="auto">
            <a:xfrm>
              <a:off x="3905999" y="1446036"/>
              <a:ext cx="273751" cy="178723"/>
            </a:xfrm>
            <a:prstGeom prst="rect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Rectangle 1062"/>
            <p:cNvSpPr>
              <a:spLocks noChangeArrowheads="1"/>
            </p:cNvSpPr>
            <p:nvPr/>
          </p:nvSpPr>
          <p:spPr bwMode="auto">
            <a:xfrm>
              <a:off x="3905999" y="1446036"/>
              <a:ext cx="273751" cy="1787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063"/>
            <p:cNvSpPr>
              <a:spLocks/>
            </p:cNvSpPr>
            <p:nvPr/>
          </p:nvSpPr>
          <p:spPr bwMode="auto">
            <a:xfrm>
              <a:off x="3905999" y="1446036"/>
              <a:ext cx="273751" cy="178723"/>
            </a:xfrm>
            <a:custGeom>
              <a:avLst/>
              <a:gdLst>
                <a:gd name="T0" fmla="*/ 314 w 314"/>
                <a:gd name="T1" fmla="*/ 0 h 205"/>
                <a:gd name="T2" fmla="*/ 0 w 314"/>
                <a:gd name="T3" fmla="*/ 0 h 205"/>
                <a:gd name="T4" fmla="*/ 0 w 314"/>
                <a:gd name="T5" fmla="*/ 205 h 205"/>
                <a:gd name="T6" fmla="*/ 0 w 314"/>
                <a:gd name="T7" fmla="*/ 205 h 205"/>
                <a:gd name="T8" fmla="*/ 0 w 314"/>
                <a:gd name="T9" fmla="*/ 0 h 205"/>
                <a:gd name="T10" fmla="*/ 314 w 314"/>
                <a:gd name="T1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4" h="205">
                  <a:moveTo>
                    <a:pt x="314" y="0"/>
                  </a:moveTo>
                  <a:lnTo>
                    <a:pt x="0" y="0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0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064"/>
            <p:cNvSpPr>
              <a:spLocks/>
            </p:cNvSpPr>
            <p:nvPr/>
          </p:nvSpPr>
          <p:spPr bwMode="auto">
            <a:xfrm>
              <a:off x="3905999" y="1446036"/>
              <a:ext cx="273751" cy="178723"/>
            </a:xfrm>
            <a:custGeom>
              <a:avLst/>
              <a:gdLst>
                <a:gd name="T0" fmla="*/ 314 w 314"/>
                <a:gd name="T1" fmla="*/ 0 h 205"/>
                <a:gd name="T2" fmla="*/ 0 w 314"/>
                <a:gd name="T3" fmla="*/ 0 h 205"/>
                <a:gd name="T4" fmla="*/ 0 w 314"/>
                <a:gd name="T5" fmla="*/ 205 h 205"/>
                <a:gd name="T6" fmla="*/ 0 w 314"/>
                <a:gd name="T7" fmla="*/ 205 h 205"/>
                <a:gd name="T8" fmla="*/ 0 w 314"/>
                <a:gd name="T9" fmla="*/ 0 h 205"/>
                <a:gd name="T10" fmla="*/ 314 w 314"/>
                <a:gd name="T1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4" h="205">
                  <a:moveTo>
                    <a:pt x="314" y="0"/>
                  </a:moveTo>
                  <a:lnTo>
                    <a:pt x="0" y="0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0"/>
                  </a:lnTo>
                  <a:lnTo>
                    <a:pt x="3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065"/>
            <p:cNvSpPr>
              <a:spLocks/>
            </p:cNvSpPr>
            <p:nvPr/>
          </p:nvSpPr>
          <p:spPr bwMode="auto">
            <a:xfrm>
              <a:off x="3905999" y="1446036"/>
              <a:ext cx="273751" cy="178723"/>
            </a:xfrm>
            <a:custGeom>
              <a:avLst/>
              <a:gdLst>
                <a:gd name="T0" fmla="*/ 314 w 314"/>
                <a:gd name="T1" fmla="*/ 0 h 205"/>
                <a:gd name="T2" fmla="*/ 0 w 314"/>
                <a:gd name="T3" fmla="*/ 0 h 205"/>
                <a:gd name="T4" fmla="*/ 0 w 314"/>
                <a:gd name="T5" fmla="*/ 205 h 205"/>
                <a:gd name="T6" fmla="*/ 314 w 314"/>
                <a:gd name="T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4" h="205">
                  <a:moveTo>
                    <a:pt x="314" y="0"/>
                  </a:moveTo>
                  <a:lnTo>
                    <a:pt x="0" y="0"/>
                  </a:lnTo>
                  <a:lnTo>
                    <a:pt x="0" y="205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57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066"/>
            <p:cNvSpPr>
              <a:spLocks/>
            </p:cNvSpPr>
            <p:nvPr/>
          </p:nvSpPr>
          <p:spPr bwMode="auto">
            <a:xfrm>
              <a:off x="3905999" y="1446036"/>
              <a:ext cx="273751" cy="178723"/>
            </a:xfrm>
            <a:custGeom>
              <a:avLst/>
              <a:gdLst>
                <a:gd name="T0" fmla="*/ 314 w 314"/>
                <a:gd name="T1" fmla="*/ 0 h 205"/>
                <a:gd name="T2" fmla="*/ 0 w 314"/>
                <a:gd name="T3" fmla="*/ 0 h 205"/>
                <a:gd name="T4" fmla="*/ 0 w 314"/>
                <a:gd name="T5" fmla="*/ 205 h 205"/>
                <a:gd name="T6" fmla="*/ 314 w 314"/>
                <a:gd name="T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4" h="205">
                  <a:moveTo>
                    <a:pt x="314" y="0"/>
                  </a:moveTo>
                  <a:lnTo>
                    <a:pt x="0" y="0"/>
                  </a:lnTo>
                  <a:lnTo>
                    <a:pt x="0" y="205"/>
                  </a:lnTo>
                  <a:lnTo>
                    <a:pt x="3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067"/>
            <p:cNvSpPr>
              <a:spLocks/>
            </p:cNvSpPr>
            <p:nvPr/>
          </p:nvSpPr>
          <p:spPr bwMode="auto">
            <a:xfrm>
              <a:off x="3992309" y="1678812"/>
              <a:ext cx="107234" cy="16565"/>
            </a:xfrm>
            <a:custGeom>
              <a:avLst/>
              <a:gdLst>
                <a:gd name="T0" fmla="*/ 52 w 52"/>
                <a:gd name="T1" fmla="*/ 8 h 8"/>
                <a:gd name="T2" fmla="*/ 1 w 52"/>
                <a:gd name="T3" fmla="*/ 8 h 8"/>
                <a:gd name="T4" fmla="*/ 7 w 52"/>
                <a:gd name="T5" fmla="*/ 0 h 8"/>
                <a:gd name="T6" fmla="*/ 45 w 52"/>
                <a:gd name="T7" fmla="*/ 0 h 8"/>
                <a:gd name="T8" fmla="*/ 52 w 5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">
                  <a:moveTo>
                    <a:pt x="52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0"/>
                    <a:pt x="7" y="0"/>
                  </a:cubicBezTo>
                  <a:cubicBezTo>
                    <a:pt x="15" y="0"/>
                    <a:pt x="40" y="0"/>
                    <a:pt x="45" y="0"/>
                  </a:cubicBezTo>
                  <a:cubicBezTo>
                    <a:pt x="51" y="0"/>
                    <a:pt x="52" y="8"/>
                    <a:pt x="52" y="8"/>
                  </a:cubicBez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>
            <a:off x="7299019" y="4440730"/>
            <a:ext cx="590974" cy="583564"/>
            <a:chOff x="4913822" y="1420753"/>
            <a:chExt cx="278110" cy="274623"/>
          </a:xfrm>
        </p:grpSpPr>
        <p:sp>
          <p:nvSpPr>
            <p:cNvPr id="340" name="Freeform 1073"/>
            <p:cNvSpPr>
              <a:spLocks/>
            </p:cNvSpPr>
            <p:nvPr/>
          </p:nvSpPr>
          <p:spPr bwMode="auto">
            <a:xfrm>
              <a:off x="4977464" y="1420753"/>
              <a:ext cx="182210" cy="88926"/>
            </a:xfrm>
            <a:custGeom>
              <a:avLst/>
              <a:gdLst>
                <a:gd name="T0" fmla="*/ 85 w 88"/>
                <a:gd name="T1" fmla="*/ 40 h 43"/>
                <a:gd name="T2" fmla="*/ 83 w 88"/>
                <a:gd name="T3" fmla="*/ 40 h 43"/>
                <a:gd name="T4" fmla="*/ 4 w 88"/>
                <a:gd name="T5" fmla="*/ 1 h 43"/>
                <a:gd name="T6" fmla="*/ 1 w 88"/>
                <a:gd name="T7" fmla="*/ 2 h 43"/>
                <a:gd name="T8" fmla="*/ 2 w 88"/>
                <a:gd name="T9" fmla="*/ 5 h 43"/>
                <a:gd name="T10" fmla="*/ 75 w 88"/>
                <a:gd name="T11" fmla="*/ 40 h 43"/>
                <a:gd name="T12" fmla="*/ 73 w 88"/>
                <a:gd name="T13" fmla="*/ 42 h 43"/>
                <a:gd name="T14" fmla="*/ 73 w 88"/>
                <a:gd name="T15" fmla="*/ 43 h 43"/>
                <a:gd name="T16" fmla="*/ 88 w 88"/>
                <a:gd name="T17" fmla="*/ 43 h 43"/>
                <a:gd name="T18" fmla="*/ 88 w 88"/>
                <a:gd name="T19" fmla="*/ 42 h 43"/>
                <a:gd name="T20" fmla="*/ 85 w 88"/>
                <a:gd name="T21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43">
                  <a:moveTo>
                    <a:pt x="85" y="40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4" y="41"/>
                    <a:pt x="73" y="42"/>
                    <a:pt x="73" y="42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1"/>
                    <a:pt x="87" y="40"/>
                    <a:pt x="85" y="40"/>
                  </a:cubicBez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074"/>
            <p:cNvSpPr>
              <a:spLocks/>
            </p:cNvSpPr>
            <p:nvPr/>
          </p:nvSpPr>
          <p:spPr bwMode="auto">
            <a:xfrm>
              <a:off x="4913822" y="1507935"/>
              <a:ext cx="278110" cy="187441"/>
            </a:xfrm>
            <a:custGeom>
              <a:avLst/>
              <a:gdLst>
                <a:gd name="T0" fmla="*/ 128 w 135"/>
                <a:gd name="T1" fmla="*/ 0 h 91"/>
                <a:gd name="T2" fmla="*/ 7 w 135"/>
                <a:gd name="T3" fmla="*/ 0 h 91"/>
                <a:gd name="T4" fmla="*/ 0 w 135"/>
                <a:gd name="T5" fmla="*/ 7 h 91"/>
                <a:gd name="T6" fmla="*/ 0 w 135"/>
                <a:gd name="T7" fmla="*/ 84 h 91"/>
                <a:gd name="T8" fmla="*/ 7 w 135"/>
                <a:gd name="T9" fmla="*/ 91 h 91"/>
                <a:gd name="T10" fmla="*/ 128 w 135"/>
                <a:gd name="T11" fmla="*/ 91 h 91"/>
                <a:gd name="T12" fmla="*/ 135 w 135"/>
                <a:gd name="T13" fmla="*/ 84 h 91"/>
                <a:gd name="T14" fmla="*/ 135 w 135"/>
                <a:gd name="T15" fmla="*/ 7 h 91"/>
                <a:gd name="T16" fmla="*/ 128 w 135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91">
                  <a:moveTo>
                    <a:pt x="12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8"/>
                    <a:pt x="3" y="91"/>
                    <a:pt x="7" y="91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1" y="91"/>
                    <a:pt x="135" y="88"/>
                    <a:pt x="135" y="8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3"/>
                    <a:pt x="131" y="0"/>
                    <a:pt x="128" y="0"/>
                  </a:cubicBezTo>
                </a:path>
              </a:pathLst>
            </a:custGeom>
            <a:solidFill>
              <a:srgbClr val="31A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Oval 1075"/>
            <p:cNvSpPr>
              <a:spLocks noChangeArrowheads="1"/>
            </p:cNvSpPr>
            <p:nvPr/>
          </p:nvSpPr>
          <p:spPr bwMode="auto">
            <a:xfrm>
              <a:off x="4967874" y="1610810"/>
              <a:ext cx="9590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Oval 1076"/>
            <p:cNvSpPr>
              <a:spLocks noChangeArrowheads="1"/>
            </p:cNvSpPr>
            <p:nvPr/>
          </p:nvSpPr>
          <p:spPr bwMode="auto">
            <a:xfrm>
              <a:off x="4957413" y="1624759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Oval 1077"/>
            <p:cNvSpPr>
              <a:spLocks noChangeArrowheads="1"/>
            </p:cNvSpPr>
            <p:nvPr/>
          </p:nvSpPr>
          <p:spPr bwMode="auto">
            <a:xfrm>
              <a:off x="4977464" y="1624759"/>
              <a:ext cx="13077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Oval 1078"/>
            <p:cNvSpPr>
              <a:spLocks noChangeArrowheads="1"/>
            </p:cNvSpPr>
            <p:nvPr/>
          </p:nvSpPr>
          <p:spPr bwMode="auto">
            <a:xfrm>
              <a:off x="4986183" y="1610810"/>
              <a:ext cx="10462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Oval 1079"/>
            <p:cNvSpPr>
              <a:spLocks noChangeArrowheads="1"/>
            </p:cNvSpPr>
            <p:nvPr/>
          </p:nvSpPr>
          <p:spPr bwMode="auto">
            <a:xfrm>
              <a:off x="4996644" y="1624759"/>
              <a:ext cx="10462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Oval 1080"/>
            <p:cNvSpPr>
              <a:spLocks noChangeArrowheads="1"/>
            </p:cNvSpPr>
            <p:nvPr/>
          </p:nvSpPr>
          <p:spPr bwMode="auto">
            <a:xfrm>
              <a:off x="5004491" y="1610810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Oval 1081"/>
            <p:cNvSpPr>
              <a:spLocks noChangeArrowheads="1"/>
            </p:cNvSpPr>
            <p:nvPr/>
          </p:nvSpPr>
          <p:spPr bwMode="auto">
            <a:xfrm>
              <a:off x="5016696" y="1624759"/>
              <a:ext cx="10462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Oval 1082"/>
            <p:cNvSpPr>
              <a:spLocks noChangeArrowheads="1"/>
            </p:cNvSpPr>
            <p:nvPr/>
          </p:nvSpPr>
          <p:spPr bwMode="auto">
            <a:xfrm>
              <a:off x="5025414" y="1610810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Oval 1083"/>
            <p:cNvSpPr>
              <a:spLocks noChangeArrowheads="1"/>
            </p:cNvSpPr>
            <p:nvPr/>
          </p:nvSpPr>
          <p:spPr bwMode="auto">
            <a:xfrm>
              <a:off x="5035876" y="1624759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Oval 1084"/>
            <p:cNvSpPr>
              <a:spLocks noChangeArrowheads="1"/>
            </p:cNvSpPr>
            <p:nvPr/>
          </p:nvSpPr>
          <p:spPr bwMode="auto">
            <a:xfrm>
              <a:off x="5043723" y="1610810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Oval 1085"/>
            <p:cNvSpPr>
              <a:spLocks noChangeArrowheads="1"/>
            </p:cNvSpPr>
            <p:nvPr/>
          </p:nvSpPr>
          <p:spPr bwMode="auto">
            <a:xfrm>
              <a:off x="5043723" y="1575937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Oval 1086"/>
            <p:cNvSpPr>
              <a:spLocks noChangeArrowheads="1"/>
            </p:cNvSpPr>
            <p:nvPr/>
          </p:nvSpPr>
          <p:spPr bwMode="auto">
            <a:xfrm>
              <a:off x="5035876" y="1594245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Oval 1087"/>
            <p:cNvSpPr>
              <a:spLocks noChangeArrowheads="1"/>
            </p:cNvSpPr>
            <p:nvPr/>
          </p:nvSpPr>
          <p:spPr bwMode="auto">
            <a:xfrm>
              <a:off x="5025414" y="1575937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Oval 1088"/>
            <p:cNvSpPr>
              <a:spLocks noChangeArrowheads="1"/>
            </p:cNvSpPr>
            <p:nvPr/>
          </p:nvSpPr>
          <p:spPr bwMode="auto">
            <a:xfrm>
              <a:off x="5016696" y="1594245"/>
              <a:ext cx="10462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Oval 1089"/>
            <p:cNvSpPr>
              <a:spLocks noChangeArrowheads="1"/>
            </p:cNvSpPr>
            <p:nvPr/>
          </p:nvSpPr>
          <p:spPr bwMode="auto">
            <a:xfrm>
              <a:off x="5004491" y="1575937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Oval 1090"/>
            <p:cNvSpPr>
              <a:spLocks noChangeArrowheads="1"/>
            </p:cNvSpPr>
            <p:nvPr/>
          </p:nvSpPr>
          <p:spPr bwMode="auto">
            <a:xfrm>
              <a:off x="4996644" y="1594245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Oval 1091"/>
            <p:cNvSpPr>
              <a:spLocks noChangeArrowheads="1"/>
            </p:cNvSpPr>
            <p:nvPr/>
          </p:nvSpPr>
          <p:spPr bwMode="auto">
            <a:xfrm>
              <a:off x="4986183" y="1575937"/>
              <a:ext cx="10462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Oval 1092"/>
            <p:cNvSpPr>
              <a:spLocks noChangeArrowheads="1"/>
            </p:cNvSpPr>
            <p:nvPr/>
          </p:nvSpPr>
          <p:spPr bwMode="auto">
            <a:xfrm>
              <a:off x="4977464" y="1594245"/>
              <a:ext cx="13077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Oval 1093"/>
            <p:cNvSpPr>
              <a:spLocks noChangeArrowheads="1"/>
            </p:cNvSpPr>
            <p:nvPr/>
          </p:nvSpPr>
          <p:spPr bwMode="auto">
            <a:xfrm>
              <a:off x="4967874" y="1575937"/>
              <a:ext cx="9590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Oval 1094"/>
            <p:cNvSpPr>
              <a:spLocks noChangeArrowheads="1"/>
            </p:cNvSpPr>
            <p:nvPr/>
          </p:nvSpPr>
          <p:spPr bwMode="auto">
            <a:xfrm>
              <a:off x="4959156" y="1594245"/>
              <a:ext cx="10462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Oval 1095"/>
            <p:cNvSpPr>
              <a:spLocks noChangeArrowheads="1"/>
            </p:cNvSpPr>
            <p:nvPr/>
          </p:nvSpPr>
          <p:spPr bwMode="auto">
            <a:xfrm>
              <a:off x="4946951" y="1575937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Oval 1096"/>
            <p:cNvSpPr>
              <a:spLocks noChangeArrowheads="1"/>
            </p:cNvSpPr>
            <p:nvPr/>
          </p:nvSpPr>
          <p:spPr bwMode="auto">
            <a:xfrm>
              <a:off x="4946951" y="1610810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Oval 1097"/>
            <p:cNvSpPr>
              <a:spLocks noChangeArrowheads="1"/>
            </p:cNvSpPr>
            <p:nvPr/>
          </p:nvSpPr>
          <p:spPr bwMode="auto">
            <a:xfrm>
              <a:off x="4946951" y="1639580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Oval 1098"/>
            <p:cNvSpPr>
              <a:spLocks noChangeArrowheads="1"/>
            </p:cNvSpPr>
            <p:nvPr/>
          </p:nvSpPr>
          <p:spPr bwMode="auto">
            <a:xfrm>
              <a:off x="4957413" y="1656144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Oval 1099"/>
            <p:cNvSpPr>
              <a:spLocks noChangeArrowheads="1"/>
            </p:cNvSpPr>
            <p:nvPr/>
          </p:nvSpPr>
          <p:spPr bwMode="auto">
            <a:xfrm>
              <a:off x="4967874" y="1639580"/>
              <a:ext cx="9590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Oval 1100"/>
            <p:cNvSpPr>
              <a:spLocks noChangeArrowheads="1"/>
            </p:cNvSpPr>
            <p:nvPr/>
          </p:nvSpPr>
          <p:spPr bwMode="auto">
            <a:xfrm>
              <a:off x="4977464" y="1656144"/>
              <a:ext cx="10462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Oval 1101"/>
            <p:cNvSpPr>
              <a:spLocks noChangeArrowheads="1"/>
            </p:cNvSpPr>
            <p:nvPr/>
          </p:nvSpPr>
          <p:spPr bwMode="auto">
            <a:xfrm>
              <a:off x="4986183" y="1639580"/>
              <a:ext cx="10462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Oval 1102"/>
            <p:cNvSpPr>
              <a:spLocks noChangeArrowheads="1"/>
            </p:cNvSpPr>
            <p:nvPr/>
          </p:nvSpPr>
          <p:spPr bwMode="auto">
            <a:xfrm>
              <a:off x="4996644" y="1656144"/>
              <a:ext cx="10462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Oval 1103"/>
            <p:cNvSpPr>
              <a:spLocks noChangeArrowheads="1"/>
            </p:cNvSpPr>
            <p:nvPr/>
          </p:nvSpPr>
          <p:spPr bwMode="auto">
            <a:xfrm>
              <a:off x="5004491" y="1639580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Oval 1104"/>
            <p:cNvSpPr>
              <a:spLocks noChangeArrowheads="1"/>
            </p:cNvSpPr>
            <p:nvPr/>
          </p:nvSpPr>
          <p:spPr bwMode="auto">
            <a:xfrm>
              <a:off x="5014953" y="1656144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Oval 1105"/>
            <p:cNvSpPr>
              <a:spLocks noChangeArrowheads="1"/>
            </p:cNvSpPr>
            <p:nvPr/>
          </p:nvSpPr>
          <p:spPr bwMode="auto">
            <a:xfrm>
              <a:off x="5025414" y="1639580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Oval 1106"/>
            <p:cNvSpPr>
              <a:spLocks noChangeArrowheads="1"/>
            </p:cNvSpPr>
            <p:nvPr/>
          </p:nvSpPr>
          <p:spPr bwMode="auto">
            <a:xfrm>
              <a:off x="5035876" y="1656144"/>
              <a:ext cx="9590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Oval 1107"/>
            <p:cNvSpPr>
              <a:spLocks noChangeArrowheads="1"/>
            </p:cNvSpPr>
            <p:nvPr/>
          </p:nvSpPr>
          <p:spPr bwMode="auto">
            <a:xfrm>
              <a:off x="5043723" y="1639580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Oval 1108"/>
            <p:cNvSpPr>
              <a:spLocks noChangeArrowheads="1"/>
            </p:cNvSpPr>
            <p:nvPr/>
          </p:nvSpPr>
          <p:spPr bwMode="auto">
            <a:xfrm>
              <a:off x="5054184" y="1656144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Oval 1109"/>
            <p:cNvSpPr>
              <a:spLocks noChangeArrowheads="1"/>
            </p:cNvSpPr>
            <p:nvPr/>
          </p:nvSpPr>
          <p:spPr bwMode="auto">
            <a:xfrm>
              <a:off x="5054184" y="1624759"/>
              <a:ext cx="12205" cy="1046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Oval 1110"/>
            <p:cNvSpPr>
              <a:spLocks noChangeArrowheads="1"/>
            </p:cNvSpPr>
            <p:nvPr/>
          </p:nvSpPr>
          <p:spPr bwMode="auto">
            <a:xfrm>
              <a:off x="5054184" y="1594245"/>
              <a:ext cx="12205" cy="12205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Oval 1111"/>
            <p:cNvSpPr>
              <a:spLocks noChangeArrowheads="1"/>
            </p:cNvSpPr>
            <p:nvPr/>
          </p:nvSpPr>
          <p:spPr bwMode="auto">
            <a:xfrm>
              <a:off x="5097775" y="1588142"/>
              <a:ext cx="69746" cy="6800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112"/>
            <p:cNvSpPr>
              <a:spLocks/>
            </p:cNvSpPr>
            <p:nvPr/>
          </p:nvSpPr>
          <p:spPr bwMode="auto">
            <a:xfrm>
              <a:off x="5109981" y="1591630"/>
              <a:ext cx="45335" cy="54053"/>
            </a:xfrm>
            <a:custGeom>
              <a:avLst/>
              <a:gdLst>
                <a:gd name="T0" fmla="*/ 11 w 22"/>
                <a:gd name="T1" fmla="*/ 3 h 26"/>
                <a:gd name="T2" fmla="*/ 9 w 22"/>
                <a:gd name="T3" fmla="*/ 3 h 26"/>
                <a:gd name="T4" fmla="*/ 6 w 22"/>
                <a:gd name="T5" fmla="*/ 0 h 26"/>
                <a:gd name="T6" fmla="*/ 6 w 22"/>
                <a:gd name="T7" fmla="*/ 4 h 26"/>
                <a:gd name="T8" fmla="*/ 6 w 22"/>
                <a:gd name="T9" fmla="*/ 4 h 26"/>
                <a:gd name="T10" fmla="*/ 0 w 22"/>
                <a:gd name="T11" fmla="*/ 14 h 26"/>
                <a:gd name="T12" fmla="*/ 11 w 22"/>
                <a:gd name="T13" fmla="*/ 26 h 26"/>
                <a:gd name="T14" fmla="*/ 22 w 22"/>
                <a:gd name="T15" fmla="*/ 14 h 26"/>
                <a:gd name="T16" fmla="*/ 11 w 22"/>
                <a:gd name="T1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6">
                  <a:moveTo>
                    <a:pt x="11" y="3"/>
                  </a:moveTo>
                  <a:cubicBezTo>
                    <a:pt x="10" y="3"/>
                    <a:pt x="9" y="3"/>
                    <a:pt x="9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6"/>
                    <a:pt x="0" y="10"/>
                    <a:pt x="0" y="14"/>
                  </a:cubicBezTo>
                  <a:cubicBezTo>
                    <a:pt x="0" y="21"/>
                    <a:pt x="5" y="26"/>
                    <a:pt x="11" y="26"/>
                  </a:cubicBezTo>
                  <a:cubicBezTo>
                    <a:pt x="17" y="26"/>
                    <a:pt x="22" y="21"/>
                    <a:pt x="22" y="14"/>
                  </a:cubicBezTo>
                  <a:cubicBezTo>
                    <a:pt x="22" y="8"/>
                    <a:pt x="17" y="3"/>
                    <a:pt x="11" y="3"/>
                  </a:cubicBezTo>
                  <a:close/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113"/>
            <p:cNvSpPr>
              <a:spLocks/>
            </p:cNvSpPr>
            <p:nvPr/>
          </p:nvSpPr>
          <p:spPr bwMode="auto">
            <a:xfrm>
              <a:off x="4942592" y="1530602"/>
              <a:ext cx="134260" cy="26155"/>
            </a:xfrm>
            <a:custGeom>
              <a:avLst/>
              <a:gdLst>
                <a:gd name="T0" fmla="*/ 154 w 154"/>
                <a:gd name="T1" fmla="*/ 0 h 30"/>
                <a:gd name="T2" fmla="*/ 137 w 154"/>
                <a:gd name="T3" fmla="*/ 0 h 30"/>
                <a:gd name="T4" fmla="*/ 137 w 154"/>
                <a:gd name="T5" fmla="*/ 7 h 30"/>
                <a:gd name="T6" fmla="*/ 130 w 154"/>
                <a:gd name="T7" fmla="*/ 7 h 30"/>
                <a:gd name="T8" fmla="*/ 130 w 154"/>
                <a:gd name="T9" fmla="*/ 0 h 30"/>
                <a:gd name="T10" fmla="*/ 109 w 154"/>
                <a:gd name="T11" fmla="*/ 0 h 30"/>
                <a:gd name="T12" fmla="*/ 109 w 154"/>
                <a:gd name="T13" fmla="*/ 7 h 30"/>
                <a:gd name="T14" fmla="*/ 102 w 154"/>
                <a:gd name="T15" fmla="*/ 7 h 30"/>
                <a:gd name="T16" fmla="*/ 102 w 154"/>
                <a:gd name="T17" fmla="*/ 0 h 30"/>
                <a:gd name="T18" fmla="*/ 81 w 154"/>
                <a:gd name="T19" fmla="*/ 0 h 30"/>
                <a:gd name="T20" fmla="*/ 81 w 154"/>
                <a:gd name="T21" fmla="*/ 7 h 30"/>
                <a:gd name="T22" fmla="*/ 71 w 154"/>
                <a:gd name="T23" fmla="*/ 7 h 30"/>
                <a:gd name="T24" fmla="*/ 71 w 154"/>
                <a:gd name="T25" fmla="*/ 0 h 30"/>
                <a:gd name="T26" fmla="*/ 50 w 154"/>
                <a:gd name="T27" fmla="*/ 0 h 30"/>
                <a:gd name="T28" fmla="*/ 50 w 154"/>
                <a:gd name="T29" fmla="*/ 7 h 30"/>
                <a:gd name="T30" fmla="*/ 43 w 154"/>
                <a:gd name="T31" fmla="*/ 7 h 30"/>
                <a:gd name="T32" fmla="*/ 43 w 154"/>
                <a:gd name="T33" fmla="*/ 0 h 30"/>
                <a:gd name="T34" fmla="*/ 22 w 154"/>
                <a:gd name="T35" fmla="*/ 0 h 30"/>
                <a:gd name="T36" fmla="*/ 22 w 154"/>
                <a:gd name="T37" fmla="*/ 7 h 30"/>
                <a:gd name="T38" fmla="*/ 12 w 154"/>
                <a:gd name="T39" fmla="*/ 7 h 30"/>
                <a:gd name="T40" fmla="*/ 12 w 154"/>
                <a:gd name="T41" fmla="*/ 0 h 30"/>
                <a:gd name="T42" fmla="*/ 0 w 154"/>
                <a:gd name="T43" fmla="*/ 0 h 30"/>
                <a:gd name="T44" fmla="*/ 0 w 154"/>
                <a:gd name="T45" fmla="*/ 30 h 30"/>
                <a:gd name="T46" fmla="*/ 29 w 154"/>
                <a:gd name="T47" fmla="*/ 30 h 30"/>
                <a:gd name="T48" fmla="*/ 31 w 154"/>
                <a:gd name="T49" fmla="*/ 16 h 30"/>
                <a:gd name="T50" fmla="*/ 36 w 154"/>
                <a:gd name="T51" fmla="*/ 30 h 30"/>
                <a:gd name="T52" fmla="*/ 154 w 154"/>
                <a:gd name="T53" fmla="*/ 30 h 30"/>
                <a:gd name="T54" fmla="*/ 154 w 154"/>
                <a:gd name="T5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4" h="30">
                  <a:moveTo>
                    <a:pt x="154" y="0"/>
                  </a:moveTo>
                  <a:lnTo>
                    <a:pt x="137" y="0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09" y="0"/>
                  </a:lnTo>
                  <a:lnTo>
                    <a:pt x="109" y="7"/>
                  </a:lnTo>
                  <a:lnTo>
                    <a:pt x="102" y="7"/>
                  </a:lnTo>
                  <a:lnTo>
                    <a:pt x="102" y="0"/>
                  </a:lnTo>
                  <a:lnTo>
                    <a:pt x="81" y="0"/>
                  </a:lnTo>
                  <a:lnTo>
                    <a:pt x="81" y="7"/>
                  </a:lnTo>
                  <a:lnTo>
                    <a:pt x="71" y="7"/>
                  </a:lnTo>
                  <a:lnTo>
                    <a:pt x="71" y="0"/>
                  </a:lnTo>
                  <a:lnTo>
                    <a:pt x="50" y="0"/>
                  </a:lnTo>
                  <a:lnTo>
                    <a:pt x="50" y="7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lnTo>
                    <a:pt x="31" y="16"/>
                  </a:lnTo>
                  <a:lnTo>
                    <a:pt x="36" y="30"/>
                  </a:lnTo>
                  <a:lnTo>
                    <a:pt x="154" y="3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338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114"/>
            <p:cNvSpPr>
              <a:spLocks/>
            </p:cNvSpPr>
            <p:nvPr/>
          </p:nvSpPr>
          <p:spPr bwMode="auto">
            <a:xfrm>
              <a:off x="4942592" y="1530602"/>
              <a:ext cx="134260" cy="26155"/>
            </a:xfrm>
            <a:custGeom>
              <a:avLst/>
              <a:gdLst>
                <a:gd name="T0" fmla="*/ 154 w 154"/>
                <a:gd name="T1" fmla="*/ 0 h 30"/>
                <a:gd name="T2" fmla="*/ 137 w 154"/>
                <a:gd name="T3" fmla="*/ 0 h 30"/>
                <a:gd name="T4" fmla="*/ 137 w 154"/>
                <a:gd name="T5" fmla="*/ 7 h 30"/>
                <a:gd name="T6" fmla="*/ 130 w 154"/>
                <a:gd name="T7" fmla="*/ 7 h 30"/>
                <a:gd name="T8" fmla="*/ 130 w 154"/>
                <a:gd name="T9" fmla="*/ 0 h 30"/>
                <a:gd name="T10" fmla="*/ 109 w 154"/>
                <a:gd name="T11" fmla="*/ 0 h 30"/>
                <a:gd name="T12" fmla="*/ 109 w 154"/>
                <a:gd name="T13" fmla="*/ 7 h 30"/>
                <a:gd name="T14" fmla="*/ 102 w 154"/>
                <a:gd name="T15" fmla="*/ 7 h 30"/>
                <a:gd name="T16" fmla="*/ 102 w 154"/>
                <a:gd name="T17" fmla="*/ 0 h 30"/>
                <a:gd name="T18" fmla="*/ 81 w 154"/>
                <a:gd name="T19" fmla="*/ 0 h 30"/>
                <a:gd name="T20" fmla="*/ 81 w 154"/>
                <a:gd name="T21" fmla="*/ 7 h 30"/>
                <a:gd name="T22" fmla="*/ 71 w 154"/>
                <a:gd name="T23" fmla="*/ 7 h 30"/>
                <a:gd name="T24" fmla="*/ 71 w 154"/>
                <a:gd name="T25" fmla="*/ 0 h 30"/>
                <a:gd name="T26" fmla="*/ 50 w 154"/>
                <a:gd name="T27" fmla="*/ 0 h 30"/>
                <a:gd name="T28" fmla="*/ 50 w 154"/>
                <a:gd name="T29" fmla="*/ 7 h 30"/>
                <a:gd name="T30" fmla="*/ 43 w 154"/>
                <a:gd name="T31" fmla="*/ 7 h 30"/>
                <a:gd name="T32" fmla="*/ 43 w 154"/>
                <a:gd name="T33" fmla="*/ 0 h 30"/>
                <a:gd name="T34" fmla="*/ 22 w 154"/>
                <a:gd name="T35" fmla="*/ 0 h 30"/>
                <a:gd name="T36" fmla="*/ 22 w 154"/>
                <a:gd name="T37" fmla="*/ 7 h 30"/>
                <a:gd name="T38" fmla="*/ 12 w 154"/>
                <a:gd name="T39" fmla="*/ 7 h 30"/>
                <a:gd name="T40" fmla="*/ 12 w 154"/>
                <a:gd name="T41" fmla="*/ 0 h 30"/>
                <a:gd name="T42" fmla="*/ 0 w 154"/>
                <a:gd name="T43" fmla="*/ 0 h 30"/>
                <a:gd name="T44" fmla="*/ 0 w 154"/>
                <a:gd name="T45" fmla="*/ 30 h 30"/>
                <a:gd name="T46" fmla="*/ 29 w 154"/>
                <a:gd name="T47" fmla="*/ 30 h 30"/>
                <a:gd name="T48" fmla="*/ 31 w 154"/>
                <a:gd name="T49" fmla="*/ 16 h 30"/>
                <a:gd name="T50" fmla="*/ 36 w 154"/>
                <a:gd name="T51" fmla="*/ 30 h 30"/>
                <a:gd name="T52" fmla="*/ 154 w 154"/>
                <a:gd name="T53" fmla="*/ 30 h 30"/>
                <a:gd name="T54" fmla="*/ 154 w 154"/>
                <a:gd name="T5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4" h="30">
                  <a:moveTo>
                    <a:pt x="154" y="0"/>
                  </a:moveTo>
                  <a:lnTo>
                    <a:pt x="137" y="0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09" y="0"/>
                  </a:lnTo>
                  <a:lnTo>
                    <a:pt x="109" y="7"/>
                  </a:lnTo>
                  <a:lnTo>
                    <a:pt x="102" y="7"/>
                  </a:lnTo>
                  <a:lnTo>
                    <a:pt x="102" y="0"/>
                  </a:lnTo>
                  <a:lnTo>
                    <a:pt x="81" y="0"/>
                  </a:lnTo>
                  <a:lnTo>
                    <a:pt x="81" y="7"/>
                  </a:lnTo>
                  <a:lnTo>
                    <a:pt x="71" y="7"/>
                  </a:lnTo>
                  <a:lnTo>
                    <a:pt x="71" y="0"/>
                  </a:lnTo>
                  <a:lnTo>
                    <a:pt x="50" y="0"/>
                  </a:lnTo>
                  <a:lnTo>
                    <a:pt x="50" y="7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lnTo>
                    <a:pt x="31" y="16"/>
                  </a:lnTo>
                  <a:lnTo>
                    <a:pt x="36" y="30"/>
                  </a:lnTo>
                  <a:lnTo>
                    <a:pt x="154" y="30"/>
                  </a:lnTo>
                  <a:lnTo>
                    <a:pt x="1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Rectangle 1115"/>
            <p:cNvSpPr>
              <a:spLocks noChangeArrowheads="1"/>
            </p:cNvSpPr>
            <p:nvPr/>
          </p:nvSpPr>
          <p:spPr bwMode="auto">
            <a:xfrm>
              <a:off x="5103878" y="1530602"/>
              <a:ext cx="61899" cy="26155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116"/>
            <p:cNvSpPr>
              <a:spLocks/>
            </p:cNvSpPr>
            <p:nvPr/>
          </p:nvSpPr>
          <p:spPr bwMode="auto">
            <a:xfrm>
              <a:off x="4913822" y="1507935"/>
              <a:ext cx="20924" cy="187441"/>
            </a:xfrm>
            <a:custGeom>
              <a:avLst/>
              <a:gdLst>
                <a:gd name="T0" fmla="*/ 10 w 10"/>
                <a:gd name="T1" fmla="*/ 0 h 91"/>
                <a:gd name="T2" fmla="*/ 7 w 10"/>
                <a:gd name="T3" fmla="*/ 0 h 91"/>
                <a:gd name="T4" fmla="*/ 0 w 10"/>
                <a:gd name="T5" fmla="*/ 7 h 91"/>
                <a:gd name="T6" fmla="*/ 0 w 10"/>
                <a:gd name="T7" fmla="*/ 84 h 91"/>
                <a:gd name="T8" fmla="*/ 7 w 10"/>
                <a:gd name="T9" fmla="*/ 91 h 91"/>
                <a:gd name="T10" fmla="*/ 10 w 10"/>
                <a:gd name="T11" fmla="*/ 91 h 91"/>
                <a:gd name="T12" fmla="*/ 10 w 10"/>
                <a:gd name="T1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1">
                  <a:moveTo>
                    <a:pt x="1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8"/>
                    <a:pt x="3" y="91"/>
                    <a:pt x="7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338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1384554" y="5343333"/>
            <a:ext cx="564369" cy="390251"/>
            <a:chOff x="1326977" y="5415557"/>
            <a:chExt cx="564369" cy="390251"/>
          </a:xfrm>
        </p:grpSpPr>
        <p:sp>
          <p:nvSpPr>
            <p:cNvPr id="12" name="圆角矩形 11"/>
            <p:cNvSpPr/>
            <p:nvPr/>
          </p:nvSpPr>
          <p:spPr>
            <a:xfrm rot="2632656">
              <a:off x="1496187" y="5732874"/>
              <a:ext cx="395159" cy="72934"/>
            </a:xfrm>
            <a:prstGeom prst="roundRect">
              <a:avLst/>
            </a:prstGeom>
            <a:solidFill>
              <a:srgbClr val="FC92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5" name="Freeform 76"/>
            <p:cNvSpPr>
              <a:spLocks/>
            </p:cNvSpPr>
            <p:nvPr/>
          </p:nvSpPr>
          <p:spPr bwMode="auto">
            <a:xfrm>
              <a:off x="1382976" y="5458910"/>
              <a:ext cx="247481" cy="191483"/>
            </a:xfrm>
            <a:custGeom>
              <a:avLst/>
              <a:gdLst>
                <a:gd name="T0" fmla="*/ 27 w 58"/>
                <a:gd name="T1" fmla="*/ 0 h 45"/>
                <a:gd name="T2" fmla="*/ 12 w 58"/>
                <a:gd name="T3" fmla="*/ 4 h 45"/>
                <a:gd name="T4" fmla="*/ 0 w 58"/>
                <a:gd name="T5" fmla="*/ 19 h 45"/>
                <a:gd name="T6" fmla="*/ 10 w 58"/>
                <a:gd name="T7" fmla="*/ 8 h 45"/>
                <a:gd name="T8" fmla="*/ 25 w 58"/>
                <a:gd name="T9" fmla="*/ 4 h 45"/>
                <a:gd name="T10" fmla="*/ 50 w 58"/>
                <a:gd name="T11" fmla="*/ 18 h 45"/>
                <a:gd name="T12" fmla="*/ 52 w 58"/>
                <a:gd name="T13" fmla="*/ 45 h 45"/>
                <a:gd name="T14" fmla="*/ 52 w 58"/>
                <a:gd name="T15" fmla="*/ 14 h 45"/>
                <a:gd name="T16" fmla="*/ 27 w 58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45">
                  <a:moveTo>
                    <a:pt x="27" y="0"/>
                  </a:moveTo>
                  <a:cubicBezTo>
                    <a:pt x="22" y="0"/>
                    <a:pt x="16" y="2"/>
                    <a:pt x="12" y="4"/>
                  </a:cubicBezTo>
                  <a:cubicBezTo>
                    <a:pt x="6" y="8"/>
                    <a:pt x="2" y="13"/>
                    <a:pt x="0" y="19"/>
                  </a:cubicBezTo>
                  <a:cubicBezTo>
                    <a:pt x="2" y="14"/>
                    <a:pt x="5" y="11"/>
                    <a:pt x="10" y="8"/>
                  </a:cubicBezTo>
                  <a:cubicBezTo>
                    <a:pt x="15" y="5"/>
                    <a:pt x="20" y="4"/>
                    <a:pt x="25" y="4"/>
                  </a:cubicBezTo>
                  <a:cubicBezTo>
                    <a:pt x="35" y="4"/>
                    <a:pt x="45" y="9"/>
                    <a:pt x="50" y="18"/>
                  </a:cubicBezTo>
                  <a:cubicBezTo>
                    <a:pt x="55" y="27"/>
                    <a:pt x="56" y="36"/>
                    <a:pt x="52" y="45"/>
                  </a:cubicBezTo>
                  <a:cubicBezTo>
                    <a:pt x="58" y="36"/>
                    <a:pt x="58" y="24"/>
                    <a:pt x="52" y="14"/>
                  </a:cubicBezTo>
                  <a:cubicBezTo>
                    <a:pt x="47" y="5"/>
                    <a:pt x="37" y="0"/>
                    <a:pt x="27" y="0"/>
                  </a:cubicBezTo>
                </a:path>
              </a:pathLst>
            </a:custGeom>
            <a:solidFill>
              <a:srgbClr val="807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78"/>
            <p:cNvSpPr>
              <a:spLocks noEditPoints="1"/>
            </p:cNvSpPr>
            <p:nvPr/>
          </p:nvSpPr>
          <p:spPr bwMode="auto">
            <a:xfrm>
              <a:off x="1326977" y="5415557"/>
              <a:ext cx="341415" cy="341417"/>
            </a:xfrm>
            <a:custGeom>
              <a:avLst/>
              <a:gdLst>
                <a:gd name="T0" fmla="*/ 40 w 80"/>
                <a:gd name="T1" fmla="*/ 0 h 80"/>
                <a:gd name="T2" fmla="*/ 0 w 80"/>
                <a:gd name="T3" fmla="*/ 40 h 80"/>
                <a:gd name="T4" fmla="*/ 40 w 80"/>
                <a:gd name="T5" fmla="*/ 80 h 80"/>
                <a:gd name="T6" fmla="*/ 60 w 80"/>
                <a:gd name="T7" fmla="*/ 74 h 80"/>
                <a:gd name="T8" fmla="*/ 70 w 80"/>
                <a:gd name="T9" fmla="*/ 66 h 80"/>
                <a:gd name="T10" fmla="*/ 80 w 80"/>
                <a:gd name="T11" fmla="*/ 40 h 80"/>
                <a:gd name="T12" fmla="*/ 40 w 80"/>
                <a:gd name="T13" fmla="*/ 0 h 80"/>
                <a:gd name="T14" fmla="*/ 10 w 80"/>
                <a:gd name="T15" fmla="*/ 40 h 80"/>
                <a:gd name="T16" fmla="*/ 40 w 80"/>
                <a:gd name="T17" fmla="*/ 11 h 80"/>
                <a:gd name="T18" fmla="*/ 69 w 80"/>
                <a:gd name="T19" fmla="*/ 40 h 80"/>
                <a:gd name="T20" fmla="*/ 40 w 80"/>
                <a:gd name="T21" fmla="*/ 70 h 80"/>
                <a:gd name="T22" fmla="*/ 10 w 80"/>
                <a:gd name="T2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47" y="80"/>
                    <a:pt x="54" y="78"/>
                    <a:pt x="60" y="74"/>
                  </a:cubicBezTo>
                  <a:cubicBezTo>
                    <a:pt x="64" y="72"/>
                    <a:pt x="68" y="69"/>
                    <a:pt x="70" y="66"/>
                  </a:cubicBezTo>
                  <a:cubicBezTo>
                    <a:pt x="76" y="59"/>
                    <a:pt x="80" y="5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  <a:moveTo>
                    <a:pt x="10" y="40"/>
                  </a:moveTo>
                  <a:cubicBezTo>
                    <a:pt x="10" y="24"/>
                    <a:pt x="23" y="11"/>
                    <a:pt x="40" y="11"/>
                  </a:cubicBezTo>
                  <a:cubicBezTo>
                    <a:pt x="56" y="11"/>
                    <a:pt x="69" y="24"/>
                    <a:pt x="69" y="40"/>
                  </a:cubicBezTo>
                  <a:cubicBezTo>
                    <a:pt x="69" y="56"/>
                    <a:pt x="56" y="70"/>
                    <a:pt x="40" y="70"/>
                  </a:cubicBezTo>
                  <a:cubicBezTo>
                    <a:pt x="23" y="70"/>
                    <a:pt x="10" y="56"/>
                    <a:pt x="10" y="40"/>
                  </a:cubicBezTo>
                  <a:close/>
                </a:path>
              </a:pathLst>
            </a:custGeom>
            <a:solidFill>
              <a:srgbClr val="FC9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Oval 79"/>
            <p:cNvSpPr>
              <a:spLocks noChangeArrowheads="1"/>
            </p:cNvSpPr>
            <p:nvPr/>
          </p:nvSpPr>
          <p:spPr bwMode="auto">
            <a:xfrm>
              <a:off x="1370330" y="5462524"/>
              <a:ext cx="251095" cy="252902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>
            <a:off x="402080" y="5273814"/>
            <a:ext cx="534707" cy="529288"/>
            <a:chOff x="2456164" y="908123"/>
            <a:chExt cx="258059" cy="255444"/>
          </a:xfrm>
        </p:grpSpPr>
        <p:sp>
          <p:nvSpPr>
            <p:cNvPr id="390" name="Freeform 121"/>
            <p:cNvSpPr>
              <a:spLocks/>
            </p:cNvSpPr>
            <p:nvPr/>
          </p:nvSpPr>
          <p:spPr bwMode="auto">
            <a:xfrm>
              <a:off x="2456164" y="915970"/>
              <a:ext cx="247597" cy="247597"/>
            </a:xfrm>
            <a:custGeom>
              <a:avLst/>
              <a:gdLst>
                <a:gd name="T0" fmla="*/ 91 w 120"/>
                <a:gd name="T1" fmla="*/ 73 h 120"/>
                <a:gd name="T2" fmla="*/ 85 w 120"/>
                <a:gd name="T3" fmla="*/ 80 h 120"/>
                <a:gd name="T4" fmla="*/ 67 w 120"/>
                <a:gd name="T5" fmla="*/ 72 h 120"/>
                <a:gd name="T6" fmla="*/ 46 w 120"/>
                <a:gd name="T7" fmla="*/ 51 h 120"/>
                <a:gd name="T8" fmla="*/ 42 w 120"/>
                <a:gd name="T9" fmla="*/ 36 h 120"/>
                <a:gd name="T10" fmla="*/ 48 w 120"/>
                <a:gd name="T11" fmla="*/ 30 h 120"/>
                <a:gd name="T12" fmla="*/ 18 w 120"/>
                <a:gd name="T13" fmla="*/ 0 h 120"/>
                <a:gd name="T14" fmla="*/ 12 w 120"/>
                <a:gd name="T15" fmla="*/ 7 h 120"/>
                <a:gd name="T16" fmla="*/ 40 w 120"/>
                <a:gd name="T17" fmla="*/ 78 h 120"/>
                <a:gd name="T18" fmla="*/ 114 w 120"/>
                <a:gd name="T19" fmla="*/ 108 h 120"/>
                <a:gd name="T20" fmla="*/ 120 w 120"/>
                <a:gd name="T21" fmla="*/ 103 h 120"/>
                <a:gd name="T22" fmla="*/ 91 w 120"/>
                <a:gd name="T23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120">
                  <a:moveTo>
                    <a:pt x="91" y="73"/>
                  </a:moveTo>
                  <a:cubicBezTo>
                    <a:pt x="85" y="80"/>
                    <a:pt x="85" y="80"/>
                    <a:pt x="85" y="80"/>
                  </a:cubicBezTo>
                  <a:cubicBezTo>
                    <a:pt x="82" y="83"/>
                    <a:pt x="76" y="79"/>
                    <a:pt x="67" y="72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2" y="46"/>
                    <a:pt x="38" y="40"/>
                    <a:pt x="42" y="36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8" y="13"/>
                    <a:pt x="0" y="38"/>
                    <a:pt x="40" y="78"/>
                  </a:cubicBezTo>
                  <a:cubicBezTo>
                    <a:pt x="81" y="120"/>
                    <a:pt x="108" y="113"/>
                    <a:pt x="114" y="108"/>
                  </a:cubicBezTo>
                  <a:cubicBezTo>
                    <a:pt x="120" y="103"/>
                    <a:pt x="120" y="103"/>
                    <a:pt x="120" y="103"/>
                  </a:cubicBezTo>
                  <a:lnTo>
                    <a:pt x="91" y="73"/>
                  </a:lnTo>
                  <a:close/>
                </a:path>
              </a:pathLst>
            </a:custGeom>
            <a:solidFill>
              <a:srgbClr val="FC9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22"/>
            <p:cNvSpPr>
              <a:spLocks/>
            </p:cNvSpPr>
            <p:nvPr/>
          </p:nvSpPr>
          <p:spPr bwMode="auto">
            <a:xfrm>
              <a:off x="2493652" y="908123"/>
              <a:ext cx="72361" cy="69746"/>
            </a:xfrm>
            <a:custGeom>
              <a:avLst/>
              <a:gdLst>
                <a:gd name="T0" fmla="*/ 33 w 35"/>
                <a:gd name="T1" fmla="*/ 32 h 34"/>
                <a:gd name="T2" fmla="*/ 33 w 35"/>
                <a:gd name="T3" fmla="*/ 32 h 34"/>
                <a:gd name="T4" fmla="*/ 33 w 35"/>
                <a:gd name="T5" fmla="*/ 26 h 34"/>
                <a:gd name="T6" fmla="*/ 33 w 35"/>
                <a:gd name="T7" fmla="*/ 26 h 34"/>
                <a:gd name="T8" fmla="*/ 9 w 35"/>
                <a:gd name="T9" fmla="*/ 2 h 34"/>
                <a:gd name="T10" fmla="*/ 2 w 35"/>
                <a:gd name="T11" fmla="*/ 2 h 34"/>
                <a:gd name="T12" fmla="*/ 0 w 35"/>
                <a:gd name="T13" fmla="*/ 4 h 34"/>
                <a:gd name="T14" fmla="*/ 30 w 35"/>
                <a:gd name="T15" fmla="*/ 34 h 34"/>
                <a:gd name="T16" fmla="*/ 33 w 35"/>
                <a:gd name="T17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4">
                  <a:moveTo>
                    <a:pt x="33" y="32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5" y="30"/>
                    <a:pt x="34" y="27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0" y="34"/>
                    <a:pt x="30" y="34"/>
                    <a:pt x="30" y="34"/>
                  </a:cubicBezTo>
                  <a:lnTo>
                    <a:pt x="33" y="32"/>
                  </a:lnTo>
                  <a:close/>
                </a:path>
              </a:pathLst>
            </a:custGeom>
            <a:solidFill>
              <a:srgbClr val="E26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23"/>
            <p:cNvSpPr>
              <a:spLocks/>
            </p:cNvSpPr>
            <p:nvPr/>
          </p:nvSpPr>
          <p:spPr bwMode="auto">
            <a:xfrm>
              <a:off x="2644477" y="1056332"/>
              <a:ext cx="69746" cy="72361"/>
            </a:xfrm>
            <a:custGeom>
              <a:avLst/>
              <a:gdLst>
                <a:gd name="T0" fmla="*/ 32 w 34"/>
                <a:gd name="T1" fmla="*/ 32 h 35"/>
                <a:gd name="T2" fmla="*/ 32 w 34"/>
                <a:gd name="T3" fmla="*/ 26 h 35"/>
                <a:gd name="T4" fmla="*/ 32 w 34"/>
                <a:gd name="T5" fmla="*/ 26 h 35"/>
                <a:gd name="T6" fmla="*/ 8 w 34"/>
                <a:gd name="T7" fmla="*/ 2 h 35"/>
                <a:gd name="T8" fmla="*/ 2 w 34"/>
                <a:gd name="T9" fmla="*/ 2 h 35"/>
                <a:gd name="T10" fmla="*/ 0 w 34"/>
                <a:gd name="T11" fmla="*/ 5 h 35"/>
                <a:gd name="T12" fmla="*/ 29 w 34"/>
                <a:gd name="T13" fmla="*/ 35 h 35"/>
                <a:gd name="T14" fmla="*/ 32 w 34"/>
                <a:gd name="T1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32" y="32"/>
                  </a:moveTo>
                  <a:cubicBezTo>
                    <a:pt x="34" y="30"/>
                    <a:pt x="34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3" y="0"/>
                    <a:pt x="2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32"/>
                    <a:pt x="32" y="32"/>
                    <a:pt x="32" y="32"/>
                  </a:cubicBezTo>
                  <a:close/>
                </a:path>
              </a:pathLst>
            </a:custGeom>
            <a:solidFill>
              <a:srgbClr val="E26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3" name="组合 392"/>
          <p:cNvGrpSpPr/>
          <p:nvPr/>
        </p:nvGrpSpPr>
        <p:grpSpPr>
          <a:xfrm>
            <a:off x="3454437" y="5228654"/>
            <a:ext cx="337803" cy="619608"/>
            <a:chOff x="4460475" y="19740"/>
            <a:chExt cx="163030" cy="299034"/>
          </a:xfrm>
        </p:grpSpPr>
        <p:sp>
          <p:nvSpPr>
            <p:cNvPr id="394" name="Freeform 896"/>
            <p:cNvSpPr>
              <a:spLocks/>
            </p:cNvSpPr>
            <p:nvPr/>
          </p:nvSpPr>
          <p:spPr bwMode="auto">
            <a:xfrm>
              <a:off x="4460475" y="19740"/>
              <a:ext cx="163030" cy="222314"/>
            </a:xfrm>
            <a:custGeom>
              <a:avLst/>
              <a:gdLst>
                <a:gd name="T0" fmla="*/ 40 w 79"/>
                <a:gd name="T1" fmla="*/ 0 h 108"/>
                <a:gd name="T2" fmla="*/ 0 w 79"/>
                <a:gd name="T3" fmla="*/ 39 h 108"/>
                <a:gd name="T4" fmla="*/ 27 w 79"/>
                <a:gd name="T5" fmla="*/ 108 h 108"/>
                <a:gd name="T6" fmla="*/ 55 w 79"/>
                <a:gd name="T7" fmla="*/ 108 h 108"/>
                <a:gd name="T8" fmla="*/ 79 w 79"/>
                <a:gd name="T9" fmla="*/ 39 h 108"/>
                <a:gd name="T10" fmla="*/ 40 w 79"/>
                <a:gd name="T1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08">
                  <a:moveTo>
                    <a:pt x="40" y="0"/>
                  </a:moveTo>
                  <a:cubicBezTo>
                    <a:pt x="18" y="0"/>
                    <a:pt x="0" y="18"/>
                    <a:pt x="0" y="39"/>
                  </a:cubicBezTo>
                  <a:cubicBezTo>
                    <a:pt x="0" y="59"/>
                    <a:pt x="27" y="108"/>
                    <a:pt x="27" y="108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55" y="108"/>
                    <a:pt x="79" y="59"/>
                    <a:pt x="79" y="39"/>
                  </a:cubicBezTo>
                  <a:cubicBezTo>
                    <a:pt x="79" y="18"/>
                    <a:pt x="61" y="0"/>
                    <a:pt x="40" y="0"/>
                  </a:cubicBezTo>
                  <a:close/>
                </a:path>
              </a:pathLst>
            </a:custGeom>
            <a:solidFill>
              <a:srgbClr val="F1D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897"/>
            <p:cNvSpPr>
              <a:spLocks/>
            </p:cNvSpPr>
            <p:nvPr/>
          </p:nvSpPr>
          <p:spPr bwMode="auto">
            <a:xfrm>
              <a:off x="4516272" y="297850"/>
              <a:ext cx="55796" cy="6103"/>
            </a:xfrm>
            <a:custGeom>
              <a:avLst/>
              <a:gdLst>
                <a:gd name="T0" fmla="*/ 2 w 27"/>
                <a:gd name="T1" fmla="*/ 3 h 3"/>
                <a:gd name="T2" fmla="*/ 26 w 27"/>
                <a:gd name="T3" fmla="*/ 3 h 3"/>
                <a:gd name="T4" fmla="*/ 27 w 27"/>
                <a:gd name="T5" fmla="*/ 0 h 3"/>
                <a:gd name="T6" fmla="*/ 0 w 27"/>
                <a:gd name="T7" fmla="*/ 0 h 3"/>
                <a:gd name="T8" fmla="*/ 2 w 2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">
                  <a:moveTo>
                    <a:pt x="2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7" y="2"/>
                    <a:pt x="27" y="1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C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898"/>
            <p:cNvSpPr>
              <a:spLocks/>
            </p:cNvSpPr>
            <p:nvPr/>
          </p:nvSpPr>
          <p:spPr bwMode="auto">
            <a:xfrm>
              <a:off x="4524118" y="310056"/>
              <a:ext cx="40975" cy="8718"/>
            </a:xfrm>
            <a:custGeom>
              <a:avLst/>
              <a:gdLst>
                <a:gd name="T0" fmla="*/ 10 w 20"/>
                <a:gd name="T1" fmla="*/ 4 h 4"/>
                <a:gd name="T2" fmla="*/ 20 w 20"/>
                <a:gd name="T3" fmla="*/ 0 h 4"/>
                <a:gd name="T4" fmla="*/ 0 w 20"/>
                <a:gd name="T5" fmla="*/ 0 h 4"/>
                <a:gd name="T6" fmla="*/ 1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10" y="4"/>
                  </a:moveTo>
                  <a:cubicBezTo>
                    <a:pt x="14" y="4"/>
                    <a:pt x="17" y="2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4"/>
                    <a:pt x="10" y="4"/>
                  </a:cubicBezTo>
                  <a:close/>
                </a:path>
              </a:pathLst>
            </a:custGeom>
            <a:solidFill>
              <a:srgbClr val="DE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899"/>
            <p:cNvSpPr>
              <a:spLocks/>
            </p:cNvSpPr>
            <p:nvPr/>
          </p:nvSpPr>
          <p:spPr bwMode="auto">
            <a:xfrm>
              <a:off x="4516272" y="252516"/>
              <a:ext cx="57540" cy="41847"/>
            </a:xfrm>
            <a:custGeom>
              <a:avLst/>
              <a:gdLst>
                <a:gd name="T0" fmla="*/ 28 w 28"/>
                <a:gd name="T1" fmla="*/ 0 h 20"/>
                <a:gd name="T2" fmla="*/ 0 w 28"/>
                <a:gd name="T3" fmla="*/ 0 h 20"/>
                <a:gd name="T4" fmla="*/ 0 w 28"/>
                <a:gd name="T5" fmla="*/ 17 h 20"/>
                <a:gd name="T6" fmla="*/ 0 w 28"/>
                <a:gd name="T7" fmla="*/ 20 h 20"/>
                <a:gd name="T8" fmla="*/ 28 w 28"/>
                <a:gd name="T9" fmla="*/ 20 h 20"/>
                <a:gd name="T10" fmla="*/ 28 w 28"/>
                <a:gd name="T11" fmla="*/ 17 h 20"/>
                <a:gd name="T12" fmla="*/ 28 w 2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0">
                  <a:moveTo>
                    <a:pt x="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9"/>
                    <a:pt x="28" y="18"/>
                    <a:pt x="28" y="17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CEA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900"/>
            <p:cNvSpPr>
              <a:spLocks noEditPoints="1"/>
            </p:cNvSpPr>
            <p:nvPr/>
          </p:nvSpPr>
          <p:spPr bwMode="auto">
            <a:xfrm>
              <a:off x="4511913" y="119127"/>
              <a:ext cx="61899" cy="122926"/>
            </a:xfrm>
            <a:custGeom>
              <a:avLst/>
              <a:gdLst>
                <a:gd name="T0" fmla="*/ 71 w 71"/>
                <a:gd name="T1" fmla="*/ 4 h 141"/>
                <a:gd name="T2" fmla="*/ 71 w 71"/>
                <a:gd name="T3" fmla="*/ 4 h 141"/>
                <a:gd name="T4" fmla="*/ 69 w 71"/>
                <a:gd name="T5" fmla="*/ 4 h 141"/>
                <a:gd name="T6" fmla="*/ 61 w 71"/>
                <a:gd name="T7" fmla="*/ 0 h 141"/>
                <a:gd name="T8" fmla="*/ 33 w 71"/>
                <a:gd name="T9" fmla="*/ 12 h 141"/>
                <a:gd name="T10" fmla="*/ 9 w 71"/>
                <a:gd name="T11" fmla="*/ 0 h 141"/>
                <a:gd name="T12" fmla="*/ 0 w 71"/>
                <a:gd name="T13" fmla="*/ 4 h 141"/>
                <a:gd name="T14" fmla="*/ 0 w 71"/>
                <a:gd name="T15" fmla="*/ 4 h 141"/>
                <a:gd name="T16" fmla="*/ 0 w 71"/>
                <a:gd name="T17" fmla="*/ 4 h 141"/>
                <a:gd name="T18" fmla="*/ 31 w 71"/>
                <a:gd name="T19" fmla="*/ 141 h 141"/>
                <a:gd name="T20" fmla="*/ 38 w 71"/>
                <a:gd name="T21" fmla="*/ 141 h 141"/>
                <a:gd name="T22" fmla="*/ 71 w 71"/>
                <a:gd name="T23" fmla="*/ 4 h 141"/>
                <a:gd name="T24" fmla="*/ 71 w 71"/>
                <a:gd name="T25" fmla="*/ 4 h 141"/>
                <a:gd name="T26" fmla="*/ 71 w 71"/>
                <a:gd name="T27" fmla="*/ 4 h 141"/>
                <a:gd name="T28" fmla="*/ 35 w 71"/>
                <a:gd name="T29" fmla="*/ 123 h 141"/>
                <a:gd name="T30" fmla="*/ 9 w 71"/>
                <a:gd name="T31" fmla="*/ 7 h 141"/>
                <a:gd name="T32" fmla="*/ 33 w 71"/>
                <a:gd name="T33" fmla="*/ 16 h 141"/>
                <a:gd name="T34" fmla="*/ 61 w 71"/>
                <a:gd name="T35" fmla="*/ 7 h 141"/>
                <a:gd name="T36" fmla="*/ 35 w 71"/>
                <a:gd name="T37" fmla="*/ 12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41">
                  <a:moveTo>
                    <a:pt x="71" y="4"/>
                  </a:moveTo>
                  <a:lnTo>
                    <a:pt x="71" y="4"/>
                  </a:lnTo>
                  <a:lnTo>
                    <a:pt x="69" y="4"/>
                  </a:lnTo>
                  <a:lnTo>
                    <a:pt x="61" y="0"/>
                  </a:lnTo>
                  <a:lnTo>
                    <a:pt x="33" y="12"/>
                  </a:lnTo>
                  <a:lnTo>
                    <a:pt x="9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1" y="141"/>
                  </a:lnTo>
                  <a:lnTo>
                    <a:pt x="38" y="1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4"/>
                  </a:lnTo>
                  <a:close/>
                  <a:moveTo>
                    <a:pt x="35" y="123"/>
                  </a:moveTo>
                  <a:lnTo>
                    <a:pt x="9" y="7"/>
                  </a:lnTo>
                  <a:lnTo>
                    <a:pt x="33" y="16"/>
                  </a:lnTo>
                  <a:lnTo>
                    <a:pt x="61" y="7"/>
                  </a:lnTo>
                  <a:lnTo>
                    <a:pt x="35" y="123"/>
                  </a:lnTo>
                  <a:close/>
                </a:path>
              </a:pathLst>
            </a:custGeom>
            <a:solidFill>
              <a:srgbClr val="CEA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9" name="组合 398"/>
          <p:cNvGrpSpPr/>
          <p:nvPr/>
        </p:nvGrpSpPr>
        <p:grpSpPr>
          <a:xfrm>
            <a:off x="11227503" y="4547352"/>
            <a:ext cx="529286" cy="370320"/>
            <a:chOff x="3922563" y="986587"/>
            <a:chExt cx="255443" cy="178723"/>
          </a:xfrm>
        </p:grpSpPr>
        <p:sp>
          <p:nvSpPr>
            <p:cNvPr id="400" name="Freeform 958"/>
            <p:cNvSpPr>
              <a:spLocks noEditPoints="1"/>
            </p:cNvSpPr>
            <p:nvPr/>
          </p:nvSpPr>
          <p:spPr bwMode="auto">
            <a:xfrm>
              <a:off x="3922563" y="1017101"/>
              <a:ext cx="255443" cy="47078"/>
            </a:xfrm>
            <a:custGeom>
              <a:avLst/>
              <a:gdLst>
                <a:gd name="T0" fmla="*/ 130 w 293"/>
                <a:gd name="T1" fmla="*/ 0 h 54"/>
                <a:gd name="T2" fmla="*/ 0 w 293"/>
                <a:gd name="T3" fmla="*/ 0 h 54"/>
                <a:gd name="T4" fmla="*/ 0 w 293"/>
                <a:gd name="T5" fmla="*/ 54 h 54"/>
                <a:gd name="T6" fmla="*/ 194 w 293"/>
                <a:gd name="T7" fmla="*/ 54 h 54"/>
                <a:gd name="T8" fmla="*/ 130 w 293"/>
                <a:gd name="T9" fmla="*/ 0 h 54"/>
                <a:gd name="T10" fmla="*/ 253 w 293"/>
                <a:gd name="T11" fmla="*/ 0 h 54"/>
                <a:gd name="T12" fmla="*/ 227 w 293"/>
                <a:gd name="T13" fmla="*/ 0 h 54"/>
                <a:gd name="T14" fmla="*/ 291 w 293"/>
                <a:gd name="T15" fmla="*/ 54 h 54"/>
                <a:gd name="T16" fmla="*/ 293 w 293"/>
                <a:gd name="T17" fmla="*/ 54 h 54"/>
                <a:gd name="T18" fmla="*/ 293 w 293"/>
                <a:gd name="T19" fmla="*/ 33 h 54"/>
                <a:gd name="T20" fmla="*/ 253 w 293"/>
                <a:gd name="T21" fmla="*/ 0 h 54"/>
                <a:gd name="T22" fmla="*/ 293 w 293"/>
                <a:gd name="T23" fmla="*/ 0 h 54"/>
                <a:gd name="T24" fmla="*/ 272 w 293"/>
                <a:gd name="T25" fmla="*/ 0 h 54"/>
                <a:gd name="T26" fmla="*/ 293 w 293"/>
                <a:gd name="T27" fmla="*/ 19 h 54"/>
                <a:gd name="T28" fmla="*/ 293 w 293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3" h="54">
                  <a:moveTo>
                    <a:pt x="13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194" y="54"/>
                  </a:lnTo>
                  <a:lnTo>
                    <a:pt x="130" y="0"/>
                  </a:lnTo>
                  <a:close/>
                  <a:moveTo>
                    <a:pt x="253" y="0"/>
                  </a:moveTo>
                  <a:lnTo>
                    <a:pt x="227" y="0"/>
                  </a:lnTo>
                  <a:lnTo>
                    <a:pt x="291" y="54"/>
                  </a:lnTo>
                  <a:lnTo>
                    <a:pt x="293" y="54"/>
                  </a:lnTo>
                  <a:lnTo>
                    <a:pt x="293" y="33"/>
                  </a:lnTo>
                  <a:lnTo>
                    <a:pt x="253" y="0"/>
                  </a:lnTo>
                  <a:close/>
                  <a:moveTo>
                    <a:pt x="293" y="0"/>
                  </a:moveTo>
                  <a:lnTo>
                    <a:pt x="272" y="0"/>
                  </a:lnTo>
                  <a:lnTo>
                    <a:pt x="293" y="19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633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959"/>
            <p:cNvSpPr>
              <a:spLocks noEditPoints="1"/>
            </p:cNvSpPr>
            <p:nvPr/>
          </p:nvSpPr>
          <p:spPr bwMode="auto">
            <a:xfrm>
              <a:off x="3922563" y="1017101"/>
              <a:ext cx="255443" cy="47078"/>
            </a:xfrm>
            <a:custGeom>
              <a:avLst/>
              <a:gdLst>
                <a:gd name="T0" fmla="*/ 130 w 293"/>
                <a:gd name="T1" fmla="*/ 0 h 54"/>
                <a:gd name="T2" fmla="*/ 0 w 293"/>
                <a:gd name="T3" fmla="*/ 0 h 54"/>
                <a:gd name="T4" fmla="*/ 0 w 293"/>
                <a:gd name="T5" fmla="*/ 54 h 54"/>
                <a:gd name="T6" fmla="*/ 194 w 293"/>
                <a:gd name="T7" fmla="*/ 54 h 54"/>
                <a:gd name="T8" fmla="*/ 130 w 293"/>
                <a:gd name="T9" fmla="*/ 0 h 54"/>
                <a:gd name="T10" fmla="*/ 253 w 293"/>
                <a:gd name="T11" fmla="*/ 0 h 54"/>
                <a:gd name="T12" fmla="*/ 227 w 293"/>
                <a:gd name="T13" fmla="*/ 0 h 54"/>
                <a:gd name="T14" fmla="*/ 291 w 293"/>
                <a:gd name="T15" fmla="*/ 54 h 54"/>
                <a:gd name="T16" fmla="*/ 293 w 293"/>
                <a:gd name="T17" fmla="*/ 54 h 54"/>
                <a:gd name="T18" fmla="*/ 293 w 293"/>
                <a:gd name="T19" fmla="*/ 33 h 54"/>
                <a:gd name="T20" fmla="*/ 253 w 293"/>
                <a:gd name="T21" fmla="*/ 0 h 54"/>
                <a:gd name="T22" fmla="*/ 293 w 293"/>
                <a:gd name="T23" fmla="*/ 0 h 54"/>
                <a:gd name="T24" fmla="*/ 272 w 293"/>
                <a:gd name="T25" fmla="*/ 0 h 54"/>
                <a:gd name="T26" fmla="*/ 293 w 293"/>
                <a:gd name="T27" fmla="*/ 19 h 54"/>
                <a:gd name="T28" fmla="*/ 293 w 293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3" h="54">
                  <a:moveTo>
                    <a:pt x="13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194" y="54"/>
                  </a:lnTo>
                  <a:lnTo>
                    <a:pt x="130" y="0"/>
                  </a:lnTo>
                  <a:moveTo>
                    <a:pt x="253" y="0"/>
                  </a:moveTo>
                  <a:lnTo>
                    <a:pt x="227" y="0"/>
                  </a:lnTo>
                  <a:lnTo>
                    <a:pt x="291" y="54"/>
                  </a:lnTo>
                  <a:lnTo>
                    <a:pt x="293" y="54"/>
                  </a:lnTo>
                  <a:lnTo>
                    <a:pt x="293" y="33"/>
                  </a:lnTo>
                  <a:lnTo>
                    <a:pt x="253" y="0"/>
                  </a:lnTo>
                  <a:moveTo>
                    <a:pt x="293" y="0"/>
                  </a:moveTo>
                  <a:lnTo>
                    <a:pt x="272" y="0"/>
                  </a:lnTo>
                  <a:lnTo>
                    <a:pt x="293" y="19"/>
                  </a:lnTo>
                  <a:lnTo>
                    <a:pt x="2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Rectangle 960"/>
            <p:cNvSpPr>
              <a:spLocks noChangeArrowheads="1"/>
            </p:cNvSpPr>
            <p:nvPr/>
          </p:nvSpPr>
          <p:spPr bwMode="auto">
            <a:xfrm>
              <a:off x="3922563" y="1064179"/>
              <a:ext cx="255443" cy="101131"/>
            </a:xfrm>
            <a:prstGeom prst="rect">
              <a:avLst/>
            </a:pr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Rectangle 961"/>
            <p:cNvSpPr>
              <a:spLocks noChangeArrowheads="1"/>
            </p:cNvSpPr>
            <p:nvPr/>
          </p:nvSpPr>
          <p:spPr bwMode="auto">
            <a:xfrm>
              <a:off x="3922563" y="1064179"/>
              <a:ext cx="255443" cy="101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Rectangle 962"/>
            <p:cNvSpPr>
              <a:spLocks noChangeArrowheads="1"/>
            </p:cNvSpPr>
            <p:nvPr/>
          </p:nvSpPr>
          <p:spPr bwMode="auto">
            <a:xfrm>
              <a:off x="3922563" y="986587"/>
              <a:ext cx="255443" cy="30514"/>
            </a:xfrm>
            <a:prstGeom prst="rect">
              <a:avLst/>
            </a:pr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Rectangle 963"/>
            <p:cNvSpPr>
              <a:spLocks noChangeArrowheads="1"/>
            </p:cNvSpPr>
            <p:nvPr/>
          </p:nvSpPr>
          <p:spPr bwMode="auto">
            <a:xfrm>
              <a:off x="3922563" y="986587"/>
              <a:ext cx="255443" cy="305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Rectangle 964"/>
            <p:cNvSpPr>
              <a:spLocks noChangeArrowheads="1"/>
            </p:cNvSpPr>
            <p:nvPr/>
          </p:nvSpPr>
          <p:spPr bwMode="auto">
            <a:xfrm>
              <a:off x="4062054" y="1126078"/>
              <a:ext cx="91541" cy="25283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Rectangle 965"/>
            <p:cNvSpPr>
              <a:spLocks noChangeArrowheads="1"/>
            </p:cNvSpPr>
            <p:nvPr/>
          </p:nvSpPr>
          <p:spPr bwMode="auto">
            <a:xfrm>
              <a:off x="3930410" y="1072897"/>
              <a:ext cx="10462" cy="20924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Rectangle 966"/>
            <p:cNvSpPr>
              <a:spLocks noChangeArrowheads="1"/>
            </p:cNvSpPr>
            <p:nvPr/>
          </p:nvSpPr>
          <p:spPr bwMode="auto">
            <a:xfrm>
              <a:off x="3946974" y="1072897"/>
              <a:ext cx="12205" cy="20924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Rectangle 967"/>
            <p:cNvSpPr>
              <a:spLocks noChangeArrowheads="1"/>
            </p:cNvSpPr>
            <p:nvPr/>
          </p:nvSpPr>
          <p:spPr bwMode="auto">
            <a:xfrm>
              <a:off x="3965282" y="1072897"/>
              <a:ext cx="10462" cy="20924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Rectangle 968"/>
            <p:cNvSpPr>
              <a:spLocks noChangeArrowheads="1"/>
            </p:cNvSpPr>
            <p:nvPr/>
          </p:nvSpPr>
          <p:spPr bwMode="auto">
            <a:xfrm>
              <a:off x="3984462" y="1072897"/>
              <a:ext cx="9590" cy="20924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Rectangle 969"/>
            <p:cNvSpPr>
              <a:spLocks noChangeArrowheads="1"/>
            </p:cNvSpPr>
            <p:nvPr/>
          </p:nvSpPr>
          <p:spPr bwMode="auto">
            <a:xfrm>
              <a:off x="4002771" y="1072897"/>
              <a:ext cx="10462" cy="20924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970"/>
            <p:cNvSpPr>
              <a:spLocks/>
            </p:cNvSpPr>
            <p:nvPr/>
          </p:nvSpPr>
          <p:spPr bwMode="auto">
            <a:xfrm>
              <a:off x="4035900" y="1017101"/>
              <a:ext cx="142106" cy="47078"/>
            </a:xfrm>
            <a:custGeom>
              <a:avLst/>
              <a:gdLst>
                <a:gd name="T0" fmla="*/ 97 w 163"/>
                <a:gd name="T1" fmla="*/ 0 h 54"/>
                <a:gd name="T2" fmla="*/ 0 w 163"/>
                <a:gd name="T3" fmla="*/ 0 h 54"/>
                <a:gd name="T4" fmla="*/ 64 w 163"/>
                <a:gd name="T5" fmla="*/ 54 h 54"/>
                <a:gd name="T6" fmla="*/ 163 w 163"/>
                <a:gd name="T7" fmla="*/ 54 h 54"/>
                <a:gd name="T8" fmla="*/ 161 w 163"/>
                <a:gd name="T9" fmla="*/ 54 h 54"/>
                <a:gd name="T10" fmla="*/ 97 w 163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54">
                  <a:moveTo>
                    <a:pt x="97" y="0"/>
                  </a:moveTo>
                  <a:lnTo>
                    <a:pt x="0" y="0"/>
                  </a:lnTo>
                  <a:lnTo>
                    <a:pt x="64" y="54"/>
                  </a:lnTo>
                  <a:lnTo>
                    <a:pt x="163" y="54"/>
                  </a:lnTo>
                  <a:lnTo>
                    <a:pt x="161" y="5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5B3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971"/>
            <p:cNvSpPr>
              <a:spLocks/>
            </p:cNvSpPr>
            <p:nvPr/>
          </p:nvSpPr>
          <p:spPr bwMode="auto">
            <a:xfrm>
              <a:off x="4035900" y="1017101"/>
              <a:ext cx="142106" cy="47078"/>
            </a:xfrm>
            <a:custGeom>
              <a:avLst/>
              <a:gdLst>
                <a:gd name="T0" fmla="*/ 97 w 163"/>
                <a:gd name="T1" fmla="*/ 0 h 54"/>
                <a:gd name="T2" fmla="*/ 0 w 163"/>
                <a:gd name="T3" fmla="*/ 0 h 54"/>
                <a:gd name="T4" fmla="*/ 64 w 163"/>
                <a:gd name="T5" fmla="*/ 54 h 54"/>
                <a:gd name="T6" fmla="*/ 163 w 163"/>
                <a:gd name="T7" fmla="*/ 54 h 54"/>
                <a:gd name="T8" fmla="*/ 161 w 163"/>
                <a:gd name="T9" fmla="*/ 54 h 54"/>
                <a:gd name="T10" fmla="*/ 97 w 163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54">
                  <a:moveTo>
                    <a:pt x="97" y="0"/>
                  </a:moveTo>
                  <a:lnTo>
                    <a:pt x="0" y="0"/>
                  </a:lnTo>
                  <a:lnTo>
                    <a:pt x="64" y="54"/>
                  </a:lnTo>
                  <a:lnTo>
                    <a:pt x="163" y="54"/>
                  </a:lnTo>
                  <a:lnTo>
                    <a:pt x="161" y="54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972"/>
            <p:cNvSpPr>
              <a:spLocks/>
            </p:cNvSpPr>
            <p:nvPr/>
          </p:nvSpPr>
          <p:spPr bwMode="auto">
            <a:xfrm>
              <a:off x="4091696" y="1064179"/>
              <a:ext cx="86310" cy="70617"/>
            </a:xfrm>
            <a:custGeom>
              <a:avLst/>
              <a:gdLst>
                <a:gd name="T0" fmla="*/ 99 w 99"/>
                <a:gd name="T1" fmla="*/ 0 h 81"/>
                <a:gd name="T2" fmla="*/ 99 w 99"/>
                <a:gd name="T3" fmla="*/ 0 h 81"/>
                <a:gd name="T4" fmla="*/ 0 w 99"/>
                <a:gd name="T5" fmla="*/ 0 h 81"/>
                <a:gd name="T6" fmla="*/ 99 w 99"/>
                <a:gd name="T7" fmla="*/ 81 h 81"/>
                <a:gd name="T8" fmla="*/ 99 w 99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1">
                  <a:moveTo>
                    <a:pt x="99" y="0"/>
                  </a:moveTo>
                  <a:lnTo>
                    <a:pt x="99" y="0"/>
                  </a:lnTo>
                  <a:lnTo>
                    <a:pt x="0" y="0"/>
                  </a:lnTo>
                  <a:lnTo>
                    <a:pt x="99" y="81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64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973"/>
            <p:cNvSpPr>
              <a:spLocks/>
            </p:cNvSpPr>
            <p:nvPr/>
          </p:nvSpPr>
          <p:spPr bwMode="auto">
            <a:xfrm>
              <a:off x="4091696" y="1064179"/>
              <a:ext cx="86310" cy="70617"/>
            </a:xfrm>
            <a:custGeom>
              <a:avLst/>
              <a:gdLst>
                <a:gd name="T0" fmla="*/ 99 w 99"/>
                <a:gd name="T1" fmla="*/ 0 h 81"/>
                <a:gd name="T2" fmla="*/ 99 w 99"/>
                <a:gd name="T3" fmla="*/ 0 h 81"/>
                <a:gd name="T4" fmla="*/ 0 w 99"/>
                <a:gd name="T5" fmla="*/ 0 h 81"/>
                <a:gd name="T6" fmla="*/ 99 w 99"/>
                <a:gd name="T7" fmla="*/ 81 h 81"/>
                <a:gd name="T8" fmla="*/ 99 w 99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1">
                  <a:moveTo>
                    <a:pt x="99" y="0"/>
                  </a:moveTo>
                  <a:lnTo>
                    <a:pt x="99" y="0"/>
                  </a:lnTo>
                  <a:lnTo>
                    <a:pt x="0" y="0"/>
                  </a:lnTo>
                  <a:lnTo>
                    <a:pt x="99" y="81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974"/>
            <p:cNvSpPr>
              <a:spLocks/>
            </p:cNvSpPr>
            <p:nvPr/>
          </p:nvSpPr>
          <p:spPr bwMode="auto">
            <a:xfrm>
              <a:off x="4001027" y="986587"/>
              <a:ext cx="119439" cy="30514"/>
            </a:xfrm>
            <a:custGeom>
              <a:avLst/>
              <a:gdLst>
                <a:gd name="T0" fmla="*/ 94 w 137"/>
                <a:gd name="T1" fmla="*/ 0 h 35"/>
                <a:gd name="T2" fmla="*/ 0 w 137"/>
                <a:gd name="T3" fmla="*/ 0 h 35"/>
                <a:gd name="T4" fmla="*/ 40 w 137"/>
                <a:gd name="T5" fmla="*/ 35 h 35"/>
                <a:gd name="T6" fmla="*/ 137 w 137"/>
                <a:gd name="T7" fmla="*/ 35 h 35"/>
                <a:gd name="T8" fmla="*/ 94 w 13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35">
                  <a:moveTo>
                    <a:pt x="94" y="0"/>
                  </a:moveTo>
                  <a:lnTo>
                    <a:pt x="0" y="0"/>
                  </a:lnTo>
                  <a:lnTo>
                    <a:pt x="40" y="35"/>
                  </a:lnTo>
                  <a:lnTo>
                    <a:pt x="137" y="35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C64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975"/>
            <p:cNvSpPr>
              <a:spLocks/>
            </p:cNvSpPr>
            <p:nvPr/>
          </p:nvSpPr>
          <p:spPr bwMode="auto">
            <a:xfrm>
              <a:off x="4001027" y="986587"/>
              <a:ext cx="119439" cy="30514"/>
            </a:xfrm>
            <a:custGeom>
              <a:avLst/>
              <a:gdLst>
                <a:gd name="T0" fmla="*/ 94 w 137"/>
                <a:gd name="T1" fmla="*/ 0 h 35"/>
                <a:gd name="T2" fmla="*/ 0 w 137"/>
                <a:gd name="T3" fmla="*/ 0 h 35"/>
                <a:gd name="T4" fmla="*/ 40 w 137"/>
                <a:gd name="T5" fmla="*/ 35 h 35"/>
                <a:gd name="T6" fmla="*/ 137 w 137"/>
                <a:gd name="T7" fmla="*/ 35 h 35"/>
                <a:gd name="T8" fmla="*/ 94 w 13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35">
                  <a:moveTo>
                    <a:pt x="94" y="0"/>
                  </a:moveTo>
                  <a:lnTo>
                    <a:pt x="0" y="0"/>
                  </a:lnTo>
                  <a:lnTo>
                    <a:pt x="40" y="35"/>
                  </a:lnTo>
                  <a:lnTo>
                    <a:pt x="137" y="35"/>
                  </a:lnTo>
                  <a:lnTo>
                    <a:pt x="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976"/>
            <p:cNvSpPr>
              <a:spLocks/>
            </p:cNvSpPr>
            <p:nvPr/>
          </p:nvSpPr>
          <p:spPr bwMode="auto">
            <a:xfrm>
              <a:off x="4143133" y="1017101"/>
              <a:ext cx="34873" cy="28770"/>
            </a:xfrm>
            <a:custGeom>
              <a:avLst/>
              <a:gdLst>
                <a:gd name="T0" fmla="*/ 19 w 40"/>
                <a:gd name="T1" fmla="*/ 0 h 33"/>
                <a:gd name="T2" fmla="*/ 0 w 40"/>
                <a:gd name="T3" fmla="*/ 0 h 33"/>
                <a:gd name="T4" fmla="*/ 40 w 40"/>
                <a:gd name="T5" fmla="*/ 33 h 33"/>
                <a:gd name="T6" fmla="*/ 40 w 40"/>
                <a:gd name="T7" fmla="*/ 19 h 33"/>
                <a:gd name="T8" fmla="*/ 19 w 40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3">
                  <a:moveTo>
                    <a:pt x="19" y="0"/>
                  </a:moveTo>
                  <a:lnTo>
                    <a:pt x="0" y="0"/>
                  </a:lnTo>
                  <a:lnTo>
                    <a:pt x="40" y="33"/>
                  </a:lnTo>
                  <a:lnTo>
                    <a:pt x="40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5B3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977"/>
            <p:cNvSpPr>
              <a:spLocks/>
            </p:cNvSpPr>
            <p:nvPr/>
          </p:nvSpPr>
          <p:spPr bwMode="auto">
            <a:xfrm>
              <a:off x="4143133" y="1017101"/>
              <a:ext cx="34873" cy="28770"/>
            </a:xfrm>
            <a:custGeom>
              <a:avLst/>
              <a:gdLst>
                <a:gd name="T0" fmla="*/ 19 w 40"/>
                <a:gd name="T1" fmla="*/ 0 h 33"/>
                <a:gd name="T2" fmla="*/ 0 w 40"/>
                <a:gd name="T3" fmla="*/ 0 h 33"/>
                <a:gd name="T4" fmla="*/ 40 w 40"/>
                <a:gd name="T5" fmla="*/ 33 h 33"/>
                <a:gd name="T6" fmla="*/ 40 w 40"/>
                <a:gd name="T7" fmla="*/ 19 h 33"/>
                <a:gd name="T8" fmla="*/ 19 w 40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3">
                  <a:moveTo>
                    <a:pt x="19" y="0"/>
                  </a:moveTo>
                  <a:lnTo>
                    <a:pt x="0" y="0"/>
                  </a:lnTo>
                  <a:lnTo>
                    <a:pt x="40" y="33"/>
                  </a:lnTo>
                  <a:lnTo>
                    <a:pt x="40" y="1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978"/>
            <p:cNvSpPr>
              <a:spLocks/>
            </p:cNvSpPr>
            <p:nvPr/>
          </p:nvSpPr>
          <p:spPr bwMode="auto">
            <a:xfrm>
              <a:off x="4108261" y="986587"/>
              <a:ext cx="51437" cy="30514"/>
            </a:xfrm>
            <a:custGeom>
              <a:avLst/>
              <a:gdLst>
                <a:gd name="T0" fmla="*/ 16 w 59"/>
                <a:gd name="T1" fmla="*/ 0 h 35"/>
                <a:gd name="T2" fmla="*/ 0 w 59"/>
                <a:gd name="T3" fmla="*/ 0 h 35"/>
                <a:gd name="T4" fmla="*/ 40 w 59"/>
                <a:gd name="T5" fmla="*/ 35 h 35"/>
                <a:gd name="T6" fmla="*/ 59 w 59"/>
                <a:gd name="T7" fmla="*/ 35 h 35"/>
                <a:gd name="T8" fmla="*/ 16 w 59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5">
                  <a:moveTo>
                    <a:pt x="16" y="0"/>
                  </a:moveTo>
                  <a:lnTo>
                    <a:pt x="0" y="0"/>
                  </a:lnTo>
                  <a:lnTo>
                    <a:pt x="40" y="35"/>
                  </a:lnTo>
                  <a:lnTo>
                    <a:pt x="59" y="3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64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979"/>
            <p:cNvSpPr>
              <a:spLocks/>
            </p:cNvSpPr>
            <p:nvPr/>
          </p:nvSpPr>
          <p:spPr bwMode="auto">
            <a:xfrm>
              <a:off x="4108261" y="986587"/>
              <a:ext cx="51437" cy="30514"/>
            </a:xfrm>
            <a:custGeom>
              <a:avLst/>
              <a:gdLst>
                <a:gd name="T0" fmla="*/ 16 w 59"/>
                <a:gd name="T1" fmla="*/ 0 h 35"/>
                <a:gd name="T2" fmla="*/ 0 w 59"/>
                <a:gd name="T3" fmla="*/ 0 h 35"/>
                <a:gd name="T4" fmla="*/ 40 w 59"/>
                <a:gd name="T5" fmla="*/ 35 h 35"/>
                <a:gd name="T6" fmla="*/ 59 w 59"/>
                <a:gd name="T7" fmla="*/ 35 h 35"/>
                <a:gd name="T8" fmla="*/ 16 w 59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5">
                  <a:moveTo>
                    <a:pt x="16" y="0"/>
                  </a:moveTo>
                  <a:lnTo>
                    <a:pt x="0" y="0"/>
                  </a:lnTo>
                  <a:lnTo>
                    <a:pt x="40" y="35"/>
                  </a:lnTo>
                  <a:lnTo>
                    <a:pt x="59" y="35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2" name="组合 421"/>
          <p:cNvGrpSpPr/>
          <p:nvPr/>
        </p:nvGrpSpPr>
        <p:grpSpPr>
          <a:xfrm>
            <a:off x="8186735" y="4406450"/>
            <a:ext cx="556382" cy="652124"/>
            <a:chOff x="4886795" y="902021"/>
            <a:chExt cx="268520" cy="314727"/>
          </a:xfrm>
        </p:grpSpPr>
        <p:sp>
          <p:nvSpPr>
            <p:cNvPr id="423" name="Freeform 1033"/>
            <p:cNvSpPr>
              <a:spLocks/>
            </p:cNvSpPr>
            <p:nvPr/>
          </p:nvSpPr>
          <p:spPr bwMode="auto">
            <a:xfrm>
              <a:off x="4886795" y="1018845"/>
              <a:ext cx="138619" cy="197903"/>
            </a:xfrm>
            <a:custGeom>
              <a:avLst/>
              <a:gdLst>
                <a:gd name="T0" fmla="*/ 47 w 67"/>
                <a:gd name="T1" fmla="*/ 56 h 96"/>
                <a:gd name="T2" fmla="*/ 49 w 67"/>
                <a:gd name="T3" fmla="*/ 45 h 96"/>
                <a:gd name="T4" fmla="*/ 35 w 67"/>
                <a:gd name="T5" fmla="*/ 5 h 96"/>
                <a:gd name="T6" fmla="*/ 29 w 67"/>
                <a:gd name="T7" fmla="*/ 2 h 96"/>
                <a:gd name="T8" fmla="*/ 13 w 67"/>
                <a:gd name="T9" fmla="*/ 7 h 96"/>
                <a:gd name="T10" fmla="*/ 4 w 67"/>
                <a:gd name="T11" fmla="*/ 25 h 96"/>
                <a:gd name="T12" fmla="*/ 10 w 67"/>
                <a:gd name="T13" fmla="*/ 42 h 96"/>
                <a:gd name="T14" fmla="*/ 27 w 67"/>
                <a:gd name="T15" fmla="*/ 53 h 96"/>
                <a:gd name="T16" fmla="*/ 35 w 67"/>
                <a:gd name="T17" fmla="*/ 59 h 96"/>
                <a:gd name="T18" fmla="*/ 45 w 67"/>
                <a:gd name="T19" fmla="*/ 91 h 96"/>
                <a:gd name="T20" fmla="*/ 51 w 67"/>
                <a:gd name="T21" fmla="*/ 94 h 96"/>
                <a:gd name="T22" fmla="*/ 54 w 67"/>
                <a:gd name="T23" fmla="*/ 79 h 96"/>
                <a:gd name="T24" fmla="*/ 47 w 67"/>
                <a:gd name="T25" fmla="*/ 5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96">
                  <a:moveTo>
                    <a:pt x="47" y="56"/>
                  </a:moveTo>
                  <a:cubicBezTo>
                    <a:pt x="47" y="56"/>
                    <a:pt x="50" y="49"/>
                    <a:pt x="49" y="4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0"/>
                    <a:pt x="29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0" y="12"/>
                    <a:pt x="4" y="25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5" y="57"/>
                    <a:pt x="27" y="53"/>
                  </a:cubicBezTo>
                  <a:cubicBezTo>
                    <a:pt x="27" y="53"/>
                    <a:pt x="32" y="51"/>
                    <a:pt x="35" y="59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6" y="96"/>
                    <a:pt x="51" y="94"/>
                  </a:cubicBezTo>
                  <a:cubicBezTo>
                    <a:pt x="51" y="94"/>
                    <a:pt x="67" y="92"/>
                    <a:pt x="54" y="79"/>
                  </a:cubicBezTo>
                  <a:cubicBezTo>
                    <a:pt x="58" y="71"/>
                    <a:pt x="47" y="66"/>
                    <a:pt x="47" y="56"/>
                  </a:cubicBezTo>
                </a:path>
              </a:pathLst>
            </a:custGeom>
            <a:solidFill>
              <a:srgbClr val="D66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034"/>
            <p:cNvSpPr>
              <a:spLocks/>
            </p:cNvSpPr>
            <p:nvPr/>
          </p:nvSpPr>
          <p:spPr bwMode="auto">
            <a:xfrm>
              <a:off x="4963515" y="902021"/>
              <a:ext cx="191800" cy="222314"/>
            </a:xfrm>
            <a:custGeom>
              <a:avLst/>
              <a:gdLst>
                <a:gd name="T0" fmla="*/ 91 w 93"/>
                <a:gd name="T1" fmla="*/ 103 h 108"/>
                <a:gd name="T2" fmla="*/ 58 w 93"/>
                <a:gd name="T3" fmla="*/ 5 h 108"/>
                <a:gd name="T4" fmla="*/ 54 w 93"/>
                <a:gd name="T5" fmla="*/ 7 h 108"/>
                <a:gd name="T6" fmla="*/ 5 w 93"/>
                <a:gd name="T7" fmla="*/ 54 h 108"/>
                <a:gd name="T8" fmla="*/ 2 w 93"/>
                <a:gd name="T9" fmla="*/ 59 h 108"/>
                <a:gd name="T10" fmla="*/ 14 w 93"/>
                <a:gd name="T11" fmla="*/ 94 h 108"/>
                <a:gd name="T12" fmla="*/ 19 w 93"/>
                <a:gd name="T13" fmla="*/ 97 h 108"/>
                <a:gd name="T14" fmla="*/ 88 w 93"/>
                <a:gd name="T15" fmla="*/ 104 h 108"/>
                <a:gd name="T16" fmla="*/ 91 w 93"/>
                <a:gd name="T17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08">
                  <a:moveTo>
                    <a:pt x="91" y="103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7" y="0"/>
                    <a:pt x="54" y="7"/>
                    <a:pt x="54" y="7"/>
                  </a:cubicBezTo>
                  <a:cubicBezTo>
                    <a:pt x="45" y="43"/>
                    <a:pt x="5" y="54"/>
                    <a:pt x="5" y="54"/>
                  </a:cubicBezTo>
                  <a:cubicBezTo>
                    <a:pt x="0" y="56"/>
                    <a:pt x="2" y="59"/>
                    <a:pt x="2" y="59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5" y="98"/>
                    <a:pt x="19" y="97"/>
                    <a:pt x="19" y="97"/>
                  </a:cubicBezTo>
                  <a:cubicBezTo>
                    <a:pt x="64" y="82"/>
                    <a:pt x="88" y="104"/>
                    <a:pt x="88" y="104"/>
                  </a:cubicBezTo>
                  <a:cubicBezTo>
                    <a:pt x="88" y="104"/>
                    <a:pt x="93" y="108"/>
                    <a:pt x="91" y="103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035"/>
            <p:cNvSpPr>
              <a:spLocks/>
            </p:cNvSpPr>
            <p:nvPr/>
          </p:nvSpPr>
          <p:spPr bwMode="auto">
            <a:xfrm>
              <a:off x="5109981" y="988331"/>
              <a:ext cx="27026" cy="51437"/>
            </a:xfrm>
            <a:custGeom>
              <a:avLst/>
              <a:gdLst>
                <a:gd name="T0" fmla="*/ 11 w 13"/>
                <a:gd name="T1" fmla="*/ 10 h 25"/>
                <a:gd name="T2" fmla="*/ 0 w 13"/>
                <a:gd name="T3" fmla="*/ 0 h 25"/>
                <a:gd name="T4" fmla="*/ 8 w 13"/>
                <a:gd name="T5" fmla="*/ 25 h 25"/>
                <a:gd name="T6" fmla="*/ 11 w 13"/>
                <a:gd name="T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11" y="10"/>
                  </a:moveTo>
                  <a:cubicBezTo>
                    <a:pt x="9" y="4"/>
                    <a:pt x="5" y="1"/>
                    <a:pt x="0" y="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2" y="21"/>
                    <a:pt x="13" y="15"/>
                    <a:pt x="11" y="10"/>
                  </a:cubicBezTo>
                  <a:close/>
                </a:path>
              </a:pathLst>
            </a:custGeom>
            <a:solidFill>
              <a:srgbClr val="D66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036"/>
            <p:cNvSpPr>
              <a:spLocks/>
            </p:cNvSpPr>
            <p:nvPr/>
          </p:nvSpPr>
          <p:spPr bwMode="auto">
            <a:xfrm>
              <a:off x="4892898" y="1051974"/>
              <a:ext cx="19180" cy="61899"/>
            </a:xfrm>
            <a:custGeom>
              <a:avLst/>
              <a:gdLst>
                <a:gd name="T0" fmla="*/ 1 w 9"/>
                <a:gd name="T1" fmla="*/ 0 h 30"/>
                <a:gd name="T2" fmla="*/ 1 w 9"/>
                <a:gd name="T3" fmla="*/ 9 h 30"/>
                <a:gd name="T4" fmla="*/ 7 w 9"/>
                <a:gd name="T5" fmla="*/ 26 h 30"/>
                <a:gd name="T6" fmla="*/ 9 w 9"/>
                <a:gd name="T7" fmla="*/ 30 h 30"/>
                <a:gd name="T8" fmla="*/ 7 w 9"/>
                <a:gd name="T9" fmla="*/ 26 h 30"/>
                <a:gd name="T10" fmla="*/ 1 w 9"/>
                <a:gd name="T11" fmla="*/ 9 h 30"/>
                <a:gd name="T12" fmla="*/ 0 w 9"/>
                <a:gd name="T13" fmla="*/ 4 h 30"/>
                <a:gd name="T14" fmla="*/ 1 w 9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0">
                  <a:moveTo>
                    <a:pt x="1" y="0"/>
                  </a:moveTo>
                  <a:cubicBezTo>
                    <a:pt x="0" y="2"/>
                    <a:pt x="0" y="5"/>
                    <a:pt x="1" y="9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8"/>
                    <a:pt x="9" y="30"/>
                  </a:cubicBezTo>
                  <a:cubicBezTo>
                    <a:pt x="8" y="28"/>
                    <a:pt x="7" y="26"/>
                    <a:pt x="7" y="26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037"/>
            <p:cNvSpPr>
              <a:spLocks noEditPoints="1"/>
            </p:cNvSpPr>
            <p:nvPr/>
          </p:nvSpPr>
          <p:spPr bwMode="auto">
            <a:xfrm>
              <a:off x="4895513" y="1021460"/>
              <a:ext cx="86310" cy="107234"/>
            </a:xfrm>
            <a:custGeom>
              <a:avLst/>
              <a:gdLst>
                <a:gd name="T0" fmla="*/ 24 w 42"/>
                <a:gd name="T1" fmla="*/ 52 h 52"/>
                <a:gd name="T2" fmla="*/ 23 w 42"/>
                <a:gd name="T3" fmla="*/ 52 h 52"/>
                <a:gd name="T4" fmla="*/ 24 w 42"/>
                <a:gd name="T5" fmla="*/ 52 h 52"/>
                <a:gd name="T6" fmla="*/ 25 w 42"/>
                <a:gd name="T7" fmla="*/ 52 h 52"/>
                <a:gd name="T8" fmla="*/ 25 w 42"/>
                <a:gd name="T9" fmla="*/ 52 h 52"/>
                <a:gd name="T10" fmla="*/ 24 w 42"/>
                <a:gd name="T11" fmla="*/ 52 h 52"/>
                <a:gd name="T12" fmla="*/ 27 w 42"/>
                <a:gd name="T13" fmla="*/ 0 h 52"/>
                <a:gd name="T14" fmla="*/ 25 w 42"/>
                <a:gd name="T15" fmla="*/ 1 h 52"/>
                <a:gd name="T16" fmla="*/ 9 w 42"/>
                <a:gd name="T17" fmla="*/ 6 h 52"/>
                <a:gd name="T18" fmla="*/ 0 w 42"/>
                <a:gd name="T19" fmla="*/ 15 h 52"/>
                <a:gd name="T20" fmla="*/ 0 w 42"/>
                <a:gd name="T21" fmla="*/ 15 h 52"/>
                <a:gd name="T22" fmla="*/ 9 w 42"/>
                <a:gd name="T23" fmla="*/ 6 h 52"/>
                <a:gd name="T24" fmla="*/ 25 w 42"/>
                <a:gd name="T25" fmla="*/ 1 h 52"/>
                <a:gd name="T26" fmla="*/ 27 w 42"/>
                <a:gd name="T27" fmla="*/ 0 h 52"/>
                <a:gd name="T28" fmla="*/ 31 w 42"/>
                <a:gd name="T29" fmla="*/ 4 h 52"/>
                <a:gd name="T30" fmla="*/ 42 w 42"/>
                <a:gd name="T31" fmla="*/ 35 h 52"/>
                <a:gd name="T32" fmla="*/ 42 w 42"/>
                <a:gd name="T33" fmla="*/ 35 h 52"/>
                <a:gd name="T34" fmla="*/ 31 w 42"/>
                <a:gd name="T35" fmla="*/ 4 h 52"/>
                <a:gd name="T36" fmla="*/ 27 w 42"/>
                <a:gd name="T3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2">
                  <a:moveTo>
                    <a:pt x="24" y="52"/>
                  </a:moveTo>
                  <a:cubicBezTo>
                    <a:pt x="24" y="52"/>
                    <a:pt x="23" y="52"/>
                    <a:pt x="23" y="52"/>
                  </a:cubicBezTo>
                  <a:cubicBezTo>
                    <a:pt x="23" y="52"/>
                    <a:pt x="24" y="52"/>
                    <a:pt x="24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4" y="52"/>
                  </a:cubicBezTo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2" y="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9"/>
                    <a:pt x="9" y="6"/>
                    <a:pt x="9" y="6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7" y="0"/>
                    <a:pt x="27" y="0"/>
                  </a:cubicBezTo>
                  <a:cubicBezTo>
                    <a:pt x="31" y="0"/>
                    <a:pt x="31" y="4"/>
                    <a:pt x="31" y="4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0"/>
                    <a:pt x="27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038"/>
            <p:cNvSpPr>
              <a:spLocks/>
            </p:cNvSpPr>
            <p:nvPr/>
          </p:nvSpPr>
          <p:spPr bwMode="auto">
            <a:xfrm>
              <a:off x="4895513" y="1021460"/>
              <a:ext cx="86310" cy="107234"/>
            </a:xfrm>
            <a:custGeom>
              <a:avLst/>
              <a:gdLst>
                <a:gd name="T0" fmla="*/ 27 w 42"/>
                <a:gd name="T1" fmla="*/ 0 h 52"/>
                <a:gd name="T2" fmla="*/ 25 w 42"/>
                <a:gd name="T3" fmla="*/ 1 h 52"/>
                <a:gd name="T4" fmla="*/ 9 w 42"/>
                <a:gd name="T5" fmla="*/ 6 h 52"/>
                <a:gd name="T6" fmla="*/ 0 w 42"/>
                <a:gd name="T7" fmla="*/ 15 h 52"/>
                <a:gd name="T8" fmla="*/ 6 w 42"/>
                <a:gd name="T9" fmla="*/ 8 h 52"/>
                <a:gd name="T10" fmla="*/ 20 w 42"/>
                <a:gd name="T11" fmla="*/ 52 h 52"/>
                <a:gd name="T12" fmla="*/ 19 w 42"/>
                <a:gd name="T13" fmla="*/ 52 h 52"/>
                <a:gd name="T14" fmla="*/ 8 w 42"/>
                <a:gd name="T15" fmla="*/ 45 h 52"/>
                <a:gd name="T16" fmla="*/ 19 w 42"/>
                <a:gd name="T17" fmla="*/ 52 h 52"/>
                <a:gd name="T18" fmla="*/ 23 w 42"/>
                <a:gd name="T19" fmla="*/ 52 h 52"/>
                <a:gd name="T20" fmla="*/ 23 w 42"/>
                <a:gd name="T21" fmla="*/ 52 h 52"/>
                <a:gd name="T22" fmla="*/ 24 w 42"/>
                <a:gd name="T23" fmla="*/ 52 h 52"/>
                <a:gd name="T24" fmla="*/ 25 w 42"/>
                <a:gd name="T25" fmla="*/ 52 h 52"/>
                <a:gd name="T26" fmla="*/ 42 w 42"/>
                <a:gd name="T27" fmla="*/ 35 h 52"/>
                <a:gd name="T28" fmla="*/ 31 w 42"/>
                <a:gd name="T29" fmla="*/ 4 h 52"/>
                <a:gd name="T30" fmla="*/ 27 w 42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2">
                  <a:moveTo>
                    <a:pt x="27" y="0"/>
                  </a:moveTo>
                  <a:cubicBezTo>
                    <a:pt x="27" y="0"/>
                    <a:pt x="26" y="1"/>
                    <a:pt x="25" y="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2" y="9"/>
                    <a:pt x="0" y="15"/>
                  </a:cubicBezTo>
                  <a:cubicBezTo>
                    <a:pt x="1" y="12"/>
                    <a:pt x="4" y="10"/>
                    <a:pt x="6" y="8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2"/>
                  </a:cubicBezTo>
                  <a:cubicBezTo>
                    <a:pt x="13" y="52"/>
                    <a:pt x="10" y="48"/>
                    <a:pt x="8" y="45"/>
                  </a:cubicBezTo>
                  <a:cubicBezTo>
                    <a:pt x="10" y="48"/>
                    <a:pt x="13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2"/>
                    <a:pt x="24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0"/>
                    <a:pt x="27" y="0"/>
                  </a:cubicBezTo>
                </a:path>
              </a:pathLst>
            </a:custGeom>
            <a:solidFill>
              <a:srgbClr val="CB6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039"/>
            <p:cNvSpPr>
              <a:spLocks/>
            </p:cNvSpPr>
            <p:nvPr/>
          </p:nvSpPr>
          <p:spPr bwMode="auto">
            <a:xfrm>
              <a:off x="4892898" y="1038025"/>
              <a:ext cx="43591" cy="90669"/>
            </a:xfrm>
            <a:custGeom>
              <a:avLst/>
              <a:gdLst>
                <a:gd name="T0" fmla="*/ 7 w 21"/>
                <a:gd name="T1" fmla="*/ 0 h 44"/>
                <a:gd name="T2" fmla="*/ 1 w 21"/>
                <a:gd name="T3" fmla="*/ 7 h 44"/>
                <a:gd name="T4" fmla="*/ 0 w 21"/>
                <a:gd name="T5" fmla="*/ 11 h 44"/>
                <a:gd name="T6" fmla="*/ 1 w 21"/>
                <a:gd name="T7" fmla="*/ 16 h 44"/>
                <a:gd name="T8" fmla="*/ 7 w 21"/>
                <a:gd name="T9" fmla="*/ 33 h 44"/>
                <a:gd name="T10" fmla="*/ 9 w 21"/>
                <a:gd name="T11" fmla="*/ 37 h 44"/>
                <a:gd name="T12" fmla="*/ 20 w 21"/>
                <a:gd name="T13" fmla="*/ 44 h 44"/>
                <a:gd name="T14" fmla="*/ 21 w 21"/>
                <a:gd name="T15" fmla="*/ 44 h 44"/>
                <a:gd name="T16" fmla="*/ 7 w 21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4">
                  <a:moveTo>
                    <a:pt x="7" y="0"/>
                  </a:moveTo>
                  <a:cubicBezTo>
                    <a:pt x="5" y="2"/>
                    <a:pt x="2" y="4"/>
                    <a:pt x="1" y="7"/>
                  </a:cubicBezTo>
                  <a:cubicBezTo>
                    <a:pt x="1" y="8"/>
                    <a:pt x="0" y="10"/>
                    <a:pt x="0" y="11"/>
                  </a:cubicBezTo>
                  <a:cubicBezTo>
                    <a:pt x="0" y="13"/>
                    <a:pt x="1" y="14"/>
                    <a:pt x="1" y="16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8" y="35"/>
                    <a:pt x="9" y="37"/>
                  </a:cubicBezTo>
                  <a:cubicBezTo>
                    <a:pt x="11" y="40"/>
                    <a:pt x="14" y="44"/>
                    <a:pt x="20" y="44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9B5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040"/>
            <p:cNvSpPr>
              <a:spLocks noEditPoints="1"/>
            </p:cNvSpPr>
            <p:nvPr/>
          </p:nvSpPr>
          <p:spPr bwMode="auto">
            <a:xfrm>
              <a:off x="4967874" y="908124"/>
              <a:ext cx="136004" cy="178723"/>
            </a:xfrm>
            <a:custGeom>
              <a:avLst/>
              <a:gdLst>
                <a:gd name="T0" fmla="*/ 0 w 66"/>
                <a:gd name="T1" fmla="*/ 56 h 87"/>
                <a:gd name="T2" fmla="*/ 10 w 66"/>
                <a:gd name="T3" fmla="*/ 87 h 87"/>
                <a:gd name="T4" fmla="*/ 10 w 66"/>
                <a:gd name="T5" fmla="*/ 87 h 87"/>
                <a:gd name="T6" fmla="*/ 0 w 66"/>
                <a:gd name="T7" fmla="*/ 56 h 87"/>
                <a:gd name="T8" fmla="*/ 55 w 66"/>
                <a:gd name="T9" fmla="*/ 0 h 87"/>
                <a:gd name="T10" fmla="*/ 52 w 66"/>
                <a:gd name="T11" fmla="*/ 4 h 87"/>
                <a:gd name="T12" fmla="*/ 3 w 66"/>
                <a:gd name="T13" fmla="*/ 51 h 87"/>
                <a:gd name="T14" fmla="*/ 0 w 66"/>
                <a:gd name="T15" fmla="*/ 55 h 87"/>
                <a:gd name="T16" fmla="*/ 3 w 66"/>
                <a:gd name="T17" fmla="*/ 51 h 87"/>
                <a:gd name="T18" fmla="*/ 52 w 66"/>
                <a:gd name="T19" fmla="*/ 4 h 87"/>
                <a:gd name="T20" fmla="*/ 55 w 66"/>
                <a:gd name="T21" fmla="*/ 0 h 87"/>
                <a:gd name="T22" fmla="*/ 56 w 66"/>
                <a:gd name="T23" fmla="*/ 2 h 87"/>
                <a:gd name="T24" fmla="*/ 66 w 66"/>
                <a:gd name="T25" fmla="*/ 31 h 87"/>
                <a:gd name="T26" fmla="*/ 66 w 66"/>
                <a:gd name="T27" fmla="*/ 31 h 87"/>
                <a:gd name="T28" fmla="*/ 56 w 66"/>
                <a:gd name="T29" fmla="*/ 2 h 87"/>
                <a:gd name="T30" fmla="*/ 55 w 66"/>
                <a:gd name="T3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87">
                  <a:moveTo>
                    <a:pt x="0" y="56"/>
                  </a:moveTo>
                  <a:cubicBezTo>
                    <a:pt x="10" y="87"/>
                    <a:pt x="10" y="87"/>
                    <a:pt x="10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0" y="56"/>
                    <a:pt x="0" y="56"/>
                    <a:pt x="0" y="56"/>
                  </a:cubicBezTo>
                  <a:moveTo>
                    <a:pt x="55" y="0"/>
                  </a:moveTo>
                  <a:cubicBezTo>
                    <a:pt x="53" y="0"/>
                    <a:pt x="52" y="4"/>
                    <a:pt x="52" y="4"/>
                  </a:cubicBezTo>
                  <a:cubicBezTo>
                    <a:pt x="43" y="40"/>
                    <a:pt x="3" y="51"/>
                    <a:pt x="3" y="51"/>
                  </a:cubicBezTo>
                  <a:cubicBezTo>
                    <a:pt x="0" y="52"/>
                    <a:pt x="0" y="53"/>
                    <a:pt x="0" y="55"/>
                  </a:cubicBezTo>
                  <a:cubicBezTo>
                    <a:pt x="0" y="53"/>
                    <a:pt x="0" y="52"/>
                    <a:pt x="3" y="51"/>
                  </a:cubicBezTo>
                  <a:cubicBezTo>
                    <a:pt x="3" y="51"/>
                    <a:pt x="43" y="40"/>
                    <a:pt x="52" y="4"/>
                  </a:cubicBezTo>
                  <a:cubicBezTo>
                    <a:pt x="52" y="4"/>
                    <a:pt x="53" y="0"/>
                    <a:pt x="55" y="0"/>
                  </a:cubicBezTo>
                  <a:cubicBezTo>
                    <a:pt x="55" y="0"/>
                    <a:pt x="56" y="1"/>
                    <a:pt x="56" y="2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5" y="0"/>
                    <a:pt x="55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041"/>
            <p:cNvSpPr>
              <a:spLocks/>
            </p:cNvSpPr>
            <p:nvPr/>
          </p:nvSpPr>
          <p:spPr bwMode="auto">
            <a:xfrm>
              <a:off x="4967874" y="908124"/>
              <a:ext cx="136004" cy="178723"/>
            </a:xfrm>
            <a:custGeom>
              <a:avLst/>
              <a:gdLst>
                <a:gd name="T0" fmla="*/ 55 w 66"/>
                <a:gd name="T1" fmla="*/ 0 h 87"/>
                <a:gd name="T2" fmla="*/ 52 w 66"/>
                <a:gd name="T3" fmla="*/ 4 h 87"/>
                <a:gd name="T4" fmla="*/ 3 w 66"/>
                <a:gd name="T5" fmla="*/ 51 h 87"/>
                <a:gd name="T6" fmla="*/ 0 w 66"/>
                <a:gd name="T7" fmla="*/ 55 h 87"/>
                <a:gd name="T8" fmla="*/ 0 w 66"/>
                <a:gd name="T9" fmla="*/ 56 h 87"/>
                <a:gd name="T10" fmla="*/ 0 w 66"/>
                <a:gd name="T11" fmla="*/ 56 h 87"/>
                <a:gd name="T12" fmla="*/ 10 w 66"/>
                <a:gd name="T13" fmla="*/ 87 h 87"/>
                <a:gd name="T14" fmla="*/ 66 w 66"/>
                <a:gd name="T15" fmla="*/ 31 h 87"/>
                <a:gd name="T16" fmla="*/ 56 w 66"/>
                <a:gd name="T17" fmla="*/ 2 h 87"/>
                <a:gd name="T18" fmla="*/ 55 w 66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7">
                  <a:moveTo>
                    <a:pt x="55" y="0"/>
                  </a:moveTo>
                  <a:cubicBezTo>
                    <a:pt x="53" y="0"/>
                    <a:pt x="52" y="4"/>
                    <a:pt x="52" y="4"/>
                  </a:cubicBezTo>
                  <a:cubicBezTo>
                    <a:pt x="43" y="40"/>
                    <a:pt x="3" y="51"/>
                    <a:pt x="3" y="51"/>
                  </a:cubicBezTo>
                  <a:cubicBezTo>
                    <a:pt x="0" y="52"/>
                    <a:pt x="0" y="53"/>
                    <a:pt x="0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6"/>
                    <a:pt x="37" y="38"/>
                    <a:pt x="66" y="3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5" y="0"/>
                    <a:pt x="55" y="0"/>
                  </a:cubicBezTo>
                </a:path>
              </a:pathLst>
            </a:custGeom>
            <a:solidFill>
              <a:srgbClr val="DDD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2" name="组合 431"/>
          <p:cNvGrpSpPr/>
          <p:nvPr/>
        </p:nvGrpSpPr>
        <p:grpSpPr>
          <a:xfrm>
            <a:off x="10232828" y="4510321"/>
            <a:ext cx="559998" cy="444383"/>
            <a:chOff x="4431705" y="3371883"/>
            <a:chExt cx="270265" cy="214467"/>
          </a:xfrm>
        </p:grpSpPr>
        <p:sp>
          <p:nvSpPr>
            <p:cNvPr id="433" name="Freeform 1294"/>
            <p:cNvSpPr>
              <a:spLocks/>
            </p:cNvSpPr>
            <p:nvPr/>
          </p:nvSpPr>
          <p:spPr bwMode="auto">
            <a:xfrm>
              <a:off x="4431705" y="3371883"/>
              <a:ext cx="270264" cy="214467"/>
            </a:xfrm>
            <a:custGeom>
              <a:avLst/>
              <a:gdLst>
                <a:gd name="T0" fmla="*/ 128 w 131"/>
                <a:gd name="T1" fmla="*/ 0 h 104"/>
                <a:gd name="T2" fmla="*/ 2 w 131"/>
                <a:gd name="T3" fmla="*/ 0 h 104"/>
                <a:gd name="T4" fmla="*/ 0 w 131"/>
                <a:gd name="T5" fmla="*/ 3 h 104"/>
                <a:gd name="T6" fmla="*/ 0 w 131"/>
                <a:gd name="T7" fmla="*/ 101 h 104"/>
                <a:gd name="T8" fmla="*/ 2 w 131"/>
                <a:gd name="T9" fmla="*/ 104 h 104"/>
                <a:gd name="T10" fmla="*/ 128 w 131"/>
                <a:gd name="T11" fmla="*/ 104 h 104"/>
                <a:gd name="T12" fmla="*/ 131 w 131"/>
                <a:gd name="T13" fmla="*/ 101 h 104"/>
                <a:gd name="T14" fmla="*/ 131 w 131"/>
                <a:gd name="T15" fmla="*/ 3 h 104"/>
                <a:gd name="T16" fmla="*/ 128 w 131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04">
                  <a:moveTo>
                    <a:pt x="12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3"/>
                    <a:pt x="1" y="104"/>
                    <a:pt x="2" y="10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30" y="104"/>
                    <a:pt x="131" y="103"/>
                    <a:pt x="131" y="101"/>
                  </a:cubicBezTo>
                  <a:cubicBezTo>
                    <a:pt x="131" y="3"/>
                    <a:pt x="131" y="3"/>
                    <a:pt x="131" y="3"/>
                  </a:cubicBezTo>
                  <a:cubicBezTo>
                    <a:pt x="131" y="1"/>
                    <a:pt x="130" y="0"/>
                    <a:pt x="128" y="0"/>
                  </a:cubicBezTo>
                </a:path>
              </a:pathLst>
            </a:custGeom>
            <a:solidFill>
              <a:srgbClr val="E26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295"/>
            <p:cNvSpPr>
              <a:spLocks/>
            </p:cNvSpPr>
            <p:nvPr/>
          </p:nvSpPr>
          <p:spPr bwMode="auto">
            <a:xfrm>
              <a:off x="4493604" y="3371883"/>
              <a:ext cx="208365" cy="214467"/>
            </a:xfrm>
            <a:custGeom>
              <a:avLst/>
              <a:gdLst>
                <a:gd name="T0" fmla="*/ 30 w 101"/>
                <a:gd name="T1" fmla="*/ 0 h 104"/>
                <a:gd name="T2" fmla="*/ 0 w 101"/>
                <a:gd name="T3" fmla="*/ 0 h 104"/>
                <a:gd name="T4" fmla="*/ 0 w 101"/>
                <a:gd name="T5" fmla="*/ 0 h 104"/>
                <a:gd name="T6" fmla="*/ 97 w 101"/>
                <a:gd name="T7" fmla="*/ 104 h 104"/>
                <a:gd name="T8" fmla="*/ 98 w 101"/>
                <a:gd name="T9" fmla="*/ 104 h 104"/>
                <a:gd name="T10" fmla="*/ 101 w 101"/>
                <a:gd name="T11" fmla="*/ 101 h 104"/>
                <a:gd name="T12" fmla="*/ 101 w 101"/>
                <a:gd name="T13" fmla="*/ 76 h 104"/>
                <a:gd name="T14" fmla="*/ 30 w 101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04">
                  <a:moveTo>
                    <a:pt x="3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0" y="104"/>
                    <a:pt x="101" y="103"/>
                    <a:pt x="101" y="101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C96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296"/>
            <p:cNvSpPr>
              <a:spLocks/>
            </p:cNvSpPr>
            <p:nvPr/>
          </p:nvSpPr>
          <p:spPr bwMode="auto">
            <a:xfrm>
              <a:off x="4584274" y="3371883"/>
              <a:ext cx="117696" cy="126414"/>
            </a:xfrm>
            <a:custGeom>
              <a:avLst/>
              <a:gdLst>
                <a:gd name="T0" fmla="*/ 54 w 57"/>
                <a:gd name="T1" fmla="*/ 0 h 61"/>
                <a:gd name="T2" fmla="*/ 0 w 57"/>
                <a:gd name="T3" fmla="*/ 0 h 61"/>
                <a:gd name="T4" fmla="*/ 57 w 57"/>
                <a:gd name="T5" fmla="*/ 61 h 61"/>
                <a:gd name="T6" fmla="*/ 57 w 57"/>
                <a:gd name="T7" fmla="*/ 3 h 61"/>
                <a:gd name="T8" fmla="*/ 54 w 57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1">
                  <a:moveTo>
                    <a:pt x="5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1"/>
                    <a:pt x="56" y="0"/>
                    <a:pt x="54" y="0"/>
                  </a:cubicBezTo>
                </a:path>
              </a:pathLst>
            </a:custGeom>
            <a:solidFill>
              <a:srgbClr val="C96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Rectangle 1297"/>
            <p:cNvSpPr>
              <a:spLocks noChangeArrowheads="1"/>
            </p:cNvSpPr>
            <p:nvPr/>
          </p:nvSpPr>
          <p:spPr bwMode="auto">
            <a:xfrm>
              <a:off x="4666225" y="3388448"/>
              <a:ext cx="20924" cy="14821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Rectangle 1298"/>
            <p:cNvSpPr>
              <a:spLocks noChangeArrowheads="1"/>
            </p:cNvSpPr>
            <p:nvPr/>
          </p:nvSpPr>
          <p:spPr bwMode="auto">
            <a:xfrm>
              <a:off x="4623505" y="3388448"/>
              <a:ext cx="20052" cy="14821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Rectangle 1299"/>
            <p:cNvSpPr>
              <a:spLocks noChangeArrowheads="1"/>
            </p:cNvSpPr>
            <p:nvPr/>
          </p:nvSpPr>
          <p:spPr bwMode="auto">
            <a:xfrm>
              <a:off x="4579914" y="3388448"/>
              <a:ext cx="18308" cy="14821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Rectangle 1300"/>
            <p:cNvSpPr>
              <a:spLocks noChangeArrowheads="1"/>
            </p:cNvSpPr>
            <p:nvPr/>
          </p:nvSpPr>
          <p:spPr bwMode="auto">
            <a:xfrm>
              <a:off x="4534580" y="3388448"/>
              <a:ext cx="18308" cy="14821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Rectangle 1301"/>
            <p:cNvSpPr>
              <a:spLocks noChangeArrowheads="1"/>
            </p:cNvSpPr>
            <p:nvPr/>
          </p:nvSpPr>
          <p:spPr bwMode="auto">
            <a:xfrm>
              <a:off x="4489245" y="3388448"/>
              <a:ext cx="18308" cy="14821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Rectangle 1302"/>
            <p:cNvSpPr>
              <a:spLocks noChangeArrowheads="1"/>
            </p:cNvSpPr>
            <p:nvPr/>
          </p:nvSpPr>
          <p:spPr bwMode="auto">
            <a:xfrm>
              <a:off x="4445654" y="3388448"/>
              <a:ext cx="20924" cy="14821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Rectangle 1303"/>
            <p:cNvSpPr>
              <a:spLocks noChangeArrowheads="1"/>
            </p:cNvSpPr>
            <p:nvPr/>
          </p:nvSpPr>
          <p:spPr bwMode="auto">
            <a:xfrm>
              <a:off x="4445654" y="3555837"/>
              <a:ext cx="20924" cy="13949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Rectangle 1304"/>
            <p:cNvSpPr>
              <a:spLocks noChangeArrowheads="1"/>
            </p:cNvSpPr>
            <p:nvPr/>
          </p:nvSpPr>
          <p:spPr bwMode="auto">
            <a:xfrm>
              <a:off x="4489245" y="3555837"/>
              <a:ext cx="18308" cy="13949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Rectangle 1305"/>
            <p:cNvSpPr>
              <a:spLocks noChangeArrowheads="1"/>
            </p:cNvSpPr>
            <p:nvPr/>
          </p:nvSpPr>
          <p:spPr bwMode="auto">
            <a:xfrm>
              <a:off x="4534580" y="3555837"/>
              <a:ext cx="18308" cy="13949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Rectangle 1306"/>
            <p:cNvSpPr>
              <a:spLocks noChangeArrowheads="1"/>
            </p:cNvSpPr>
            <p:nvPr/>
          </p:nvSpPr>
          <p:spPr bwMode="auto">
            <a:xfrm>
              <a:off x="4579914" y="3555837"/>
              <a:ext cx="18308" cy="13949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Rectangle 1307"/>
            <p:cNvSpPr>
              <a:spLocks noChangeArrowheads="1"/>
            </p:cNvSpPr>
            <p:nvPr/>
          </p:nvSpPr>
          <p:spPr bwMode="auto">
            <a:xfrm>
              <a:off x="4623505" y="3555837"/>
              <a:ext cx="20052" cy="13949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Rectangle 1308"/>
            <p:cNvSpPr>
              <a:spLocks noChangeArrowheads="1"/>
            </p:cNvSpPr>
            <p:nvPr/>
          </p:nvSpPr>
          <p:spPr bwMode="auto">
            <a:xfrm>
              <a:off x="4666225" y="3555837"/>
              <a:ext cx="20924" cy="13949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Rectangle 1309"/>
            <p:cNvSpPr>
              <a:spLocks noChangeArrowheads="1"/>
            </p:cNvSpPr>
            <p:nvPr/>
          </p:nvSpPr>
          <p:spPr bwMode="auto">
            <a:xfrm>
              <a:off x="4445654" y="3432039"/>
              <a:ext cx="109849" cy="9677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Rectangle 1310"/>
            <p:cNvSpPr>
              <a:spLocks noChangeArrowheads="1"/>
            </p:cNvSpPr>
            <p:nvPr/>
          </p:nvSpPr>
          <p:spPr bwMode="auto">
            <a:xfrm>
              <a:off x="4578171" y="3432039"/>
              <a:ext cx="108977" cy="9677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0" name="组合 449"/>
          <p:cNvGrpSpPr/>
          <p:nvPr/>
        </p:nvGrpSpPr>
        <p:grpSpPr>
          <a:xfrm>
            <a:off x="9287275" y="4470578"/>
            <a:ext cx="435351" cy="523868"/>
            <a:chOff x="1499779" y="8727466"/>
            <a:chExt cx="210108" cy="252828"/>
          </a:xfrm>
        </p:grpSpPr>
        <p:sp>
          <p:nvSpPr>
            <p:cNvPr id="451" name="Rectangle 2445"/>
            <p:cNvSpPr>
              <a:spLocks noChangeArrowheads="1"/>
            </p:cNvSpPr>
            <p:nvPr/>
          </p:nvSpPr>
          <p:spPr bwMode="auto">
            <a:xfrm>
              <a:off x="1510240" y="8850393"/>
              <a:ext cx="36616" cy="8718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Rectangle 2446"/>
            <p:cNvSpPr>
              <a:spLocks noChangeArrowheads="1"/>
            </p:cNvSpPr>
            <p:nvPr/>
          </p:nvSpPr>
          <p:spPr bwMode="auto">
            <a:xfrm>
              <a:off x="1561678" y="8850393"/>
              <a:ext cx="37488" cy="8718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Rectangle 2447"/>
            <p:cNvSpPr>
              <a:spLocks noChangeArrowheads="1"/>
            </p:cNvSpPr>
            <p:nvPr/>
          </p:nvSpPr>
          <p:spPr bwMode="auto">
            <a:xfrm>
              <a:off x="1611371" y="8850393"/>
              <a:ext cx="36616" cy="8718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Rectangle 2448"/>
            <p:cNvSpPr>
              <a:spLocks noChangeArrowheads="1"/>
            </p:cNvSpPr>
            <p:nvPr/>
          </p:nvSpPr>
          <p:spPr bwMode="auto">
            <a:xfrm>
              <a:off x="1662809" y="8850393"/>
              <a:ext cx="36616" cy="87182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2449"/>
            <p:cNvSpPr>
              <a:spLocks noEditPoints="1"/>
            </p:cNvSpPr>
            <p:nvPr/>
          </p:nvSpPr>
          <p:spPr bwMode="auto">
            <a:xfrm>
              <a:off x="1499779" y="8727466"/>
              <a:ext cx="210108" cy="80207"/>
            </a:xfrm>
            <a:custGeom>
              <a:avLst/>
              <a:gdLst>
                <a:gd name="T0" fmla="*/ 95 w 102"/>
                <a:gd name="T1" fmla="*/ 6 h 39"/>
                <a:gd name="T2" fmla="*/ 80 w 102"/>
                <a:gd name="T3" fmla="*/ 0 h 39"/>
                <a:gd name="T4" fmla="*/ 22 w 102"/>
                <a:gd name="T5" fmla="*/ 0 h 39"/>
                <a:gd name="T6" fmla="*/ 6 w 102"/>
                <a:gd name="T7" fmla="*/ 6 h 39"/>
                <a:gd name="T8" fmla="*/ 0 w 102"/>
                <a:gd name="T9" fmla="*/ 21 h 39"/>
                <a:gd name="T10" fmla="*/ 18 w 102"/>
                <a:gd name="T11" fmla="*/ 39 h 39"/>
                <a:gd name="T12" fmla="*/ 29 w 102"/>
                <a:gd name="T13" fmla="*/ 35 h 39"/>
                <a:gd name="T14" fmla="*/ 34 w 102"/>
                <a:gd name="T15" fmla="*/ 24 h 39"/>
                <a:gd name="T16" fmla="*/ 20 w 102"/>
                <a:gd name="T17" fmla="*/ 10 h 39"/>
                <a:gd name="T18" fmla="*/ 14 w 102"/>
                <a:gd name="T19" fmla="*/ 12 h 39"/>
                <a:gd name="T20" fmla="*/ 22 w 102"/>
                <a:gd name="T21" fmla="*/ 10 h 39"/>
                <a:gd name="T22" fmla="*/ 80 w 102"/>
                <a:gd name="T23" fmla="*/ 10 h 39"/>
                <a:gd name="T24" fmla="*/ 87 w 102"/>
                <a:gd name="T25" fmla="*/ 12 h 39"/>
                <a:gd name="T26" fmla="*/ 81 w 102"/>
                <a:gd name="T27" fmla="*/ 10 h 39"/>
                <a:gd name="T28" fmla="*/ 68 w 102"/>
                <a:gd name="T29" fmla="*/ 24 h 39"/>
                <a:gd name="T30" fmla="*/ 73 w 102"/>
                <a:gd name="T31" fmla="*/ 35 h 39"/>
                <a:gd name="T32" fmla="*/ 83 w 102"/>
                <a:gd name="T33" fmla="*/ 39 h 39"/>
                <a:gd name="T34" fmla="*/ 102 w 102"/>
                <a:gd name="T35" fmla="*/ 21 h 39"/>
                <a:gd name="T36" fmla="*/ 95 w 102"/>
                <a:gd name="T37" fmla="*/ 6 h 39"/>
                <a:gd name="T38" fmla="*/ 83 w 102"/>
                <a:gd name="T39" fmla="*/ 36 h 39"/>
                <a:gd name="T40" fmla="*/ 71 w 102"/>
                <a:gd name="T41" fmla="*/ 24 h 39"/>
                <a:gd name="T42" fmla="*/ 81 w 102"/>
                <a:gd name="T43" fmla="*/ 14 h 39"/>
                <a:gd name="T44" fmla="*/ 90 w 102"/>
                <a:gd name="T45" fmla="*/ 22 h 39"/>
                <a:gd name="T46" fmla="*/ 83 w 102"/>
                <a:gd name="T47" fmla="*/ 29 h 39"/>
                <a:gd name="T48" fmla="*/ 77 w 102"/>
                <a:gd name="T49" fmla="*/ 23 h 39"/>
                <a:gd name="T50" fmla="*/ 80 w 102"/>
                <a:gd name="T51" fmla="*/ 23 h 39"/>
                <a:gd name="T52" fmla="*/ 83 w 102"/>
                <a:gd name="T53" fmla="*/ 26 h 39"/>
                <a:gd name="T54" fmla="*/ 87 w 102"/>
                <a:gd name="T55" fmla="*/ 22 h 39"/>
                <a:gd name="T56" fmla="*/ 81 w 102"/>
                <a:gd name="T57" fmla="*/ 17 h 39"/>
                <a:gd name="T58" fmla="*/ 74 w 102"/>
                <a:gd name="T59" fmla="*/ 24 h 39"/>
                <a:gd name="T60" fmla="*/ 83 w 102"/>
                <a:gd name="T61" fmla="*/ 33 h 39"/>
                <a:gd name="T62" fmla="*/ 83 w 102"/>
                <a:gd name="T63" fmla="*/ 33 h 39"/>
                <a:gd name="T64" fmla="*/ 95 w 102"/>
                <a:gd name="T65" fmla="*/ 21 h 39"/>
                <a:gd name="T66" fmla="*/ 80 w 102"/>
                <a:gd name="T67" fmla="*/ 6 h 39"/>
                <a:gd name="T68" fmla="*/ 22 w 102"/>
                <a:gd name="T69" fmla="*/ 6 h 39"/>
                <a:gd name="T70" fmla="*/ 7 w 102"/>
                <a:gd name="T71" fmla="*/ 21 h 39"/>
                <a:gd name="T72" fmla="*/ 18 w 102"/>
                <a:gd name="T73" fmla="*/ 33 h 39"/>
                <a:gd name="T74" fmla="*/ 27 w 102"/>
                <a:gd name="T75" fmla="*/ 24 h 39"/>
                <a:gd name="T76" fmla="*/ 20 w 102"/>
                <a:gd name="T77" fmla="*/ 17 h 39"/>
                <a:gd name="T78" fmla="*/ 15 w 102"/>
                <a:gd name="T79" fmla="*/ 22 h 39"/>
                <a:gd name="T80" fmla="*/ 19 w 102"/>
                <a:gd name="T81" fmla="*/ 26 h 39"/>
                <a:gd name="T82" fmla="*/ 22 w 102"/>
                <a:gd name="T83" fmla="*/ 23 h 39"/>
                <a:gd name="T84" fmla="*/ 25 w 102"/>
                <a:gd name="T85" fmla="*/ 23 h 39"/>
                <a:gd name="T86" fmla="*/ 19 w 102"/>
                <a:gd name="T87" fmla="*/ 29 h 39"/>
                <a:gd name="T88" fmla="*/ 12 w 102"/>
                <a:gd name="T89" fmla="*/ 22 h 39"/>
                <a:gd name="T90" fmla="*/ 20 w 102"/>
                <a:gd name="T91" fmla="*/ 14 h 39"/>
                <a:gd name="T92" fmla="*/ 20 w 102"/>
                <a:gd name="T93" fmla="*/ 14 h 39"/>
                <a:gd name="T94" fmla="*/ 30 w 102"/>
                <a:gd name="T95" fmla="*/ 24 h 39"/>
                <a:gd name="T96" fmla="*/ 18 w 102"/>
                <a:gd name="T97" fmla="*/ 36 h 39"/>
                <a:gd name="T98" fmla="*/ 3 w 102"/>
                <a:gd name="T99" fmla="*/ 21 h 39"/>
                <a:gd name="T100" fmla="*/ 9 w 102"/>
                <a:gd name="T101" fmla="*/ 8 h 39"/>
                <a:gd name="T102" fmla="*/ 22 w 102"/>
                <a:gd name="T103" fmla="*/ 3 h 39"/>
                <a:gd name="T104" fmla="*/ 80 w 102"/>
                <a:gd name="T105" fmla="*/ 3 h 39"/>
                <a:gd name="T106" fmla="*/ 93 w 102"/>
                <a:gd name="T107" fmla="*/ 8 h 39"/>
                <a:gd name="T108" fmla="*/ 98 w 102"/>
                <a:gd name="T109" fmla="*/ 21 h 39"/>
                <a:gd name="T110" fmla="*/ 83 w 102"/>
                <a:gd name="T111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2" h="39">
                  <a:moveTo>
                    <a:pt x="95" y="6"/>
                  </a:moveTo>
                  <a:cubicBezTo>
                    <a:pt x="91" y="2"/>
                    <a:pt x="86" y="0"/>
                    <a:pt x="8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0" y="2"/>
                    <a:pt x="6" y="6"/>
                  </a:cubicBezTo>
                  <a:cubicBezTo>
                    <a:pt x="2" y="10"/>
                    <a:pt x="0" y="15"/>
                    <a:pt x="0" y="21"/>
                  </a:cubicBezTo>
                  <a:cubicBezTo>
                    <a:pt x="0" y="31"/>
                    <a:pt x="8" y="39"/>
                    <a:pt x="18" y="39"/>
                  </a:cubicBezTo>
                  <a:cubicBezTo>
                    <a:pt x="22" y="39"/>
                    <a:pt x="26" y="38"/>
                    <a:pt x="29" y="35"/>
                  </a:cubicBezTo>
                  <a:cubicBezTo>
                    <a:pt x="32" y="32"/>
                    <a:pt x="34" y="28"/>
                    <a:pt x="34" y="24"/>
                  </a:cubicBezTo>
                  <a:cubicBezTo>
                    <a:pt x="34" y="16"/>
                    <a:pt x="28" y="10"/>
                    <a:pt x="20" y="10"/>
                  </a:cubicBezTo>
                  <a:cubicBezTo>
                    <a:pt x="18" y="10"/>
                    <a:pt x="16" y="11"/>
                    <a:pt x="14" y="12"/>
                  </a:cubicBezTo>
                  <a:cubicBezTo>
                    <a:pt x="16" y="11"/>
                    <a:pt x="19" y="10"/>
                    <a:pt x="22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3" y="10"/>
                    <a:pt x="85" y="11"/>
                    <a:pt x="87" y="12"/>
                  </a:cubicBezTo>
                  <a:cubicBezTo>
                    <a:pt x="86" y="11"/>
                    <a:pt x="83" y="10"/>
                    <a:pt x="81" y="10"/>
                  </a:cubicBezTo>
                  <a:cubicBezTo>
                    <a:pt x="74" y="10"/>
                    <a:pt x="68" y="16"/>
                    <a:pt x="68" y="24"/>
                  </a:cubicBezTo>
                  <a:cubicBezTo>
                    <a:pt x="68" y="28"/>
                    <a:pt x="70" y="32"/>
                    <a:pt x="73" y="35"/>
                  </a:cubicBezTo>
                  <a:cubicBezTo>
                    <a:pt x="76" y="38"/>
                    <a:pt x="79" y="39"/>
                    <a:pt x="83" y="39"/>
                  </a:cubicBezTo>
                  <a:cubicBezTo>
                    <a:pt x="93" y="39"/>
                    <a:pt x="102" y="31"/>
                    <a:pt x="102" y="21"/>
                  </a:cubicBezTo>
                  <a:cubicBezTo>
                    <a:pt x="102" y="15"/>
                    <a:pt x="99" y="10"/>
                    <a:pt x="95" y="6"/>
                  </a:cubicBezTo>
                  <a:close/>
                  <a:moveTo>
                    <a:pt x="83" y="36"/>
                  </a:moveTo>
                  <a:cubicBezTo>
                    <a:pt x="77" y="36"/>
                    <a:pt x="71" y="30"/>
                    <a:pt x="71" y="24"/>
                  </a:cubicBezTo>
                  <a:cubicBezTo>
                    <a:pt x="71" y="18"/>
                    <a:pt x="76" y="14"/>
                    <a:pt x="81" y="14"/>
                  </a:cubicBezTo>
                  <a:cubicBezTo>
                    <a:pt x="86" y="14"/>
                    <a:pt x="90" y="18"/>
                    <a:pt x="90" y="22"/>
                  </a:cubicBezTo>
                  <a:cubicBezTo>
                    <a:pt x="90" y="26"/>
                    <a:pt x="87" y="29"/>
                    <a:pt x="83" y="29"/>
                  </a:cubicBezTo>
                  <a:cubicBezTo>
                    <a:pt x="79" y="29"/>
                    <a:pt x="77" y="26"/>
                    <a:pt x="77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5"/>
                    <a:pt x="81" y="26"/>
                    <a:pt x="83" y="26"/>
                  </a:cubicBezTo>
                  <a:cubicBezTo>
                    <a:pt x="85" y="26"/>
                    <a:pt x="87" y="24"/>
                    <a:pt x="87" y="22"/>
                  </a:cubicBezTo>
                  <a:cubicBezTo>
                    <a:pt x="87" y="19"/>
                    <a:pt x="84" y="17"/>
                    <a:pt x="81" y="17"/>
                  </a:cubicBezTo>
                  <a:cubicBezTo>
                    <a:pt x="78" y="17"/>
                    <a:pt x="74" y="20"/>
                    <a:pt x="74" y="24"/>
                  </a:cubicBezTo>
                  <a:cubicBezTo>
                    <a:pt x="74" y="29"/>
                    <a:pt x="79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90" y="33"/>
                    <a:pt x="95" y="28"/>
                    <a:pt x="95" y="21"/>
                  </a:cubicBezTo>
                  <a:cubicBezTo>
                    <a:pt x="95" y="13"/>
                    <a:pt x="88" y="6"/>
                    <a:pt x="8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3" y="6"/>
                    <a:pt x="7" y="13"/>
                    <a:pt x="7" y="21"/>
                  </a:cubicBezTo>
                  <a:cubicBezTo>
                    <a:pt x="7" y="28"/>
                    <a:pt x="12" y="33"/>
                    <a:pt x="18" y="33"/>
                  </a:cubicBezTo>
                  <a:cubicBezTo>
                    <a:pt x="23" y="33"/>
                    <a:pt x="27" y="29"/>
                    <a:pt x="27" y="24"/>
                  </a:cubicBezTo>
                  <a:cubicBezTo>
                    <a:pt x="27" y="20"/>
                    <a:pt x="24" y="17"/>
                    <a:pt x="20" y="17"/>
                  </a:cubicBezTo>
                  <a:cubicBezTo>
                    <a:pt x="17" y="17"/>
                    <a:pt x="15" y="19"/>
                    <a:pt x="15" y="22"/>
                  </a:cubicBezTo>
                  <a:cubicBezTo>
                    <a:pt x="15" y="24"/>
                    <a:pt x="17" y="26"/>
                    <a:pt x="19" y="26"/>
                  </a:cubicBezTo>
                  <a:cubicBezTo>
                    <a:pt x="21" y="26"/>
                    <a:pt x="22" y="25"/>
                    <a:pt x="22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6"/>
                    <a:pt x="22" y="29"/>
                    <a:pt x="19" y="29"/>
                  </a:cubicBezTo>
                  <a:cubicBezTo>
                    <a:pt x="15" y="29"/>
                    <a:pt x="12" y="26"/>
                    <a:pt x="12" y="22"/>
                  </a:cubicBezTo>
                  <a:cubicBezTo>
                    <a:pt x="12" y="18"/>
                    <a:pt x="1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6" y="14"/>
                    <a:pt x="30" y="18"/>
                    <a:pt x="30" y="24"/>
                  </a:cubicBezTo>
                  <a:cubicBezTo>
                    <a:pt x="30" y="30"/>
                    <a:pt x="25" y="36"/>
                    <a:pt x="18" y="36"/>
                  </a:cubicBezTo>
                  <a:cubicBezTo>
                    <a:pt x="10" y="36"/>
                    <a:pt x="3" y="29"/>
                    <a:pt x="3" y="21"/>
                  </a:cubicBezTo>
                  <a:cubicBezTo>
                    <a:pt x="3" y="16"/>
                    <a:pt x="6" y="12"/>
                    <a:pt x="9" y="8"/>
                  </a:cubicBezTo>
                  <a:cubicBezTo>
                    <a:pt x="12" y="5"/>
                    <a:pt x="17" y="3"/>
                    <a:pt x="22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5" y="3"/>
                    <a:pt x="90" y="5"/>
                    <a:pt x="93" y="8"/>
                  </a:cubicBezTo>
                  <a:cubicBezTo>
                    <a:pt x="96" y="12"/>
                    <a:pt x="98" y="16"/>
                    <a:pt x="98" y="21"/>
                  </a:cubicBezTo>
                  <a:cubicBezTo>
                    <a:pt x="98" y="29"/>
                    <a:pt x="92" y="36"/>
                    <a:pt x="83" y="36"/>
                  </a:cubicBezTo>
                  <a:close/>
                </a:path>
              </a:pathLst>
            </a:custGeom>
            <a:solidFill>
              <a:srgbClr val="C93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Rectangle 2450"/>
            <p:cNvSpPr>
              <a:spLocks noChangeArrowheads="1"/>
            </p:cNvSpPr>
            <p:nvPr/>
          </p:nvSpPr>
          <p:spPr bwMode="auto">
            <a:xfrm>
              <a:off x="1510240" y="8945421"/>
              <a:ext cx="189185" cy="31385"/>
            </a:xfrm>
            <a:prstGeom prst="rect">
              <a:avLst/>
            </a:pr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2451"/>
            <p:cNvSpPr>
              <a:spLocks/>
            </p:cNvSpPr>
            <p:nvPr/>
          </p:nvSpPr>
          <p:spPr bwMode="auto">
            <a:xfrm>
              <a:off x="1510240" y="8760596"/>
              <a:ext cx="189185" cy="83695"/>
            </a:xfrm>
            <a:custGeom>
              <a:avLst/>
              <a:gdLst>
                <a:gd name="T0" fmla="*/ 135 w 217"/>
                <a:gd name="T1" fmla="*/ 61 h 96"/>
                <a:gd name="T2" fmla="*/ 135 w 217"/>
                <a:gd name="T3" fmla="*/ 52 h 96"/>
                <a:gd name="T4" fmla="*/ 135 w 217"/>
                <a:gd name="T5" fmla="*/ 40 h 96"/>
                <a:gd name="T6" fmla="*/ 135 w 217"/>
                <a:gd name="T7" fmla="*/ 0 h 96"/>
                <a:gd name="T8" fmla="*/ 118 w 217"/>
                <a:gd name="T9" fmla="*/ 0 h 96"/>
                <a:gd name="T10" fmla="*/ 118 w 217"/>
                <a:gd name="T11" fmla="*/ 40 h 96"/>
                <a:gd name="T12" fmla="*/ 99 w 217"/>
                <a:gd name="T13" fmla="*/ 40 h 96"/>
                <a:gd name="T14" fmla="*/ 99 w 217"/>
                <a:gd name="T15" fmla="*/ 0 h 96"/>
                <a:gd name="T16" fmla="*/ 83 w 217"/>
                <a:gd name="T17" fmla="*/ 0 h 96"/>
                <a:gd name="T18" fmla="*/ 83 w 217"/>
                <a:gd name="T19" fmla="*/ 40 h 96"/>
                <a:gd name="T20" fmla="*/ 83 w 217"/>
                <a:gd name="T21" fmla="*/ 52 h 96"/>
                <a:gd name="T22" fmla="*/ 83 w 217"/>
                <a:gd name="T23" fmla="*/ 61 h 96"/>
                <a:gd name="T24" fmla="*/ 0 w 217"/>
                <a:gd name="T25" fmla="*/ 61 h 96"/>
                <a:gd name="T26" fmla="*/ 0 w 217"/>
                <a:gd name="T27" fmla="*/ 96 h 96"/>
                <a:gd name="T28" fmla="*/ 217 w 217"/>
                <a:gd name="T29" fmla="*/ 96 h 96"/>
                <a:gd name="T30" fmla="*/ 217 w 217"/>
                <a:gd name="T31" fmla="*/ 61 h 96"/>
                <a:gd name="T32" fmla="*/ 135 w 217"/>
                <a:gd name="T33" fmla="*/ 6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7" h="96">
                  <a:moveTo>
                    <a:pt x="135" y="61"/>
                  </a:moveTo>
                  <a:lnTo>
                    <a:pt x="135" y="52"/>
                  </a:lnTo>
                  <a:lnTo>
                    <a:pt x="135" y="40"/>
                  </a:lnTo>
                  <a:lnTo>
                    <a:pt x="135" y="0"/>
                  </a:lnTo>
                  <a:lnTo>
                    <a:pt x="118" y="0"/>
                  </a:lnTo>
                  <a:lnTo>
                    <a:pt x="118" y="40"/>
                  </a:lnTo>
                  <a:lnTo>
                    <a:pt x="99" y="40"/>
                  </a:lnTo>
                  <a:lnTo>
                    <a:pt x="99" y="0"/>
                  </a:lnTo>
                  <a:lnTo>
                    <a:pt x="83" y="0"/>
                  </a:lnTo>
                  <a:lnTo>
                    <a:pt x="83" y="40"/>
                  </a:lnTo>
                  <a:lnTo>
                    <a:pt x="83" y="52"/>
                  </a:lnTo>
                  <a:lnTo>
                    <a:pt x="83" y="61"/>
                  </a:lnTo>
                  <a:lnTo>
                    <a:pt x="0" y="61"/>
                  </a:lnTo>
                  <a:lnTo>
                    <a:pt x="0" y="96"/>
                  </a:lnTo>
                  <a:lnTo>
                    <a:pt x="217" y="96"/>
                  </a:lnTo>
                  <a:lnTo>
                    <a:pt x="217" y="61"/>
                  </a:lnTo>
                  <a:lnTo>
                    <a:pt x="135" y="61"/>
                  </a:lnTo>
                  <a:close/>
                </a:path>
              </a:pathLst>
            </a:custGeom>
            <a:solidFill>
              <a:srgbClr val="C93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Rectangle 2452"/>
            <p:cNvSpPr>
              <a:spLocks noChangeArrowheads="1"/>
            </p:cNvSpPr>
            <p:nvPr/>
          </p:nvSpPr>
          <p:spPr bwMode="auto">
            <a:xfrm>
              <a:off x="1510240" y="8854752"/>
              <a:ext cx="36616" cy="88926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Rectangle 2453"/>
            <p:cNvSpPr>
              <a:spLocks noChangeArrowheads="1"/>
            </p:cNvSpPr>
            <p:nvPr/>
          </p:nvSpPr>
          <p:spPr bwMode="auto">
            <a:xfrm>
              <a:off x="1561678" y="8854752"/>
              <a:ext cx="37488" cy="88926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Rectangle 2454"/>
            <p:cNvSpPr>
              <a:spLocks noChangeArrowheads="1"/>
            </p:cNvSpPr>
            <p:nvPr/>
          </p:nvSpPr>
          <p:spPr bwMode="auto">
            <a:xfrm>
              <a:off x="1611371" y="8854752"/>
              <a:ext cx="36616" cy="88926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Rectangle 2455"/>
            <p:cNvSpPr>
              <a:spLocks noChangeArrowheads="1"/>
            </p:cNvSpPr>
            <p:nvPr/>
          </p:nvSpPr>
          <p:spPr bwMode="auto">
            <a:xfrm>
              <a:off x="1662809" y="8854752"/>
              <a:ext cx="36616" cy="88926"/>
            </a:xfrm>
            <a:prstGeom prst="rect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2456"/>
            <p:cNvSpPr>
              <a:spLocks noEditPoints="1"/>
            </p:cNvSpPr>
            <p:nvPr/>
          </p:nvSpPr>
          <p:spPr bwMode="auto">
            <a:xfrm>
              <a:off x="1499779" y="8729210"/>
              <a:ext cx="210108" cy="80207"/>
            </a:xfrm>
            <a:custGeom>
              <a:avLst/>
              <a:gdLst>
                <a:gd name="T0" fmla="*/ 95 w 102"/>
                <a:gd name="T1" fmla="*/ 6 h 39"/>
                <a:gd name="T2" fmla="*/ 80 w 102"/>
                <a:gd name="T3" fmla="*/ 0 h 39"/>
                <a:gd name="T4" fmla="*/ 22 w 102"/>
                <a:gd name="T5" fmla="*/ 0 h 39"/>
                <a:gd name="T6" fmla="*/ 6 w 102"/>
                <a:gd name="T7" fmla="*/ 6 h 39"/>
                <a:gd name="T8" fmla="*/ 0 w 102"/>
                <a:gd name="T9" fmla="*/ 21 h 39"/>
                <a:gd name="T10" fmla="*/ 18 w 102"/>
                <a:gd name="T11" fmla="*/ 39 h 39"/>
                <a:gd name="T12" fmla="*/ 29 w 102"/>
                <a:gd name="T13" fmla="*/ 35 h 39"/>
                <a:gd name="T14" fmla="*/ 34 w 102"/>
                <a:gd name="T15" fmla="*/ 24 h 39"/>
                <a:gd name="T16" fmla="*/ 20 w 102"/>
                <a:gd name="T17" fmla="*/ 11 h 39"/>
                <a:gd name="T18" fmla="*/ 14 w 102"/>
                <a:gd name="T19" fmla="*/ 12 h 39"/>
                <a:gd name="T20" fmla="*/ 22 w 102"/>
                <a:gd name="T21" fmla="*/ 10 h 39"/>
                <a:gd name="T22" fmla="*/ 80 w 102"/>
                <a:gd name="T23" fmla="*/ 10 h 39"/>
                <a:gd name="T24" fmla="*/ 87 w 102"/>
                <a:gd name="T25" fmla="*/ 12 h 39"/>
                <a:gd name="T26" fmla="*/ 81 w 102"/>
                <a:gd name="T27" fmla="*/ 11 h 39"/>
                <a:gd name="T28" fmla="*/ 68 w 102"/>
                <a:gd name="T29" fmla="*/ 24 h 39"/>
                <a:gd name="T30" fmla="*/ 73 w 102"/>
                <a:gd name="T31" fmla="*/ 35 h 39"/>
                <a:gd name="T32" fmla="*/ 83 w 102"/>
                <a:gd name="T33" fmla="*/ 39 h 39"/>
                <a:gd name="T34" fmla="*/ 102 w 102"/>
                <a:gd name="T35" fmla="*/ 21 h 39"/>
                <a:gd name="T36" fmla="*/ 95 w 102"/>
                <a:gd name="T37" fmla="*/ 6 h 39"/>
                <a:gd name="T38" fmla="*/ 83 w 102"/>
                <a:gd name="T39" fmla="*/ 36 h 39"/>
                <a:gd name="T40" fmla="*/ 71 w 102"/>
                <a:gd name="T41" fmla="*/ 24 h 39"/>
                <a:gd name="T42" fmla="*/ 81 w 102"/>
                <a:gd name="T43" fmla="*/ 14 h 39"/>
                <a:gd name="T44" fmla="*/ 90 w 102"/>
                <a:gd name="T45" fmla="*/ 22 h 39"/>
                <a:gd name="T46" fmla="*/ 83 w 102"/>
                <a:gd name="T47" fmla="*/ 29 h 39"/>
                <a:gd name="T48" fmla="*/ 77 w 102"/>
                <a:gd name="T49" fmla="*/ 23 h 39"/>
                <a:gd name="T50" fmla="*/ 80 w 102"/>
                <a:gd name="T51" fmla="*/ 23 h 39"/>
                <a:gd name="T52" fmla="*/ 83 w 102"/>
                <a:gd name="T53" fmla="*/ 26 h 39"/>
                <a:gd name="T54" fmla="*/ 87 w 102"/>
                <a:gd name="T55" fmla="*/ 22 h 39"/>
                <a:gd name="T56" fmla="*/ 81 w 102"/>
                <a:gd name="T57" fmla="*/ 17 h 39"/>
                <a:gd name="T58" fmla="*/ 74 w 102"/>
                <a:gd name="T59" fmla="*/ 24 h 39"/>
                <a:gd name="T60" fmla="*/ 83 w 102"/>
                <a:gd name="T61" fmla="*/ 33 h 39"/>
                <a:gd name="T62" fmla="*/ 83 w 102"/>
                <a:gd name="T63" fmla="*/ 33 h 39"/>
                <a:gd name="T64" fmla="*/ 95 w 102"/>
                <a:gd name="T65" fmla="*/ 21 h 39"/>
                <a:gd name="T66" fmla="*/ 80 w 102"/>
                <a:gd name="T67" fmla="*/ 6 h 39"/>
                <a:gd name="T68" fmla="*/ 22 w 102"/>
                <a:gd name="T69" fmla="*/ 6 h 39"/>
                <a:gd name="T70" fmla="*/ 7 w 102"/>
                <a:gd name="T71" fmla="*/ 21 h 39"/>
                <a:gd name="T72" fmla="*/ 18 w 102"/>
                <a:gd name="T73" fmla="*/ 33 h 39"/>
                <a:gd name="T74" fmla="*/ 27 w 102"/>
                <a:gd name="T75" fmla="*/ 24 h 39"/>
                <a:gd name="T76" fmla="*/ 20 w 102"/>
                <a:gd name="T77" fmla="*/ 17 h 39"/>
                <a:gd name="T78" fmla="*/ 15 w 102"/>
                <a:gd name="T79" fmla="*/ 22 h 39"/>
                <a:gd name="T80" fmla="*/ 19 w 102"/>
                <a:gd name="T81" fmla="*/ 26 h 39"/>
                <a:gd name="T82" fmla="*/ 22 w 102"/>
                <a:gd name="T83" fmla="*/ 23 h 39"/>
                <a:gd name="T84" fmla="*/ 25 w 102"/>
                <a:gd name="T85" fmla="*/ 23 h 39"/>
                <a:gd name="T86" fmla="*/ 19 w 102"/>
                <a:gd name="T87" fmla="*/ 29 h 39"/>
                <a:gd name="T88" fmla="*/ 12 w 102"/>
                <a:gd name="T89" fmla="*/ 22 h 39"/>
                <a:gd name="T90" fmla="*/ 20 w 102"/>
                <a:gd name="T91" fmla="*/ 14 h 39"/>
                <a:gd name="T92" fmla="*/ 20 w 102"/>
                <a:gd name="T93" fmla="*/ 14 h 39"/>
                <a:gd name="T94" fmla="*/ 30 w 102"/>
                <a:gd name="T95" fmla="*/ 24 h 39"/>
                <a:gd name="T96" fmla="*/ 18 w 102"/>
                <a:gd name="T97" fmla="*/ 36 h 39"/>
                <a:gd name="T98" fmla="*/ 3 w 102"/>
                <a:gd name="T99" fmla="*/ 21 h 39"/>
                <a:gd name="T100" fmla="*/ 9 w 102"/>
                <a:gd name="T101" fmla="*/ 9 h 39"/>
                <a:gd name="T102" fmla="*/ 22 w 102"/>
                <a:gd name="T103" fmla="*/ 3 h 39"/>
                <a:gd name="T104" fmla="*/ 80 w 102"/>
                <a:gd name="T105" fmla="*/ 3 h 39"/>
                <a:gd name="T106" fmla="*/ 93 w 102"/>
                <a:gd name="T107" fmla="*/ 9 h 39"/>
                <a:gd name="T108" fmla="*/ 98 w 102"/>
                <a:gd name="T109" fmla="*/ 21 h 39"/>
                <a:gd name="T110" fmla="*/ 83 w 102"/>
                <a:gd name="T111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2" h="39">
                  <a:moveTo>
                    <a:pt x="95" y="6"/>
                  </a:moveTo>
                  <a:cubicBezTo>
                    <a:pt x="91" y="2"/>
                    <a:pt x="86" y="0"/>
                    <a:pt x="8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0" y="2"/>
                    <a:pt x="6" y="6"/>
                  </a:cubicBezTo>
                  <a:cubicBezTo>
                    <a:pt x="2" y="10"/>
                    <a:pt x="0" y="16"/>
                    <a:pt x="0" y="21"/>
                  </a:cubicBezTo>
                  <a:cubicBezTo>
                    <a:pt x="0" y="31"/>
                    <a:pt x="8" y="39"/>
                    <a:pt x="18" y="39"/>
                  </a:cubicBezTo>
                  <a:cubicBezTo>
                    <a:pt x="22" y="39"/>
                    <a:pt x="26" y="38"/>
                    <a:pt x="29" y="35"/>
                  </a:cubicBezTo>
                  <a:cubicBezTo>
                    <a:pt x="32" y="32"/>
                    <a:pt x="34" y="28"/>
                    <a:pt x="34" y="24"/>
                  </a:cubicBezTo>
                  <a:cubicBezTo>
                    <a:pt x="34" y="17"/>
                    <a:pt x="28" y="11"/>
                    <a:pt x="20" y="11"/>
                  </a:cubicBezTo>
                  <a:cubicBezTo>
                    <a:pt x="18" y="11"/>
                    <a:pt x="16" y="11"/>
                    <a:pt x="14" y="12"/>
                  </a:cubicBezTo>
                  <a:cubicBezTo>
                    <a:pt x="16" y="11"/>
                    <a:pt x="19" y="10"/>
                    <a:pt x="22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3" y="10"/>
                    <a:pt x="85" y="11"/>
                    <a:pt x="87" y="12"/>
                  </a:cubicBezTo>
                  <a:cubicBezTo>
                    <a:pt x="86" y="11"/>
                    <a:pt x="83" y="11"/>
                    <a:pt x="81" y="11"/>
                  </a:cubicBezTo>
                  <a:cubicBezTo>
                    <a:pt x="74" y="11"/>
                    <a:pt x="68" y="17"/>
                    <a:pt x="68" y="24"/>
                  </a:cubicBezTo>
                  <a:cubicBezTo>
                    <a:pt x="68" y="28"/>
                    <a:pt x="70" y="32"/>
                    <a:pt x="73" y="35"/>
                  </a:cubicBezTo>
                  <a:cubicBezTo>
                    <a:pt x="76" y="38"/>
                    <a:pt x="79" y="39"/>
                    <a:pt x="83" y="39"/>
                  </a:cubicBezTo>
                  <a:cubicBezTo>
                    <a:pt x="93" y="39"/>
                    <a:pt x="102" y="31"/>
                    <a:pt x="102" y="21"/>
                  </a:cubicBezTo>
                  <a:cubicBezTo>
                    <a:pt x="102" y="16"/>
                    <a:pt x="99" y="10"/>
                    <a:pt x="95" y="6"/>
                  </a:cubicBezTo>
                  <a:close/>
                  <a:moveTo>
                    <a:pt x="83" y="36"/>
                  </a:moveTo>
                  <a:cubicBezTo>
                    <a:pt x="77" y="36"/>
                    <a:pt x="71" y="30"/>
                    <a:pt x="71" y="24"/>
                  </a:cubicBezTo>
                  <a:cubicBezTo>
                    <a:pt x="71" y="18"/>
                    <a:pt x="76" y="14"/>
                    <a:pt x="81" y="14"/>
                  </a:cubicBezTo>
                  <a:cubicBezTo>
                    <a:pt x="86" y="14"/>
                    <a:pt x="90" y="18"/>
                    <a:pt x="90" y="22"/>
                  </a:cubicBezTo>
                  <a:cubicBezTo>
                    <a:pt x="90" y="26"/>
                    <a:pt x="87" y="29"/>
                    <a:pt x="83" y="29"/>
                  </a:cubicBezTo>
                  <a:cubicBezTo>
                    <a:pt x="79" y="29"/>
                    <a:pt x="77" y="27"/>
                    <a:pt x="77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5"/>
                    <a:pt x="81" y="26"/>
                    <a:pt x="83" y="26"/>
                  </a:cubicBezTo>
                  <a:cubicBezTo>
                    <a:pt x="85" y="26"/>
                    <a:pt x="87" y="24"/>
                    <a:pt x="87" y="22"/>
                  </a:cubicBezTo>
                  <a:cubicBezTo>
                    <a:pt x="87" y="19"/>
                    <a:pt x="84" y="17"/>
                    <a:pt x="81" y="17"/>
                  </a:cubicBezTo>
                  <a:cubicBezTo>
                    <a:pt x="78" y="17"/>
                    <a:pt x="74" y="20"/>
                    <a:pt x="74" y="24"/>
                  </a:cubicBezTo>
                  <a:cubicBezTo>
                    <a:pt x="74" y="29"/>
                    <a:pt x="79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90" y="33"/>
                    <a:pt x="95" y="28"/>
                    <a:pt x="95" y="21"/>
                  </a:cubicBezTo>
                  <a:cubicBezTo>
                    <a:pt x="95" y="13"/>
                    <a:pt x="88" y="6"/>
                    <a:pt x="8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3" y="6"/>
                    <a:pt x="7" y="13"/>
                    <a:pt x="7" y="21"/>
                  </a:cubicBezTo>
                  <a:cubicBezTo>
                    <a:pt x="7" y="28"/>
                    <a:pt x="12" y="33"/>
                    <a:pt x="18" y="33"/>
                  </a:cubicBezTo>
                  <a:cubicBezTo>
                    <a:pt x="23" y="33"/>
                    <a:pt x="27" y="29"/>
                    <a:pt x="27" y="24"/>
                  </a:cubicBezTo>
                  <a:cubicBezTo>
                    <a:pt x="27" y="20"/>
                    <a:pt x="24" y="17"/>
                    <a:pt x="20" y="17"/>
                  </a:cubicBezTo>
                  <a:cubicBezTo>
                    <a:pt x="17" y="17"/>
                    <a:pt x="15" y="19"/>
                    <a:pt x="15" y="22"/>
                  </a:cubicBezTo>
                  <a:cubicBezTo>
                    <a:pt x="15" y="24"/>
                    <a:pt x="17" y="26"/>
                    <a:pt x="19" y="26"/>
                  </a:cubicBezTo>
                  <a:cubicBezTo>
                    <a:pt x="21" y="26"/>
                    <a:pt x="22" y="25"/>
                    <a:pt x="22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7"/>
                    <a:pt x="22" y="29"/>
                    <a:pt x="19" y="29"/>
                  </a:cubicBezTo>
                  <a:cubicBezTo>
                    <a:pt x="15" y="29"/>
                    <a:pt x="12" y="26"/>
                    <a:pt x="12" y="22"/>
                  </a:cubicBezTo>
                  <a:cubicBezTo>
                    <a:pt x="12" y="18"/>
                    <a:pt x="1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6" y="14"/>
                    <a:pt x="30" y="18"/>
                    <a:pt x="30" y="24"/>
                  </a:cubicBezTo>
                  <a:cubicBezTo>
                    <a:pt x="30" y="30"/>
                    <a:pt x="25" y="36"/>
                    <a:pt x="18" y="36"/>
                  </a:cubicBezTo>
                  <a:cubicBezTo>
                    <a:pt x="10" y="36"/>
                    <a:pt x="3" y="29"/>
                    <a:pt x="3" y="21"/>
                  </a:cubicBezTo>
                  <a:cubicBezTo>
                    <a:pt x="3" y="16"/>
                    <a:pt x="6" y="12"/>
                    <a:pt x="9" y="9"/>
                  </a:cubicBezTo>
                  <a:cubicBezTo>
                    <a:pt x="12" y="5"/>
                    <a:pt x="17" y="3"/>
                    <a:pt x="22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5" y="3"/>
                    <a:pt x="90" y="5"/>
                    <a:pt x="93" y="9"/>
                  </a:cubicBezTo>
                  <a:cubicBezTo>
                    <a:pt x="96" y="12"/>
                    <a:pt x="98" y="16"/>
                    <a:pt x="98" y="21"/>
                  </a:cubicBezTo>
                  <a:cubicBezTo>
                    <a:pt x="98" y="29"/>
                    <a:pt x="92" y="36"/>
                    <a:pt x="83" y="36"/>
                  </a:cubicBezTo>
                  <a:close/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Rectangle 2457"/>
            <p:cNvSpPr>
              <a:spLocks noChangeArrowheads="1"/>
            </p:cNvSpPr>
            <p:nvPr/>
          </p:nvSpPr>
          <p:spPr bwMode="auto">
            <a:xfrm>
              <a:off x="1510240" y="8951524"/>
              <a:ext cx="189185" cy="28770"/>
            </a:xfrm>
            <a:prstGeom prst="rect">
              <a:avLst/>
            </a:pr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2458"/>
            <p:cNvSpPr>
              <a:spLocks/>
            </p:cNvSpPr>
            <p:nvPr/>
          </p:nvSpPr>
          <p:spPr bwMode="auto">
            <a:xfrm>
              <a:off x="1510240" y="8766698"/>
              <a:ext cx="189185" cy="81951"/>
            </a:xfrm>
            <a:custGeom>
              <a:avLst/>
              <a:gdLst>
                <a:gd name="T0" fmla="*/ 135 w 217"/>
                <a:gd name="T1" fmla="*/ 59 h 94"/>
                <a:gd name="T2" fmla="*/ 135 w 217"/>
                <a:gd name="T3" fmla="*/ 49 h 94"/>
                <a:gd name="T4" fmla="*/ 135 w 217"/>
                <a:gd name="T5" fmla="*/ 40 h 94"/>
                <a:gd name="T6" fmla="*/ 135 w 217"/>
                <a:gd name="T7" fmla="*/ 0 h 94"/>
                <a:gd name="T8" fmla="*/ 118 w 217"/>
                <a:gd name="T9" fmla="*/ 0 h 94"/>
                <a:gd name="T10" fmla="*/ 118 w 217"/>
                <a:gd name="T11" fmla="*/ 40 h 94"/>
                <a:gd name="T12" fmla="*/ 99 w 217"/>
                <a:gd name="T13" fmla="*/ 40 h 94"/>
                <a:gd name="T14" fmla="*/ 99 w 217"/>
                <a:gd name="T15" fmla="*/ 0 h 94"/>
                <a:gd name="T16" fmla="*/ 83 w 217"/>
                <a:gd name="T17" fmla="*/ 0 h 94"/>
                <a:gd name="T18" fmla="*/ 83 w 217"/>
                <a:gd name="T19" fmla="*/ 40 h 94"/>
                <a:gd name="T20" fmla="*/ 83 w 217"/>
                <a:gd name="T21" fmla="*/ 49 h 94"/>
                <a:gd name="T22" fmla="*/ 83 w 217"/>
                <a:gd name="T23" fmla="*/ 59 h 94"/>
                <a:gd name="T24" fmla="*/ 0 w 217"/>
                <a:gd name="T25" fmla="*/ 59 h 94"/>
                <a:gd name="T26" fmla="*/ 0 w 217"/>
                <a:gd name="T27" fmla="*/ 94 h 94"/>
                <a:gd name="T28" fmla="*/ 217 w 217"/>
                <a:gd name="T29" fmla="*/ 94 h 94"/>
                <a:gd name="T30" fmla="*/ 217 w 217"/>
                <a:gd name="T31" fmla="*/ 59 h 94"/>
                <a:gd name="T32" fmla="*/ 135 w 217"/>
                <a:gd name="T33" fmla="*/ 5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7" h="94">
                  <a:moveTo>
                    <a:pt x="135" y="59"/>
                  </a:moveTo>
                  <a:lnTo>
                    <a:pt x="135" y="49"/>
                  </a:lnTo>
                  <a:lnTo>
                    <a:pt x="135" y="40"/>
                  </a:lnTo>
                  <a:lnTo>
                    <a:pt x="135" y="0"/>
                  </a:lnTo>
                  <a:lnTo>
                    <a:pt x="118" y="0"/>
                  </a:lnTo>
                  <a:lnTo>
                    <a:pt x="118" y="40"/>
                  </a:lnTo>
                  <a:lnTo>
                    <a:pt x="99" y="40"/>
                  </a:lnTo>
                  <a:lnTo>
                    <a:pt x="99" y="0"/>
                  </a:lnTo>
                  <a:lnTo>
                    <a:pt x="83" y="0"/>
                  </a:lnTo>
                  <a:lnTo>
                    <a:pt x="83" y="40"/>
                  </a:lnTo>
                  <a:lnTo>
                    <a:pt x="83" y="49"/>
                  </a:lnTo>
                  <a:lnTo>
                    <a:pt x="83" y="59"/>
                  </a:lnTo>
                  <a:lnTo>
                    <a:pt x="0" y="59"/>
                  </a:lnTo>
                  <a:lnTo>
                    <a:pt x="0" y="94"/>
                  </a:lnTo>
                  <a:lnTo>
                    <a:pt x="217" y="94"/>
                  </a:lnTo>
                  <a:lnTo>
                    <a:pt x="217" y="59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8" name="组合 467"/>
          <p:cNvGrpSpPr/>
          <p:nvPr/>
        </p:nvGrpSpPr>
        <p:grpSpPr>
          <a:xfrm>
            <a:off x="2474891" y="5236460"/>
            <a:ext cx="396708" cy="603997"/>
            <a:chOff x="1471009" y="446059"/>
            <a:chExt cx="193544" cy="294675"/>
          </a:xfrm>
        </p:grpSpPr>
        <p:sp>
          <p:nvSpPr>
            <p:cNvPr id="469" name="Oval 80"/>
            <p:cNvSpPr>
              <a:spLocks noChangeArrowheads="1"/>
            </p:cNvSpPr>
            <p:nvPr/>
          </p:nvSpPr>
          <p:spPr bwMode="auto">
            <a:xfrm>
              <a:off x="1510241" y="479188"/>
              <a:ext cx="115080" cy="117696"/>
            </a:xfrm>
            <a:prstGeom prst="ellipse">
              <a:avLst/>
            </a:pr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81"/>
            <p:cNvSpPr>
              <a:spLocks/>
            </p:cNvSpPr>
            <p:nvPr/>
          </p:nvSpPr>
          <p:spPr bwMode="auto">
            <a:xfrm>
              <a:off x="1522446" y="479188"/>
              <a:ext cx="107233" cy="88926"/>
            </a:xfrm>
            <a:custGeom>
              <a:avLst/>
              <a:gdLst>
                <a:gd name="T0" fmla="*/ 22 w 52"/>
                <a:gd name="T1" fmla="*/ 0 h 43"/>
                <a:gd name="T2" fmla="*/ 8 w 52"/>
                <a:gd name="T3" fmla="*/ 4 h 43"/>
                <a:gd name="T4" fmla="*/ 0 w 52"/>
                <a:gd name="T5" fmla="*/ 11 h 43"/>
                <a:gd name="T6" fmla="*/ 22 w 52"/>
                <a:gd name="T7" fmla="*/ 0 h 43"/>
                <a:gd name="T8" fmla="*/ 50 w 52"/>
                <a:gd name="T9" fmla="*/ 28 h 43"/>
                <a:gd name="T10" fmla="*/ 47 w 52"/>
                <a:gd name="T11" fmla="*/ 42 h 43"/>
                <a:gd name="T12" fmla="*/ 47 w 52"/>
                <a:gd name="T13" fmla="*/ 43 h 43"/>
                <a:gd name="T14" fmla="*/ 47 w 52"/>
                <a:gd name="T15" fmla="*/ 13 h 43"/>
                <a:gd name="T16" fmla="*/ 22 w 52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3">
                  <a:moveTo>
                    <a:pt x="22" y="0"/>
                  </a:moveTo>
                  <a:cubicBezTo>
                    <a:pt x="17" y="0"/>
                    <a:pt x="12" y="1"/>
                    <a:pt x="8" y="4"/>
                  </a:cubicBezTo>
                  <a:cubicBezTo>
                    <a:pt x="4" y="6"/>
                    <a:pt x="2" y="8"/>
                    <a:pt x="0" y="11"/>
                  </a:cubicBezTo>
                  <a:cubicBezTo>
                    <a:pt x="5" y="4"/>
                    <a:pt x="13" y="0"/>
                    <a:pt x="22" y="0"/>
                  </a:cubicBezTo>
                  <a:cubicBezTo>
                    <a:pt x="38" y="0"/>
                    <a:pt x="50" y="13"/>
                    <a:pt x="50" y="28"/>
                  </a:cubicBezTo>
                  <a:cubicBezTo>
                    <a:pt x="50" y="33"/>
                    <a:pt x="49" y="38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52" y="34"/>
                    <a:pt x="52" y="23"/>
                    <a:pt x="47" y="13"/>
                  </a:cubicBezTo>
                  <a:cubicBezTo>
                    <a:pt x="41" y="5"/>
                    <a:pt x="32" y="0"/>
                    <a:pt x="22" y="0"/>
                  </a:cubicBezTo>
                </a:path>
              </a:pathLst>
            </a:custGeom>
            <a:solidFill>
              <a:srgbClr val="807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82"/>
            <p:cNvSpPr>
              <a:spLocks/>
            </p:cNvSpPr>
            <p:nvPr/>
          </p:nvSpPr>
          <p:spPr bwMode="auto">
            <a:xfrm>
              <a:off x="1514600" y="479188"/>
              <a:ext cx="110721" cy="87182"/>
            </a:xfrm>
            <a:custGeom>
              <a:avLst/>
              <a:gdLst>
                <a:gd name="T0" fmla="*/ 26 w 54"/>
                <a:gd name="T1" fmla="*/ 0 h 42"/>
                <a:gd name="T2" fmla="*/ 4 w 54"/>
                <a:gd name="T3" fmla="*/ 11 h 42"/>
                <a:gd name="T4" fmla="*/ 0 w 54"/>
                <a:gd name="T5" fmla="*/ 17 h 42"/>
                <a:gd name="T6" fmla="*/ 10 w 54"/>
                <a:gd name="T7" fmla="*/ 8 h 42"/>
                <a:gd name="T8" fmla="*/ 24 w 54"/>
                <a:gd name="T9" fmla="*/ 3 h 42"/>
                <a:gd name="T10" fmla="*/ 49 w 54"/>
                <a:gd name="T11" fmla="*/ 17 h 42"/>
                <a:gd name="T12" fmla="*/ 51 w 54"/>
                <a:gd name="T13" fmla="*/ 42 h 42"/>
                <a:gd name="T14" fmla="*/ 54 w 54"/>
                <a:gd name="T15" fmla="*/ 28 h 42"/>
                <a:gd name="T16" fmla="*/ 26 w 54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2">
                  <a:moveTo>
                    <a:pt x="26" y="0"/>
                  </a:moveTo>
                  <a:cubicBezTo>
                    <a:pt x="17" y="0"/>
                    <a:pt x="9" y="4"/>
                    <a:pt x="4" y="11"/>
                  </a:cubicBezTo>
                  <a:cubicBezTo>
                    <a:pt x="2" y="13"/>
                    <a:pt x="1" y="15"/>
                    <a:pt x="0" y="17"/>
                  </a:cubicBezTo>
                  <a:cubicBezTo>
                    <a:pt x="2" y="13"/>
                    <a:pt x="6" y="10"/>
                    <a:pt x="10" y="8"/>
                  </a:cubicBezTo>
                  <a:cubicBezTo>
                    <a:pt x="14" y="5"/>
                    <a:pt x="19" y="3"/>
                    <a:pt x="24" y="3"/>
                  </a:cubicBezTo>
                  <a:cubicBezTo>
                    <a:pt x="34" y="3"/>
                    <a:pt x="43" y="8"/>
                    <a:pt x="49" y="17"/>
                  </a:cubicBezTo>
                  <a:cubicBezTo>
                    <a:pt x="53" y="25"/>
                    <a:pt x="54" y="34"/>
                    <a:pt x="51" y="42"/>
                  </a:cubicBezTo>
                  <a:cubicBezTo>
                    <a:pt x="53" y="38"/>
                    <a:pt x="54" y="33"/>
                    <a:pt x="54" y="28"/>
                  </a:cubicBezTo>
                  <a:cubicBezTo>
                    <a:pt x="54" y="13"/>
                    <a:pt x="42" y="0"/>
                    <a:pt x="26" y="0"/>
                  </a:cubicBezTo>
                </a:path>
              </a:pathLst>
            </a:custGeom>
            <a:solidFill>
              <a:srgbClr val="D9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83"/>
            <p:cNvSpPr>
              <a:spLocks noEditPoints="1"/>
            </p:cNvSpPr>
            <p:nvPr/>
          </p:nvSpPr>
          <p:spPr bwMode="auto">
            <a:xfrm>
              <a:off x="1471009" y="446059"/>
              <a:ext cx="193544" cy="294675"/>
            </a:xfrm>
            <a:custGeom>
              <a:avLst/>
              <a:gdLst>
                <a:gd name="T0" fmla="*/ 47 w 94"/>
                <a:gd name="T1" fmla="*/ 0 h 143"/>
                <a:gd name="T2" fmla="*/ 0 w 94"/>
                <a:gd name="T3" fmla="*/ 43 h 143"/>
                <a:gd name="T4" fmla="*/ 2 w 94"/>
                <a:gd name="T5" fmla="*/ 57 h 143"/>
                <a:gd name="T6" fmla="*/ 44 w 94"/>
                <a:gd name="T7" fmla="*/ 143 h 143"/>
                <a:gd name="T8" fmla="*/ 91 w 94"/>
                <a:gd name="T9" fmla="*/ 59 h 143"/>
                <a:gd name="T10" fmla="*/ 94 w 94"/>
                <a:gd name="T11" fmla="*/ 43 h 143"/>
                <a:gd name="T12" fmla="*/ 47 w 94"/>
                <a:gd name="T13" fmla="*/ 0 h 143"/>
                <a:gd name="T14" fmla="*/ 47 w 94"/>
                <a:gd name="T15" fmla="*/ 71 h 143"/>
                <a:gd name="T16" fmla="*/ 19 w 94"/>
                <a:gd name="T17" fmla="*/ 44 h 143"/>
                <a:gd name="T18" fmla="*/ 47 w 94"/>
                <a:gd name="T19" fmla="*/ 16 h 143"/>
                <a:gd name="T20" fmla="*/ 75 w 94"/>
                <a:gd name="T21" fmla="*/ 44 h 143"/>
                <a:gd name="T22" fmla="*/ 47 w 94"/>
                <a:gd name="T23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143">
                  <a:moveTo>
                    <a:pt x="47" y="0"/>
                  </a:moveTo>
                  <a:cubicBezTo>
                    <a:pt x="21" y="0"/>
                    <a:pt x="0" y="20"/>
                    <a:pt x="0" y="43"/>
                  </a:cubicBezTo>
                  <a:cubicBezTo>
                    <a:pt x="0" y="48"/>
                    <a:pt x="1" y="53"/>
                    <a:pt x="2" y="57"/>
                  </a:cubicBezTo>
                  <a:cubicBezTo>
                    <a:pt x="6" y="68"/>
                    <a:pt x="44" y="143"/>
                    <a:pt x="44" y="143"/>
                  </a:cubicBezTo>
                  <a:cubicBezTo>
                    <a:pt x="44" y="143"/>
                    <a:pt x="85" y="75"/>
                    <a:pt x="91" y="59"/>
                  </a:cubicBezTo>
                  <a:cubicBezTo>
                    <a:pt x="93" y="54"/>
                    <a:pt x="94" y="49"/>
                    <a:pt x="94" y="43"/>
                  </a:cubicBezTo>
                  <a:cubicBezTo>
                    <a:pt x="94" y="20"/>
                    <a:pt x="73" y="0"/>
                    <a:pt x="47" y="0"/>
                  </a:cubicBezTo>
                  <a:close/>
                  <a:moveTo>
                    <a:pt x="47" y="71"/>
                  </a:moveTo>
                  <a:cubicBezTo>
                    <a:pt x="31" y="71"/>
                    <a:pt x="19" y="59"/>
                    <a:pt x="19" y="44"/>
                  </a:cubicBezTo>
                  <a:cubicBezTo>
                    <a:pt x="19" y="29"/>
                    <a:pt x="31" y="16"/>
                    <a:pt x="47" y="16"/>
                  </a:cubicBezTo>
                  <a:cubicBezTo>
                    <a:pt x="63" y="16"/>
                    <a:pt x="75" y="29"/>
                    <a:pt x="75" y="44"/>
                  </a:cubicBezTo>
                  <a:cubicBezTo>
                    <a:pt x="75" y="59"/>
                    <a:pt x="63" y="71"/>
                    <a:pt x="47" y="71"/>
                  </a:cubicBezTo>
                  <a:close/>
                </a:path>
              </a:pathLst>
            </a:custGeom>
            <a:solidFill>
              <a:srgbClr val="31A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2" name="组合 481"/>
          <p:cNvGrpSpPr/>
          <p:nvPr/>
        </p:nvGrpSpPr>
        <p:grpSpPr>
          <a:xfrm>
            <a:off x="4466505" y="5281134"/>
            <a:ext cx="334164" cy="514649"/>
            <a:chOff x="3468346" y="3318702"/>
            <a:chExt cx="163030" cy="251084"/>
          </a:xfrm>
        </p:grpSpPr>
        <p:sp>
          <p:nvSpPr>
            <p:cNvPr id="483" name="Freeform 1286"/>
            <p:cNvSpPr>
              <a:spLocks/>
            </p:cNvSpPr>
            <p:nvPr/>
          </p:nvSpPr>
          <p:spPr bwMode="auto">
            <a:xfrm>
              <a:off x="3505834" y="3318702"/>
              <a:ext cx="90669" cy="55796"/>
            </a:xfrm>
            <a:custGeom>
              <a:avLst/>
              <a:gdLst>
                <a:gd name="T0" fmla="*/ 44 w 44"/>
                <a:gd name="T1" fmla="*/ 22 h 27"/>
                <a:gd name="T2" fmla="*/ 22 w 44"/>
                <a:gd name="T3" fmla="*/ 0 h 27"/>
                <a:gd name="T4" fmla="*/ 0 w 44"/>
                <a:gd name="T5" fmla="*/ 22 h 27"/>
                <a:gd name="T6" fmla="*/ 0 w 44"/>
                <a:gd name="T7" fmla="*/ 27 h 27"/>
                <a:gd name="T8" fmla="*/ 44 w 44"/>
                <a:gd name="T9" fmla="*/ 27 h 27"/>
                <a:gd name="T10" fmla="*/ 44 w 44"/>
                <a:gd name="T11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7">
                  <a:moveTo>
                    <a:pt x="44" y="22"/>
                  </a:moveTo>
                  <a:cubicBezTo>
                    <a:pt x="44" y="10"/>
                    <a:pt x="36" y="0"/>
                    <a:pt x="22" y="0"/>
                  </a:cubicBezTo>
                  <a:cubicBezTo>
                    <a:pt x="7" y="0"/>
                    <a:pt x="0" y="10"/>
                    <a:pt x="0" y="2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44" y="27"/>
                    <a:pt x="44" y="27"/>
                    <a:pt x="44" y="27"/>
                  </a:cubicBezTo>
                  <a:lnTo>
                    <a:pt x="44" y="22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287"/>
            <p:cNvSpPr>
              <a:spLocks/>
            </p:cNvSpPr>
            <p:nvPr/>
          </p:nvSpPr>
          <p:spPr bwMode="auto">
            <a:xfrm>
              <a:off x="3505834" y="3382345"/>
              <a:ext cx="90669" cy="99387"/>
            </a:xfrm>
            <a:custGeom>
              <a:avLst/>
              <a:gdLst>
                <a:gd name="T0" fmla="*/ 22 w 44"/>
                <a:gd name="T1" fmla="*/ 48 h 48"/>
                <a:gd name="T2" fmla="*/ 44 w 44"/>
                <a:gd name="T3" fmla="*/ 26 h 48"/>
                <a:gd name="T4" fmla="*/ 44 w 44"/>
                <a:gd name="T5" fmla="*/ 0 h 48"/>
                <a:gd name="T6" fmla="*/ 0 w 44"/>
                <a:gd name="T7" fmla="*/ 0 h 48"/>
                <a:gd name="T8" fmla="*/ 0 w 44"/>
                <a:gd name="T9" fmla="*/ 26 h 48"/>
                <a:gd name="T10" fmla="*/ 22 w 44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22" y="48"/>
                  </a:moveTo>
                  <a:cubicBezTo>
                    <a:pt x="36" y="48"/>
                    <a:pt x="44" y="38"/>
                    <a:pt x="44" y="26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8"/>
                    <a:pt x="7" y="48"/>
                    <a:pt x="22" y="48"/>
                  </a:cubicBezTo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288"/>
            <p:cNvSpPr>
              <a:spLocks/>
            </p:cNvSpPr>
            <p:nvPr/>
          </p:nvSpPr>
          <p:spPr bwMode="auto">
            <a:xfrm>
              <a:off x="3505834" y="3438141"/>
              <a:ext cx="90669" cy="45335"/>
            </a:xfrm>
            <a:custGeom>
              <a:avLst/>
              <a:gdLst>
                <a:gd name="T0" fmla="*/ 44 w 44"/>
                <a:gd name="T1" fmla="*/ 0 h 22"/>
                <a:gd name="T2" fmla="*/ 44 w 44"/>
                <a:gd name="T3" fmla="*/ 0 h 22"/>
                <a:gd name="T4" fmla="*/ 22 w 44"/>
                <a:gd name="T5" fmla="*/ 21 h 22"/>
                <a:gd name="T6" fmla="*/ 0 w 44"/>
                <a:gd name="T7" fmla="*/ 5 h 22"/>
                <a:gd name="T8" fmla="*/ 22 w 44"/>
                <a:gd name="T9" fmla="*/ 22 h 22"/>
                <a:gd name="T10" fmla="*/ 44 w 44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2">
                  <a:moveTo>
                    <a:pt x="44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11"/>
                    <a:pt x="36" y="21"/>
                    <a:pt x="22" y="21"/>
                  </a:cubicBezTo>
                  <a:cubicBezTo>
                    <a:pt x="10" y="21"/>
                    <a:pt x="3" y="14"/>
                    <a:pt x="0" y="5"/>
                  </a:cubicBezTo>
                  <a:cubicBezTo>
                    <a:pt x="2" y="14"/>
                    <a:pt x="9" y="22"/>
                    <a:pt x="22" y="22"/>
                  </a:cubicBezTo>
                  <a:cubicBezTo>
                    <a:pt x="36" y="22"/>
                    <a:pt x="44" y="12"/>
                    <a:pt x="44" y="0"/>
                  </a:cubicBezTo>
                </a:path>
              </a:pathLst>
            </a:custGeom>
            <a:solidFill>
              <a:srgbClr val="37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289"/>
            <p:cNvSpPr>
              <a:spLocks/>
            </p:cNvSpPr>
            <p:nvPr/>
          </p:nvSpPr>
          <p:spPr bwMode="auto">
            <a:xfrm>
              <a:off x="3505834" y="3391063"/>
              <a:ext cx="90669" cy="90669"/>
            </a:xfrm>
            <a:custGeom>
              <a:avLst/>
              <a:gdLst>
                <a:gd name="T0" fmla="*/ 13 w 44"/>
                <a:gd name="T1" fmla="*/ 0 h 44"/>
                <a:gd name="T2" fmla="*/ 0 w 44"/>
                <a:gd name="T3" fmla="*/ 6 h 44"/>
                <a:gd name="T4" fmla="*/ 0 w 44"/>
                <a:gd name="T5" fmla="*/ 23 h 44"/>
                <a:gd name="T6" fmla="*/ 0 w 44"/>
                <a:gd name="T7" fmla="*/ 28 h 44"/>
                <a:gd name="T8" fmla="*/ 22 w 44"/>
                <a:gd name="T9" fmla="*/ 44 h 44"/>
                <a:gd name="T10" fmla="*/ 44 w 44"/>
                <a:gd name="T11" fmla="*/ 23 h 44"/>
                <a:gd name="T12" fmla="*/ 41 w 44"/>
                <a:gd name="T13" fmla="*/ 23 h 44"/>
                <a:gd name="T14" fmla="*/ 19 w 44"/>
                <a:gd name="T15" fmla="*/ 8 h 44"/>
                <a:gd name="T16" fmla="*/ 13 w 44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4">
                  <a:moveTo>
                    <a:pt x="13" y="0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6"/>
                    <a:pt x="0" y="28"/>
                  </a:cubicBezTo>
                  <a:cubicBezTo>
                    <a:pt x="3" y="37"/>
                    <a:pt x="10" y="44"/>
                    <a:pt x="22" y="44"/>
                  </a:cubicBezTo>
                  <a:cubicBezTo>
                    <a:pt x="36" y="44"/>
                    <a:pt x="44" y="34"/>
                    <a:pt x="44" y="23"/>
                  </a:cubicBezTo>
                  <a:cubicBezTo>
                    <a:pt x="44" y="23"/>
                    <a:pt x="43" y="23"/>
                    <a:pt x="41" y="23"/>
                  </a:cubicBezTo>
                  <a:cubicBezTo>
                    <a:pt x="35" y="23"/>
                    <a:pt x="19" y="21"/>
                    <a:pt x="19" y="8"/>
                  </a:cubicBezTo>
                  <a:cubicBezTo>
                    <a:pt x="19" y="2"/>
                    <a:pt x="17" y="0"/>
                    <a:pt x="13" y="0"/>
                  </a:cubicBezTo>
                </a:path>
              </a:pathLst>
            </a:custGeom>
            <a:solidFill>
              <a:srgbClr val="C64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290"/>
            <p:cNvSpPr>
              <a:spLocks/>
            </p:cNvSpPr>
            <p:nvPr/>
          </p:nvSpPr>
          <p:spPr bwMode="auto">
            <a:xfrm>
              <a:off x="3468346" y="3362293"/>
              <a:ext cx="163030" cy="207493"/>
            </a:xfrm>
            <a:custGeom>
              <a:avLst/>
              <a:gdLst>
                <a:gd name="T0" fmla="*/ 70 w 79"/>
                <a:gd name="T1" fmla="*/ 5 h 101"/>
                <a:gd name="T2" fmla="*/ 70 w 79"/>
                <a:gd name="T3" fmla="*/ 36 h 101"/>
                <a:gd name="T4" fmla="*/ 40 w 79"/>
                <a:gd name="T5" fmla="*/ 66 h 101"/>
                <a:gd name="T6" fmla="*/ 9 w 79"/>
                <a:gd name="T7" fmla="*/ 36 h 101"/>
                <a:gd name="T8" fmla="*/ 9 w 79"/>
                <a:gd name="T9" fmla="*/ 5 h 101"/>
                <a:gd name="T10" fmla="*/ 0 w 79"/>
                <a:gd name="T11" fmla="*/ 5 h 101"/>
                <a:gd name="T12" fmla="*/ 0 w 79"/>
                <a:gd name="T13" fmla="*/ 36 h 101"/>
                <a:gd name="T14" fmla="*/ 0 w 79"/>
                <a:gd name="T15" fmla="*/ 36 h 101"/>
                <a:gd name="T16" fmla="*/ 35 w 79"/>
                <a:gd name="T17" fmla="*/ 75 h 101"/>
                <a:gd name="T18" fmla="*/ 35 w 79"/>
                <a:gd name="T19" fmla="*/ 88 h 101"/>
                <a:gd name="T20" fmla="*/ 19 w 79"/>
                <a:gd name="T21" fmla="*/ 88 h 101"/>
                <a:gd name="T22" fmla="*/ 13 w 79"/>
                <a:gd name="T23" fmla="*/ 101 h 101"/>
                <a:gd name="T24" fmla="*/ 64 w 79"/>
                <a:gd name="T25" fmla="*/ 101 h 101"/>
                <a:gd name="T26" fmla="*/ 60 w 79"/>
                <a:gd name="T27" fmla="*/ 88 h 101"/>
                <a:gd name="T28" fmla="*/ 44 w 79"/>
                <a:gd name="T29" fmla="*/ 88 h 101"/>
                <a:gd name="T30" fmla="*/ 44 w 79"/>
                <a:gd name="T31" fmla="*/ 75 h 101"/>
                <a:gd name="T32" fmla="*/ 79 w 79"/>
                <a:gd name="T33" fmla="*/ 36 h 101"/>
                <a:gd name="T34" fmla="*/ 79 w 79"/>
                <a:gd name="T35" fmla="*/ 36 h 101"/>
                <a:gd name="T36" fmla="*/ 79 w 79"/>
                <a:gd name="T37" fmla="*/ 5 h 101"/>
                <a:gd name="T38" fmla="*/ 70 w 79"/>
                <a:gd name="T39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101">
                  <a:moveTo>
                    <a:pt x="70" y="5"/>
                  </a:moveTo>
                  <a:cubicBezTo>
                    <a:pt x="70" y="36"/>
                    <a:pt x="70" y="36"/>
                    <a:pt x="70" y="36"/>
                  </a:cubicBezTo>
                  <a:cubicBezTo>
                    <a:pt x="70" y="53"/>
                    <a:pt x="59" y="66"/>
                    <a:pt x="40" y="66"/>
                  </a:cubicBezTo>
                  <a:cubicBezTo>
                    <a:pt x="20" y="66"/>
                    <a:pt x="9" y="53"/>
                    <a:pt x="9" y="3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4" y="1"/>
                    <a:pt x="0" y="5"/>
                    <a:pt x="0" y="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56"/>
                    <a:pt x="16" y="73"/>
                    <a:pt x="35" y="75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64" y="73"/>
                    <a:pt x="79" y="5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4" y="0"/>
                    <a:pt x="70" y="5"/>
                    <a:pt x="70" y="5"/>
                  </a:cubicBezTo>
                  <a:close/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8" name="组合 487"/>
          <p:cNvGrpSpPr/>
          <p:nvPr/>
        </p:nvGrpSpPr>
        <p:grpSpPr>
          <a:xfrm>
            <a:off x="5280050" y="5248968"/>
            <a:ext cx="600423" cy="578981"/>
            <a:chOff x="3891178" y="3761586"/>
            <a:chExt cx="292931" cy="282470"/>
          </a:xfrm>
        </p:grpSpPr>
        <p:sp>
          <p:nvSpPr>
            <p:cNvPr id="489" name="Freeform 1339"/>
            <p:cNvSpPr>
              <a:spLocks/>
            </p:cNvSpPr>
            <p:nvPr/>
          </p:nvSpPr>
          <p:spPr bwMode="auto">
            <a:xfrm>
              <a:off x="3891178" y="3846153"/>
              <a:ext cx="292931" cy="197903"/>
            </a:xfrm>
            <a:custGeom>
              <a:avLst/>
              <a:gdLst>
                <a:gd name="T0" fmla="*/ 336 w 336"/>
                <a:gd name="T1" fmla="*/ 227 h 227"/>
                <a:gd name="T2" fmla="*/ 0 w 336"/>
                <a:gd name="T3" fmla="*/ 227 h 227"/>
                <a:gd name="T4" fmla="*/ 12 w 336"/>
                <a:gd name="T5" fmla="*/ 135 h 227"/>
                <a:gd name="T6" fmla="*/ 12 w 336"/>
                <a:gd name="T7" fmla="*/ 132 h 227"/>
                <a:gd name="T8" fmla="*/ 31 w 336"/>
                <a:gd name="T9" fmla="*/ 68 h 227"/>
                <a:gd name="T10" fmla="*/ 31 w 336"/>
                <a:gd name="T11" fmla="*/ 66 h 227"/>
                <a:gd name="T12" fmla="*/ 38 w 336"/>
                <a:gd name="T13" fmla="*/ 0 h 227"/>
                <a:gd name="T14" fmla="*/ 301 w 336"/>
                <a:gd name="T15" fmla="*/ 0 h 227"/>
                <a:gd name="T16" fmla="*/ 308 w 336"/>
                <a:gd name="T17" fmla="*/ 64 h 227"/>
                <a:gd name="T18" fmla="*/ 310 w 336"/>
                <a:gd name="T19" fmla="*/ 68 h 227"/>
                <a:gd name="T20" fmla="*/ 329 w 336"/>
                <a:gd name="T21" fmla="*/ 130 h 227"/>
                <a:gd name="T22" fmla="*/ 329 w 336"/>
                <a:gd name="T23" fmla="*/ 135 h 227"/>
                <a:gd name="T24" fmla="*/ 336 w 336"/>
                <a:gd name="T2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6" h="227">
                  <a:moveTo>
                    <a:pt x="336" y="227"/>
                  </a:moveTo>
                  <a:lnTo>
                    <a:pt x="0" y="227"/>
                  </a:lnTo>
                  <a:lnTo>
                    <a:pt x="12" y="135"/>
                  </a:lnTo>
                  <a:lnTo>
                    <a:pt x="12" y="132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8" y="0"/>
                  </a:lnTo>
                  <a:lnTo>
                    <a:pt x="301" y="0"/>
                  </a:lnTo>
                  <a:lnTo>
                    <a:pt x="308" y="64"/>
                  </a:lnTo>
                  <a:lnTo>
                    <a:pt x="310" y="68"/>
                  </a:lnTo>
                  <a:lnTo>
                    <a:pt x="329" y="130"/>
                  </a:lnTo>
                  <a:lnTo>
                    <a:pt x="329" y="135"/>
                  </a:lnTo>
                  <a:lnTo>
                    <a:pt x="336" y="227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340"/>
            <p:cNvSpPr>
              <a:spLocks/>
            </p:cNvSpPr>
            <p:nvPr/>
          </p:nvSpPr>
          <p:spPr bwMode="auto">
            <a:xfrm>
              <a:off x="3891178" y="3846153"/>
              <a:ext cx="292931" cy="197903"/>
            </a:xfrm>
            <a:custGeom>
              <a:avLst/>
              <a:gdLst>
                <a:gd name="T0" fmla="*/ 336 w 336"/>
                <a:gd name="T1" fmla="*/ 227 h 227"/>
                <a:gd name="T2" fmla="*/ 0 w 336"/>
                <a:gd name="T3" fmla="*/ 227 h 227"/>
                <a:gd name="T4" fmla="*/ 12 w 336"/>
                <a:gd name="T5" fmla="*/ 135 h 227"/>
                <a:gd name="T6" fmla="*/ 12 w 336"/>
                <a:gd name="T7" fmla="*/ 132 h 227"/>
                <a:gd name="T8" fmla="*/ 31 w 336"/>
                <a:gd name="T9" fmla="*/ 68 h 227"/>
                <a:gd name="T10" fmla="*/ 31 w 336"/>
                <a:gd name="T11" fmla="*/ 66 h 227"/>
                <a:gd name="T12" fmla="*/ 38 w 336"/>
                <a:gd name="T13" fmla="*/ 0 h 227"/>
                <a:gd name="T14" fmla="*/ 301 w 336"/>
                <a:gd name="T15" fmla="*/ 0 h 227"/>
                <a:gd name="T16" fmla="*/ 308 w 336"/>
                <a:gd name="T17" fmla="*/ 64 h 227"/>
                <a:gd name="T18" fmla="*/ 310 w 336"/>
                <a:gd name="T19" fmla="*/ 68 h 227"/>
                <a:gd name="T20" fmla="*/ 329 w 336"/>
                <a:gd name="T21" fmla="*/ 130 h 227"/>
                <a:gd name="T22" fmla="*/ 329 w 336"/>
                <a:gd name="T23" fmla="*/ 135 h 227"/>
                <a:gd name="T24" fmla="*/ 336 w 336"/>
                <a:gd name="T2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6" h="227">
                  <a:moveTo>
                    <a:pt x="336" y="227"/>
                  </a:moveTo>
                  <a:lnTo>
                    <a:pt x="0" y="227"/>
                  </a:lnTo>
                  <a:lnTo>
                    <a:pt x="12" y="135"/>
                  </a:lnTo>
                  <a:lnTo>
                    <a:pt x="12" y="132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8" y="0"/>
                  </a:lnTo>
                  <a:lnTo>
                    <a:pt x="301" y="0"/>
                  </a:lnTo>
                  <a:lnTo>
                    <a:pt x="308" y="64"/>
                  </a:lnTo>
                  <a:lnTo>
                    <a:pt x="310" y="68"/>
                  </a:lnTo>
                  <a:lnTo>
                    <a:pt x="329" y="130"/>
                  </a:lnTo>
                  <a:lnTo>
                    <a:pt x="329" y="135"/>
                  </a:lnTo>
                  <a:lnTo>
                    <a:pt x="336" y="2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341"/>
            <p:cNvSpPr>
              <a:spLocks/>
            </p:cNvSpPr>
            <p:nvPr/>
          </p:nvSpPr>
          <p:spPr bwMode="auto">
            <a:xfrm>
              <a:off x="4159698" y="3899334"/>
              <a:ext cx="1744" cy="610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3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0 w 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3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342"/>
            <p:cNvSpPr>
              <a:spLocks/>
            </p:cNvSpPr>
            <p:nvPr/>
          </p:nvSpPr>
          <p:spPr bwMode="auto">
            <a:xfrm>
              <a:off x="4159698" y="3899334"/>
              <a:ext cx="1744" cy="610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3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0 w 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3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343"/>
            <p:cNvSpPr>
              <a:spLocks/>
            </p:cNvSpPr>
            <p:nvPr/>
          </p:nvSpPr>
          <p:spPr bwMode="auto">
            <a:xfrm>
              <a:off x="3918204" y="3846153"/>
              <a:ext cx="243237" cy="61899"/>
            </a:xfrm>
            <a:custGeom>
              <a:avLst/>
              <a:gdLst>
                <a:gd name="T0" fmla="*/ 270 w 279"/>
                <a:gd name="T1" fmla="*/ 0 h 71"/>
                <a:gd name="T2" fmla="*/ 7 w 279"/>
                <a:gd name="T3" fmla="*/ 0 h 71"/>
                <a:gd name="T4" fmla="*/ 0 w 279"/>
                <a:gd name="T5" fmla="*/ 66 h 71"/>
                <a:gd name="T6" fmla="*/ 0 w 279"/>
                <a:gd name="T7" fmla="*/ 71 h 71"/>
                <a:gd name="T8" fmla="*/ 279 w 279"/>
                <a:gd name="T9" fmla="*/ 68 h 71"/>
                <a:gd name="T10" fmla="*/ 279 w 279"/>
                <a:gd name="T11" fmla="*/ 68 h 71"/>
                <a:gd name="T12" fmla="*/ 277 w 279"/>
                <a:gd name="T13" fmla="*/ 64 h 71"/>
                <a:gd name="T14" fmla="*/ 277 w 279"/>
                <a:gd name="T15" fmla="*/ 61 h 71"/>
                <a:gd name="T16" fmla="*/ 277 w 279"/>
                <a:gd name="T17" fmla="*/ 61 h 71"/>
                <a:gd name="T18" fmla="*/ 270 w 279"/>
                <a:gd name="T1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9" h="71">
                  <a:moveTo>
                    <a:pt x="270" y="0"/>
                  </a:moveTo>
                  <a:lnTo>
                    <a:pt x="7" y="0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7" y="64"/>
                  </a:lnTo>
                  <a:lnTo>
                    <a:pt x="277" y="61"/>
                  </a:lnTo>
                  <a:lnTo>
                    <a:pt x="277" y="61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344"/>
            <p:cNvSpPr>
              <a:spLocks/>
            </p:cNvSpPr>
            <p:nvPr/>
          </p:nvSpPr>
          <p:spPr bwMode="auto">
            <a:xfrm>
              <a:off x="3918204" y="3846153"/>
              <a:ext cx="243237" cy="61899"/>
            </a:xfrm>
            <a:custGeom>
              <a:avLst/>
              <a:gdLst>
                <a:gd name="T0" fmla="*/ 270 w 279"/>
                <a:gd name="T1" fmla="*/ 0 h 71"/>
                <a:gd name="T2" fmla="*/ 7 w 279"/>
                <a:gd name="T3" fmla="*/ 0 h 71"/>
                <a:gd name="T4" fmla="*/ 0 w 279"/>
                <a:gd name="T5" fmla="*/ 66 h 71"/>
                <a:gd name="T6" fmla="*/ 0 w 279"/>
                <a:gd name="T7" fmla="*/ 71 h 71"/>
                <a:gd name="T8" fmla="*/ 279 w 279"/>
                <a:gd name="T9" fmla="*/ 68 h 71"/>
                <a:gd name="T10" fmla="*/ 279 w 279"/>
                <a:gd name="T11" fmla="*/ 68 h 71"/>
                <a:gd name="T12" fmla="*/ 277 w 279"/>
                <a:gd name="T13" fmla="*/ 64 h 71"/>
                <a:gd name="T14" fmla="*/ 277 w 279"/>
                <a:gd name="T15" fmla="*/ 61 h 71"/>
                <a:gd name="T16" fmla="*/ 277 w 279"/>
                <a:gd name="T17" fmla="*/ 61 h 71"/>
                <a:gd name="T18" fmla="*/ 270 w 279"/>
                <a:gd name="T1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9" h="71">
                  <a:moveTo>
                    <a:pt x="270" y="0"/>
                  </a:moveTo>
                  <a:lnTo>
                    <a:pt x="7" y="0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7" y="64"/>
                  </a:lnTo>
                  <a:lnTo>
                    <a:pt x="277" y="61"/>
                  </a:lnTo>
                  <a:lnTo>
                    <a:pt x="277" y="61"/>
                  </a:lnTo>
                  <a:lnTo>
                    <a:pt x="2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345"/>
            <p:cNvSpPr>
              <a:spLocks/>
            </p:cNvSpPr>
            <p:nvPr/>
          </p:nvSpPr>
          <p:spPr bwMode="auto">
            <a:xfrm>
              <a:off x="3891178" y="3961233"/>
              <a:ext cx="292931" cy="82823"/>
            </a:xfrm>
            <a:custGeom>
              <a:avLst/>
              <a:gdLst>
                <a:gd name="T0" fmla="*/ 329 w 336"/>
                <a:gd name="T1" fmla="*/ 0 h 95"/>
                <a:gd name="T2" fmla="*/ 12 w 336"/>
                <a:gd name="T3" fmla="*/ 0 h 95"/>
                <a:gd name="T4" fmla="*/ 12 w 336"/>
                <a:gd name="T5" fmla="*/ 0 h 95"/>
                <a:gd name="T6" fmla="*/ 12 w 336"/>
                <a:gd name="T7" fmla="*/ 3 h 95"/>
                <a:gd name="T8" fmla="*/ 0 w 336"/>
                <a:gd name="T9" fmla="*/ 95 h 95"/>
                <a:gd name="T10" fmla="*/ 336 w 336"/>
                <a:gd name="T11" fmla="*/ 95 h 95"/>
                <a:gd name="T12" fmla="*/ 329 w 336"/>
                <a:gd name="T13" fmla="*/ 3 h 95"/>
                <a:gd name="T14" fmla="*/ 329 w 336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6" h="95">
                  <a:moveTo>
                    <a:pt x="329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0" y="95"/>
                  </a:lnTo>
                  <a:lnTo>
                    <a:pt x="336" y="95"/>
                  </a:lnTo>
                  <a:lnTo>
                    <a:pt x="329" y="3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346"/>
            <p:cNvSpPr>
              <a:spLocks/>
            </p:cNvSpPr>
            <p:nvPr/>
          </p:nvSpPr>
          <p:spPr bwMode="auto">
            <a:xfrm>
              <a:off x="3891178" y="3961233"/>
              <a:ext cx="292931" cy="82823"/>
            </a:xfrm>
            <a:custGeom>
              <a:avLst/>
              <a:gdLst>
                <a:gd name="T0" fmla="*/ 329 w 336"/>
                <a:gd name="T1" fmla="*/ 0 h 95"/>
                <a:gd name="T2" fmla="*/ 12 w 336"/>
                <a:gd name="T3" fmla="*/ 0 h 95"/>
                <a:gd name="T4" fmla="*/ 12 w 336"/>
                <a:gd name="T5" fmla="*/ 0 h 95"/>
                <a:gd name="T6" fmla="*/ 12 w 336"/>
                <a:gd name="T7" fmla="*/ 3 h 95"/>
                <a:gd name="T8" fmla="*/ 0 w 336"/>
                <a:gd name="T9" fmla="*/ 95 h 95"/>
                <a:gd name="T10" fmla="*/ 336 w 336"/>
                <a:gd name="T11" fmla="*/ 95 h 95"/>
                <a:gd name="T12" fmla="*/ 329 w 336"/>
                <a:gd name="T13" fmla="*/ 3 h 95"/>
                <a:gd name="T14" fmla="*/ 329 w 336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6" h="95">
                  <a:moveTo>
                    <a:pt x="329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0" y="95"/>
                  </a:lnTo>
                  <a:lnTo>
                    <a:pt x="336" y="95"/>
                  </a:lnTo>
                  <a:lnTo>
                    <a:pt x="329" y="3"/>
                  </a:lnTo>
                  <a:lnTo>
                    <a:pt x="3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347"/>
            <p:cNvSpPr>
              <a:spLocks/>
            </p:cNvSpPr>
            <p:nvPr/>
          </p:nvSpPr>
          <p:spPr bwMode="auto">
            <a:xfrm>
              <a:off x="4105645" y="3936822"/>
              <a:ext cx="57540" cy="20924"/>
            </a:xfrm>
            <a:custGeom>
              <a:avLst/>
              <a:gdLst>
                <a:gd name="T0" fmla="*/ 28 w 28"/>
                <a:gd name="T1" fmla="*/ 10 h 10"/>
                <a:gd name="T2" fmla="*/ 25 w 28"/>
                <a:gd name="T3" fmla="*/ 0 h 10"/>
                <a:gd name="T4" fmla="*/ 0 w 28"/>
                <a:gd name="T5" fmla="*/ 10 h 10"/>
                <a:gd name="T6" fmla="*/ 28 w 28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0">
                  <a:moveTo>
                    <a:pt x="28" y="1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8" y="1"/>
                    <a:pt x="10" y="4"/>
                    <a:pt x="0" y="10"/>
                  </a:cubicBezTo>
                  <a:lnTo>
                    <a:pt x="28" y="10"/>
                  </a:lnTo>
                  <a:close/>
                </a:path>
              </a:pathLst>
            </a:custGeom>
            <a:solidFill>
              <a:srgbClr val="87C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348"/>
            <p:cNvSpPr>
              <a:spLocks/>
            </p:cNvSpPr>
            <p:nvPr/>
          </p:nvSpPr>
          <p:spPr bwMode="auto">
            <a:xfrm>
              <a:off x="4021079" y="3965592"/>
              <a:ext cx="146466" cy="68002"/>
            </a:xfrm>
            <a:custGeom>
              <a:avLst/>
              <a:gdLst>
                <a:gd name="T0" fmla="*/ 69 w 71"/>
                <a:gd name="T1" fmla="*/ 0 h 33"/>
                <a:gd name="T2" fmla="*/ 35 w 71"/>
                <a:gd name="T3" fmla="*/ 0 h 33"/>
                <a:gd name="T4" fmla="*/ 0 w 71"/>
                <a:gd name="T5" fmla="*/ 33 h 33"/>
                <a:gd name="T6" fmla="*/ 71 w 71"/>
                <a:gd name="T7" fmla="*/ 33 h 33"/>
                <a:gd name="T8" fmla="*/ 69 w 7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69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23" y="7"/>
                    <a:pt x="11" y="18"/>
                    <a:pt x="0" y="33"/>
                  </a:cubicBezTo>
                  <a:cubicBezTo>
                    <a:pt x="71" y="33"/>
                    <a:pt x="71" y="33"/>
                    <a:pt x="71" y="33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87C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349"/>
            <p:cNvSpPr>
              <a:spLocks/>
            </p:cNvSpPr>
            <p:nvPr/>
          </p:nvSpPr>
          <p:spPr bwMode="auto">
            <a:xfrm>
              <a:off x="3930409" y="3853999"/>
              <a:ext cx="113336" cy="43591"/>
            </a:xfrm>
            <a:custGeom>
              <a:avLst/>
              <a:gdLst>
                <a:gd name="T0" fmla="*/ 55 w 55"/>
                <a:gd name="T1" fmla="*/ 12 h 21"/>
                <a:gd name="T2" fmla="*/ 51 w 55"/>
                <a:gd name="T3" fmla="*/ 0 h 21"/>
                <a:gd name="T4" fmla="*/ 2 w 55"/>
                <a:gd name="T5" fmla="*/ 0 h 21"/>
                <a:gd name="T6" fmla="*/ 0 w 55"/>
                <a:gd name="T7" fmla="*/ 21 h 21"/>
                <a:gd name="T8" fmla="*/ 44 w 55"/>
                <a:gd name="T9" fmla="*/ 21 h 21"/>
                <a:gd name="T10" fmla="*/ 55 w 55"/>
                <a:gd name="T1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21">
                  <a:moveTo>
                    <a:pt x="55" y="12"/>
                  </a:moveTo>
                  <a:cubicBezTo>
                    <a:pt x="54" y="8"/>
                    <a:pt x="53" y="4"/>
                    <a:pt x="5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6" y="17"/>
                    <a:pt x="50" y="14"/>
                    <a:pt x="55" y="12"/>
                  </a:cubicBezTo>
                  <a:close/>
                </a:path>
              </a:pathLst>
            </a:custGeom>
            <a:solidFill>
              <a:srgbClr val="87C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350"/>
            <p:cNvSpPr>
              <a:spLocks/>
            </p:cNvSpPr>
            <p:nvPr/>
          </p:nvSpPr>
          <p:spPr bwMode="auto">
            <a:xfrm>
              <a:off x="3907742" y="3965592"/>
              <a:ext cx="161286" cy="68002"/>
            </a:xfrm>
            <a:custGeom>
              <a:avLst/>
              <a:gdLst>
                <a:gd name="T0" fmla="*/ 78 w 78"/>
                <a:gd name="T1" fmla="*/ 0 h 33"/>
                <a:gd name="T2" fmla="*/ 3 w 78"/>
                <a:gd name="T3" fmla="*/ 0 h 33"/>
                <a:gd name="T4" fmla="*/ 0 w 78"/>
                <a:gd name="T5" fmla="*/ 33 h 33"/>
                <a:gd name="T6" fmla="*/ 46 w 78"/>
                <a:gd name="T7" fmla="*/ 33 h 33"/>
                <a:gd name="T8" fmla="*/ 78 w 7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3">
                  <a:moveTo>
                    <a:pt x="7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52" y="24"/>
                    <a:pt x="63" y="11"/>
                    <a:pt x="78" y="0"/>
                  </a:cubicBezTo>
                  <a:close/>
                </a:path>
              </a:pathLst>
            </a:custGeom>
            <a:solidFill>
              <a:srgbClr val="87C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351"/>
            <p:cNvSpPr>
              <a:spLocks/>
            </p:cNvSpPr>
            <p:nvPr/>
          </p:nvSpPr>
          <p:spPr bwMode="auto">
            <a:xfrm>
              <a:off x="3913845" y="3853999"/>
              <a:ext cx="241494" cy="103746"/>
            </a:xfrm>
            <a:custGeom>
              <a:avLst/>
              <a:gdLst>
                <a:gd name="T0" fmla="*/ 117 w 117"/>
                <a:gd name="T1" fmla="*/ 35 h 50"/>
                <a:gd name="T2" fmla="*/ 113 w 117"/>
                <a:gd name="T3" fmla="*/ 23 h 50"/>
                <a:gd name="T4" fmla="*/ 110 w 117"/>
                <a:gd name="T5" fmla="*/ 0 h 50"/>
                <a:gd name="T6" fmla="*/ 88 w 117"/>
                <a:gd name="T7" fmla="*/ 0 h 50"/>
                <a:gd name="T8" fmla="*/ 84 w 117"/>
                <a:gd name="T9" fmla="*/ 12 h 50"/>
                <a:gd name="T10" fmla="*/ 95 w 117"/>
                <a:gd name="T11" fmla="*/ 25 h 50"/>
                <a:gd name="T12" fmla="*/ 73 w 117"/>
                <a:gd name="T13" fmla="*/ 40 h 50"/>
                <a:gd name="T14" fmla="*/ 52 w 117"/>
                <a:gd name="T15" fmla="*/ 28 h 50"/>
                <a:gd name="T16" fmla="*/ 6 w 117"/>
                <a:gd name="T17" fmla="*/ 28 h 50"/>
                <a:gd name="T18" fmla="*/ 0 w 117"/>
                <a:gd name="T19" fmla="*/ 50 h 50"/>
                <a:gd name="T20" fmla="*/ 80 w 117"/>
                <a:gd name="T21" fmla="*/ 50 h 50"/>
                <a:gd name="T22" fmla="*/ 117 w 117"/>
                <a:gd name="T2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50">
                  <a:moveTo>
                    <a:pt x="117" y="35"/>
                  </a:moveTo>
                  <a:cubicBezTo>
                    <a:pt x="113" y="23"/>
                    <a:pt x="113" y="23"/>
                    <a:pt x="113" y="2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4"/>
                    <a:pt x="85" y="8"/>
                    <a:pt x="84" y="12"/>
                  </a:cubicBezTo>
                  <a:cubicBezTo>
                    <a:pt x="91" y="14"/>
                    <a:pt x="95" y="19"/>
                    <a:pt x="95" y="25"/>
                  </a:cubicBezTo>
                  <a:cubicBezTo>
                    <a:pt x="95" y="33"/>
                    <a:pt x="86" y="40"/>
                    <a:pt x="73" y="40"/>
                  </a:cubicBezTo>
                  <a:cubicBezTo>
                    <a:pt x="63" y="40"/>
                    <a:pt x="54" y="35"/>
                    <a:pt x="52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91" y="43"/>
                    <a:pt x="103" y="38"/>
                    <a:pt x="117" y="35"/>
                  </a:cubicBezTo>
                  <a:close/>
                </a:path>
              </a:pathLst>
            </a:custGeom>
            <a:solidFill>
              <a:srgbClr val="87C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352"/>
            <p:cNvSpPr>
              <a:spLocks noEditPoints="1"/>
            </p:cNvSpPr>
            <p:nvPr/>
          </p:nvSpPr>
          <p:spPr bwMode="auto">
            <a:xfrm>
              <a:off x="4029797" y="3761586"/>
              <a:ext cx="75848" cy="158671"/>
            </a:xfrm>
            <a:custGeom>
              <a:avLst/>
              <a:gdLst>
                <a:gd name="T0" fmla="*/ 14 w 37"/>
                <a:gd name="T1" fmla="*/ 62 h 77"/>
                <a:gd name="T2" fmla="*/ 5 w 37"/>
                <a:gd name="T3" fmla="*/ 69 h 77"/>
                <a:gd name="T4" fmla="*/ 17 w 37"/>
                <a:gd name="T5" fmla="*/ 77 h 77"/>
                <a:gd name="T6" fmla="*/ 30 w 37"/>
                <a:gd name="T7" fmla="*/ 69 h 77"/>
                <a:gd name="T8" fmla="*/ 21 w 37"/>
                <a:gd name="T9" fmla="*/ 62 h 77"/>
                <a:gd name="T10" fmla="*/ 36 w 37"/>
                <a:gd name="T11" fmla="*/ 25 h 77"/>
                <a:gd name="T12" fmla="*/ 37 w 37"/>
                <a:gd name="T13" fmla="*/ 18 h 77"/>
                <a:gd name="T14" fmla="*/ 18 w 37"/>
                <a:gd name="T15" fmla="*/ 0 h 77"/>
                <a:gd name="T16" fmla="*/ 0 w 37"/>
                <a:gd name="T17" fmla="*/ 18 h 77"/>
                <a:gd name="T18" fmla="*/ 1 w 37"/>
                <a:gd name="T19" fmla="*/ 24 h 77"/>
                <a:gd name="T20" fmla="*/ 14 w 37"/>
                <a:gd name="T21" fmla="*/ 62 h 77"/>
                <a:gd name="T22" fmla="*/ 25 w 37"/>
                <a:gd name="T23" fmla="*/ 69 h 77"/>
                <a:gd name="T24" fmla="*/ 17 w 37"/>
                <a:gd name="T25" fmla="*/ 74 h 77"/>
                <a:gd name="T26" fmla="*/ 10 w 37"/>
                <a:gd name="T27" fmla="*/ 69 h 77"/>
                <a:gd name="T28" fmla="*/ 15 w 37"/>
                <a:gd name="T29" fmla="*/ 65 h 77"/>
                <a:gd name="T30" fmla="*/ 17 w 37"/>
                <a:gd name="T31" fmla="*/ 69 h 77"/>
                <a:gd name="T32" fmla="*/ 19 w 37"/>
                <a:gd name="T33" fmla="*/ 65 h 77"/>
                <a:gd name="T34" fmla="*/ 25 w 37"/>
                <a:gd name="T35" fmla="*/ 6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77">
                  <a:moveTo>
                    <a:pt x="14" y="62"/>
                  </a:moveTo>
                  <a:cubicBezTo>
                    <a:pt x="9" y="63"/>
                    <a:pt x="5" y="66"/>
                    <a:pt x="5" y="69"/>
                  </a:cubicBezTo>
                  <a:cubicBezTo>
                    <a:pt x="5" y="74"/>
                    <a:pt x="11" y="77"/>
                    <a:pt x="17" y="77"/>
                  </a:cubicBezTo>
                  <a:cubicBezTo>
                    <a:pt x="24" y="77"/>
                    <a:pt x="30" y="74"/>
                    <a:pt x="30" y="69"/>
                  </a:cubicBezTo>
                  <a:cubicBezTo>
                    <a:pt x="30" y="66"/>
                    <a:pt x="26" y="63"/>
                    <a:pt x="21" y="62"/>
                  </a:cubicBezTo>
                  <a:cubicBezTo>
                    <a:pt x="25" y="50"/>
                    <a:pt x="34" y="30"/>
                    <a:pt x="36" y="25"/>
                  </a:cubicBezTo>
                  <a:cubicBezTo>
                    <a:pt x="37" y="23"/>
                    <a:pt x="37" y="21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8"/>
                    <a:pt x="10" y="50"/>
                    <a:pt x="14" y="62"/>
                  </a:cubicBezTo>
                  <a:close/>
                  <a:moveTo>
                    <a:pt x="25" y="69"/>
                  </a:moveTo>
                  <a:cubicBezTo>
                    <a:pt x="25" y="72"/>
                    <a:pt x="22" y="74"/>
                    <a:pt x="17" y="74"/>
                  </a:cubicBezTo>
                  <a:cubicBezTo>
                    <a:pt x="13" y="74"/>
                    <a:pt x="10" y="72"/>
                    <a:pt x="10" y="69"/>
                  </a:cubicBezTo>
                  <a:cubicBezTo>
                    <a:pt x="10" y="67"/>
                    <a:pt x="12" y="65"/>
                    <a:pt x="15" y="65"/>
                  </a:cubicBezTo>
                  <a:cubicBezTo>
                    <a:pt x="16" y="68"/>
                    <a:pt x="17" y="69"/>
                    <a:pt x="17" y="69"/>
                  </a:cubicBezTo>
                  <a:cubicBezTo>
                    <a:pt x="17" y="69"/>
                    <a:pt x="18" y="68"/>
                    <a:pt x="19" y="65"/>
                  </a:cubicBezTo>
                  <a:cubicBezTo>
                    <a:pt x="22" y="65"/>
                    <a:pt x="25" y="67"/>
                    <a:pt x="25" y="69"/>
                  </a:cubicBezTo>
                  <a:close/>
                </a:path>
              </a:pathLst>
            </a:custGeom>
            <a:solidFill>
              <a:srgbClr val="F7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Oval 1353"/>
            <p:cNvSpPr>
              <a:spLocks noChangeArrowheads="1"/>
            </p:cNvSpPr>
            <p:nvPr/>
          </p:nvSpPr>
          <p:spPr bwMode="auto">
            <a:xfrm>
              <a:off x="4042002" y="3776407"/>
              <a:ext cx="49694" cy="47078"/>
            </a:xfrm>
            <a:prstGeom prst="ellipse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Oval 1354"/>
            <p:cNvSpPr>
              <a:spLocks noChangeArrowheads="1"/>
            </p:cNvSpPr>
            <p:nvPr/>
          </p:nvSpPr>
          <p:spPr bwMode="auto">
            <a:xfrm>
              <a:off x="4049849" y="3782510"/>
              <a:ext cx="34873" cy="34873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5" name="组合 504"/>
          <p:cNvGrpSpPr/>
          <p:nvPr/>
        </p:nvGrpSpPr>
        <p:grpSpPr>
          <a:xfrm>
            <a:off x="6384446" y="5272199"/>
            <a:ext cx="482483" cy="532518"/>
            <a:chOff x="4451757" y="3802562"/>
            <a:chExt cx="235391" cy="259802"/>
          </a:xfrm>
        </p:grpSpPr>
        <p:sp>
          <p:nvSpPr>
            <p:cNvPr id="506" name="Freeform 1355"/>
            <p:cNvSpPr>
              <a:spLocks/>
            </p:cNvSpPr>
            <p:nvPr/>
          </p:nvSpPr>
          <p:spPr bwMode="auto">
            <a:xfrm>
              <a:off x="4451757" y="3802562"/>
              <a:ext cx="235391" cy="259802"/>
            </a:xfrm>
            <a:custGeom>
              <a:avLst/>
              <a:gdLst>
                <a:gd name="T0" fmla="*/ 69 w 114"/>
                <a:gd name="T1" fmla="*/ 14 h 126"/>
                <a:gd name="T2" fmla="*/ 72 w 114"/>
                <a:gd name="T3" fmla="*/ 9 h 126"/>
                <a:gd name="T4" fmla="*/ 63 w 114"/>
                <a:gd name="T5" fmla="*/ 0 h 126"/>
                <a:gd name="T6" fmla="*/ 51 w 114"/>
                <a:gd name="T7" fmla="*/ 0 h 126"/>
                <a:gd name="T8" fmla="*/ 42 w 114"/>
                <a:gd name="T9" fmla="*/ 9 h 126"/>
                <a:gd name="T10" fmla="*/ 44 w 114"/>
                <a:gd name="T11" fmla="*/ 14 h 126"/>
                <a:gd name="T12" fmla="*/ 0 w 114"/>
                <a:gd name="T13" fmla="*/ 70 h 126"/>
                <a:gd name="T14" fmla="*/ 57 w 114"/>
                <a:gd name="T15" fmla="*/ 126 h 126"/>
                <a:gd name="T16" fmla="*/ 114 w 114"/>
                <a:gd name="T17" fmla="*/ 70 h 126"/>
                <a:gd name="T18" fmla="*/ 69 w 114"/>
                <a:gd name="T19" fmla="*/ 1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26">
                  <a:moveTo>
                    <a:pt x="69" y="14"/>
                  </a:moveTo>
                  <a:cubicBezTo>
                    <a:pt x="71" y="13"/>
                    <a:pt x="72" y="11"/>
                    <a:pt x="72" y="9"/>
                  </a:cubicBezTo>
                  <a:cubicBezTo>
                    <a:pt x="72" y="4"/>
                    <a:pt x="68" y="0"/>
                    <a:pt x="6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6" y="0"/>
                    <a:pt x="42" y="4"/>
                    <a:pt x="42" y="9"/>
                  </a:cubicBezTo>
                  <a:cubicBezTo>
                    <a:pt x="42" y="11"/>
                    <a:pt x="43" y="13"/>
                    <a:pt x="44" y="14"/>
                  </a:cubicBezTo>
                  <a:cubicBezTo>
                    <a:pt x="19" y="20"/>
                    <a:pt x="0" y="43"/>
                    <a:pt x="0" y="70"/>
                  </a:cubicBezTo>
                  <a:cubicBezTo>
                    <a:pt x="0" y="101"/>
                    <a:pt x="26" y="126"/>
                    <a:pt x="57" y="126"/>
                  </a:cubicBezTo>
                  <a:cubicBezTo>
                    <a:pt x="88" y="126"/>
                    <a:pt x="114" y="101"/>
                    <a:pt x="114" y="70"/>
                  </a:cubicBezTo>
                  <a:cubicBezTo>
                    <a:pt x="114" y="43"/>
                    <a:pt x="95" y="20"/>
                    <a:pt x="69" y="14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Oval 1356"/>
            <p:cNvSpPr>
              <a:spLocks noChangeArrowheads="1"/>
            </p:cNvSpPr>
            <p:nvPr/>
          </p:nvSpPr>
          <p:spPr bwMode="auto">
            <a:xfrm>
              <a:off x="4470937" y="3846153"/>
              <a:ext cx="197903" cy="199647"/>
            </a:xfrm>
            <a:prstGeom prst="ellipse">
              <a:avLst/>
            </a:pr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357"/>
            <p:cNvSpPr>
              <a:spLocks noEditPoints="1"/>
            </p:cNvSpPr>
            <p:nvPr/>
          </p:nvSpPr>
          <p:spPr bwMode="auto">
            <a:xfrm>
              <a:off x="4474424" y="3846153"/>
              <a:ext cx="194416" cy="104618"/>
            </a:xfrm>
            <a:custGeom>
              <a:avLst/>
              <a:gdLst>
                <a:gd name="T0" fmla="*/ 94 w 94"/>
                <a:gd name="T1" fmla="*/ 51 h 51"/>
                <a:gd name="T2" fmla="*/ 94 w 94"/>
                <a:gd name="T3" fmla="*/ 51 h 51"/>
                <a:gd name="T4" fmla="*/ 94 w 94"/>
                <a:gd name="T5" fmla="*/ 51 h 51"/>
                <a:gd name="T6" fmla="*/ 94 w 94"/>
                <a:gd name="T7" fmla="*/ 51 h 51"/>
                <a:gd name="T8" fmla="*/ 46 w 94"/>
                <a:gd name="T9" fmla="*/ 0 h 51"/>
                <a:gd name="T10" fmla="*/ 12 w 94"/>
                <a:gd name="T11" fmla="*/ 14 h 51"/>
                <a:gd name="T12" fmla="*/ 0 w 94"/>
                <a:gd name="T13" fmla="*/ 34 h 51"/>
                <a:gd name="T14" fmla="*/ 46 w 94"/>
                <a:gd name="T15" fmla="*/ 0 h 51"/>
                <a:gd name="T16" fmla="*/ 85 w 94"/>
                <a:gd name="T17" fmla="*/ 20 h 51"/>
                <a:gd name="T18" fmla="*/ 80 w 94"/>
                <a:gd name="T19" fmla="*/ 14 h 51"/>
                <a:gd name="T20" fmla="*/ 46 w 94"/>
                <a:gd name="T2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51">
                  <a:moveTo>
                    <a:pt x="94" y="51"/>
                  </a:moveTo>
                  <a:cubicBezTo>
                    <a:pt x="94" y="51"/>
                    <a:pt x="94" y="51"/>
                    <a:pt x="94" y="51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94" y="51"/>
                    <a:pt x="94" y="51"/>
                    <a:pt x="94" y="51"/>
                  </a:cubicBezTo>
                  <a:moveTo>
                    <a:pt x="46" y="0"/>
                  </a:moveTo>
                  <a:cubicBezTo>
                    <a:pt x="34" y="0"/>
                    <a:pt x="21" y="5"/>
                    <a:pt x="12" y="14"/>
                  </a:cubicBezTo>
                  <a:cubicBezTo>
                    <a:pt x="6" y="20"/>
                    <a:pt x="2" y="27"/>
                    <a:pt x="0" y="34"/>
                  </a:cubicBezTo>
                  <a:cubicBezTo>
                    <a:pt x="6" y="14"/>
                    <a:pt x="25" y="0"/>
                    <a:pt x="46" y="0"/>
                  </a:cubicBezTo>
                  <a:cubicBezTo>
                    <a:pt x="62" y="0"/>
                    <a:pt x="76" y="8"/>
                    <a:pt x="85" y="20"/>
                  </a:cubicBezTo>
                  <a:cubicBezTo>
                    <a:pt x="83" y="18"/>
                    <a:pt x="82" y="16"/>
                    <a:pt x="80" y="14"/>
                  </a:cubicBezTo>
                  <a:cubicBezTo>
                    <a:pt x="71" y="5"/>
                    <a:pt x="58" y="0"/>
                    <a:pt x="4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358"/>
            <p:cNvSpPr>
              <a:spLocks/>
            </p:cNvSpPr>
            <p:nvPr/>
          </p:nvSpPr>
          <p:spPr bwMode="auto">
            <a:xfrm>
              <a:off x="4470937" y="3846153"/>
              <a:ext cx="197903" cy="104618"/>
            </a:xfrm>
            <a:custGeom>
              <a:avLst/>
              <a:gdLst>
                <a:gd name="T0" fmla="*/ 48 w 96"/>
                <a:gd name="T1" fmla="*/ 0 h 51"/>
                <a:gd name="T2" fmla="*/ 2 w 96"/>
                <a:gd name="T3" fmla="*/ 34 h 51"/>
                <a:gd name="T4" fmla="*/ 0 w 96"/>
                <a:gd name="T5" fmla="*/ 51 h 51"/>
                <a:gd name="T6" fmla="*/ 96 w 96"/>
                <a:gd name="T7" fmla="*/ 51 h 51"/>
                <a:gd name="T8" fmla="*/ 96 w 96"/>
                <a:gd name="T9" fmla="*/ 51 h 51"/>
                <a:gd name="T10" fmla="*/ 87 w 96"/>
                <a:gd name="T11" fmla="*/ 20 h 51"/>
                <a:gd name="T12" fmla="*/ 48 w 96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51">
                  <a:moveTo>
                    <a:pt x="48" y="0"/>
                  </a:moveTo>
                  <a:cubicBezTo>
                    <a:pt x="27" y="0"/>
                    <a:pt x="8" y="14"/>
                    <a:pt x="2" y="34"/>
                  </a:cubicBezTo>
                  <a:cubicBezTo>
                    <a:pt x="0" y="39"/>
                    <a:pt x="0" y="45"/>
                    <a:pt x="0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40"/>
                    <a:pt x="93" y="29"/>
                    <a:pt x="87" y="20"/>
                  </a:cubicBezTo>
                  <a:cubicBezTo>
                    <a:pt x="78" y="8"/>
                    <a:pt x="64" y="0"/>
                    <a:pt x="48" y="0"/>
                  </a:cubicBezTo>
                </a:path>
              </a:pathLst>
            </a:custGeom>
            <a:solidFill>
              <a:srgbClr val="535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359"/>
            <p:cNvSpPr>
              <a:spLocks/>
            </p:cNvSpPr>
            <p:nvPr/>
          </p:nvSpPr>
          <p:spPr bwMode="auto">
            <a:xfrm>
              <a:off x="4561606" y="3885384"/>
              <a:ext cx="74105" cy="75848"/>
            </a:xfrm>
            <a:custGeom>
              <a:avLst/>
              <a:gdLst>
                <a:gd name="T0" fmla="*/ 85 w 85"/>
                <a:gd name="T1" fmla="*/ 0 h 87"/>
                <a:gd name="T2" fmla="*/ 0 w 85"/>
                <a:gd name="T3" fmla="*/ 54 h 87"/>
                <a:gd name="T4" fmla="*/ 33 w 85"/>
                <a:gd name="T5" fmla="*/ 87 h 87"/>
                <a:gd name="T6" fmla="*/ 85 w 85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7">
                  <a:moveTo>
                    <a:pt x="85" y="0"/>
                  </a:moveTo>
                  <a:lnTo>
                    <a:pt x="0" y="54"/>
                  </a:lnTo>
                  <a:lnTo>
                    <a:pt x="33" y="8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360"/>
            <p:cNvSpPr>
              <a:spLocks/>
            </p:cNvSpPr>
            <p:nvPr/>
          </p:nvSpPr>
          <p:spPr bwMode="auto">
            <a:xfrm>
              <a:off x="4513656" y="3932463"/>
              <a:ext cx="74976" cy="76720"/>
            </a:xfrm>
            <a:custGeom>
              <a:avLst/>
              <a:gdLst>
                <a:gd name="T0" fmla="*/ 0 w 86"/>
                <a:gd name="T1" fmla="*/ 88 h 88"/>
                <a:gd name="T2" fmla="*/ 86 w 86"/>
                <a:gd name="T3" fmla="*/ 33 h 88"/>
                <a:gd name="T4" fmla="*/ 55 w 86"/>
                <a:gd name="T5" fmla="*/ 0 h 88"/>
                <a:gd name="T6" fmla="*/ 0 w 86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88">
                  <a:moveTo>
                    <a:pt x="0" y="88"/>
                  </a:moveTo>
                  <a:lnTo>
                    <a:pt x="86" y="33"/>
                  </a:lnTo>
                  <a:lnTo>
                    <a:pt x="55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98B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Oval 1361"/>
            <p:cNvSpPr>
              <a:spLocks noChangeArrowheads="1"/>
            </p:cNvSpPr>
            <p:nvPr/>
          </p:nvSpPr>
          <p:spPr bwMode="auto">
            <a:xfrm>
              <a:off x="4563350" y="3856614"/>
              <a:ext cx="12205" cy="12205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362"/>
            <p:cNvSpPr>
              <a:spLocks/>
            </p:cNvSpPr>
            <p:nvPr/>
          </p:nvSpPr>
          <p:spPr bwMode="auto">
            <a:xfrm>
              <a:off x="4551144" y="3811280"/>
              <a:ext cx="37488" cy="13949"/>
            </a:xfrm>
            <a:custGeom>
              <a:avLst/>
              <a:gdLst>
                <a:gd name="T0" fmla="*/ 18 w 18"/>
                <a:gd name="T1" fmla="*/ 4 h 7"/>
                <a:gd name="T2" fmla="*/ 15 w 18"/>
                <a:gd name="T3" fmla="*/ 7 h 7"/>
                <a:gd name="T4" fmla="*/ 3 w 18"/>
                <a:gd name="T5" fmla="*/ 7 h 7"/>
                <a:gd name="T6" fmla="*/ 0 w 18"/>
                <a:gd name="T7" fmla="*/ 4 h 7"/>
                <a:gd name="T8" fmla="*/ 3 w 18"/>
                <a:gd name="T9" fmla="*/ 0 h 7"/>
                <a:gd name="T10" fmla="*/ 15 w 18"/>
                <a:gd name="T11" fmla="*/ 0 h 7"/>
                <a:gd name="T12" fmla="*/ 18 w 1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7">
                  <a:moveTo>
                    <a:pt x="18" y="4"/>
                  </a:moveTo>
                  <a:cubicBezTo>
                    <a:pt x="18" y="6"/>
                    <a:pt x="17" y="7"/>
                    <a:pt x="1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4"/>
                  </a:cubicBezTo>
                  <a:close/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9" name="组合 518"/>
          <p:cNvGrpSpPr/>
          <p:nvPr/>
        </p:nvGrpSpPr>
        <p:grpSpPr>
          <a:xfrm>
            <a:off x="8183593" y="5364300"/>
            <a:ext cx="562666" cy="348317"/>
            <a:chOff x="3439576" y="8281968"/>
            <a:chExt cx="256315" cy="158671"/>
          </a:xfrm>
        </p:grpSpPr>
        <p:sp>
          <p:nvSpPr>
            <p:cNvPr id="520" name="Freeform 1895"/>
            <p:cNvSpPr>
              <a:spLocks noEditPoints="1"/>
            </p:cNvSpPr>
            <p:nvPr/>
          </p:nvSpPr>
          <p:spPr bwMode="auto">
            <a:xfrm>
              <a:off x="3439576" y="8281968"/>
              <a:ext cx="256315" cy="158671"/>
            </a:xfrm>
            <a:custGeom>
              <a:avLst/>
              <a:gdLst>
                <a:gd name="T0" fmla="*/ 112 w 124"/>
                <a:gd name="T1" fmla="*/ 18 h 77"/>
                <a:gd name="T2" fmla="*/ 112 w 124"/>
                <a:gd name="T3" fmla="*/ 0 h 77"/>
                <a:gd name="T4" fmla="*/ 0 w 124"/>
                <a:gd name="T5" fmla="*/ 0 h 77"/>
                <a:gd name="T6" fmla="*/ 0 w 124"/>
                <a:gd name="T7" fmla="*/ 77 h 77"/>
                <a:gd name="T8" fmla="*/ 112 w 124"/>
                <a:gd name="T9" fmla="*/ 77 h 77"/>
                <a:gd name="T10" fmla="*/ 112 w 124"/>
                <a:gd name="T11" fmla="*/ 60 h 77"/>
                <a:gd name="T12" fmla="*/ 124 w 124"/>
                <a:gd name="T13" fmla="*/ 53 h 77"/>
                <a:gd name="T14" fmla="*/ 124 w 124"/>
                <a:gd name="T15" fmla="*/ 25 h 77"/>
                <a:gd name="T16" fmla="*/ 112 w 124"/>
                <a:gd name="T17" fmla="*/ 18 h 77"/>
                <a:gd name="T18" fmla="*/ 103 w 124"/>
                <a:gd name="T19" fmla="*/ 68 h 77"/>
                <a:gd name="T20" fmla="*/ 9 w 124"/>
                <a:gd name="T21" fmla="*/ 68 h 77"/>
                <a:gd name="T22" fmla="*/ 9 w 124"/>
                <a:gd name="T23" fmla="*/ 9 h 77"/>
                <a:gd name="T24" fmla="*/ 103 w 124"/>
                <a:gd name="T25" fmla="*/ 9 h 77"/>
                <a:gd name="T26" fmla="*/ 103 w 124"/>
                <a:gd name="T27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7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0"/>
                    <a:pt x="124" y="53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3" y="9"/>
                    <a:pt x="103" y="9"/>
                    <a:pt x="103" y="9"/>
                  </a:cubicBezTo>
                  <a:lnTo>
                    <a:pt x="103" y="68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Rectangle 1896"/>
            <p:cNvSpPr>
              <a:spLocks noChangeArrowheads="1"/>
            </p:cNvSpPr>
            <p:nvPr/>
          </p:nvSpPr>
          <p:spPr bwMode="auto">
            <a:xfrm>
              <a:off x="3475320" y="8316840"/>
              <a:ext cx="47078" cy="88926"/>
            </a:xfrm>
            <a:prstGeom prst="rect">
              <a:avLst/>
            </a:pr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22" name="组合 521"/>
          <p:cNvGrpSpPr/>
          <p:nvPr/>
        </p:nvGrpSpPr>
        <p:grpSpPr>
          <a:xfrm>
            <a:off x="9223617" y="5361430"/>
            <a:ext cx="562666" cy="354057"/>
            <a:chOff x="3965282" y="8288070"/>
            <a:chExt cx="256315" cy="161286"/>
          </a:xfrm>
        </p:grpSpPr>
        <p:sp>
          <p:nvSpPr>
            <p:cNvPr id="523" name="Freeform 1897"/>
            <p:cNvSpPr>
              <a:spLocks noEditPoints="1"/>
            </p:cNvSpPr>
            <p:nvPr/>
          </p:nvSpPr>
          <p:spPr bwMode="auto">
            <a:xfrm>
              <a:off x="3965282" y="8288070"/>
              <a:ext cx="256315" cy="161286"/>
            </a:xfrm>
            <a:custGeom>
              <a:avLst/>
              <a:gdLst>
                <a:gd name="T0" fmla="*/ 112 w 124"/>
                <a:gd name="T1" fmla="*/ 18 h 78"/>
                <a:gd name="T2" fmla="*/ 112 w 124"/>
                <a:gd name="T3" fmla="*/ 0 h 78"/>
                <a:gd name="T4" fmla="*/ 0 w 124"/>
                <a:gd name="T5" fmla="*/ 0 h 78"/>
                <a:gd name="T6" fmla="*/ 0 w 124"/>
                <a:gd name="T7" fmla="*/ 78 h 78"/>
                <a:gd name="T8" fmla="*/ 112 w 124"/>
                <a:gd name="T9" fmla="*/ 78 h 78"/>
                <a:gd name="T10" fmla="*/ 112 w 124"/>
                <a:gd name="T11" fmla="*/ 60 h 78"/>
                <a:gd name="T12" fmla="*/ 124 w 124"/>
                <a:gd name="T13" fmla="*/ 54 h 78"/>
                <a:gd name="T14" fmla="*/ 124 w 124"/>
                <a:gd name="T15" fmla="*/ 26 h 78"/>
                <a:gd name="T16" fmla="*/ 112 w 124"/>
                <a:gd name="T17" fmla="*/ 18 h 78"/>
                <a:gd name="T18" fmla="*/ 103 w 124"/>
                <a:gd name="T19" fmla="*/ 68 h 78"/>
                <a:gd name="T20" fmla="*/ 9 w 124"/>
                <a:gd name="T21" fmla="*/ 68 h 78"/>
                <a:gd name="T22" fmla="*/ 9 w 124"/>
                <a:gd name="T23" fmla="*/ 10 h 78"/>
                <a:gd name="T24" fmla="*/ 103 w 124"/>
                <a:gd name="T25" fmla="*/ 10 h 78"/>
                <a:gd name="T26" fmla="*/ 103 w 124"/>
                <a:gd name="T27" fmla="*/ 6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8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1"/>
                    <a:pt x="124" y="54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103" y="68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Rectangle 1898"/>
            <p:cNvSpPr>
              <a:spLocks noChangeArrowheads="1"/>
            </p:cNvSpPr>
            <p:nvPr/>
          </p:nvSpPr>
          <p:spPr bwMode="auto">
            <a:xfrm>
              <a:off x="4001027" y="8322943"/>
              <a:ext cx="47078" cy="88926"/>
            </a:xfrm>
            <a:prstGeom prst="rect">
              <a:avLst/>
            </a:prstGeom>
            <a:solidFill>
              <a:srgbClr val="EB7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Rectangle 1899"/>
            <p:cNvSpPr>
              <a:spLocks noChangeArrowheads="1"/>
            </p:cNvSpPr>
            <p:nvPr/>
          </p:nvSpPr>
          <p:spPr bwMode="auto">
            <a:xfrm>
              <a:off x="4058567" y="8322943"/>
              <a:ext cx="47078" cy="88926"/>
            </a:xfrm>
            <a:prstGeom prst="rect">
              <a:avLst/>
            </a:prstGeom>
            <a:solidFill>
              <a:srgbClr val="EB7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26" name="组合 525"/>
          <p:cNvGrpSpPr/>
          <p:nvPr/>
        </p:nvGrpSpPr>
        <p:grpSpPr>
          <a:xfrm>
            <a:off x="10232451" y="5364300"/>
            <a:ext cx="560752" cy="348317"/>
            <a:chOff x="4484886" y="8281968"/>
            <a:chExt cx="255443" cy="158671"/>
          </a:xfrm>
        </p:grpSpPr>
        <p:sp>
          <p:nvSpPr>
            <p:cNvPr id="527" name="Freeform 1900"/>
            <p:cNvSpPr>
              <a:spLocks noEditPoints="1"/>
            </p:cNvSpPr>
            <p:nvPr/>
          </p:nvSpPr>
          <p:spPr bwMode="auto">
            <a:xfrm>
              <a:off x="4484886" y="8281968"/>
              <a:ext cx="255443" cy="158671"/>
            </a:xfrm>
            <a:custGeom>
              <a:avLst/>
              <a:gdLst>
                <a:gd name="T0" fmla="*/ 112 w 124"/>
                <a:gd name="T1" fmla="*/ 18 h 77"/>
                <a:gd name="T2" fmla="*/ 112 w 124"/>
                <a:gd name="T3" fmla="*/ 0 h 77"/>
                <a:gd name="T4" fmla="*/ 0 w 124"/>
                <a:gd name="T5" fmla="*/ 0 h 77"/>
                <a:gd name="T6" fmla="*/ 0 w 124"/>
                <a:gd name="T7" fmla="*/ 77 h 77"/>
                <a:gd name="T8" fmla="*/ 112 w 124"/>
                <a:gd name="T9" fmla="*/ 77 h 77"/>
                <a:gd name="T10" fmla="*/ 112 w 124"/>
                <a:gd name="T11" fmla="*/ 60 h 77"/>
                <a:gd name="T12" fmla="*/ 124 w 124"/>
                <a:gd name="T13" fmla="*/ 53 h 77"/>
                <a:gd name="T14" fmla="*/ 124 w 124"/>
                <a:gd name="T15" fmla="*/ 25 h 77"/>
                <a:gd name="T16" fmla="*/ 112 w 124"/>
                <a:gd name="T17" fmla="*/ 18 h 77"/>
                <a:gd name="T18" fmla="*/ 102 w 124"/>
                <a:gd name="T19" fmla="*/ 68 h 77"/>
                <a:gd name="T20" fmla="*/ 9 w 124"/>
                <a:gd name="T21" fmla="*/ 68 h 77"/>
                <a:gd name="T22" fmla="*/ 9 w 124"/>
                <a:gd name="T23" fmla="*/ 9 h 77"/>
                <a:gd name="T24" fmla="*/ 102 w 124"/>
                <a:gd name="T25" fmla="*/ 9 h 77"/>
                <a:gd name="T26" fmla="*/ 102 w 124"/>
                <a:gd name="T27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7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5" y="60"/>
                    <a:pt x="124" y="60"/>
                    <a:pt x="124" y="53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2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2" y="9"/>
                    <a:pt x="102" y="9"/>
                    <a:pt x="102" y="9"/>
                  </a:cubicBezTo>
                  <a:lnTo>
                    <a:pt x="102" y="68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Rectangle 1901"/>
            <p:cNvSpPr>
              <a:spLocks noChangeArrowheads="1"/>
            </p:cNvSpPr>
            <p:nvPr/>
          </p:nvSpPr>
          <p:spPr bwMode="auto">
            <a:xfrm>
              <a:off x="4519759" y="8316840"/>
              <a:ext cx="47950" cy="88926"/>
            </a:xfrm>
            <a:prstGeom prst="rect">
              <a:avLst/>
            </a:prstGeom>
            <a:solidFill>
              <a:srgbClr val="90B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Rectangle 1902"/>
            <p:cNvSpPr>
              <a:spLocks noChangeArrowheads="1"/>
            </p:cNvSpPr>
            <p:nvPr/>
          </p:nvSpPr>
          <p:spPr bwMode="auto">
            <a:xfrm>
              <a:off x="4575555" y="8316840"/>
              <a:ext cx="47950" cy="88926"/>
            </a:xfrm>
            <a:prstGeom prst="rect">
              <a:avLst/>
            </a:prstGeom>
            <a:solidFill>
              <a:srgbClr val="90B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Rectangle 1903"/>
            <p:cNvSpPr>
              <a:spLocks noChangeArrowheads="1"/>
            </p:cNvSpPr>
            <p:nvPr/>
          </p:nvSpPr>
          <p:spPr bwMode="auto">
            <a:xfrm>
              <a:off x="4633967" y="8316840"/>
              <a:ext cx="47078" cy="88926"/>
            </a:xfrm>
            <a:prstGeom prst="rect">
              <a:avLst/>
            </a:prstGeom>
            <a:solidFill>
              <a:srgbClr val="90B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1" name="组合 530"/>
          <p:cNvGrpSpPr/>
          <p:nvPr/>
        </p:nvGrpSpPr>
        <p:grpSpPr>
          <a:xfrm>
            <a:off x="11190718" y="5311670"/>
            <a:ext cx="602856" cy="453577"/>
            <a:chOff x="4971361" y="8265403"/>
            <a:chExt cx="274623" cy="206621"/>
          </a:xfrm>
        </p:grpSpPr>
        <p:sp>
          <p:nvSpPr>
            <p:cNvPr id="532" name="Freeform 1904"/>
            <p:cNvSpPr>
              <a:spLocks/>
            </p:cNvSpPr>
            <p:nvPr/>
          </p:nvSpPr>
          <p:spPr bwMode="auto">
            <a:xfrm>
              <a:off x="4971361" y="8286327"/>
              <a:ext cx="142978" cy="160415"/>
            </a:xfrm>
            <a:custGeom>
              <a:avLst/>
              <a:gdLst>
                <a:gd name="T0" fmla="*/ 22 w 164"/>
                <a:gd name="T1" fmla="*/ 161 h 184"/>
                <a:gd name="T2" fmla="*/ 22 w 164"/>
                <a:gd name="T3" fmla="*/ 24 h 184"/>
                <a:gd name="T4" fmla="*/ 140 w 164"/>
                <a:gd name="T5" fmla="*/ 24 h 184"/>
                <a:gd name="T6" fmla="*/ 164 w 164"/>
                <a:gd name="T7" fmla="*/ 0 h 184"/>
                <a:gd name="T8" fmla="*/ 0 w 164"/>
                <a:gd name="T9" fmla="*/ 0 h 184"/>
                <a:gd name="T10" fmla="*/ 0 w 164"/>
                <a:gd name="T11" fmla="*/ 184 h 184"/>
                <a:gd name="T12" fmla="*/ 78 w 164"/>
                <a:gd name="T13" fmla="*/ 184 h 184"/>
                <a:gd name="T14" fmla="*/ 85 w 164"/>
                <a:gd name="T15" fmla="*/ 161 h 184"/>
                <a:gd name="T16" fmla="*/ 22 w 164"/>
                <a:gd name="T17" fmla="*/ 16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184">
                  <a:moveTo>
                    <a:pt x="22" y="161"/>
                  </a:moveTo>
                  <a:lnTo>
                    <a:pt x="22" y="24"/>
                  </a:lnTo>
                  <a:lnTo>
                    <a:pt x="140" y="24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78" y="184"/>
                  </a:lnTo>
                  <a:lnTo>
                    <a:pt x="85" y="161"/>
                  </a:lnTo>
                  <a:lnTo>
                    <a:pt x="22" y="161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905"/>
            <p:cNvSpPr>
              <a:spLocks/>
            </p:cNvSpPr>
            <p:nvPr/>
          </p:nvSpPr>
          <p:spPr bwMode="auto">
            <a:xfrm>
              <a:off x="5064646" y="8286327"/>
              <a:ext cx="181338" cy="160415"/>
            </a:xfrm>
            <a:custGeom>
              <a:avLst/>
              <a:gdLst>
                <a:gd name="T0" fmla="*/ 76 w 88"/>
                <a:gd name="T1" fmla="*/ 18 h 78"/>
                <a:gd name="T2" fmla="*/ 76 w 88"/>
                <a:gd name="T3" fmla="*/ 0 h 78"/>
                <a:gd name="T4" fmla="*/ 40 w 88"/>
                <a:gd name="T5" fmla="*/ 0 h 78"/>
                <a:gd name="T6" fmla="*/ 37 w 88"/>
                <a:gd name="T7" fmla="*/ 10 h 78"/>
                <a:gd name="T8" fmla="*/ 67 w 88"/>
                <a:gd name="T9" fmla="*/ 10 h 78"/>
                <a:gd name="T10" fmla="*/ 67 w 88"/>
                <a:gd name="T11" fmla="*/ 68 h 78"/>
                <a:gd name="T12" fmla="*/ 10 w 88"/>
                <a:gd name="T13" fmla="*/ 68 h 78"/>
                <a:gd name="T14" fmla="*/ 0 w 88"/>
                <a:gd name="T15" fmla="*/ 78 h 78"/>
                <a:gd name="T16" fmla="*/ 76 w 88"/>
                <a:gd name="T17" fmla="*/ 78 h 78"/>
                <a:gd name="T18" fmla="*/ 76 w 88"/>
                <a:gd name="T19" fmla="*/ 60 h 78"/>
                <a:gd name="T20" fmla="*/ 88 w 88"/>
                <a:gd name="T21" fmla="*/ 54 h 78"/>
                <a:gd name="T22" fmla="*/ 88 w 88"/>
                <a:gd name="T23" fmla="*/ 26 h 78"/>
                <a:gd name="T24" fmla="*/ 76 w 88"/>
                <a:gd name="T2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78">
                  <a:moveTo>
                    <a:pt x="76" y="18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9" y="60"/>
                    <a:pt x="88" y="61"/>
                    <a:pt x="88" y="54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8"/>
                    <a:pt x="79" y="18"/>
                    <a:pt x="76" y="18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906"/>
            <p:cNvSpPr>
              <a:spLocks/>
            </p:cNvSpPr>
            <p:nvPr/>
          </p:nvSpPr>
          <p:spPr bwMode="auto">
            <a:xfrm>
              <a:off x="5007106" y="8322943"/>
              <a:ext cx="69745" cy="88926"/>
            </a:xfrm>
            <a:custGeom>
              <a:avLst/>
              <a:gdLst>
                <a:gd name="T0" fmla="*/ 0 w 80"/>
                <a:gd name="T1" fmla="*/ 0 h 102"/>
                <a:gd name="T2" fmla="*/ 0 w 80"/>
                <a:gd name="T3" fmla="*/ 102 h 102"/>
                <a:gd name="T4" fmla="*/ 52 w 80"/>
                <a:gd name="T5" fmla="*/ 102 h 102"/>
                <a:gd name="T6" fmla="*/ 66 w 80"/>
                <a:gd name="T7" fmla="*/ 67 h 102"/>
                <a:gd name="T8" fmla="*/ 18 w 80"/>
                <a:gd name="T9" fmla="*/ 67 h 102"/>
                <a:gd name="T10" fmla="*/ 80 w 80"/>
                <a:gd name="T11" fmla="*/ 0 h 102"/>
                <a:gd name="T12" fmla="*/ 0 w 80"/>
                <a:gd name="T13" fmla="*/ 0 h 102"/>
                <a:gd name="T14" fmla="*/ 0 w 80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02">
                  <a:moveTo>
                    <a:pt x="0" y="0"/>
                  </a:moveTo>
                  <a:lnTo>
                    <a:pt x="0" y="102"/>
                  </a:lnTo>
                  <a:lnTo>
                    <a:pt x="52" y="102"/>
                  </a:lnTo>
                  <a:lnTo>
                    <a:pt x="66" y="67"/>
                  </a:lnTo>
                  <a:lnTo>
                    <a:pt x="18" y="67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B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907"/>
            <p:cNvSpPr>
              <a:spLocks/>
            </p:cNvSpPr>
            <p:nvPr/>
          </p:nvSpPr>
          <p:spPr bwMode="auto">
            <a:xfrm>
              <a:off x="5101262" y="8322943"/>
              <a:ext cx="84566" cy="88926"/>
            </a:xfrm>
            <a:custGeom>
              <a:avLst/>
              <a:gdLst>
                <a:gd name="T0" fmla="*/ 76 w 97"/>
                <a:gd name="T1" fmla="*/ 22 h 102"/>
                <a:gd name="T2" fmla="*/ 0 w 97"/>
                <a:gd name="T3" fmla="*/ 102 h 102"/>
                <a:gd name="T4" fmla="*/ 97 w 97"/>
                <a:gd name="T5" fmla="*/ 102 h 102"/>
                <a:gd name="T6" fmla="*/ 97 w 97"/>
                <a:gd name="T7" fmla="*/ 0 h 102"/>
                <a:gd name="T8" fmla="*/ 36 w 97"/>
                <a:gd name="T9" fmla="*/ 0 h 102"/>
                <a:gd name="T10" fmla="*/ 29 w 97"/>
                <a:gd name="T11" fmla="*/ 22 h 102"/>
                <a:gd name="T12" fmla="*/ 76 w 97"/>
                <a:gd name="T13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02">
                  <a:moveTo>
                    <a:pt x="76" y="22"/>
                  </a:moveTo>
                  <a:lnTo>
                    <a:pt x="0" y="102"/>
                  </a:lnTo>
                  <a:lnTo>
                    <a:pt x="97" y="102"/>
                  </a:lnTo>
                  <a:lnTo>
                    <a:pt x="97" y="0"/>
                  </a:lnTo>
                  <a:lnTo>
                    <a:pt x="36" y="0"/>
                  </a:lnTo>
                  <a:lnTo>
                    <a:pt x="29" y="22"/>
                  </a:lnTo>
                  <a:lnTo>
                    <a:pt x="76" y="22"/>
                  </a:lnTo>
                  <a:close/>
                </a:path>
              </a:pathLst>
            </a:custGeom>
            <a:solidFill>
              <a:srgbClr val="90B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908"/>
            <p:cNvSpPr>
              <a:spLocks/>
            </p:cNvSpPr>
            <p:nvPr/>
          </p:nvSpPr>
          <p:spPr bwMode="auto">
            <a:xfrm>
              <a:off x="5101262" y="8322943"/>
              <a:ext cx="84566" cy="88926"/>
            </a:xfrm>
            <a:custGeom>
              <a:avLst/>
              <a:gdLst>
                <a:gd name="T0" fmla="*/ 76 w 97"/>
                <a:gd name="T1" fmla="*/ 22 h 102"/>
                <a:gd name="T2" fmla="*/ 0 w 97"/>
                <a:gd name="T3" fmla="*/ 102 h 102"/>
                <a:gd name="T4" fmla="*/ 97 w 97"/>
                <a:gd name="T5" fmla="*/ 102 h 102"/>
                <a:gd name="T6" fmla="*/ 97 w 97"/>
                <a:gd name="T7" fmla="*/ 0 h 102"/>
                <a:gd name="T8" fmla="*/ 36 w 97"/>
                <a:gd name="T9" fmla="*/ 0 h 102"/>
                <a:gd name="T10" fmla="*/ 29 w 97"/>
                <a:gd name="T11" fmla="*/ 22 h 102"/>
                <a:gd name="T12" fmla="*/ 76 w 97"/>
                <a:gd name="T13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02">
                  <a:moveTo>
                    <a:pt x="76" y="22"/>
                  </a:moveTo>
                  <a:lnTo>
                    <a:pt x="0" y="102"/>
                  </a:lnTo>
                  <a:lnTo>
                    <a:pt x="97" y="102"/>
                  </a:lnTo>
                  <a:lnTo>
                    <a:pt x="97" y="0"/>
                  </a:lnTo>
                  <a:lnTo>
                    <a:pt x="36" y="0"/>
                  </a:lnTo>
                  <a:lnTo>
                    <a:pt x="29" y="22"/>
                  </a:lnTo>
                  <a:lnTo>
                    <a:pt x="76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909"/>
            <p:cNvSpPr>
              <a:spLocks/>
            </p:cNvSpPr>
            <p:nvPr/>
          </p:nvSpPr>
          <p:spPr bwMode="auto">
            <a:xfrm>
              <a:off x="5035876" y="8265403"/>
              <a:ext cx="113336" cy="206621"/>
            </a:xfrm>
            <a:custGeom>
              <a:avLst/>
              <a:gdLst>
                <a:gd name="T0" fmla="*/ 90 w 130"/>
                <a:gd name="T1" fmla="*/ 97 h 237"/>
                <a:gd name="T2" fmla="*/ 127 w 130"/>
                <a:gd name="T3" fmla="*/ 0 h 237"/>
                <a:gd name="T4" fmla="*/ 9 w 130"/>
                <a:gd name="T5" fmla="*/ 123 h 237"/>
                <a:gd name="T6" fmla="*/ 49 w 130"/>
                <a:gd name="T7" fmla="*/ 123 h 237"/>
                <a:gd name="T8" fmla="*/ 0 w 130"/>
                <a:gd name="T9" fmla="*/ 237 h 237"/>
                <a:gd name="T10" fmla="*/ 130 w 130"/>
                <a:gd name="T11" fmla="*/ 97 h 237"/>
                <a:gd name="T12" fmla="*/ 90 w 130"/>
                <a:gd name="T13" fmla="*/ 9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237">
                  <a:moveTo>
                    <a:pt x="90" y="97"/>
                  </a:moveTo>
                  <a:lnTo>
                    <a:pt x="127" y="0"/>
                  </a:lnTo>
                  <a:lnTo>
                    <a:pt x="9" y="123"/>
                  </a:lnTo>
                  <a:lnTo>
                    <a:pt x="49" y="123"/>
                  </a:lnTo>
                  <a:lnTo>
                    <a:pt x="0" y="237"/>
                  </a:lnTo>
                  <a:lnTo>
                    <a:pt x="130" y="97"/>
                  </a:lnTo>
                  <a:lnTo>
                    <a:pt x="90" y="97"/>
                  </a:lnTo>
                  <a:close/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910"/>
            <p:cNvSpPr>
              <a:spLocks/>
            </p:cNvSpPr>
            <p:nvPr/>
          </p:nvSpPr>
          <p:spPr bwMode="auto">
            <a:xfrm>
              <a:off x="5035876" y="8265403"/>
              <a:ext cx="113336" cy="206621"/>
            </a:xfrm>
            <a:custGeom>
              <a:avLst/>
              <a:gdLst>
                <a:gd name="T0" fmla="*/ 90 w 130"/>
                <a:gd name="T1" fmla="*/ 97 h 237"/>
                <a:gd name="T2" fmla="*/ 127 w 130"/>
                <a:gd name="T3" fmla="*/ 0 h 237"/>
                <a:gd name="T4" fmla="*/ 9 w 130"/>
                <a:gd name="T5" fmla="*/ 123 h 237"/>
                <a:gd name="T6" fmla="*/ 49 w 130"/>
                <a:gd name="T7" fmla="*/ 123 h 237"/>
                <a:gd name="T8" fmla="*/ 0 w 130"/>
                <a:gd name="T9" fmla="*/ 237 h 237"/>
                <a:gd name="T10" fmla="*/ 130 w 130"/>
                <a:gd name="T11" fmla="*/ 97 h 237"/>
                <a:gd name="T12" fmla="*/ 90 w 130"/>
                <a:gd name="T13" fmla="*/ 9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237">
                  <a:moveTo>
                    <a:pt x="90" y="97"/>
                  </a:moveTo>
                  <a:lnTo>
                    <a:pt x="127" y="0"/>
                  </a:lnTo>
                  <a:lnTo>
                    <a:pt x="9" y="123"/>
                  </a:lnTo>
                  <a:lnTo>
                    <a:pt x="49" y="123"/>
                  </a:lnTo>
                  <a:lnTo>
                    <a:pt x="0" y="237"/>
                  </a:lnTo>
                  <a:lnTo>
                    <a:pt x="130" y="97"/>
                  </a:lnTo>
                  <a:lnTo>
                    <a:pt x="90" y="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911"/>
            <p:cNvSpPr>
              <a:spLocks/>
            </p:cNvSpPr>
            <p:nvPr/>
          </p:nvSpPr>
          <p:spPr bwMode="auto">
            <a:xfrm>
              <a:off x="5035876" y="8265403"/>
              <a:ext cx="113336" cy="206621"/>
            </a:xfrm>
            <a:custGeom>
              <a:avLst/>
              <a:gdLst>
                <a:gd name="T0" fmla="*/ 127 w 130"/>
                <a:gd name="T1" fmla="*/ 0 h 237"/>
                <a:gd name="T2" fmla="*/ 127 w 130"/>
                <a:gd name="T3" fmla="*/ 0 h 237"/>
                <a:gd name="T4" fmla="*/ 61 w 130"/>
                <a:gd name="T5" fmla="*/ 107 h 237"/>
                <a:gd name="T6" fmla="*/ 104 w 130"/>
                <a:gd name="T7" fmla="*/ 107 h 237"/>
                <a:gd name="T8" fmla="*/ 0 w 130"/>
                <a:gd name="T9" fmla="*/ 237 h 237"/>
                <a:gd name="T10" fmla="*/ 130 w 130"/>
                <a:gd name="T11" fmla="*/ 97 h 237"/>
                <a:gd name="T12" fmla="*/ 90 w 130"/>
                <a:gd name="T13" fmla="*/ 97 h 237"/>
                <a:gd name="T14" fmla="*/ 127 w 130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37">
                  <a:moveTo>
                    <a:pt x="127" y="0"/>
                  </a:moveTo>
                  <a:lnTo>
                    <a:pt x="127" y="0"/>
                  </a:lnTo>
                  <a:lnTo>
                    <a:pt x="61" y="107"/>
                  </a:lnTo>
                  <a:lnTo>
                    <a:pt x="104" y="107"/>
                  </a:lnTo>
                  <a:lnTo>
                    <a:pt x="0" y="237"/>
                  </a:lnTo>
                  <a:lnTo>
                    <a:pt x="130" y="97"/>
                  </a:lnTo>
                  <a:lnTo>
                    <a:pt x="90" y="97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CD4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912"/>
            <p:cNvSpPr>
              <a:spLocks/>
            </p:cNvSpPr>
            <p:nvPr/>
          </p:nvSpPr>
          <p:spPr bwMode="auto">
            <a:xfrm>
              <a:off x="5035876" y="8265403"/>
              <a:ext cx="113336" cy="206621"/>
            </a:xfrm>
            <a:custGeom>
              <a:avLst/>
              <a:gdLst>
                <a:gd name="T0" fmla="*/ 127 w 130"/>
                <a:gd name="T1" fmla="*/ 0 h 237"/>
                <a:gd name="T2" fmla="*/ 127 w 130"/>
                <a:gd name="T3" fmla="*/ 0 h 237"/>
                <a:gd name="T4" fmla="*/ 61 w 130"/>
                <a:gd name="T5" fmla="*/ 107 h 237"/>
                <a:gd name="T6" fmla="*/ 104 w 130"/>
                <a:gd name="T7" fmla="*/ 107 h 237"/>
                <a:gd name="T8" fmla="*/ 0 w 130"/>
                <a:gd name="T9" fmla="*/ 237 h 237"/>
                <a:gd name="T10" fmla="*/ 130 w 130"/>
                <a:gd name="T11" fmla="*/ 97 h 237"/>
                <a:gd name="T12" fmla="*/ 90 w 130"/>
                <a:gd name="T13" fmla="*/ 97 h 237"/>
                <a:gd name="T14" fmla="*/ 127 w 130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37">
                  <a:moveTo>
                    <a:pt x="127" y="0"/>
                  </a:moveTo>
                  <a:lnTo>
                    <a:pt x="127" y="0"/>
                  </a:lnTo>
                  <a:lnTo>
                    <a:pt x="61" y="107"/>
                  </a:lnTo>
                  <a:lnTo>
                    <a:pt x="104" y="107"/>
                  </a:lnTo>
                  <a:lnTo>
                    <a:pt x="0" y="237"/>
                  </a:lnTo>
                  <a:lnTo>
                    <a:pt x="130" y="97"/>
                  </a:lnTo>
                  <a:lnTo>
                    <a:pt x="90" y="97"/>
                  </a:lnTo>
                  <a:lnTo>
                    <a:pt x="1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2" name="组合 541"/>
          <p:cNvGrpSpPr/>
          <p:nvPr/>
        </p:nvGrpSpPr>
        <p:grpSpPr>
          <a:xfrm>
            <a:off x="7412886" y="5281552"/>
            <a:ext cx="363240" cy="513813"/>
            <a:chOff x="4920629" y="4969728"/>
            <a:chExt cx="204006" cy="288572"/>
          </a:xfrm>
        </p:grpSpPr>
        <p:sp>
          <p:nvSpPr>
            <p:cNvPr id="543" name="Freeform 1663"/>
            <p:cNvSpPr>
              <a:spLocks/>
            </p:cNvSpPr>
            <p:nvPr/>
          </p:nvSpPr>
          <p:spPr bwMode="auto">
            <a:xfrm>
              <a:off x="4920629" y="4969728"/>
              <a:ext cx="204006" cy="288572"/>
            </a:xfrm>
            <a:custGeom>
              <a:avLst/>
              <a:gdLst>
                <a:gd name="T0" fmla="*/ 99 w 99"/>
                <a:gd name="T1" fmla="*/ 124 h 140"/>
                <a:gd name="T2" fmla="*/ 83 w 99"/>
                <a:gd name="T3" fmla="*/ 140 h 140"/>
                <a:gd name="T4" fmla="*/ 7 w 99"/>
                <a:gd name="T5" fmla="*/ 140 h 140"/>
                <a:gd name="T6" fmla="*/ 0 w 99"/>
                <a:gd name="T7" fmla="*/ 134 h 140"/>
                <a:gd name="T8" fmla="*/ 0 w 99"/>
                <a:gd name="T9" fmla="*/ 6 h 140"/>
                <a:gd name="T10" fmla="*/ 7 w 99"/>
                <a:gd name="T11" fmla="*/ 0 h 140"/>
                <a:gd name="T12" fmla="*/ 93 w 99"/>
                <a:gd name="T13" fmla="*/ 0 h 140"/>
                <a:gd name="T14" fmla="*/ 99 w 99"/>
                <a:gd name="T15" fmla="*/ 6 h 140"/>
                <a:gd name="T16" fmla="*/ 99 w 99"/>
                <a:gd name="T17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40">
                  <a:moveTo>
                    <a:pt x="99" y="124"/>
                  </a:moveTo>
                  <a:cubicBezTo>
                    <a:pt x="83" y="140"/>
                    <a:pt x="83" y="140"/>
                    <a:pt x="83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3" y="140"/>
                    <a:pt x="0" y="137"/>
                    <a:pt x="0" y="13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6" y="0"/>
                    <a:pt x="99" y="3"/>
                    <a:pt x="99" y="6"/>
                  </a:cubicBezTo>
                  <a:cubicBezTo>
                    <a:pt x="99" y="124"/>
                    <a:pt x="99" y="124"/>
                    <a:pt x="99" y="124"/>
                  </a:cubicBezTo>
                </a:path>
              </a:pathLst>
            </a:custGeom>
            <a:solidFill>
              <a:srgbClr val="F7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669"/>
            <p:cNvSpPr>
              <a:spLocks/>
            </p:cNvSpPr>
            <p:nvPr/>
          </p:nvSpPr>
          <p:spPr bwMode="auto">
            <a:xfrm>
              <a:off x="4943296" y="5006345"/>
              <a:ext cx="131645" cy="134260"/>
            </a:xfrm>
            <a:custGeom>
              <a:avLst/>
              <a:gdLst>
                <a:gd name="T0" fmla="*/ 0 w 64"/>
                <a:gd name="T1" fmla="*/ 0 h 65"/>
                <a:gd name="T2" fmla="*/ 0 w 64"/>
                <a:gd name="T3" fmla="*/ 1 h 65"/>
                <a:gd name="T4" fmla="*/ 18 w 64"/>
                <a:gd name="T5" fmla="*/ 59 h 65"/>
                <a:gd name="T6" fmla="*/ 19 w 64"/>
                <a:gd name="T7" fmla="*/ 60 h 65"/>
                <a:gd name="T8" fmla="*/ 20 w 64"/>
                <a:gd name="T9" fmla="*/ 60 h 65"/>
                <a:gd name="T10" fmla="*/ 24 w 64"/>
                <a:gd name="T11" fmla="*/ 36 h 65"/>
                <a:gd name="T12" fmla="*/ 53 w 64"/>
                <a:gd name="T13" fmla="*/ 65 h 65"/>
                <a:gd name="T14" fmla="*/ 55 w 64"/>
                <a:gd name="T15" fmla="*/ 65 h 65"/>
                <a:gd name="T16" fmla="*/ 64 w 64"/>
                <a:gd name="T17" fmla="*/ 55 h 65"/>
                <a:gd name="T18" fmla="*/ 64 w 64"/>
                <a:gd name="T19" fmla="*/ 54 h 65"/>
                <a:gd name="T20" fmla="*/ 35 w 64"/>
                <a:gd name="T21" fmla="*/ 25 h 65"/>
                <a:gd name="T22" fmla="*/ 56 w 64"/>
                <a:gd name="T23" fmla="*/ 17 h 65"/>
                <a:gd name="T24" fmla="*/ 57 w 64"/>
                <a:gd name="T25" fmla="*/ 16 h 65"/>
                <a:gd name="T26" fmla="*/ 56 w 64"/>
                <a:gd name="T27" fmla="*/ 15 h 65"/>
                <a:gd name="T28" fmla="*/ 55 w 64"/>
                <a:gd name="T29" fmla="*/ 15 h 65"/>
                <a:gd name="T30" fmla="*/ 1 w 64"/>
                <a:gd name="T31" fmla="*/ 0 h 65"/>
                <a:gd name="T32" fmla="*/ 0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60"/>
                    <a:pt x="18" y="60"/>
                    <a:pt x="19" y="60"/>
                  </a:cubicBezTo>
                  <a:cubicBezTo>
                    <a:pt x="19" y="61"/>
                    <a:pt x="20" y="61"/>
                    <a:pt x="20" y="60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5"/>
                    <a:pt x="54" y="65"/>
                    <a:pt x="55" y="6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4"/>
                    <a:pt x="64" y="5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7" y="17"/>
                    <a:pt x="57" y="16"/>
                    <a:pt x="57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670"/>
            <p:cNvSpPr>
              <a:spLocks noEditPoints="1"/>
            </p:cNvSpPr>
            <p:nvPr/>
          </p:nvSpPr>
          <p:spPr bwMode="auto">
            <a:xfrm>
              <a:off x="4920629" y="4969728"/>
              <a:ext cx="204006" cy="148209"/>
            </a:xfrm>
            <a:custGeom>
              <a:avLst/>
              <a:gdLst>
                <a:gd name="T0" fmla="*/ 35 w 99"/>
                <a:gd name="T1" fmla="*/ 54 h 72"/>
                <a:gd name="T2" fmla="*/ 32 w 99"/>
                <a:gd name="T3" fmla="*/ 72 h 72"/>
                <a:gd name="T4" fmla="*/ 53 w 99"/>
                <a:gd name="T5" fmla="*/ 72 h 72"/>
                <a:gd name="T6" fmla="*/ 35 w 99"/>
                <a:gd name="T7" fmla="*/ 54 h 72"/>
                <a:gd name="T8" fmla="*/ 93 w 99"/>
                <a:gd name="T9" fmla="*/ 0 h 72"/>
                <a:gd name="T10" fmla="*/ 7 w 99"/>
                <a:gd name="T11" fmla="*/ 0 h 72"/>
                <a:gd name="T12" fmla="*/ 0 w 99"/>
                <a:gd name="T13" fmla="*/ 6 h 72"/>
                <a:gd name="T14" fmla="*/ 0 w 99"/>
                <a:gd name="T15" fmla="*/ 72 h 72"/>
                <a:gd name="T16" fmla="*/ 27 w 99"/>
                <a:gd name="T17" fmla="*/ 72 h 72"/>
                <a:gd name="T18" fmla="*/ 11 w 99"/>
                <a:gd name="T19" fmla="*/ 19 h 72"/>
                <a:gd name="T20" fmla="*/ 11 w 99"/>
                <a:gd name="T21" fmla="*/ 18 h 72"/>
                <a:gd name="T22" fmla="*/ 12 w 99"/>
                <a:gd name="T23" fmla="*/ 18 h 72"/>
                <a:gd name="T24" fmla="*/ 12 w 99"/>
                <a:gd name="T25" fmla="*/ 18 h 72"/>
                <a:gd name="T26" fmla="*/ 66 w 99"/>
                <a:gd name="T27" fmla="*/ 33 h 72"/>
                <a:gd name="T28" fmla="*/ 67 w 99"/>
                <a:gd name="T29" fmla="*/ 33 h 72"/>
                <a:gd name="T30" fmla="*/ 68 w 99"/>
                <a:gd name="T31" fmla="*/ 34 h 72"/>
                <a:gd name="T32" fmla="*/ 67 w 99"/>
                <a:gd name="T33" fmla="*/ 35 h 72"/>
                <a:gd name="T34" fmla="*/ 46 w 99"/>
                <a:gd name="T35" fmla="*/ 43 h 72"/>
                <a:gd name="T36" fmla="*/ 75 w 99"/>
                <a:gd name="T37" fmla="*/ 72 h 72"/>
                <a:gd name="T38" fmla="*/ 75 w 99"/>
                <a:gd name="T39" fmla="*/ 72 h 72"/>
                <a:gd name="T40" fmla="*/ 99 w 99"/>
                <a:gd name="T41" fmla="*/ 72 h 72"/>
                <a:gd name="T42" fmla="*/ 99 w 99"/>
                <a:gd name="T43" fmla="*/ 6 h 72"/>
                <a:gd name="T44" fmla="*/ 93 w 99"/>
                <a:gd name="T4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72">
                  <a:moveTo>
                    <a:pt x="35" y="54"/>
                  </a:moveTo>
                  <a:cubicBezTo>
                    <a:pt x="32" y="72"/>
                    <a:pt x="32" y="72"/>
                    <a:pt x="32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35" y="54"/>
                    <a:pt x="35" y="54"/>
                    <a:pt x="35" y="54"/>
                  </a:cubicBezTo>
                  <a:moveTo>
                    <a:pt x="9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8" y="35"/>
                    <a:pt x="67" y="35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99" y="3"/>
                    <a:pt x="96" y="0"/>
                    <a:pt x="93" y="0"/>
                  </a:cubicBezTo>
                </a:path>
              </a:pathLst>
            </a:custGeom>
            <a:solidFill>
              <a:srgbClr val="DA5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671"/>
            <p:cNvSpPr>
              <a:spLocks/>
            </p:cNvSpPr>
            <p:nvPr/>
          </p:nvSpPr>
          <p:spPr bwMode="auto">
            <a:xfrm>
              <a:off x="4943296" y="5006345"/>
              <a:ext cx="131645" cy="111593"/>
            </a:xfrm>
            <a:custGeom>
              <a:avLst/>
              <a:gdLst>
                <a:gd name="T0" fmla="*/ 1 w 64"/>
                <a:gd name="T1" fmla="*/ 0 h 54"/>
                <a:gd name="T2" fmla="*/ 0 w 64"/>
                <a:gd name="T3" fmla="*/ 0 h 54"/>
                <a:gd name="T4" fmla="*/ 0 w 64"/>
                <a:gd name="T5" fmla="*/ 1 h 54"/>
                <a:gd name="T6" fmla="*/ 16 w 64"/>
                <a:gd name="T7" fmla="*/ 54 h 54"/>
                <a:gd name="T8" fmla="*/ 21 w 64"/>
                <a:gd name="T9" fmla="*/ 54 h 54"/>
                <a:gd name="T10" fmla="*/ 24 w 64"/>
                <a:gd name="T11" fmla="*/ 36 h 54"/>
                <a:gd name="T12" fmla="*/ 42 w 64"/>
                <a:gd name="T13" fmla="*/ 54 h 54"/>
                <a:gd name="T14" fmla="*/ 64 w 64"/>
                <a:gd name="T15" fmla="*/ 54 h 54"/>
                <a:gd name="T16" fmla="*/ 64 w 64"/>
                <a:gd name="T17" fmla="*/ 54 h 54"/>
                <a:gd name="T18" fmla="*/ 35 w 64"/>
                <a:gd name="T19" fmla="*/ 25 h 54"/>
                <a:gd name="T20" fmla="*/ 56 w 64"/>
                <a:gd name="T21" fmla="*/ 17 h 54"/>
                <a:gd name="T22" fmla="*/ 57 w 64"/>
                <a:gd name="T23" fmla="*/ 16 h 54"/>
                <a:gd name="T24" fmla="*/ 56 w 64"/>
                <a:gd name="T25" fmla="*/ 15 h 54"/>
                <a:gd name="T26" fmla="*/ 55 w 64"/>
                <a:gd name="T27" fmla="*/ 15 h 54"/>
                <a:gd name="T28" fmla="*/ 1 w 64"/>
                <a:gd name="T29" fmla="*/ 0 h 54"/>
                <a:gd name="T30" fmla="*/ 1 w 64"/>
                <a:gd name="T3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5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7" y="17"/>
                    <a:pt x="57" y="16"/>
                    <a:pt x="57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7" name="组合 546"/>
          <p:cNvGrpSpPr/>
          <p:nvPr/>
        </p:nvGrpSpPr>
        <p:grpSpPr>
          <a:xfrm>
            <a:off x="501134" y="6093227"/>
            <a:ext cx="336598" cy="447122"/>
            <a:chOff x="1520703" y="7305531"/>
            <a:chExt cx="175236" cy="232776"/>
          </a:xfrm>
        </p:grpSpPr>
        <p:sp>
          <p:nvSpPr>
            <p:cNvPr id="548" name="Freeform 2332"/>
            <p:cNvSpPr>
              <a:spLocks/>
            </p:cNvSpPr>
            <p:nvPr/>
          </p:nvSpPr>
          <p:spPr bwMode="auto">
            <a:xfrm>
              <a:off x="1520703" y="7305531"/>
              <a:ext cx="175236" cy="232776"/>
            </a:xfrm>
            <a:custGeom>
              <a:avLst/>
              <a:gdLst>
                <a:gd name="T0" fmla="*/ 79 w 85"/>
                <a:gd name="T1" fmla="*/ 12 h 113"/>
                <a:gd name="T2" fmla="*/ 85 w 85"/>
                <a:gd name="T3" fmla="*/ 12 h 113"/>
                <a:gd name="T4" fmla="*/ 85 w 85"/>
                <a:gd name="T5" fmla="*/ 0 h 113"/>
                <a:gd name="T6" fmla="*/ 0 w 85"/>
                <a:gd name="T7" fmla="*/ 0 h 113"/>
                <a:gd name="T8" fmla="*/ 0 w 85"/>
                <a:gd name="T9" fmla="*/ 12 h 113"/>
                <a:gd name="T10" fmla="*/ 6 w 85"/>
                <a:gd name="T11" fmla="*/ 12 h 113"/>
                <a:gd name="T12" fmla="*/ 6 w 85"/>
                <a:gd name="T13" fmla="*/ 18 h 113"/>
                <a:gd name="T14" fmla="*/ 24 w 85"/>
                <a:gd name="T15" fmla="*/ 57 h 113"/>
                <a:gd name="T16" fmla="*/ 24 w 85"/>
                <a:gd name="T17" fmla="*/ 57 h 113"/>
                <a:gd name="T18" fmla="*/ 6 w 85"/>
                <a:gd name="T19" fmla="*/ 95 h 113"/>
                <a:gd name="T20" fmla="*/ 6 w 85"/>
                <a:gd name="T21" fmla="*/ 101 h 113"/>
                <a:gd name="T22" fmla="*/ 0 w 85"/>
                <a:gd name="T23" fmla="*/ 101 h 113"/>
                <a:gd name="T24" fmla="*/ 0 w 85"/>
                <a:gd name="T25" fmla="*/ 113 h 113"/>
                <a:gd name="T26" fmla="*/ 85 w 85"/>
                <a:gd name="T27" fmla="*/ 113 h 113"/>
                <a:gd name="T28" fmla="*/ 85 w 85"/>
                <a:gd name="T29" fmla="*/ 101 h 113"/>
                <a:gd name="T30" fmla="*/ 79 w 85"/>
                <a:gd name="T31" fmla="*/ 101 h 113"/>
                <a:gd name="T32" fmla="*/ 79 w 85"/>
                <a:gd name="T33" fmla="*/ 95 h 113"/>
                <a:gd name="T34" fmla="*/ 60 w 85"/>
                <a:gd name="T35" fmla="*/ 57 h 113"/>
                <a:gd name="T36" fmla="*/ 60 w 85"/>
                <a:gd name="T37" fmla="*/ 57 h 113"/>
                <a:gd name="T38" fmla="*/ 79 w 85"/>
                <a:gd name="T39" fmla="*/ 18 h 113"/>
                <a:gd name="T40" fmla="*/ 79 w 85"/>
                <a:gd name="T41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113">
                  <a:moveTo>
                    <a:pt x="79" y="12"/>
                  </a:moveTo>
                  <a:cubicBezTo>
                    <a:pt x="85" y="12"/>
                    <a:pt x="85" y="12"/>
                    <a:pt x="85" y="12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28"/>
                    <a:pt x="24" y="55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9"/>
                    <a:pt x="6" y="85"/>
                    <a:pt x="6" y="95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85"/>
                    <a:pt x="61" y="59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4"/>
                    <a:pt x="79" y="28"/>
                    <a:pt x="79" y="18"/>
                  </a:cubicBezTo>
                  <a:cubicBezTo>
                    <a:pt x="79" y="12"/>
                    <a:pt x="79" y="12"/>
                    <a:pt x="79" y="12"/>
                  </a:cubicBezTo>
                </a:path>
              </a:pathLst>
            </a:custGeom>
            <a:solidFill>
              <a:srgbClr val="D34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333"/>
            <p:cNvSpPr>
              <a:spLocks/>
            </p:cNvSpPr>
            <p:nvPr/>
          </p:nvSpPr>
          <p:spPr bwMode="auto">
            <a:xfrm>
              <a:off x="1545114" y="7329942"/>
              <a:ext cx="125542" cy="183954"/>
            </a:xfrm>
            <a:custGeom>
              <a:avLst/>
              <a:gdLst>
                <a:gd name="T0" fmla="*/ 61 w 61"/>
                <a:gd name="T1" fmla="*/ 6 h 89"/>
                <a:gd name="T2" fmla="*/ 42 w 61"/>
                <a:gd name="T3" fmla="*/ 45 h 89"/>
                <a:gd name="T4" fmla="*/ 42 w 61"/>
                <a:gd name="T5" fmla="*/ 45 h 89"/>
                <a:gd name="T6" fmla="*/ 61 w 61"/>
                <a:gd name="T7" fmla="*/ 83 h 89"/>
                <a:gd name="T8" fmla="*/ 61 w 61"/>
                <a:gd name="T9" fmla="*/ 89 h 89"/>
                <a:gd name="T10" fmla="*/ 0 w 61"/>
                <a:gd name="T11" fmla="*/ 89 h 89"/>
                <a:gd name="T12" fmla="*/ 0 w 61"/>
                <a:gd name="T13" fmla="*/ 83 h 89"/>
                <a:gd name="T14" fmla="*/ 19 w 61"/>
                <a:gd name="T15" fmla="*/ 45 h 89"/>
                <a:gd name="T16" fmla="*/ 19 w 61"/>
                <a:gd name="T17" fmla="*/ 45 h 89"/>
                <a:gd name="T18" fmla="*/ 0 w 61"/>
                <a:gd name="T19" fmla="*/ 6 h 89"/>
                <a:gd name="T20" fmla="*/ 0 w 61"/>
                <a:gd name="T21" fmla="*/ 0 h 89"/>
                <a:gd name="T22" fmla="*/ 61 w 61"/>
                <a:gd name="T23" fmla="*/ 0 h 89"/>
                <a:gd name="T24" fmla="*/ 61 w 61"/>
                <a:gd name="T25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89">
                  <a:moveTo>
                    <a:pt x="61" y="6"/>
                  </a:moveTo>
                  <a:cubicBezTo>
                    <a:pt x="61" y="13"/>
                    <a:pt x="42" y="41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8"/>
                    <a:pt x="61" y="76"/>
                    <a:pt x="61" y="83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76"/>
                    <a:pt x="19" y="48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1"/>
                    <a:pt x="0" y="13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61" y="6"/>
                    <a:pt x="61" y="6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334"/>
            <p:cNvSpPr>
              <a:spLocks/>
            </p:cNvSpPr>
            <p:nvPr/>
          </p:nvSpPr>
          <p:spPr bwMode="auto">
            <a:xfrm>
              <a:off x="1563422" y="7350865"/>
              <a:ext cx="87182" cy="72361"/>
            </a:xfrm>
            <a:custGeom>
              <a:avLst/>
              <a:gdLst>
                <a:gd name="T0" fmla="*/ 42 w 42"/>
                <a:gd name="T1" fmla="*/ 3 h 35"/>
                <a:gd name="T2" fmla="*/ 42 w 42"/>
                <a:gd name="T3" fmla="*/ 0 h 35"/>
                <a:gd name="T4" fmla="*/ 0 w 42"/>
                <a:gd name="T5" fmla="*/ 0 h 35"/>
                <a:gd name="T6" fmla="*/ 0 w 42"/>
                <a:gd name="T7" fmla="*/ 3 h 35"/>
                <a:gd name="T8" fmla="*/ 22 w 42"/>
                <a:gd name="T9" fmla="*/ 35 h 35"/>
                <a:gd name="T10" fmla="*/ 42 w 42"/>
                <a:gd name="T1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42" y="3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5" y="35"/>
                    <a:pt x="22" y="35"/>
                  </a:cubicBezTo>
                  <a:cubicBezTo>
                    <a:pt x="28" y="35"/>
                    <a:pt x="42" y="3"/>
                    <a:pt x="42" y="3"/>
                  </a:cubicBezTo>
                </a:path>
              </a:pathLst>
            </a:custGeom>
            <a:solidFill>
              <a:srgbClr val="CE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335"/>
            <p:cNvSpPr>
              <a:spLocks noEditPoints="1"/>
            </p:cNvSpPr>
            <p:nvPr/>
          </p:nvSpPr>
          <p:spPr bwMode="auto">
            <a:xfrm>
              <a:off x="1647988" y="7356968"/>
              <a:ext cx="2615" cy="4359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1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1 w 1"/>
                <a:gd name="T47" fmla="*/ 1 h 2"/>
                <a:gd name="T48" fmla="*/ 1 w 1"/>
                <a:gd name="T49" fmla="*/ 0 h 2"/>
                <a:gd name="T50" fmla="*/ 1 w 1"/>
                <a:gd name="T51" fmla="*/ 1 h 2"/>
                <a:gd name="T52" fmla="*/ 1 w 1"/>
                <a:gd name="T53" fmla="*/ 0 h 2"/>
                <a:gd name="T54" fmla="*/ 1 w 1"/>
                <a:gd name="T55" fmla="*/ 0 h 2"/>
                <a:gd name="T56" fmla="*/ 1 w 1"/>
                <a:gd name="T57" fmla="*/ 0 h 2"/>
                <a:gd name="T58" fmla="*/ 1 w 1"/>
                <a:gd name="T59" fmla="*/ 0 h 2"/>
                <a:gd name="T60" fmla="*/ 1 w 1"/>
                <a:gd name="T61" fmla="*/ 0 h 2"/>
                <a:gd name="T62" fmla="*/ 1 w 1"/>
                <a:gd name="T63" fmla="*/ 0 h 2"/>
                <a:gd name="T64" fmla="*/ 1 w 1"/>
                <a:gd name="T65" fmla="*/ 0 h 2"/>
                <a:gd name="T66" fmla="*/ 1 w 1"/>
                <a:gd name="T67" fmla="*/ 0 h 2"/>
                <a:gd name="T68" fmla="*/ 1 w 1"/>
                <a:gd name="T69" fmla="*/ 0 h 2"/>
                <a:gd name="T70" fmla="*/ 1 w 1"/>
                <a:gd name="T71" fmla="*/ 0 h 2"/>
                <a:gd name="T72" fmla="*/ 1 w 1"/>
                <a:gd name="T73" fmla="*/ 0 h 2"/>
                <a:gd name="T74" fmla="*/ 1 w 1"/>
                <a:gd name="T75" fmla="*/ 0 h 2"/>
                <a:gd name="T76" fmla="*/ 1 w 1"/>
                <a:gd name="T77" fmla="*/ 0 h 2"/>
                <a:gd name="T78" fmla="*/ 1 w 1"/>
                <a:gd name="T79" fmla="*/ 0 h 2"/>
                <a:gd name="T80" fmla="*/ 1 w 1"/>
                <a:gd name="T81" fmla="*/ 0 h 2"/>
                <a:gd name="T82" fmla="*/ 1 w 1"/>
                <a:gd name="T83" fmla="*/ 0 h 2"/>
                <a:gd name="T84" fmla="*/ 1 w 1"/>
                <a:gd name="T85" fmla="*/ 0 h 2"/>
                <a:gd name="T86" fmla="*/ 1 w 1"/>
                <a:gd name="T87" fmla="*/ 0 h 2"/>
                <a:gd name="T88" fmla="*/ 1 w 1"/>
                <a:gd name="T89" fmla="*/ 0 h 2"/>
                <a:gd name="T90" fmla="*/ 1 w 1"/>
                <a:gd name="T91" fmla="*/ 0 h 2"/>
                <a:gd name="T92" fmla="*/ 1 w 1"/>
                <a:gd name="T93" fmla="*/ 0 h 2"/>
                <a:gd name="T94" fmla="*/ 1 w 1"/>
                <a:gd name="T95" fmla="*/ 0 h 2"/>
                <a:gd name="T96" fmla="*/ 1 w 1"/>
                <a:gd name="T97" fmla="*/ 0 h 2"/>
                <a:gd name="T98" fmla="*/ 1 w 1"/>
                <a:gd name="T99" fmla="*/ 0 h 2"/>
                <a:gd name="T100" fmla="*/ 1 w 1"/>
                <a:gd name="T10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336"/>
            <p:cNvSpPr>
              <a:spLocks/>
            </p:cNvSpPr>
            <p:nvPr/>
          </p:nvSpPr>
          <p:spPr bwMode="auto">
            <a:xfrm>
              <a:off x="1608757" y="7350865"/>
              <a:ext cx="41847" cy="40975"/>
            </a:xfrm>
            <a:custGeom>
              <a:avLst/>
              <a:gdLst>
                <a:gd name="T0" fmla="*/ 20 w 20"/>
                <a:gd name="T1" fmla="*/ 0 h 20"/>
                <a:gd name="T2" fmla="*/ 0 w 20"/>
                <a:gd name="T3" fmla="*/ 0 h 20"/>
                <a:gd name="T4" fmla="*/ 12 w 20"/>
                <a:gd name="T5" fmla="*/ 20 h 20"/>
                <a:gd name="T6" fmla="*/ 19 w 20"/>
                <a:gd name="T7" fmla="*/ 5 h 20"/>
                <a:gd name="T8" fmla="*/ 19 w 20"/>
                <a:gd name="T9" fmla="*/ 5 h 20"/>
                <a:gd name="T10" fmla="*/ 20 w 20"/>
                <a:gd name="T11" fmla="*/ 5 h 20"/>
                <a:gd name="T12" fmla="*/ 20 w 20"/>
                <a:gd name="T13" fmla="*/ 5 h 20"/>
                <a:gd name="T14" fmla="*/ 20 w 20"/>
                <a:gd name="T15" fmla="*/ 5 h 20"/>
                <a:gd name="T16" fmla="*/ 20 w 20"/>
                <a:gd name="T17" fmla="*/ 4 h 20"/>
                <a:gd name="T18" fmla="*/ 20 w 20"/>
                <a:gd name="T19" fmla="*/ 4 h 20"/>
                <a:gd name="T20" fmla="*/ 20 w 20"/>
                <a:gd name="T21" fmla="*/ 4 h 20"/>
                <a:gd name="T22" fmla="*/ 20 w 20"/>
                <a:gd name="T23" fmla="*/ 4 h 20"/>
                <a:gd name="T24" fmla="*/ 20 w 20"/>
                <a:gd name="T25" fmla="*/ 4 h 20"/>
                <a:gd name="T26" fmla="*/ 20 w 20"/>
                <a:gd name="T27" fmla="*/ 4 h 20"/>
                <a:gd name="T28" fmla="*/ 20 w 20"/>
                <a:gd name="T29" fmla="*/ 4 h 20"/>
                <a:gd name="T30" fmla="*/ 20 w 20"/>
                <a:gd name="T31" fmla="*/ 4 h 20"/>
                <a:gd name="T32" fmla="*/ 20 w 20"/>
                <a:gd name="T33" fmla="*/ 4 h 20"/>
                <a:gd name="T34" fmla="*/ 20 w 20"/>
                <a:gd name="T35" fmla="*/ 4 h 20"/>
                <a:gd name="T36" fmla="*/ 20 w 20"/>
                <a:gd name="T37" fmla="*/ 4 h 20"/>
                <a:gd name="T38" fmla="*/ 20 w 20"/>
                <a:gd name="T39" fmla="*/ 4 h 20"/>
                <a:gd name="T40" fmla="*/ 20 w 20"/>
                <a:gd name="T41" fmla="*/ 3 h 20"/>
                <a:gd name="T42" fmla="*/ 20 w 20"/>
                <a:gd name="T43" fmla="*/ 3 h 20"/>
                <a:gd name="T44" fmla="*/ 20 w 20"/>
                <a:gd name="T45" fmla="*/ 3 h 20"/>
                <a:gd name="T46" fmla="*/ 20 w 20"/>
                <a:gd name="T47" fmla="*/ 3 h 20"/>
                <a:gd name="T48" fmla="*/ 20 w 20"/>
                <a:gd name="T49" fmla="*/ 3 h 20"/>
                <a:gd name="T50" fmla="*/ 20 w 20"/>
                <a:gd name="T51" fmla="*/ 3 h 20"/>
                <a:gd name="T52" fmla="*/ 20 w 20"/>
                <a:gd name="T53" fmla="*/ 3 h 20"/>
                <a:gd name="T54" fmla="*/ 20 w 20"/>
                <a:gd name="T55" fmla="*/ 3 h 20"/>
                <a:gd name="T56" fmla="*/ 20 w 20"/>
                <a:gd name="T57" fmla="*/ 3 h 20"/>
                <a:gd name="T58" fmla="*/ 20 w 20"/>
                <a:gd name="T59" fmla="*/ 3 h 20"/>
                <a:gd name="T60" fmla="*/ 20 w 20"/>
                <a:gd name="T61" fmla="*/ 3 h 20"/>
                <a:gd name="T62" fmla="*/ 20 w 20"/>
                <a:gd name="T63" fmla="*/ 3 h 20"/>
                <a:gd name="T64" fmla="*/ 20 w 20"/>
                <a:gd name="T65" fmla="*/ 3 h 20"/>
                <a:gd name="T66" fmla="*/ 20 w 20"/>
                <a:gd name="T67" fmla="*/ 3 h 20"/>
                <a:gd name="T68" fmla="*/ 20 w 20"/>
                <a:gd name="T69" fmla="*/ 3 h 20"/>
                <a:gd name="T70" fmla="*/ 20 w 20"/>
                <a:gd name="T71" fmla="*/ 3 h 20"/>
                <a:gd name="T72" fmla="*/ 20 w 20"/>
                <a:gd name="T73" fmla="*/ 3 h 20"/>
                <a:gd name="T74" fmla="*/ 20 w 20"/>
                <a:gd name="T75" fmla="*/ 3 h 20"/>
                <a:gd name="T76" fmla="*/ 20 w 20"/>
                <a:gd name="T7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20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5" y="14"/>
                    <a:pt x="18" y="8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B79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337"/>
            <p:cNvSpPr>
              <a:spLocks/>
            </p:cNvSpPr>
            <p:nvPr/>
          </p:nvSpPr>
          <p:spPr bwMode="auto">
            <a:xfrm>
              <a:off x="1563422" y="7356968"/>
              <a:ext cx="19180" cy="34873"/>
            </a:xfrm>
            <a:custGeom>
              <a:avLst/>
              <a:gdLst>
                <a:gd name="T0" fmla="*/ 0 w 9"/>
                <a:gd name="T1" fmla="*/ 0 h 17"/>
                <a:gd name="T2" fmla="*/ 9 w 9"/>
                <a:gd name="T3" fmla="*/ 17 h 17"/>
                <a:gd name="T4" fmla="*/ 9 w 9"/>
                <a:gd name="T5" fmla="*/ 16 h 17"/>
                <a:gd name="T6" fmla="*/ 0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0" y="0"/>
                    <a:pt x="4" y="9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4" y="8"/>
                    <a:pt x="0" y="0"/>
                    <a:pt x="0" y="0"/>
                  </a:cubicBezTo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338"/>
            <p:cNvSpPr>
              <a:spLocks/>
            </p:cNvSpPr>
            <p:nvPr/>
          </p:nvSpPr>
          <p:spPr bwMode="auto">
            <a:xfrm>
              <a:off x="1563422" y="7350865"/>
              <a:ext cx="43591" cy="39232"/>
            </a:xfrm>
            <a:custGeom>
              <a:avLst/>
              <a:gdLst>
                <a:gd name="T0" fmla="*/ 21 w 21"/>
                <a:gd name="T1" fmla="*/ 0 h 19"/>
                <a:gd name="T2" fmla="*/ 0 w 21"/>
                <a:gd name="T3" fmla="*/ 0 h 19"/>
                <a:gd name="T4" fmla="*/ 0 w 21"/>
                <a:gd name="T5" fmla="*/ 3 h 19"/>
                <a:gd name="T6" fmla="*/ 0 w 21"/>
                <a:gd name="T7" fmla="*/ 3 h 19"/>
                <a:gd name="T8" fmla="*/ 9 w 21"/>
                <a:gd name="T9" fmla="*/ 19 h 19"/>
                <a:gd name="T10" fmla="*/ 21 w 2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4" y="11"/>
                    <a:pt x="9" y="19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B79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55" name="组合 554"/>
          <p:cNvGrpSpPr/>
          <p:nvPr/>
        </p:nvGrpSpPr>
        <p:grpSpPr>
          <a:xfrm>
            <a:off x="1498439" y="6093227"/>
            <a:ext cx="336598" cy="447122"/>
            <a:chOff x="2008921" y="7305531"/>
            <a:chExt cx="175236" cy="232776"/>
          </a:xfrm>
        </p:grpSpPr>
        <p:sp>
          <p:nvSpPr>
            <p:cNvPr id="556" name="Freeform 2339"/>
            <p:cNvSpPr>
              <a:spLocks/>
            </p:cNvSpPr>
            <p:nvPr/>
          </p:nvSpPr>
          <p:spPr bwMode="auto">
            <a:xfrm>
              <a:off x="2008921" y="7305531"/>
              <a:ext cx="175236" cy="232776"/>
            </a:xfrm>
            <a:custGeom>
              <a:avLst/>
              <a:gdLst>
                <a:gd name="T0" fmla="*/ 79 w 85"/>
                <a:gd name="T1" fmla="*/ 12 h 113"/>
                <a:gd name="T2" fmla="*/ 85 w 85"/>
                <a:gd name="T3" fmla="*/ 12 h 113"/>
                <a:gd name="T4" fmla="*/ 85 w 85"/>
                <a:gd name="T5" fmla="*/ 0 h 113"/>
                <a:gd name="T6" fmla="*/ 0 w 85"/>
                <a:gd name="T7" fmla="*/ 0 h 113"/>
                <a:gd name="T8" fmla="*/ 0 w 85"/>
                <a:gd name="T9" fmla="*/ 12 h 113"/>
                <a:gd name="T10" fmla="*/ 6 w 85"/>
                <a:gd name="T11" fmla="*/ 12 h 113"/>
                <a:gd name="T12" fmla="*/ 6 w 85"/>
                <a:gd name="T13" fmla="*/ 18 h 113"/>
                <a:gd name="T14" fmla="*/ 25 w 85"/>
                <a:gd name="T15" fmla="*/ 57 h 113"/>
                <a:gd name="T16" fmla="*/ 25 w 85"/>
                <a:gd name="T17" fmla="*/ 57 h 113"/>
                <a:gd name="T18" fmla="*/ 6 w 85"/>
                <a:gd name="T19" fmla="*/ 95 h 113"/>
                <a:gd name="T20" fmla="*/ 6 w 85"/>
                <a:gd name="T21" fmla="*/ 101 h 113"/>
                <a:gd name="T22" fmla="*/ 0 w 85"/>
                <a:gd name="T23" fmla="*/ 101 h 113"/>
                <a:gd name="T24" fmla="*/ 0 w 85"/>
                <a:gd name="T25" fmla="*/ 113 h 113"/>
                <a:gd name="T26" fmla="*/ 85 w 85"/>
                <a:gd name="T27" fmla="*/ 113 h 113"/>
                <a:gd name="T28" fmla="*/ 85 w 85"/>
                <a:gd name="T29" fmla="*/ 101 h 113"/>
                <a:gd name="T30" fmla="*/ 79 w 85"/>
                <a:gd name="T31" fmla="*/ 101 h 113"/>
                <a:gd name="T32" fmla="*/ 79 w 85"/>
                <a:gd name="T33" fmla="*/ 95 h 113"/>
                <a:gd name="T34" fmla="*/ 61 w 85"/>
                <a:gd name="T35" fmla="*/ 57 h 113"/>
                <a:gd name="T36" fmla="*/ 61 w 85"/>
                <a:gd name="T37" fmla="*/ 57 h 113"/>
                <a:gd name="T38" fmla="*/ 79 w 85"/>
                <a:gd name="T39" fmla="*/ 18 h 113"/>
                <a:gd name="T40" fmla="*/ 79 w 85"/>
                <a:gd name="T41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113">
                  <a:moveTo>
                    <a:pt x="79" y="12"/>
                  </a:moveTo>
                  <a:cubicBezTo>
                    <a:pt x="85" y="12"/>
                    <a:pt x="85" y="12"/>
                    <a:pt x="85" y="12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28"/>
                    <a:pt x="24" y="55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4" y="59"/>
                    <a:pt x="6" y="85"/>
                    <a:pt x="6" y="95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85"/>
                    <a:pt x="62" y="59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4"/>
                    <a:pt x="79" y="28"/>
                    <a:pt x="79" y="18"/>
                  </a:cubicBezTo>
                  <a:cubicBezTo>
                    <a:pt x="79" y="12"/>
                    <a:pt x="79" y="12"/>
                    <a:pt x="79" y="12"/>
                  </a:cubicBezTo>
                </a:path>
              </a:pathLst>
            </a:custGeom>
            <a:solidFill>
              <a:srgbClr val="D34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340"/>
            <p:cNvSpPr>
              <a:spLocks/>
            </p:cNvSpPr>
            <p:nvPr/>
          </p:nvSpPr>
          <p:spPr bwMode="auto">
            <a:xfrm>
              <a:off x="2035948" y="7329942"/>
              <a:ext cx="123798" cy="183954"/>
            </a:xfrm>
            <a:custGeom>
              <a:avLst/>
              <a:gdLst>
                <a:gd name="T0" fmla="*/ 60 w 60"/>
                <a:gd name="T1" fmla="*/ 6 h 89"/>
                <a:gd name="T2" fmla="*/ 41 w 60"/>
                <a:gd name="T3" fmla="*/ 45 h 89"/>
                <a:gd name="T4" fmla="*/ 41 w 60"/>
                <a:gd name="T5" fmla="*/ 45 h 89"/>
                <a:gd name="T6" fmla="*/ 60 w 60"/>
                <a:gd name="T7" fmla="*/ 83 h 89"/>
                <a:gd name="T8" fmla="*/ 60 w 60"/>
                <a:gd name="T9" fmla="*/ 89 h 89"/>
                <a:gd name="T10" fmla="*/ 0 w 60"/>
                <a:gd name="T11" fmla="*/ 89 h 89"/>
                <a:gd name="T12" fmla="*/ 0 w 60"/>
                <a:gd name="T13" fmla="*/ 83 h 89"/>
                <a:gd name="T14" fmla="*/ 18 w 60"/>
                <a:gd name="T15" fmla="*/ 45 h 89"/>
                <a:gd name="T16" fmla="*/ 18 w 60"/>
                <a:gd name="T17" fmla="*/ 45 h 89"/>
                <a:gd name="T18" fmla="*/ 0 w 60"/>
                <a:gd name="T19" fmla="*/ 6 h 89"/>
                <a:gd name="T20" fmla="*/ 0 w 60"/>
                <a:gd name="T21" fmla="*/ 0 h 89"/>
                <a:gd name="T22" fmla="*/ 60 w 60"/>
                <a:gd name="T23" fmla="*/ 0 h 89"/>
                <a:gd name="T24" fmla="*/ 60 w 60"/>
                <a:gd name="T25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89">
                  <a:moveTo>
                    <a:pt x="60" y="6"/>
                  </a:moveTo>
                  <a:cubicBezTo>
                    <a:pt x="60" y="13"/>
                    <a:pt x="41" y="41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8"/>
                    <a:pt x="60" y="76"/>
                    <a:pt x="60" y="83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76"/>
                    <a:pt x="18" y="48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1"/>
                    <a:pt x="0" y="13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6"/>
                    <a:pt x="60" y="6"/>
                    <a:pt x="60" y="6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341"/>
            <p:cNvSpPr>
              <a:spLocks/>
            </p:cNvSpPr>
            <p:nvPr/>
          </p:nvSpPr>
          <p:spPr bwMode="auto">
            <a:xfrm>
              <a:off x="2054256" y="7350865"/>
              <a:ext cx="86310" cy="72361"/>
            </a:xfrm>
            <a:custGeom>
              <a:avLst/>
              <a:gdLst>
                <a:gd name="T0" fmla="*/ 42 w 42"/>
                <a:gd name="T1" fmla="*/ 3 h 35"/>
                <a:gd name="T2" fmla="*/ 42 w 42"/>
                <a:gd name="T3" fmla="*/ 0 h 35"/>
                <a:gd name="T4" fmla="*/ 0 w 42"/>
                <a:gd name="T5" fmla="*/ 0 h 35"/>
                <a:gd name="T6" fmla="*/ 0 w 42"/>
                <a:gd name="T7" fmla="*/ 3 h 35"/>
                <a:gd name="T8" fmla="*/ 21 w 42"/>
                <a:gd name="T9" fmla="*/ 35 h 35"/>
                <a:gd name="T10" fmla="*/ 42 w 42"/>
                <a:gd name="T1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42" y="3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4" y="35"/>
                    <a:pt x="21" y="35"/>
                  </a:cubicBezTo>
                  <a:cubicBezTo>
                    <a:pt x="27" y="35"/>
                    <a:pt x="42" y="3"/>
                    <a:pt x="42" y="3"/>
                  </a:cubicBezTo>
                </a:path>
              </a:pathLst>
            </a:custGeom>
            <a:solidFill>
              <a:srgbClr val="CE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342"/>
            <p:cNvSpPr>
              <a:spLocks noEditPoints="1"/>
            </p:cNvSpPr>
            <p:nvPr/>
          </p:nvSpPr>
          <p:spPr bwMode="auto">
            <a:xfrm>
              <a:off x="2138822" y="7356968"/>
              <a:ext cx="1744" cy="174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1 h 1"/>
                <a:gd name="T38" fmla="*/ 0 w 1"/>
                <a:gd name="T39" fmla="*/ 1 h 1"/>
                <a:gd name="T40" fmla="*/ 0 w 1"/>
                <a:gd name="T41" fmla="*/ 1 h 1"/>
                <a:gd name="T42" fmla="*/ 1 w 1"/>
                <a:gd name="T43" fmla="*/ 1 h 1"/>
                <a:gd name="T44" fmla="*/ 0 w 1"/>
                <a:gd name="T45" fmla="*/ 1 h 1"/>
                <a:gd name="T46" fmla="*/ 1 w 1"/>
                <a:gd name="T47" fmla="*/ 1 h 1"/>
                <a:gd name="T48" fmla="*/ 1 w 1"/>
                <a:gd name="T49" fmla="*/ 1 h 1"/>
                <a:gd name="T50" fmla="*/ 1 w 1"/>
                <a:gd name="T51" fmla="*/ 1 h 1"/>
                <a:gd name="T52" fmla="*/ 1 w 1"/>
                <a:gd name="T53" fmla="*/ 1 h 1"/>
                <a:gd name="T54" fmla="*/ 1 w 1"/>
                <a:gd name="T55" fmla="*/ 0 h 1"/>
                <a:gd name="T56" fmla="*/ 1 w 1"/>
                <a:gd name="T57" fmla="*/ 1 h 1"/>
                <a:gd name="T58" fmla="*/ 1 w 1"/>
                <a:gd name="T59" fmla="*/ 0 h 1"/>
                <a:gd name="T60" fmla="*/ 1 w 1"/>
                <a:gd name="T61" fmla="*/ 0 h 1"/>
                <a:gd name="T62" fmla="*/ 1 w 1"/>
                <a:gd name="T63" fmla="*/ 0 h 1"/>
                <a:gd name="T64" fmla="*/ 1 w 1"/>
                <a:gd name="T65" fmla="*/ 0 h 1"/>
                <a:gd name="T66" fmla="*/ 1 w 1"/>
                <a:gd name="T67" fmla="*/ 0 h 1"/>
                <a:gd name="T68" fmla="*/ 1 w 1"/>
                <a:gd name="T69" fmla="*/ 0 h 1"/>
                <a:gd name="T70" fmla="*/ 1 w 1"/>
                <a:gd name="T71" fmla="*/ 0 h 1"/>
                <a:gd name="T72" fmla="*/ 1 w 1"/>
                <a:gd name="T73" fmla="*/ 0 h 1"/>
                <a:gd name="T74" fmla="*/ 1 w 1"/>
                <a:gd name="T75" fmla="*/ 0 h 1"/>
                <a:gd name="T76" fmla="*/ 1 w 1"/>
                <a:gd name="T77" fmla="*/ 0 h 1"/>
                <a:gd name="T78" fmla="*/ 1 w 1"/>
                <a:gd name="T79" fmla="*/ 0 h 1"/>
                <a:gd name="T80" fmla="*/ 1 w 1"/>
                <a:gd name="T81" fmla="*/ 0 h 1"/>
                <a:gd name="T82" fmla="*/ 1 w 1"/>
                <a:gd name="T83" fmla="*/ 0 h 1"/>
                <a:gd name="T84" fmla="*/ 1 w 1"/>
                <a:gd name="T85" fmla="*/ 0 h 1"/>
                <a:gd name="T86" fmla="*/ 1 w 1"/>
                <a:gd name="T87" fmla="*/ 0 h 1"/>
                <a:gd name="T88" fmla="*/ 1 w 1"/>
                <a:gd name="T89" fmla="*/ 0 h 1"/>
                <a:gd name="T90" fmla="*/ 1 w 1"/>
                <a:gd name="T91" fmla="*/ 0 h 1"/>
                <a:gd name="T92" fmla="*/ 1 w 1"/>
                <a:gd name="T93" fmla="*/ 0 h 1"/>
                <a:gd name="T94" fmla="*/ 1 w 1"/>
                <a:gd name="T95" fmla="*/ 0 h 1"/>
                <a:gd name="T96" fmla="*/ 1 w 1"/>
                <a:gd name="T97" fmla="*/ 0 h 1"/>
                <a:gd name="T98" fmla="*/ 1 w 1"/>
                <a:gd name="T99" fmla="*/ 0 h 1"/>
                <a:gd name="T100" fmla="*/ 1 w 1"/>
                <a:gd name="T101" fmla="*/ 0 h 1"/>
                <a:gd name="T102" fmla="*/ 1 w 1"/>
                <a:gd name="T103" fmla="*/ 0 h 1"/>
                <a:gd name="T104" fmla="*/ 1 w 1"/>
                <a:gd name="T105" fmla="*/ 0 h 1"/>
                <a:gd name="T106" fmla="*/ 1 w 1"/>
                <a:gd name="T107" fmla="*/ 0 h 1"/>
                <a:gd name="T108" fmla="*/ 1 w 1"/>
                <a:gd name="T109" fmla="*/ 0 h 1"/>
                <a:gd name="T110" fmla="*/ 1 w 1"/>
                <a:gd name="T111" fmla="*/ 0 h 1"/>
                <a:gd name="T112" fmla="*/ 1 w 1"/>
                <a:gd name="T113" fmla="*/ 0 h 1"/>
                <a:gd name="T114" fmla="*/ 1 w 1"/>
                <a:gd name="T115" fmla="*/ 0 h 1"/>
                <a:gd name="T116" fmla="*/ 1 w 1"/>
                <a:gd name="T117" fmla="*/ 0 h 1"/>
                <a:gd name="T118" fmla="*/ 1 w 1"/>
                <a:gd name="T1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343"/>
            <p:cNvSpPr>
              <a:spLocks/>
            </p:cNvSpPr>
            <p:nvPr/>
          </p:nvSpPr>
          <p:spPr bwMode="auto">
            <a:xfrm>
              <a:off x="2097847" y="7350865"/>
              <a:ext cx="42719" cy="40975"/>
            </a:xfrm>
            <a:custGeom>
              <a:avLst/>
              <a:gdLst>
                <a:gd name="T0" fmla="*/ 21 w 21"/>
                <a:gd name="T1" fmla="*/ 0 h 20"/>
                <a:gd name="T2" fmla="*/ 0 w 21"/>
                <a:gd name="T3" fmla="*/ 0 h 20"/>
                <a:gd name="T4" fmla="*/ 12 w 21"/>
                <a:gd name="T5" fmla="*/ 20 h 20"/>
                <a:gd name="T6" fmla="*/ 20 w 21"/>
                <a:gd name="T7" fmla="*/ 4 h 20"/>
                <a:gd name="T8" fmla="*/ 20 w 21"/>
                <a:gd name="T9" fmla="*/ 4 h 20"/>
                <a:gd name="T10" fmla="*/ 20 w 21"/>
                <a:gd name="T11" fmla="*/ 4 h 20"/>
                <a:gd name="T12" fmla="*/ 20 w 21"/>
                <a:gd name="T13" fmla="*/ 4 h 20"/>
                <a:gd name="T14" fmla="*/ 20 w 21"/>
                <a:gd name="T15" fmla="*/ 4 h 20"/>
                <a:gd name="T16" fmla="*/ 20 w 21"/>
                <a:gd name="T17" fmla="*/ 4 h 20"/>
                <a:gd name="T18" fmla="*/ 20 w 21"/>
                <a:gd name="T19" fmla="*/ 4 h 20"/>
                <a:gd name="T20" fmla="*/ 20 w 21"/>
                <a:gd name="T21" fmla="*/ 4 h 20"/>
                <a:gd name="T22" fmla="*/ 20 w 21"/>
                <a:gd name="T23" fmla="*/ 4 h 20"/>
                <a:gd name="T24" fmla="*/ 20 w 21"/>
                <a:gd name="T25" fmla="*/ 4 h 20"/>
                <a:gd name="T26" fmla="*/ 20 w 21"/>
                <a:gd name="T27" fmla="*/ 4 h 20"/>
                <a:gd name="T28" fmla="*/ 20 w 21"/>
                <a:gd name="T29" fmla="*/ 4 h 20"/>
                <a:gd name="T30" fmla="*/ 20 w 21"/>
                <a:gd name="T31" fmla="*/ 4 h 20"/>
                <a:gd name="T32" fmla="*/ 20 w 21"/>
                <a:gd name="T33" fmla="*/ 4 h 20"/>
                <a:gd name="T34" fmla="*/ 20 w 21"/>
                <a:gd name="T35" fmla="*/ 4 h 20"/>
                <a:gd name="T36" fmla="*/ 21 w 21"/>
                <a:gd name="T37" fmla="*/ 4 h 20"/>
                <a:gd name="T38" fmla="*/ 21 w 21"/>
                <a:gd name="T39" fmla="*/ 4 h 20"/>
                <a:gd name="T40" fmla="*/ 21 w 21"/>
                <a:gd name="T41" fmla="*/ 4 h 20"/>
                <a:gd name="T42" fmla="*/ 21 w 21"/>
                <a:gd name="T43" fmla="*/ 4 h 20"/>
                <a:gd name="T44" fmla="*/ 21 w 21"/>
                <a:gd name="T45" fmla="*/ 3 h 20"/>
                <a:gd name="T46" fmla="*/ 21 w 21"/>
                <a:gd name="T47" fmla="*/ 3 h 20"/>
                <a:gd name="T48" fmla="*/ 21 w 21"/>
                <a:gd name="T49" fmla="*/ 3 h 20"/>
                <a:gd name="T50" fmla="*/ 21 w 21"/>
                <a:gd name="T51" fmla="*/ 3 h 20"/>
                <a:gd name="T52" fmla="*/ 21 w 21"/>
                <a:gd name="T53" fmla="*/ 3 h 20"/>
                <a:gd name="T54" fmla="*/ 21 w 21"/>
                <a:gd name="T55" fmla="*/ 3 h 20"/>
                <a:gd name="T56" fmla="*/ 21 w 21"/>
                <a:gd name="T57" fmla="*/ 3 h 20"/>
                <a:gd name="T58" fmla="*/ 21 w 21"/>
                <a:gd name="T59" fmla="*/ 3 h 20"/>
                <a:gd name="T60" fmla="*/ 21 w 21"/>
                <a:gd name="T61" fmla="*/ 3 h 20"/>
                <a:gd name="T62" fmla="*/ 21 w 21"/>
                <a:gd name="T63" fmla="*/ 3 h 20"/>
                <a:gd name="T64" fmla="*/ 21 w 21"/>
                <a:gd name="T65" fmla="*/ 3 h 20"/>
                <a:gd name="T66" fmla="*/ 21 w 21"/>
                <a:gd name="T67" fmla="*/ 3 h 20"/>
                <a:gd name="T68" fmla="*/ 21 w 21"/>
                <a:gd name="T69" fmla="*/ 3 h 20"/>
                <a:gd name="T70" fmla="*/ 21 w 21"/>
                <a:gd name="T71" fmla="*/ 3 h 20"/>
                <a:gd name="T72" fmla="*/ 21 w 21"/>
                <a:gd name="T73" fmla="*/ 3 h 20"/>
                <a:gd name="T74" fmla="*/ 21 w 21"/>
                <a:gd name="T75" fmla="*/ 3 h 20"/>
                <a:gd name="T76" fmla="*/ 21 w 21"/>
                <a:gd name="T77" fmla="*/ 3 h 20"/>
                <a:gd name="T78" fmla="*/ 21 w 21"/>
                <a:gd name="T79" fmla="*/ 3 h 20"/>
                <a:gd name="T80" fmla="*/ 21 w 21"/>
                <a:gd name="T81" fmla="*/ 3 h 20"/>
                <a:gd name="T82" fmla="*/ 21 w 21"/>
                <a:gd name="T83" fmla="*/ 3 h 20"/>
                <a:gd name="T84" fmla="*/ 21 w 21"/>
                <a:gd name="T85" fmla="*/ 3 h 20"/>
                <a:gd name="T86" fmla="*/ 21 w 21"/>
                <a:gd name="T87" fmla="*/ 3 h 20"/>
                <a:gd name="T88" fmla="*/ 21 w 21"/>
                <a:gd name="T8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6" y="13"/>
                    <a:pt x="19" y="7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B79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344"/>
            <p:cNvSpPr>
              <a:spLocks/>
            </p:cNvSpPr>
            <p:nvPr/>
          </p:nvSpPr>
          <p:spPr bwMode="auto">
            <a:xfrm>
              <a:off x="2054256" y="7356968"/>
              <a:ext cx="16565" cy="34873"/>
            </a:xfrm>
            <a:custGeom>
              <a:avLst/>
              <a:gdLst>
                <a:gd name="T0" fmla="*/ 0 w 8"/>
                <a:gd name="T1" fmla="*/ 0 h 17"/>
                <a:gd name="T2" fmla="*/ 8 w 8"/>
                <a:gd name="T3" fmla="*/ 17 h 17"/>
                <a:gd name="T4" fmla="*/ 8 w 8"/>
                <a:gd name="T5" fmla="*/ 16 h 17"/>
                <a:gd name="T6" fmla="*/ 0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0"/>
                    <a:pt x="4" y="9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8"/>
                    <a:pt x="0" y="0"/>
                    <a:pt x="0" y="0"/>
                  </a:cubicBezTo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345"/>
            <p:cNvSpPr>
              <a:spLocks/>
            </p:cNvSpPr>
            <p:nvPr/>
          </p:nvSpPr>
          <p:spPr bwMode="auto">
            <a:xfrm>
              <a:off x="2054256" y="7350865"/>
              <a:ext cx="40975" cy="39232"/>
            </a:xfrm>
            <a:custGeom>
              <a:avLst/>
              <a:gdLst>
                <a:gd name="T0" fmla="*/ 20 w 20"/>
                <a:gd name="T1" fmla="*/ 0 h 19"/>
                <a:gd name="T2" fmla="*/ 0 w 20"/>
                <a:gd name="T3" fmla="*/ 0 h 19"/>
                <a:gd name="T4" fmla="*/ 0 w 20"/>
                <a:gd name="T5" fmla="*/ 3 h 19"/>
                <a:gd name="T6" fmla="*/ 0 w 20"/>
                <a:gd name="T7" fmla="*/ 3 h 19"/>
                <a:gd name="T8" fmla="*/ 8 w 20"/>
                <a:gd name="T9" fmla="*/ 19 h 19"/>
                <a:gd name="T10" fmla="*/ 20 w 2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4" y="11"/>
                    <a:pt x="8" y="19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B79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346"/>
            <p:cNvSpPr>
              <a:spLocks/>
            </p:cNvSpPr>
            <p:nvPr/>
          </p:nvSpPr>
          <p:spPr bwMode="auto">
            <a:xfrm>
              <a:off x="2054256" y="7456356"/>
              <a:ext cx="86310" cy="48822"/>
            </a:xfrm>
            <a:custGeom>
              <a:avLst/>
              <a:gdLst>
                <a:gd name="T0" fmla="*/ 42 w 42"/>
                <a:gd name="T1" fmla="*/ 24 h 24"/>
                <a:gd name="T2" fmla="*/ 42 w 42"/>
                <a:gd name="T3" fmla="*/ 24 h 24"/>
                <a:gd name="T4" fmla="*/ 0 w 42"/>
                <a:gd name="T5" fmla="*/ 24 h 24"/>
                <a:gd name="T6" fmla="*/ 0 w 42"/>
                <a:gd name="T7" fmla="*/ 24 h 24"/>
                <a:gd name="T8" fmla="*/ 21 w 42"/>
                <a:gd name="T9" fmla="*/ 0 h 24"/>
                <a:gd name="T10" fmla="*/ 42 w 42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4">
                  <a:moveTo>
                    <a:pt x="42" y="24"/>
                  </a:moveTo>
                  <a:cubicBezTo>
                    <a:pt x="42" y="24"/>
                    <a:pt x="42" y="24"/>
                    <a:pt x="4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4" y="0"/>
                    <a:pt x="21" y="0"/>
                  </a:cubicBezTo>
                  <a:cubicBezTo>
                    <a:pt x="27" y="0"/>
                    <a:pt x="42" y="24"/>
                    <a:pt x="42" y="24"/>
                  </a:cubicBezTo>
                  <a:close/>
                </a:path>
              </a:pathLst>
            </a:custGeom>
            <a:solidFill>
              <a:srgbClr val="CE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64" name="组合 563"/>
          <p:cNvGrpSpPr/>
          <p:nvPr/>
        </p:nvGrpSpPr>
        <p:grpSpPr>
          <a:xfrm>
            <a:off x="2504946" y="6093227"/>
            <a:ext cx="336598" cy="447122"/>
            <a:chOff x="2478832" y="7305531"/>
            <a:chExt cx="175236" cy="232776"/>
          </a:xfrm>
        </p:grpSpPr>
        <p:sp>
          <p:nvSpPr>
            <p:cNvPr id="565" name="Freeform 2347"/>
            <p:cNvSpPr>
              <a:spLocks/>
            </p:cNvSpPr>
            <p:nvPr/>
          </p:nvSpPr>
          <p:spPr bwMode="auto">
            <a:xfrm>
              <a:off x="2478832" y="7305531"/>
              <a:ext cx="175236" cy="232776"/>
            </a:xfrm>
            <a:custGeom>
              <a:avLst/>
              <a:gdLst>
                <a:gd name="T0" fmla="*/ 79 w 85"/>
                <a:gd name="T1" fmla="*/ 12 h 113"/>
                <a:gd name="T2" fmla="*/ 85 w 85"/>
                <a:gd name="T3" fmla="*/ 12 h 113"/>
                <a:gd name="T4" fmla="*/ 85 w 85"/>
                <a:gd name="T5" fmla="*/ 0 h 113"/>
                <a:gd name="T6" fmla="*/ 0 w 85"/>
                <a:gd name="T7" fmla="*/ 0 h 113"/>
                <a:gd name="T8" fmla="*/ 0 w 85"/>
                <a:gd name="T9" fmla="*/ 12 h 113"/>
                <a:gd name="T10" fmla="*/ 6 w 85"/>
                <a:gd name="T11" fmla="*/ 12 h 113"/>
                <a:gd name="T12" fmla="*/ 6 w 85"/>
                <a:gd name="T13" fmla="*/ 18 h 113"/>
                <a:gd name="T14" fmla="*/ 25 w 85"/>
                <a:gd name="T15" fmla="*/ 57 h 113"/>
                <a:gd name="T16" fmla="*/ 25 w 85"/>
                <a:gd name="T17" fmla="*/ 57 h 113"/>
                <a:gd name="T18" fmla="*/ 6 w 85"/>
                <a:gd name="T19" fmla="*/ 95 h 113"/>
                <a:gd name="T20" fmla="*/ 6 w 85"/>
                <a:gd name="T21" fmla="*/ 101 h 113"/>
                <a:gd name="T22" fmla="*/ 0 w 85"/>
                <a:gd name="T23" fmla="*/ 101 h 113"/>
                <a:gd name="T24" fmla="*/ 0 w 85"/>
                <a:gd name="T25" fmla="*/ 113 h 113"/>
                <a:gd name="T26" fmla="*/ 85 w 85"/>
                <a:gd name="T27" fmla="*/ 113 h 113"/>
                <a:gd name="T28" fmla="*/ 85 w 85"/>
                <a:gd name="T29" fmla="*/ 101 h 113"/>
                <a:gd name="T30" fmla="*/ 79 w 85"/>
                <a:gd name="T31" fmla="*/ 101 h 113"/>
                <a:gd name="T32" fmla="*/ 79 w 85"/>
                <a:gd name="T33" fmla="*/ 95 h 113"/>
                <a:gd name="T34" fmla="*/ 61 w 85"/>
                <a:gd name="T35" fmla="*/ 57 h 113"/>
                <a:gd name="T36" fmla="*/ 61 w 85"/>
                <a:gd name="T37" fmla="*/ 57 h 113"/>
                <a:gd name="T38" fmla="*/ 79 w 85"/>
                <a:gd name="T39" fmla="*/ 18 h 113"/>
                <a:gd name="T40" fmla="*/ 79 w 85"/>
                <a:gd name="T41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113">
                  <a:moveTo>
                    <a:pt x="79" y="12"/>
                  </a:moveTo>
                  <a:cubicBezTo>
                    <a:pt x="85" y="12"/>
                    <a:pt x="85" y="12"/>
                    <a:pt x="85" y="12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28"/>
                    <a:pt x="24" y="55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4" y="59"/>
                    <a:pt x="6" y="85"/>
                    <a:pt x="6" y="95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85"/>
                    <a:pt x="62" y="59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4"/>
                    <a:pt x="79" y="28"/>
                    <a:pt x="79" y="18"/>
                  </a:cubicBezTo>
                  <a:lnTo>
                    <a:pt x="79" y="12"/>
                  </a:lnTo>
                  <a:close/>
                </a:path>
              </a:pathLst>
            </a:custGeom>
            <a:solidFill>
              <a:srgbClr val="D34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348"/>
            <p:cNvSpPr>
              <a:spLocks/>
            </p:cNvSpPr>
            <p:nvPr/>
          </p:nvSpPr>
          <p:spPr bwMode="auto">
            <a:xfrm>
              <a:off x="2505858" y="7329942"/>
              <a:ext cx="123798" cy="183954"/>
            </a:xfrm>
            <a:custGeom>
              <a:avLst/>
              <a:gdLst>
                <a:gd name="T0" fmla="*/ 60 w 60"/>
                <a:gd name="T1" fmla="*/ 6 h 89"/>
                <a:gd name="T2" fmla="*/ 41 w 60"/>
                <a:gd name="T3" fmla="*/ 45 h 89"/>
                <a:gd name="T4" fmla="*/ 41 w 60"/>
                <a:gd name="T5" fmla="*/ 45 h 89"/>
                <a:gd name="T6" fmla="*/ 60 w 60"/>
                <a:gd name="T7" fmla="*/ 83 h 89"/>
                <a:gd name="T8" fmla="*/ 60 w 60"/>
                <a:gd name="T9" fmla="*/ 89 h 89"/>
                <a:gd name="T10" fmla="*/ 0 w 60"/>
                <a:gd name="T11" fmla="*/ 89 h 89"/>
                <a:gd name="T12" fmla="*/ 0 w 60"/>
                <a:gd name="T13" fmla="*/ 83 h 89"/>
                <a:gd name="T14" fmla="*/ 18 w 60"/>
                <a:gd name="T15" fmla="*/ 45 h 89"/>
                <a:gd name="T16" fmla="*/ 18 w 60"/>
                <a:gd name="T17" fmla="*/ 45 h 89"/>
                <a:gd name="T18" fmla="*/ 0 w 60"/>
                <a:gd name="T19" fmla="*/ 6 h 89"/>
                <a:gd name="T20" fmla="*/ 0 w 60"/>
                <a:gd name="T21" fmla="*/ 0 h 89"/>
                <a:gd name="T22" fmla="*/ 60 w 60"/>
                <a:gd name="T23" fmla="*/ 0 h 89"/>
                <a:gd name="T24" fmla="*/ 60 w 60"/>
                <a:gd name="T25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89">
                  <a:moveTo>
                    <a:pt x="60" y="6"/>
                  </a:moveTo>
                  <a:cubicBezTo>
                    <a:pt x="60" y="13"/>
                    <a:pt x="41" y="41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8"/>
                    <a:pt x="60" y="76"/>
                    <a:pt x="60" y="83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76"/>
                    <a:pt x="18" y="48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1"/>
                    <a:pt x="0" y="13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60" y="6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349"/>
            <p:cNvSpPr>
              <a:spLocks/>
            </p:cNvSpPr>
            <p:nvPr/>
          </p:nvSpPr>
          <p:spPr bwMode="auto">
            <a:xfrm>
              <a:off x="2524166" y="7456356"/>
              <a:ext cx="87182" cy="48822"/>
            </a:xfrm>
            <a:custGeom>
              <a:avLst/>
              <a:gdLst>
                <a:gd name="T0" fmla="*/ 42 w 42"/>
                <a:gd name="T1" fmla="*/ 24 h 24"/>
                <a:gd name="T2" fmla="*/ 42 w 42"/>
                <a:gd name="T3" fmla="*/ 24 h 24"/>
                <a:gd name="T4" fmla="*/ 0 w 42"/>
                <a:gd name="T5" fmla="*/ 24 h 24"/>
                <a:gd name="T6" fmla="*/ 0 w 42"/>
                <a:gd name="T7" fmla="*/ 24 h 24"/>
                <a:gd name="T8" fmla="*/ 21 w 42"/>
                <a:gd name="T9" fmla="*/ 0 h 24"/>
                <a:gd name="T10" fmla="*/ 42 w 42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4">
                  <a:moveTo>
                    <a:pt x="42" y="24"/>
                  </a:moveTo>
                  <a:cubicBezTo>
                    <a:pt x="42" y="24"/>
                    <a:pt x="42" y="24"/>
                    <a:pt x="42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4" y="0"/>
                    <a:pt x="21" y="0"/>
                  </a:cubicBezTo>
                  <a:cubicBezTo>
                    <a:pt x="27" y="0"/>
                    <a:pt x="42" y="24"/>
                    <a:pt x="42" y="24"/>
                  </a:cubicBezTo>
                  <a:close/>
                </a:path>
              </a:pathLst>
            </a:custGeom>
            <a:solidFill>
              <a:srgbClr val="CE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68" name="组合 567"/>
          <p:cNvGrpSpPr/>
          <p:nvPr/>
        </p:nvGrpSpPr>
        <p:grpSpPr>
          <a:xfrm>
            <a:off x="3419873" y="6009497"/>
            <a:ext cx="406930" cy="614583"/>
            <a:chOff x="2922587" y="7255837"/>
            <a:chExt cx="211852" cy="319958"/>
          </a:xfrm>
        </p:grpSpPr>
        <p:sp>
          <p:nvSpPr>
            <p:cNvPr id="569" name="Freeform 2350"/>
            <p:cNvSpPr>
              <a:spLocks/>
            </p:cNvSpPr>
            <p:nvPr/>
          </p:nvSpPr>
          <p:spPr bwMode="auto">
            <a:xfrm>
              <a:off x="3043770" y="7270658"/>
              <a:ext cx="90669" cy="305137"/>
            </a:xfrm>
            <a:custGeom>
              <a:avLst/>
              <a:gdLst>
                <a:gd name="T0" fmla="*/ 29 w 44"/>
                <a:gd name="T1" fmla="*/ 22 h 148"/>
                <a:gd name="T2" fmla="*/ 29 w 44"/>
                <a:gd name="T3" fmla="*/ 12 h 148"/>
                <a:gd name="T4" fmla="*/ 30 w 44"/>
                <a:gd name="T5" fmla="*/ 12 h 148"/>
                <a:gd name="T6" fmla="*/ 38 w 44"/>
                <a:gd name="T7" fmla="*/ 12 h 148"/>
                <a:gd name="T8" fmla="*/ 38 w 44"/>
                <a:gd name="T9" fmla="*/ 16 h 148"/>
                <a:gd name="T10" fmla="*/ 40 w 44"/>
                <a:gd name="T11" fmla="*/ 18 h 148"/>
                <a:gd name="T12" fmla="*/ 42 w 44"/>
                <a:gd name="T13" fmla="*/ 16 h 148"/>
                <a:gd name="T14" fmla="*/ 42 w 44"/>
                <a:gd name="T15" fmla="*/ 2 h 148"/>
                <a:gd name="T16" fmla="*/ 40 w 44"/>
                <a:gd name="T17" fmla="*/ 0 h 148"/>
                <a:gd name="T18" fmla="*/ 38 w 44"/>
                <a:gd name="T19" fmla="*/ 2 h 148"/>
                <a:gd name="T20" fmla="*/ 38 w 44"/>
                <a:gd name="T21" fmla="*/ 5 h 148"/>
                <a:gd name="T22" fmla="*/ 30 w 44"/>
                <a:gd name="T23" fmla="*/ 5 h 148"/>
                <a:gd name="T24" fmla="*/ 29 w 44"/>
                <a:gd name="T25" fmla="*/ 5 h 148"/>
                <a:gd name="T26" fmla="*/ 29 w 44"/>
                <a:gd name="T27" fmla="*/ 0 h 148"/>
                <a:gd name="T28" fmla="*/ 16 w 44"/>
                <a:gd name="T29" fmla="*/ 0 h 148"/>
                <a:gd name="T30" fmla="*/ 16 w 44"/>
                <a:gd name="T31" fmla="*/ 22 h 148"/>
                <a:gd name="T32" fmla="*/ 0 w 44"/>
                <a:gd name="T33" fmla="*/ 38 h 148"/>
                <a:gd name="T34" fmla="*/ 0 w 44"/>
                <a:gd name="T35" fmla="*/ 57 h 148"/>
                <a:gd name="T36" fmla="*/ 0 w 44"/>
                <a:gd name="T37" fmla="*/ 76 h 148"/>
                <a:gd name="T38" fmla="*/ 0 w 44"/>
                <a:gd name="T39" fmla="*/ 148 h 148"/>
                <a:gd name="T40" fmla="*/ 44 w 44"/>
                <a:gd name="T41" fmla="*/ 148 h 148"/>
                <a:gd name="T42" fmla="*/ 44 w 44"/>
                <a:gd name="T43" fmla="*/ 76 h 148"/>
                <a:gd name="T44" fmla="*/ 44 w 44"/>
                <a:gd name="T45" fmla="*/ 57 h 148"/>
                <a:gd name="T46" fmla="*/ 44 w 44"/>
                <a:gd name="T47" fmla="*/ 38 h 148"/>
                <a:gd name="T48" fmla="*/ 29 w 44"/>
                <a:gd name="T49" fmla="*/ 2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148">
                  <a:moveTo>
                    <a:pt x="29" y="2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7"/>
                    <a:pt x="39" y="18"/>
                    <a:pt x="40" y="18"/>
                  </a:cubicBezTo>
                  <a:cubicBezTo>
                    <a:pt x="41" y="18"/>
                    <a:pt x="42" y="17"/>
                    <a:pt x="42" y="16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9" y="0"/>
                    <a:pt x="38" y="1"/>
                    <a:pt x="38" y="2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7" y="24"/>
                    <a:pt x="0" y="31"/>
                    <a:pt x="0" y="3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1"/>
                    <a:pt x="37" y="24"/>
                    <a:pt x="29" y="22"/>
                  </a:cubicBezTo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351"/>
            <p:cNvSpPr>
              <a:spLocks/>
            </p:cNvSpPr>
            <p:nvPr/>
          </p:nvSpPr>
          <p:spPr bwMode="auto">
            <a:xfrm>
              <a:off x="2922587" y="7255837"/>
              <a:ext cx="148209" cy="72361"/>
            </a:xfrm>
            <a:custGeom>
              <a:avLst/>
              <a:gdLst>
                <a:gd name="T0" fmla="*/ 0 w 170"/>
                <a:gd name="T1" fmla="*/ 0 h 83"/>
                <a:gd name="T2" fmla="*/ 0 w 170"/>
                <a:gd name="T3" fmla="*/ 83 h 83"/>
                <a:gd name="T4" fmla="*/ 170 w 170"/>
                <a:gd name="T5" fmla="*/ 48 h 83"/>
                <a:gd name="T6" fmla="*/ 170 w 170"/>
                <a:gd name="T7" fmla="*/ 22 h 83"/>
                <a:gd name="T8" fmla="*/ 0 w 170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83">
                  <a:moveTo>
                    <a:pt x="0" y="0"/>
                  </a:moveTo>
                  <a:lnTo>
                    <a:pt x="0" y="83"/>
                  </a:lnTo>
                  <a:lnTo>
                    <a:pt x="170" y="48"/>
                  </a:lnTo>
                  <a:lnTo>
                    <a:pt x="17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352"/>
            <p:cNvSpPr>
              <a:spLocks/>
            </p:cNvSpPr>
            <p:nvPr/>
          </p:nvSpPr>
          <p:spPr bwMode="auto">
            <a:xfrm>
              <a:off x="2922587" y="7255837"/>
              <a:ext cx="148209" cy="72361"/>
            </a:xfrm>
            <a:custGeom>
              <a:avLst/>
              <a:gdLst>
                <a:gd name="T0" fmla="*/ 0 w 170"/>
                <a:gd name="T1" fmla="*/ 0 h 83"/>
                <a:gd name="T2" fmla="*/ 0 w 170"/>
                <a:gd name="T3" fmla="*/ 83 h 83"/>
                <a:gd name="T4" fmla="*/ 170 w 170"/>
                <a:gd name="T5" fmla="*/ 48 h 83"/>
                <a:gd name="T6" fmla="*/ 170 w 170"/>
                <a:gd name="T7" fmla="*/ 22 h 83"/>
                <a:gd name="T8" fmla="*/ 0 w 170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83">
                  <a:moveTo>
                    <a:pt x="0" y="0"/>
                  </a:moveTo>
                  <a:lnTo>
                    <a:pt x="0" y="83"/>
                  </a:lnTo>
                  <a:lnTo>
                    <a:pt x="170" y="48"/>
                  </a:lnTo>
                  <a:lnTo>
                    <a:pt x="170" y="2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353"/>
            <p:cNvSpPr>
              <a:spLocks/>
            </p:cNvSpPr>
            <p:nvPr/>
          </p:nvSpPr>
          <p:spPr bwMode="auto">
            <a:xfrm>
              <a:off x="2922587" y="7255837"/>
              <a:ext cx="148209" cy="51437"/>
            </a:xfrm>
            <a:custGeom>
              <a:avLst/>
              <a:gdLst>
                <a:gd name="T0" fmla="*/ 0 w 72"/>
                <a:gd name="T1" fmla="*/ 0 h 25"/>
                <a:gd name="T2" fmla="*/ 0 w 72"/>
                <a:gd name="T3" fmla="*/ 19 h 25"/>
                <a:gd name="T4" fmla="*/ 25 w 72"/>
                <a:gd name="T5" fmla="*/ 25 h 25"/>
                <a:gd name="T6" fmla="*/ 36 w 72"/>
                <a:gd name="T7" fmla="*/ 20 h 25"/>
                <a:gd name="T8" fmla="*/ 47 w 72"/>
                <a:gd name="T9" fmla="*/ 14 h 25"/>
                <a:gd name="T10" fmla="*/ 72 w 72"/>
                <a:gd name="T11" fmla="*/ 20 h 25"/>
                <a:gd name="T12" fmla="*/ 72 w 72"/>
                <a:gd name="T13" fmla="*/ 9 h 25"/>
                <a:gd name="T14" fmla="*/ 0 w 72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5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5" y="25"/>
                    <a:pt x="25" y="25"/>
                  </a:cubicBezTo>
                  <a:cubicBezTo>
                    <a:pt x="30" y="25"/>
                    <a:pt x="35" y="23"/>
                    <a:pt x="36" y="20"/>
                  </a:cubicBezTo>
                  <a:cubicBezTo>
                    <a:pt x="38" y="16"/>
                    <a:pt x="42" y="14"/>
                    <a:pt x="47" y="14"/>
                  </a:cubicBezTo>
                  <a:cubicBezTo>
                    <a:pt x="58" y="14"/>
                    <a:pt x="72" y="20"/>
                    <a:pt x="72" y="2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Rectangle 2354"/>
            <p:cNvSpPr>
              <a:spLocks noChangeArrowheads="1"/>
            </p:cNvSpPr>
            <p:nvPr/>
          </p:nvSpPr>
          <p:spPr bwMode="auto">
            <a:xfrm>
              <a:off x="3070797" y="7278505"/>
              <a:ext cx="6103" cy="14821"/>
            </a:xfrm>
            <a:prstGeom prst="rect">
              <a:avLst/>
            </a:pr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355"/>
            <p:cNvSpPr>
              <a:spLocks/>
            </p:cNvSpPr>
            <p:nvPr/>
          </p:nvSpPr>
          <p:spPr bwMode="auto">
            <a:xfrm>
              <a:off x="3055976" y="7412765"/>
              <a:ext cx="70617" cy="68002"/>
            </a:xfrm>
            <a:custGeom>
              <a:avLst/>
              <a:gdLst>
                <a:gd name="T0" fmla="*/ 81 w 81"/>
                <a:gd name="T1" fmla="*/ 78 h 78"/>
                <a:gd name="T2" fmla="*/ 57 w 81"/>
                <a:gd name="T3" fmla="*/ 78 h 78"/>
                <a:gd name="T4" fmla="*/ 50 w 81"/>
                <a:gd name="T5" fmla="*/ 78 h 78"/>
                <a:gd name="T6" fmla="*/ 29 w 81"/>
                <a:gd name="T7" fmla="*/ 78 h 78"/>
                <a:gd name="T8" fmla="*/ 22 w 81"/>
                <a:gd name="T9" fmla="*/ 78 h 78"/>
                <a:gd name="T10" fmla="*/ 0 w 81"/>
                <a:gd name="T11" fmla="*/ 78 h 78"/>
                <a:gd name="T12" fmla="*/ 0 w 81"/>
                <a:gd name="T13" fmla="*/ 0 h 78"/>
                <a:gd name="T14" fmla="*/ 81 w 81"/>
                <a:gd name="T15" fmla="*/ 0 h 78"/>
                <a:gd name="T16" fmla="*/ 81 w 81"/>
                <a:gd name="T1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78">
                  <a:moveTo>
                    <a:pt x="81" y="78"/>
                  </a:moveTo>
                  <a:lnTo>
                    <a:pt x="57" y="78"/>
                  </a:lnTo>
                  <a:lnTo>
                    <a:pt x="50" y="78"/>
                  </a:lnTo>
                  <a:lnTo>
                    <a:pt x="29" y="78"/>
                  </a:lnTo>
                  <a:lnTo>
                    <a:pt x="22" y="78"/>
                  </a:lnTo>
                  <a:lnTo>
                    <a:pt x="0" y="78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78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356"/>
            <p:cNvSpPr>
              <a:spLocks/>
            </p:cNvSpPr>
            <p:nvPr/>
          </p:nvSpPr>
          <p:spPr bwMode="auto">
            <a:xfrm>
              <a:off x="3052488" y="7423226"/>
              <a:ext cx="80207" cy="57540"/>
            </a:xfrm>
            <a:custGeom>
              <a:avLst/>
              <a:gdLst>
                <a:gd name="T0" fmla="*/ 12 w 39"/>
                <a:gd name="T1" fmla="*/ 0 h 28"/>
                <a:gd name="T2" fmla="*/ 8 w 39"/>
                <a:gd name="T3" fmla="*/ 13 h 28"/>
                <a:gd name="T4" fmla="*/ 14 w 39"/>
                <a:gd name="T5" fmla="*/ 28 h 28"/>
                <a:gd name="T6" fmla="*/ 26 w 39"/>
                <a:gd name="T7" fmla="*/ 28 h 28"/>
                <a:gd name="T8" fmla="*/ 12 w 3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8">
                  <a:moveTo>
                    <a:pt x="12" y="0"/>
                  </a:moveTo>
                  <a:cubicBezTo>
                    <a:pt x="12" y="0"/>
                    <a:pt x="16" y="4"/>
                    <a:pt x="8" y="13"/>
                  </a:cubicBezTo>
                  <a:cubicBezTo>
                    <a:pt x="0" y="22"/>
                    <a:pt x="14" y="28"/>
                    <a:pt x="14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9" y="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357"/>
            <p:cNvSpPr>
              <a:spLocks/>
            </p:cNvSpPr>
            <p:nvPr/>
          </p:nvSpPr>
          <p:spPr bwMode="auto">
            <a:xfrm>
              <a:off x="3075156" y="7451997"/>
              <a:ext cx="33129" cy="28770"/>
            </a:xfrm>
            <a:custGeom>
              <a:avLst/>
              <a:gdLst>
                <a:gd name="T0" fmla="*/ 12 w 16"/>
                <a:gd name="T1" fmla="*/ 6 h 14"/>
                <a:gd name="T2" fmla="*/ 10 w 16"/>
                <a:gd name="T3" fmla="*/ 0 h 14"/>
                <a:gd name="T4" fmla="*/ 6 w 16"/>
                <a:gd name="T5" fmla="*/ 14 h 14"/>
                <a:gd name="T6" fmla="*/ 12 w 16"/>
                <a:gd name="T7" fmla="*/ 14 h 14"/>
                <a:gd name="T8" fmla="*/ 12 w 16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2" y="6"/>
                  </a:moveTo>
                  <a:cubicBezTo>
                    <a:pt x="12" y="6"/>
                    <a:pt x="7" y="3"/>
                    <a:pt x="10" y="0"/>
                  </a:cubicBezTo>
                  <a:cubicBezTo>
                    <a:pt x="10" y="0"/>
                    <a:pt x="0" y="2"/>
                    <a:pt x="6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6" y="9"/>
                    <a:pt x="12" y="6"/>
                  </a:cubicBezTo>
                  <a:close/>
                </a:path>
              </a:pathLst>
            </a:custGeom>
            <a:solidFill>
              <a:srgbClr val="EB7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358"/>
            <p:cNvSpPr>
              <a:spLocks/>
            </p:cNvSpPr>
            <p:nvPr/>
          </p:nvSpPr>
          <p:spPr bwMode="auto">
            <a:xfrm>
              <a:off x="3083002" y="7456356"/>
              <a:ext cx="18308" cy="24411"/>
            </a:xfrm>
            <a:custGeom>
              <a:avLst/>
              <a:gdLst>
                <a:gd name="T0" fmla="*/ 7 w 9"/>
                <a:gd name="T1" fmla="*/ 7 h 12"/>
                <a:gd name="T2" fmla="*/ 3 w 9"/>
                <a:gd name="T3" fmla="*/ 12 h 12"/>
                <a:gd name="T4" fmla="*/ 7 w 9"/>
                <a:gd name="T5" fmla="*/ 12 h 12"/>
                <a:gd name="T6" fmla="*/ 7 w 9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7"/>
                  </a:moveTo>
                  <a:cubicBezTo>
                    <a:pt x="7" y="7"/>
                    <a:pt x="0" y="0"/>
                    <a:pt x="3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9" y="10"/>
                    <a:pt x="7" y="7"/>
                  </a:cubicBezTo>
                  <a:close/>
                </a:path>
              </a:pathLst>
            </a:custGeom>
            <a:solidFill>
              <a:srgbClr val="F2C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359"/>
            <p:cNvSpPr>
              <a:spLocks noEditPoints="1"/>
            </p:cNvSpPr>
            <p:nvPr/>
          </p:nvSpPr>
          <p:spPr bwMode="auto">
            <a:xfrm>
              <a:off x="3043770" y="7317736"/>
              <a:ext cx="90669" cy="34873"/>
            </a:xfrm>
            <a:custGeom>
              <a:avLst/>
              <a:gdLst>
                <a:gd name="T0" fmla="*/ 14 w 44"/>
                <a:gd name="T1" fmla="*/ 0 h 17"/>
                <a:gd name="T2" fmla="*/ 14 w 44"/>
                <a:gd name="T3" fmla="*/ 0 h 17"/>
                <a:gd name="T4" fmla="*/ 0 w 44"/>
                <a:gd name="T5" fmla="*/ 15 h 17"/>
                <a:gd name="T6" fmla="*/ 0 w 44"/>
                <a:gd name="T7" fmla="*/ 15 h 17"/>
                <a:gd name="T8" fmla="*/ 14 w 44"/>
                <a:gd name="T9" fmla="*/ 0 h 17"/>
                <a:gd name="T10" fmla="*/ 30 w 44"/>
                <a:gd name="T11" fmla="*/ 0 h 17"/>
                <a:gd name="T12" fmla="*/ 30 w 44"/>
                <a:gd name="T13" fmla="*/ 0 h 17"/>
                <a:gd name="T14" fmla="*/ 44 w 44"/>
                <a:gd name="T15" fmla="*/ 15 h 17"/>
                <a:gd name="T16" fmla="*/ 44 w 44"/>
                <a:gd name="T17" fmla="*/ 17 h 17"/>
                <a:gd name="T18" fmla="*/ 44 w 44"/>
                <a:gd name="T19" fmla="*/ 15 h 17"/>
                <a:gd name="T20" fmla="*/ 30 w 4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7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8"/>
                    <a:pt x="6" y="2"/>
                    <a:pt x="14" y="0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8" y="2"/>
                    <a:pt x="44" y="8"/>
                    <a:pt x="44" y="15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8"/>
                    <a:pt x="38" y="2"/>
                    <a:pt x="30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360"/>
            <p:cNvSpPr>
              <a:spLocks/>
            </p:cNvSpPr>
            <p:nvPr/>
          </p:nvSpPr>
          <p:spPr bwMode="auto">
            <a:xfrm>
              <a:off x="3043770" y="7317736"/>
              <a:ext cx="90669" cy="34873"/>
            </a:xfrm>
            <a:custGeom>
              <a:avLst/>
              <a:gdLst>
                <a:gd name="T0" fmla="*/ 30 w 44"/>
                <a:gd name="T1" fmla="*/ 0 h 17"/>
                <a:gd name="T2" fmla="*/ 14 w 44"/>
                <a:gd name="T3" fmla="*/ 0 h 17"/>
                <a:gd name="T4" fmla="*/ 0 w 44"/>
                <a:gd name="T5" fmla="*/ 15 h 17"/>
                <a:gd name="T6" fmla="*/ 0 w 44"/>
                <a:gd name="T7" fmla="*/ 17 h 17"/>
                <a:gd name="T8" fmla="*/ 44 w 44"/>
                <a:gd name="T9" fmla="*/ 17 h 17"/>
                <a:gd name="T10" fmla="*/ 44 w 44"/>
                <a:gd name="T11" fmla="*/ 15 h 17"/>
                <a:gd name="T12" fmla="*/ 30 w 4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7">
                  <a:moveTo>
                    <a:pt x="3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8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8"/>
                    <a:pt x="38" y="2"/>
                    <a:pt x="30" y="0"/>
                  </a:cubicBezTo>
                </a:path>
              </a:pathLst>
            </a:custGeom>
            <a:solidFill>
              <a:srgbClr val="B74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Rectangle 2361"/>
            <p:cNvSpPr>
              <a:spLocks noChangeArrowheads="1"/>
            </p:cNvSpPr>
            <p:nvPr/>
          </p:nvSpPr>
          <p:spPr bwMode="auto">
            <a:xfrm>
              <a:off x="3043770" y="7556615"/>
              <a:ext cx="90669" cy="19180"/>
            </a:xfrm>
            <a:prstGeom prst="rect">
              <a:avLst/>
            </a:prstGeom>
            <a:solidFill>
              <a:srgbClr val="B74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Rectangle 2362"/>
            <p:cNvSpPr>
              <a:spLocks noChangeArrowheads="1"/>
            </p:cNvSpPr>
            <p:nvPr/>
          </p:nvSpPr>
          <p:spPr bwMode="auto">
            <a:xfrm>
              <a:off x="3043770" y="7556615"/>
              <a:ext cx="90669" cy="19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82" name="组合 581"/>
          <p:cNvGrpSpPr/>
          <p:nvPr/>
        </p:nvGrpSpPr>
        <p:grpSpPr>
          <a:xfrm>
            <a:off x="4392443" y="6075645"/>
            <a:ext cx="482288" cy="482286"/>
            <a:chOff x="3437832" y="7320352"/>
            <a:chExt cx="251084" cy="251083"/>
          </a:xfrm>
        </p:grpSpPr>
        <p:sp>
          <p:nvSpPr>
            <p:cNvPr id="583" name="Freeform 2363"/>
            <p:cNvSpPr>
              <a:spLocks/>
            </p:cNvSpPr>
            <p:nvPr/>
          </p:nvSpPr>
          <p:spPr bwMode="auto">
            <a:xfrm>
              <a:off x="3437832" y="7320352"/>
              <a:ext cx="158671" cy="160415"/>
            </a:xfrm>
            <a:custGeom>
              <a:avLst/>
              <a:gdLst>
                <a:gd name="T0" fmla="*/ 57 w 77"/>
                <a:gd name="T1" fmla="*/ 74 h 78"/>
                <a:gd name="T2" fmla="*/ 43 w 77"/>
                <a:gd name="T3" fmla="*/ 60 h 78"/>
                <a:gd name="T4" fmla="*/ 59 w 77"/>
                <a:gd name="T5" fmla="*/ 44 h 78"/>
                <a:gd name="T6" fmla="*/ 73 w 77"/>
                <a:gd name="T7" fmla="*/ 58 h 78"/>
                <a:gd name="T8" fmla="*/ 77 w 77"/>
                <a:gd name="T9" fmla="*/ 54 h 78"/>
                <a:gd name="T10" fmla="*/ 63 w 77"/>
                <a:gd name="T11" fmla="*/ 40 h 78"/>
                <a:gd name="T12" fmla="*/ 70 w 77"/>
                <a:gd name="T13" fmla="*/ 33 h 78"/>
                <a:gd name="T14" fmla="*/ 57 w 77"/>
                <a:gd name="T15" fmla="*/ 20 h 78"/>
                <a:gd name="T16" fmla="*/ 23 w 77"/>
                <a:gd name="T17" fmla="*/ 17 h 78"/>
                <a:gd name="T18" fmla="*/ 7 w 77"/>
                <a:gd name="T19" fmla="*/ 0 h 78"/>
                <a:gd name="T20" fmla="*/ 0 w 77"/>
                <a:gd name="T21" fmla="*/ 7 h 78"/>
                <a:gd name="T22" fmla="*/ 16 w 77"/>
                <a:gd name="T23" fmla="*/ 23 h 78"/>
                <a:gd name="T24" fmla="*/ 19 w 77"/>
                <a:gd name="T25" fmla="*/ 57 h 78"/>
                <a:gd name="T26" fmla="*/ 32 w 77"/>
                <a:gd name="T27" fmla="*/ 70 h 78"/>
                <a:gd name="T28" fmla="*/ 39 w 77"/>
                <a:gd name="T29" fmla="*/ 64 h 78"/>
                <a:gd name="T30" fmla="*/ 53 w 77"/>
                <a:gd name="T31" fmla="*/ 78 h 78"/>
                <a:gd name="T32" fmla="*/ 57 w 77"/>
                <a:gd name="T33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8">
                  <a:moveTo>
                    <a:pt x="57" y="74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48" y="10"/>
                    <a:pt x="33" y="9"/>
                    <a:pt x="23" y="1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9" y="34"/>
                    <a:pt x="10" y="48"/>
                    <a:pt x="19" y="57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7" y="74"/>
                    <a:pt x="57" y="74"/>
                    <a:pt x="57" y="74"/>
                  </a:cubicBezTo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364"/>
            <p:cNvSpPr>
              <a:spLocks/>
            </p:cNvSpPr>
            <p:nvPr/>
          </p:nvSpPr>
          <p:spPr bwMode="auto">
            <a:xfrm>
              <a:off x="3540707" y="7423226"/>
              <a:ext cx="148209" cy="148209"/>
            </a:xfrm>
            <a:custGeom>
              <a:avLst/>
              <a:gdLst>
                <a:gd name="T0" fmla="*/ 54 w 72"/>
                <a:gd name="T1" fmla="*/ 47 h 72"/>
                <a:gd name="T2" fmla="*/ 51 w 72"/>
                <a:gd name="T3" fmla="*/ 13 h 72"/>
                <a:gd name="T4" fmla="*/ 38 w 72"/>
                <a:gd name="T5" fmla="*/ 0 h 72"/>
                <a:gd name="T6" fmla="*/ 0 w 72"/>
                <a:gd name="T7" fmla="*/ 38 h 72"/>
                <a:gd name="T8" fmla="*/ 13 w 72"/>
                <a:gd name="T9" fmla="*/ 51 h 72"/>
                <a:gd name="T10" fmla="*/ 47 w 72"/>
                <a:gd name="T11" fmla="*/ 54 h 72"/>
                <a:gd name="T12" fmla="*/ 65 w 72"/>
                <a:gd name="T13" fmla="*/ 72 h 72"/>
                <a:gd name="T14" fmla="*/ 72 w 72"/>
                <a:gd name="T15" fmla="*/ 65 h 72"/>
                <a:gd name="T16" fmla="*/ 54 w 72"/>
                <a:gd name="T17" fmla="*/ 4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2">
                  <a:moveTo>
                    <a:pt x="54" y="47"/>
                  </a:moveTo>
                  <a:cubicBezTo>
                    <a:pt x="61" y="37"/>
                    <a:pt x="60" y="23"/>
                    <a:pt x="51" y="1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22" y="60"/>
                    <a:pt x="37" y="61"/>
                    <a:pt x="47" y="54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54" y="47"/>
                    <a:pt x="54" y="47"/>
                    <a:pt x="54" y="47"/>
                  </a:cubicBezTo>
                </a:path>
              </a:pathLst>
            </a:custGeom>
            <a:solidFill>
              <a:srgbClr val="F1D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365"/>
            <p:cNvSpPr>
              <a:spLocks/>
            </p:cNvSpPr>
            <p:nvPr/>
          </p:nvSpPr>
          <p:spPr bwMode="auto">
            <a:xfrm>
              <a:off x="3578195" y="7536563"/>
              <a:ext cx="28770" cy="7846"/>
            </a:xfrm>
            <a:custGeom>
              <a:avLst/>
              <a:gdLst>
                <a:gd name="T0" fmla="*/ 0 w 14"/>
                <a:gd name="T1" fmla="*/ 0 h 4"/>
                <a:gd name="T2" fmla="*/ 13 w 14"/>
                <a:gd name="T3" fmla="*/ 4 h 4"/>
                <a:gd name="T4" fmla="*/ 14 w 14"/>
                <a:gd name="T5" fmla="*/ 4 h 4"/>
                <a:gd name="T6" fmla="*/ 14 w 14"/>
                <a:gd name="T7" fmla="*/ 4 h 4"/>
                <a:gd name="T8" fmla="*/ 0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4" y="3"/>
                    <a:pt x="9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9" y="4"/>
                    <a:pt x="4" y="3"/>
                    <a:pt x="0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366"/>
            <p:cNvSpPr>
              <a:spLocks/>
            </p:cNvSpPr>
            <p:nvPr/>
          </p:nvSpPr>
          <p:spPr bwMode="auto">
            <a:xfrm>
              <a:off x="3543322" y="7503434"/>
              <a:ext cx="116824" cy="40975"/>
            </a:xfrm>
            <a:custGeom>
              <a:avLst/>
              <a:gdLst>
                <a:gd name="T0" fmla="*/ 57 w 57"/>
                <a:gd name="T1" fmla="*/ 0 h 20"/>
                <a:gd name="T2" fmla="*/ 0 w 57"/>
                <a:gd name="T3" fmla="*/ 0 h 20"/>
                <a:gd name="T4" fmla="*/ 12 w 57"/>
                <a:gd name="T5" fmla="*/ 12 h 20"/>
                <a:gd name="T6" fmla="*/ 17 w 57"/>
                <a:gd name="T7" fmla="*/ 16 h 20"/>
                <a:gd name="T8" fmla="*/ 31 w 57"/>
                <a:gd name="T9" fmla="*/ 20 h 20"/>
                <a:gd name="T10" fmla="*/ 31 w 57"/>
                <a:gd name="T11" fmla="*/ 20 h 20"/>
                <a:gd name="T12" fmla="*/ 46 w 57"/>
                <a:gd name="T13" fmla="*/ 15 h 20"/>
                <a:gd name="T14" fmla="*/ 53 w 57"/>
                <a:gd name="T15" fmla="*/ 8 h 20"/>
                <a:gd name="T16" fmla="*/ 57 w 5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0">
                  <a:moveTo>
                    <a:pt x="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4"/>
                    <a:pt x="15" y="15"/>
                    <a:pt x="17" y="16"/>
                  </a:cubicBezTo>
                  <a:cubicBezTo>
                    <a:pt x="21" y="19"/>
                    <a:pt x="26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6" y="20"/>
                    <a:pt x="41" y="18"/>
                    <a:pt x="46" y="15"/>
                  </a:cubicBezTo>
                  <a:cubicBezTo>
                    <a:pt x="50" y="13"/>
                    <a:pt x="53" y="8"/>
                    <a:pt x="53" y="8"/>
                  </a:cubicBezTo>
                  <a:cubicBezTo>
                    <a:pt x="55" y="6"/>
                    <a:pt x="56" y="3"/>
                    <a:pt x="57" y="0"/>
                  </a:cubicBezTo>
                </a:path>
              </a:pathLst>
            </a:custGeom>
            <a:solidFill>
              <a:srgbClr val="D5B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367"/>
            <p:cNvSpPr>
              <a:spLocks noEditPoints="1"/>
            </p:cNvSpPr>
            <p:nvPr/>
          </p:nvSpPr>
          <p:spPr bwMode="auto">
            <a:xfrm>
              <a:off x="3458756" y="7385738"/>
              <a:ext cx="122926" cy="47950"/>
            </a:xfrm>
            <a:custGeom>
              <a:avLst/>
              <a:gdLst>
                <a:gd name="T0" fmla="*/ 60 w 60"/>
                <a:gd name="T1" fmla="*/ 1 h 23"/>
                <a:gd name="T2" fmla="*/ 60 w 60"/>
                <a:gd name="T3" fmla="*/ 1 h 23"/>
                <a:gd name="T4" fmla="*/ 60 w 60"/>
                <a:gd name="T5" fmla="*/ 1 h 23"/>
                <a:gd name="T6" fmla="*/ 2 w 60"/>
                <a:gd name="T7" fmla="*/ 0 h 23"/>
                <a:gd name="T8" fmla="*/ 2 w 60"/>
                <a:gd name="T9" fmla="*/ 0 h 23"/>
                <a:gd name="T10" fmla="*/ 7 w 60"/>
                <a:gd name="T11" fmla="*/ 23 h 23"/>
                <a:gd name="T12" fmla="*/ 2 w 60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23">
                  <a:moveTo>
                    <a:pt x="60" y="1"/>
                  </a:move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2" y="16"/>
                    <a:pt x="7" y="23"/>
                  </a:cubicBezTo>
                  <a:cubicBezTo>
                    <a:pt x="2" y="16"/>
                    <a:pt x="0" y="8"/>
                    <a:pt x="2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368"/>
            <p:cNvSpPr>
              <a:spLocks/>
            </p:cNvSpPr>
            <p:nvPr/>
          </p:nvSpPr>
          <p:spPr bwMode="auto">
            <a:xfrm>
              <a:off x="3458756" y="7385738"/>
              <a:ext cx="122926" cy="78464"/>
            </a:xfrm>
            <a:custGeom>
              <a:avLst/>
              <a:gdLst>
                <a:gd name="T0" fmla="*/ 59 w 60"/>
                <a:gd name="T1" fmla="*/ 0 h 38"/>
                <a:gd name="T2" fmla="*/ 2 w 60"/>
                <a:gd name="T3" fmla="*/ 0 h 38"/>
                <a:gd name="T4" fmla="*/ 7 w 60"/>
                <a:gd name="T5" fmla="*/ 23 h 38"/>
                <a:gd name="T6" fmla="*/ 9 w 60"/>
                <a:gd name="T7" fmla="*/ 25 h 38"/>
                <a:gd name="T8" fmla="*/ 22 w 60"/>
                <a:gd name="T9" fmla="*/ 38 h 38"/>
                <a:gd name="T10" fmla="*/ 29 w 60"/>
                <a:gd name="T11" fmla="*/ 32 h 38"/>
                <a:gd name="T12" fmla="*/ 53 w 60"/>
                <a:gd name="T13" fmla="*/ 8 h 38"/>
                <a:gd name="T14" fmla="*/ 60 w 60"/>
                <a:gd name="T15" fmla="*/ 1 h 38"/>
                <a:gd name="T16" fmla="*/ 60 w 60"/>
                <a:gd name="T17" fmla="*/ 1 h 38"/>
                <a:gd name="T18" fmla="*/ 59 w 60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8">
                  <a:moveTo>
                    <a:pt x="5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2" y="16"/>
                    <a:pt x="7" y="23"/>
                  </a:cubicBezTo>
                  <a:cubicBezTo>
                    <a:pt x="8" y="24"/>
                    <a:pt x="8" y="25"/>
                    <a:pt x="9" y="25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74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89" name="组合 588"/>
          <p:cNvGrpSpPr/>
          <p:nvPr/>
        </p:nvGrpSpPr>
        <p:grpSpPr>
          <a:xfrm>
            <a:off x="5330743" y="6067271"/>
            <a:ext cx="499036" cy="499034"/>
            <a:chOff x="3942615" y="7311634"/>
            <a:chExt cx="259803" cy="259802"/>
          </a:xfrm>
        </p:grpSpPr>
        <p:sp>
          <p:nvSpPr>
            <p:cNvPr id="590" name="Freeform 2369"/>
            <p:cNvSpPr>
              <a:spLocks/>
            </p:cNvSpPr>
            <p:nvPr/>
          </p:nvSpPr>
          <p:spPr bwMode="auto">
            <a:xfrm>
              <a:off x="3942615" y="7322095"/>
              <a:ext cx="161286" cy="160415"/>
            </a:xfrm>
            <a:custGeom>
              <a:avLst/>
              <a:gdLst>
                <a:gd name="T0" fmla="*/ 58 w 78"/>
                <a:gd name="T1" fmla="*/ 74 h 78"/>
                <a:gd name="T2" fmla="*/ 44 w 78"/>
                <a:gd name="T3" fmla="*/ 59 h 78"/>
                <a:gd name="T4" fmla="*/ 60 w 78"/>
                <a:gd name="T5" fmla="*/ 43 h 78"/>
                <a:gd name="T6" fmla="*/ 74 w 78"/>
                <a:gd name="T7" fmla="*/ 58 h 78"/>
                <a:gd name="T8" fmla="*/ 78 w 78"/>
                <a:gd name="T9" fmla="*/ 54 h 78"/>
                <a:gd name="T10" fmla="*/ 64 w 78"/>
                <a:gd name="T11" fmla="*/ 39 h 78"/>
                <a:gd name="T12" fmla="*/ 71 w 78"/>
                <a:gd name="T13" fmla="*/ 32 h 78"/>
                <a:gd name="T14" fmla="*/ 58 w 78"/>
                <a:gd name="T15" fmla="*/ 19 h 78"/>
                <a:gd name="T16" fmla="*/ 24 w 78"/>
                <a:gd name="T17" fmla="*/ 16 h 78"/>
                <a:gd name="T18" fmla="*/ 7 w 78"/>
                <a:gd name="T19" fmla="*/ 0 h 78"/>
                <a:gd name="T20" fmla="*/ 0 w 78"/>
                <a:gd name="T21" fmla="*/ 6 h 78"/>
                <a:gd name="T22" fmla="*/ 17 w 78"/>
                <a:gd name="T23" fmla="*/ 23 h 78"/>
                <a:gd name="T24" fmla="*/ 20 w 78"/>
                <a:gd name="T25" fmla="*/ 57 h 78"/>
                <a:gd name="T26" fmla="*/ 33 w 78"/>
                <a:gd name="T27" fmla="*/ 70 h 78"/>
                <a:gd name="T28" fmla="*/ 40 w 78"/>
                <a:gd name="T29" fmla="*/ 63 h 78"/>
                <a:gd name="T30" fmla="*/ 54 w 78"/>
                <a:gd name="T31" fmla="*/ 78 h 78"/>
                <a:gd name="T32" fmla="*/ 58 w 78"/>
                <a:gd name="T33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78">
                  <a:moveTo>
                    <a:pt x="58" y="74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49" y="10"/>
                    <a:pt x="34" y="9"/>
                    <a:pt x="24" y="1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33"/>
                    <a:pt x="11" y="48"/>
                    <a:pt x="20" y="57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8" y="74"/>
                    <a:pt x="58" y="74"/>
                    <a:pt x="58" y="74"/>
                  </a:cubicBezTo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370"/>
            <p:cNvSpPr>
              <a:spLocks/>
            </p:cNvSpPr>
            <p:nvPr/>
          </p:nvSpPr>
          <p:spPr bwMode="auto">
            <a:xfrm>
              <a:off x="4048105" y="7424970"/>
              <a:ext cx="146466" cy="146466"/>
            </a:xfrm>
            <a:custGeom>
              <a:avLst/>
              <a:gdLst>
                <a:gd name="T0" fmla="*/ 54 w 71"/>
                <a:gd name="T1" fmla="*/ 47 h 71"/>
                <a:gd name="T2" fmla="*/ 51 w 71"/>
                <a:gd name="T3" fmla="*/ 13 h 71"/>
                <a:gd name="T4" fmla="*/ 38 w 71"/>
                <a:gd name="T5" fmla="*/ 0 h 71"/>
                <a:gd name="T6" fmla="*/ 0 w 71"/>
                <a:gd name="T7" fmla="*/ 38 h 71"/>
                <a:gd name="T8" fmla="*/ 13 w 71"/>
                <a:gd name="T9" fmla="*/ 51 h 71"/>
                <a:gd name="T10" fmla="*/ 47 w 71"/>
                <a:gd name="T11" fmla="*/ 54 h 71"/>
                <a:gd name="T12" fmla="*/ 64 w 71"/>
                <a:gd name="T13" fmla="*/ 71 h 71"/>
                <a:gd name="T14" fmla="*/ 71 w 71"/>
                <a:gd name="T15" fmla="*/ 65 h 71"/>
                <a:gd name="T16" fmla="*/ 54 w 71"/>
                <a:gd name="T17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71">
                  <a:moveTo>
                    <a:pt x="54" y="47"/>
                  </a:moveTo>
                  <a:cubicBezTo>
                    <a:pt x="61" y="36"/>
                    <a:pt x="60" y="22"/>
                    <a:pt x="51" y="1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22" y="60"/>
                    <a:pt x="36" y="61"/>
                    <a:pt x="47" y="54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54" y="47"/>
                    <a:pt x="54" y="47"/>
                    <a:pt x="54" y="47"/>
                  </a:cubicBezTo>
                </a:path>
              </a:pathLst>
            </a:custGeom>
            <a:solidFill>
              <a:srgbClr val="F1D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2371"/>
            <p:cNvSpPr>
              <a:spLocks/>
            </p:cNvSpPr>
            <p:nvPr/>
          </p:nvSpPr>
          <p:spPr bwMode="auto">
            <a:xfrm>
              <a:off x="4084722" y="7538307"/>
              <a:ext cx="29642" cy="6103"/>
            </a:xfrm>
            <a:custGeom>
              <a:avLst/>
              <a:gdLst>
                <a:gd name="T0" fmla="*/ 0 w 14"/>
                <a:gd name="T1" fmla="*/ 0 h 3"/>
                <a:gd name="T2" fmla="*/ 13 w 14"/>
                <a:gd name="T3" fmla="*/ 3 h 3"/>
                <a:gd name="T4" fmla="*/ 14 w 14"/>
                <a:gd name="T5" fmla="*/ 3 h 3"/>
                <a:gd name="T6" fmla="*/ 14 w 14"/>
                <a:gd name="T7" fmla="*/ 3 h 3"/>
                <a:gd name="T8" fmla="*/ 0 w 1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2"/>
                    <a:pt x="9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3"/>
                    <a:pt x="4" y="2"/>
                    <a:pt x="0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372"/>
            <p:cNvSpPr>
              <a:spLocks/>
            </p:cNvSpPr>
            <p:nvPr/>
          </p:nvSpPr>
          <p:spPr bwMode="auto">
            <a:xfrm>
              <a:off x="4048105" y="7503434"/>
              <a:ext cx="117696" cy="40975"/>
            </a:xfrm>
            <a:custGeom>
              <a:avLst/>
              <a:gdLst>
                <a:gd name="T0" fmla="*/ 57 w 57"/>
                <a:gd name="T1" fmla="*/ 0 h 20"/>
                <a:gd name="T2" fmla="*/ 0 w 57"/>
                <a:gd name="T3" fmla="*/ 0 h 20"/>
                <a:gd name="T4" fmla="*/ 13 w 57"/>
                <a:gd name="T5" fmla="*/ 12 h 20"/>
                <a:gd name="T6" fmla="*/ 18 w 57"/>
                <a:gd name="T7" fmla="*/ 17 h 20"/>
                <a:gd name="T8" fmla="*/ 32 w 57"/>
                <a:gd name="T9" fmla="*/ 20 h 20"/>
                <a:gd name="T10" fmla="*/ 32 w 57"/>
                <a:gd name="T11" fmla="*/ 20 h 20"/>
                <a:gd name="T12" fmla="*/ 47 w 57"/>
                <a:gd name="T13" fmla="*/ 16 h 20"/>
                <a:gd name="T14" fmla="*/ 54 w 57"/>
                <a:gd name="T15" fmla="*/ 9 h 20"/>
                <a:gd name="T16" fmla="*/ 57 w 5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0">
                  <a:moveTo>
                    <a:pt x="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5" y="14"/>
                    <a:pt x="16" y="16"/>
                    <a:pt x="18" y="17"/>
                  </a:cubicBezTo>
                  <a:cubicBezTo>
                    <a:pt x="22" y="19"/>
                    <a:pt x="27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7" y="20"/>
                    <a:pt x="42" y="19"/>
                    <a:pt x="47" y="16"/>
                  </a:cubicBezTo>
                  <a:cubicBezTo>
                    <a:pt x="51" y="13"/>
                    <a:pt x="54" y="9"/>
                    <a:pt x="54" y="9"/>
                  </a:cubicBezTo>
                  <a:cubicBezTo>
                    <a:pt x="55" y="6"/>
                    <a:pt x="57" y="3"/>
                    <a:pt x="57" y="0"/>
                  </a:cubicBezTo>
                </a:path>
              </a:pathLst>
            </a:custGeom>
            <a:solidFill>
              <a:srgbClr val="D5B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2373"/>
            <p:cNvSpPr>
              <a:spLocks noEditPoints="1"/>
            </p:cNvSpPr>
            <p:nvPr/>
          </p:nvSpPr>
          <p:spPr bwMode="auto">
            <a:xfrm>
              <a:off x="3965283" y="7388354"/>
              <a:ext cx="123798" cy="51437"/>
            </a:xfrm>
            <a:custGeom>
              <a:avLst/>
              <a:gdLst>
                <a:gd name="T0" fmla="*/ 2 w 60"/>
                <a:gd name="T1" fmla="*/ 0 h 25"/>
                <a:gd name="T2" fmla="*/ 2 w 60"/>
                <a:gd name="T3" fmla="*/ 0 h 25"/>
                <a:gd name="T4" fmla="*/ 9 w 60"/>
                <a:gd name="T5" fmla="*/ 25 h 25"/>
                <a:gd name="T6" fmla="*/ 9 w 60"/>
                <a:gd name="T7" fmla="*/ 25 h 25"/>
                <a:gd name="T8" fmla="*/ 2 w 60"/>
                <a:gd name="T9" fmla="*/ 0 h 25"/>
                <a:gd name="T10" fmla="*/ 59 w 60"/>
                <a:gd name="T11" fmla="*/ 0 h 25"/>
                <a:gd name="T12" fmla="*/ 59 w 60"/>
                <a:gd name="T13" fmla="*/ 0 h 25"/>
                <a:gd name="T14" fmla="*/ 60 w 60"/>
                <a:gd name="T15" fmla="*/ 0 h 25"/>
                <a:gd name="T16" fmla="*/ 59 w 60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2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2" y="18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2" y="18"/>
                    <a:pt x="0" y="8"/>
                    <a:pt x="2" y="0"/>
                  </a:cubicBezTo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2374"/>
            <p:cNvSpPr>
              <a:spLocks/>
            </p:cNvSpPr>
            <p:nvPr/>
          </p:nvSpPr>
          <p:spPr bwMode="auto">
            <a:xfrm>
              <a:off x="3965283" y="7388354"/>
              <a:ext cx="123798" cy="77592"/>
            </a:xfrm>
            <a:custGeom>
              <a:avLst/>
              <a:gdLst>
                <a:gd name="T0" fmla="*/ 59 w 60"/>
                <a:gd name="T1" fmla="*/ 0 h 38"/>
                <a:gd name="T2" fmla="*/ 2 w 60"/>
                <a:gd name="T3" fmla="*/ 0 h 38"/>
                <a:gd name="T4" fmla="*/ 9 w 60"/>
                <a:gd name="T5" fmla="*/ 25 h 38"/>
                <a:gd name="T6" fmla="*/ 22 w 60"/>
                <a:gd name="T7" fmla="*/ 38 h 38"/>
                <a:gd name="T8" fmla="*/ 29 w 60"/>
                <a:gd name="T9" fmla="*/ 31 h 38"/>
                <a:gd name="T10" fmla="*/ 53 w 60"/>
                <a:gd name="T11" fmla="*/ 7 h 38"/>
                <a:gd name="T12" fmla="*/ 60 w 60"/>
                <a:gd name="T13" fmla="*/ 0 h 38"/>
                <a:gd name="T14" fmla="*/ 59 w 60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38">
                  <a:moveTo>
                    <a:pt x="5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2" y="18"/>
                    <a:pt x="9" y="25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74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375"/>
            <p:cNvSpPr>
              <a:spLocks noEditPoints="1"/>
            </p:cNvSpPr>
            <p:nvPr/>
          </p:nvSpPr>
          <p:spPr bwMode="auto">
            <a:xfrm>
              <a:off x="4066414" y="7311634"/>
              <a:ext cx="136004" cy="136004"/>
            </a:xfrm>
            <a:custGeom>
              <a:avLst/>
              <a:gdLst>
                <a:gd name="T0" fmla="*/ 54 w 66"/>
                <a:gd name="T1" fmla="*/ 54 h 66"/>
                <a:gd name="T2" fmla="*/ 54 w 66"/>
                <a:gd name="T3" fmla="*/ 12 h 66"/>
                <a:gd name="T4" fmla="*/ 12 w 66"/>
                <a:gd name="T5" fmla="*/ 12 h 66"/>
                <a:gd name="T6" fmla="*/ 12 w 66"/>
                <a:gd name="T7" fmla="*/ 54 h 66"/>
                <a:gd name="T8" fmla="*/ 54 w 66"/>
                <a:gd name="T9" fmla="*/ 54 h 66"/>
                <a:gd name="T10" fmla="*/ 17 w 66"/>
                <a:gd name="T11" fmla="*/ 17 h 66"/>
                <a:gd name="T12" fmla="*/ 44 w 66"/>
                <a:gd name="T13" fmla="*/ 14 h 66"/>
                <a:gd name="T14" fmla="*/ 13 w 66"/>
                <a:gd name="T15" fmla="*/ 45 h 66"/>
                <a:gd name="T16" fmla="*/ 17 w 66"/>
                <a:gd name="T17" fmla="*/ 17 h 66"/>
                <a:gd name="T18" fmla="*/ 21 w 66"/>
                <a:gd name="T19" fmla="*/ 53 h 66"/>
                <a:gd name="T20" fmla="*/ 52 w 66"/>
                <a:gd name="T21" fmla="*/ 22 h 66"/>
                <a:gd name="T22" fmla="*/ 49 w 66"/>
                <a:gd name="T23" fmla="*/ 49 h 66"/>
                <a:gd name="T24" fmla="*/ 21 w 66"/>
                <a:gd name="T25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6">
                  <a:moveTo>
                    <a:pt x="54" y="54"/>
                  </a:moveTo>
                  <a:cubicBezTo>
                    <a:pt x="66" y="43"/>
                    <a:pt x="66" y="24"/>
                    <a:pt x="54" y="12"/>
                  </a:cubicBezTo>
                  <a:cubicBezTo>
                    <a:pt x="42" y="0"/>
                    <a:pt x="23" y="0"/>
                    <a:pt x="12" y="12"/>
                  </a:cubicBezTo>
                  <a:cubicBezTo>
                    <a:pt x="0" y="24"/>
                    <a:pt x="0" y="43"/>
                    <a:pt x="12" y="54"/>
                  </a:cubicBezTo>
                  <a:cubicBezTo>
                    <a:pt x="23" y="66"/>
                    <a:pt x="42" y="66"/>
                    <a:pt x="54" y="54"/>
                  </a:cubicBezTo>
                  <a:close/>
                  <a:moveTo>
                    <a:pt x="17" y="17"/>
                  </a:moveTo>
                  <a:cubicBezTo>
                    <a:pt x="24" y="10"/>
                    <a:pt x="35" y="9"/>
                    <a:pt x="44" y="14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8" y="36"/>
                    <a:pt x="9" y="25"/>
                    <a:pt x="17" y="17"/>
                  </a:cubicBezTo>
                  <a:close/>
                  <a:moveTo>
                    <a:pt x="21" y="53"/>
                  </a:moveTo>
                  <a:cubicBezTo>
                    <a:pt x="52" y="22"/>
                    <a:pt x="52" y="22"/>
                    <a:pt x="52" y="22"/>
                  </a:cubicBezTo>
                  <a:cubicBezTo>
                    <a:pt x="57" y="30"/>
                    <a:pt x="56" y="42"/>
                    <a:pt x="49" y="49"/>
                  </a:cubicBezTo>
                  <a:cubicBezTo>
                    <a:pt x="41" y="57"/>
                    <a:pt x="30" y="58"/>
                    <a:pt x="21" y="53"/>
                  </a:cubicBez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7" name="组合 596"/>
          <p:cNvGrpSpPr/>
          <p:nvPr/>
        </p:nvGrpSpPr>
        <p:grpSpPr>
          <a:xfrm>
            <a:off x="6386217" y="6075644"/>
            <a:ext cx="478940" cy="482288"/>
            <a:chOff x="4477040" y="7320352"/>
            <a:chExt cx="249341" cy="251084"/>
          </a:xfrm>
        </p:grpSpPr>
        <p:sp>
          <p:nvSpPr>
            <p:cNvPr id="598" name="Freeform 2376"/>
            <p:cNvSpPr>
              <a:spLocks/>
            </p:cNvSpPr>
            <p:nvPr/>
          </p:nvSpPr>
          <p:spPr bwMode="auto">
            <a:xfrm>
              <a:off x="4477040" y="7322095"/>
              <a:ext cx="158671" cy="160415"/>
            </a:xfrm>
            <a:custGeom>
              <a:avLst/>
              <a:gdLst>
                <a:gd name="T0" fmla="*/ 57 w 77"/>
                <a:gd name="T1" fmla="*/ 74 h 78"/>
                <a:gd name="T2" fmla="*/ 43 w 77"/>
                <a:gd name="T3" fmla="*/ 59 h 78"/>
                <a:gd name="T4" fmla="*/ 59 w 77"/>
                <a:gd name="T5" fmla="*/ 43 h 78"/>
                <a:gd name="T6" fmla="*/ 73 w 77"/>
                <a:gd name="T7" fmla="*/ 58 h 78"/>
                <a:gd name="T8" fmla="*/ 77 w 77"/>
                <a:gd name="T9" fmla="*/ 54 h 78"/>
                <a:gd name="T10" fmla="*/ 63 w 77"/>
                <a:gd name="T11" fmla="*/ 39 h 78"/>
                <a:gd name="T12" fmla="*/ 70 w 77"/>
                <a:gd name="T13" fmla="*/ 32 h 78"/>
                <a:gd name="T14" fmla="*/ 57 w 77"/>
                <a:gd name="T15" fmla="*/ 19 h 78"/>
                <a:gd name="T16" fmla="*/ 23 w 77"/>
                <a:gd name="T17" fmla="*/ 16 h 78"/>
                <a:gd name="T18" fmla="*/ 6 w 77"/>
                <a:gd name="T19" fmla="*/ 0 h 78"/>
                <a:gd name="T20" fmla="*/ 0 w 77"/>
                <a:gd name="T21" fmla="*/ 6 h 78"/>
                <a:gd name="T22" fmla="*/ 16 w 77"/>
                <a:gd name="T23" fmla="*/ 23 h 78"/>
                <a:gd name="T24" fmla="*/ 19 w 77"/>
                <a:gd name="T25" fmla="*/ 57 h 78"/>
                <a:gd name="T26" fmla="*/ 32 w 77"/>
                <a:gd name="T27" fmla="*/ 70 h 78"/>
                <a:gd name="T28" fmla="*/ 39 w 77"/>
                <a:gd name="T29" fmla="*/ 63 h 78"/>
                <a:gd name="T30" fmla="*/ 53 w 77"/>
                <a:gd name="T31" fmla="*/ 78 h 78"/>
                <a:gd name="T32" fmla="*/ 57 w 77"/>
                <a:gd name="T33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8">
                  <a:moveTo>
                    <a:pt x="57" y="74"/>
                  </a:moveTo>
                  <a:cubicBezTo>
                    <a:pt x="43" y="59"/>
                    <a:pt x="43" y="59"/>
                    <a:pt x="43" y="59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48" y="10"/>
                    <a:pt x="33" y="9"/>
                    <a:pt x="23" y="1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9" y="33"/>
                    <a:pt x="10" y="48"/>
                    <a:pt x="19" y="57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7" y="74"/>
                    <a:pt x="57" y="74"/>
                    <a:pt x="57" y="74"/>
                  </a:cubicBezTo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2377"/>
            <p:cNvSpPr>
              <a:spLocks/>
            </p:cNvSpPr>
            <p:nvPr/>
          </p:nvSpPr>
          <p:spPr bwMode="auto">
            <a:xfrm>
              <a:off x="4579915" y="7424970"/>
              <a:ext cx="146466" cy="146466"/>
            </a:xfrm>
            <a:custGeom>
              <a:avLst/>
              <a:gdLst>
                <a:gd name="T0" fmla="*/ 54 w 71"/>
                <a:gd name="T1" fmla="*/ 47 h 71"/>
                <a:gd name="T2" fmla="*/ 51 w 71"/>
                <a:gd name="T3" fmla="*/ 13 h 71"/>
                <a:gd name="T4" fmla="*/ 38 w 71"/>
                <a:gd name="T5" fmla="*/ 0 h 71"/>
                <a:gd name="T6" fmla="*/ 0 w 71"/>
                <a:gd name="T7" fmla="*/ 38 h 71"/>
                <a:gd name="T8" fmla="*/ 13 w 71"/>
                <a:gd name="T9" fmla="*/ 51 h 71"/>
                <a:gd name="T10" fmla="*/ 47 w 71"/>
                <a:gd name="T11" fmla="*/ 54 h 71"/>
                <a:gd name="T12" fmla="*/ 65 w 71"/>
                <a:gd name="T13" fmla="*/ 71 h 71"/>
                <a:gd name="T14" fmla="*/ 71 w 71"/>
                <a:gd name="T15" fmla="*/ 65 h 71"/>
                <a:gd name="T16" fmla="*/ 54 w 71"/>
                <a:gd name="T17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71">
                  <a:moveTo>
                    <a:pt x="54" y="47"/>
                  </a:moveTo>
                  <a:cubicBezTo>
                    <a:pt x="61" y="36"/>
                    <a:pt x="60" y="22"/>
                    <a:pt x="51" y="1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22" y="60"/>
                    <a:pt x="36" y="61"/>
                    <a:pt x="47" y="54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54" y="47"/>
                    <a:pt x="54" y="47"/>
                    <a:pt x="54" y="47"/>
                  </a:cubicBezTo>
                </a:path>
              </a:pathLst>
            </a:custGeom>
            <a:solidFill>
              <a:srgbClr val="F1D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2378"/>
            <p:cNvSpPr>
              <a:spLocks/>
            </p:cNvSpPr>
            <p:nvPr/>
          </p:nvSpPr>
          <p:spPr bwMode="auto">
            <a:xfrm>
              <a:off x="4617403" y="7538307"/>
              <a:ext cx="28770" cy="6103"/>
            </a:xfrm>
            <a:custGeom>
              <a:avLst/>
              <a:gdLst>
                <a:gd name="T0" fmla="*/ 0 w 14"/>
                <a:gd name="T1" fmla="*/ 0 h 3"/>
                <a:gd name="T2" fmla="*/ 13 w 14"/>
                <a:gd name="T3" fmla="*/ 3 h 3"/>
                <a:gd name="T4" fmla="*/ 14 w 14"/>
                <a:gd name="T5" fmla="*/ 3 h 3"/>
                <a:gd name="T6" fmla="*/ 14 w 14"/>
                <a:gd name="T7" fmla="*/ 3 h 3"/>
                <a:gd name="T8" fmla="*/ 0 w 1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2"/>
                    <a:pt x="9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2379"/>
            <p:cNvSpPr>
              <a:spLocks/>
            </p:cNvSpPr>
            <p:nvPr/>
          </p:nvSpPr>
          <p:spPr bwMode="auto">
            <a:xfrm>
              <a:off x="4581658" y="7503434"/>
              <a:ext cx="117696" cy="40975"/>
            </a:xfrm>
            <a:custGeom>
              <a:avLst/>
              <a:gdLst>
                <a:gd name="T0" fmla="*/ 57 w 57"/>
                <a:gd name="T1" fmla="*/ 0 h 20"/>
                <a:gd name="T2" fmla="*/ 0 w 57"/>
                <a:gd name="T3" fmla="*/ 0 h 20"/>
                <a:gd name="T4" fmla="*/ 12 w 57"/>
                <a:gd name="T5" fmla="*/ 12 h 20"/>
                <a:gd name="T6" fmla="*/ 17 w 57"/>
                <a:gd name="T7" fmla="*/ 17 h 20"/>
                <a:gd name="T8" fmla="*/ 31 w 57"/>
                <a:gd name="T9" fmla="*/ 20 h 20"/>
                <a:gd name="T10" fmla="*/ 31 w 57"/>
                <a:gd name="T11" fmla="*/ 20 h 20"/>
                <a:gd name="T12" fmla="*/ 46 w 57"/>
                <a:gd name="T13" fmla="*/ 16 h 20"/>
                <a:gd name="T14" fmla="*/ 53 w 57"/>
                <a:gd name="T15" fmla="*/ 9 h 20"/>
                <a:gd name="T16" fmla="*/ 57 w 5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0">
                  <a:moveTo>
                    <a:pt x="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4"/>
                    <a:pt x="15" y="16"/>
                    <a:pt x="17" y="17"/>
                  </a:cubicBezTo>
                  <a:cubicBezTo>
                    <a:pt x="22" y="19"/>
                    <a:pt x="26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6" y="20"/>
                    <a:pt x="41" y="19"/>
                    <a:pt x="46" y="16"/>
                  </a:cubicBezTo>
                  <a:cubicBezTo>
                    <a:pt x="50" y="13"/>
                    <a:pt x="53" y="9"/>
                    <a:pt x="53" y="9"/>
                  </a:cubicBezTo>
                  <a:cubicBezTo>
                    <a:pt x="54" y="6"/>
                    <a:pt x="56" y="3"/>
                    <a:pt x="57" y="0"/>
                  </a:cubicBezTo>
                </a:path>
              </a:pathLst>
            </a:custGeom>
            <a:solidFill>
              <a:srgbClr val="D5B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2380"/>
            <p:cNvSpPr>
              <a:spLocks/>
            </p:cNvSpPr>
            <p:nvPr/>
          </p:nvSpPr>
          <p:spPr bwMode="auto">
            <a:xfrm>
              <a:off x="4497092" y="7388354"/>
              <a:ext cx="14821" cy="45335"/>
            </a:xfrm>
            <a:custGeom>
              <a:avLst/>
              <a:gdLst>
                <a:gd name="T0" fmla="*/ 2 w 7"/>
                <a:gd name="T1" fmla="*/ 0 h 22"/>
                <a:gd name="T2" fmla="*/ 2 w 7"/>
                <a:gd name="T3" fmla="*/ 0 h 22"/>
                <a:gd name="T4" fmla="*/ 7 w 7"/>
                <a:gd name="T5" fmla="*/ 22 h 22"/>
                <a:gd name="T6" fmla="*/ 2 w 7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7"/>
                    <a:pt x="2" y="15"/>
                    <a:pt x="7" y="22"/>
                  </a:cubicBezTo>
                  <a:cubicBezTo>
                    <a:pt x="2" y="15"/>
                    <a:pt x="0" y="7"/>
                    <a:pt x="2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2381"/>
            <p:cNvSpPr>
              <a:spLocks/>
            </p:cNvSpPr>
            <p:nvPr/>
          </p:nvSpPr>
          <p:spPr bwMode="auto">
            <a:xfrm>
              <a:off x="4497092" y="7388354"/>
              <a:ext cx="123798" cy="77592"/>
            </a:xfrm>
            <a:custGeom>
              <a:avLst/>
              <a:gdLst>
                <a:gd name="T0" fmla="*/ 59 w 60"/>
                <a:gd name="T1" fmla="*/ 0 h 38"/>
                <a:gd name="T2" fmla="*/ 2 w 60"/>
                <a:gd name="T3" fmla="*/ 0 h 38"/>
                <a:gd name="T4" fmla="*/ 7 w 60"/>
                <a:gd name="T5" fmla="*/ 22 h 38"/>
                <a:gd name="T6" fmla="*/ 9 w 60"/>
                <a:gd name="T7" fmla="*/ 25 h 38"/>
                <a:gd name="T8" fmla="*/ 22 w 60"/>
                <a:gd name="T9" fmla="*/ 38 h 38"/>
                <a:gd name="T10" fmla="*/ 29 w 60"/>
                <a:gd name="T11" fmla="*/ 31 h 38"/>
                <a:gd name="T12" fmla="*/ 53 w 60"/>
                <a:gd name="T13" fmla="*/ 7 h 38"/>
                <a:gd name="T14" fmla="*/ 60 w 60"/>
                <a:gd name="T15" fmla="*/ 0 h 38"/>
                <a:gd name="T16" fmla="*/ 59 w 6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8">
                  <a:moveTo>
                    <a:pt x="5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7"/>
                    <a:pt x="2" y="15"/>
                    <a:pt x="7" y="22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74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2382"/>
            <p:cNvSpPr>
              <a:spLocks noEditPoints="1"/>
            </p:cNvSpPr>
            <p:nvPr/>
          </p:nvSpPr>
          <p:spPr bwMode="auto">
            <a:xfrm>
              <a:off x="4608685" y="7320352"/>
              <a:ext cx="113336" cy="113336"/>
            </a:xfrm>
            <a:custGeom>
              <a:avLst/>
              <a:gdLst>
                <a:gd name="T0" fmla="*/ 28 w 55"/>
                <a:gd name="T1" fmla="*/ 0 h 55"/>
                <a:gd name="T2" fmla="*/ 0 w 55"/>
                <a:gd name="T3" fmla="*/ 28 h 55"/>
                <a:gd name="T4" fmla="*/ 28 w 55"/>
                <a:gd name="T5" fmla="*/ 55 h 55"/>
                <a:gd name="T6" fmla="*/ 55 w 55"/>
                <a:gd name="T7" fmla="*/ 28 h 55"/>
                <a:gd name="T8" fmla="*/ 28 w 55"/>
                <a:gd name="T9" fmla="*/ 0 h 55"/>
                <a:gd name="T10" fmla="*/ 28 w 55"/>
                <a:gd name="T11" fmla="*/ 49 h 55"/>
                <a:gd name="T12" fmla="*/ 7 w 55"/>
                <a:gd name="T13" fmla="*/ 28 h 55"/>
                <a:gd name="T14" fmla="*/ 28 w 55"/>
                <a:gd name="T15" fmla="*/ 7 h 55"/>
                <a:gd name="T16" fmla="*/ 49 w 55"/>
                <a:gd name="T17" fmla="*/ 28 h 55"/>
                <a:gd name="T18" fmla="*/ 28 w 55"/>
                <a:gd name="T19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5">
                  <a:moveTo>
                    <a:pt x="28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43"/>
                    <a:pt x="12" y="55"/>
                    <a:pt x="28" y="55"/>
                  </a:cubicBezTo>
                  <a:cubicBezTo>
                    <a:pt x="43" y="55"/>
                    <a:pt x="55" y="43"/>
                    <a:pt x="55" y="28"/>
                  </a:cubicBezTo>
                  <a:cubicBezTo>
                    <a:pt x="55" y="12"/>
                    <a:pt x="43" y="0"/>
                    <a:pt x="28" y="0"/>
                  </a:cubicBezTo>
                  <a:close/>
                  <a:moveTo>
                    <a:pt x="28" y="49"/>
                  </a:moveTo>
                  <a:cubicBezTo>
                    <a:pt x="16" y="49"/>
                    <a:pt x="7" y="39"/>
                    <a:pt x="7" y="28"/>
                  </a:cubicBezTo>
                  <a:cubicBezTo>
                    <a:pt x="7" y="16"/>
                    <a:pt x="16" y="7"/>
                    <a:pt x="28" y="7"/>
                  </a:cubicBezTo>
                  <a:cubicBezTo>
                    <a:pt x="39" y="7"/>
                    <a:pt x="49" y="16"/>
                    <a:pt x="49" y="28"/>
                  </a:cubicBezTo>
                  <a:cubicBezTo>
                    <a:pt x="49" y="39"/>
                    <a:pt x="39" y="49"/>
                    <a:pt x="28" y="49"/>
                  </a:cubicBez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2383"/>
            <p:cNvSpPr>
              <a:spLocks/>
            </p:cNvSpPr>
            <p:nvPr/>
          </p:nvSpPr>
          <p:spPr bwMode="auto">
            <a:xfrm>
              <a:off x="4637455" y="7350865"/>
              <a:ext cx="55796" cy="51437"/>
            </a:xfrm>
            <a:custGeom>
              <a:avLst/>
              <a:gdLst>
                <a:gd name="T0" fmla="*/ 43 w 64"/>
                <a:gd name="T1" fmla="*/ 0 h 59"/>
                <a:gd name="T2" fmla="*/ 33 w 64"/>
                <a:gd name="T3" fmla="*/ 14 h 59"/>
                <a:gd name="T4" fmla="*/ 22 w 64"/>
                <a:gd name="T5" fmla="*/ 0 h 59"/>
                <a:gd name="T6" fmla="*/ 0 w 64"/>
                <a:gd name="T7" fmla="*/ 0 h 59"/>
                <a:gd name="T8" fmla="*/ 22 w 64"/>
                <a:gd name="T9" fmla="*/ 31 h 59"/>
                <a:gd name="T10" fmla="*/ 0 w 64"/>
                <a:gd name="T11" fmla="*/ 59 h 59"/>
                <a:gd name="T12" fmla="*/ 22 w 64"/>
                <a:gd name="T13" fmla="*/ 59 h 59"/>
                <a:gd name="T14" fmla="*/ 33 w 64"/>
                <a:gd name="T15" fmla="*/ 45 h 59"/>
                <a:gd name="T16" fmla="*/ 43 w 64"/>
                <a:gd name="T17" fmla="*/ 59 h 59"/>
                <a:gd name="T18" fmla="*/ 64 w 64"/>
                <a:gd name="T19" fmla="*/ 59 h 59"/>
                <a:gd name="T20" fmla="*/ 43 w 64"/>
                <a:gd name="T21" fmla="*/ 31 h 59"/>
                <a:gd name="T22" fmla="*/ 64 w 64"/>
                <a:gd name="T23" fmla="*/ 0 h 59"/>
                <a:gd name="T24" fmla="*/ 43 w 64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59">
                  <a:moveTo>
                    <a:pt x="43" y="0"/>
                  </a:moveTo>
                  <a:lnTo>
                    <a:pt x="33" y="14"/>
                  </a:lnTo>
                  <a:lnTo>
                    <a:pt x="22" y="0"/>
                  </a:lnTo>
                  <a:lnTo>
                    <a:pt x="0" y="0"/>
                  </a:lnTo>
                  <a:lnTo>
                    <a:pt x="22" y="31"/>
                  </a:lnTo>
                  <a:lnTo>
                    <a:pt x="0" y="59"/>
                  </a:lnTo>
                  <a:lnTo>
                    <a:pt x="22" y="59"/>
                  </a:lnTo>
                  <a:lnTo>
                    <a:pt x="33" y="45"/>
                  </a:lnTo>
                  <a:lnTo>
                    <a:pt x="43" y="59"/>
                  </a:lnTo>
                  <a:lnTo>
                    <a:pt x="64" y="59"/>
                  </a:lnTo>
                  <a:lnTo>
                    <a:pt x="43" y="31"/>
                  </a:lnTo>
                  <a:lnTo>
                    <a:pt x="64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6" name="组合 605"/>
          <p:cNvGrpSpPr/>
          <p:nvPr/>
        </p:nvGrpSpPr>
        <p:grpSpPr>
          <a:xfrm>
            <a:off x="7376807" y="6099089"/>
            <a:ext cx="435399" cy="435399"/>
            <a:chOff x="4992285" y="7328198"/>
            <a:chExt cx="226673" cy="226673"/>
          </a:xfrm>
        </p:grpSpPr>
        <p:sp>
          <p:nvSpPr>
            <p:cNvPr id="607" name="Freeform 2384"/>
            <p:cNvSpPr>
              <a:spLocks/>
            </p:cNvSpPr>
            <p:nvPr/>
          </p:nvSpPr>
          <p:spPr bwMode="auto">
            <a:xfrm>
              <a:off x="5002747" y="7396200"/>
              <a:ext cx="40975" cy="28770"/>
            </a:xfrm>
            <a:custGeom>
              <a:avLst/>
              <a:gdLst>
                <a:gd name="T0" fmla="*/ 17 w 20"/>
                <a:gd name="T1" fmla="*/ 8 h 14"/>
                <a:gd name="T2" fmla="*/ 20 w 20"/>
                <a:gd name="T3" fmla="*/ 2 h 14"/>
                <a:gd name="T4" fmla="*/ 0 w 20"/>
                <a:gd name="T5" fmla="*/ 0 h 14"/>
                <a:gd name="T6" fmla="*/ 15 w 20"/>
                <a:gd name="T7" fmla="*/ 14 h 14"/>
                <a:gd name="T8" fmla="*/ 17 w 20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17" y="8"/>
                  </a:moveTo>
                  <a:cubicBezTo>
                    <a:pt x="18" y="5"/>
                    <a:pt x="19" y="4"/>
                    <a:pt x="2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2"/>
                    <a:pt x="16" y="10"/>
                    <a:pt x="17" y="8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2385"/>
            <p:cNvSpPr>
              <a:spLocks/>
            </p:cNvSpPr>
            <p:nvPr/>
          </p:nvSpPr>
          <p:spPr bwMode="auto">
            <a:xfrm>
              <a:off x="4992285" y="7437176"/>
              <a:ext cx="40975" cy="27026"/>
            </a:xfrm>
            <a:custGeom>
              <a:avLst/>
              <a:gdLst>
                <a:gd name="T0" fmla="*/ 19 w 20"/>
                <a:gd name="T1" fmla="*/ 0 h 13"/>
                <a:gd name="T2" fmla="*/ 0 w 20"/>
                <a:gd name="T3" fmla="*/ 8 h 13"/>
                <a:gd name="T4" fmla="*/ 20 w 20"/>
                <a:gd name="T5" fmla="*/ 13 h 13"/>
                <a:gd name="T6" fmla="*/ 19 w 20"/>
                <a:gd name="T7" fmla="*/ 6 h 13"/>
                <a:gd name="T8" fmla="*/ 19 w 2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">
                  <a:moveTo>
                    <a:pt x="19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1"/>
                    <a:pt x="19" y="9"/>
                    <a:pt x="19" y="6"/>
                  </a:cubicBezTo>
                  <a:cubicBezTo>
                    <a:pt x="19" y="4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2386"/>
            <p:cNvSpPr>
              <a:spLocks/>
            </p:cNvSpPr>
            <p:nvPr/>
          </p:nvSpPr>
          <p:spPr bwMode="auto">
            <a:xfrm>
              <a:off x="5169264" y="7459843"/>
              <a:ext cx="41847" cy="27026"/>
            </a:xfrm>
            <a:custGeom>
              <a:avLst/>
              <a:gdLst>
                <a:gd name="T0" fmla="*/ 3 w 20"/>
                <a:gd name="T1" fmla="*/ 6 h 13"/>
                <a:gd name="T2" fmla="*/ 0 w 20"/>
                <a:gd name="T3" fmla="*/ 12 h 13"/>
                <a:gd name="T4" fmla="*/ 20 w 20"/>
                <a:gd name="T5" fmla="*/ 13 h 13"/>
                <a:gd name="T6" fmla="*/ 5 w 20"/>
                <a:gd name="T7" fmla="*/ 0 h 13"/>
                <a:gd name="T8" fmla="*/ 3 w 2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">
                  <a:moveTo>
                    <a:pt x="3" y="6"/>
                  </a:moveTo>
                  <a:cubicBezTo>
                    <a:pt x="2" y="8"/>
                    <a:pt x="1" y="10"/>
                    <a:pt x="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4" y="4"/>
                    <a:pt x="3" y="6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2387"/>
            <p:cNvSpPr>
              <a:spLocks/>
            </p:cNvSpPr>
            <p:nvPr/>
          </p:nvSpPr>
          <p:spPr bwMode="auto">
            <a:xfrm>
              <a:off x="5177983" y="7420611"/>
              <a:ext cx="40975" cy="27026"/>
            </a:xfrm>
            <a:custGeom>
              <a:avLst/>
              <a:gdLst>
                <a:gd name="T0" fmla="*/ 2 w 20"/>
                <a:gd name="T1" fmla="*/ 13 h 13"/>
                <a:gd name="T2" fmla="*/ 20 w 20"/>
                <a:gd name="T3" fmla="*/ 4 h 13"/>
                <a:gd name="T4" fmla="*/ 0 w 20"/>
                <a:gd name="T5" fmla="*/ 0 h 13"/>
                <a:gd name="T6" fmla="*/ 2 w 20"/>
                <a:gd name="T7" fmla="*/ 6 h 13"/>
                <a:gd name="T8" fmla="*/ 2 w 2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">
                  <a:moveTo>
                    <a:pt x="2" y="13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8"/>
                    <a:pt x="2" y="11"/>
                    <a:pt x="2" y="13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2388"/>
            <p:cNvSpPr>
              <a:spLocks/>
            </p:cNvSpPr>
            <p:nvPr/>
          </p:nvSpPr>
          <p:spPr bwMode="auto">
            <a:xfrm>
              <a:off x="5157059" y="7373533"/>
              <a:ext cx="40975" cy="34873"/>
            </a:xfrm>
            <a:custGeom>
              <a:avLst/>
              <a:gdLst>
                <a:gd name="T0" fmla="*/ 8 w 20"/>
                <a:gd name="T1" fmla="*/ 17 h 17"/>
                <a:gd name="T2" fmla="*/ 20 w 20"/>
                <a:gd name="T3" fmla="*/ 0 h 17"/>
                <a:gd name="T4" fmla="*/ 0 w 20"/>
                <a:gd name="T5" fmla="*/ 6 h 17"/>
                <a:gd name="T6" fmla="*/ 5 w 20"/>
                <a:gd name="T7" fmla="*/ 12 h 17"/>
                <a:gd name="T8" fmla="*/ 8 w 2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8" y="1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3" y="10"/>
                    <a:pt x="5" y="12"/>
                  </a:cubicBezTo>
                  <a:cubicBezTo>
                    <a:pt x="6" y="13"/>
                    <a:pt x="7" y="15"/>
                    <a:pt x="8" y="17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2389"/>
            <p:cNvSpPr>
              <a:spLocks/>
            </p:cNvSpPr>
            <p:nvPr/>
          </p:nvSpPr>
          <p:spPr bwMode="auto">
            <a:xfrm>
              <a:off x="5123930" y="7338660"/>
              <a:ext cx="27026" cy="40975"/>
            </a:xfrm>
            <a:custGeom>
              <a:avLst/>
              <a:gdLst>
                <a:gd name="T0" fmla="*/ 6 w 13"/>
                <a:gd name="T1" fmla="*/ 17 h 20"/>
                <a:gd name="T2" fmla="*/ 12 w 13"/>
                <a:gd name="T3" fmla="*/ 20 h 20"/>
                <a:gd name="T4" fmla="*/ 13 w 13"/>
                <a:gd name="T5" fmla="*/ 0 h 20"/>
                <a:gd name="T6" fmla="*/ 0 w 13"/>
                <a:gd name="T7" fmla="*/ 14 h 20"/>
                <a:gd name="T8" fmla="*/ 6 w 13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6" y="17"/>
                  </a:moveTo>
                  <a:cubicBezTo>
                    <a:pt x="8" y="18"/>
                    <a:pt x="10" y="19"/>
                    <a:pt x="12" y="2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6"/>
                    <a:pt x="6" y="17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2390"/>
            <p:cNvSpPr>
              <a:spLocks/>
            </p:cNvSpPr>
            <p:nvPr/>
          </p:nvSpPr>
          <p:spPr bwMode="auto">
            <a:xfrm>
              <a:off x="5084698" y="7328198"/>
              <a:ext cx="27026" cy="40975"/>
            </a:xfrm>
            <a:custGeom>
              <a:avLst/>
              <a:gdLst>
                <a:gd name="T0" fmla="*/ 6 w 13"/>
                <a:gd name="T1" fmla="*/ 19 h 20"/>
                <a:gd name="T2" fmla="*/ 13 w 13"/>
                <a:gd name="T3" fmla="*/ 19 h 20"/>
                <a:gd name="T4" fmla="*/ 4 w 13"/>
                <a:gd name="T5" fmla="*/ 0 h 20"/>
                <a:gd name="T6" fmla="*/ 0 w 13"/>
                <a:gd name="T7" fmla="*/ 20 h 20"/>
                <a:gd name="T8" fmla="*/ 6 w 13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6" y="19"/>
                  </a:moveTo>
                  <a:cubicBezTo>
                    <a:pt x="8" y="19"/>
                    <a:pt x="11" y="18"/>
                    <a:pt x="13" y="1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9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391"/>
            <p:cNvSpPr>
              <a:spLocks/>
            </p:cNvSpPr>
            <p:nvPr/>
          </p:nvSpPr>
          <p:spPr bwMode="auto">
            <a:xfrm>
              <a:off x="5037620" y="7350865"/>
              <a:ext cx="34873" cy="39232"/>
            </a:xfrm>
            <a:custGeom>
              <a:avLst/>
              <a:gdLst>
                <a:gd name="T0" fmla="*/ 12 w 17"/>
                <a:gd name="T1" fmla="*/ 15 h 19"/>
                <a:gd name="T2" fmla="*/ 17 w 17"/>
                <a:gd name="T3" fmla="*/ 11 h 19"/>
                <a:gd name="T4" fmla="*/ 0 w 17"/>
                <a:gd name="T5" fmla="*/ 0 h 19"/>
                <a:gd name="T6" fmla="*/ 6 w 17"/>
                <a:gd name="T7" fmla="*/ 19 h 19"/>
                <a:gd name="T8" fmla="*/ 12 w 17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12" y="15"/>
                  </a:moveTo>
                  <a:cubicBezTo>
                    <a:pt x="13" y="13"/>
                    <a:pt x="15" y="12"/>
                    <a:pt x="17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8"/>
                    <a:pt x="10" y="16"/>
                    <a:pt x="12" y="15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392"/>
            <p:cNvSpPr>
              <a:spLocks/>
            </p:cNvSpPr>
            <p:nvPr/>
          </p:nvSpPr>
          <p:spPr bwMode="auto">
            <a:xfrm>
              <a:off x="5014952" y="7474664"/>
              <a:ext cx="39232" cy="34873"/>
            </a:xfrm>
            <a:custGeom>
              <a:avLst/>
              <a:gdLst>
                <a:gd name="T0" fmla="*/ 11 w 19"/>
                <a:gd name="T1" fmla="*/ 0 h 17"/>
                <a:gd name="T2" fmla="*/ 0 w 19"/>
                <a:gd name="T3" fmla="*/ 17 h 17"/>
                <a:gd name="T4" fmla="*/ 19 w 19"/>
                <a:gd name="T5" fmla="*/ 11 h 17"/>
                <a:gd name="T6" fmla="*/ 15 w 19"/>
                <a:gd name="T7" fmla="*/ 6 h 17"/>
                <a:gd name="T8" fmla="*/ 11 w 1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1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6" y="8"/>
                    <a:pt x="15" y="6"/>
                  </a:cubicBezTo>
                  <a:cubicBezTo>
                    <a:pt x="13" y="4"/>
                    <a:pt x="12" y="2"/>
                    <a:pt x="11" y="0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393"/>
            <p:cNvSpPr>
              <a:spLocks/>
            </p:cNvSpPr>
            <p:nvPr/>
          </p:nvSpPr>
          <p:spPr bwMode="auto">
            <a:xfrm>
              <a:off x="5060287" y="7505177"/>
              <a:ext cx="28770" cy="41847"/>
            </a:xfrm>
            <a:custGeom>
              <a:avLst/>
              <a:gdLst>
                <a:gd name="T0" fmla="*/ 8 w 14"/>
                <a:gd name="T1" fmla="*/ 3 h 20"/>
                <a:gd name="T2" fmla="*/ 2 w 14"/>
                <a:gd name="T3" fmla="*/ 0 h 20"/>
                <a:gd name="T4" fmla="*/ 0 w 14"/>
                <a:gd name="T5" fmla="*/ 20 h 20"/>
                <a:gd name="T6" fmla="*/ 14 w 14"/>
                <a:gd name="T7" fmla="*/ 5 h 20"/>
                <a:gd name="T8" fmla="*/ 8 w 14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8" y="3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0" y="4"/>
                    <a:pt x="8" y="3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2394"/>
            <p:cNvSpPr>
              <a:spLocks/>
            </p:cNvSpPr>
            <p:nvPr/>
          </p:nvSpPr>
          <p:spPr bwMode="auto">
            <a:xfrm>
              <a:off x="5101262" y="7513896"/>
              <a:ext cx="27026" cy="40975"/>
            </a:xfrm>
            <a:custGeom>
              <a:avLst/>
              <a:gdLst>
                <a:gd name="T0" fmla="*/ 6 w 13"/>
                <a:gd name="T1" fmla="*/ 2 h 20"/>
                <a:gd name="T2" fmla="*/ 0 w 13"/>
                <a:gd name="T3" fmla="*/ 2 h 20"/>
                <a:gd name="T4" fmla="*/ 8 w 13"/>
                <a:gd name="T5" fmla="*/ 20 h 20"/>
                <a:gd name="T6" fmla="*/ 13 w 13"/>
                <a:gd name="T7" fmla="*/ 0 h 20"/>
                <a:gd name="T8" fmla="*/ 6 w 13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6" y="2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9" y="2"/>
                    <a:pt x="6" y="2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395"/>
            <p:cNvSpPr>
              <a:spLocks/>
            </p:cNvSpPr>
            <p:nvPr/>
          </p:nvSpPr>
          <p:spPr bwMode="auto">
            <a:xfrm>
              <a:off x="5138751" y="7492972"/>
              <a:ext cx="34873" cy="40975"/>
            </a:xfrm>
            <a:custGeom>
              <a:avLst/>
              <a:gdLst>
                <a:gd name="T0" fmla="*/ 6 w 17"/>
                <a:gd name="T1" fmla="*/ 5 h 20"/>
                <a:gd name="T2" fmla="*/ 0 w 17"/>
                <a:gd name="T3" fmla="*/ 8 h 20"/>
                <a:gd name="T4" fmla="*/ 17 w 17"/>
                <a:gd name="T5" fmla="*/ 20 h 20"/>
                <a:gd name="T6" fmla="*/ 11 w 17"/>
                <a:gd name="T7" fmla="*/ 0 h 20"/>
                <a:gd name="T8" fmla="*/ 6 w 17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6" y="5"/>
                  </a:moveTo>
                  <a:cubicBezTo>
                    <a:pt x="4" y="6"/>
                    <a:pt x="2" y="7"/>
                    <a:pt x="0" y="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2"/>
                    <a:pt x="8" y="3"/>
                    <a:pt x="6" y="5"/>
                  </a:cubicBezTo>
                  <a:close/>
                </a:path>
              </a:pathLst>
            </a:custGeom>
            <a:solidFill>
              <a:srgbClr val="CE5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396"/>
            <p:cNvSpPr>
              <a:spLocks/>
            </p:cNvSpPr>
            <p:nvPr/>
          </p:nvSpPr>
          <p:spPr bwMode="auto">
            <a:xfrm>
              <a:off x="5037620" y="7373533"/>
              <a:ext cx="137747" cy="137747"/>
            </a:xfrm>
            <a:custGeom>
              <a:avLst/>
              <a:gdLst>
                <a:gd name="T0" fmla="*/ 57 w 67"/>
                <a:gd name="T1" fmla="*/ 16 h 67"/>
                <a:gd name="T2" fmla="*/ 16 w 67"/>
                <a:gd name="T3" fmla="*/ 10 h 67"/>
                <a:gd name="T4" fmla="*/ 10 w 67"/>
                <a:gd name="T5" fmla="*/ 51 h 67"/>
                <a:gd name="T6" fmla="*/ 51 w 67"/>
                <a:gd name="T7" fmla="*/ 57 h 67"/>
                <a:gd name="T8" fmla="*/ 57 w 67"/>
                <a:gd name="T9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57" y="16"/>
                  </a:moveTo>
                  <a:cubicBezTo>
                    <a:pt x="47" y="3"/>
                    <a:pt x="29" y="0"/>
                    <a:pt x="16" y="10"/>
                  </a:cubicBezTo>
                  <a:cubicBezTo>
                    <a:pt x="3" y="19"/>
                    <a:pt x="0" y="38"/>
                    <a:pt x="10" y="51"/>
                  </a:cubicBezTo>
                  <a:cubicBezTo>
                    <a:pt x="19" y="64"/>
                    <a:pt x="38" y="67"/>
                    <a:pt x="51" y="57"/>
                  </a:cubicBezTo>
                  <a:cubicBezTo>
                    <a:pt x="64" y="47"/>
                    <a:pt x="67" y="29"/>
                    <a:pt x="57" y="16"/>
                  </a:cubicBezTo>
                  <a:close/>
                </a:path>
              </a:pathLst>
            </a:custGeom>
            <a:solidFill>
              <a:srgbClr val="F1D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397"/>
            <p:cNvSpPr>
              <a:spLocks/>
            </p:cNvSpPr>
            <p:nvPr/>
          </p:nvSpPr>
          <p:spPr bwMode="auto">
            <a:xfrm>
              <a:off x="5045466" y="7373533"/>
              <a:ext cx="123798" cy="134260"/>
            </a:xfrm>
            <a:custGeom>
              <a:avLst/>
              <a:gdLst>
                <a:gd name="T0" fmla="*/ 53 w 60"/>
                <a:gd name="T1" fmla="*/ 16 h 65"/>
                <a:gd name="T2" fmla="*/ 12 w 60"/>
                <a:gd name="T3" fmla="*/ 9 h 65"/>
                <a:gd name="T4" fmla="*/ 0 w 60"/>
                <a:gd name="T5" fmla="*/ 31 h 65"/>
                <a:gd name="T6" fmla="*/ 37 w 60"/>
                <a:gd name="T7" fmla="*/ 35 h 65"/>
                <a:gd name="T8" fmla="*/ 59 w 60"/>
                <a:gd name="T9" fmla="*/ 38 h 65"/>
                <a:gd name="T10" fmla="*/ 53 w 60"/>
                <a:gd name="T11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5">
                  <a:moveTo>
                    <a:pt x="53" y="16"/>
                  </a:moveTo>
                  <a:cubicBezTo>
                    <a:pt x="44" y="3"/>
                    <a:pt x="25" y="0"/>
                    <a:pt x="12" y="9"/>
                  </a:cubicBezTo>
                  <a:cubicBezTo>
                    <a:pt x="5" y="15"/>
                    <a:pt x="1" y="23"/>
                    <a:pt x="0" y="31"/>
                  </a:cubicBezTo>
                  <a:cubicBezTo>
                    <a:pt x="0" y="31"/>
                    <a:pt x="35" y="65"/>
                    <a:pt x="37" y="35"/>
                  </a:cubicBezTo>
                  <a:cubicBezTo>
                    <a:pt x="40" y="5"/>
                    <a:pt x="59" y="38"/>
                    <a:pt x="59" y="38"/>
                  </a:cubicBezTo>
                  <a:cubicBezTo>
                    <a:pt x="60" y="30"/>
                    <a:pt x="58" y="22"/>
                    <a:pt x="53" y="16"/>
                  </a:cubicBezTo>
                  <a:close/>
                </a:path>
              </a:pathLst>
            </a:custGeom>
            <a:solidFill>
              <a:srgbClr val="DBA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2" name="组合 621"/>
          <p:cNvGrpSpPr/>
          <p:nvPr/>
        </p:nvGrpSpPr>
        <p:grpSpPr>
          <a:xfrm>
            <a:off x="8317511" y="6075908"/>
            <a:ext cx="294831" cy="481760"/>
            <a:chOff x="516367" y="9262764"/>
            <a:chExt cx="169133" cy="276367"/>
          </a:xfrm>
        </p:grpSpPr>
        <p:sp>
          <p:nvSpPr>
            <p:cNvPr id="623" name="Freeform 2517"/>
            <p:cNvSpPr>
              <a:spLocks noEditPoints="1"/>
            </p:cNvSpPr>
            <p:nvPr/>
          </p:nvSpPr>
          <p:spPr bwMode="auto">
            <a:xfrm>
              <a:off x="516367" y="9262764"/>
              <a:ext cx="169133" cy="267649"/>
            </a:xfrm>
            <a:custGeom>
              <a:avLst/>
              <a:gdLst>
                <a:gd name="T0" fmla="*/ 34 w 82"/>
                <a:gd name="T1" fmla="*/ 130 h 130"/>
                <a:gd name="T2" fmla="*/ 31 w 82"/>
                <a:gd name="T3" fmla="*/ 128 h 130"/>
                <a:gd name="T4" fmla="*/ 31 w 82"/>
                <a:gd name="T5" fmla="*/ 110 h 130"/>
                <a:gd name="T6" fmla="*/ 14 w 82"/>
                <a:gd name="T7" fmla="*/ 110 h 130"/>
                <a:gd name="T8" fmla="*/ 11 w 82"/>
                <a:gd name="T9" fmla="*/ 107 h 130"/>
                <a:gd name="T10" fmla="*/ 11 w 82"/>
                <a:gd name="T11" fmla="*/ 94 h 130"/>
                <a:gd name="T12" fmla="*/ 14 w 82"/>
                <a:gd name="T13" fmla="*/ 91 h 130"/>
                <a:gd name="T14" fmla="*/ 31 w 82"/>
                <a:gd name="T15" fmla="*/ 91 h 130"/>
                <a:gd name="T16" fmla="*/ 31 w 82"/>
                <a:gd name="T17" fmla="*/ 82 h 130"/>
                <a:gd name="T18" fmla="*/ 0 w 82"/>
                <a:gd name="T19" fmla="*/ 42 h 130"/>
                <a:gd name="T20" fmla="*/ 41 w 82"/>
                <a:gd name="T21" fmla="*/ 0 h 130"/>
                <a:gd name="T22" fmla="*/ 82 w 82"/>
                <a:gd name="T23" fmla="*/ 42 h 130"/>
                <a:gd name="T24" fmla="*/ 51 w 82"/>
                <a:gd name="T25" fmla="*/ 82 h 130"/>
                <a:gd name="T26" fmla="*/ 51 w 82"/>
                <a:gd name="T27" fmla="*/ 91 h 130"/>
                <a:gd name="T28" fmla="*/ 68 w 82"/>
                <a:gd name="T29" fmla="*/ 91 h 130"/>
                <a:gd name="T30" fmla="*/ 71 w 82"/>
                <a:gd name="T31" fmla="*/ 94 h 130"/>
                <a:gd name="T32" fmla="*/ 71 w 82"/>
                <a:gd name="T33" fmla="*/ 107 h 130"/>
                <a:gd name="T34" fmla="*/ 68 w 82"/>
                <a:gd name="T35" fmla="*/ 110 h 130"/>
                <a:gd name="T36" fmla="*/ 51 w 82"/>
                <a:gd name="T37" fmla="*/ 110 h 130"/>
                <a:gd name="T38" fmla="*/ 51 w 82"/>
                <a:gd name="T39" fmla="*/ 128 h 130"/>
                <a:gd name="T40" fmla="*/ 48 w 82"/>
                <a:gd name="T41" fmla="*/ 130 h 130"/>
                <a:gd name="T42" fmla="*/ 34 w 82"/>
                <a:gd name="T43" fmla="*/ 130 h 130"/>
                <a:gd name="T44" fmla="*/ 41 w 82"/>
                <a:gd name="T45" fmla="*/ 16 h 130"/>
                <a:gd name="T46" fmla="*/ 15 w 82"/>
                <a:gd name="T47" fmla="*/ 42 h 130"/>
                <a:gd name="T48" fmla="*/ 41 w 82"/>
                <a:gd name="T49" fmla="*/ 68 h 130"/>
                <a:gd name="T50" fmla="*/ 67 w 82"/>
                <a:gd name="T51" fmla="*/ 42 h 130"/>
                <a:gd name="T52" fmla="*/ 41 w 82"/>
                <a:gd name="T53" fmla="*/ 1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2" h="130">
                  <a:moveTo>
                    <a:pt x="34" y="130"/>
                  </a:moveTo>
                  <a:cubicBezTo>
                    <a:pt x="33" y="130"/>
                    <a:pt x="31" y="129"/>
                    <a:pt x="31" y="128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2" y="110"/>
                    <a:pt x="11" y="109"/>
                    <a:pt x="11" y="107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2"/>
                    <a:pt x="12" y="91"/>
                    <a:pt x="14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13" y="77"/>
                    <a:pt x="0" y="61"/>
                    <a:pt x="0" y="42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2"/>
                  </a:cubicBezTo>
                  <a:cubicBezTo>
                    <a:pt x="82" y="61"/>
                    <a:pt x="69" y="77"/>
                    <a:pt x="51" y="82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70" y="91"/>
                    <a:pt x="71" y="92"/>
                    <a:pt x="71" y="9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9"/>
                    <a:pt x="70" y="110"/>
                    <a:pt x="68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1" y="129"/>
                    <a:pt x="49" y="130"/>
                    <a:pt x="48" y="130"/>
                  </a:cubicBezTo>
                  <a:cubicBezTo>
                    <a:pt x="34" y="130"/>
                    <a:pt x="34" y="130"/>
                    <a:pt x="34" y="130"/>
                  </a:cubicBezTo>
                  <a:moveTo>
                    <a:pt x="41" y="16"/>
                  </a:moveTo>
                  <a:cubicBezTo>
                    <a:pt x="27" y="16"/>
                    <a:pt x="15" y="27"/>
                    <a:pt x="15" y="42"/>
                  </a:cubicBezTo>
                  <a:cubicBezTo>
                    <a:pt x="15" y="56"/>
                    <a:pt x="27" y="68"/>
                    <a:pt x="41" y="68"/>
                  </a:cubicBezTo>
                  <a:cubicBezTo>
                    <a:pt x="55" y="68"/>
                    <a:pt x="67" y="56"/>
                    <a:pt x="67" y="42"/>
                  </a:cubicBezTo>
                  <a:cubicBezTo>
                    <a:pt x="67" y="27"/>
                    <a:pt x="55" y="16"/>
                    <a:pt x="41" y="16"/>
                  </a:cubicBezTo>
                </a:path>
              </a:pathLst>
            </a:custGeom>
            <a:solidFill>
              <a:srgbClr val="477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2518"/>
            <p:cNvSpPr>
              <a:spLocks noEditPoints="1"/>
            </p:cNvSpPr>
            <p:nvPr/>
          </p:nvSpPr>
          <p:spPr bwMode="auto">
            <a:xfrm>
              <a:off x="516367" y="9271482"/>
              <a:ext cx="169133" cy="267649"/>
            </a:xfrm>
            <a:custGeom>
              <a:avLst/>
              <a:gdLst>
                <a:gd name="T0" fmla="*/ 34 w 82"/>
                <a:gd name="T1" fmla="*/ 130 h 130"/>
                <a:gd name="T2" fmla="*/ 31 w 82"/>
                <a:gd name="T3" fmla="*/ 127 h 130"/>
                <a:gd name="T4" fmla="*/ 31 w 82"/>
                <a:gd name="T5" fmla="*/ 110 h 130"/>
                <a:gd name="T6" fmla="*/ 14 w 82"/>
                <a:gd name="T7" fmla="*/ 110 h 130"/>
                <a:gd name="T8" fmla="*/ 11 w 82"/>
                <a:gd name="T9" fmla="*/ 107 h 130"/>
                <a:gd name="T10" fmla="*/ 11 w 82"/>
                <a:gd name="T11" fmla="*/ 94 h 130"/>
                <a:gd name="T12" fmla="*/ 14 w 82"/>
                <a:gd name="T13" fmla="*/ 91 h 130"/>
                <a:gd name="T14" fmla="*/ 31 w 82"/>
                <a:gd name="T15" fmla="*/ 91 h 130"/>
                <a:gd name="T16" fmla="*/ 31 w 82"/>
                <a:gd name="T17" fmla="*/ 82 h 130"/>
                <a:gd name="T18" fmla="*/ 0 w 82"/>
                <a:gd name="T19" fmla="*/ 42 h 130"/>
                <a:gd name="T20" fmla="*/ 41 w 82"/>
                <a:gd name="T21" fmla="*/ 0 h 130"/>
                <a:gd name="T22" fmla="*/ 82 w 82"/>
                <a:gd name="T23" fmla="*/ 42 h 130"/>
                <a:gd name="T24" fmla="*/ 51 w 82"/>
                <a:gd name="T25" fmla="*/ 82 h 130"/>
                <a:gd name="T26" fmla="*/ 51 w 82"/>
                <a:gd name="T27" fmla="*/ 91 h 130"/>
                <a:gd name="T28" fmla="*/ 68 w 82"/>
                <a:gd name="T29" fmla="*/ 91 h 130"/>
                <a:gd name="T30" fmla="*/ 71 w 82"/>
                <a:gd name="T31" fmla="*/ 94 h 130"/>
                <a:gd name="T32" fmla="*/ 71 w 82"/>
                <a:gd name="T33" fmla="*/ 107 h 130"/>
                <a:gd name="T34" fmla="*/ 68 w 82"/>
                <a:gd name="T35" fmla="*/ 110 h 130"/>
                <a:gd name="T36" fmla="*/ 51 w 82"/>
                <a:gd name="T37" fmla="*/ 110 h 130"/>
                <a:gd name="T38" fmla="*/ 51 w 82"/>
                <a:gd name="T39" fmla="*/ 127 h 130"/>
                <a:gd name="T40" fmla="*/ 48 w 82"/>
                <a:gd name="T41" fmla="*/ 130 h 130"/>
                <a:gd name="T42" fmla="*/ 34 w 82"/>
                <a:gd name="T43" fmla="*/ 130 h 130"/>
                <a:gd name="T44" fmla="*/ 41 w 82"/>
                <a:gd name="T45" fmla="*/ 15 h 130"/>
                <a:gd name="T46" fmla="*/ 15 w 82"/>
                <a:gd name="T47" fmla="*/ 42 h 130"/>
                <a:gd name="T48" fmla="*/ 41 w 82"/>
                <a:gd name="T49" fmla="*/ 68 h 130"/>
                <a:gd name="T50" fmla="*/ 67 w 82"/>
                <a:gd name="T51" fmla="*/ 42 h 130"/>
                <a:gd name="T52" fmla="*/ 41 w 82"/>
                <a:gd name="T53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2" h="130">
                  <a:moveTo>
                    <a:pt x="34" y="130"/>
                  </a:moveTo>
                  <a:cubicBezTo>
                    <a:pt x="33" y="130"/>
                    <a:pt x="31" y="129"/>
                    <a:pt x="31" y="127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2" y="110"/>
                    <a:pt x="11" y="109"/>
                    <a:pt x="11" y="107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2"/>
                    <a:pt x="12" y="91"/>
                    <a:pt x="14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13" y="77"/>
                    <a:pt x="0" y="61"/>
                    <a:pt x="0" y="42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64" y="0"/>
                    <a:pt x="82" y="19"/>
                    <a:pt x="82" y="42"/>
                  </a:cubicBezTo>
                  <a:cubicBezTo>
                    <a:pt x="82" y="61"/>
                    <a:pt x="69" y="77"/>
                    <a:pt x="51" y="82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70" y="91"/>
                    <a:pt x="71" y="92"/>
                    <a:pt x="71" y="9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9"/>
                    <a:pt x="70" y="110"/>
                    <a:pt x="68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1" y="129"/>
                    <a:pt x="49" y="130"/>
                    <a:pt x="48" y="130"/>
                  </a:cubicBezTo>
                  <a:cubicBezTo>
                    <a:pt x="34" y="130"/>
                    <a:pt x="34" y="130"/>
                    <a:pt x="34" y="130"/>
                  </a:cubicBezTo>
                  <a:moveTo>
                    <a:pt x="41" y="15"/>
                  </a:moveTo>
                  <a:cubicBezTo>
                    <a:pt x="27" y="15"/>
                    <a:pt x="15" y="27"/>
                    <a:pt x="15" y="42"/>
                  </a:cubicBezTo>
                  <a:cubicBezTo>
                    <a:pt x="15" y="56"/>
                    <a:pt x="27" y="68"/>
                    <a:pt x="41" y="68"/>
                  </a:cubicBezTo>
                  <a:cubicBezTo>
                    <a:pt x="55" y="68"/>
                    <a:pt x="67" y="56"/>
                    <a:pt x="67" y="42"/>
                  </a:cubicBezTo>
                  <a:cubicBezTo>
                    <a:pt x="67" y="27"/>
                    <a:pt x="55" y="15"/>
                    <a:pt x="41" y="15"/>
                  </a:cubicBezTo>
                </a:path>
              </a:pathLst>
            </a:custGeom>
            <a:solidFill>
              <a:srgbClr val="7AA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2519"/>
            <p:cNvSpPr>
              <a:spLocks/>
            </p:cNvSpPr>
            <p:nvPr/>
          </p:nvSpPr>
          <p:spPr bwMode="auto">
            <a:xfrm>
              <a:off x="599190" y="9403127"/>
              <a:ext cx="174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2520"/>
            <p:cNvSpPr>
              <a:spLocks/>
            </p:cNvSpPr>
            <p:nvPr/>
          </p:nvSpPr>
          <p:spPr bwMode="auto">
            <a:xfrm>
              <a:off x="599190" y="9353433"/>
              <a:ext cx="54925" cy="57540"/>
            </a:xfrm>
            <a:custGeom>
              <a:avLst/>
              <a:gdLst>
                <a:gd name="T0" fmla="*/ 27 w 27"/>
                <a:gd name="T1" fmla="*/ 0 h 28"/>
                <a:gd name="T2" fmla="*/ 1 w 27"/>
                <a:gd name="T3" fmla="*/ 24 h 28"/>
                <a:gd name="T4" fmla="*/ 1 w 27"/>
                <a:gd name="T5" fmla="*/ 24 h 28"/>
                <a:gd name="T6" fmla="*/ 1 w 27"/>
                <a:gd name="T7" fmla="*/ 24 h 28"/>
                <a:gd name="T8" fmla="*/ 0 w 27"/>
                <a:gd name="T9" fmla="*/ 24 h 28"/>
                <a:gd name="T10" fmla="*/ 0 w 27"/>
                <a:gd name="T11" fmla="*/ 28 h 28"/>
                <a:gd name="T12" fmla="*/ 1 w 27"/>
                <a:gd name="T13" fmla="*/ 28 h 28"/>
                <a:gd name="T14" fmla="*/ 27 w 27"/>
                <a:gd name="T15" fmla="*/ 2 h 28"/>
                <a:gd name="T16" fmla="*/ 27 w 27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8">
                  <a:moveTo>
                    <a:pt x="27" y="0"/>
                  </a:moveTo>
                  <a:cubicBezTo>
                    <a:pt x="26" y="13"/>
                    <a:pt x="15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5" y="28"/>
                    <a:pt x="27" y="16"/>
                    <a:pt x="27" y="2"/>
                  </a:cubicBezTo>
                  <a:cubicBezTo>
                    <a:pt x="27" y="1"/>
                    <a:pt x="27" y="1"/>
                    <a:pt x="27" y="0"/>
                  </a:cubicBezTo>
                </a:path>
              </a:pathLst>
            </a:custGeom>
            <a:solidFill>
              <a:srgbClr val="457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521"/>
            <p:cNvSpPr>
              <a:spLocks/>
            </p:cNvSpPr>
            <p:nvPr/>
          </p:nvSpPr>
          <p:spPr bwMode="auto">
            <a:xfrm>
              <a:off x="600933" y="9353433"/>
              <a:ext cx="53181" cy="57540"/>
            </a:xfrm>
            <a:custGeom>
              <a:avLst/>
              <a:gdLst>
                <a:gd name="T0" fmla="*/ 26 w 26"/>
                <a:gd name="T1" fmla="*/ 0 h 28"/>
                <a:gd name="T2" fmla="*/ 26 w 26"/>
                <a:gd name="T3" fmla="*/ 0 h 28"/>
                <a:gd name="T4" fmla="*/ 26 w 26"/>
                <a:gd name="T5" fmla="*/ 2 h 28"/>
                <a:gd name="T6" fmla="*/ 0 w 26"/>
                <a:gd name="T7" fmla="*/ 28 h 28"/>
                <a:gd name="T8" fmla="*/ 0 w 26"/>
                <a:gd name="T9" fmla="*/ 28 h 28"/>
                <a:gd name="T10" fmla="*/ 26 w 26"/>
                <a:gd name="T11" fmla="*/ 2 h 28"/>
                <a:gd name="T12" fmla="*/ 26 w 26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2"/>
                  </a:cubicBezTo>
                  <a:cubicBezTo>
                    <a:pt x="26" y="16"/>
                    <a:pt x="14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5" y="28"/>
                    <a:pt x="26" y="16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522"/>
            <p:cNvSpPr>
              <a:spLocks/>
            </p:cNvSpPr>
            <p:nvPr/>
          </p:nvSpPr>
          <p:spPr bwMode="auto">
            <a:xfrm>
              <a:off x="621857" y="9450205"/>
              <a:ext cx="40975" cy="14821"/>
            </a:xfrm>
            <a:custGeom>
              <a:avLst/>
              <a:gdLst>
                <a:gd name="T0" fmla="*/ 17 w 20"/>
                <a:gd name="T1" fmla="*/ 0 h 7"/>
                <a:gd name="T2" fmla="*/ 0 w 20"/>
                <a:gd name="T3" fmla="*/ 0 h 7"/>
                <a:gd name="T4" fmla="*/ 17 w 20"/>
                <a:gd name="T5" fmla="*/ 0 h 7"/>
                <a:gd name="T6" fmla="*/ 20 w 20"/>
                <a:gd name="T7" fmla="*/ 3 h 7"/>
                <a:gd name="T8" fmla="*/ 20 w 20"/>
                <a:gd name="T9" fmla="*/ 6 h 7"/>
                <a:gd name="T10" fmla="*/ 20 w 20"/>
                <a:gd name="T11" fmla="*/ 7 h 7"/>
                <a:gd name="T12" fmla="*/ 20 w 20"/>
                <a:gd name="T13" fmla="*/ 3 h 7"/>
                <a:gd name="T14" fmla="*/ 17 w 20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7">
                  <a:moveTo>
                    <a:pt x="1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19" y="0"/>
                    <a:pt x="17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523"/>
            <p:cNvSpPr>
              <a:spLocks/>
            </p:cNvSpPr>
            <p:nvPr/>
          </p:nvSpPr>
          <p:spPr bwMode="auto">
            <a:xfrm>
              <a:off x="621857" y="9450205"/>
              <a:ext cx="40975" cy="12205"/>
            </a:xfrm>
            <a:custGeom>
              <a:avLst/>
              <a:gdLst>
                <a:gd name="T0" fmla="*/ 17 w 20"/>
                <a:gd name="T1" fmla="*/ 0 h 6"/>
                <a:gd name="T2" fmla="*/ 0 w 20"/>
                <a:gd name="T3" fmla="*/ 0 h 6"/>
                <a:gd name="T4" fmla="*/ 0 w 20"/>
                <a:gd name="T5" fmla="*/ 4 h 6"/>
                <a:gd name="T6" fmla="*/ 17 w 20"/>
                <a:gd name="T7" fmla="*/ 4 h 6"/>
                <a:gd name="T8" fmla="*/ 20 w 20"/>
                <a:gd name="T9" fmla="*/ 6 h 6"/>
                <a:gd name="T10" fmla="*/ 20 w 20"/>
                <a:gd name="T11" fmla="*/ 3 h 6"/>
                <a:gd name="T12" fmla="*/ 17 w 2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">
                  <a:moveTo>
                    <a:pt x="1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5"/>
                    <a:pt x="20" y="6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19" y="0"/>
                    <a:pt x="17" y="0"/>
                  </a:cubicBezTo>
                </a:path>
              </a:pathLst>
            </a:custGeom>
            <a:solidFill>
              <a:srgbClr val="457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524"/>
            <p:cNvSpPr>
              <a:spLocks/>
            </p:cNvSpPr>
            <p:nvPr/>
          </p:nvSpPr>
          <p:spPr bwMode="auto">
            <a:xfrm>
              <a:off x="600933" y="9262764"/>
              <a:ext cx="84566" cy="88926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41 w 41"/>
                <a:gd name="T5" fmla="*/ 42 h 43"/>
                <a:gd name="T6" fmla="*/ 41 w 41"/>
                <a:gd name="T7" fmla="*/ 42 h 43"/>
                <a:gd name="T8" fmla="*/ 41 w 41"/>
                <a:gd name="T9" fmla="*/ 43 h 43"/>
                <a:gd name="T10" fmla="*/ 41 w 41"/>
                <a:gd name="T11" fmla="*/ 43 h 43"/>
                <a:gd name="T12" fmla="*/ 41 w 41"/>
                <a:gd name="T13" fmla="*/ 43 h 43"/>
                <a:gd name="T14" fmla="*/ 41 w 41"/>
                <a:gd name="T15" fmla="*/ 43 h 43"/>
                <a:gd name="T16" fmla="*/ 41 w 41"/>
                <a:gd name="T17" fmla="*/ 43 h 43"/>
                <a:gd name="T18" fmla="*/ 41 w 41"/>
                <a:gd name="T19" fmla="*/ 42 h 43"/>
                <a:gd name="T20" fmla="*/ 0 w 41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41" y="19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2"/>
                    <a:pt x="41" y="42"/>
                  </a:cubicBezTo>
                  <a:cubicBezTo>
                    <a:pt x="41" y="19"/>
                    <a:pt x="23" y="0"/>
                    <a:pt x="0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525"/>
            <p:cNvSpPr>
              <a:spLocks/>
            </p:cNvSpPr>
            <p:nvPr/>
          </p:nvSpPr>
          <p:spPr bwMode="auto">
            <a:xfrm>
              <a:off x="599190" y="9262764"/>
              <a:ext cx="86310" cy="86310"/>
            </a:xfrm>
            <a:custGeom>
              <a:avLst/>
              <a:gdLst>
                <a:gd name="T0" fmla="*/ 1 w 42"/>
                <a:gd name="T1" fmla="*/ 0 h 42"/>
                <a:gd name="T2" fmla="*/ 0 w 42"/>
                <a:gd name="T3" fmla="*/ 0 h 42"/>
                <a:gd name="T4" fmla="*/ 0 w 42"/>
                <a:gd name="T5" fmla="*/ 4 h 42"/>
                <a:gd name="T6" fmla="*/ 1 w 42"/>
                <a:gd name="T7" fmla="*/ 4 h 42"/>
                <a:gd name="T8" fmla="*/ 1 w 42"/>
                <a:gd name="T9" fmla="*/ 4 h 42"/>
                <a:gd name="T10" fmla="*/ 1 w 42"/>
                <a:gd name="T11" fmla="*/ 4 h 42"/>
                <a:gd name="T12" fmla="*/ 42 w 42"/>
                <a:gd name="T13" fmla="*/ 42 h 42"/>
                <a:gd name="T14" fmla="*/ 42 w 42"/>
                <a:gd name="T15" fmla="*/ 42 h 42"/>
                <a:gd name="T16" fmla="*/ 1 w 42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3" y="4"/>
                    <a:pt x="41" y="21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19"/>
                    <a:pt x="24" y="0"/>
                    <a:pt x="1" y="0"/>
                  </a:cubicBezTo>
                </a:path>
              </a:pathLst>
            </a:custGeom>
            <a:solidFill>
              <a:srgbClr val="457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526"/>
            <p:cNvSpPr>
              <a:spLocks/>
            </p:cNvSpPr>
            <p:nvPr/>
          </p:nvSpPr>
          <p:spPr bwMode="auto">
            <a:xfrm>
              <a:off x="599190" y="9271482"/>
              <a:ext cx="174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527"/>
            <p:cNvSpPr>
              <a:spLocks/>
            </p:cNvSpPr>
            <p:nvPr/>
          </p:nvSpPr>
          <p:spPr bwMode="auto">
            <a:xfrm>
              <a:off x="599190" y="9301995"/>
              <a:ext cx="174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528"/>
            <p:cNvSpPr>
              <a:spLocks/>
            </p:cNvSpPr>
            <p:nvPr/>
          </p:nvSpPr>
          <p:spPr bwMode="auto">
            <a:xfrm>
              <a:off x="599190" y="9295893"/>
              <a:ext cx="54925" cy="57540"/>
            </a:xfrm>
            <a:custGeom>
              <a:avLst/>
              <a:gdLst>
                <a:gd name="T0" fmla="*/ 1 w 27"/>
                <a:gd name="T1" fmla="*/ 0 h 28"/>
                <a:gd name="T2" fmla="*/ 0 w 27"/>
                <a:gd name="T3" fmla="*/ 0 h 28"/>
                <a:gd name="T4" fmla="*/ 0 w 27"/>
                <a:gd name="T5" fmla="*/ 3 h 28"/>
                <a:gd name="T6" fmla="*/ 1 w 27"/>
                <a:gd name="T7" fmla="*/ 3 h 28"/>
                <a:gd name="T8" fmla="*/ 1 w 27"/>
                <a:gd name="T9" fmla="*/ 3 h 28"/>
                <a:gd name="T10" fmla="*/ 1 w 27"/>
                <a:gd name="T11" fmla="*/ 3 h 28"/>
                <a:gd name="T12" fmla="*/ 27 w 27"/>
                <a:gd name="T13" fmla="*/ 28 h 28"/>
                <a:gd name="T14" fmla="*/ 27 w 27"/>
                <a:gd name="T15" fmla="*/ 28 h 28"/>
                <a:gd name="T16" fmla="*/ 27 w 27"/>
                <a:gd name="T17" fmla="*/ 28 h 28"/>
                <a:gd name="T18" fmla="*/ 27 w 27"/>
                <a:gd name="T19" fmla="*/ 26 h 28"/>
                <a:gd name="T20" fmla="*/ 1 w 27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5" y="3"/>
                    <a:pt x="26" y="14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11"/>
                    <a:pt x="16" y="0"/>
                    <a:pt x="1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529"/>
            <p:cNvSpPr>
              <a:spLocks/>
            </p:cNvSpPr>
            <p:nvPr/>
          </p:nvSpPr>
          <p:spPr bwMode="auto">
            <a:xfrm>
              <a:off x="621857" y="9351689"/>
              <a:ext cx="63643" cy="88054"/>
            </a:xfrm>
            <a:custGeom>
              <a:avLst/>
              <a:gdLst>
                <a:gd name="T0" fmla="*/ 31 w 31"/>
                <a:gd name="T1" fmla="*/ 0 h 43"/>
                <a:gd name="T2" fmla="*/ 31 w 31"/>
                <a:gd name="T3" fmla="*/ 0 h 43"/>
                <a:gd name="T4" fmla="*/ 31 w 31"/>
                <a:gd name="T5" fmla="*/ 0 h 43"/>
                <a:gd name="T6" fmla="*/ 31 w 31"/>
                <a:gd name="T7" fmla="*/ 1 h 43"/>
                <a:gd name="T8" fmla="*/ 31 w 31"/>
                <a:gd name="T9" fmla="*/ 3 h 43"/>
                <a:gd name="T10" fmla="*/ 0 w 31"/>
                <a:gd name="T11" fmla="*/ 43 h 43"/>
                <a:gd name="T12" fmla="*/ 0 w 31"/>
                <a:gd name="T13" fmla="*/ 43 h 43"/>
                <a:gd name="T14" fmla="*/ 31 w 31"/>
                <a:gd name="T15" fmla="*/ 3 h 43"/>
                <a:gd name="T16" fmla="*/ 31 w 31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22"/>
                    <a:pt x="18" y="3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8" y="38"/>
                    <a:pt x="31" y="22"/>
                    <a:pt x="31" y="3"/>
                  </a:cubicBezTo>
                  <a:cubicBezTo>
                    <a:pt x="31" y="2"/>
                    <a:pt x="31" y="1"/>
                    <a:pt x="31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530"/>
            <p:cNvSpPr>
              <a:spLocks/>
            </p:cNvSpPr>
            <p:nvPr/>
          </p:nvSpPr>
          <p:spPr bwMode="auto">
            <a:xfrm>
              <a:off x="621857" y="9353433"/>
              <a:ext cx="63643" cy="86310"/>
            </a:xfrm>
            <a:custGeom>
              <a:avLst/>
              <a:gdLst>
                <a:gd name="T0" fmla="*/ 31 w 31"/>
                <a:gd name="T1" fmla="*/ 0 h 42"/>
                <a:gd name="T2" fmla="*/ 0 w 31"/>
                <a:gd name="T3" fmla="*/ 38 h 42"/>
                <a:gd name="T4" fmla="*/ 0 w 31"/>
                <a:gd name="T5" fmla="*/ 42 h 42"/>
                <a:gd name="T6" fmla="*/ 31 w 31"/>
                <a:gd name="T7" fmla="*/ 2 h 42"/>
                <a:gd name="T8" fmla="*/ 31 w 31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2">
                  <a:moveTo>
                    <a:pt x="31" y="0"/>
                  </a:moveTo>
                  <a:cubicBezTo>
                    <a:pt x="30" y="18"/>
                    <a:pt x="17" y="34"/>
                    <a:pt x="0" y="3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8" y="37"/>
                    <a:pt x="31" y="21"/>
                    <a:pt x="31" y="2"/>
                  </a:cubicBezTo>
                  <a:cubicBezTo>
                    <a:pt x="31" y="1"/>
                    <a:pt x="31" y="1"/>
                    <a:pt x="31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531"/>
            <p:cNvSpPr>
              <a:spLocks/>
            </p:cNvSpPr>
            <p:nvPr/>
          </p:nvSpPr>
          <p:spPr bwMode="auto">
            <a:xfrm>
              <a:off x="615754" y="9526925"/>
              <a:ext cx="6103" cy="12205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3 w 3"/>
                <a:gd name="T5" fmla="*/ 3 h 6"/>
                <a:gd name="T6" fmla="*/ 0 w 3"/>
                <a:gd name="T7" fmla="*/ 6 h 6"/>
                <a:gd name="T8" fmla="*/ 0 w 3"/>
                <a:gd name="T9" fmla="*/ 6 h 6"/>
                <a:gd name="T10" fmla="*/ 3 w 3"/>
                <a:gd name="T11" fmla="*/ 3 h 6"/>
                <a:gd name="T12" fmla="*/ 3 w 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2532"/>
            <p:cNvSpPr>
              <a:spLocks/>
            </p:cNvSpPr>
            <p:nvPr/>
          </p:nvSpPr>
          <p:spPr bwMode="auto">
            <a:xfrm>
              <a:off x="599190" y="9526925"/>
              <a:ext cx="22667" cy="12205"/>
            </a:xfrm>
            <a:custGeom>
              <a:avLst/>
              <a:gdLst>
                <a:gd name="T0" fmla="*/ 11 w 11"/>
                <a:gd name="T1" fmla="*/ 0 h 6"/>
                <a:gd name="T2" fmla="*/ 8 w 11"/>
                <a:gd name="T3" fmla="*/ 2 h 6"/>
                <a:gd name="T4" fmla="*/ 0 w 11"/>
                <a:gd name="T5" fmla="*/ 2 h 6"/>
                <a:gd name="T6" fmla="*/ 0 w 11"/>
                <a:gd name="T7" fmla="*/ 6 h 6"/>
                <a:gd name="T8" fmla="*/ 8 w 11"/>
                <a:gd name="T9" fmla="*/ 6 h 6"/>
                <a:gd name="T10" fmla="*/ 11 w 11"/>
                <a:gd name="T11" fmla="*/ 3 h 6"/>
                <a:gd name="T12" fmla="*/ 11 w 11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11" y="5"/>
                    <a:pt x="11" y="3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2533"/>
            <p:cNvSpPr>
              <a:spLocks/>
            </p:cNvSpPr>
            <p:nvPr/>
          </p:nvSpPr>
          <p:spPr bwMode="auto">
            <a:xfrm>
              <a:off x="656730" y="9483334"/>
              <a:ext cx="6103" cy="14821"/>
            </a:xfrm>
            <a:custGeom>
              <a:avLst/>
              <a:gdLst>
                <a:gd name="T0" fmla="*/ 3 w 3"/>
                <a:gd name="T1" fmla="*/ 0 h 7"/>
                <a:gd name="T2" fmla="*/ 3 w 3"/>
                <a:gd name="T3" fmla="*/ 1 h 7"/>
                <a:gd name="T4" fmla="*/ 3 w 3"/>
                <a:gd name="T5" fmla="*/ 4 h 7"/>
                <a:gd name="T6" fmla="*/ 0 w 3"/>
                <a:gd name="T7" fmla="*/ 7 h 7"/>
                <a:gd name="T8" fmla="*/ 0 w 3"/>
                <a:gd name="T9" fmla="*/ 7 h 7"/>
                <a:gd name="T10" fmla="*/ 3 w 3"/>
                <a:gd name="T11" fmla="*/ 4 h 7"/>
                <a:gd name="T12" fmla="*/ 3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2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3" y="6"/>
                    <a:pt x="3" y="4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2534"/>
            <p:cNvSpPr>
              <a:spLocks/>
            </p:cNvSpPr>
            <p:nvPr/>
          </p:nvSpPr>
          <p:spPr bwMode="auto">
            <a:xfrm>
              <a:off x="621857" y="9485078"/>
              <a:ext cx="40975" cy="13077"/>
            </a:xfrm>
            <a:custGeom>
              <a:avLst/>
              <a:gdLst>
                <a:gd name="T0" fmla="*/ 20 w 20"/>
                <a:gd name="T1" fmla="*/ 0 h 6"/>
                <a:gd name="T2" fmla="*/ 17 w 20"/>
                <a:gd name="T3" fmla="*/ 2 h 6"/>
                <a:gd name="T4" fmla="*/ 0 w 20"/>
                <a:gd name="T5" fmla="*/ 2 h 6"/>
                <a:gd name="T6" fmla="*/ 0 w 20"/>
                <a:gd name="T7" fmla="*/ 6 h 6"/>
                <a:gd name="T8" fmla="*/ 17 w 20"/>
                <a:gd name="T9" fmla="*/ 6 h 6"/>
                <a:gd name="T10" fmla="*/ 20 w 20"/>
                <a:gd name="T11" fmla="*/ 3 h 6"/>
                <a:gd name="T12" fmla="*/ 20 w 2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">
                  <a:moveTo>
                    <a:pt x="20" y="0"/>
                  </a:moveTo>
                  <a:cubicBezTo>
                    <a:pt x="19" y="1"/>
                    <a:pt x="18" y="2"/>
                    <a:pt x="1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6"/>
                    <a:pt x="20" y="5"/>
                    <a:pt x="20" y="3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2535"/>
            <p:cNvSpPr>
              <a:spLocks noEditPoints="1"/>
            </p:cNvSpPr>
            <p:nvPr/>
          </p:nvSpPr>
          <p:spPr bwMode="auto">
            <a:xfrm>
              <a:off x="621857" y="9349074"/>
              <a:ext cx="63643" cy="177851"/>
            </a:xfrm>
            <a:custGeom>
              <a:avLst/>
              <a:gdLst>
                <a:gd name="T0" fmla="*/ 0 w 31"/>
                <a:gd name="T1" fmla="*/ 72 h 86"/>
                <a:gd name="T2" fmla="*/ 0 w 31"/>
                <a:gd name="T3" fmla="*/ 72 h 86"/>
                <a:gd name="T4" fmla="*/ 0 w 31"/>
                <a:gd name="T5" fmla="*/ 86 h 86"/>
                <a:gd name="T6" fmla="*/ 0 w 31"/>
                <a:gd name="T7" fmla="*/ 86 h 86"/>
                <a:gd name="T8" fmla="*/ 0 w 31"/>
                <a:gd name="T9" fmla="*/ 72 h 86"/>
                <a:gd name="T10" fmla="*/ 20 w 31"/>
                <a:gd name="T11" fmla="*/ 55 h 86"/>
                <a:gd name="T12" fmla="*/ 20 w 31"/>
                <a:gd name="T13" fmla="*/ 56 h 86"/>
                <a:gd name="T14" fmla="*/ 20 w 31"/>
                <a:gd name="T15" fmla="*/ 56 h 86"/>
                <a:gd name="T16" fmla="*/ 20 w 31"/>
                <a:gd name="T17" fmla="*/ 66 h 86"/>
                <a:gd name="T18" fmla="*/ 20 w 31"/>
                <a:gd name="T19" fmla="*/ 65 h 86"/>
                <a:gd name="T20" fmla="*/ 20 w 31"/>
                <a:gd name="T21" fmla="*/ 56 h 86"/>
                <a:gd name="T22" fmla="*/ 20 w 31"/>
                <a:gd name="T23" fmla="*/ 56 h 86"/>
                <a:gd name="T24" fmla="*/ 20 w 31"/>
                <a:gd name="T25" fmla="*/ 55 h 86"/>
                <a:gd name="T26" fmla="*/ 0 w 31"/>
                <a:gd name="T27" fmla="*/ 44 h 86"/>
                <a:gd name="T28" fmla="*/ 0 w 31"/>
                <a:gd name="T29" fmla="*/ 44 h 86"/>
                <a:gd name="T30" fmla="*/ 0 w 31"/>
                <a:gd name="T31" fmla="*/ 49 h 86"/>
                <a:gd name="T32" fmla="*/ 0 w 31"/>
                <a:gd name="T33" fmla="*/ 49 h 86"/>
                <a:gd name="T34" fmla="*/ 0 w 31"/>
                <a:gd name="T35" fmla="*/ 44 h 86"/>
                <a:gd name="T36" fmla="*/ 0 w 31"/>
                <a:gd name="T37" fmla="*/ 44 h 86"/>
                <a:gd name="T38" fmla="*/ 0 w 31"/>
                <a:gd name="T39" fmla="*/ 44 h 86"/>
                <a:gd name="T40" fmla="*/ 31 w 31"/>
                <a:gd name="T41" fmla="*/ 0 h 86"/>
                <a:gd name="T42" fmla="*/ 31 w 31"/>
                <a:gd name="T43" fmla="*/ 2 h 86"/>
                <a:gd name="T44" fmla="*/ 31 w 31"/>
                <a:gd name="T45" fmla="*/ 2 h 86"/>
                <a:gd name="T46" fmla="*/ 31 w 31"/>
                <a:gd name="T47" fmla="*/ 1 h 86"/>
                <a:gd name="T48" fmla="*/ 31 w 31"/>
                <a:gd name="T4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86">
                  <a:moveTo>
                    <a:pt x="0" y="72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72"/>
                    <a:pt x="0" y="72"/>
                    <a:pt x="0" y="72"/>
                  </a:cubicBezTo>
                  <a:moveTo>
                    <a:pt x="20" y="55"/>
                  </a:move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5"/>
                    <a:pt x="20" y="55"/>
                    <a:pt x="20" y="5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2536"/>
            <p:cNvSpPr>
              <a:spLocks noEditPoints="1"/>
            </p:cNvSpPr>
            <p:nvPr/>
          </p:nvSpPr>
          <p:spPr bwMode="auto">
            <a:xfrm>
              <a:off x="599190" y="9271482"/>
              <a:ext cx="86310" cy="193544"/>
            </a:xfrm>
            <a:custGeom>
              <a:avLst/>
              <a:gdLst>
                <a:gd name="T0" fmla="*/ 11 w 42"/>
                <a:gd name="T1" fmla="*/ 87 h 94"/>
                <a:gd name="T2" fmla="*/ 11 w 42"/>
                <a:gd name="T3" fmla="*/ 87 h 94"/>
                <a:gd name="T4" fmla="*/ 11 w 42"/>
                <a:gd name="T5" fmla="*/ 91 h 94"/>
                <a:gd name="T6" fmla="*/ 28 w 42"/>
                <a:gd name="T7" fmla="*/ 91 h 94"/>
                <a:gd name="T8" fmla="*/ 31 w 42"/>
                <a:gd name="T9" fmla="*/ 94 h 94"/>
                <a:gd name="T10" fmla="*/ 31 w 42"/>
                <a:gd name="T11" fmla="*/ 93 h 94"/>
                <a:gd name="T12" fmla="*/ 28 w 42"/>
                <a:gd name="T13" fmla="*/ 91 h 94"/>
                <a:gd name="T14" fmla="*/ 11 w 42"/>
                <a:gd name="T15" fmla="*/ 91 h 94"/>
                <a:gd name="T16" fmla="*/ 11 w 42"/>
                <a:gd name="T17" fmla="*/ 87 h 94"/>
                <a:gd name="T18" fmla="*/ 0 w 42"/>
                <a:gd name="T19" fmla="*/ 68 h 94"/>
                <a:gd name="T20" fmla="*/ 0 w 42"/>
                <a:gd name="T21" fmla="*/ 68 h 94"/>
                <a:gd name="T22" fmla="*/ 1 w 42"/>
                <a:gd name="T23" fmla="*/ 68 h 94"/>
                <a:gd name="T24" fmla="*/ 1 w 42"/>
                <a:gd name="T25" fmla="*/ 68 h 94"/>
                <a:gd name="T26" fmla="*/ 0 w 42"/>
                <a:gd name="T27" fmla="*/ 68 h 94"/>
                <a:gd name="T28" fmla="*/ 1 w 42"/>
                <a:gd name="T29" fmla="*/ 0 h 94"/>
                <a:gd name="T30" fmla="*/ 1 w 42"/>
                <a:gd name="T31" fmla="*/ 0 h 94"/>
                <a:gd name="T32" fmla="*/ 42 w 42"/>
                <a:gd name="T33" fmla="*/ 40 h 94"/>
                <a:gd name="T34" fmla="*/ 42 w 42"/>
                <a:gd name="T35" fmla="*/ 38 h 94"/>
                <a:gd name="T36" fmla="*/ 1 w 42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94">
                  <a:moveTo>
                    <a:pt x="11" y="87"/>
                  </a:moveTo>
                  <a:cubicBezTo>
                    <a:pt x="11" y="87"/>
                    <a:pt x="11" y="87"/>
                    <a:pt x="11" y="87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30" y="91"/>
                    <a:pt x="31" y="92"/>
                    <a:pt x="31" y="94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2"/>
                    <a:pt x="29" y="91"/>
                    <a:pt x="28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87"/>
                    <a:pt x="11" y="87"/>
                    <a:pt x="11" y="87"/>
                  </a:cubicBezTo>
                  <a:moveTo>
                    <a:pt x="0" y="68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3" y="0"/>
                    <a:pt x="41" y="18"/>
                    <a:pt x="42" y="40"/>
                  </a:cubicBezTo>
                  <a:cubicBezTo>
                    <a:pt x="42" y="39"/>
                    <a:pt x="42" y="39"/>
                    <a:pt x="42" y="38"/>
                  </a:cubicBezTo>
                  <a:cubicBezTo>
                    <a:pt x="41" y="17"/>
                    <a:pt x="23" y="0"/>
                    <a:pt x="1" y="0"/>
                  </a:cubicBezTo>
                </a:path>
              </a:pathLst>
            </a:custGeom>
            <a:solidFill>
              <a:srgbClr val="457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2537"/>
            <p:cNvSpPr>
              <a:spLocks/>
            </p:cNvSpPr>
            <p:nvPr/>
          </p:nvSpPr>
          <p:spPr bwMode="auto">
            <a:xfrm>
              <a:off x="599190" y="9271482"/>
              <a:ext cx="86310" cy="258930"/>
            </a:xfrm>
            <a:custGeom>
              <a:avLst/>
              <a:gdLst>
                <a:gd name="T0" fmla="*/ 1 w 42"/>
                <a:gd name="T1" fmla="*/ 0 h 126"/>
                <a:gd name="T2" fmla="*/ 0 w 42"/>
                <a:gd name="T3" fmla="*/ 0 h 126"/>
                <a:gd name="T4" fmla="*/ 0 w 42"/>
                <a:gd name="T5" fmla="*/ 12 h 126"/>
                <a:gd name="T6" fmla="*/ 1 w 42"/>
                <a:gd name="T7" fmla="*/ 12 h 126"/>
                <a:gd name="T8" fmla="*/ 27 w 42"/>
                <a:gd name="T9" fmla="*/ 38 h 126"/>
                <a:gd name="T10" fmla="*/ 27 w 42"/>
                <a:gd name="T11" fmla="*/ 38 h 126"/>
                <a:gd name="T12" fmla="*/ 27 w 42"/>
                <a:gd name="T13" fmla="*/ 38 h 126"/>
                <a:gd name="T14" fmla="*/ 27 w 42"/>
                <a:gd name="T15" fmla="*/ 40 h 126"/>
                <a:gd name="T16" fmla="*/ 27 w 42"/>
                <a:gd name="T17" fmla="*/ 42 h 126"/>
                <a:gd name="T18" fmla="*/ 27 w 42"/>
                <a:gd name="T19" fmla="*/ 42 h 126"/>
                <a:gd name="T20" fmla="*/ 27 w 42"/>
                <a:gd name="T21" fmla="*/ 42 h 126"/>
                <a:gd name="T22" fmla="*/ 1 w 42"/>
                <a:gd name="T23" fmla="*/ 68 h 126"/>
                <a:gd name="T24" fmla="*/ 1 w 42"/>
                <a:gd name="T25" fmla="*/ 68 h 126"/>
                <a:gd name="T26" fmla="*/ 1 w 42"/>
                <a:gd name="T27" fmla="*/ 68 h 126"/>
                <a:gd name="T28" fmla="*/ 0 w 42"/>
                <a:gd name="T29" fmla="*/ 68 h 126"/>
                <a:gd name="T30" fmla="*/ 0 w 42"/>
                <a:gd name="T31" fmla="*/ 126 h 126"/>
                <a:gd name="T32" fmla="*/ 8 w 42"/>
                <a:gd name="T33" fmla="*/ 126 h 126"/>
                <a:gd name="T34" fmla="*/ 11 w 42"/>
                <a:gd name="T35" fmla="*/ 124 h 126"/>
                <a:gd name="T36" fmla="*/ 11 w 42"/>
                <a:gd name="T37" fmla="*/ 110 h 126"/>
                <a:gd name="T38" fmla="*/ 11 w 42"/>
                <a:gd name="T39" fmla="*/ 110 h 126"/>
                <a:gd name="T40" fmla="*/ 11 w 42"/>
                <a:gd name="T41" fmla="*/ 106 h 126"/>
                <a:gd name="T42" fmla="*/ 28 w 42"/>
                <a:gd name="T43" fmla="*/ 106 h 126"/>
                <a:gd name="T44" fmla="*/ 31 w 42"/>
                <a:gd name="T45" fmla="*/ 104 h 126"/>
                <a:gd name="T46" fmla="*/ 31 w 42"/>
                <a:gd name="T47" fmla="*/ 94 h 126"/>
                <a:gd name="T48" fmla="*/ 31 w 42"/>
                <a:gd name="T49" fmla="*/ 94 h 126"/>
                <a:gd name="T50" fmla="*/ 28 w 42"/>
                <a:gd name="T51" fmla="*/ 91 h 126"/>
                <a:gd name="T52" fmla="*/ 11 w 42"/>
                <a:gd name="T53" fmla="*/ 91 h 126"/>
                <a:gd name="T54" fmla="*/ 11 w 42"/>
                <a:gd name="T55" fmla="*/ 87 h 126"/>
                <a:gd name="T56" fmla="*/ 11 w 42"/>
                <a:gd name="T57" fmla="*/ 82 h 126"/>
                <a:gd name="T58" fmla="*/ 11 w 42"/>
                <a:gd name="T59" fmla="*/ 82 h 126"/>
                <a:gd name="T60" fmla="*/ 11 w 42"/>
                <a:gd name="T61" fmla="*/ 78 h 126"/>
                <a:gd name="T62" fmla="*/ 11 w 42"/>
                <a:gd name="T63" fmla="*/ 78 h 126"/>
                <a:gd name="T64" fmla="*/ 42 w 42"/>
                <a:gd name="T65" fmla="*/ 40 h 126"/>
                <a:gd name="T66" fmla="*/ 42 w 42"/>
                <a:gd name="T67" fmla="*/ 40 h 126"/>
                <a:gd name="T68" fmla="*/ 1 w 42"/>
                <a:gd name="T6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6" y="12"/>
                    <a:pt x="27" y="23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9"/>
                    <a:pt x="27" y="40"/>
                  </a:cubicBezTo>
                  <a:cubicBezTo>
                    <a:pt x="27" y="40"/>
                    <a:pt x="27" y="41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56"/>
                    <a:pt x="16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0" y="68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9" y="126"/>
                    <a:pt x="10" y="125"/>
                    <a:pt x="11" y="124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30" y="105"/>
                    <a:pt x="31" y="10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2"/>
                    <a:pt x="30" y="91"/>
                    <a:pt x="28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28" y="74"/>
                    <a:pt x="41" y="58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18"/>
                    <a:pt x="23" y="0"/>
                    <a:pt x="1" y="0"/>
                  </a:cubicBezTo>
                </a:path>
              </a:pathLst>
            </a:custGeom>
            <a:solidFill>
              <a:srgbClr val="709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4" name="组合 643"/>
          <p:cNvGrpSpPr/>
          <p:nvPr/>
        </p:nvGrpSpPr>
        <p:grpSpPr>
          <a:xfrm>
            <a:off x="9301305" y="6113902"/>
            <a:ext cx="407291" cy="405773"/>
            <a:chOff x="969713" y="9283687"/>
            <a:chExt cx="233647" cy="232776"/>
          </a:xfrm>
        </p:grpSpPr>
        <p:sp>
          <p:nvSpPr>
            <p:cNvPr id="645" name="Freeform 2538"/>
            <p:cNvSpPr>
              <a:spLocks noEditPoints="1"/>
            </p:cNvSpPr>
            <p:nvPr/>
          </p:nvSpPr>
          <p:spPr bwMode="auto">
            <a:xfrm>
              <a:off x="969713" y="9283687"/>
              <a:ext cx="224929" cy="230160"/>
            </a:xfrm>
            <a:custGeom>
              <a:avLst/>
              <a:gdLst>
                <a:gd name="T0" fmla="*/ 43 w 109"/>
                <a:gd name="T1" fmla="*/ 112 h 112"/>
                <a:gd name="T2" fmla="*/ 0 w 109"/>
                <a:gd name="T3" fmla="*/ 69 h 112"/>
                <a:gd name="T4" fmla="*/ 43 w 109"/>
                <a:gd name="T5" fmla="*/ 27 h 112"/>
                <a:gd name="T6" fmla="*/ 63 w 109"/>
                <a:gd name="T7" fmla="*/ 31 h 112"/>
                <a:gd name="T8" fmla="*/ 74 w 109"/>
                <a:gd name="T9" fmla="*/ 20 h 112"/>
                <a:gd name="T10" fmla="*/ 59 w 109"/>
                <a:gd name="T11" fmla="*/ 16 h 112"/>
                <a:gd name="T12" fmla="*/ 57 w 109"/>
                <a:gd name="T13" fmla="*/ 14 h 112"/>
                <a:gd name="T14" fmla="*/ 58 w 109"/>
                <a:gd name="T15" fmla="*/ 11 h 112"/>
                <a:gd name="T16" fmla="*/ 68 w 109"/>
                <a:gd name="T17" fmla="*/ 1 h 112"/>
                <a:gd name="T18" fmla="*/ 70 w 109"/>
                <a:gd name="T19" fmla="*/ 0 h 112"/>
                <a:gd name="T20" fmla="*/ 71 w 109"/>
                <a:gd name="T21" fmla="*/ 0 h 112"/>
                <a:gd name="T22" fmla="*/ 101 w 109"/>
                <a:gd name="T23" fmla="*/ 7 h 112"/>
                <a:gd name="T24" fmla="*/ 104 w 109"/>
                <a:gd name="T25" fmla="*/ 9 h 112"/>
                <a:gd name="T26" fmla="*/ 109 w 109"/>
                <a:gd name="T27" fmla="*/ 41 h 112"/>
                <a:gd name="T28" fmla="*/ 108 w 109"/>
                <a:gd name="T29" fmla="*/ 43 h 112"/>
                <a:gd name="T30" fmla="*/ 98 w 109"/>
                <a:gd name="T31" fmla="*/ 54 h 112"/>
                <a:gd name="T32" fmla="*/ 96 w 109"/>
                <a:gd name="T33" fmla="*/ 55 h 112"/>
                <a:gd name="T34" fmla="*/ 95 w 109"/>
                <a:gd name="T35" fmla="*/ 54 h 112"/>
                <a:gd name="T36" fmla="*/ 93 w 109"/>
                <a:gd name="T37" fmla="*/ 52 h 112"/>
                <a:gd name="T38" fmla="*/ 90 w 109"/>
                <a:gd name="T39" fmla="*/ 35 h 112"/>
                <a:gd name="T40" fmla="*/ 79 w 109"/>
                <a:gd name="T41" fmla="*/ 46 h 112"/>
                <a:gd name="T42" fmla="*/ 86 w 109"/>
                <a:gd name="T43" fmla="*/ 69 h 112"/>
                <a:gd name="T44" fmla="*/ 43 w 109"/>
                <a:gd name="T45" fmla="*/ 112 h 112"/>
                <a:gd name="T46" fmla="*/ 43 w 109"/>
                <a:gd name="T47" fmla="*/ 43 h 112"/>
                <a:gd name="T48" fmla="*/ 17 w 109"/>
                <a:gd name="T49" fmla="*/ 69 h 112"/>
                <a:gd name="T50" fmla="*/ 43 w 109"/>
                <a:gd name="T51" fmla="*/ 96 h 112"/>
                <a:gd name="T52" fmla="*/ 70 w 109"/>
                <a:gd name="T53" fmla="*/ 69 h 112"/>
                <a:gd name="T54" fmla="*/ 43 w 109"/>
                <a:gd name="T55" fmla="*/ 4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112">
                  <a:moveTo>
                    <a:pt x="43" y="112"/>
                  </a:moveTo>
                  <a:cubicBezTo>
                    <a:pt x="20" y="112"/>
                    <a:pt x="0" y="93"/>
                    <a:pt x="0" y="69"/>
                  </a:cubicBezTo>
                  <a:cubicBezTo>
                    <a:pt x="0" y="46"/>
                    <a:pt x="20" y="27"/>
                    <a:pt x="43" y="27"/>
                  </a:cubicBezTo>
                  <a:cubicBezTo>
                    <a:pt x="50" y="27"/>
                    <a:pt x="57" y="28"/>
                    <a:pt x="63" y="3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7" y="15"/>
                    <a:pt x="57" y="14"/>
                  </a:cubicBezTo>
                  <a:cubicBezTo>
                    <a:pt x="56" y="13"/>
                    <a:pt x="57" y="12"/>
                    <a:pt x="58" y="1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0"/>
                    <a:pt x="69" y="0"/>
                    <a:pt x="70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3" y="7"/>
                    <a:pt x="104" y="8"/>
                    <a:pt x="104" y="9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2"/>
                    <a:pt x="109" y="43"/>
                    <a:pt x="108" y="43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7" y="54"/>
                    <a:pt x="97" y="55"/>
                    <a:pt x="96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4" y="54"/>
                    <a:pt x="93" y="53"/>
                    <a:pt x="93" y="52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4" y="53"/>
                    <a:pt x="86" y="61"/>
                    <a:pt x="86" y="69"/>
                  </a:cubicBezTo>
                  <a:cubicBezTo>
                    <a:pt x="86" y="93"/>
                    <a:pt x="67" y="112"/>
                    <a:pt x="43" y="112"/>
                  </a:cubicBezTo>
                  <a:moveTo>
                    <a:pt x="43" y="43"/>
                  </a:moveTo>
                  <a:cubicBezTo>
                    <a:pt x="29" y="43"/>
                    <a:pt x="17" y="55"/>
                    <a:pt x="17" y="69"/>
                  </a:cubicBezTo>
                  <a:cubicBezTo>
                    <a:pt x="17" y="84"/>
                    <a:pt x="29" y="96"/>
                    <a:pt x="43" y="96"/>
                  </a:cubicBezTo>
                  <a:cubicBezTo>
                    <a:pt x="58" y="96"/>
                    <a:pt x="70" y="84"/>
                    <a:pt x="70" y="69"/>
                  </a:cubicBezTo>
                  <a:cubicBezTo>
                    <a:pt x="70" y="55"/>
                    <a:pt x="58" y="43"/>
                    <a:pt x="43" y="43"/>
                  </a:cubicBezTo>
                </a:path>
              </a:pathLst>
            </a:custGeom>
            <a:solidFill>
              <a:srgbClr val="932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539"/>
            <p:cNvSpPr>
              <a:spLocks noEditPoints="1"/>
            </p:cNvSpPr>
            <p:nvPr/>
          </p:nvSpPr>
          <p:spPr bwMode="auto">
            <a:xfrm>
              <a:off x="978431" y="9283687"/>
              <a:ext cx="224929" cy="232776"/>
            </a:xfrm>
            <a:custGeom>
              <a:avLst/>
              <a:gdLst>
                <a:gd name="T0" fmla="*/ 43 w 109"/>
                <a:gd name="T1" fmla="*/ 113 h 113"/>
                <a:gd name="T2" fmla="*/ 0 w 109"/>
                <a:gd name="T3" fmla="*/ 70 h 113"/>
                <a:gd name="T4" fmla="*/ 43 w 109"/>
                <a:gd name="T5" fmla="*/ 27 h 113"/>
                <a:gd name="T6" fmla="*/ 62 w 109"/>
                <a:gd name="T7" fmla="*/ 32 h 113"/>
                <a:gd name="T8" fmla="*/ 74 w 109"/>
                <a:gd name="T9" fmla="*/ 20 h 113"/>
                <a:gd name="T10" fmla="*/ 59 w 109"/>
                <a:gd name="T11" fmla="*/ 17 h 113"/>
                <a:gd name="T12" fmla="*/ 57 w 109"/>
                <a:gd name="T13" fmla="*/ 15 h 113"/>
                <a:gd name="T14" fmla="*/ 57 w 109"/>
                <a:gd name="T15" fmla="*/ 12 h 113"/>
                <a:gd name="T16" fmla="*/ 68 w 109"/>
                <a:gd name="T17" fmla="*/ 1 h 113"/>
                <a:gd name="T18" fmla="*/ 70 w 109"/>
                <a:gd name="T19" fmla="*/ 0 h 113"/>
                <a:gd name="T20" fmla="*/ 70 w 109"/>
                <a:gd name="T21" fmla="*/ 1 h 113"/>
                <a:gd name="T22" fmla="*/ 101 w 109"/>
                <a:gd name="T23" fmla="*/ 7 h 113"/>
                <a:gd name="T24" fmla="*/ 104 w 109"/>
                <a:gd name="T25" fmla="*/ 10 h 113"/>
                <a:gd name="T26" fmla="*/ 109 w 109"/>
                <a:gd name="T27" fmla="*/ 41 h 113"/>
                <a:gd name="T28" fmla="*/ 108 w 109"/>
                <a:gd name="T29" fmla="*/ 44 h 113"/>
                <a:gd name="T30" fmla="*/ 98 w 109"/>
                <a:gd name="T31" fmla="*/ 54 h 113"/>
                <a:gd name="T32" fmla="*/ 96 w 109"/>
                <a:gd name="T33" fmla="*/ 55 h 113"/>
                <a:gd name="T34" fmla="*/ 95 w 109"/>
                <a:gd name="T35" fmla="*/ 55 h 113"/>
                <a:gd name="T36" fmla="*/ 92 w 109"/>
                <a:gd name="T37" fmla="*/ 52 h 113"/>
                <a:gd name="T38" fmla="*/ 90 w 109"/>
                <a:gd name="T39" fmla="*/ 36 h 113"/>
                <a:gd name="T40" fmla="*/ 79 w 109"/>
                <a:gd name="T41" fmla="*/ 47 h 113"/>
                <a:gd name="T42" fmla="*/ 86 w 109"/>
                <a:gd name="T43" fmla="*/ 70 h 113"/>
                <a:gd name="T44" fmla="*/ 43 w 109"/>
                <a:gd name="T45" fmla="*/ 113 h 113"/>
                <a:gd name="T46" fmla="*/ 43 w 109"/>
                <a:gd name="T47" fmla="*/ 43 h 113"/>
                <a:gd name="T48" fmla="*/ 16 w 109"/>
                <a:gd name="T49" fmla="*/ 70 h 113"/>
                <a:gd name="T50" fmla="*/ 43 w 109"/>
                <a:gd name="T51" fmla="*/ 96 h 113"/>
                <a:gd name="T52" fmla="*/ 70 w 109"/>
                <a:gd name="T53" fmla="*/ 70 h 113"/>
                <a:gd name="T54" fmla="*/ 43 w 109"/>
                <a:gd name="T55" fmla="*/ 4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113">
                  <a:moveTo>
                    <a:pt x="43" y="113"/>
                  </a:moveTo>
                  <a:cubicBezTo>
                    <a:pt x="19" y="113"/>
                    <a:pt x="0" y="93"/>
                    <a:pt x="0" y="70"/>
                  </a:cubicBezTo>
                  <a:cubicBezTo>
                    <a:pt x="0" y="46"/>
                    <a:pt x="19" y="27"/>
                    <a:pt x="43" y="27"/>
                  </a:cubicBezTo>
                  <a:cubicBezTo>
                    <a:pt x="50" y="27"/>
                    <a:pt x="56" y="29"/>
                    <a:pt x="62" y="32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6"/>
                    <a:pt x="57" y="15"/>
                  </a:cubicBezTo>
                  <a:cubicBezTo>
                    <a:pt x="56" y="14"/>
                    <a:pt x="57" y="12"/>
                    <a:pt x="57" y="12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9" y="0"/>
                    <a:pt x="70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3" y="7"/>
                    <a:pt x="104" y="8"/>
                    <a:pt x="104" y="1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2"/>
                    <a:pt x="109" y="43"/>
                    <a:pt x="108" y="4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7" y="55"/>
                    <a:pt x="96" y="55"/>
                    <a:pt x="96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3" y="54"/>
                    <a:pt x="93" y="53"/>
                    <a:pt x="92" y="52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83" y="54"/>
                    <a:pt x="86" y="62"/>
                    <a:pt x="86" y="70"/>
                  </a:cubicBezTo>
                  <a:cubicBezTo>
                    <a:pt x="86" y="93"/>
                    <a:pt x="67" y="113"/>
                    <a:pt x="43" y="113"/>
                  </a:cubicBezTo>
                  <a:moveTo>
                    <a:pt x="43" y="43"/>
                  </a:moveTo>
                  <a:cubicBezTo>
                    <a:pt x="28" y="43"/>
                    <a:pt x="16" y="55"/>
                    <a:pt x="16" y="70"/>
                  </a:cubicBezTo>
                  <a:cubicBezTo>
                    <a:pt x="16" y="85"/>
                    <a:pt x="28" y="96"/>
                    <a:pt x="43" y="96"/>
                  </a:cubicBezTo>
                  <a:cubicBezTo>
                    <a:pt x="58" y="96"/>
                    <a:pt x="70" y="85"/>
                    <a:pt x="70" y="70"/>
                  </a:cubicBezTo>
                  <a:cubicBezTo>
                    <a:pt x="70" y="55"/>
                    <a:pt x="58" y="43"/>
                    <a:pt x="43" y="43"/>
                  </a:cubicBezTo>
                </a:path>
              </a:pathLst>
            </a:custGeom>
            <a:solidFill>
              <a:srgbClr val="BB3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540"/>
            <p:cNvSpPr>
              <a:spLocks/>
            </p:cNvSpPr>
            <p:nvPr/>
          </p:nvSpPr>
          <p:spPr bwMode="auto">
            <a:xfrm>
              <a:off x="969713" y="9427537"/>
              <a:ext cx="84566" cy="86310"/>
            </a:xfrm>
            <a:custGeom>
              <a:avLst/>
              <a:gdLst>
                <a:gd name="T0" fmla="*/ 0 w 41"/>
                <a:gd name="T1" fmla="*/ 0 h 42"/>
                <a:gd name="T2" fmla="*/ 0 w 41"/>
                <a:gd name="T3" fmla="*/ 0 h 42"/>
                <a:gd name="T4" fmla="*/ 41 w 41"/>
                <a:gd name="T5" fmla="*/ 42 h 42"/>
                <a:gd name="T6" fmla="*/ 37 w 41"/>
                <a:gd name="T7" fmla="*/ 42 h 42"/>
                <a:gd name="T8" fmla="*/ 0 w 41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3"/>
                    <a:pt x="18" y="41"/>
                    <a:pt x="41" y="42"/>
                  </a:cubicBezTo>
                  <a:cubicBezTo>
                    <a:pt x="39" y="42"/>
                    <a:pt x="38" y="42"/>
                    <a:pt x="37" y="42"/>
                  </a:cubicBezTo>
                  <a:cubicBezTo>
                    <a:pt x="16" y="39"/>
                    <a:pt x="1" y="21"/>
                    <a:pt x="0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541"/>
            <p:cNvSpPr>
              <a:spLocks/>
            </p:cNvSpPr>
            <p:nvPr/>
          </p:nvSpPr>
          <p:spPr bwMode="auto">
            <a:xfrm>
              <a:off x="969713" y="9339484"/>
              <a:ext cx="93285" cy="174364"/>
            </a:xfrm>
            <a:custGeom>
              <a:avLst/>
              <a:gdLst>
                <a:gd name="T0" fmla="*/ 43 w 45"/>
                <a:gd name="T1" fmla="*/ 0 h 85"/>
                <a:gd name="T2" fmla="*/ 0 w 45"/>
                <a:gd name="T3" fmla="*/ 43 h 85"/>
                <a:gd name="T4" fmla="*/ 37 w 45"/>
                <a:gd name="T5" fmla="*/ 85 h 85"/>
                <a:gd name="T6" fmla="*/ 4 w 45"/>
                <a:gd name="T7" fmla="*/ 43 h 85"/>
                <a:gd name="T8" fmla="*/ 4 w 45"/>
                <a:gd name="T9" fmla="*/ 43 h 85"/>
                <a:gd name="T10" fmla="*/ 4 w 45"/>
                <a:gd name="T11" fmla="*/ 43 h 85"/>
                <a:gd name="T12" fmla="*/ 4 w 45"/>
                <a:gd name="T13" fmla="*/ 43 h 85"/>
                <a:gd name="T14" fmla="*/ 4 w 45"/>
                <a:gd name="T15" fmla="*/ 43 h 85"/>
                <a:gd name="T16" fmla="*/ 45 w 45"/>
                <a:gd name="T17" fmla="*/ 0 h 85"/>
                <a:gd name="T18" fmla="*/ 43 w 45"/>
                <a:gd name="T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85">
                  <a:moveTo>
                    <a:pt x="43" y="0"/>
                  </a:moveTo>
                  <a:cubicBezTo>
                    <a:pt x="20" y="0"/>
                    <a:pt x="1" y="19"/>
                    <a:pt x="0" y="43"/>
                  </a:cubicBezTo>
                  <a:cubicBezTo>
                    <a:pt x="1" y="64"/>
                    <a:pt x="16" y="82"/>
                    <a:pt x="37" y="85"/>
                  </a:cubicBezTo>
                  <a:cubicBezTo>
                    <a:pt x="18" y="80"/>
                    <a:pt x="4" y="6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20"/>
                    <a:pt x="23" y="1"/>
                    <a:pt x="45" y="0"/>
                  </a:cubicBezTo>
                  <a:cubicBezTo>
                    <a:pt x="45" y="0"/>
                    <a:pt x="44" y="0"/>
                    <a:pt x="43" y="0"/>
                  </a:cubicBezTo>
                </a:path>
              </a:pathLst>
            </a:custGeom>
            <a:solidFill>
              <a:srgbClr val="852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542"/>
            <p:cNvSpPr>
              <a:spLocks/>
            </p:cNvSpPr>
            <p:nvPr/>
          </p:nvSpPr>
          <p:spPr bwMode="auto">
            <a:xfrm>
              <a:off x="978431" y="9339484"/>
              <a:ext cx="88054" cy="88054"/>
            </a:xfrm>
            <a:custGeom>
              <a:avLst/>
              <a:gdLst>
                <a:gd name="T0" fmla="*/ 41 w 43"/>
                <a:gd name="T1" fmla="*/ 0 h 43"/>
                <a:gd name="T2" fmla="*/ 0 w 43"/>
                <a:gd name="T3" fmla="*/ 43 h 43"/>
                <a:gd name="T4" fmla="*/ 0 w 43"/>
                <a:gd name="T5" fmla="*/ 43 h 43"/>
                <a:gd name="T6" fmla="*/ 43 w 43"/>
                <a:gd name="T7" fmla="*/ 0 h 43"/>
                <a:gd name="T8" fmla="*/ 43 w 43"/>
                <a:gd name="T9" fmla="*/ 0 h 43"/>
                <a:gd name="T10" fmla="*/ 41 w 4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3">
                  <a:moveTo>
                    <a:pt x="41" y="0"/>
                  </a:moveTo>
                  <a:cubicBezTo>
                    <a:pt x="19" y="1"/>
                    <a:pt x="0" y="2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20"/>
                    <a:pt x="19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</a:path>
              </a:pathLst>
            </a:custGeom>
            <a:solidFill>
              <a:srgbClr val="A73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543"/>
            <p:cNvSpPr>
              <a:spLocks/>
            </p:cNvSpPr>
            <p:nvPr/>
          </p:nvSpPr>
          <p:spPr bwMode="auto">
            <a:xfrm>
              <a:off x="1011560" y="9371741"/>
              <a:ext cx="54925" cy="55796"/>
            </a:xfrm>
            <a:custGeom>
              <a:avLst/>
              <a:gdLst>
                <a:gd name="T0" fmla="*/ 25 w 27"/>
                <a:gd name="T1" fmla="*/ 0 h 27"/>
                <a:gd name="T2" fmla="*/ 0 w 27"/>
                <a:gd name="T3" fmla="*/ 27 h 27"/>
                <a:gd name="T4" fmla="*/ 0 w 27"/>
                <a:gd name="T5" fmla="*/ 27 h 27"/>
                <a:gd name="T6" fmla="*/ 27 w 27"/>
                <a:gd name="T7" fmla="*/ 1 h 27"/>
                <a:gd name="T8" fmla="*/ 27 w 27"/>
                <a:gd name="T9" fmla="*/ 0 h 27"/>
                <a:gd name="T10" fmla="*/ 25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5" y="0"/>
                  </a:moveTo>
                  <a:cubicBezTo>
                    <a:pt x="11" y="1"/>
                    <a:pt x="0" y="13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13"/>
                    <a:pt x="12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5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544"/>
            <p:cNvSpPr>
              <a:spLocks/>
            </p:cNvSpPr>
            <p:nvPr/>
          </p:nvSpPr>
          <p:spPr bwMode="auto">
            <a:xfrm>
              <a:off x="1004585" y="9371741"/>
              <a:ext cx="58412" cy="109849"/>
            </a:xfrm>
            <a:custGeom>
              <a:avLst/>
              <a:gdLst>
                <a:gd name="T0" fmla="*/ 26 w 28"/>
                <a:gd name="T1" fmla="*/ 0 h 53"/>
                <a:gd name="T2" fmla="*/ 0 w 28"/>
                <a:gd name="T3" fmla="*/ 27 h 53"/>
                <a:gd name="T4" fmla="*/ 25 w 28"/>
                <a:gd name="T5" fmla="*/ 53 h 53"/>
                <a:gd name="T6" fmla="*/ 3 w 28"/>
                <a:gd name="T7" fmla="*/ 27 h 53"/>
                <a:gd name="T8" fmla="*/ 3 w 28"/>
                <a:gd name="T9" fmla="*/ 27 h 53"/>
                <a:gd name="T10" fmla="*/ 3 w 28"/>
                <a:gd name="T11" fmla="*/ 27 h 53"/>
                <a:gd name="T12" fmla="*/ 28 w 28"/>
                <a:gd name="T13" fmla="*/ 0 h 53"/>
                <a:gd name="T14" fmla="*/ 26 w 28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53">
                  <a:moveTo>
                    <a:pt x="26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1" y="53"/>
                    <a:pt x="25" y="53"/>
                  </a:cubicBezTo>
                  <a:cubicBezTo>
                    <a:pt x="13" y="51"/>
                    <a:pt x="3" y="40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13"/>
                    <a:pt x="14" y="1"/>
                    <a:pt x="28" y="0"/>
                  </a:cubicBezTo>
                  <a:cubicBezTo>
                    <a:pt x="28" y="0"/>
                    <a:pt x="27" y="0"/>
                    <a:pt x="26" y="0"/>
                  </a:cubicBezTo>
                </a:path>
              </a:pathLst>
            </a:custGeom>
            <a:solidFill>
              <a:srgbClr val="A73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545"/>
            <p:cNvSpPr>
              <a:spLocks noEditPoints="1"/>
            </p:cNvSpPr>
            <p:nvPr/>
          </p:nvSpPr>
          <p:spPr bwMode="auto">
            <a:xfrm>
              <a:off x="1046433" y="9371741"/>
              <a:ext cx="20052" cy="144722"/>
            </a:xfrm>
            <a:custGeom>
              <a:avLst/>
              <a:gdLst>
                <a:gd name="T0" fmla="*/ 0 w 10"/>
                <a:gd name="T1" fmla="*/ 69 h 70"/>
                <a:gd name="T2" fmla="*/ 4 w 10"/>
                <a:gd name="T3" fmla="*/ 69 h 70"/>
                <a:gd name="T4" fmla="*/ 6 w 10"/>
                <a:gd name="T5" fmla="*/ 70 h 70"/>
                <a:gd name="T6" fmla="*/ 8 w 10"/>
                <a:gd name="T7" fmla="*/ 70 h 70"/>
                <a:gd name="T8" fmla="*/ 4 w 10"/>
                <a:gd name="T9" fmla="*/ 69 h 70"/>
                <a:gd name="T10" fmla="*/ 0 w 10"/>
                <a:gd name="T11" fmla="*/ 69 h 70"/>
                <a:gd name="T12" fmla="*/ 10 w 10"/>
                <a:gd name="T13" fmla="*/ 0 h 70"/>
                <a:gd name="T14" fmla="*/ 8 w 10"/>
                <a:gd name="T15" fmla="*/ 0 h 70"/>
                <a:gd name="T16" fmla="*/ 10 w 10"/>
                <a:gd name="T17" fmla="*/ 0 h 70"/>
                <a:gd name="T18" fmla="*/ 10 w 10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0">
                  <a:moveTo>
                    <a:pt x="0" y="69"/>
                  </a:moveTo>
                  <a:cubicBezTo>
                    <a:pt x="1" y="69"/>
                    <a:pt x="2" y="69"/>
                    <a:pt x="4" y="69"/>
                  </a:cubicBezTo>
                  <a:cubicBezTo>
                    <a:pt x="4" y="70"/>
                    <a:pt x="5" y="70"/>
                    <a:pt x="6" y="70"/>
                  </a:cubicBezTo>
                  <a:cubicBezTo>
                    <a:pt x="7" y="70"/>
                    <a:pt x="7" y="70"/>
                    <a:pt x="8" y="70"/>
                  </a:cubicBezTo>
                  <a:cubicBezTo>
                    <a:pt x="6" y="69"/>
                    <a:pt x="5" y="69"/>
                    <a:pt x="4" y="69"/>
                  </a:cubicBezTo>
                  <a:cubicBezTo>
                    <a:pt x="2" y="69"/>
                    <a:pt x="1" y="69"/>
                    <a:pt x="0" y="69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546"/>
            <p:cNvSpPr>
              <a:spLocks/>
            </p:cNvSpPr>
            <p:nvPr/>
          </p:nvSpPr>
          <p:spPr bwMode="auto">
            <a:xfrm>
              <a:off x="978431" y="9427537"/>
              <a:ext cx="75848" cy="86310"/>
            </a:xfrm>
            <a:custGeom>
              <a:avLst/>
              <a:gdLst>
                <a:gd name="T0" fmla="*/ 0 w 37"/>
                <a:gd name="T1" fmla="*/ 0 h 42"/>
                <a:gd name="T2" fmla="*/ 0 w 37"/>
                <a:gd name="T3" fmla="*/ 0 h 42"/>
                <a:gd name="T4" fmla="*/ 33 w 37"/>
                <a:gd name="T5" fmla="*/ 42 h 42"/>
                <a:gd name="T6" fmla="*/ 37 w 37"/>
                <a:gd name="T7" fmla="*/ 42 h 42"/>
                <a:gd name="T8" fmla="*/ 0 w 37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14" y="37"/>
                    <a:pt x="33" y="42"/>
                  </a:cubicBezTo>
                  <a:cubicBezTo>
                    <a:pt x="34" y="42"/>
                    <a:pt x="35" y="42"/>
                    <a:pt x="37" y="42"/>
                  </a:cubicBezTo>
                  <a:cubicBezTo>
                    <a:pt x="16" y="39"/>
                    <a:pt x="0" y="21"/>
                    <a:pt x="0" y="0"/>
                  </a:cubicBezTo>
                </a:path>
              </a:pathLst>
            </a:custGeom>
            <a:solidFill>
              <a:srgbClr val="852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547"/>
            <p:cNvSpPr>
              <a:spLocks/>
            </p:cNvSpPr>
            <p:nvPr/>
          </p:nvSpPr>
          <p:spPr bwMode="auto">
            <a:xfrm>
              <a:off x="978431" y="9339484"/>
              <a:ext cx="88054" cy="176979"/>
            </a:xfrm>
            <a:custGeom>
              <a:avLst/>
              <a:gdLst>
                <a:gd name="T0" fmla="*/ 43 w 43"/>
                <a:gd name="T1" fmla="*/ 0 h 86"/>
                <a:gd name="T2" fmla="*/ 43 w 43"/>
                <a:gd name="T3" fmla="*/ 0 h 86"/>
                <a:gd name="T4" fmla="*/ 0 w 43"/>
                <a:gd name="T5" fmla="*/ 43 h 86"/>
                <a:gd name="T6" fmla="*/ 37 w 43"/>
                <a:gd name="T7" fmla="*/ 85 h 86"/>
                <a:gd name="T8" fmla="*/ 41 w 43"/>
                <a:gd name="T9" fmla="*/ 86 h 86"/>
                <a:gd name="T10" fmla="*/ 43 w 43"/>
                <a:gd name="T11" fmla="*/ 85 h 86"/>
                <a:gd name="T12" fmla="*/ 43 w 43"/>
                <a:gd name="T13" fmla="*/ 70 h 86"/>
                <a:gd name="T14" fmla="*/ 38 w 43"/>
                <a:gd name="T15" fmla="*/ 69 h 86"/>
                <a:gd name="T16" fmla="*/ 38 w 43"/>
                <a:gd name="T17" fmla="*/ 69 h 86"/>
                <a:gd name="T18" fmla="*/ 38 w 43"/>
                <a:gd name="T19" fmla="*/ 69 h 86"/>
                <a:gd name="T20" fmla="*/ 13 w 43"/>
                <a:gd name="T21" fmla="*/ 43 h 86"/>
                <a:gd name="T22" fmla="*/ 13 w 43"/>
                <a:gd name="T23" fmla="*/ 43 h 86"/>
                <a:gd name="T24" fmla="*/ 13 w 43"/>
                <a:gd name="T25" fmla="*/ 43 h 86"/>
                <a:gd name="T26" fmla="*/ 39 w 43"/>
                <a:gd name="T27" fmla="*/ 16 h 86"/>
                <a:gd name="T28" fmla="*/ 41 w 43"/>
                <a:gd name="T29" fmla="*/ 16 h 86"/>
                <a:gd name="T30" fmla="*/ 43 w 43"/>
                <a:gd name="T31" fmla="*/ 16 h 86"/>
                <a:gd name="T32" fmla="*/ 43 w 43"/>
                <a:gd name="T3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86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9" y="1"/>
                    <a:pt x="0" y="20"/>
                    <a:pt x="0" y="43"/>
                  </a:cubicBezTo>
                  <a:cubicBezTo>
                    <a:pt x="0" y="64"/>
                    <a:pt x="16" y="82"/>
                    <a:pt x="37" y="85"/>
                  </a:cubicBezTo>
                  <a:cubicBezTo>
                    <a:pt x="38" y="85"/>
                    <a:pt x="39" y="85"/>
                    <a:pt x="41" y="86"/>
                  </a:cubicBezTo>
                  <a:cubicBezTo>
                    <a:pt x="41" y="86"/>
                    <a:pt x="42" y="85"/>
                    <a:pt x="43" y="85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1" y="70"/>
                    <a:pt x="40" y="70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24" y="69"/>
                    <a:pt x="13" y="57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28"/>
                    <a:pt x="25" y="16"/>
                    <a:pt x="39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2" y="16"/>
                    <a:pt x="42" y="16"/>
                    <a:pt x="43" y="16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A73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5" name="组合 654"/>
          <p:cNvGrpSpPr/>
          <p:nvPr/>
        </p:nvGrpSpPr>
        <p:grpSpPr>
          <a:xfrm>
            <a:off x="10246871" y="6111622"/>
            <a:ext cx="531912" cy="410333"/>
            <a:chOff x="1439623" y="9297636"/>
            <a:chExt cx="305137" cy="235392"/>
          </a:xfrm>
        </p:grpSpPr>
        <p:sp>
          <p:nvSpPr>
            <p:cNvPr id="656" name="Freeform 2548"/>
            <p:cNvSpPr>
              <a:spLocks/>
            </p:cNvSpPr>
            <p:nvPr/>
          </p:nvSpPr>
          <p:spPr bwMode="auto">
            <a:xfrm>
              <a:off x="1439623" y="9297636"/>
              <a:ext cx="305137" cy="235391"/>
            </a:xfrm>
            <a:custGeom>
              <a:avLst/>
              <a:gdLst>
                <a:gd name="T0" fmla="*/ 91 w 148"/>
                <a:gd name="T1" fmla="*/ 114 h 114"/>
                <a:gd name="T2" fmla="*/ 74 w 148"/>
                <a:gd name="T3" fmla="*/ 103 h 114"/>
                <a:gd name="T4" fmla="*/ 67 w 148"/>
                <a:gd name="T5" fmla="*/ 91 h 114"/>
                <a:gd name="T6" fmla="*/ 64 w 148"/>
                <a:gd name="T7" fmla="*/ 91 h 114"/>
                <a:gd name="T8" fmla="*/ 63 w 148"/>
                <a:gd name="T9" fmla="*/ 91 h 114"/>
                <a:gd name="T10" fmla="*/ 60 w 148"/>
                <a:gd name="T11" fmla="*/ 90 h 114"/>
                <a:gd name="T12" fmla="*/ 49 w 148"/>
                <a:gd name="T13" fmla="*/ 99 h 114"/>
                <a:gd name="T14" fmla="*/ 36 w 148"/>
                <a:gd name="T15" fmla="*/ 105 h 114"/>
                <a:gd name="T16" fmla="*/ 13 w 148"/>
                <a:gd name="T17" fmla="*/ 89 h 114"/>
                <a:gd name="T18" fmla="*/ 9 w 148"/>
                <a:gd name="T19" fmla="*/ 67 h 114"/>
                <a:gd name="T20" fmla="*/ 17 w 148"/>
                <a:gd name="T21" fmla="*/ 58 h 114"/>
                <a:gd name="T22" fmla="*/ 8 w 148"/>
                <a:gd name="T23" fmla="*/ 50 h 114"/>
                <a:gd name="T24" fmla="*/ 8 w 148"/>
                <a:gd name="T25" fmla="*/ 48 h 114"/>
                <a:gd name="T26" fmla="*/ 8 w 148"/>
                <a:gd name="T27" fmla="*/ 24 h 114"/>
                <a:gd name="T28" fmla="*/ 2 w 148"/>
                <a:gd name="T29" fmla="*/ 5 h 114"/>
                <a:gd name="T30" fmla="*/ 10 w 148"/>
                <a:gd name="T31" fmla="*/ 1 h 114"/>
                <a:gd name="T32" fmla="*/ 14 w 148"/>
                <a:gd name="T33" fmla="*/ 0 h 114"/>
                <a:gd name="T34" fmla="*/ 65 w 148"/>
                <a:gd name="T35" fmla="*/ 47 h 114"/>
                <a:gd name="T36" fmla="*/ 63 w 148"/>
                <a:gd name="T37" fmla="*/ 39 h 114"/>
                <a:gd name="T38" fmla="*/ 63 w 148"/>
                <a:gd name="T39" fmla="*/ 36 h 114"/>
                <a:gd name="T40" fmla="*/ 65 w 148"/>
                <a:gd name="T41" fmla="*/ 35 h 114"/>
                <a:gd name="T42" fmla="*/ 66 w 148"/>
                <a:gd name="T43" fmla="*/ 35 h 114"/>
                <a:gd name="T44" fmla="*/ 67 w 148"/>
                <a:gd name="T45" fmla="*/ 35 h 114"/>
                <a:gd name="T46" fmla="*/ 68 w 148"/>
                <a:gd name="T47" fmla="*/ 36 h 114"/>
                <a:gd name="T48" fmla="*/ 71 w 148"/>
                <a:gd name="T49" fmla="*/ 44 h 114"/>
                <a:gd name="T50" fmla="*/ 79 w 148"/>
                <a:gd name="T51" fmla="*/ 37 h 114"/>
                <a:gd name="T52" fmla="*/ 80 w 148"/>
                <a:gd name="T53" fmla="*/ 37 h 114"/>
                <a:gd name="T54" fmla="*/ 82 w 148"/>
                <a:gd name="T55" fmla="*/ 38 h 114"/>
                <a:gd name="T56" fmla="*/ 83 w 148"/>
                <a:gd name="T57" fmla="*/ 39 h 114"/>
                <a:gd name="T58" fmla="*/ 83 w 148"/>
                <a:gd name="T59" fmla="*/ 41 h 114"/>
                <a:gd name="T60" fmla="*/ 82 w 148"/>
                <a:gd name="T61" fmla="*/ 43 h 114"/>
                <a:gd name="T62" fmla="*/ 76 w 148"/>
                <a:gd name="T63" fmla="*/ 49 h 114"/>
                <a:gd name="T64" fmla="*/ 131 w 148"/>
                <a:gd name="T65" fmla="*/ 18 h 114"/>
                <a:gd name="T66" fmla="*/ 141 w 148"/>
                <a:gd name="T67" fmla="*/ 21 h 114"/>
                <a:gd name="T68" fmla="*/ 147 w 148"/>
                <a:gd name="T69" fmla="*/ 27 h 114"/>
                <a:gd name="T70" fmla="*/ 137 w 148"/>
                <a:gd name="T71" fmla="*/ 44 h 114"/>
                <a:gd name="T72" fmla="*/ 129 w 148"/>
                <a:gd name="T73" fmla="*/ 67 h 114"/>
                <a:gd name="T74" fmla="*/ 128 w 148"/>
                <a:gd name="T75" fmla="*/ 68 h 114"/>
                <a:gd name="T76" fmla="*/ 117 w 148"/>
                <a:gd name="T77" fmla="*/ 73 h 114"/>
                <a:gd name="T78" fmla="*/ 123 w 148"/>
                <a:gd name="T79" fmla="*/ 84 h 114"/>
                <a:gd name="T80" fmla="*/ 113 w 148"/>
                <a:gd name="T81" fmla="*/ 104 h 114"/>
                <a:gd name="T82" fmla="*/ 91 w 148"/>
                <a:gd name="T8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14">
                  <a:moveTo>
                    <a:pt x="91" y="114"/>
                  </a:moveTo>
                  <a:cubicBezTo>
                    <a:pt x="84" y="114"/>
                    <a:pt x="78" y="110"/>
                    <a:pt x="74" y="103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6" y="91"/>
                    <a:pt x="65" y="91"/>
                    <a:pt x="64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2" y="91"/>
                    <a:pt x="61" y="91"/>
                    <a:pt x="60" y="90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5" y="103"/>
                    <a:pt x="41" y="105"/>
                    <a:pt x="36" y="105"/>
                  </a:cubicBezTo>
                  <a:cubicBezTo>
                    <a:pt x="22" y="105"/>
                    <a:pt x="13" y="90"/>
                    <a:pt x="13" y="89"/>
                  </a:cubicBezTo>
                  <a:cubicBezTo>
                    <a:pt x="8" y="80"/>
                    <a:pt x="6" y="73"/>
                    <a:pt x="9" y="67"/>
                  </a:cubicBezTo>
                  <a:cubicBezTo>
                    <a:pt x="11" y="62"/>
                    <a:pt x="15" y="60"/>
                    <a:pt x="17" y="58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9"/>
                    <a:pt x="8" y="49"/>
                    <a:pt x="8" y="4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" y="15"/>
                    <a:pt x="0" y="9"/>
                    <a:pt x="2" y="5"/>
                  </a:cubicBezTo>
                  <a:cubicBezTo>
                    <a:pt x="4" y="1"/>
                    <a:pt x="8" y="1"/>
                    <a:pt x="10" y="1"/>
                  </a:cubicBezTo>
                  <a:cubicBezTo>
                    <a:pt x="11" y="1"/>
                    <a:pt x="12" y="0"/>
                    <a:pt x="14" y="0"/>
                  </a:cubicBezTo>
                  <a:cubicBezTo>
                    <a:pt x="34" y="0"/>
                    <a:pt x="55" y="32"/>
                    <a:pt x="65" y="47"/>
                  </a:cubicBezTo>
                  <a:cubicBezTo>
                    <a:pt x="65" y="45"/>
                    <a:pt x="64" y="42"/>
                    <a:pt x="63" y="39"/>
                  </a:cubicBezTo>
                  <a:cubicBezTo>
                    <a:pt x="62" y="38"/>
                    <a:pt x="62" y="36"/>
                    <a:pt x="63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66" y="35"/>
                    <a:pt x="66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5"/>
                    <a:pt x="68" y="36"/>
                  </a:cubicBezTo>
                  <a:cubicBezTo>
                    <a:pt x="70" y="38"/>
                    <a:pt x="71" y="41"/>
                    <a:pt x="71" y="44"/>
                  </a:cubicBezTo>
                  <a:cubicBezTo>
                    <a:pt x="73" y="41"/>
                    <a:pt x="75" y="39"/>
                    <a:pt x="79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2" y="37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40"/>
                    <a:pt x="83" y="41"/>
                    <a:pt x="83" y="41"/>
                  </a:cubicBezTo>
                  <a:cubicBezTo>
                    <a:pt x="83" y="42"/>
                    <a:pt x="82" y="42"/>
                    <a:pt x="82" y="43"/>
                  </a:cubicBezTo>
                  <a:cubicBezTo>
                    <a:pt x="79" y="44"/>
                    <a:pt x="77" y="46"/>
                    <a:pt x="76" y="49"/>
                  </a:cubicBezTo>
                  <a:cubicBezTo>
                    <a:pt x="87" y="39"/>
                    <a:pt x="112" y="18"/>
                    <a:pt x="131" y="18"/>
                  </a:cubicBezTo>
                  <a:cubicBezTo>
                    <a:pt x="135" y="18"/>
                    <a:pt x="138" y="19"/>
                    <a:pt x="141" y="21"/>
                  </a:cubicBezTo>
                  <a:cubicBezTo>
                    <a:pt x="143" y="21"/>
                    <a:pt x="146" y="23"/>
                    <a:pt x="147" y="27"/>
                  </a:cubicBezTo>
                  <a:cubicBezTo>
                    <a:pt x="148" y="31"/>
                    <a:pt x="145" y="37"/>
                    <a:pt x="137" y="44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9" y="68"/>
                    <a:pt x="128" y="68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9" y="76"/>
                    <a:pt x="122" y="79"/>
                    <a:pt x="123" y="84"/>
                  </a:cubicBezTo>
                  <a:cubicBezTo>
                    <a:pt x="123" y="91"/>
                    <a:pt x="120" y="98"/>
                    <a:pt x="113" y="104"/>
                  </a:cubicBezTo>
                  <a:cubicBezTo>
                    <a:pt x="112" y="105"/>
                    <a:pt x="102" y="114"/>
                    <a:pt x="91" y="114"/>
                  </a:cubicBezTo>
                </a:path>
              </a:pathLst>
            </a:custGeom>
            <a:solidFill>
              <a:srgbClr val="E7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549"/>
            <p:cNvSpPr>
              <a:spLocks/>
            </p:cNvSpPr>
            <p:nvPr/>
          </p:nvSpPr>
          <p:spPr bwMode="auto">
            <a:xfrm>
              <a:off x="1563421" y="9388306"/>
              <a:ext cx="27026" cy="99387"/>
            </a:xfrm>
            <a:custGeom>
              <a:avLst/>
              <a:gdLst>
                <a:gd name="T0" fmla="*/ 11 w 13"/>
                <a:gd name="T1" fmla="*/ 25 h 48"/>
                <a:gd name="T2" fmla="*/ 3 w 13"/>
                <a:gd name="T3" fmla="*/ 47 h 48"/>
                <a:gd name="T4" fmla="*/ 2 w 13"/>
                <a:gd name="T5" fmla="*/ 23 h 48"/>
                <a:gd name="T6" fmla="*/ 10 w 13"/>
                <a:gd name="T7" fmla="*/ 1 h 48"/>
                <a:gd name="T8" fmla="*/ 11 w 13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8">
                  <a:moveTo>
                    <a:pt x="11" y="25"/>
                  </a:moveTo>
                  <a:cubicBezTo>
                    <a:pt x="9" y="38"/>
                    <a:pt x="5" y="48"/>
                    <a:pt x="3" y="47"/>
                  </a:cubicBezTo>
                  <a:cubicBezTo>
                    <a:pt x="0" y="47"/>
                    <a:pt x="0" y="36"/>
                    <a:pt x="2" y="23"/>
                  </a:cubicBezTo>
                  <a:cubicBezTo>
                    <a:pt x="4" y="10"/>
                    <a:pt x="8" y="0"/>
                    <a:pt x="10" y="1"/>
                  </a:cubicBezTo>
                  <a:cubicBezTo>
                    <a:pt x="13" y="1"/>
                    <a:pt x="13" y="12"/>
                    <a:pt x="11" y="25"/>
                  </a:cubicBezTo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Oval 2550"/>
            <p:cNvSpPr>
              <a:spLocks noChangeArrowheads="1"/>
            </p:cNvSpPr>
            <p:nvPr/>
          </p:nvSpPr>
          <p:spPr bwMode="auto">
            <a:xfrm>
              <a:off x="1471008" y="9322919"/>
              <a:ext cx="18308" cy="18308"/>
            </a:xfrm>
            <a:prstGeom prst="ellipse">
              <a:avLst/>
            </a:pr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551"/>
            <p:cNvSpPr>
              <a:spLocks/>
            </p:cNvSpPr>
            <p:nvPr/>
          </p:nvSpPr>
          <p:spPr bwMode="auto">
            <a:xfrm>
              <a:off x="1466649" y="9318560"/>
              <a:ext cx="27026" cy="27026"/>
            </a:xfrm>
            <a:custGeom>
              <a:avLst/>
              <a:gdLst>
                <a:gd name="T0" fmla="*/ 11 w 13"/>
                <a:gd name="T1" fmla="*/ 6 h 13"/>
                <a:gd name="T2" fmla="*/ 9 w 13"/>
                <a:gd name="T3" fmla="*/ 6 h 13"/>
                <a:gd name="T4" fmla="*/ 6 w 13"/>
                <a:gd name="T5" fmla="*/ 9 h 13"/>
                <a:gd name="T6" fmla="*/ 4 w 13"/>
                <a:gd name="T7" fmla="*/ 6 h 13"/>
                <a:gd name="T8" fmla="*/ 6 w 13"/>
                <a:gd name="T9" fmla="*/ 4 h 13"/>
                <a:gd name="T10" fmla="*/ 9 w 13"/>
                <a:gd name="T11" fmla="*/ 6 h 13"/>
                <a:gd name="T12" fmla="*/ 11 w 13"/>
                <a:gd name="T13" fmla="*/ 6 h 13"/>
                <a:gd name="T14" fmla="*/ 13 w 13"/>
                <a:gd name="T15" fmla="*/ 6 h 13"/>
                <a:gd name="T16" fmla="*/ 6 w 13"/>
                <a:gd name="T17" fmla="*/ 0 h 13"/>
                <a:gd name="T18" fmla="*/ 0 w 13"/>
                <a:gd name="T19" fmla="*/ 6 h 13"/>
                <a:gd name="T20" fmla="*/ 6 w 13"/>
                <a:gd name="T21" fmla="*/ 13 h 13"/>
                <a:gd name="T22" fmla="*/ 13 w 13"/>
                <a:gd name="T23" fmla="*/ 6 h 13"/>
                <a:gd name="T24" fmla="*/ 11 w 13"/>
                <a:gd name="T2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11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8" y="9"/>
                    <a:pt x="6" y="9"/>
                  </a:cubicBezTo>
                  <a:cubicBezTo>
                    <a:pt x="5" y="9"/>
                    <a:pt x="4" y="8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9" y="5"/>
                    <a:pt x="9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10" y="13"/>
                    <a:pt x="13" y="10"/>
                    <a:pt x="13" y="6"/>
                  </a:cubicBezTo>
                  <a:lnTo>
                    <a:pt x="11" y="6"/>
                  </a:lnTo>
                  <a:close/>
                </a:path>
              </a:pathLst>
            </a:custGeom>
            <a:solidFill>
              <a:srgbClr val="FF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Oval 2552"/>
            <p:cNvSpPr>
              <a:spLocks noChangeArrowheads="1"/>
            </p:cNvSpPr>
            <p:nvPr/>
          </p:nvSpPr>
          <p:spPr bwMode="auto">
            <a:xfrm>
              <a:off x="1504138" y="9342971"/>
              <a:ext cx="10462" cy="10462"/>
            </a:xfrm>
            <a:prstGeom prst="ellipse">
              <a:avLst/>
            </a:pr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2553"/>
            <p:cNvSpPr>
              <a:spLocks/>
            </p:cNvSpPr>
            <p:nvPr/>
          </p:nvSpPr>
          <p:spPr bwMode="auto">
            <a:xfrm>
              <a:off x="1499779" y="9339484"/>
              <a:ext cx="18308" cy="18308"/>
            </a:xfrm>
            <a:custGeom>
              <a:avLst/>
              <a:gdLst>
                <a:gd name="T0" fmla="*/ 7 w 9"/>
                <a:gd name="T1" fmla="*/ 5 h 9"/>
                <a:gd name="T2" fmla="*/ 5 w 9"/>
                <a:gd name="T3" fmla="*/ 5 h 9"/>
                <a:gd name="T4" fmla="*/ 5 w 9"/>
                <a:gd name="T5" fmla="*/ 5 h 9"/>
                <a:gd name="T6" fmla="*/ 4 w 9"/>
                <a:gd name="T7" fmla="*/ 5 h 9"/>
                <a:gd name="T8" fmla="*/ 5 w 9"/>
                <a:gd name="T9" fmla="*/ 4 h 9"/>
                <a:gd name="T10" fmla="*/ 5 w 9"/>
                <a:gd name="T11" fmla="*/ 5 h 9"/>
                <a:gd name="T12" fmla="*/ 7 w 9"/>
                <a:gd name="T13" fmla="*/ 5 h 9"/>
                <a:gd name="T14" fmla="*/ 9 w 9"/>
                <a:gd name="T15" fmla="*/ 5 h 9"/>
                <a:gd name="T16" fmla="*/ 5 w 9"/>
                <a:gd name="T17" fmla="*/ 0 h 9"/>
                <a:gd name="T18" fmla="*/ 0 w 9"/>
                <a:gd name="T19" fmla="*/ 5 h 9"/>
                <a:gd name="T20" fmla="*/ 5 w 9"/>
                <a:gd name="T21" fmla="*/ 9 h 9"/>
                <a:gd name="T22" fmla="*/ 9 w 9"/>
                <a:gd name="T23" fmla="*/ 5 h 9"/>
                <a:gd name="T24" fmla="*/ 7 w 9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7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lnTo>
                    <a:pt x="7" y="5"/>
                  </a:lnTo>
                  <a:close/>
                </a:path>
              </a:pathLst>
            </a:custGeom>
            <a:solidFill>
              <a:srgbClr val="FF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Oval 2554"/>
            <p:cNvSpPr>
              <a:spLocks noChangeArrowheads="1"/>
            </p:cNvSpPr>
            <p:nvPr/>
          </p:nvSpPr>
          <p:spPr bwMode="auto">
            <a:xfrm>
              <a:off x="1691579" y="9351689"/>
              <a:ext cx="18308" cy="16565"/>
            </a:xfrm>
            <a:prstGeom prst="ellipse">
              <a:avLst/>
            </a:pr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2555"/>
            <p:cNvSpPr>
              <a:spLocks/>
            </p:cNvSpPr>
            <p:nvPr/>
          </p:nvSpPr>
          <p:spPr bwMode="auto">
            <a:xfrm>
              <a:off x="1687220" y="9347330"/>
              <a:ext cx="27026" cy="24411"/>
            </a:xfrm>
            <a:custGeom>
              <a:avLst/>
              <a:gdLst>
                <a:gd name="T0" fmla="*/ 2 w 13"/>
                <a:gd name="T1" fmla="*/ 6 h 12"/>
                <a:gd name="T2" fmla="*/ 0 w 13"/>
                <a:gd name="T3" fmla="*/ 6 h 12"/>
                <a:gd name="T4" fmla="*/ 6 w 13"/>
                <a:gd name="T5" fmla="*/ 12 h 12"/>
                <a:gd name="T6" fmla="*/ 13 w 13"/>
                <a:gd name="T7" fmla="*/ 6 h 12"/>
                <a:gd name="T8" fmla="*/ 6 w 13"/>
                <a:gd name="T9" fmla="*/ 0 h 12"/>
                <a:gd name="T10" fmla="*/ 0 w 13"/>
                <a:gd name="T11" fmla="*/ 6 h 12"/>
                <a:gd name="T12" fmla="*/ 2 w 13"/>
                <a:gd name="T13" fmla="*/ 6 h 12"/>
                <a:gd name="T14" fmla="*/ 4 w 13"/>
                <a:gd name="T15" fmla="*/ 6 h 12"/>
                <a:gd name="T16" fmla="*/ 6 w 13"/>
                <a:gd name="T17" fmla="*/ 4 h 12"/>
                <a:gd name="T18" fmla="*/ 9 w 13"/>
                <a:gd name="T19" fmla="*/ 6 h 12"/>
                <a:gd name="T20" fmla="*/ 6 w 13"/>
                <a:gd name="T21" fmla="*/ 8 h 12"/>
                <a:gd name="T22" fmla="*/ 4 w 13"/>
                <a:gd name="T23" fmla="*/ 6 h 12"/>
                <a:gd name="T24" fmla="*/ 2 w 13"/>
                <a:gd name="T2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2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2"/>
                    <a:pt x="10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9" y="5"/>
                    <a:pt x="9" y="6"/>
                  </a:cubicBezTo>
                  <a:cubicBezTo>
                    <a:pt x="9" y="7"/>
                    <a:pt x="8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Oval 2556"/>
            <p:cNvSpPr>
              <a:spLocks noChangeArrowheads="1"/>
            </p:cNvSpPr>
            <p:nvPr/>
          </p:nvSpPr>
          <p:spPr bwMode="auto">
            <a:xfrm>
              <a:off x="1667168" y="9371741"/>
              <a:ext cx="9590" cy="10462"/>
            </a:xfrm>
            <a:prstGeom prst="ellipse">
              <a:avLst/>
            </a:pr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2557"/>
            <p:cNvSpPr>
              <a:spLocks/>
            </p:cNvSpPr>
            <p:nvPr/>
          </p:nvSpPr>
          <p:spPr bwMode="auto">
            <a:xfrm>
              <a:off x="1662809" y="9368254"/>
              <a:ext cx="18308" cy="18308"/>
            </a:xfrm>
            <a:custGeom>
              <a:avLst/>
              <a:gdLst>
                <a:gd name="T0" fmla="*/ 2 w 9"/>
                <a:gd name="T1" fmla="*/ 4 h 9"/>
                <a:gd name="T2" fmla="*/ 0 w 9"/>
                <a:gd name="T3" fmla="*/ 4 h 9"/>
                <a:gd name="T4" fmla="*/ 4 w 9"/>
                <a:gd name="T5" fmla="*/ 9 h 9"/>
                <a:gd name="T6" fmla="*/ 9 w 9"/>
                <a:gd name="T7" fmla="*/ 4 h 9"/>
                <a:gd name="T8" fmla="*/ 4 w 9"/>
                <a:gd name="T9" fmla="*/ 0 h 9"/>
                <a:gd name="T10" fmla="*/ 0 w 9"/>
                <a:gd name="T11" fmla="*/ 4 h 9"/>
                <a:gd name="T12" fmla="*/ 2 w 9"/>
                <a:gd name="T13" fmla="*/ 4 h 9"/>
                <a:gd name="T14" fmla="*/ 4 w 9"/>
                <a:gd name="T15" fmla="*/ 4 h 9"/>
                <a:gd name="T16" fmla="*/ 4 w 9"/>
                <a:gd name="T17" fmla="*/ 4 h 9"/>
                <a:gd name="T18" fmla="*/ 5 w 9"/>
                <a:gd name="T19" fmla="*/ 4 h 9"/>
                <a:gd name="T20" fmla="*/ 4 w 9"/>
                <a:gd name="T21" fmla="*/ 5 h 9"/>
                <a:gd name="T22" fmla="*/ 4 w 9"/>
                <a:gd name="T23" fmla="*/ 4 h 9"/>
                <a:gd name="T24" fmla="*/ 2 w 9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7" y="9"/>
                    <a:pt x="9" y="7"/>
                    <a:pt x="9" y="4"/>
                  </a:cubicBezTo>
                  <a:cubicBezTo>
                    <a:pt x="9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FF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2558"/>
            <p:cNvSpPr>
              <a:spLocks noEditPoints="1"/>
            </p:cNvSpPr>
            <p:nvPr/>
          </p:nvSpPr>
          <p:spPr bwMode="auto">
            <a:xfrm>
              <a:off x="1452700" y="9417076"/>
              <a:ext cx="113336" cy="96772"/>
            </a:xfrm>
            <a:custGeom>
              <a:avLst/>
              <a:gdLst>
                <a:gd name="T0" fmla="*/ 54 w 55"/>
                <a:gd name="T1" fmla="*/ 32 h 47"/>
                <a:gd name="T2" fmla="*/ 54 w 55"/>
                <a:gd name="T3" fmla="*/ 32 h 47"/>
                <a:gd name="T4" fmla="*/ 55 w 55"/>
                <a:gd name="T5" fmla="*/ 33 h 47"/>
                <a:gd name="T6" fmla="*/ 54 w 55"/>
                <a:gd name="T7" fmla="*/ 32 h 47"/>
                <a:gd name="T8" fmla="*/ 11 w 55"/>
                <a:gd name="T9" fmla="*/ 0 h 47"/>
                <a:gd name="T10" fmla="*/ 11 w 55"/>
                <a:gd name="T11" fmla="*/ 0 h 47"/>
                <a:gd name="T12" fmla="*/ 3 w 55"/>
                <a:gd name="T13" fmla="*/ 9 h 47"/>
                <a:gd name="T14" fmla="*/ 7 w 55"/>
                <a:gd name="T15" fmla="*/ 31 h 47"/>
                <a:gd name="T16" fmla="*/ 30 w 55"/>
                <a:gd name="T17" fmla="*/ 47 h 47"/>
                <a:gd name="T18" fmla="*/ 30 w 55"/>
                <a:gd name="T19" fmla="*/ 47 h 47"/>
                <a:gd name="T20" fmla="*/ 7 w 55"/>
                <a:gd name="T21" fmla="*/ 31 h 47"/>
                <a:gd name="T22" fmla="*/ 3 w 55"/>
                <a:gd name="T23" fmla="*/ 9 h 47"/>
                <a:gd name="T24" fmla="*/ 11 w 55"/>
                <a:gd name="T25" fmla="*/ 0 h 47"/>
                <a:gd name="T26" fmla="*/ 11 w 55"/>
                <a:gd name="T2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47">
                  <a:moveTo>
                    <a:pt x="54" y="32"/>
                  </a:moveTo>
                  <a:cubicBezTo>
                    <a:pt x="54" y="32"/>
                    <a:pt x="54" y="32"/>
                    <a:pt x="54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3"/>
                    <a:pt x="55" y="32"/>
                    <a:pt x="54" y="32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5" y="4"/>
                    <a:pt x="3" y="9"/>
                  </a:cubicBezTo>
                  <a:cubicBezTo>
                    <a:pt x="0" y="15"/>
                    <a:pt x="2" y="22"/>
                    <a:pt x="7" y="31"/>
                  </a:cubicBezTo>
                  <a:cubicBezTo>
                    <a:pt x="7" y="32"/>
                    <a:pt x="16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16" y="47"/>
                    <a:pt x="7" y="32"/>
                    <a:pt x="7" y="31"/>
                  </a:cubicBezTo>
                  <a:cubicBezTo>
                    <a:pt x="2" y="22"/>
                    <a:pt x="0" y="15"/>
                    <a:pt x="3" y="9"/>
                  </a:cubicBezTo>
                  <a:cubicBezTo>
                    <a:pt x="5" y="4"/>
                    <a:pt x="9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559"/>
            <p:cNvSpPr>
              <a:spLocks/>
            </p:cNvSpPr>
            <p:nvPr/>
          </p:nvSpPr>
          <p:spPr bwMode="auto">
            <a:xfrm>
              <a:off x="1452700" y="9410973"/>
              <a:ext cx="115080" cy="102875"/>
            </a:xfrm>
            <a:custGeom>
              <a:avLst/>
              <a:gdLst>
                <a:gd name="T0" fmla="*/ 26 w 56"/>
                <a:gd name="T1" fmla="*/ 0 h 50"/>
                <a:gd name="T2" fmla="*/ 11 w 56"/>
                <a:gd name="T3" fmla="*/ 3 h 50"/>
                <a:gd name="T4" fmla="*/ 11 w 56"/>
                <a:gd name="T5" fmla="*/ 3 h 50"/>
                <a:gd name="T6" fmla="*/ 3 w 56"/>
                <a:gd name="T7" fmla="*/ 12 h 50"/>
                <a:gd name="T8" fmla="*/ 7 w 56"/>
                <a:gd name="T9" fmla="*/ 34 h 50"/>
                <a:gd name="T10" fmla="*/ 30 w 56"/>
                <a:gd name="T11" fmla="*/ 50 h 50"/>
                <a:gd name="T12" fmla="*/ 43 w 56"/>
                <a:gd name="T13" fmla="*/ 44 h 50"/>
                <a:gd name="T14" fmla="*/ 54 w 56"/>
                <a:gd name="T15" fmla="*/ 35 h 50"/>
                <a:gd name="T16" fmla="*/ 54 w 56"/>
                <a:gd name="T17" fmla="*/ 35 h 50"/>
                <a:gd name="T18" fmla="*/ 54 w 56"/>
                <a:gd name="T19" fmla="*/ 35 h 50"/>
                <a:gd name="T20" fmla="*/ 55 w 56"/>
                <a:gd name="T21" fmla="*/ 36 h 50"/>
                <a:gd name="T22" fmla="*/ 56 w 56"/>
                <a:gd name="T23" fmla="*/ 36 h 50"/>
                <a:gd name="T24" fmla="*/ 56 w 56"/>
                <a:gd name="T25" fmla="*/ 12 h 50"/>
                <a:gd name="T26" fmla="*/ 56 w 56"/>
                <a:gd name="T27" fmla="*/ 9 h 50"/>
                <a:gd name="T28" fmla="*/ 26 w 56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50">
                  <a:moveTo>
                    <a:pt x="26" y="0"/>
                  </a:moveTo>
                  <a:cubicBezTo>
                    <a:pt x="21" y="0"/>
                    <a:pt x="16" y="1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5"/>
                    <a:pt x="5" y="7"/>
                    <a:pt x="3" y="12"/>
                  </a:cubicBezTo>
                  <a:cubicBezTo>
                    <a:pt x="0" y="18"/>
                    <a:pt x="2" y="25"/>
                    <a:pt x="7" y="34"/>
                  </a:cubicBezTo>
                  <a:cubicBezTo>
                    <a:pt x="7" y="35"/>
                    <a:pt x="16" y="50"/>
                    <a:pt x="30" y="50"/>
                  </a:cubicBezTo>
                  <a:cubicBezTo>
                    <a:pt x="34" y="50"/>
                    <a:pt x="39" y="48"/>
                    <a:pt x="43" y="44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35"/>
                    <a:pt x="55" y="36"/>
                    <a:pt x="55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4" y="34"/>
                    <a:pt x="54" y="24"/>
                    <a:pt x="56" y="12"/>
                  </a:cubicBezTo>
                  <a:cubicBezTo>
                    <a:pt x="56" y="11"/>
                    <a:pt x="56" y="10"/>
                    <a:pt x="56" y="9"/>
                  </a:cubicBezTo>
                  <a:cubicBezTo>
                    <a:pt x="52" y="6"/>
                    <a:pt x="39" y="0"/>
                    <a:pt x="26" y="0"/>
                  </a:cubicBezTo>
                </a:path>
              </a:pathLst>
            </a:custGeom>
            <a:solidFill>
              <a:srgbClr val="CD4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560"/>
            <p:cNvSpPr>
              <a:spLocks noEditPoints="1"/>
            </p:cNvSpPr>
            <p:nvPr/>
          </p:nvSpPr>
          <p:spPr bwMode="auto">
            <a:xfrm>
              <a:off x="1569524" y="9485078"/>
              <a:ext cx="58412" cy="47950"/>
            </a:xfrm>
            <a:custGeom>
              <a:avLst/>
              <a:gdLst>
                <a:gd name="T0" fmla="*/ 0 w 28"/>
                <a:gd name="T1" fmla="*/ 0 h 23"/>
                <a:gd name="T2" fmla="*/ 0 w 28"/>
                <a:gd name="T3" fmla="*/ 0 h 23"/>
                <a:gd name="T4" fmla="*/ 0 w 28"/>
                <a:gd name="T5" fmla="*/ 0 h 23"/>
                <a:gd name="T6" fmla="*/ 0 w 28"/>
                <a:gd name="T7" fmla="*/ 0 h 23"/>
                <a:gd name="T8" fmla="*/ 4 w 28"/>
                <a:gd name="T9" fmla="*/ 0 h 23"/>
                <a:gd name="T10" fmla="*/ 3 w 28"/>
                <a:gd name="T11" fmla="*/ 0 h 23"/>
                <a:gd name="T12" fmla="*/ 11 w 28"/>
                <a:gd name="T13" fmla="*/ 12 h 23"/>
                <a:gd name="T14" fmla="*/ 28 w 28"/>
                <a:gd name="T15" fmla="*/ 23 h 23"/>
                <a:gd name="T16" fmla="*/ 28 w 28"/>
                <a:gd name="T17" fmla="*/ 23 h 23"/>
                <a:gd name="T18" fmla="*/ 11 w 28"/>
                <a:gd name="T19" fmla="*/ 12 h 23"/>
                <a:gd name="T20" fmla="*/ 4 w 28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9"/>
                    <a:pt x="21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1" y="23"/>
                    <a:pt x="15" y="19"/>
                    <a:pt x="11" y="1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561"/>
            <p:cNvSpPr>
              <a:spLocks/>
            </p:cNvSpPr>
            <p:nvPr/>
          </p:nvSpPr>
          <p:spPr bwMode="auto">
            <a:xfrm>
              <a:off x="1569524" y="9430153"/>
              <a:ext cx="123798" cy="102875"/>
            </a:xfrm>
            <a:custGeom>
              <a:avLst/>
              <a:gdLst>
                <a:gd name="T0" fmla="*/ 23 w 60"/>
                <a:gd name="T1" fmla="*/ 0 h 50"/>
                <a:gd name="T2" fmla="*/ 9 w 60"/>
                <a:gd name="T3" fmla="*/ 1 h 50"/>
                <a:gd name="T4" fmla="*/ 8 w 60"/>
                <a:gd name="T5" fmla="*/ 5 h 50"/>
                <a:gd name="T6" fmla="*/ 0 w 60"/>
                <a:gd name="T7" fmla="*/ 27 h 50"/>
                <a:gd name="T8" fmla="*/ 0 w 60"/>
                <a:gd name="T9" fmla="*/ 27 h 50"/>
                <a:gd name="T10" fmla="*/ 0 w 60"/>
                <a:gd name="T11" fmla="*/ 27 h 50"/>
                <a:gd name="T12" fmla="*/ 1 w 60"/>
                <a:gd name="T13" fmla="*/ 27 h 50"/>
                <a:gd name="T14" fmla="*/ 3 w 60"/>
                <a:gd name="T15" fmla="*/ 27 h 50"/>
                <a:gd name="T16" fmla="*/ 3 w 60"/>
                <a:gd name="T17" fmla="*/ 27 h 50"/>
                <a:gd name="T18" fmla="*/ 4 w 60"/>
                <a:gd name="T19" fmla="*/ 27 h 50"/>
                <a:gd name="T20" fmla="*/ 11 w 60"/>
                <a:gd name="T21" fmla="*/ 39 h 50"/>
                <a:gd name="T22" fmla="*/ 28 w 60"/>
                <a:gd name="T23" fmla="*/ 50 h 50"/>
                <a:gd name="T24" fmla="*/ 50 w 60"/>
                <a:gd name="T25" fmla="*/ 40 h 50"/>
                <a:gd name="T26" fmla="*/ 60 w 60"/>
                <a:gd name="T27" fmla="*/ 20 h 50"/>
                <a:gd name="T28" fmla="*/ 55 w 60"/>
                <a:gd name="T29" fmla="*/ 10 h 50"/>
                <a:gd name="T30" fmla="*/ 53 w 60"/>
                <a:gd name="T31" fmla="*/ 9 h 50"/>
                <a:gd name="T32" fmla="*/ 23 w 60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0">
                  <a:moveTo>
                    <a:pt x="23" y="0"/>
                  </a:moveTo>
                  <a:cubicBezTo>
                    <a:pt x="17" y="0"/>
                    <a:pt x="12" y="0"/>
                    <a:pt x="9" y="1"/>
                  </a:cubicBezTo>
                  <a:cubicBezTo>
                    <a:pt x="9" y="2"/>
                    <a:pt x="9" y="3"/>
                    <a:pt x="8" y="5"/>
                  </a:cubicBezTo>
                  <a:cubicBezTo>
                    <a:pt x="6" y="16"/>
                    <a:pt x="3" y="26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5" y="46"/>
                    <a:pt x="21" y="50"/>
                    <a:pt x="28" y="50"/>
                  </a:cubicBezTo>
                  <a:cubicBezTo>
                    <a:pt x="39" y="50"/>
                    <a:pt x="49" y="41"/>
                    <a:pt x="50" y="40"/>
                  </a:cubicBezTo>
                  <a:cubicBezTo>
                    <a:pt x="57" y="34"/>
                    <a:pt x="60" y="27"/>
                    <a:pt x="60" y="20"/>
                  </a:cubicBezTo>
                  <a:cubicBezTo>
                    <a:pt x="59" y="16"/>
                    <a:pt x="57" y="13"/>
                    <a:pt x="55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5" y="1"/>
                    <a:pt x="33" y="0"/>
                    <a:pt x="23" y="0"/>
                  </a:cubicBezTo>
                </a:path>
              </a:pathLst>
            </a:custGeom>
            <a:solidFill>
              <a:srgbClr val="CD4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562"/>
            <p:cNvSpPr>
              <a:spLocks/>
            </p:cNvSpPr>
            <p:nvPr/>
          </p:nvSpPr>
          <p:spPr bwMode="auto">
            <a:xfrm>
              <a:off x="1569524" y="9431897"/>
              <a:ext cx="19180" cy="53181"/>
            </a:xfrm>
            <a:custGeom>
              <a:avLst/>
              <a:gdLst>
                <a:gd name="T0" fmla="*/ 9 w 9"/>
                <a:gd name="T1" fmla="*/ 0 h 26"/>
                <a:gd name="T2" fmla="*/ 9 w 9"/>
                <a:gd name="T3" fmla="*/ 0 h 26"/>
                <a:gd name="T4" fmla="*/ 8 w 9"/>
                <a:gd name="T5" fmla="*/ 4 h 26"/>
                <a:gd name="T6" fmla="*/ 1 w 9"/>
                <a:gd name="T7" fmla="*/ 25 h 26"/>
                <a:gd name="T8" fmla="*/ 0 w 9"/>
                <a:gd name="T9" fmla="*/ 26 h 26"/>
                <a:gd name="T10" fmla="*/ 8 w 9"/>
                <a:gd name="T11" fmla="*/ 4 h 26"/>
                <a:gd name="T12" fmla="*/ 9 w 9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7" y="14"/>
                    <a:pt x="4" y="23"/>
                    <a:pt x="1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5"/>
                    <a:pt x="6" y="15"/>
                    <a:pt x="8" y="4"/>
                  </a:cubicBezTo>
                  <a:cubicBezTo>
                    <a:pt x="9" y="2"/>
                    <a:pt x="9" y="1"/>
                    <a:pt x="9" y="0"/>
                  </a:cubicBezTo>
                </a:path>
              </a:pathLst>
            </a:custGeom>
            <a:solidFill>
              <a:srgbClr val="37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72" name="组合 671"/>
          <p:cNvGrpSpPr/>
          <p:nvPr/>
        </p:nvGrpSpPr>
        <p:grpSpPr>
          <a:xfrm>
            <a:off x="11302666" y="6046335"/>
            <a:ext cx="378960" cy="540907"/>
            <a:chOff x="4429795" y="4967113"/>
            <a:chExt cx="204006" cy="291187"/>
          </a:xfrm>
        </p:grpSpPr>
        <p:sp>
          <p:nvSpPr>
            <p:cNvPr id="673" name="Freeform 1654"/>
            <p:cNvSpPr>
              <a:spLocks/>
            </p:cNvSpPr>
            <p:nvPr/>
          </p:nvSpPr>
          <p:spPr bwMode="auto">
            <a:xfrm>
              <a:off x="4429795" y="4967113"/>
              <a:ext cx="204006" cy="291187"/>
            </a:xfrm>
            <a:custGeom>
              <a:avLst/>
              <a:gdLst>
                <a:gd name="T0" fmla="*/ 99 w 99"/>
                <a:gd name="T1" fmla="*/ 124 h 141"/>
                <a:gd name="T2" fmla="*/ 83 w 99"/>
                <a:gd name="T3" fmla="*/ 141 h 141"/>
                <a:gd name="T4" fmla="*/ 6 w 99"/>
                <a:gd name="T5" fmla="*/ 141 h 141"/>
                <a:gd name="T6" fmla="*/ 0 w 99"/>
                <a:gd name="T7" fmla="*/ 134 h 141"/>
                <a:gd name="T8" fmla="*/ 0 w 99"/>
                <a:gd name="T9" fmla="*/ 7 h 141"/>
                <a:gd name="T10" fmla="*/ 6 w 99"/>
                <a:gd name="T11" fmla="*/ 0 h 141"/>
                <a:gd name="T12" fmla="*/ 92 w 99"/>
                <a:gd name="T13" fmla="*/ 0 h 141"/>
                <a:gd name="T14" fmla="*/ 99 w 99"/>
                <a:gd name="T15" fmla="*/ 7 h 141"/>
                <a:gd name="T16" fmla="*/ 99 w 99"/>
                <a:gd name="T17" fmla="*/ 12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41">
                  <a:moveTo>
                    <a:pt x="99" y="124"/>
                  </a:moveTo>
                  <a:cubicBezTo>
                    <a:pt x="83" y="141"/>
                    <a:pt x="83" y="141"/>
                    <a:pt x="83" y="141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2" y="141"/>
                    <a:pt x="0" y="138"/>
                    <a:pt x="0" y="13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6" y="0"/>
                    <a:pt x="99" y="3"/>
                    <a:pt x="99" y="7"/>
                  </a:cubicBezTo>
                  <a:cubicBezTo>
                    <a:pt x="99" y="124"/>
                    <a:pt x="99" y="124"/>
                    <a:pt x="99" y="124"/>
                  </a:cubicBezTo>
                </a:path>
              </a:pathLst>
            </a:custGeom>
            <a:solidFill>
              <a:srgbClr val="D34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59"/>
            <p:cNvSpPr>
              <a:spLocks/>
            </p:cNvSpPr>
            <p:nvPr/>
          </p:nvSpPr>
          <p:spPr bwMode="auto">
            <a:xfrm>
              <a:off x="4470770" y="5049936"/>
              <a:ext cx="125542" cy="125542"/>
            </a:xfrm>
            <a:custGeom>
              <a:avLst/>
              <a:gdLst>
                <a:gd name="T0" fmla="*/ 0 w 61"/>
                <a:gd name="T1" fmla="*/ 50 h 61"/>
                <a:gd name="T2" fmla="*/ 11 w 61"/>
                <a:gd name="T3" fmla="*/ 61 h 61"/>
                <a:gd name="T4" fmla="*/ 30 w 61"/>
                <a:gd name="T5" fmla="*/ 42 h 61"/>
                <a:gd name="T6" fmla="*/ 49 w 61"/>
                <a:gd name="T7" fmla="*/ 61 h 61"/>
                <a:gd name="T8" fmla="*/ 61 w 61"/>
                <a:gd name="T9" fmla="*/ 50 h 61"/>
                <a:gd name="T10" fmla="*/ 41 w 61"/>
                <a:gd name="T11" fmla="*/ 31 h 61"/>
                <a:gd name="T12" fmla="*/ 61 w 61"/>
                <a:gd name="T13" fmla="*/ 11 h 61"/>
                <a:gd name="T14" fmla="*/ 49 w 61"/>
                <a:gd name="T15" fmla="*/ 0 h 61"/>
                <a:gd name="T16" fmla="*/ 30 w 61"/>
                <a:gd name="T17" fmla="*/ 19 h 61"/>
                <a:gd name="T18" fmla="*/ 11 w 61"/>
                <a:gd name="T19" fmla="*/ 0 h 61"/>
                <a:gd name="T20" fmla="*/ 0 w 61"/>
                <a:gd name="T21" fmla="*/ 11 h 61"/>
                <a:gd name="T22" fmla="*/ 19 w 61"/>
                <a:gd name="T23" fmla="*/ 31 h 61"/>
                <a:gd name="T24" fmla="*/ 0 w 61"/>
                <a:gd name="T25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61">
                  <a:moveTo>
                    <a:pt x="0" y="50"/>
                  </a:move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29" y="42"/>
                    <a:pt x="30" y="42"/>
                  </a:cubicBezTo>
                  <a:cubicBezTo>
                    <a:pt x="31" y="42"/>
                    <a:pt x="49" y="61"/>
                    <a:pt x="49" y="61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41" y="32"/>
                    <a:pt x="41" y="31"/>
                  </a:cubicBezTo>
                  <a:cubicBezTo>
                    <a:pt x="41" y="29"/>
                    <a:pt x="61" y="11"/>
                    <a:pt x="61" y="1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31" y="19"/>
                    <a:pt x="30" y="19"/>
                  </a:cubicBezTo>
                  <a:cubicBezTo>
                    <a:pt x="29" y="19"/>
                    <a:pt x="11" y="0"/>
                    <a:pt x="1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9" y="29"/>
                    <a:pt x="19" y="31"/>
                  </a:cubicBezTo>
                  <a:cubicBezTo>
                    <a:pt x="19" y="32"/>
                    <a:pt x="0" y="50"/>
                    <a:pt x="0" y="50"/>
                  </a:cubicBezTo>
                </a:path>
              </a:pathLst>
            </a:custGeom>
            <a:solidFill>
              <a:srgbClr val="EA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60"/>
            <p:cNvSpPr>
              <a:spLocks/>
            </p:cNvSpPr>
            <p:nvPr/>
          </p:nvSpPr>
          <p:spPr bwMode="auto">
            <a:xfrm>
              <a:off x="4429795" y="4967113"/>
              <a:ext cx="204006" cy="149081"/>
            </a:xfrm>
            <a:custGeom>
              <a:avLst/>
              <a:gdLst>
                <a:gd name="T0" fmla="*/ 92 w 99"/>
                <a:gd name="T1" fmla="*/ 0 h 72"/>
                <a:gd name="T2" fmla="*/ 6 w 99"/>
                <a:gd name="T3" fmla="*/ 0 h 72"/>
                <a:gd name="T4" fmla="*/ 0 w 99"/>
                <a:gd name="T5" fmla="*/ 6 h 72"/>
                <a:gd name="T6" fmla="*/ 0 w 99"/>
                <a:gd name="T7" fmla="*/ 7 h 72"/>
                <a:gd name="T8" fmla="*/ 6 w 99"/>
                <a:gd name="T9" fmla="*/ 0 h 72"/>
                <a:gd name="T10" fmla="*/ 92 w 99"/>
                <a:gd name="T11" fmla="*/ 0 h 72"/>
                <a:gd name="T12" fmla="*/ 99 w 99"/>
                <a:gd name="T13" fmla="*/ 7 h 72"/>
                <a:gd name="T14" fmla="*/ 99 w 99"/>
                <a:gd name="T15" fmla="*/ 72 h 72"/>
                <a:gd name="T16" fmla="*/ 99 w 99"/>
                <a:gd name="T17" fmla="*/ 6 h 72"/>
                <a:gd name="T18" fmla="*/ 92 w 99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72">
                  <a:moveTo>
                    <a:pt x="9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6" y="0"/>
                    <a:pt x="99" y="3"/>
                    <a:pt x="99" y="7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99" y="3"/>
                    <a:pt x="96" y="0"/>
                    <a:pt x="92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661"/>
            <p:cNvSpPr>
              <a:spLocks/>
            </p:cNvSpPr>
            <p:nvPr/>
          </p:nvSpPr>
          <p:spPr bwMode="auto">
            <a:xfrm>
              <a:off x="4429795" y="4967113"/>
              <a:ext cx="204006" cy="149081"/>
            </a:xfrm>
            <a:custGeom>
              <a:avLst/>
              <a:gdLst>
                <a:gd name="T0" fmla="*/ 92 w 99"/>
                <a:gd name="T1" fmla="*/ 0 h 72"/>
                <a:gd name="T2" fmla="*/ 6 w 99"/>
                <a:gd name="T3" fmla="*/ 0 h 72"/>
                <a:gd name="T4" fmla="*/ 0 w 99"/>
                <a:gd name="T5" fmla="*/ 7 h 72"/>
                <a:gd name="T6" fmla="*/ 0 w 99"/>
                <a:gd name="T7" fmla="*/ 72 h 72"/>
                <a:gd name="T8" fmla="*/ 38 w 99"/>
                <a:gd name="T9" fmla="*/ 72 h 72"/>
                <a:gd name="T10" fmla="*/ 39 w 99"/>
                <a:gd name="T11" fmla="*/ 71 h 72"/>
                <a:gd name="T12" fmla="*/ 20 w 99"/>
                <a:gd name="T13" fmla="*/ 51 h 72"/>
                <a:gd name="T14" fmla="*/ 31 w 99"/>
                <a:gd name="T15" fmla="*/ 40 h 72"/>
                <a:gd name="T16" fmla="*/ 50 w 99"/>
                <a:gd name="T17" fmla="*/ 59 h 72"/>
                <a:gd name="T18" fmla="*/ 69 w 99"/>
                <a:gd name="T19" fmla="*/ 40 h 72"/>
                <a:gd name="T20" fmla="*/ 81 w 99"/>
                <a:gd name="T21" fmla="*/ 51 h 72"/>
                <a:gd name="T22" fmla="*/ 61 w 99"/>
                <a:gd name="T23" fmla="*/ 71 h 72"/>
                <a:gd name="T24" fmla="*/ 62 w 99"/>
                <a:gd name="T25" fmla="*/ 72 h 72"/>
                <a:gd name="T26" fmla="*/ 99 w 99"/>
                <a:gd name="T27" fmla="*/ 72 h 72"/>
                <a:gd name="T28" fmla="*/ 99 w 99"/>
                <a:gd name="T29" fmla="*/ 7 h 72"/>
                <a:gd name="T30" fmla="*/ 92 w 99"/>
                <a:gd name="T3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2">
                  <a:moveTo>
                    <a:pt x="9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20" y="51"/>
                    <a:pt x="20" y="5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49" y="59"/>
                    <a:pt x="50" y="59"/>
                  </a:cubicBezTo>
                  <a:cubicBezTo>
                    <a:pt x="51" y="59"/>
                    <a:pt x="69" y="40"/>
                    <a:pt x="69" y="40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1"/>
                    <a:pt x="61" y="69"/>
                    <a:pt x="61" y="71"/>
                  </a:cubicBezTo>
                  <a:cubicBezTo>
                    <a:pt x="61" y="71"/>
                    <a:pt x="62" y="71"/>
                    <a:pt x="62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9" y="3"/>
                    <a:pt x="96" y="0"/>
                    <a:pt x="92" y="0"/>
                  </a:cubicBezTo>
                </a:path>
              </a:pathLst>
            </a:custGeom>
            <a:solidFill>
              <a:srgbClr val="BC4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662"/>
            <p:cNvSpPr>
              <a:spLocks/>
            </p:cNvSpPr>
            <p:nvPr/>
          </p:nvSpPr>
          <p:spPr bwMode="auto">
            <a:xfrm>
              <a:off x="4470770" y="5049936"/>
              <a:ext cx="125542" cy="66258"/>
            </a:xfrm>
            <a:custGeom>
              <a:avLst/>
              <a:gdLst>
                <a:gd name="T0" fmla="*/ 49 w 61"/>
                <a:gd name="T1" fmla="*/ 0 h 32"/>
                <a:gd name="T2" fmla="*/ 30 w 61"/>
                <a:gd name="T3" fmla="*/ 19 h 32"/>
                <a:gd name="T4" fmla="*/ 11 w 61"/>
                <a:gd name="T5" fmla="*/ 0 h 32"/>
                <a:gd name="T6" fmla="*/ 0 w 61"/>
                <a:gd name="T7" fmla="*/ 11 h 32"/>
                <a:gd name="T8" fmla="*/ 19 w 61"/>
                <a:gd name="T9" fmla="*/ 31 h 32"/>
                <a:gd name="T10" fmla="*/ 18 w 61"/>
                <a:gd name="T11" fmla="*/ 32 h 32"/>
                <a:gd name="T12" fmla="*/ 42 w 61"/>
                <a:gd name="T13" fmla="*/ 32 h 32"/>
                <a:gd name="T14" fmla="*/ 41 w 61"/>
                <a:gd name="T15" fmla="*/ 31 h 32"/>
                <a:gd name="T16" fmla="*/ 61 w 61"/>
                <a:gd name="T17" fmla="*/ 11 h 32"/>
                <a:gd name="T18" fmla="*/ 49 w 61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2">
                  <a:moveTo>
                    <a:pt x="49" y="0"/>
                  </a:moveTo>
                  <a:cubicBezTo>
                    <a:pt x="49" y="0"/>
                    <a:pt x="31" y="19"/>
                    <a:pt x="30" y="19"/>
                  </a:cubicBezTo>
                  <a:cubicBezTo>
                    <a:pt x="29" y="19"/>
                    <a:pt x="11" y="0"/>
                    <a:pt x="1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9" y="29"/>
                    <a:pt x="19" y="31"/>
                  </a:cubicBezTo>
                  <a:cubicBezTo>
                    <a:pt x="19" y="31"/>
                    <a:pt x="19" y="31"/>
                    <a:pt x="18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1"/>
                    <a:pt x="41" y="31"/>
                    <a:pt x="41" y="31"/>
                  </a:cubicBezTo>
                  <a:cubicBezTo>
                    <a:pt x="41" y="29"/>
                    <a:pt x="61" y="11"/>
                    <a:pt x="61" y="11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CF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71" name="矩形 670"/>
          <p:cNvSpPr/>
          <p:nvPr/>
        </p:nvSpPr>
        <p:spPr>
          <a:xfrm>
            <a:off x="0" y="0"/>
            <a:ext cx="12190413" cy="13675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8" name="矩形 677"/>
          <p:cNvSpPr/>
          <p:nvPr/>
        </p:nvSpPr>
        <p:spPr>
          <a:xfrm>
            <a:off x="555869" y="167224"/>
            <a:ext cx="11078674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7200" b="1" spc="300" dirty="0" smtClean="0">
                <a:solidFill>
                  <a:srgbClr val="EE266D"/>
                </a:solidFill>
                <a:latin typeface="+mj-ea"/>
                <a:ea typeface="+mj-ea"/>
              </a:rPr>
              <a:t>赠送超赞可编辑图标素材</a:t>
            </a:r>
            <a:endParaRPr lang="zh-CN" altLang="en-US" sz="6600" dirty="0">
              <a:solidFill>
                <a:srgbClr val="EE266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231179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Freeform 444"/>
          <p:cNvSpPr>
            <a:spLocks/>
          </p:cNvSpPr>
          <p:nvPr/>
        </p:nvSpPr>
        <p:spPr bwMode="auto">
          <a:xfrm>
            <a:off x="8599283" y="3376374"/>
            <a:ext cx="2461196" cy="2075205"/>
          </a:xfrm>
          <a:custGeom>
            <a:avLst/>
            <a:gdLst>
              <a:gd name="T0" fmla="*/ 208 w 1830"/>
              <a:gd name="T1" fmla="*/ 332 h 1543"/>
              <a:gd name="T2" fmla="*/ 1830 w 1830"/>
              <a:gd name="T3" fmla="*/ 0 h 1543"/>
              <a:gd name="T4" fmla="*/ 1712 w 1830"/>
              <a:gd name="T5" fmla="*/ 1543 h 1543"/>
              <a:gd name="T6" fmla="*/ 0 w 1830"/>
              <a:gd name="T7" fmla="*/ 1411 h 1543"/>
              <a:gd name="T8" fmla="*/ 208 w 1830"/>
              <a:gd name="T9" fmla="*/ 332 h 1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0" h="1543">
                <a:moveTo>
                  <a:pt x="208" y="332"/>
                </a:moveTo>
                <a:lnTo>
                  <a:pt x="1830" y="0"/>
                </a:lnTo>
                <a:lnTo>
                  <a:pt x="1712" y="1543"/>
                </a:lnTo>
                <a:lnTo>
                  <a:pt x="0" y="1411"/>
                </a:lnTo>
                <a:lnTo>
                  <a:pt x="208" y="332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8" name="Freeform 446"/>
          <p:cNvSpPr>
            <a:spLocks/>
          </p:cNvSpPr>
          <p:nvPr/>
        </p:nvSpPr>
        <p:spPr bwMode="auto">
          <a:xfrm>
            <a:off x="6714250" y="5275172"/>
            <a:ext cx="4177308" cy="644215"/>
          </a:xfrm>
          <a:custGeom>
            <a:avLst/>
            <a:gdLst>
              <a:gd name="T0" fmla="*/ 589 w 1312"/>
              <a:gd name="T1" fmla="*/ 0 h 202"/>
              <a:gd name="T2" fmla="*/ 1312 w 1312"/>
              <a:gd name="T3" fmla="*/ 62 h 202"/>
              <a:gd name="T4" fmla="*/ 1310 w 1312"/>
              <a:gd name="T5" fmla="*/ 102 h 202"/>
              <a:gd name="T6" fmla="*/ 601 w 1312"/>
              <a:gd name="T7" fmla="*/ 202 h 202"/>
              <a:gd name="T8" fmla="*/ 11 w 1312"/>
              <a:gd name="T9" fmla="*/ 39 h 202"/>
              <a:gd name="T10" fmla="*/ 17 w 1312"/>
              <a:gd name="T11" fmla="*/ 13 h 202"/>
              <a:gd name="T12" fmla="*/ 589 w 1312"/>
              <a:gd name="T13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202">
                <a:moveTo>
                  <a:pt x="589" y="0"/>
                </a:moveTo>
                <a:cubicBezTo>
                  <a:pt x="1312" y="62"/>
                  <a:pt x="1312" y="62"/>
                  <a:pt x="1312" y="62"/>
                </a:cubicBezTo>
                <a:cubicBezTo>
                  <a:pt x="1310" y="102"/>
                  <a:pt x="1310" y="102"/>
                  <a:pt x="1310" y="102"/>
                </a:cubicBezTo>
                <a:cubicBezTo>
                  <a:pt x="601" y="202"/>
                  <a:pt x="601" y="202"/>
                  <a:pt x="601" y="202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0" y="23"/>
                  <a:pt x="17" y="13"/>
                </a:cubicBezTo>
                <a:lnTo>
                  <a:pt x="589" y="0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9" name="Freeform 452"/>
          <p:cNvSpPr>
            <a:spLocks/>
          </p:cNvSpPr>
          <p:nvPr/>
        </p:nvSpPr>
        <p:spPr bwMode="auto">
          <a:xfrm>
            <a:off x="8748569" y="3629218"/>
            <a:ext cx="2085964" cy="1603139"/>
          </a:xfrm>
          <a:custGeom>
            <a:avLst/>
            <a:gdLst>
              <a:gd name="T0" fmla="*/ 171 w 1551"/>
              <a:gd name="T1" fmla="*/ 230 h 1192"/>
              <a:gd name="T2" fmla="*/ 1551 w 1551"/>
              <a:gd name="T3" fmla="*/ 0 h 1192"/>
              <a:gd name="T4" fmla="*/ 1442 w 1551"/>
              <a:gd name="T5" fmla="*/ 1192 h 1192"/>
              <a:gd name="T6" fmla="*/ 0 w 1551"/>
              <a:gd name="T7" fmla="*/ 1118 h 1192"/>
              <a:gd name="T8" fmla="*/ 171 w 1551"/>
              <a:gd name="T9" fmla="*/ 23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1" h="1192">
                <a:moveTo>
                  <a:pt x="171" y="230"/>
                </a:moveTo>
                <a:lnTo>
                  <a:pt x="1551" y="0"/>
                </a:lnTo>
                <a:lnTo>
                  <a:pt x="1442" y="1192"/>
                </a:lnTo>
                <a:lnTo>
                  <a:pt x="0" y="1118"/>
                </a:lnTo>
                <a:lnTo>
                  <a:pt x="171" y="230"/>
                </a:lnTo>
                <a:close/>
              </a:path>
            </a:pathLst>
          </a:custGeom>
          <a:solidFill>
            <a:srgbClr val="EB6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480" name="组合 2479"/>
          <p:cNvGrpSpPr/>
          <p:nvPr/>
        </p:nvGrpSpPr>
        <p:grpSpPr>
          <a:xfrm rot="635633">
            <a:off x="7145079" y="3285778"/>
            <a:ext cx="3470871" cy="2290021"/>
            <a:chOff x="4049713" y="1920875"/>
            <a:chExt cx="5841999" cy="3854450"/>
          </a:xfrm>
        </p:grpSpPr>
        <p:sp>
          <p:nvSpPr>
            <p:cNvPr id="2481" name="Freeform 5"/>
            <p:cNvSpPr>
              <a:spLocks noEditPoints="1"/>
            </p:cNvSpPr>
            <p:nvPr/>
          </p:nvSpPr>
          <p:spPr bwMode="auto">
            <a:xfrm>
              <a:off x="9045576" y="4214813"/>
              <a:ext cx="184150" cy="241300"/>
            </a:xfrm>
            <a:custGeom>
              <a:avLst/>
              <a:gdLst>
                <a:gd name="T0" fmla="*/ 25 w 49"/>
                <a:gd name="T1" fmla="*/ 11 h 64"/>
                <a:gd name="T2" fmla="*/ 25 w 49"/>
                <a:gd name="T3" fmla="*/ 11 h 64"/>
                <a:gd name="T4" fmla="*/ 9 w 49"/>
                <a:gd name="T5" fmla="*/ 32 h 64"/>
                <a:gd name="T6" fmla="*/ 25 w 49"/>
                <a:gd name="T7" fmla="*/ 53 h 64"/>
                <a:gd name="T8" fmla="*/ 25 w 49"/>
                <a:gd name="T9" fmla="*/ 53 h 64"/>
                <a:gd name="T10" fmla="*/ 41 w 49"/>
                <a:gd name="T11" fmla="*/ 32 h 64"/>
                <a:gd name="T12" fmla="*/ 25 w 49"/>
                <a:gd name="T13" fmla="*/ 11 h 64"/>
                <a:gd name="T14" fmla="*/ 25 w 49"/>
                <a:gd name="T15" fmla="*/ 55 h 64"/>
                <a:gd name="T16" fmla="*/ 7 w 49"/>
                <a:gd name="T17" fmla="*/ 32 h 64"/>
                <a:gd name="T18" fmla="*/ 25 w 49"/>
                <a:gd name="T19" fmla="*/ 9 h 64"/>
                <a:gd name="T20" fmla="*/ 25 w 49"/>
                <a:gd name="T21" fmla="*/ 9 h 64"/>
                <a:gd name="T22" fmla="*/ 43 w 49"/>
                <a:gd name="T23" fmla="*/ 32 h 64"/>
                <a:gd name="T24" fmla="*/ 25 w 49"/>
                <a:gd name="T25" fmla="*/ 55 h 64"/>
                <a:gd name="T26" fmla="*/ 25 w 49"/>
                <a:gd name="T27" fmla="*/ 55 h 64"/>
                <a:gd name="T28" fmla="*/ 25 w 49"/>
                <a:gd name="T29" fmla="*/ 0 h 64"/>
                <a:gd name="T30" fmla="*/ 25 w 49"/>
                <a:gd name="T31" fmla="*/ 0 h 64"/>
                <a:gd name="T32" fmla="*/ 0 w 49"/>
                <a:gd name="T33" fmla="*/ 33 h 64"/>
                <a:gd name="T34" fmla="*/ 24 w 49"/>
                <a:gd name="T35" fmla="*/ 64 h 64"/>
                <a:gd name="T36" fmla="*/ 25 w 49"/>
                <a:gd name="T37" fmla="*/ 64 h 64"/>
                <a:gd name="T38" fmla="*/ 49 w 49"/>
                <a:gd name="T39" fmla="*/ 32 h 64"/>
                <a:gd name="T40" fmla="*/ 25 w 4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4"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16" y="11"/>
                    <a:pt x="9" y="21"/>
                    <a:pt x="9" y="32"/>
                  </a:cubicBezTo>
                  <a:cubicBezTo>
                    <a:pt x="9" y="44"/>
                    <a:pt x="16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34" y="53"/>
                    <a:pt x="41" y="43"/>
                    <a:pt x="41" y="32"/>
                  </a:cubicBezTo>
                  <a:cubicBezTo>
                    <a:pt x="41" y="20"/>
                    <a:pt x="34" y="11"/>
                    <a:pt x="25" y="11"/>
                  </a:cubicBezTo>
                  <a:moveTo>
                    <a:pt x="25" y="55"/>
                  </a:moveTo>
                  <a:cubicBezTo>
                    <a:pt x="15" y="55"/>
                    <a:pt x="7" y="45"/>
                    <a:pt x="7" y="32"/>
                  </a:cubicBezTo>
                  <a:cubicBezTo>
                    <a:pt x="7" y="19"/>
                    <a:pt x="1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35" y="9"/>
                    <a:pt x="43" y="19"/>
                    <a:pt x="43" y="32"/>
                  </a:cubicBezTo>
                  <a:cubicBezTo>
                    <a:pt x="43" y="44"/>
                    <a:pt x="3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4"/>
                    <a:pt x="0" y="33"/>
                  </a:cubicBezTo>
                  <a:cubicBezTo>
                    <a:pt x="0" y="50"/>
                    <a:pt x="11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9" y="64"/>
                    <a:pt x="49" y="49"/>
                    <a:pt x="49" y="32"/>
                  </a:cubicBezTo>
                  <a:cubicBezTo>
                    <a:pt x="49" y="14"/>
                    <a:pt x="39" y="0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6"/>
            <p:cNvSpPr>
              <a:spLocks/>
            </p:cNvSpPr>
            <p:nvPr/>
          </p:nvSpPr>
          <p:spPr bwMode="auto">
            <a:xfrm>
              <a:off x="9240838" y="4211638"/>
              <a:ext cx="38100" cy="241300"/>
            </a:xfrm>
            <a:custGeom>
              <a:avLst/>
              <a:gdLst>
                <a:gd name="T0" fmla="*/ 5 w 10"/>
                <a:gd name="T1" fmla="*/ 0 h 64"/>
                <a:gd name="T2" fmla="*/ 5 w 10"/>
                <a:gd name="T3" fmla="*/ 0 h 64"/>
                <a:gd name="T4" fmla="*/ 0 w 10"/>
                <a:gd name="T5" fmla="*/ 12 h 64"/>
                <a:gd name="T6" fmla="*/ 4 w 10"/>
                <a:gd name="T7" fmla="*/ 23 h 64"/>
                <a:gd name="T8" fmla="*/ 4 w 10"/>
                <a:gd name="T9" fmla="*/ 63 h 64"/>
                <a:gd name="T10" fmla="*/ 5 w 10"/>
                <a:gd name="T11" fmla="*/ 64 h 64"/>
                <a:gd name="T12" fmla="*/ 5 w 10"/>
                <a:gd name="T13" fmla="*/ 64 h 64"/>
                <a:gd name="T14" fmla="*/ 6 w 10"/>
                <a:gd name="T15" fmla="*/ 63 h 64"/>
                <a:gd name="T16" fmla="*/ 6 w 10"/>
                <a:gd name="T17" fmla="*/ 23 h 64"/>
                <a:gd name="T18" fmla="*/ 10 w 10"/>
                <a:gd name="T19" fmla="*/ 12 h 64"/>
                <a:gd name="T20" fmla="*/ 5 w 10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6"/>
                    <a:pt x="0" y="12"/>
                  </a:cubicBezTo>
                  <a:cubicBezTo>
                    <a:pt x="0" y="18"/>
                    <a:pt x="2" y="22"/>
                    <a:pt x="4" y="2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2"/>
                    <a:pt x="10" y="17"/>
                    <a:pt x="10" y="12"/>
                  </a:cubicBezTo>
                  <a:cubicBezTo>
                    <a:pt x="10" y="6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7"/>
            <p:cNvSpPr>
              <a:spLocks/>
            </p:cNvSpPr>
            <p:nvPr/>
          </p:nvSpPr>
          <p:spPr bwMode="auto">
            <a:xfrm>
              <a:off x="9004301" y="4214813"/>
              <a:ext cx="30163" cy="249238"/>
            </a:xfrm>
            <a:custGeom>
              <a:avLst/>
              <a:gdLst>
                <a:gd name="T0" fmla="*/ 8 w 8"/>
                <a:gd name="T1" fmla="*/ 0 h 66"/>
                <a:gd name="T2" fmla="*/ 7 w 8"/>
                <a:gd name="T3" fmla="*/ 0 h 66"/>
                <a:gd name="T4" fmla="*/ 7 w 8"/>
                <a:gd name="T5" fmla="*/ 10 h 66"/>
                <a:gd name="T6" fmla="*/ 6 w 8"/>
                <a:gd name="T7" fmla="*/ 10 h 66"/>
                <a:gd name="T8" fmla="*/ 6 w 8"/>
                <a:gd name="T9" fmla="*/ 0 h 66"/>
                <a:gd name="T10" fmla="*/ 6 w 8"/>
                <a:gd name="T11" fmla="*/ 0 h 66"/>
                <a:gd name="T12" fmla="*/ 6 w 8"/>
                <a:gd name="T13" fmla="*/ 0 h 66"/>
                <a:gd name="T14" fmla="*/ 5 w 8"/>
                <a:gd name="T15" fmla="*/ 1 h 66"/>
                <a:gd name="T16" fmla="*/ 5 w 8"/>
                <a:gd name="T17" fmla="*/ 10 h 66"/>
                <a:gd name="T18" fmla="*/ 4 w 8"/>
                <a:gd name="T19" fmla="*/ 10 h 66"/>
                <a:gd name="T20" fmla="*/ 4 w 8"/>
                <a:gd name="T21" fmla="*/ 1 h 66"/>
                <a:gd name="T22" fmla="*/ 3 w 8"/>
                <a:gd name="T23" fmla="*/ 0 h 66"/>
                <a:gd name="T24" fmla="*/ 3 w 8"/>
                <a:gd name="T25" fmla="*/ 0 h 66"/>
                <a:gd name="T26" fmla="*/ 3 w 8"/>
                <a:gd name="T27" fmla="*/ 1 h 66"/>
                <a:gd name="T28" fmla="*/ 3 w 8"/>
                <a:gd name="T29" fmla="*/ 10 h 66"/>
                <a:gd name="T30" fmla="*/ 2 w 8"/>
                <a:gd name="T31" fmla="*/ 10 h 66"/>
                <a:gd name="T32" fmla="*/ 2 w 8"/>
                <a:gd name="T33" fmla="*/ 1 h 66"/>
                <a:gd name="T34" fmla="*/ 1 w 8"/>
                <a:gd name="T35" fmla="*/ 0 h 66"/>
                <a:gd name="T36" fmla="*/ 1 w 8"/>
                <a:gd name="T37" fmla="*/ 0 h 66"/>
                <a:gd name="T38" fmla="*/ 1 w 8"/>
                <a:gd name="T39" fmla="*/ 0 h 66"/>
                <a:gd name="T40" fmla="*/ 0 w 8"/>
                <a:gd name="T41" fmla="*/ 1 h 66"/>
                <a:gd name="T42" fmla="*/ 0 w 8"/>
                <a:gd name="T43" fmla="*/ 22 h 66"/>
                <a:gd name="T44" fmla="*/ 2 w 8"/>
                <a:gd name="T45" fmla="*/ 24 h 66"/>
                <a:gd name="T46" fmla="*/ 2 w 8"/>
                <a:gd name="T47" fmla="*/ 24 h 66"/>
                <a:gd name="T48" fmla="*/ 3 w 8"/>
                <a:gd name="T49" fmla="*/ 24 h 66"/>
                <a:gd name="T50" fmla="*/ 3 w 8"/>
                <a:gd name="T51" fmla="*/ 65 h 66"/>
                <a:gd name="T52" fmla="*/ 4 w 8"/>
                <a:gd name="T53" fmla="*/ 66 h 66"/>
                <a:gd name="T54" fmla="*/ 4 w 8"/>
                <a:gd name="T55" fmla="*/ 66 h 66"/>
                <a:gd name="T56" fmla="*/ 6 w 8"/>
                <a:gd name="T57" fmla="*/ 64 h 66"/>
                <a:gd name="T58" fmla="*/ 6 w 8"/>
                <a:gd name="T59" fmla="*/ 24 h 66"/>
                <a:gd name="T60" fmla="*/ 7 w 8"/>
                <a:gd name="T61" fmla="*/ 24 h 66"/>
                <a:gd name="T62" fmla="*/ 8 w 8"/>
                <a:gd name="T63" fmla="*/ 22 h 66"/>
                <a:gd name="T64" fmla="*/ 8 w 8"/>
                <a:gd name="T65" fmla="*/ 0 h 66"/>
                <a:gd name="T66" fmla="*/ 8 w 8"/>
                <a:gd name="T6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66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8"/>
            <p:cNvSpPr>
              <a:spLocks noEditPoints="1"/>
            </p:cNvSpPr>
            <p:nvPr/>
          </p:nvSpPr>
          <p:spPr bwMode="auto">
            <a:xfrm>
              <a:off x="7475538" y="3632200"/>
              <a:ext cx="79375" cy="87313"/>
            </a:xfrm>
            <a:custGeom>
              <a:avLst/>
              <a:gdLst>
                <a:gd name="T0" fmla="*/ 11 w 21"/>
                <a:gd name="T1" fmla="*/ 17 h 23"/>
                <a:gd name="T2" fmla="*/ 10 w 21"/>
                <a:gd name="T3" fmla="*/ 17 h 23"/>
                <a:gd name="T4" fmla="*/ 5 w 21"/>
                <a:gd name="T5" fmla="*/ 11 h 23"/>
                <a:gd name="T6" fmla="*/ 10 w 21"/>
                <a:gd name="T7" fmla="*/ 5 h 23"/>
                <a:gd name="T8" fmla="*/ 10 w 21"/>
                <a:gd name="T9" fmla="*/ 5 h 23"/>
                <a:gd name="T10" fmla="*/ 16 w 21"/>
                <a:gd name="T11" fmla="*/ 12 h 23"/>
                <a:gd name="T12" fmla="*/ 11 w 21"/>
                <a:gd name="T13" fmla="*/ 17 h 23"/>
                <a:gd name="T14" fmla="*/ 10 w 21"/>
                <a:gd name="T15" fmla="*/ 0 h 23"/>
                <a:gd name="T16" fmla="*/ 0 w 21"/>
                <a:gd name="T17" fmla="*/ 11 h 23"/>
                <a:gd name="T18" fmla="*/ 10 w 21"/>
                <a:gd name="T19" fmla="*/ 23 h 23"/>
                <a:gd name="T20" fmla="*/ 11 w 21"/>
                <a:gd name="T21" fmla="*/ 23 h 23"/>
                <a:gd name="T22" fmla="*/ 21 w 21"/>
                <a:gd name="T23" fmla="*/ 12 h 23"/>
                <a:gd name="T24" fmla="*/ 10 w 21"/>
                <a:gd name="T25" fmla="*/ 0 h 23"/>
                <a:gd name="T26" fmla="*/ 10 w 21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3">
                  <a:moveTo>
                    <a:pt x="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7" y="17"/>
                    <a:pt x="5" y="14"/>
                    <a:pt x="5" y="11"/>
                  </a:cubicBezTo>
                  <a:cubicBezTo>
                    <a:pt x="5" y="8"/>
                    <a:pt x="7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6"/>
                    <a:pt x="16" y="8"/>
                    <a:pt x="16" y="12"/>
                  </a:cubicBezTo>
                  <a:cubicBezTo>
                    <a:pt x="16" y="15"/>
                    <a:pt x="13" y="17"/>
                    <a:pt x="11" y="17"/>
                  </a:cubicBezTo>
                  <a:moveTo>
                    <a:pt x="10" y="0"/>
                  </a:move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4" y="22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6" y="23"/>
                    <a:pt x="21" y="18"/>
                    <a:pt x="21" y="12"/>
                  </a:cubicBezTo>
                  <a:cubicBezTo>
                    <a:pt x="21" y="6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9"/>
            <p:cNvSpPr>
              <a:spLocks noEditPoints="1"/>
            </p:cNvSpPr>
            <p:nvPr/>
          </p:nvSpPr>
          <p:spPr bwMode="auto">
            <a:xfrm>
              <a:off x="7362826" y="3252788"/>
              <a:ext cx="563563" cy="338138"/>
            </a:xfrm>
            <a:custGeom>
              <a:avLst/>
              <a:gdLst>
                <a:gd name="T0" fmla="*/ 94 w 150"/>
                <a:gd name="T1" fmla="*/ 80 h 90"/>
                <a:gd name="T2" fmla="*/ 109 w 150"/>
                <a:gd name="T3" fmla="*/ 65 h 90"/>
                <a:gd name="T4" fmla="*/ 89 w 150"/>
                <a:gd name="T5" fmla="*/ 80 h 90"/>
                <a:gd name="T6" fmla="*/ 67 w 150"/>
                <a:gd name="T7" fmla="*/ 62 h 90"/>
                <a:gd name="T8" fmla="*/ 89 w 150"/>
                <a:gd name="T9" fmla="*/ 80 h 90"/>
                <a:gd name="T10" fmla="*/ 40 w 150"/>
                <a:gd name="T11" fmla="*/ 76 h 90"/>
                <a:gd name="T12" fmla="*/ 63 w 150"/>
                <a:gd name="T13" fmla="*/ 62 h 90"/>
                <a:gd name="T14" fmla="*/ 35 w 150"/>
                <a:gd name="T15" fmla="*/ 76 h 90"/>
                <a:gd name="T16" fmla="*/ 29 w 150"/>
                <a:gd name="T17" fmla="*/ 59 h 90"/>
                <a:gd name="T18" fmla="*/ 35 w 150"/>
                <a:gd name="T19" fmla="*/ 76 h 90"/>
                <a:gd name="T20" fmla="*/ 94 w 150"/>
                <a:gd name="T21" fmla="*/ 59 h 90"/>
                <a:gd name="T22" fmla="*/ 112 w 150"/>
                <a:gd name="T23" fmla="*/ 42 h 90"/>
                <a:gd name="T24" fmla="*/ 89 w 150"/>
                <a:gd name="T25" fmla="*/ 59 h 90"/>
                <a:gd name="T26" fmla="*/ 67 w 150"/>
                <a:gd name="T27" fmla="*/ 38 h 90"/>
                <a:gd name="T28" fmla="*/ 89 w 150"/>
                <a:gd name="T29" fmla="*/ 59 h 90"/>
                <a:gd name="T30" fmla="*/ 40 w 150"/>
                <a:gd name="T31" fmla="*/ 55 h 90"/>
                <a:gd name="T32" fmla="*/ 63 w 150"/>
                <a:gd name="T33" fmla="*/ 37 h 90"/>
                <a:gd name="T34" fmla="*/ 35 w 150"/>
                <a:gd name="T35" fmla="*/ 55 h 90"/>
                <a:gd name="T36" fmla="*/ 19 w 150"/>
                <a:gd name="T37" fmla="*/ 34 h 90"/>
                <a:gd name="T38" fmla="*/ 35 w 150"/>
                <a:gd name="T39" fmla="*/ 55 h 90"/>
                <a:gd name="T40" fmla="*/ 94 w 150"/>
                <a:gd name="T41" fmla="*/ 35 h 90"/>
                <a:gd name="T42" fmla="*/ 115 w 150"/>
                <a:gd name="T43" fmla="*/ 22 h 90"/>
                <a:gd name="T44" fmla="*/ 89 w 150"/>
                <a:gd name="T45" fmla="*/ 35 h 90"/>
                <a:gd name="T46" fmla="*/ 67 w 150"/>
                <a:gd name="T47" fmla="*/ 17 h 90"/>
                <a:gd name="T48" fmla="*/ 89 w 150"/>
                <a:gd name="T49" fmla="*/ 35 h 90"/>
                <a:gd name="T50" fmla="*/ 40 w 150"/>
                <a:gd name="T51" fmla="*/ 31 h 90"/>
                <a:gd name="T52" fmla="*/ 63 w 150"/>
                <a:gd name="T53" fmla="*/ 17 h 90"/>
                <a:gd name="T54" fmla="*/ 35 w 150"/>
                <a:gd name="T55" fmla="*/ 30 h 90"/>
                <a:gd name="T56" fmla="*/ 11 w 150"/>
                <a:gd name="T57" fmla="*/ 12 h 90"/>
                <a:gd name="T58" fmla="*/ 35 w 150"/>
                <a:gd name="T59" fmla="*/ 30 h 90"/>
                <a:gd name="T60" fmla="*/ 142 w 150"/>
                <a:gd name="T61" fmla="*/ 0 h 90"/>
                <a:gd name="T62" fmla="*/ 142 w 150"/>
                <a:gd name="T63" fmla="*/ 0 h 90"/>
                <a:gd name="T64" fmla="*/ 122 w 150"/>
                <a:gd name="T65" fmla="*/ 14 h 90"/>
                <a:gd name="T66" fmla="*/ 5 w 150"/>
                <a:gd name="T67" fmla="*/ 3 h 90"/>
                <a:gd name="T68" fmla="*/ 1 w 150"/>
                <a:gd name="T69" fmla="*/ 4 h 90"/>
                <a:gd name="T70" fmla="*/ 28 w 150"/>
                <a:gd name="T71" fmla="*/ 82 h 90"/>
                <a:gd name="T72" fmla="*/ 110 w 150"/>
                <a:gd name="T73" fmla="*/ 90 h 90"/>
                <a:gd name="T74" fmla="*/ 114 w 150"/>
                <a:gd name="T75" fmla="*/ 86 h 90"/>
                <a:gd name="T76" fmla="*/ 123 w 150"/>
                <a:gd name="T77" fmla="*/ 16 h 90"/>
                <a:gd name="T78" fmla="*/ 139 w 150"/>
                <a:gd name="T79" fmla="*/ 5 h 90"/>
                <a:gd name="T80" fmla="*/ 145 w 150"/>
                <a:gd name="T81" fmla="*/ 11 h 90"/>
                <a:gd name="T82" fmla="*/ 144 w 150"/>
                <a:gd name="T8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0" h="90">
                  <a:moveTo>
                    <a:pt x="107" y="81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7" y="81"/>
                    <a:pt x="107" y="81"/>
                    <a:pt x="107" y="81"/>
                  </a:cubicBezTo>
                  <a:moveTo>
                    <a:pt x="89" y="80"/>
                  </a:moveTo>
                  <a:cubicBezTo>
                    <a:pt x="67" y="78"/>
                    <a:pt x="67" y="78"/>
                    <a:pt x="67" y="7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80"/>
                    <a:pt x="89" y="80"/>
                    <a:pt x="89" y="80"/>
                  </a:cubicBezTo>
                  <a:moveTo>
                    <a:pt x="63" y="78"/>
                  </a:moveTo>
                  <a:cubicBezTo>
                    <a:pt x="40" y="76"/>
                    <a:pt x="40" y="76"/>
                    <a:pt x="40" y="76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78"/>
                    <a:pt x="63" y="78"/>
                    <a:pt x="63" y="78"/>
                  </a:cubicBezTo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76"/>
                    <a:pt x="35" y="76"/>
                    <a:pt x="35" y="76"/>
                  </a:cubicBezTo>
                  <a:moveTo>
                    <a:pt x="110" y="61"/>
                  </a:moveTo>
                  <a:cubicBezTo>
                    <a:pt x="94" y="59"/>
                    <a:pt x="94" y="59"/>
                    <a:pt x="94" y="59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0" y="61"/>
                    <a:pt x="110" y="61"/>
                    <a:pt x="110" y="61"/>
                  </a:cubicBezTo>
                  <a:moveTo>
                    <a:pt x="89" y="59"/>
                  </a:moveTo>
                  <a:cubicBezTo>
                    <a:pt x="67" y="57"/>
                    <a:pt x="67" y="57"/>
                    <a:pt x="67" y="57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63" y="57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35" y="55"/>
                  </a:moveTo>
                  <a:cubicBezTo>
                    <a:pt x="27" y="54"/>
                    <a:pt x="27" y="54"/>
                    <a:pt x="27" y="5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55"/>
                    <a:pt x="35" y="55"/>
                    <a:pt x="35" y="55"/>
                  </a:cubicBezTo>
                  <a:moveTo>
                    <a:pt x="113" y="37"/>
                  </a:moveTo>
                  <a:cubicBezTo>
                    <a:pt x="94" y="35"/>
                    <a:pt x="94" y="35"/>
                    <a:pt x="94" y="35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3" y="37"/>
                    <a:pt x="113" y="37"/>
                    <a:pt x="113" y="37"/>
                  </a:cubicBezTo>
                  <a:moveTo>
                    <a:pt x="89" y="35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35"/>
                    <a:pt x="89" y="35"/>
                    <a:pt x="89" y="35"/>
                  </a:cubicBezTo>
                  <a:moveTo>
                    <a:pt x="63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35" y="30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30"/>
                    <a:pt x="35" y="30"/>
                    <a:pt x="35" y="30"/>
                  </a:cubicBezTo>
                  <a:moveTo>
                    <a:pt x="144" y="0"/>
                  </a:moveTo>
                  <a:cubicBezTo>
                    <a:pt x="144" y="0"/>
                    <a:pt x="143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1" y="14"/>
                    <a:pt x="121" y="14"/>
                    <a:pt x="120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0" y="6"/>
                    <a:pt x="0" y="7"/>
                    <a:pt x="1" y="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9" y="84"/>
                    <a:pt x="31" y="85"/>
                    <a:pt x="32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2" y="90"/>
                    <a:pt x="113" y="88"/>
                    <a:pt x="114" y="86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4" y="18"/>
                    <a:pt x="124" y="17"/>
                    <a:pt x="123" y="16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0" y="8"/>
                    <a:pt x="142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8" y="11"/>
                    <a:pt x="150" y="9"/>
                    <a:pt x="150" y="6"/>
                  </a:cubicBezTo>
                  <a:cubicBezTo>
                    <a:pt x="150" y="3"/>
                    <a:pt x="147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0"/>
            <p:cNvSpPr>
              <a:spLocks noEditPoints="1"/>
            </p:cNvSpPr>
            <p:nvPr/>
          </p:nvSpPr>
          <p:spPr bwMode="auto">
            <a:xfrm>
              <a:off x="7685088" y="3609975"/>
              <a:ext cx="106363" cy="120650"/>
            </a:xfrm>
            <a:custGeom>
              <a:avLst/>
              <a:gdLst>
                <a:gd name="T0" fmla="*/ 14 w 28"/>
                <a:gd name="T1" fmla="*/ 25 h 32"/>
                <a:gd name="T2" fmla="*/ 14 w 28"/>
                <a:gd name="T3" fmla="*/ 25 h 32"/>
                <a:gd name="T4" fmla="*/ 6 w 28"/>
                <a:gd name="T5" fmla="*/ 15 h 32"/>
                <a:gd name="T6" fmla="*/ 14 w 28"/>
                <a:gd name="T7" fmla="*/ 7 h 32"/>
                <a:gd name="T8" fmla="*/ 14 w 28"/>
                <a:gd name="T9" fmla="*/ 7 h 32"/>
                <a:gd name="T10" fmla="*/ 22 w 28"/>
                <a:gd name="T11" fmla="*/ 16 h 32"/>
                <a:gd name="T12" fmla="*/ 14 w 28"/>
                <a:gd name="T13" fmla="*/ 25 h 32"/>
                <a:gd name="T14" fmla="*/ 13 w 28"/>
                <a:gd name="T15" fmla="*/ 0 h 32"/>
                <a:gd name="T16" fmla="*/ 0 w 28"/>
                <a:gd name="T17" fmla="*/ 15 h 32"/>
                <a:gd name="T18" fmla="*/ 14 w 28"/>
                <a:gd name="T19" fmla="*/ 32 h 32"/>
                <a:gd name="T20" fmla="*/ 15 w 28"/>
                <a:gd name="T21" fmla="*/ 32 h 32"/>
                <a:gd name="T22" fmla="*/ 28 w 28"/>
                <a:gd name="T23" fmla="*/ 17 h 32"/>
                <a:gd name="T24" fmla="*/ 14 w 28"/>
                <a:gd name="T25" fmla="*/ 0 h 32"/>
                <a:gd name="T26" fmla="*/ 13 w 28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2"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9" y="25"/>
                    <a:pt x="6" y="21"/>
                    <a:pt x="6" y="15"/>
                  </a:cubicBezTo>
                  <a:cubicBezTo>
                    <a:pt x="6" y="10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7"/>
                    <a:pt x="22" y="11"/>
                    <a:pt x="22" y="16"/>
                  </a:cubicBezTo>
                  <a:cubicBezTo>
                    <a:pt x="22" y="21"/>
                    <a:pt x="19" y="25"/>
                    <a:pt x="14" y="25"/>
                  </a:cubicBezTo>
                  <a:moveTo>
                    <a:pt x="13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4"/>
                    <a:pt x="6" y="31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22" y="32"/>
                    <a:pt x="28" y="25"/>
                    <a:pt x="28" y="17"/>
                  </a:cubicBezTo>
                  <a:cubicBezTo>
                    <a:pt x="28" y="8"/>
                    <a:pt x="22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1"/>
            <p:cNvSpPr>
              <a:spLocks noEditPoints="1"/>
            </p:cNvSpPr>
            <p:nvPr/>
          </p:nvSpPr>
          <p:spPr bwMode="auto">
            <a:xfrm>
              <a:off x="6461126" y="2695575"/>
              <a:ext cx="630238" cy="658813"/>
            </a:xfrm>
            <a:custGeom>
              <a:avLst/>
              <a:gdLst>
                <a:gd name="T0" fmla="*/ 73 w 168"/>
                <a:gd name="T1" fmla="*/ 121 h 175"/>
                <a:gd name="T2" fmla="*/ 59 w 168"/>
                <a:gd name="T3" fmla="*/ 99 h 175"/>
                <a:gd name="T4" fmla="*/ 83 w 168"/>
                <a:gd name="T5" fmla="*/ 50 h 175"/>
                <a:gd name="T6" fmla="*/ 95 w 168"/>
                <a:gd name="T7" fmla="*/ 56 h 175"/>
                <a:gd name="T8" fmla="*/ 94 w 168"/>
                <a:gd name="T9" fmla="*/ 99 h 175"/>
                <a:gd name="T10" fmla="*/ 75 w 168"/>
                <a:gd name="T11" fmla="*/ 122 h 175"/>
                <a:gd name="T12" fmla="*/ 25 w 168"/>
                <a:gd name="T13" fmla="*/ 18 h 175"/>
                <a:gd name="T14" fmla="*/ 27 w 168"/>
                <a:gd name="T15" fmla="*/ 146 h 175"/>
                <a:gd name="T16" fmla="*/ 100 w 168"/>
                <a:gd name="T17" fmla="*/ 175 h 175"/>
                <a:gd name="T18" fmla="*/ 168 w 168"/>
                <a:gd name="T19" fmla="*/ 148 h 175"/>
                <a:gd name="T20" fmla="*/ 166 w 168"/>
                <a:gd name="T21" fmla="*/ 146 h 175"/>
                <a:gd name="T22" fmla="*/ 144 w 168"/>
                <a:gd name="T23" fmla="*/ 144 h 175"/>
                <a:gd name="T24" fmla="*/ 99 w 168"/>
                <a:gd name="T25" fmla="*/ 158 h 175"/>
                <a:gd name="T26" fmla="*/ 41 w 168"/>
                <a:gd name="T27" fmla="*/ 134 h 175"/>
                <a:gd name="T28" fmla="*/ 41 w 168"/>
                <a:gd name="T29" fmla="*/ 32 h 175"/>
                <a:gd name="T30" fmla="*/ 93 w 168"/>
                <a:gd name="T31" fmla="*/ 19 h 175"/>
                <a:gd name="T32" fmla="*/ 150 w 168"/>
                <a:gd name="T33" fmla="*/ 81 h 175"/>
                <a:gd name="T34" fmla="*/ 132 w 168"/>
                <a:gd name="T35" fmla="*/ 120 h 175"/>
                <a:gd name="T36" fmla="*/ 119 w 168"/>
                <a:gd name="T37" fmla="*/ 124 h 175"/>
                <a:gd name="T38" fmla="*/ 117 w 168"/>
                <a:gd name="T39" fmla="*/ 118 h 175"/>
                <a:gd name="T40" fmla="*/ 131 w 168"/>
                <a:gd name="T41" fmla="*/ 41 h 175"/>
                <a:gd name="T42" fmla="*/ 108 w 168"/>
                <a:gd name="T43" fmla="*/ 38 h 175"/>
                <a:gd name="T44" fmla="*/ 107 w 168"/>
                <a:gd name="T45" fmla="*/ 39 h 175"/>
                <a:gd name="T46" fmla="*/ 97 w 168"/>
                <a:gd name="T47" fmla="*/ 37 h 175"/>
                <a:gd name="T48" fmla="*/ 77 w 168"/>
                <a:gd name="T49" fmla="*/ 31 h 175"/>
                <a:gd name="T50" fmla="*/ 32 w 168"/>
                <a:gd name="T51" fmla="*/ 91 h 175"/>
                <a:gd name="T52" fmla="*/ 71 w 168"/>
                <a:gd name="T53" fmla="*/ 139 h 175"/>
                <a:gd name="T54" fmla="*/ 84 w 168"/>
                <a:gd name="T55" fmla="*/ 137 h 175"/>
                <a:gd name="T56" fmla="*/ 113 w 168"/>
                <a:gd name="T57" fmla="*/ 143 h 175"/>
                <a:gd name="T58" fmla="*/ 150 w 168"/>
                <a:gd name="T59" fmla="*/ 129 h 175"/>
                <a:gd name="T60" fmla="*/ 158 w 168"/>
                <a:gd name="T61" fmla="*/ 44 h 175"/>
                <a:gd name="T62" fmla="*/ 92 w 168"/>
                <a:gd name="T63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175">
                  <a:moveTo>
                    <a:pt x="75" y="122"/>
                  </a:moveTo>
                  <a:cubicBezTo>
                    <a:pt x="75" y="122"/>
                    <a:pt x="74" y="122"/>
                    <a:pt x="73" y="121"/>
                  </a:cubicBezTo>
                  <a:cubicBezTo>
                    <a:pt x="69" y="121"/>
                    <a:pt x="66" y="119"/>
                    <a:pt x="63" y="115"/>
                  </a:cubicBezTo>
                  <a:cubicBezTo>
                    <a:pt x="60" y="110"/>
                    <a:pt x="59" y="105"/>
                    <a:pt x="59" y="99"/>
                  </a:cubicBezTo>
                  <a:cubicBezTo>
                    <a:pt x="59" y="86"/>
                    <a:pt x="61" y="74"/>
                    <a:pt x="66" y="64"/>
                  </a:cubicBezTo>
                  <a:cubicBezTo>
                    <a:pt x="70" y="55"/>
                    <a:pt x="76" y="50"/>
                    <a:pt x="83" y="50"/>
                  </a:cubicBezTo>
                  <a:cubicBezTo>
                    <a:pt x="84" y="50"/>
                    <a:pt x="84" y="50"/>
                    <a:pt x="85" y="50"/>
                  </a:cubicBezTo>
                  <a:cubicBezTo>
                    <a:pt x="89" y="51"/>
                    <a:pt x="93" y="53"/>
                    <a:pt x="95" y="56"/>
                  </a:cubicBezTo>
                  <a:cubicBezTo>
                    <a:pt x="98" y="60"/>
                    <a:pt x="99" y="65"/>
                    <a:pt x="99" y="70"/>
                  </a:cubicBezTo>
                  <a:cubicBezTo>
                    <a:pt x="99" y="79"/>
                    <a:pt x="97" y="89"/>
                    <a:pt x="94" y="99"/>
                  </a:cubicBezTo>
                  <a:cubicBezTo>
                    <a:pt x="91" y="109"/>
                    <a:pt x="88" y="115"/>
                    <a:pt x="85" y="118"/>
                  </a:cubicBezTo>
                  <a:cubicBezTo>
                    <a:pt x="82" y="120"/>
                    <a:pt x="79" y="122"/>
                    <a:pt x="75" y="122"/>
                  </a:cubicBezTo>
                  <a:moveTo>
                    <a:pt x="75" y="0"/>
                  </a:moveTo>
                  <a:cubicBezTo>
                    <a:pt x="55" y="0"/>
                    <a:pt x="38" y="6"/>
                    <a:pt x="25" y="18"/>
                  </a:cubicBezTo>
                  <a:cubicBezTo>
                    <a:pt x="9" y="34"/>
                    <a:pt x="0" y="55"/>
                    <a:pt x="0" y="81"/>
                  </a:cubicBezTo>
                  <a:cubicBezTo>
                    <a:pt x="0" y="107"/>
                    <a:pt x="9" y="129"/>
                    <a:pt x="27" y="146"/>
                  </a:cubicBezTo>
                  <a:cubicBezTo>
                    <a:pt x="45" y="163"/>
                    <a:pt x="66" y="173"/>
                    <a:pt x="91" y="175"/>
                  </a:cubicBezTo>
                  <a:cubicBezTo>
                    <a:pt x="94" y="175"/>
                    <a:pt x="97" y="175"/>
                    <a:pt x="100" y="175"/>
                  </a:cubicBezTo>
                  <a:cubicBezTo>
                    <a:pt x="112" y="175"/>
                    <a:pt x="123" y="174"/>
                    <a:pt x="134" y="170"/>
                  </a:cubicBezTo>
                  <a:cubicBezTo>
                    <a:pt x="147" y="166"/>
                    <a:pt x="159" y="158"/>
                    <a:pt x="168" y="148"/>
                  </a:cubicBezTo>
                  <a:cubicBezTo>
                    <a:pt x="168" y="148"/>
                    <a:pt x="168" y="147"/>
                    <a:pt x="168" y="147"/>
                  </a:cubicBezTo>
                  <a:cubicBezTo>
                    <a:pt x="168" y="146"/>
                    <a:pt x="167" y="146"/>
                    <a:pt x="166" y="146"/>
                  </a:cubicBezTo>
                  <a:cubicBezTo>
                    <a:pt x="145" y="144"/>
                    <a:pt x="145" y="144"/>
                    <a:pt x="145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36" y="149"/>
                    <a:pt x="128" y="153"/>
                    <a:pt x="119" y="155"/>
                  </a:cubicBezTo>
                  <a:cubicBezTo>
                    <a:pt x="113" y="157"/>
                    <a:pt x="106" y="158"/>
                    <a:pt x="99" y="158"/>
                  </a:cubicBezTo>
                  <a:cubicBezTo>
                    <a:pt x="97" y="158"/>
                    <a:pt x="94" y="157"/>
                    <a:pt x="91" y="157"/>
                  </a:cubicBezTo>
                  <a:cubicBezTo>
                    <a:pt x="71" y="155"/>
                    <a:pt x="54" y="148"/>
                    <a:pt x="41" y="134"/>
                  </a:cubicBezTo>
                  <a:cubicBezTo>
                    <a:pt x="27" y="121"/>
                    <a:pt x="21" y="103"/>
                    <a:pt x="21" y="82"/>
                  </a:cubicBezTo>
                  <a:cubicBezTo>
                    <a:pt x="21" y="60"/>
                    <a:pt x="28" y="43"/>
                    <a:pt x="41" y="32"/>
                  </a:cubicBezTo>
                  <a:cubicBezTo>
                    <a:pt x="52" y="23"/>
                    <a:pt x="65" y="18"/>
                    <a:pt x="81" y="18"/>
                  </a:cubicBezTo>
                  <a:cubicBezTo>
                    <a:pt x="85" y="18"/>
                    <a:pt x="89" y="19"/>
                    <a:pt x="93" y="19"/>
                  </a:cubicBezTo>
                  <a:cubicBezTo>
                    <a:pt x="110" y="22"/>
                    <a:pt x="124" y="29"/>
                    <a:pt x="135" y="40"/>
                  </a:cubicBezTo>
                  <a:cubicBezTo>
                    <a:pt x="145" y="51"/>
                    <a:pt x="150" y="65"/>
                    <a:pt x="150" y="81"/>
                  </a:cubicBezTo>
                  <a:cubicBezTo>
                    <a:pt x="150" y="90"/>
                    <a:pt x="148" y="98"/>
                    <a:pt x="145" y="105"/>
                  </a:cubicBezTo>
                  <a:cubicBezTo>
                    <a:pt x="141" y="112"/>
                    <a:pt x="137" y="117"/>
                    <a:pt x="132" y="120"/>
                  </a:cubicBezTo>
                  <a:cubicBezTo>
                    <a:pt x="128" y="122"/>
                    <a:pt x="124" y="124"/>
                    <a:pt x="121" y="124"/>
                  </a:cubicBezTo>
                  <a:cubicBezTo>
                    <a:pt x="120" y="124"/>
                    <a:pt x="120" y="124"/>
                    <a:pt x="119" y="124"/>
                  </a:cubicBezTo>
                  <a:cubicBezTo>
                    <a:pt x="117" y="123"/>
                    <a:pt x="117" y="123"/>
                    <a:pt x="117" y="121"/>
                  </a:cubicBezTo>
                  <a:cubicBezTo>
                    <a:pt x="117" y="121"/>
                    <a:pt x="117" y="120"/>
                    <a:pt x="117" y="118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1"/>
                    <a:pt x="131" y="41"/>
                  </a:cubicBezTo>
                  <a:cubicBezTo>
                    <a:pt x="130" y="41"/>
                    <a:pt x="130" y="40"/>
                    <a:pt x="129" y="40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3" y="42"/>
                    <a:pt x="100" y="39"/>
                    <a:pt x="97" y="37"/>
                  </a:cubicBezTo>
                  <a:cubicBezTo>
                    <a:pt x="92" y="34"/>
                    <a:pt x="87" y="32"/>
                    <a:pt x="82" y="31"/>
                  </a:cubicBezTo>
                  <a:cubicBezTo>
                    <a:pt x="80" y="31"/>
                    <a:pt x="78" y="31"/>
                    <a:pt x="77" y="31"/>
                  </a:cubicBezTo>
                  <a:cubicBezTo>
                    <a:pt x="65" y="31"/>
                    <a:pt x="55" y="36"/>
                    <a:pt x="47" y="47"/>
                  </a:cubicBezTo>
                  <a:cubicBezTo>
                    <a:pt x="37" y="59"/>
                    <a:pt x="32" y="74"/>
                    <a:pt x="32" y="91"/>
                  </a:cubicBezTo>
                  <a:cubicBezTo>
                    <a:pt x="32" y="104"/>
                    <a:pt x="36" y="115"/>
                    <a:pt x="43" y="124"/>
                  </a:cubicBezTo>
                  <a:cubicBezTo>
                    <a:pt x="50" y="133"/>
                    <a:pt x="59" y="138"/>
                    <a:pt x="71" y="139"/>
                  </a:cubicBezTo>
                  <a:cubicBezTo>
                    <a:pt x="72" y="139"/>
                    <a:pt x="73" y="139"/>
                    <a:pt x="75" y="139"/>
                  </a:cubicBezTo>
                  <a:cubicBezTo>
                    <a:pt x="78" y="139"/>
                    <a:pt x="81" y="138"/>
                    <a:pt x="84" y="137"/>
                  </a:cubicBezTo>
                  <a:cubicBezTo>
                    <a:pt x="88" y="136"/>
                    <a:pt x="91" y="134"/>
                    <a:pt x="96" y="131"/>
                  </a:cubicBezTo>
                  <a:cubicBezTo>
                    <a:pt x="98" y="138"/>
                    <a:pt x="104" y="142"/>
                    <a:pt x="113" y="143"/>
                  </a:cubicBezTo>
                  <a:cubicBezTo>
                    <a:pt x="114" y="143"/>
                    <a:pt x="116" y="143"/>
                    <a:pt x="117" y="143"/>
                  </a:cubicBezTo>
                  <a:cubicBezTo>
                    <a:pt x="128" y="143"/>
                    <a:pt x="139" y="138"/>
                    <a:pt x="150" y="129"/>
                  </a:cubicBezTo>
                  <a:cubicBezTo>
                    <a:pt x="162" y="118"/>
                    <a:pt x="168" y="103"/>
                    <a:pt x="168" y="83"/>
                  </a:cubicBezTo>
                  <a:cubicBezTo>
                    <a:pt x="168" y="68"/>
                    <a:pt x="165" y="55"/>
                    <a:pt x="158" y="44"/>
                  </a:cubicBezTo>
                  <a:cubicBezTo>
                    <a:pt x="151" y="32"/>
                    <a:pt x="143" y="23"/>
                    <a:pt x="133" y="16"/>
                  </a:cubicBezTo>
                  <a:cubicBezTo>
                    <a:pt x="122" y="9"/>
                    <a:pt x="109" y="4"/>
                    <a:pt x="92" y="1"/>
                  </a:cubicBezTo>
                  <a:cubicBezTo>
                    <a:pt x="86" y="1"/>
                    <a:pt x="81" y="0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2"/>
            <p:cNvSpPr>
              <a:spLocks/>
            </p:cNvSpPr>
            <p:nvPr/>
          </p:nvSpPr>
          <p:spPr bwMode="auto">
            <a:xfrm>
              <a:off x="7937501" y="4357688"/>
              <a:ext cx="574675" cy="771525"/>
            </a:xfrm>
            <a:custGeom>
              <a:avLst/>
              <a:gdLst>
                <a:gd name="T0" fmla="*/ 153 w 153"/>
                <a:gd name="T1" fmla="*/ 0 h 205"/>
                <a:gd name="T2" fmla="*/ 56 w 153"/>
                <a:gd name="T3" fmla="*/ 40 h 205"/>
                <a:gd name="T4" fmla="*/ 56 w 153"/>
                <a:gd name="T5" fmla="*/ 161 h 205"/>
                <a:gd name="T6" fmla="*/ 41 w 153"/>
                <a:gd name="T7" fmla="*/ 157 h 205"/>
                <a:gd name="T8" fmla="*/ 39 w 153"/>
                <a:gd name="T9" fmla="*/ 157 h 205"/>
                <a:gd name="T10" fmla="*/ 16 w 153"/>
                <a:gd name="T11" fmla="*/ 162 h 205"/>
                <a:gd name="T12" fmla="*/ 0 w 153"/>
                <a:gd name="T13" fmla="*/ 183 h 205"/>
                <a:gd name="T14" fmla="*/ 11 w 153"/>
                <a:gd name="T15" fmla="*/ 200 h 205"/>
                <a:gd name="T16" fmla="*/ 29 w 153"/>
                <a:gd name="T17" fmla="*/ 205 h 205"/>
                <a:gd name="T18" fmla="*/ 30 w 153"/>
                <a:gd name="T19" fmla="*/ 205 h 205"/>
                <a:gd name="T20" fmla="*/ 54 w 153"/>
                <a:gd name="T21" fmla="*/ 197 h 205"/>
                <a:gd name="T22" fmla="*/ 68 w 153"/>
                <a:gd name="T23" fmla="*/ 174 h 205"/>
                <a:gd name="T24" fmla="*/ 68 w 153"/>
                <a:gd name="T25" fmla="*/ 81 h 205"/>
                <a:gd name="T26" fmla="*/ 142 w 153"/>
                <a:gd name="T27" fmla="*/ 49 h 205"/>
                <a:gd name="T28" fmla="*/ 142 w 153"/>
                <a:gd name="T29" fmla="*/ 114 h 205"/>
                <a:gd name="T30" fmla="*/ 127 w 153"/>
                <a:gd name="T31" fmla="*/ 110 h 205"/>
                <a:gd name="T32" fmla="*/ 124 w 153"/>
                <a:gd name="T33" fmla="*/ 110 h 205"/>
                <a:gd name="T34" fmla="*/ 104 w 153"/>
                <a:gd name="T35" fmla="*/ 114 h 205"/>
                <a:gd name="T36" fmla="*/ 89 w 153"/>
                <a:gd name="T37" fmla="*/ 134 h 205"/>
                <a:gd name="T38" fmla="*/ 99 w 153"/>
                <a:gd name="T39" fmla="*/ 151 h 205"/>
                <a:gd name="T40" fmla="*/ 116 w 153"/>
                <a:gd name="T41" fmla="*/ 156 h 205"/>
                <a:gd name="T42" fmla="*/ 118 w 153"/>
                <a:gd name="T43" fmla="*/ 156 h 205"/>
                <a:gd name="T44" fmla="*/ 140 w 153"/>
                <a:gd name="T45" fmla="*/ 149 h 205"/>
                <a:gd name="T46" fmla="*/ 153 w 153"/>
                <a:gd name="T47" fmla="*/ 127 h 205"/>
                <a:gd name="T48" fmla="*/ 153 w 153"/>
                <a:gd name="T4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205">
                  <a:moveTo>
                    <a:pt x="153" y="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2" y="158"/>
                    <a:pt x="47" y="157"/>
                    <a:pt x="41" y="157"/>
                  </a:cubicBezTo>
                  <a:cubicBezTo>
                    <a:pt x="40" y="157"/>
                    <a:pt x="39" y="157"/>
                    <a:pt x="39" y="157"/>
                  </a:cubicBezTo>
                  <a:cubicBezTo>
                    <a:pt x="31" y="157"/>
                    <a:pt x="23" y="159"/>
                    <a:pt x="16" y="162"/>
                  </a:cubicBezTo>
                  <a:cubicBezTo>
                    <a:pt x="5" y="167"/>
                    <a:pt x="0" y="174"/>
                    <a:pt x="0" y="183"/>
                  </a:cubicBezTo>
                  <a:cubicBezTo>
                    <a:pt x="0" y="190"/>
                    <a:pt x="4" y="196"/>
                    <a:pt x="11" y="200"/>
                  </a:cubicBezTo>
                  <a:cubicBezTo>
                    <a:pt x="16" y="203"/>
                    <a:pt x="22" y="204"/>
                    <a:pt x="29" y="205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8" y="205"/>
                    <a:pt x="46" y="202"/>
                    <a:pt x="54" y="197"/>
                  </a:cubicBezTo>
                  <a:cubicBezTo>
                    <a:pt x="63" y="191"/>
                    <a:pt x="68" y="183"/>
                    <a:pt x="68" y="174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38" y="112"/>
                    <a:pt x="133" y="110"/>
                    <a:pt x="127" y="110"/>
                  </a:cubicBezTo>
                  <a:cubicBezTo>
                    <a:pt x="126" y="110"/>
                    <a:pt x="125" y="110"/>
                    <a:pt x="124" y="110"/>
                  </a:cubicBezTo>
                  <a:cubicBezTo>
                    <a:pt x="117" y="110"/>
                    <a:pt x="110" y="111"/>
                    <a:pt x="104" y="114"/>
                  </a:cubicBezTo>
                  <a:cubicBezTo>
                    <a:pt x="94" y="119"/>
                    <a:pt x="89" y="126"/>
                    <a:pt x="89" y="134"/>
                  </a:cubicBezTo>
                  <a:cubicBezTo>
                    <a:pt x="89" y="141"/>
                    <a:pt x="92" y="147"/>
                    <a:pt x="99" y="151"/>
                  </a:cubicBezTo>
                  <a:cubicBezTo>
                    <a:pt x="104" y="154"/>
                    <a:pt x="110" y="155"/>
                    <a:pt x="116" y="156"/>
                  </a:cubicBezTo>
                  <a:cubicBezTo>
                    <a:pt x="117" y="156"/>
                    <a:pt x="117" y="156"/>
                    <a:pt x="118" y="156"/>
                  </a:cubicBezTo>
                  <a:cubicBezTo>
                    <a:pt x="125" y="156"/>
                    <a:pt x="133" y="153"/>
                    <a:pt x="140" y="149"/>
                  </a:cubicBezTo>
                  <a:cubicBezTo>
                    <a:pt x="148" y="143"/>
                    <a:pt x="153" y="136"/>
                    <a:pt x="153" y="127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3"/>
            <p:cNvSpPr>
              <a:spLocks noEditPoints="1"/>
            </p:cNvSpPr>
            <p:nvPr/>
          </p:nvSpPr>
          <p:spPr bwMode="auto">
            <a:xfrm>
              <a:off x="8509001" y="4829175"/>
              <a:ext cx="300038" cy="374650"/>
            </a:xfrm>
            <a:custGeom>
              <a:avLst/>
              <a:gdLst>
                <a:gd name="T0" fmla="*/ 80 w 80"/>
                <a:gd name="T1" fmla="*/ 46 h 100"/>
                <a:gd name="T2" fmla="*/ 74 w 80"/>
                <a:gd name="T3" fmla="*/ 66 h 100"/>
                <a:gd name="T4" fmla="*/ 58 w 80"/>
                <a:gd name="T5" fmla="*/ 89 h 100"/>
                <a:gd name="T6" fmla="*/ 41 w 80"/>
                <a:gd name="T7" fmla="*/ 100 h 100"/>
                <a:gd name="T8" fmla="*/ 39 w 80"/>
                <a:gd name="T9" fmla="*/ 100 h 100"/>
                <a:gd name="T10" fmla="*/ 24 w 80"/>
                <a:gd name="T11" fmla="*/ 93 h 100"/>
                <a:gd name="T12" fmla="*/ 7 w 80"/>
                <a:gd name="T13" fmla="*/ 73 h 100"/>
                <a:gd name="T14" fmla="*/ 0 w 80"/>
                <a:gd name="T15" fmla="*/ 54 h 100"/>
                <a:gd name="T16" fmla="*/ 0 w 80"/>
                <a:gd name="T17" fmla="*/ 54 h 100"/>
                <a:gd name="T18" fmla="*/ 37 w 80"/>
                <a:gd name="T19" fmla="*/ 100 h 100"/>
                <a:gd name="T20" fmla="*/ 41 w 80"/>
                <a:gd name="T21" fmla="*/ 100 h 100"/>
                <a:gd name="T22" fmla="*/ 80 w 80"/>
                <a:gd name="T23" fmla="*/ 46 h 100"/>
                <a:gd name="T24" fmla="*/ 80 w 80"/>
                <a:gd name="T25" fmla="*/ 46 h 100"/>
                <a:gd name="T26" fmla="*/ 41 w 80"/>
                <a:gd name="T27" fmla="*/ 1 h 100"/>
                <a:gd name="T28" fmla="*/ 0 w 80"/>
                <a:gd name="T29" fmla="*/ 54 h 100"/>
                <a:gd name="T30" fmla="*/ 0 w 80"/>
                <a:gd name="T31" fmla="*/ 54 h 100"/>
                <a:gd name="T32" fmla="*/ 7 w 80"/>
                <a:gd name="T33" fmla="*/ 34 h 100"/>
                <a:gd name="T34" fmla="*/ 24 w 80"/>
                <a:gd name="T35" fmla="*/ 11 h 100"/>
                <a:gd name="T36" fmla="*/ 41 w 80"/>
                <a:gd name="T37" fmla="*/ 1 h 100"/>
                <a:gd name="T38" fmla="*/ 41 w 80"/>
                <a:gd name="T39" fmla="*/ 1 h 100"/>
                <a:gd name="T40" fmla="*/ 44 w 80"/>
                <a:gd name="T41" fmla="*/ 0 h 100"/>
                <a:gd name="T42" fmla="*/ 41 w 80"/>
                <a:gd name="T43" fmla="*/ 1 h 100"/>
                <a:gd name="T44" fmla="*/ 41 w 80"/>
                <a:gd name="T45" fmla="*/ 1 h 100"/>
                <a:gd name="T46" fmla="*/ 42 w 80"/>
                <a:gd name="T47" fmla="*/ 0 h 100"/>
                <a:gd name="T48" fmla="*/ 58 w 80"/>
                <a:gd name="T49" fmla="*/ 8 h 100"/>
                <a:gd name="T50" fmla="*/ 74 w 80"/>
                <a:gd name="T51" fmla="*/ 28 h 100"/>
                <a:gd name="T52" fmla="*/ 80 w 80"/>
                <a:gd name="T53" fmla="*/ 46 h 100"/>
                <a:gd name="T54" fmla="*/ 80 w 80"/>
                <a:gd name="T55" fmla="*/ 46 h 100"/>
                <a:gd name="T56" fmla="*/ 44 w 80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100">
                  <a:moveTo>
                    <a:pt x="80" y="46"/>
                  </a:moveTo>
                  <a:cubicBezTo>
                    <a:pt x="80" y="53"/>
                    <a:pt x="78" y="60"/>
                    <a:pt x="74" y="66"/>
                  </a:cubicBezTo>
                  <a:cubicBezTo>
                    <a:pt x="71" y="75"/>
                    <a:pt x="65" y="83"/>
                    <a:pt x="58" y="89"/>
                  </a:cubicBezTo>
                  <a:cubicBezTo>
                    <a:pt x="53" y="95"/>
                    <a:pt x="47" y="99"/>
                    <a:pt x="41" y="100"/>
                  </a:cubicBezTo>
                  <a:cubicBezTo>
                    <a:pt x="40" y="100"/>
                    <a:pt x="40" y="100"/>
                    <a:pt x="39" y="100"/>
                  </a:cubicBezTo>
                  <a:cubicBezTo>
                    <a:pt x="33" y="100"/>
                    <a:pt x="28" y="97"/>
                    <a:pt x="24" y="93"/>
                  </a:cubicBezTo>
                  <a:cubicBezTo>
                    <a:pt x="16" y="89"/>
                    <a:pt x="10" y="82"/>
                    <a:pt x="7" y="73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80"/>
                    <a:pt x="17" y="100"/>
                    <a:pt x="37" y="100"/>
                  </a:cubicBezTo>
                  <a:cubicBezTo>
                    <a:pt x="38" y="100"/>
                    <a:pt x="40" y="100"/>
                    <a:pt x="41" y="100"/>
                  </a:cubicBezTo>
                  <a:cubicBezTo>
                    <a:pt x="63" y="97"/>
                    <a:pt x="80" y="73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moveTo>
                    <a:pt x="41" y="1"/>
                  </a:moveTo>
                  <a:cubicBezTo>
                    <a:pt x="19" y="2"/>
                    <a:pt x="0" y="26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7"/>
                    <a:pt x="3" y="40"/>
                    <a:pt x="7" y="34"/>
                  </a:cubicBezTo>
                  <a:cubicBezTo>
                    <a:pt x="10" y="24"/>
                    <a:pt x="16" y="16"/>
                    <a:pt x="24" y="11"/>
                  </a:cubicBezTo>
                  <a:cubicBezTo>
                    <a:pt x="29" y="5"/>
                    <a:pt x="35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moveTo>
                    <a:pt x="44" y="0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8" y="0"/>
                    <a:pt x="54" y="3"/>
                    <a:pt x="58" y="8"/>
                  </a:cubicBezTo>
                  <a:cubicBezTo>
                    <a:pt x="65" y="12"/>
                    <a:pt x="71" y="19"/>
                    <a:pt x="74" y="28"/>
                  </a:cubicBezTo>
                  <a:cubicBezTo>
                    <a:pt x="78" y="33"/>
                    <a:pt x="80" y="39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20"/>
                    <a:pt x="64" y="0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4"/>
            <p:cNvSpPr>
              <a:spLocks noEditPoints="1"/>
            </p:cNvSpPr>
            <p:nvPr/>
          </p:nvSpPr>
          <p:spPr bwMode="auto">
            <a:xfrm>
              <a:off x="8509001" y="4884738"/>
              <a:ext cx="300038" cy="266700"/>
            </a:xfrm>
            <a:custGeom>
              <a:avLst/>
              <a:gdLst>
                <a:gd name="T0" fmla="*/ 33 w 80"/>
                <a:gd name="T1" fmla="*/ 69 h 71"/>
                <a:gd name="T2" fmla="*/ 36 w 80"/>
                <a:gd name="T3" fmla="*/ 71 h 71"/>
                <a:gd name="T4" fmla="*/ 40 w 80"/>
                <a:gd name="T5" fmla="*/ 67 h 71"/>
                <a:gd name="T6" fmla="*/ 32 w 80"/>
                <a:gd name="T7" fmla="*/ 67 h 71"/>
                <a:gd name="T8" fmla="*/ 42 w 80"/>
                <a:gd name="T9" fmla="*/ 67 h 71"/>
                <a:gd name="T10" fmla="*/ 49 w 80"/>
                <a:gd name="T11" fmla="*/ 69 h 71"/>
                <a:gd name="T12" fmla="*/ 50 w 80"/>
                <a:gd name="T13" fmla="*/ 65 h 71"/>
                <a:gd name="T14" fmla="*/ 21 w 80"/>
                <a:gd name="T15" fmla="*/ 68 h 71"/>
                <a:gd name="T16" fmla="*/ 29 w 80"/>
                <a:gd name="T17" fmla="*/ 66 h 71"/>
                <a:gd name="T18" fmla="*/ 63 w 80"/>
                <a:gd name="T19" fmla="*/ 58 h 71"/>
                <a:gd name="T20" fmla="*/ 52 w 80"/>
                <a:gd name="T21" fmla="*/ 68 h 71"/>
                <a:gd name="T22" fmla="*/ 63 w 80"/>
                <a:gd name="T23" fmla="*/ 58 h 71"/>
                <a:gd name="T24" fmla="*/ 0 w 80"/>
                <a:gd name="T25" fmla="*/ 39 h 71"/>
                <a:gd name="T26" fmla="*/ 7 w 80"/>
                <a:gd name="T27" fmla="*/ 58 h 71"/>
                <a:gd name="T28" fmla="*/ 14 w 80"/>
                <a:gd name="T29" fmla="*/ 60 h 71"/>
                <a:gd name="T30" fmla="*/ 0 w 80"/>
                <a:gd name="T31" fmla="*/ 39 h 71"/>
                <a:gd name="T32" fmla="*/ 76 w 80"/>
                <a:gd name="T33" fmla="*/ 40 h 71"/>
                <a:gd name="T34" fmla="*/ 65 w 80"/>
                <a:gd name="T35" fmla="*/ 60 h 71"/>
                <a:gd name="T36" fmla="*/ 80 w 80"/>
                <a:gd name="T37" fmla="*/ 31 h 71"/>
                <a:gd name="T38" fmla="*/ 80 w 80"/>
                <a:gd name="T39" fmla="*/ 31 h 71"/>
                <a:gd name="T40" fmla="*/ 7 w 80"/>
                <a:gd name="T41" fmla="*/ 19 h 71"/>
                <a:gd name="T42" fmla="*/ 5 w 80"/>
                <a:gd name="T43" fmla="*/ 31 h 71"/>
                <a:gd name="T44" fmla="*/ 16 w 80"/>
                <a:gd name="T45" fmla="*/ 9 h 71"/>
                <a:gd name="T46" fmla="*/ 68 w 80"/>
                <a:gd name="T47" fmla="*/ 11 h 71"/>
                <a:gd name="T48" fmla="*/ 80 w 80"/>
                <a:gd name="T49" fmla="*/ 31 h 71"/>
                <a:gd name="T50" fmla="*/ 65 w 80"/>
                <a:gd name="T51" fmla="*/ 5 h 71"/>
                <a:gd name="T52" fmla="*/ 21 w 80"/>
                <a:gd name="T53" fmla="*/ 6 h 71"/>
                <a:gd name="T54" fmla="*/ 29 w 80"/>
                <a:gd name="T55" fmla="*/ 6 h 71"/>
                <a:gd name="T56" fmla="*/ 52 w 80"/>
                <a:gd name="T57" fmla="*/ 0 h 71"/>
                <a:gd name="T58" fmla="*/ 63 w 80"/>
                <a:gd name="T59" fmla="*/ 8 h 71"/>
                <a:gd name="T60" fmla="*/ 52 w 80"/>
                <a:gd name="T61" fmla="*/ 0 h 71"/>
                <a:gd name="T62" fmla="*/ 33 w 80"/>
                <a:gd name="T63" fmla="*/ 1 h 71"/>
                <a:gd name="T64" fmla="*/ 32 w 80"/>
                <a:gd name="T65" fmla="*/ 5 h 71"/>
                <a:gd name="T66" fmla="*/ 40 w 80"/>
                <a:gd name="T67" fmla="*/ 0 h 71"/>
                <a:gd name="T68" fmla="*/ 42 w 80"/>
                <a:gd name="T69" fmla="*/ 0 h 71"/>
                <a:gd name="T70" fmla="*/ 45 w 80"/>
                <a:gd name="T71" fmla="*/ 3 h 71"/>
                <a:gd name="T72" fmla="*/ 49 w 80"/>
                <a:gd name="T73" fmla="*/ 1 h 71"/>
                <a:gd name="T74" fmla="*/ 45 w 80"/>
                <a:gd name="T7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71">
                  <a:moveTo>
                    <a:pt x="32" y="67"/>
                  </a:moveTo>
                  <a:cubicBezTo>
                    <a:pt x="32" y="68"/>
                    <a:pt x="33" y="68"/>
                    <a:pt x="33" y="69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4" y="71"/>
                    <a:pt x="35" y="71"/>
                    <a:pt x="36" y="71"/>
                  </a:cubicBezTo>
                  <a:cubicBezTo>
                    <a:pt x="37" y="71"/>
                    <a:pt x="38" y="71"/>
                    <a:pt x="40" y="71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8" y="67"/>
                    <a:pt x="37" y="67"/>
                    <a:pt x="36" y="67"/>
                  </a:cubicBezTo>
                  <a:cubicBezTo>
                    <a:pt x="35" y="67"/>
                    <a:pt x="34" y="67"/>
                    <a:pt x="32" y="67"/>
                  </a:cubicBezTo>
                  <a:moveTo>
                    <a:pt x="50" y="65"/>
                  </a:moveTo>
                  <a:cubicBezTo>
                    <a:pt x="47" y="66"/>
                    <a:pt x="45" y="66"/>
                    <a:pt x="42" y="67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5" y="70"/>
                    <a:pt x="47" y="69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9" y="67"/>
                    <a:pt x="49" y="66"/>
                    <a:pt x="50" y="65"/>
                  </a:cubicBezTo>
                  <a:moveTo>
                    <a:pt x="18" y="63"/>
                  </a:moveTo>
                  <a:cubicBezTo>
                    <a:pt x="19" y="65"/>
                    <a:pt x="20" y="66"/>
                    <a:pt x="21" y="68"/>
                  </a:cubicBezTo>
                  <a:cubicBezTo>
                    <a:pt x="24" y="69"/>
                    <a:pt x="27" y="70"/>
                    <a:pt x="30" y="70"/>
                  </a:cubicBezTo>
                  <a:cubicBezTo>
                    <a:pt x="30" y="69"/>
                    <a:pt x="29" y="68"/>
                    <a:pt x="29" y="66"/>
                  </a:cubicBezTo>
                  <a:cubicBezTo>
                    <a:pt x="25" y="66"/>
                    <a:pt x="21" y="64"/>
                    <a:pt x="18" y="63"/>
                  </a:cubicBezTo>
                  <a:moveTo>
                    <a:pt x="63" y="58"/>
                  </a:moveTo>
                  <a:cubicBezTo>
                    <a:pt x="60" y="60"/>
                    <a:pt x="57" y="62"/>
                    <a:pt x="53" y="64"/>
                  </a:cubicBezTo>
                  <a:cubicBezTo>
                    <a:pt x="53" y="65"/>
                    <a:pt x="52" y="66"/>
                    <a:pt x="52" y="68"/>
                  </a:cubicBezTo>
                  <a:cubicBezTo>
                    <a:pt x="55" y="67"/>
                    <a:pt x="58" y="65"/>
                    <a:pt x="61" y="63"/>
                  </a:cubicBezTo>
                  <a:cubicBezTo>
                    <a:pt x="62" y="62"/>
                    <a:pt x="63" y="60"/>
                    <a:pt x="63" y="58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7"/>
                    <a:pt x="3" y="53"/>
                    <a:pt x="7" y="58"/>
                  </a:cubicBezTo>
                  <a:cubicBezTo>
                    <a:pt x="9" y="61"/>
                    <a:pt x="12" y="64"/>
                    <a:pt x="16" y="66"/>
                  </a:cubicBezTo>
                  <a:cubicBezTo>
                    <a:pt x="15" y="64"/>
                    <a:pt x="14" y="62"/>
                    <a:pt x="14" y="60"/>
                  </a:cubicBezTo>
                  <a:cubicBezTo>
                    <a:pt x="9" y="56"/>
                    <a:pt x="6" y="52"/>
                    <a:pt x="5" y="47"/>
                  </a:cubicBezTo>
                  <a:cubicBezTo>
                    <a:pt x="2" y="45"/>
                    <a:pt x="0" y="43"/>
                    <a:pt x="0" y="39"/>
                  </a:cubicBezTo>
                  <a:moveTo>
                    <a:pt x="80" y="31"/>
                  </a:moveTo>
                  <a:cubicBezTo>
                    <a:pt x="80" y="34"/>
                    <a:pt x="79" y="37"/>
                    <a:pt x="76" y="40"/>
                  </a:cubicBezTo>
                  <a:cubicBezTo>
                    <a:pt x="75" y="45"/>
                    <a:pt x="72" y="50"/>
                    <a:pt x="68" y="54"/>
                  </a:cubicBezTo>
                  <a:cubicBezTo>
                    <a:pt x="67" y="56"/>
                    <a:pt x="66" y="58"/>
                    <a:pt x="65" y="60"/>
                  </a:cubicBezTo>
                  <a:cubicBezTo>
                    <a:pt x="69" y="57"/>
                    <a:pt x="72" y="54"/>
                    <a:pt x="74" y="51"/>
                  </a:cubicBezTo>
                  <a:cubicBezTo>
                    <a:pt x="78" y="45"/>
                    <a:pt x="80" y="38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moveTo>
                    <a:pt x="16" y="9"/>
                  </a:moveTo>
                  <a:cubicBezTo>
                    <a:pt x="12" y="12"/>
                    <a:pt x="9" y="15"/>
                    <a:pt x="7" y="19"/>
                  </a:cubicBezTo>
                  <a:cubicBezTo>
                    <a:pt x="3" y="25"/>
                    <a:pt x="0" y="32"/>
                    <a:pt x="0" y="39"/>
                  </a:cubicBezTo>
                  <a:cubicBezTo>
                    <a:pt x="0" y="36"/>
                    <a:pt x="2" y="33"/>
                    <a:pt x="5" y="31"/>
                  </a:cubicBezTo>
                  <a:cubicBezTo>
                    <a:pt x="6" y="25"/>
                    <a:pt x="9" y="20"/>
                    <a:pt x="14" y="16"/>
                  </a:cubicBezTo>
                  <a:cubicBezTo>
                    <a:pt x="14" y="14"/>
                    <a:pt x="15" y="11"/>
                    <a:pt x="16" y="9"/>
                  </a:cubicBezTo>
                  <a:moveTo>
                    <a:pt x="65" y="5"/>
                  </a:moveTo>
                  <a:cubicBezTo>
                    <a:pt x="66" y="7"/>
                    <a:pt x="67" y="9"/>
                    <a:pt x="68" y="11"/>
                  </a:cubicBezTo>
                  <a:cubicBezTo>
                    <a:pt x="72" y="14"/>
                    <a:pt x="75" y="19"/>
                    <a:pt x="76" y="24"/>
                  </a:cubicBezTo>
                  <a:cubicBezTo>
                    <a:pt x="79" y="25"/>
                    <a:pt x="80" y="28"/>
                    <a:pt x="80" y="31"/>
                  </a:cubicBezTo>
                  <a:cubicBezTo>
                    <a:pt x="80" y="24"/>
                    <a:pt x="78" y="18"/>
                    <a:pt x="74" y="13"/>
                  </a:cubicBezTo>
                  <a:cubicBezTo>
                    <a:pt x="72" y="10"/>
                    <a:pt x="69" y="7"/>
                    <a:pt x="65" y="5"/>
                  </a:cubicBezTo>
                  <a:moveTo>
                    <a:pt x="30" y="2"/>
                  </a:moveTo>
                  <a:cubicBezTo>
                    <a:pt x="27" y="3"/>
                    <a:pt x="24" y="4"/>
                    <a:pt x="21" y="6"/>
                  </a:cubicBezTo>
                  <a:cubicBezTo>
                    <a:pt x="20" y="8"/>
                    <a:pt x="19" y="10"/>
                    <a:pt x="18" y="12"/>
                  </a:cubicBezTo>
                  <a:cubicBezTo>
                    <a:pt x="21" y="10"/>
                    <a:pt x="25" y="8"/>
                    <a:pt x="29" y="6"/>
                  </a:cubicBezTo>
                  <a:cubicBezTo>
                    <a:pt x="29" y="5"/>
                    <a:pt x="30" y="3"/>
                    <a:pt x="30" y="2"/>
                  </a:cubicBezTo>
                  <a:moveTo>
                    <a:pt x="52" y="0"/>
                  </a:moveTo>
                  <a:cubicBezTo>
                    <a:pt x="52" y="1"/>
                    <a:pt x="53" y="3"/>
                    <a:pt x="53" y="4"/>
                  </a:cubicBezTo>
                  <a:cubicBezTo>
                    <a:pt x="57" y="5"/>
                    <a:pt x="60" y="6"/>
                    <a:pt x="63" y="8"/>
                  </a:cubicBezTo>
                  <a:cubicBezTo>
                    <a:pt x="63" y="6"/>
                    <a:pt x="62" y="4"/>
                    <a:pt x="61" y="3"/>
                  </a:cubicBezTo>
                  <a:cubicBezTo>
                    <a:pt x="58" y="2"/>
                    <a:pt x="55" y="1"/>
                    <a:pt x="52" y="0"/>
                  </a:cubicBezTo>
                  <a:moveTo>
                    <a:pt x="40" y="0"/>
                  </a:moveTo>
                  <a:cubicBezTo>
                    <a:pt x="37" y="0"/>
                    <a:pt x="35" y="0"/>
                    <a:pt x="33" y="1"/>
                  </a:cubicBezTo>
                  <a:cubicBezTo>
                    <a:pt x="33" y="2"/>
                    <a:pt x="33" y="2"/>
                    <a:pt x="33" y="3"/>
                  </a:cubicBezTo>
                  <a:cubicBezTo>
                    <a:pt x="33" y="3"/>
                    <a:pt x="32" y="4"/>
                    <a:pt x="32" y="5"/>
                  </a:cubicBezTo>
                  <a:cubicBezTo>
                    <a:pt x="35" y="4"/>
                    <a:pt x="37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5" y="0"/>
                  </a:moveTo>
                  <a:cubicBezTo>
                    <a:pt x="44" y="0"/>
                    <a:pt x="43" y="0"/>
                    <a:pt x="42" y="0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6" y="3"/>
                    <a:pt x="48" y="3"/>
                    <a:pt x="50" y="4"/>
                  </a:cubicBezTo>
                  <a:cubicBezTo>
                    <a:pt x="49" y="3"/>
                    <a:pt x="49" y="2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ubicBezTo>
                    <a:pt x="47" y="0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5"/>
            <p:cNvSpPr>
              <a:spLocks noEditPoints="1"/>
            </p:cNvSpPr>
            <p:nvPr/>
          </p:nvSpPr>
          <p:spPr bwMode="auto">
            <a:xfrm>
              <a:off x="8509001" y="4948238"/>
              <a:ext cx="300038" cy="136525"/>
            </a:xfrm>
            <a:custGeom>
              <a:avLst/>
              <a:gdLst>
                <a:gd name="T0" fmla="*/ 31 w 80"/>
                <a:gd name="T1" fmla="*/ 32 h 36"/>
                <a:gd name="T2" fmla="*/ 30 w 80"/>
                <a:gd name="T3" fmla="*/ 36 h 36"/>
                <a:gd name="T4" fmla="*/ 40 w 80"/>
                <a:gd name="T5" fmla="*/ 36 h 36"/>
                <a:gd name="T6" fmla="*/ 14 w 80"/>
                <a:gd name="T7" fmla="*/ 30 h 36"/>
                <a:gd name="T8" fmla="*/ 27 w 80"/>
                <a:gd name="T9" fmla="*/ 36 h 36"/>
                <a:gd name="T10" fmla="*/ 14 w 80"/>
                <a:gd name="T11" fmla="*/ 30 h 36"/>
                <a:gd name="T12" fmla="*/ 42 w 80"/>
                <a:gd name="T13" fmla="*/ 32 h 36"/>
                <a:gd name="T14" fmla="*/ 52 w 80"/>
                <a:gd name="T15" fmla="*/ 34 h 36"/>
                <a:gd name="T16" fmla="*/ 67 w 80"/>
                <a:gd name="T17" fmla="*/ 25 h 36"/>
                <a:gd name="T18" fmla="*/ 55 w 80"/>
                <a:gd name="T19" fmla="*/ 33 h 36"/>
                <a:gd name="T20" fmla="*/ 67 w 80"/>
                <a:gd name="T21" fmla="*/ 25 h 36"/>
                <a:gd name="T22" fmla="*/ 5 w 80"/>
                <a:gd name="T23" fmla="*/ 14 h 36"/>
                <a:gd name="T24" fmla="*/ 0 w 80"/>
                <a:gd name="T25" fmla="*/ 22 h 36"/>
                <a:gd name="T26" fmla="*/ 0 w 80"/>
                <a:gd name="T27" fmla="*/ 22 h 36"/>
                <a:gd name="T28" fmla="*/ 12 w 80"/>
                <a:gd name="T29" fmla="*/ 33 h 36"/>
                <a:gd name="T30" fmla="*/ 4 w 80"/>
                <a:gd name="T31" fmla="*/ 24 h 36"/>
                <a:gd name="T32" fmla="*/ 2 w 80"/>
                <a:gd name="T33" fmla="*/ 20 h 36"/>
                <a:gd name="T34" fmla="*/ 11 w 80"/>
                <a:gd name="T35" fmla="*/ 13 h 36"/>
                <a:gd name="T36" fmla="*/ 70 w 80"/>
                <a:gd name="T37" fmla="*/ 3 h 36"/>
                <a:gd name="T38" fmla="*/ 77 w 80"/>
                <a:gd name="T39" fmla="*/ 13 h 36"/>
                <a:gd name="T40" fmla="*/ 79 w 80"/>
                <a:gd name="T41" fmla="*/ 16 h 36"/>
                <a:gd name="T42" fmla="*/ 70 w 80"/>
                <a:gd name="T43" fmla="*/ 23 h 36"/>
                <a:gd name="T44" fmla="*/ 76 w 80"/>
                <a:gd name="T45" fmla="*/ 23 h 36"/>
                <a:gd name="T46" fmla="*/ 80 w 80"/>
                <a:gd name="T47" fmla="*/ 14 h 36"/>
                <a:gd name="T48" fmla="*/ 80 w 80"/>
                <a:gd name="T49" fmla="*/ 14 h 36"/>
                <a:gd name="T50" fmla="*/ 70 w 80"/>
                <a:gd name="T51" fmla="*/ 3 h 36"/>
                <a:gd name="T52" fmla="*/ 15 w 80"/>
                <a:gd name="T53" fmla="*/ 7 h 36"/>
                <a:gd name="T54" fmla="*/ 26 w 80"/>
                <a:gd name="T55" fmla="*/ 7 h 36"/>
                <a:gd name="T56" fmla="*/ 40 w 80"/>
                <a:gd name="T57" fmla="*/ 1 h 36"/>
                <a:gd name="T58" fmla="*/ 30 w 80"/>
                <a:gd name="T59" fmla="*/ 6 h 36"/>
                <a:gd name="T60" fmla="*/ 40 w 80"/>
                <a:gd name="T61" fmla="*/ 1 h 36"/>
                <a:gd name="T62" fmla="*/ 55 w 80"/>
                <a:gd name="T63" fmla="*/ 4 h 36"/>
                <a:gd name="T64" fmla="*/ 66 w 80"/>
                <a:gd name="T65" fmla="*/ 2 h 36"/>
                <a:gd name="T66" fmla="*/ 50 w 80"/>
                <a:gd name="T67" fmla="*/ 0 h 36"/>
                <a:gd name="T68" fmla="*/ 42 w 80"/>
                <a:gd name="T69" fmla="*/ 4 h 36"/>
                <a:gd name="T70" fmla="*/ 52 w 80"/>
                <a:gd name="T71" fmla="*/ 4 h 36"/>
                <a:gd name="T72" fmla="*/ 50 w 80"/>
                <a:gd name="T7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36">
                  <a:moveTo>
                    <a:pt x="40" y="32"/>
                  </a:moveTo>
                  <a:cubicBezTo>
                    <a:pt x="37" y="32"/>
                    <a:pt x="34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4"/>
                    <a:pt x="30" y="35"/>
                    <a:pt x="30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4" y="36"/>
                    <a:pt x="37" y="36"/>
                    <a:pt x="40" y="36"/>
                  </a:cubicBezTo>
                  <a:cubicBezTo>
                    <a:pt x="40" y="32"/>
                    <a:pt x="40" y="32"/>
                    <a:pt x="40" y="32"/>
                  </a:cubicBezTo>
                  <a:moveTo>
                    <a:pt x="14" y="30"/>
                  </a:moveTo>
                  <a:cubicBezTo>
                    <a:pt x="15" y="32"/>
                    <a:pt x="15" y="33"/>
                    <a:pt x="15" y="34"/>
                  </a:cubicBezTo>
                  <a:cubicBezTo>
                    <a:pt x="18" y="35"/>
                    <a:pt x="22" y="36"/>
                    <a:pt x="27" y="36"/>
                  </a:cubicBezTo>
                  <a:cubicBezTo>
                    <a:pt x="27" y="35"/>
                    <a:pt x="27" y="34"/>
                    <a:pt x="26" y="32"/>
                  </a:cubicBezTo>
                  <a:cubicBezTo>
                    <a:pt x="22" y="32"/>
                    <a:pt x="18" y="31"/>
                    <a:pt x="14" y="30"/>
                  </a:cubicBezTo>
                  <a:moveTo>
                    <a:pt x="52" y="30"/>
                  </a:moveTo>
                  <a:cubicBezTo>
                    <a:pt x="49" y="31"/>
                    <a:pt x="46" y="31"/>
                    <a:pt x="42" y="32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6" y="35"/>
                    <a:pt x="49" y="34"/>
                    <a:pt x="52" y="34"/>
                  </a:cubicBezTo>
                  <a:cubicBezTo>
                    <a:pt x="52" y="33"/>
                    <a:pt x="52" y="31"/>
                    <a:pt x="52" y="30"/>
                  </a:cubicBezTo>
                  <a:moveTo>
                    <a:pt x="67" y="25"/>
                  </a:moveTo>
                  <a:cubicBezTo>
                    <a:pt x="64" y="26"/>
                    <a:pt x="60" y="28"/>
                    <a:pt x="55" y="29"/>
                  </a:cubicBezTo>
                  <a:cubicBezTo>
                    <a:pt x="55" y="30"/>
                    <a:pt x="55" y="32"/>
                    <a:pt x="55" y="33"/>
                  </a:cubicBezTo>
                  <a:cubicBezTo>
                    <a:pt x="59" y="32"/>
                    <a:pt x="63" y="30"/>
                    <a:pt x="66" y="29"/>
                  </a:cubicBezTo>
                  <a:cubicBezTo>
                    <a:pt x="67" y="28"/>
                    <a:pt x="67" y="26"/>
                    <a:pt x="67" y="25"/>
                  </a:cubicBezTo>
                  <a:moveTo>
                    <a:pt x="12" y="9"/>
                  </a:moveTo>
                  <a:cubicBezTo>
                    <a:pt x="9" y="10"/>
                    <a:pt x="7" y="12"/>
                    <a:pt x="5" y="14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2" y="28"/>
                    <a:pt x="5" y="30"/>
                  </a:cubicBezTo>
                  <a:cubicBezTo>
                    <a:pt x="7" y="31"/>
                    <a:pt x="9" y="33"/>
                    <a:pt x="12" y="33"/>
                  </a:cubicBezTo>
                  <a:cubicBezTo>
                    <a:pt x="11" y="32"/>
                    <a:pt x="11" y="31"/>
                    <a:pt x="11" y="29"/>
                  </a:cubicBezTo>
                  <a:cubicBezTo>
                    <a:pt x="7" y="28"/>
                    <a:pt x="5" y="26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7" y="15"/>
                    <a:pt x="11" y="13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70" y="3"/>
                  </a:moveTo>
                  <a:cubicBezTo>
                    <a:pt x="70" y="4"/>
                    <a:pt x="70" y="6"/>
                    <a:pt x="70" y="7"/>
                  </a:cubicBezTo>
                  <a:cubicBezTo>
                    <a:pt x="74" y="9"/>
                    <a:pt x="76" y="11"/>
                    <a:pt x="77" y="13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4" y="21"/>
                    <a:pt x="70" y="23"/>
                  </a:cubicBezTo>
                  <a:cubicBezTo>
                    <a:pt x="70" y="25"/>
                    <a:pt x="70" y="26"/>
                    <a:pt x="70" y="27"/>
                  </a:cubicBezTo>
                  <a:cubicBezTo>
                    <a:pt x="72" y="26"/>
                    <a:pt x="74" y="24"/>
                    <a:pt x="76" y="23"/>
                  </a:cubicBezTo>
                  <a:cubicBezTo>
                    <a:pt x="79" y="20"/>
                    <a:pt x="80" y="17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1"/>
                    <a:pt x="79" y="8"/>
                    <a:pt x="76" y="7"/>
                  </a:cubicBezTo>
                  <a:cubicBezTo>
                    <a:pt x="74" y="5"/>
                    <a:pt x="72" y="4"/>
                    <a:pt x="70" y="3"/>
                  </a:cubicBezTo>
                  <a:moveTo>
                    <a:pt x="27" y="3"/>
                  </a:moveTo>
                  <a:cubicBezTo>
                    <a:pt x="22" y="4"/>
                    <a:pt x="18" y="5"/>
                    <a:pt x="15" y="7"/>
                  </a:cubicBezTo>
                  <a:cubicBezTo>
                    <a:pt x="15" y="8"/>
                    <a:pt x="15" y="10"/>
                    <a:pt x="14" y="11"/>
                  </a:cubicBezTo>
                  <a:cubicBezTo>
                    <a:pt x="18" y="9"/>
                    <a:pt x="22" y="8"/>
                    <a:pt x="26" y="7"/>
                  </a:cubicBezTo>
                  <a:cubicBezTo>
                    <a:pt x="27" y="5"/>
                    <a:pt x="27" y="4"/>
                    <a:pt x="27" y="3"/>
                  </a:cubicBezTo>
                  <a:moveTo>
                    <a:pt x="40" y="1"/>
                  </a:moveTo>
                  <a:cubicBezTo>
                    <a:pt x="36" y="1"/>
                    <a:pt x="33" y="2"/>
                    <a:pt x="30" y="2"/>
                  </a:cubicBezTo>
                  <a:cubicBezTo>
                    <a:pt x="30" y="3"/>
                    <a:pt x="30" y="5"/>
                    <a:pt x="30" y="6"/>
                  </a:cubicBezTo>
                  <a:cubicBezTo>
                    <a:pt x="33" y="5"/>
                    <a:pt x="36" y="5"/>
                    <a:pt x="40" y="4"/>
                  </a:cubicBezTo>
                  <a:cubicBezTo>
                    <a:pt x="40" y="1"/>
                    <a:pt x="40" y="1"/>
                    <a:pt x="40" y="1"/>
                  </a:cubicBezTo>
                  <a:moveTo>
                    <a:pt x="55" y="0"/>
                  </a:moveTo>
                  <a:cubicBezTo>
                    <a:pt x="55" y="2"/>
                    <a:pt x="55" y="3"/>
                    <a:pt x="55" y="4"/>
                  </a:cubicBezTo>
                  <a:cubicBezTo>
                    <a:pt x="60" y="4"/>
                    <a:pt x="64" y="5"/>
                    <a:pt x="67" y="6"/>
                  </a:cubicBezTo>
                  <a:cubicBezTo>
                    <a:pt x="67" y="5"/>
                    <a:pt x="67" y="3"/>
                    <a:pt x="66" y="2"/>
                  </a:cubicBezTo>
                  <a:cubicBezTo>
                    <a:pt x="63" y="1"/>
                    <a:pt x="59" y="1"/>
                    <a:pt x="55" y="0"/>
                  </a:cubicBezTo>
                  <a:moveTo>
                    <a:pt x="50" y="0"/>
                  </a:moveTo>
                  <a:cubicBezTo>
                    <a:pt x="47" y="0"/>
                    <a:pt x="45" y="0"/>
                    <a:pt x="42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5" y="4"/>
                    <a:pt x="47" y="4"/>
                    <a:pt x="50" y="4"/>
                  </a:cubicBezTo>
                  <a:cubicBezTo>
                    <a:pt x="51" y="4"/>
                    <a:pt x="51" y="4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6"/>
            <p:cNvSpPr>
              <a:spLocks noEditPoints="1"/>
            </p:cNvSpPr>
            <p:nvPr/>
          </p:nvSpPr>
          <p:spPr bwMode="auto">
            <a:xfrm>
              <a:off x="8550276" y="4829175"/>
              <a:ext cx="222250" cy="374650"/>
            </a:xfrm>
            <a:custGeom>
              <a:avLst/>
              <a:gdLst>
                <a:gd name="T0" fmla="*/ 59 w 59"/>
                <a:gd name="T1" fmla="*/ 49 h 100"/>
                <a:gd name="T2" fmla="*/ 57 w 59"/>
                <a:gd name="T3" fmla="*/ 49 h 100"/>
                <a:gd name="T4" fmla="*/ 56 w 59"/>
                <a:gd name="T5" fmla="*/ 57 h 100"/>
                <a:gd name="T6" fmla="*/ 55 w 59"/>
                <a:gd name="T7" fmla="*/ 61 h 100"/>
                <a:gd name="T8" fmla="*/ 52 w 59"/>
                <a:gd name="T9" fmla="*/ 73 h 100"/>
                <a:gd name="T10" fmla="*/ 50 w 59"/>
                <a:gd name="T11" fmla="*/ 78 h 100"/>
                <a:gd name="T12" fmla="*/ 49 w 59"/>
                <a:gd name="T13" fmla="*/ 81 h 100"/>
                <a:gd name="T14" fmla="*/ 37 w 59"/>
                <a:gd name="T15" fmla="*/ 94 h 100"/>
                <a:gd name="T16" fmla="*/ 30 w 59"/>
                <a:gd name="T17" fmla="*/ 100 h 100"/>
                <a:gd name="T18" fmla="*/ 30 w 59"/>
                <a:gd name="T19" fmla="*/ 100 h 100"/>
                <a:gd name="T20" fmla="*/ 23 w 59"/>
                <a:gd name="T21" fmla="*/ 95 h 100"/>
                <a:gd name="T22" fmla="*/ 11 w 59"/>
                <a:gd name="T23" fmla="*/ 85 h 100"/>
                <a:gd name="T24" fmla="*/ 10 w 59"/>
                <a:gd name="T25" fmla="*/ 83 h 100"/>
                <a:gd name="T26" fmla="*/ 7 w 59"/>
                <a:gd name="T27" fmla="*/ 78 h 100"/>
                <a:gd name="T28" fmla="*/ 4 w 59"/>
                <a:gd name="T29" fmla="*/ 66 h 100"/>
                <a:gd name="T30" fmla="*/ 3 w 59"/>
                <a:gd name="T31" fmla="*/ 62 h 100"/>
                <a:gd name="T32" fmla="*/ 3 w 59"/>
                <a:gd name="T33" fmla="*/ 55 h 100"/>
                <a:gd name="T34" fmla="*/ 0 w 59"/>
                <a:gd name="T35" fmla="*/ 55 h 100"/>
                <a:gd name="T36" fmla="*/ 0 w 59"/>
                <a:gd name="T37" fmla="*/ 61 h 100"/>
                <a:gd name="T38" fmla="*/ 1 w 59"/>
                <a:gd name="T39" fmla="*/ 65 h 100"/>
                <a:gd name="T40" fmla="*/ 3 w 59"/>
                <a:gd name="T41" fmla="*/ 75 h 100"/>
                <a:gd name="T42" fmla="*/ 5 w 59"/>
                <a:gd name="T43" fmla="*/ 81 h 100"/>
                <a:gd name="T44" fmla="*/ 13 w 59"/>
                <a:gd name="T45" fmla="*/ 93 h 100"/>
                <a:gd name="T46" fmla="*/ 28 w 59"/>
                <a:gd name="T47" fmla="*/ 100 h 100"/>
                <a:gd name="T48" fmla="*/ 30 w 59"/>
                <a:gd name="T49" fmla="*/ 100 h 100"/>
                <a:gd name="T50" fmla="*/ 47 w 59"/>
                <a:gd name="T51" fmla="*/ 89 h 100"/>
                <a:gd name="T52" fmla="*/ 54 w 59"/>
                <a:gd name="T53" fmla="*/ 75 h 100"/>
                <a:gd name="T54" fmla="*/ 57 w 59"/>
                <a:gd name="T55" fmla="*/ 69 h 100"/>
                <a:gd name="T56" fmla="*/ 59 w 59"/>
                <a:gd name="T57" fmla="*/ 59 h 100"/>
                <a:gd name="T58" fmla="*/ 59 w 59"/>
                <a:gd name="T59" fmla="*/ 55 h 100"/>
                <a:gd name="T60" fmla="*/ 59 w 59"/>
                <a:gd name="T61" fmla="*/ 49 h 100"/>
                <a:gd name="T62" fmla="*/ 30 w 59"/>
                <a:gd name="T63" fmla="*/ 1 h 100"/>
                <a:gd name="T64" fmla="*/ 13 w 59"/>
                <a:gd name="T65" fmla="*/ 11 h 100"/>
                <a:gd name="T66" fmla="*/ 5 w 59"/>
                <a:gd name="T67" fmla="*/ 24 h 100"/>
                <a:gd name="T68" fmla="*/ 3 w 59"/>
                <a:gd name="T69" fmla="*/ 31 h 100"/>
                <a:gd name="T70" fmla="*/ 1 w 59"/>
                <a:gd name="T71" fmla="*/ 41 h 100"/>
                <a:gd name="T72" fmla="*/ 0 w 59"/>
                <a:gd name="T73" fmla="*/ 45 h 100"/>
                <a:gd name="T74" fmla="*/ 0 w 59"/>
                <a:gd name="T75" fmla="*/ 51 h 100"/>
                <a:gd name="T76" fmla="*/ 3 w 59"/>
                <a:gd name="T77" fmla="*/ 51 h 100"/>
                <a:gd name="T78" fmla="*/ 3 w 59"/>
                <a:gd name="T79" fmla="*/ 43 h 100"/>
                <a:gd name="T80" fmla="*/ 4 w 59"/>
                <a:gd name="T81" fmla="*/ 39 h 100"/>
                <a:gd name="T82" fmla="*/ 7 w 59"/>
                <a:gd name="T83" fmla="*/ 27 h 100"/>
                <a:gd name="T84" fmla="*/ 10 w 59"/>
                <a:gd name="T85" fmla="*/ 21 h 100"/>
                <a:gd name="T86" fmla="*/ 11 w 59"/>
                <a:gd name="T87" fmla="*/ 19 h 100"/>
                <a:gd name="T88" fmla="*/ 23 w 59"/>
                <a:gd name="T89" fmla="*/ 6 h 100"/>
                <a:gd name="T90" fmla="*/ 30 w 59"/>
                <a:gd name="T91" fmla="*/ 1 h 100"/>
                <a:gd name="T92" fmla="*/ 31 w 59"/>
                <a:gd name="T93" fmla="*/ 0 h 100"/>
                <a:gd name="T94" fmla="*/ 30 w 59"/>
                <a:gd name="T95" fmla="*/ 1 h 100"/>
                <a:gd name="T96" fmla="*/ 30 w 59"/>
                <a:gd name="T97" fmla="*/ 1 h 100"/>
                <a:gd name="T98" fmla="*/ 37 w 59"/>
                <a:gd name="T99" fmla="*/ 5 h 100"/>
                <a:gd name="T100" fmla="*/ 49 w 59"/>
                <a:gd name="T101" fmla="*/ 16 h 100"/>
                <a:gd name="T102" fmla="*/ 50 w 59"/>
                <a:gd name="T103" fmla="*/ 18 h 100"/>
                <a:gd name="T104" fmla="*/ 52 w 59"/>
                <a:gd name="T105" fmla="*/ 23 h 100"/>
                <a:gd name="T106" fmla="*/ 55 w 59"/>
                <a:gd name="T107" fmla="*/ 34 h 100"/>
                <a:gd name="T108" fmla="*/ 56 w 59"/>
                <a:gd name="T109" fmla="*/ 38 h 100"/>
                <a:gd name="T110" fmla="*/ 57 w 59"/>
                <a:gd name="T111" fmla="*/ 46 h 100"/>
                <a:gd name="T112" fmla="*/ 59 w 59"/>
                <a:gd name="T113" fmla="*/ 45 h 100"/>
                <a:gd name="T114" fmla="*/ 59 w 59"/>
                <a:gd name="T115" fmla="*/ 39 h 100"/>
                <a:gd name="T116" fmla="*/ 59 w 59"/>
                <a:gd name="T117" fmla="*/ 35 h 100"/>
                <a:gd name="T118" fmla="*/ 57 w 59"/>
                <a:gd name="T119" fmla="*/ 26 h 100"/>
                <a:gd name="T120" fmla="*/ 54 w 59"/>
                <a:gd name="T121" fmla="*/ 20 h 100"/>
                <a:gd name="T122" fmla="*/ 47 w 59"/>
                <a:gd name="T123" fmla="*/ 8 h 100"/>
                <a:gd name="T124" fmla="*/ 31 w 59"/>
                <a:gd name="T12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100">
                  <a:moveTo>
                    <a:pt x="59" y="49"/>
                  </a:moveTo>
                  <a:cubicBezTo>
                    <a:pt x="57" y="49"/>
                    <a:pt x="57" y="49"/>
                    <a:pt x="57" y="49"/>
                  </a:cubicBezTo>
                  <a:cubicBezTo>
                    <a:pt x="57" y="52"/>
                    <a:pt x="56" y="54"/>
                    <a:pt x="56" y="57"/>
                  </a:cubicBezTo>
                  <a:cubicBezTo>
                    <a:pt x="56" y="58"/>
                    <a:pt x="56" y="60"/>
                    <a:pt x="55" y="61"/>
                  </a:cubicBezTo>
                  <a:cubicBezTo>
                    <a:pt x="55" y="65"/>
                    <a:pt x="54" y="69"/>
                    <a:pt x="52" y="73"/>
                  </a:cubicBezTo>
                  <a:cubicBezTo>
                    <a:pt x="52" y="75"/>
                    <a:pt x="51" y="77"/>
                    <a:pt x="50" y="78"/>
                  </a:cubicBezTo>
                  <a:cubicBezTo>
                    <a:pt x="50" y="79"/>
                    <a:pt x="49" y="80"/>
                    <a:pt x="49" y="81"/>
                  </a:cubicBezTo>
                  <a:cubicBezTo>
                    <a:pt x="45" y="86"/>
                    <a:pt x="41" y="91"/>
                    <a:pt x="37" y="94"/>
                  </a:cubicBezTo>
                  <a:cubicBezTo>
                    <a:pt x="35" y="97"/>
                    <a:pt x="33" y="99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0"/>
                    <a:pt x="25" y="98"/>
                    <a:pt x="23" y="95"/>
                  </a:cubicBezTo>
                  <a:cubicBezTo>
                    <a:pt x="19" y="94"/>
                    <a:pt x="14" y="90"/>
                    <a:pt x="11" y="85"/>
                  </a:cubicBezTo>
                  <a:cubicBezTo>
                    <a:pt x="11" y="84"/>
                    <a:pt x="10" y="84"/>
                    <a:pt x="10" y="83"/>
                  </a:cubicBezTo>
                  <a:cubicBezTo>
                    <a:pt x="9" y="81"/>
                    <a:pt x="8" y="80"/>
                    <a:pt x="7" y="78"/>
                  </a:cubicBezTo>
                  <a:cubicBezTo>
                    <a:pt x="6" y="74"/>
                    <a:pt x="5" y="71"/>
                    <a:pt x="4" y="66"/>
                  </a:cubicBezTo>
                  <a:cubicBezTo>
                    <a:pt x="4" y="65"/>
                    <a:pt x="4" y="64"/>
                    <a:pt x="3" y="62"/>
                  </a:cubicBezTo>
                  <a:cubicBezTo>
                    <a:pt x="3" y="60"/>
                    <a:pt x="3" y="57"/>
                    <a:pt x="3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9"/>
                    <a:pt x="0" y="61"/>
                  </a:cubicBezTo>
                  <a:cubicBezTo>
                    <a:pt x="0" y="63"/>
                    <a:pt x="0" y="64"/>
                    <a:pt x="1" y="65"/>
                  </a:cubicBezTo>
                  <a:cubicBezTo>
                    <a:pt x="1" y="69"/>
                    <a:pt x="2" y="72"/>
                    <a:pt x="3" y="75"/>
                  </a:cubicBezTo>
                  <a:cubicBezTo>
                    <a:pt x="3" y="77"/>
                    <a:pt x="4" y="79"/>
                    <a:pt x="5" y="81"/>
                  </a:cubicBezTo>
                  <a:cubicBezTo>
                    <a:pt x="7" y="86"/>
                    <a:pt x="10" y="90"/>
                    <a:pt x="13" y="93"/>
                  </a:cubicBezTo>
                  <a:cubicBezTo>
                    <a:pt x="17" y="97"/>
                    <a:pt x="22" y="100"/>
                    <a:pt x="28" y="100"/>
                  </a:cubicBezTo>
                  <a:cubicBezTo>
                    <a:pt x="29" y="100"/>
                    <a:pt x="29" y="100"/>
                    <a:pt x="30" y="100"/>
                  </a:cubicBezTo>
                  <a:cubicBezTo>
                    <a:pt x="36" y="99"/>
                    <a:pt x="42" y="95"/>
                    <a:pt x="47" y="89"/>
                  </a:cubicBezTo>
                  <a:cubicBezTo>
                    <a:pt x="50" y="85"/>
                    <a:pt x="52" y="80"/>
                    <a:pt x="54" y="75"/>
                  </a:cubicBezTo>
                  <a:cubicBezTo>
                    <a:pt x="55" y="73"/>
                    <a:pt x="56" y="71"/>
                    <a:pt x="57" y="69"/>
                  </a:cubicBezTo>
                  <a:cubicBezTo>
                    <a:pt x="57" y="66"/>
                    <a:pt x="58" y="63"/>
                    <a:pt x="59" y="59"/>
                  </a:cubicBezTo>
                  <a:cubicBezTo>
                    <a:pt x="59" y="58"/>
                    <a:pt x="59" y="57"/>
                    <a:pt x="59" y="55"/>
                  </a:cubicBezTo>
                  <a:cubicBezTo>
                    <a:pt x="59" y="53"/>
                    <a:pt x="59" y="51"/>
                    <a:pt x="59" y="49"/>
                  </a:cubicBezTo>
                  <a:moveTo>
                    <a:pt x="30" y="1"/>
                  </a:moveTo>
                  <a:cubicBezTo>
                    <a:pt x="24" y="1"/>
                    <a:pt x="18" y="5"/>
                    <a:pt x="13" y="11"/>
                  </a:cubicBezTo>
                  <a:cubicBezTo>
                    <a:pt x="10" y="15"/>
                    <a:pt x="7" y="19"/>
                    <a:pt x="5" y="24"/>
                  </a:cubicBezTo>
                  <a:cubicBezTo>
                    <a:pt x="4" y="26"/>
                    <a:pt x="3" y="29"/>
                    <a:pt x="3" y="31"/>
                  </a:cubicBezTo>
                  <a:cubicBezTo>
                    <a:pt x="2" y="34"/>
                    <a:pt x="1" y="37"/>
                    <a:pt x="1" y="41"/>
                  </a:cubicBezTo>
                  <a:cubicBezTo>
                    <a:pt x="0" y="42"/>
                    <a:pt x="0" y="43"/>
                    <a:pt x="0" y="45"/>
                  </a:cubicBezTo>
                  <a:cubicBezTo>
                    <a:pt x="0" y="47"/>
                    <a:pt x="0" y="49"/>
                    <a:pt x="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48"/>
                    <a:pt x="3" y="46"/>
                    <a:pt x="3" y="43"/>
                  </a:cubicBezTo>
                  <a:cubicBezTo>
                    <a:pt x="4" y="42"/>
                    <a:pt x="4" y="40"/>
                    <a:pt x="4" y="39"/>
                  </a:cubicBezTo>
                  <a:cubicBezTo>
                    <a:pt x="5" y="35"/>
                    <a:pt x="6" y="31"/>
                    <a:pt x="7" y="27"/>
                  </a:cubicBezTo>
                  <a:cubicBezTo>
                    <a:pt x="8" y="25"/>
                    <a:pt x="9" y="23"/>
                    <a:pt x="10" y="21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4" y="13"/>
                    <a:pt x="19" y="9"/>
                    <a:pt x="23" y="6"/>
                  </a:cubicBezTo>
                  <a:cubicBezTo>
                    <a:pt x="25" y="3"/>
                    <a:pt x="27" y="1"/>
                    <a:pt x="30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3" y="1"/>
                    <a:pt x="35" y="2"/>
                    <a:pt x="37" y="5"/>
                  </a:cubicBezTo>
                  <a:cubicBezTo>
                    <a:pt x="41" y="7"/>
                    <a:pt x="45" y="11"/>
                    <a:pt x="49" y="16"/>
                  </a:cubicBezTo>
                  <a:cubicBezTo>
                    <a:pt x="49" y="16"/>
                    <a:pt x="49" y="17"/>
                    <a:pt x="50" y="18"/>
                  </a:cubicBezTo>
                  <a:cubicBezTo>
                    <a:pt x="51" y="19"/>
                    <a:pt x="52" y="21"/>
                    <a:pt x="52" y="23"/>
                  </a:cubicBezTo>
                  <a:cubicBezTo>
                    <a:pt x="54" y="26"/>
                    <a:pt x="55" y="30"/>
                    <a:pt x="55" y="34"/>
                  </a:cubicBezTo>
                  <a:cubicBezTo>
                    <a:pt x="56" y="35"/>
                    <a:pt x="56" y="37"/>
                    <a:pt x="56" y="38"/>
                  </a:cubicBezTo>
                  <a:cubicBezTo>
                    <a:pt x="56" y="40"/>
                    <a:pt x="57" y="43"/>
                    <a:pt x="57" y="46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3"/>
                    <a:pt x="59" y="41"/>
                    <a:pt x="59" y="39"/>
                  </a:cubicBezTo>
                  <a:cubicBezTo>
                    <a:pt x="59" y="38"/>
                    <a:pt x="59" y="36"/>
                    <a:pt x="59" y="35"/>
                  </a:cubicBezTo>
                  <a:cubicBezTo>
                    <a:pt x="58" y="32"/>
                    <a:pt x="57" y="29"/>
                    <a:pt x="57" y="26"/>
                  </a:cubicBezTo>
                  <a:cubicBezTo>
                    <a:pt x="56" y="24"/>
                    <a:pt x="55" y="22"/>
                    <a:pt x="54" y="20"/>
                  </a:cubicBezTo>
                  <a:cubicBezTo>
                    <a:pt x="52" y="15"/>
                    <a:pt x="50" y="11"/>
                    <a:pt x="47" y="8"/>
                  </a:cubicBezTo>
                  <a:cubicBezTo>
                    <a:pt x="43" y="3"/>
                    <a:pt x="37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7"/>
            <p:cNvSpPr>
              <a:spLocks noEditPoints="1"/>
            </p:cNvSpPr>
            <p:nvPr/>
          </p:nvSpPr>
          <p:spPr bwMode="auto">
            <a:xfrm>
              <a:off x="8605838" y="4832350"/>
              <a:ext cx="112713" cy="371475"/>
            </a:xfrm>
            <a:custGeom>
              <a:avLst/>
              <a:gdLst>
                <a:gd name="T0" fmla="*/ 27 w 30"/>
                <a:gd name="T1" fmla="*/ 50 h 99"/>
                <a:gd name="T2" fmla="*/ 26 w 30"/>
                <a:gd name="T3" fmla="*/ 65 h 99"/>
                <a:gd name="T4" fmla="*/ 23 w 30"/>
                <a:gd name="T5" fmla="*/ 81 h 99"/>
                <a:gd name="T6" fmla="*/ 16 w 30"/>
                <a:gd name="T7" fmla="*/ 94 h 99"/>
                <a:gd name="T8" fmla="*/ 14 w 30"/>
                <a:gd name="T9" fmla="*/ 97 h 99"/>
                <a:gd name="T10" fmla="*/ 7 w 30"/>
                <a:gd name="T11" fmla="*/ 85 h 99"/>
                <a:gd name="T12" fmla="*/ 6 w 30"/>
                <a:gd name="T13" fmla="*/ 81 h 99"/>
                <a:gd name="T14" fmla="*/ 4 w 30"/>
                <a:gd name="T15" fmla="*/ 63 h 99"/>
                <a:gd name="T16" fmla="*/ 0 w 30"/>
                <a:gd name="T17" fmla="*/ 52 h 99"/>
                <a:gd name="T18" fmla="*/ 1 w 30"/>
                <a:gd name="T19" fmla="*/ 67 h 99"/>
                <a:gd name="T20" fmla="*/ 4 w 30"/>
                <a:gd name="T21" fmla="*/ 84 h 99"/>
                <a:gd name="T22" fmla="*/ 8 w 30"/>
                <a:gd name="T23" fmla="*/ 94 h 99"/>
                <a:gd name="T24" fmla="*/ 15 w 30"/>
                <a:gd name="T25" fmla="*/ 99 h 99"/>
                <a:gd name="T26" fmla="*/ 26 w 30"/>
                <a:gd name="T27" fmla="*/ 82 h 99"/>
                <a:gd name="T28" fmla="*/ 27 w 30"/>
                <a:gd name="T29" fmla="*/ 78 h 99"/>
                <a:gd name="T30" fmla="*/ 29 w 30"/>
                <a:gd name="T31" fmla="*/ 60 h 99"/>
                <a:gd name="T32" fmla="*/ 15 w 30"/>
                <a:gd name="T33" fmla="*/ 0 h 99"/>
                <a:gd name="T34" fmla="*/ 15 w 30"/>
                <a:gd name="T35" fmla="*/ 0 h 99"/>
                <a:gd name="T36" fmla="*/ 15 w 30"/>
                <a:gd name="T37" fmla="*/ 0 h 99"/>
                <a:gd name="T38" fmla="*/ 8 w 30"/>
                <a:gd name="T39" fmla="*/ 5 h 99"/>
                <a:gd name="T40" fmla="*/ 4 w 30"/>
                <a:gd name="T41" fmla="*/ 16 h 99"/>
                <a:gd name="T42" fmla="*/ 1 w 30"/>
                <a:gd name="T43" fmla="*/ 34 h 99"/>
                <a:gd name="T44" fmla="*/ 0 w 30"/>
                <a:gd name="T45" fmla="*/ 49 h 99"/>
                <a:gd name="T46" fmla="*/ 4 w 30"/>
                <a:gd name="T47" fmla="*/ 37 h 99"/>
                <a:gd name="T48" fmla="*/ 6 w 30"/>
                <a:gd name="T49" fmla="*/ 19 h 99"/>
                <a:gd name="T50" fmla="*/ 7 w 30"/>
                <a:gd name="T51" fmla="*/ 15 h 99"/>
                <a:gd name="T52" fmla="*/ 14 w 30"/>
                <a:gd name="T53" fmla="*/ 1 h 99"/>
                <a:gd name="T54" fmla="*/ 16 w 30"/>
                <a:gd name="T55" fmla="*/ 3 h 99"/>
                <a:gd name="T56" fmla="*/ 23 w 30"/>
                <a:gd name="T57" fmla="*/ 15 h 99"/>
                <a:gd name="T58" fmla="*/ 26 w 30"/>
                <a:gd name="T59" fmla="*/ 31 h 99"/>
                <a:gd name="T60" fmla="*/ 27 w 30"/>
                <a:gd name="T61" fmla="*/ 46 h 99"/>
                <a:gd name="T62" fmla="*/ 29 w 30"/>
                <a:gd name="T63" fmla="*/ 35 h 99"/>
                <a:gd name="T64" fmla="*/ 27 w 30"/>
                <a:gd name="T65" fmla="*/ 18 h 99"/>
                <a:gd name="T66" fmla="*/ 26 w 30"/>
                <a:gd name="T67" fmla="*/ 14 h 99"/>
                <a:gd name="T68" fmla="*/ 15 w 30"/>
                <a:gd name="T6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99">
                  <a:moveTo>
                    <a:pt x="30" y="49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27" y="54"/>
                    <a:pt x="27" y="57"/>
                    <a:pt x="26" y="61"/>
                  </a:cubicBezTo>
                  <a:cubicBezTo>
                    <a:pt x="26" y="62"/>
                    <a:pt x="26" y="64"/>
                    <a:pt x="26" y="65"/>
                  </a:cubicBezTo>
                  <a:cubicBezTo>
                    <a:pt x="25" y="70"/>
                    <a:pt x="25" y="75"/>
                    <a:pt x="24" y="79"/>
                  </a:cubicBezTo>
                  <a:cubicBezTo>
                    <a:pt x="23" y="80"/>
                    <a:pt x="23" y="81"/>
                    <a:pt x="23" y="81"/>
                  </a:cubicBezTo>
                  <a:cubicBezTo>
                    <a:pt x="23" y="82"/>
                    <a:pt x="23" y="82"/>
                    <a:pt x="23" y="83"/>
                  </a:cubicBezTo>
                  <a:cubicBezTo>
                    <a:pt x="21" y="89"/>
                    <a:pt x="18" y="93"/>
                    <a:pt x="16" y="94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4"/>
                    <a:pt x="9" y="9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ubicBezTo>
                    <a:pt x="7" y="82"/>
                    <a:pt x="6" y="82"/>
                    <a:pt x="6" y="81"/>
                  </a:cubicBezTo>
                  <a:cubicBezTo>
                    <a:pt x="5" y="77"/>
                    <a:pt x="4" y="72"/>
                    <a:pt x="4" y="67"/>
                  </a:cubicBezTo>
                  <a:cubicBezTo>
                    <a:pt x="4" y="66"/>
                    <a:pt x="4" y="65"/>
                    <a:pt x="4" y="63"/>
                  </a:cubicBezTo>
                  <a:cubicBezTo>
                    <a:pt x="3" y="60"/>
                    <a:pt x="3" y="56"/>
                    <a:pt x="3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6"/>
                    <a:pt x="0" y="60"/>
                    <a:pt x="0" y="63"/>
                  </a:cubicBezTo>
                  <a:cubicBezTo>
                    <a:pt x="1" y="65"/>
                    <a:pt x="1" y="66"/>
                    <a:pt x="1" y="67"/>
                  </a:cubicBezTo>
                  <a:cubicBezTo>
                    <a:pt x="1" y="72"/>
                    <a:pt x="2" y="76"/>
                    <a:pt x="3" y="80"/>
                  </a:cubicBezTo>
                  <a:cubicBezTo>
                    <a:pt x="3" y="82"/>
                    <a:pt x="4" y="83"/>
                    <a:pt x="4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5" y="89"/>
                    <a:pt x="7" y="92"/>
                    <a:pt x="8" y="94"/>
                  </a:cubicBezTo>
                  <a:cubicBezTo>
                    <a:pt x="10" y="97"/>
                    <a:pt x="12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8" y="98"/>
                    <a:pt x="20" y="96"/>
                    <a:pt x="22" y="93"/>
                  </a:cubicBezTo>
                  <a:cubicBezTo>
                    <a:pt x="23" y="90"/>
                    <a:pt x="25" y="86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0"/>
                    <a:pt x="27" y="79"/>
                    <a:pt x="27" y="78"/>
                  </a:cubicBezTo>
                  <a:cubicBezTo>
                    <a:pt x="28" y="74"/>
                    <a:pt x="29" y="69"/>
                    <a:pt x="29" y="64"/>
                  </a:cubicBezTo>
                  <a:cubicBezTo>
                    <a:pt x="29" y="63"/>
                    <a:pt x="29" y="61"/>
                    <a:pt x="29" y="60"/>
                  </a:cubicBezTo>
                  <a:cubicBezTo>
                    <a:pt x="30" y="57"/>
                    <a:pt x="30" y="53"/>
                    <a:pt x="30" y="4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0" y="2"/>
                    <a:pt x="8" y="5"/>
                  </a:cubicBezTo>
                  <a:cubicBezTo>
                    <a:pt x="7" y="8"/>
                    <a:pt x="5" y="12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ubicBezTo>
                    <a:pt x="2" y="24"/>
                    <a:pt x="1" y="29"/>
                    <a:pt x="1" y="34"/>
                  </a:cubicBezTo>
                  <a:cubicBezTo>
                    <a:pt x="1" y="35"/>
                    <a:pt x="1" y="36"/>
                    <a:pt x="0" y="38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3" y="41"/>
                    <a:pt x="4" y="37"/>
                  </a:cubicBezTo>
                  <a:cubicBezTo>
                    <a:pt x="4" y="36"/>
                    <a:pt x="4" y="34"/>
                    <a:pt x="4" y="33"/>
                  </a:cubicBezTo>
                  <a:cubicBezTo>
                    <a:pt x="4" y="28"/>
                    <a:pt x="5" y="23"/>
                    <a:pt x="6" y="19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9" y="9"/>
                    <a:pt x="12" y="5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4"/>
                    <a:pt x="21" y="8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6"/>
                    <a:pt x="23" y="17"/>
                    <a:pt x="24" y="18"/>
                  </a:cubicBezTo>
                  <a:cubicBezTo>
                    <a:pt x="25" y="21"/>
                    <a:pt x="25" y="26"/>
                    <a:pt x="26" y="31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7" y="38"/>
                    <a:pt x="27" y="42"/>
                    <a:pt x="27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2"/>
                    <a:pt x="30" y="38"/>
                    <a:pt x="29" y="35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29" y="26"/>
                    <a:pt x="28" y="22"/>
                    <a:pt x="27" y="18"/>
                  </a:cubicBezTo>
                  <a:cubicBezTo>
                    <a:pt x="27" y="17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0"/>
                    <a:pt x="23" y="7"/>
                    <a:pt x="22" y="4"/>
                  </a:cubicBezTo>
                  <a:cubicBezTo>
                    <a:pt x="20" y="1"/>
                    <a:pt x="18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8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close/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9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20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21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22"/>
            <p:cNvSpPr>
              <a:spLocks noEditPoints="1"/>
            </p:cNvSpPr>
            <p:nvPr/>
          </p:nvSpPr>
          <p:spPr bwMode="auto">
            <a:xfrm>
              <a:off x="6508751" y="4225925"/>
              <a:ext cx="873125" cy="466725"/>
            </a:xfrm>
            <a:custGeom>
              <a:avLst/>
              <a:gdLst>
                <a:gd name="T0" fmla="*/ 162 w 232"/>
                <a:gd name="T1" fmla="*/ 55 h 124"/>
                <a:gd name="T2" fmla="*/ 156 w 232"/>
                <a:gd name="T3" fmla="*/ 48 h 124"/>
                <a:gd name="T4" fmla="*/ 162 w 232"/>
                <a:gd name="T5" fmla="*/ 41 h 124"/>
                <a:gd name="T6" fmla="*/ 162 w 232"/>
                <a:gd name="T7" fmla="*/ 41 h 124"/>
                <a:gd name="T8" fmla="*/ 169 w 232"/>
                <a:gd name="T9" fmla="*/ 48 h 124"/>
                <a:gd name="T10" fmla="*/ 162 w 232"/>
                <a:gd name="T11" fmla="*/ 55 h 124"/>
                <a:gd name="T12" fmla="*/ 162 w 232"/>
                <a:gd name="T13" fmla="*/ 55 h 124"/>
                <a:gd name="T14" fmla="*/ 147 w 232"/>
                <a:gd name="T15" fmla="*/ 46 h 124"/>
                <a:gd name="T16" fmla="*/ 140 w 232"/>
                <a:gd name="T17" fmla="*/ 39 h 124"/>
                <a:gd name="T18" fmla="*/ 147 w 232"/>
                <a:gd name="T19" fmla="*/ 32 h 124"/>
                <a:gd name="T20" fmla="*/ 147 w 232"/>
                <a:gd name="T21" fmla="*/ 32 h 124"/>
                <a:gd name="T22" fmla="*/ 154 w 232"/>
                <a:gd name="T23" fmla="*/ 38 h 124"/>
                <a:gd name="T24" fmla="*/ 147 w 232"/>
                <a:gd name="T25" fmla="*/ 46 h 124"/>
                <a:gd name="T26" fmla="*/ 147 w 232"/>
                <a:gd name="T27" fmla="*/ 46 h 124"/>
                <a:gd name="T28" fmla="*/ 177 w 232"/>
                <a:gd name="T29" fmla="*/ 45 h 124"/>
                <a:gd name="T30" fmla="*/ 171 w 232"/>
                <a:gd name="T31" fmla="*/ 38 h 124"/>
                <a:gd name="T32" fmla="*/ 177 w 232"/>
                <a:gd name="T33" fmla="*/ 31 h 124"/>
                <a:gd name="T34" fmla="*/ 178 w 232"/>
                <a:gd name="T35" fmla="*/ 31 h 124"/>
                <a:gd name="T36" fmla="*/ 184 w 232"/>
                <a:gd name="T37" fmla="*/ 38 h 124"/>
                <a:gd name="T38" fmla="*/ 177 w 232"/>
                <a:gd name="T39" fmla="*/ 45 h 124"/>
                <a:gd name="T40" fmla="*/ 177 w 232"/>
                <a:gd name="T41" fmla="*/ 45 h 124"/>
                <a:gd name="T42" fmla="*/ 89 w 232"/>
                <a:gd name="T43" fmla="*/ 59 h 124"/>
                <a:gd name="T44" fmla="*/ 71 w 232"/>
                <a:gd name="T45" fmla="*/ 41 h 124"/>
                <a:gd name="T46" fmla="*/ 89 w 232"/>
                <a:gd name="T47" fmla="*/ 22 h 124"/>
                <a:gd name="T48" fmla="*/ 89 w 232"/>
                <a:gd name="T49" fmla="*/ 22 h 124"/>
                <a:gd name="T50" fmla="*/ 107 w 232"/>
                <a:gd name="T51" fmla="*/ 40 h 124"/>
                <a:gd name="T52" fmla="*/ 89 w 232"/>
                <a:gd name="T53" fmla="*/ 59 h 124"/>
                <a:gd name="T54" fmla="*/ 89 w 232"/>
                <a:gd name="T55" fmla="*/ 59 h 124"/>
                <a:gd name="T56" fmla="*/ 162 w 232"/>
                <a:gd name="T57" fmla="*/ 36 h 124"/>
                <a:gd name="T58" fmla="*/ 156 w 232"/>
                <a:gd name="T59" fmla="*/ 29 h 124"/>
                <a:gd name="T60" fmla="*/ 162 w 232"/>
                <a:gd name="T61" fmla="*/ 22 h 124"/>
                <a:gd name="T62" fmla="*/ 162 w 232"/>
                <a:gd name="T63" fmla="*/ 22 h 124"/>
                <a:gd name="T64" fmla="*/ 169 w 232"/>
                <a:gd name="T65" fmla="*/ 29 h 124"/>
                <a:gd name="T66" fmla="*/ 162 w 232"/>
                <a:gd name="T67" fmla="*/ 36 h 124"/>
                <a:gd name="T68" fmla="*/ 162 w 232"/>
                <a:gd name="T69" fmla="*/ 36 h 124"/>
                <a:gd name="T70" fmla="*/ 124 w 232"/>
                <a:gd name="T71" fmla="*/ 0 h 124"/>
                <a:gd name="T72" fmla="*/ 123 w 232"/>
                <a:gd name="T73" fmla="*/ 0 h 124"/>
                <a:gd name="T74" fmla="*/ 37 w 232"/>
                <a:gd name="T75" fmla="*/ 43 h 124"/>
                <a:gd name="T76" fmla="*/ 3 w 232"/>
                <a:gd name="T77" fmla="*/ 101 h 124"/>
                <a:gd name="T78" fmla="*/ 12 w 232"/>
                <a:gd name="T79" fmla="*/ 122 h 124"/>
                <a:gd name="T80" fmla="*/ 20 w 232"/>
                <a:gd name="T81" fmla="*/ 124 h 124"/>
                <a:gd name="T82" fmla="*/ 34 w 232"/>
                <a:gd name="T83" fmla="*/ 118 h 124"/>
                <a:gd name="T84" fmla="*/ 71 w 232"/>
                <a:gd name="T85" fmla="*/ 78 h 124"/>
                <a:gd name="T86" fmla="*/ 116 w 232"/>
                <a:gd name="T87" fmla="*/ 83 h 124"/>
                <a:gd name="T88" fmla="*/ 123 w 232"/>
                <a:gd name="T89" fmla="*/ 83 h 124"/>
                <a:gd name="T90" fmla="*/ 177 w 232"/>
                <a:gd name="T91" fmla="*/ 74 h 124"/>
                <a:gd name="T92" fmla="*/ 203 w 232"/>
                <a:gd name="T93" fmla="*/ 109 h 124"/>
                <a:gd name="T94" fmla="*/ 216 w 232"/>
                <a:gd name="T95" fmla="*/ 113 h 124"/>
                <a:gd name="T96" fmla="*/ 223 w 232"/>
                <a:gd name="T97" fmla="*/ 111 h 124"/>
                <a:gd name="T98" fmla="*/ 232 w 232"/>
                <a:gd name="T99" fmla="*/ 94 h 124"/>
                <a:gd name="T100" fmla="*/ 207 w 232"/>
                <a:gd name="T101" fmla="*/ 40 h 124"/>
                <a:gd name="T102" fmla="*/ 124 w 232"/>
                <a:gd name="T10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124">
                  <a:moveTo>
                    <a:pt x="162" y="55"/>
                  </a:moveTo>
                  <a:cubicBezTo>
                    <a:pt x="158" y="55"/>
                    <a:pt x="156" y="52"/>
                    <a:pt x="156" y="48"/>
                  </a:cubicBezTo>
                  <a:cubicBezTo>
                    <a:pt x="156" y="44"/>
                    <a:pt x="159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6" y="41"/>
                    <a:pt x="169" y="44"/>
                    <a:pt x="169" y="48"/>
                  </a:cubicBezTo>
                  <a:cubicBezTo>
                    <a:pt x="169" y="52"/>
                    <a:pt x="166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moveTo>
                    <a:pt x="147" y="46"/>
                  </a:moveTo>
                  <a:cubicBezTo>
                    <a:pt x="143" y="46"/>
                    <a:pt x="140" y="43"/>
                    <a:pt x="140" y="39"/>
                  </a:cubicBezTo>
                  <a:cubicBezTo>
                    <a:pt x="140" y="35"/>
                    <a:pt x="143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51" y="31"/>
                    <a:pt x="154" y="35"/>
                    <a:pt x="154" y="38"/>
                  </a:cubicBezTo>
                  <a:cubicBezTo>
                    <a:pt x="154" y="42"/>
                    <a:pt x="151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moveTo>
                    <a:pt x="177" y="45"/>
                  </a:moveTo>
                  <a:cubicBezTo>
                    <a:pt x="174" y="45"/>
                    <a:pt x="171" y="42"/>
                    <a:pt x="171" y="38"/>
                  </a:cubicBezTo>
                  <a:cubicBezTo>
                    <a:pt x="171" y="34"/>
                    <a:pt x="174" y="31"/>
                    <a:pt x="177" y="31"/>
                  </a:cubicBezTo>
                  <a:cubicBezTo>
                    <a:pt x="178" y="31"/>
                    <a:pt x="178" y="31"/>
                    <a:pt x="178" y="31"/>
                  </a:cubicBezTo>
                  <a:cubicBezTo>
                    <a:pt x="181" y="31"/>
                    <a:pt x="184" y="34"/>
                    <a:pt x="184" y="38"/>
                  </a:cubicBezTo>
                  <a:cubicBezTo>
                    <a:pt x="184" y="42"/>
                    <a:pt x="181" y="45"/>
                    <a:pt x="177" y="45"/>
                  </a:cubicBezTo>
                  <a:cubicBezTo>
                    <a:pt x="177" y="45"/>
                    <a:pt x="177" y="45"/>
                    <a:pt x="177" y="45"/>
                  </a:cubicBezTo>
                  <a:moveTo>
                    <a:pt x="89" y="59"/>
                  </a:moveTo>
                  <a:cubicBezTo>
                    <a:pt x="79" y="59"/>
                    <a:pt x="71" y="51"/>
                    <a:pt x="71" y="41"/>
                  </a:cubicBezTo>
                  <a:cubicBezTo>
                    <a:pt x="71" y="31"/>
                    <a:pt x="79" y="22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9" y="22"/>
                    <a:pt x="107" y="30"/>
                    <a:pt x="107" y="40"/>
                  </a:cubicBezTo>
                  <a:cubicBezTo>
                    <a:pt x="107" y="51"/>
                    <a:pt x="9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162" y="36"/>
                  </a:moveTo>
                  <a:cubicBezTo>
                    <a:pt x="159" y="36"/>
                    <a:pt x="156" y="33"/>
                    <a:pt x="156" y="29"/>
                  </a:cubicBezTo>
                  <a:cubicBezTo>
                    <a:pt x="156" y="26"/>
                    <a:pt x="159" y="22"/>
                    <a:pt x="162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6" y="22"/>
                    <a:pt x="169" y="25"/>
                    <a:pt x="169" y="29"/>
                  </a:cubicBezTo>
                  <a:cubicBezTo>
                    <a:pt x="169" y="33"/>
                    <a:pt x="166" y="36"/>
                    <a:pt x="162" y="36"/>
                  </a:cubicBezTo>
                  <a:cubicBezTo>
                    <a:pt x="162" y="36"/>
                    <a:pt x="162" y="36"/>
                    <a:pt x="162" y="36"/>
                  </a:cubicBezTo>
                  <a:moveTo>
                    <a:pt x="124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61" y="0"/>
                    <a:pt x="37" y="43"/>
                    <a:pt x="37" y="43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0" y="115"/>
                    <a:pt x="12" y="122"/>
                  </a:cubicBezTo>
                  <a:cubicBezTo>
                    <a:pt x="14" y="123"/>
                    <a:pt x="17" y="124"/>
                    <a:pt x="20" y="124"/>
                  </a:cubicBezTo>
                  <a:cubicBezTo>
                    <a:pt x="28" y="124"/>
                    <a:pt x="34" y="118"/>
                    <a:pt x="34" y="11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89" y="83"/>
                    <a:pt x="116" y="83"/>
                  </a:cubicBezTo>
                  <a:cubicBezTo>
                    <a:pt x="118" y="83"/>
                    <a:pt x="121" y="83"/>
                    <a:pt x="123" y="83"/>
                  </a:cubicBezTo>
                  <a:cubicBezTo>
                    <a:pt x="153" y="82"/>
                    <a:pt x="177" y="74"/>
                    <a:pt x="177" y="74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3" y="109"/>
                    <a:pt x="209" y="113"/>
                    <a:pt x="216" y="113"/>
                  </a:cubicBezTo>
                  <a:cubicBezTo>
                    <a:pt x="218" y="113"/>
                    <a:pt x="221" y="113"/>
                    <a:pt x="223" y="111"/>
                  </a:cubicBezTo>
                  <a:cubicBezTo>
                    <a:pt x="232" y="106"/>
                    <a:pt x="232" y="94"/>
                    <a:pt x="232" y="94"/>
                  </a:cubicBezTo>
                  <a:cubicBezTo>
                    <a:pt x="207" y="40"/>
                    <a:pt x="207" y="40"/>
                    <a:pt x="207" y="40"/>
                  </a:cubicBezTo>
                  <a:cubicBezTo>
                    <a:pt x="207" y="40"/>
                    <a:pt x="183" y="0"/>
                    <a:pt x="1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23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24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25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close/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close/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26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27"/>
            <p:cNvSpPr>
              <a:spLocks/>
            </p:cNvSpPr>
            <p:nvPr/>
          </p:nvSpPr>
          <p:spPr bwMode="auto">
            <a:xfrm>
              <a:off x="6926263" y="4783138"/>
              <a:ext cx="200025" cy="87313"/>
            </a:xfrm>
            <a:custGeom>
              <a:avLst/>
              <a:gdLst>
                <a:gd name="T0" fmla="*/ 47 w 53"/>
                <a:gd name="T1" fmla="*/ 0 h 23"/>
                <a:gd name="T2" fmla="*/ 46 w 53"/>
                <a:gd name="T3" fmla="*/ 0 h 23"/>
                <a:gd name="T4" fmla="*/ 8 w 53"/>
                <a:gd name="T5" fmla="*/ 3 h 23"/>
                <a:gd name="T6" fmla="*/ 0 w 53"/>
                <a:gd name="T7" fmla="*/ 11 h 23"/>
                <a:gd name="T8" fmla="*/ 0 w 53"/>
                <a:gd name="T9" fmla="*/ 23 h 23"/>
                <a:gd name="T10" fmla="*/ 7 w 53"/>
                <a:gd name="T11" fmla="*/ 23 h 23"/>
                <a:gd name="T12" fmla="*/ 7 w 53"/>
                <a:gd name="T13" fmla="*/ 14 h 23"/>
                <a:gd name="T14" fmla="*/ 13 w 53"/>
                <a:gd name="T15" fmla="*/ 8 h 23"/>
                <a:gd name="T16" fmla="*/ 42 w 53"/>
                <a:gd name="T17" fmla="*/ 7 h 23"/>
                <a:gd name="T18" fmla="*/ 42 w 53"/>
                <a:gd name="T19" fmla="*/ 7 h 23"/>
                <a:gd name="T20" fmla="*/ 47 w 53"/>
                <a:gd name="T21" fmla="*/ 12 h 23"/>
                <a:gd name="T22" fmla="*/ 47 w 53"/>
                <a:gd name="T23" fmla="*/ 20 h 23"/>
                <a:gd name="T24" fmla="*/ 53 w 53"/>
                <a:gd name="T25" fmla="*/ 20 h 23"/>
                <a:gd name="T26" fmla="*/ 53 w 53"/>
                <a:gd name="T27" fmla="*/ 7 h 23"/>
                <a:gd name="T28" fmla="*/ 47 w 53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23">
                  <a:moveTo>
                    <a:pt x="47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0" y="6"/>
                    <a:pt x="0" y="1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1"/>
                    <a:pt x="10" y="9"/>
                    <a:pt x="1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5" y="7"/>
                    <a:pt x="47" y="9"/>
                    <a:pt x="47" y="12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3"/>
                    <a:pt x="51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28"/>
            <p:cNvSpPr>
              <a:spLocks/>
            </p:cNvSpPr>
            <p:nvPr/>
          </p:nvSpPr>
          <p:spPr bwMode="auto">
            <a:xfrm>
              <a:off x="6777038" y="4862513"/>
              <a:ext cx="492125" cy="371475"/>
            </a:xfrm>
            <a:custGeom>
              <a:avLst/>
              <a:gdLst>
                <a:gd name="T0" fmla="*/ 123 w 131"/>
                <a:gd name="T1" fmla="*/ 0 h 99"/>
                <a:gd name="T2" fmla="*/ 123 w 131"/>
                <a:gd name="T3" fmla="*/ 0 h 99"/>
                <a:gd name="T4" fmla="*/ 9 w 131"/>
                <a:gd name="T5" fmla="*/ 8 h 99"/>
                <a:gd name="T6" fmla="*/ 0 w 131"/>
                <a:gd name="T7" fmla="*/ 19 h 99"/>
                <a:gd name="T8" fmla="*/ 0 w 131"/>
                <a:gd name="T9" fmla="*/ 91 h 99"/>
                <a:gd name="T10" fmla="*/ 8 w 131"/>
                <a:gd name="T11" fmla="*/ 99 h 99"/>
                <a:gd name="T12" fmla="*/ 9 w 131"/>
                <a:gd name="T13" fmla="*/ 99 h 99"/>
                <a:gd name="T14" fmla="*/ 123 w 131"/>
                <a:gd name="T15" fmla="*/ 87 h 99"/>
                <a:gd name="T16" fmla="*/ 131 w 131"/>
                <a:gd name="T17" fmla="*/ 77 h 99"/>
                <a:gd name="T18" fmla="*/ 131 w 131"/>
                <a:gd name="T19" fmla="*/ 9 h 99"/>
                <a:gd name="T20" fmla="*/ 123 w 131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99">
                  <a:moveTo>
                    <a:pt x="123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9"/>
                    <a:pt x="0" y="13"/>
                    <a:pt x="0" y="1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3" y="99"/>
                    <a:pt x="8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8" y="87"/>
                    <a:pt x="131" y="82"/>
                    <a:pt x="131" y="77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4"/>
                    <a:pt x="128" y="0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29"/>
            <p:cNvSpPr>
              <a:spLocks/>
            </p:cNvSpPr>
            <p:nvPr/>
          </p:nvSpPr>
          <p:spPr bwMode="auto">
            <a:xfrm>
              <a:off x="6840538" y="4862513"/>
              <a:ext cx="63500" cy="14288"/>
            </a:xfrm>
            <a:custGeom>
              <a:avLst/>
              <a:gdLst>
                <a:gd name="T0" fmla="*/ 16 w 17"/>
                <a:gd name="T1" fmla="*/ 0 h 4"/>
                <a:gd name="T2" fmla="*/ 15 w 17"/>
                <a:gd name="T3" fmla="*/ 0 h 4"/>
                <a:gd name="T4" fmla="*/ 1 w 17"/>
                <a:gd name="T5" fmla="*/ 0 h 4"/>
                <a:gd name="T6" fmla="*/ 0 w 17"/>
                <a:gd name="T7" fmla="*/ 2 h 4"/>
                <a:gd name="T8" fmla="*/ 1 w 17"/>
                <a:gd name="T9" fmla="*/ 4 h 4"/>
                <a:gd name="T10" fmla="*/ 1 w 17"/>
                <a:gd name="T11" fmla="*/ 4 h 4"/>
                <a:gd name="T12" fmla="*/ 15 w 17"/>
                <a:gd name="T13" fmla="*/ 3 h 4"/>
                <a:gd name="T14" fmla="*/ 17 w 17"/>
                <a:gd name="T15" fmla="*/ 1 h 4"/>
                <a:gd name="T16" fmla="*/ 16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30"/>
            <p:cNvSpPr>
              <a:spLocks/>
            </p:cNvSpPr>
            <p:nvPr/>
          </p:nvSpPr>
          <p:spPr bwMode="auto">
            <a:xfrm>
              <a:off x="7145338" y="4840288"/>
              <a:ext cx="63500" cy="14288"/>
            </a:xfrm>
            <a:custGeom>
              <a:avLst/>
              <a:gdLst>
                <a:gd name="T0" fmla="*/ 15 w 17"/>
                <a:gd name="T1" fmla="*/ 0 h 4"/>
                <a:gd name="T2" fmla="*/ 15 w 17"/>
                <a:gd name="T3" fmla="*/ 0 h 4"/>
                <a:gd name="T4" fmla="*/ 2 w 17"/>
                <a:gd name="T5" fmla="*/ 1 h 4"/>
                <a:gd name="T6" fmla="*/ 0 w 17"/>
                <a:gd name="T7" fmla="*/ 3 h 4"/>
                <a:gd name="T8" fmla="*/ 2 w 17"/>
                <a:gd name="T9" fmla="*/ 4 h 4"/>
                <a:gd name="T10" fmla="*/ 2 w 17"/>
                <a:gd name="T11" fmla="*/ 4 h 4"/>
                <a:gd name="T12" fmla="*/ 15 w 17"/>
                <a:gd name="T13" fmla="*/ 3 h 4"/>
                <a:gd name="T14" fmla="*/ 17 w 17"/>
                <a:gd name="T15" fmla="*/ 2 h 4"/>
                <a:gd name="T16" fmla="*/ 15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31"/>
            <p:cNvSpPr>
              <a:spLocks noEditPoints="1"/>
            </p:cNvSpPr>
            <p:nvPr/>
          </p:nvSpPr>
          <p:spPr bwMode="auto">
            <a:xfrm>
              <a:off x="7340601" y="4610100"/>
              <a:ext cx="401638" cy="436563"/>
            </a:xfrm>
            <a:custGeom>
              <a:avLst/>
              <a:gdLst>
                <a:gd name="T0" fmla="*/ 28 w 107"/>
                <a:gd name="T1" fmla="*/ 60 h 116"/>
                <a:gd name="T2" fmla="*/ 57 w 107"/>
                <a:gd name="T3" fmla="*/ 28 h 116"/>
                <a:gd name="T4" fmla="*/ 55 w 107"/>
                <a:gd name="T5" fmla="*/ 87 h 116"/>
                <a:gd name="T6" fmla="*/ 60 w 107"/>
                <a:gd name="T7" fmla="*/ 0 h 116"/>
                <a:gd name="T8" fmla="*/ 48 w 107"/>
                <a:gd name="T9" fmla="*/ 3 h 116"/>
                <a:gd name="T10" fmla="*/ 46 w 107"/>
                <a:gd name="T11" fmla="*/ 10 h 116"/>
                <a:gd name="T12" fmla="*/ 37 w 107"/>
                <a:gd name="T13" fmla="*/ 13 h 116"/>
                <a:gd name="T14" fmla="*/ 33 w 107"/>
                <a:gd name="T15" fmla="*/ 8 h 116"/>
                <a:gd name="T16" fmla="*/ 30 w 107"/>
                <a:gd name="T17" fmla="*/ 7 h 116"/>
                <a:gd name="T18" fmla="*/ 21 w 107"/>
                <a:gd name="T19" fmla="*/ 18 h 116"/>
                <a:gd name="T20" fmla="*/ 23 w 107"/>
                <a:gd name="T21" fmla="*/ 24 h 116"/>
                <a:gd name="T22" fmla="*/ 15 w 107"/>
                <a:gd name="T23" fmla="*/ 33 h 116"/>
                <a:gd name="T24" fmla="*/ 11 w 107"/>
                <a:gd name="T25" fmla="*/ 30 h 116"/>
                <a:gd name="T26" fmla="*/ 8 w 107"/>
                <a:gd name="T27" fmla="*/ 31 h 116"/>
                <a:gd name="T28" fmla="*/ 5 w 107"/>
                <a:gd name="T29" fmla="*/ 45 h 116"/>
                <a:gd name="T30" fmla="*/ 10 w 107"/>
                <a:gd name="T31" fmla="*/ 49 h 116"/>
                <a:gd name="T32" fmla="*/ 9 w 107"/>
                <a:gd name="T33" fmla="*/ 61 h 116"/>
                <a:gd name="T34" fmla="*/ 3 w 107"/>
                <a:gd name="T35" fmla="*/ 62 h 116"/>
                <a:gd name="T36" fmla="*/ 2 w 107"/>
                <a:gd name="T37" fmla="*/ 76 h 116"/>
                <a:gd name="T38" fmla="*/ 5 w 107"/>
                <a:gd name="T39" fmla="*/ 78 h 116"/>
                <a:gd name="T40" fmla="*/ 9 w 107"/>
                <a:gd name="T41" fmla="*/ 76 h 116"/>
                <a:gd name="T42" fmla="*/ 15 w 107"/>
                <a:gd name="T43" fmla="*/ 86 h 116"/>
                <a:gd name="T44" fmla="*/ 11 w 107"/>
                <a:gd name="T45" fmla="*/ 92 h 116"/>
                <a:gd name="T46" fmla="*/ 18 w 107"/>
                <a:gd name="T47" fmla="*/ 104 h 116"/>
                <a:gd name="T48" fmla="*/ 21 w 107"/>
                <a:gd name="T49" fmla="*/ 103 h 116"/>
                <a:gd name="T50" fmla="*/ 25 w 107"/>
                <a:gd name="T51" fmla="*/ 99 h 116"/>
                <a:gd name="T52" fmla="*/ 34 w 107"/>
                <a:gd name="T53" fmla="*/ 104 h 116"/>
                <a:gd name="T54" fmla="*/ 34 w 107"/>
                <a:gd name="T55" fmla="*/ 111 h 116"/>
                <a:gd name="T56" fmla="*/ 45 w 107"/>
                <a:gd name="T57" fmla="*/ 116 h 116"/>
                <a:gd name="T58" fmla="*/ 48 w 107"/>
                <a:gd name="T59" fmla="*/ 114 h 116"/>
                <a:gd name="T60" fmla="*/ 51 w 107"/>
                <a:gd name="T61" fmla="*/ 108 h 116"/>
                <a:gd name="T62" fmla="*/ 51 w 107"/>
                <a:gd name="T63" fmla="*/ 108 h 116"/>
                <a:gd name="T64" fmla="*/ 59 w 107"/>
                <a:gd name="T65" fmla="*/ 107 h 116"/>
                <a:gd name="T66" fmla="*/ 62 w 107"/>
                <a:gd name="T67" fmla="*/ 109 h 116"/>
                <a:gd name="T68" fmla="*/ 64 w 107"/>
                <a:gd name="T69" fmla="*/ 115 h 116"/>
                <a:gd name="T70" fmla="*/ 75 w 107"/>
                <a:gd name="T71" fmla="*/ 110 h 116"/>
                <a:gd name="T72" fmla="*/ 75 w 107"/>
                <a:gd name="T73" fmla="*/ 104 h 116"/>
                <a:gd name="T74" fmla="*/ 83 w 107"/>
                <a:gd name="T75" fmla="*/ 95 h 116"/>
                <a:gd name="T76" fmla="*/ 86 w 107"/>
                <a:gd name="T77" fmla="*/ 95 h 116"/>
                <a:gd name="T78" fmla="*/ 89 w 107"/>
                <a:gd name="T79" fmla="*/ 98 h 116"/>
                <a:gd name="T80" fmla="*/ 98 w 107"/>
                <a:gd name="T81" fmla="*/ 88 h 116"/>
                <a:gd name="T82" fmla="*/ 95 w 107"/>
                <a:gd name="T83" fmla="*/ 83 h 116"/>
                <a:gd name="T84" fmla="*/ 97 w 107"/>
                <a:gd name="T85" fmla="*/ 71 h 116"/>
                <a:gd name="T86" fmla="*/ 100 w 107"/>
                <a:gd name="T87" fmla="*/ 69 h 116"/>
                <a:gd name="T88" fmla="*/ 104 w 107"/>
                <a:gd name="T89" fmla="*/ 70 h 116"/>
                <a:gd name="T90" fmla="*/ 107 w 107"/>
                <a:gd name="T91" fmla="*/ 57 h 116"/>
                <a:gd name="T92" fmla="*/ 107 w 107"/>
                <a:gd name="T93" fmla="*/ 54 h 116"/>
                <a:gd name="T94" fmla="*/ 102 w 107"/>
                <a:gd name="T95" fmla="*/ 55 h 116"/>
                <a:gd name="T96" fmla="*/ 100 w 107"/>
                <a:gd name="T97" fmla="*/ 52 h 116"/>
                <a:gd name="T98" fmla="*/ 100 w 107"/>
                <a:gd name="T99" fmla="*/ 40 h 116"/>
                <a:gd name="T100" fmla="*/ 104 w 107"/>
                <a:gd name="T101" fmla="*/ 36 h 116"/>
                <a:gd name="T102" fmla="*/ 98 w 107"/>
                <a:gd name="T103" fmla="*/ 25 h 116"/>
                <a:gd name="T104" fmla="*/ 95 w 107"/>
                <a:gd name="T105" fmla="*/ 27 h 116"/>
                <a:gd name="T106" fmla="*/ 91 w 107"/>
                <a:gd name="T107" fmla="*/ 27 h 116"/>
                <a:gd name="T108" fmla="*/ 86 w 107"/>
                <a:gd name="T109" fmla="*/ 17 h 116"/>
                <a:gd name="T110" fmla="*/ 88 w 107"/>
                <a:gd name="T111" fmla="*/ 11 h 116"/>
                <a:gd name="T112" fmla="*/ 78 w 107"/>
                <a:gd name="T113" fmla="*/ 5 h 116"/>
                <a:gd name="T114" fmla="*/ 75 w 107"/>
                <a:gd name="T115" fmla="*/ 9 h 116"/>
                <a:gd name="T116" fmla="*/ 72 w 107"/>
                <a:gd name="T117" fmla="*/ 11 h 116"/>
                <a:gd name="T118" fmla="*/ 62 w 107"/>
                <a:gd name="T119" fmla="*/ 6 h 116"/>
                <a:gd name="T120" fmla="*/ 60 w 107"/>
                <a:gd name="T12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116">
                  <a:moveTo>
                    <a:pt x="53" y="87"/>
                  </a:moveTo>
                  <a:cubicBezTo>
                    <a:pt x="39" y="87"/>
                    <a:pt x="28" y="75"/>
                    <a:pt x="28" y="60"/>
                  </a:cubicBezTo>
                  <a:cubicBezTo>
                    <a:pt x="28" y="43"/>
                    <a:pt x="40" y="29"/>
                    <a:pt x="55" y="28"/>
                  </a:cubicBezTo>
                  <a:cubicBezTo>
                    <a:pt x="56" y="28"/>
                    <a:pt x="56" y="28"/>
                    <a:pt x="57" y="28"/>
                  </a:cubicBezTo>
                  <a:cubicBezTo>
                    <a:pt x="71" y="28"/>
                    <a:pt x="82" y="40"/>
                    <a:pt x="82" y="56"/>
                  </a:cubicBezTo>
                  <a:cubicBezTo>
                    <a:pt x="82" y="72"/>
                    <a:pt x="70" y="86"/>
                    <a:pt x="55" y="87"/>
                  </a:cubicBezTo>
                  <a:cubicBezTo>
                    <a:pt x="54" y="87"/>
                    <a:pt x="54" y="87"/>
                    <a:pt x="53" y="87"/>
                  </a:cubicBezTo>
                  <a:moveTo>
                    <a:pt x="6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7" y="2"/>
                    <a:pt x="48" y="3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7" y="9"/>
                    <a:pt x="46" y="1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3"/>
                    <a:pt x="37" y="13"/>
                  </a:cubicBezTo>
                  <a:cubicBezTo>
                    <a:pt x="36" y="13"/>
                    <a:pt x="35" y="12"/>
                    <a:pt x="35" y="1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20" y="17"/>
                    <a:pt x="21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6" y="33"/>
                    <a:pt x="15" y="33"/>
                  </a:cubicBezTo>
                  <a:cubicBezTo>
                    <a:pt x="15" y="33"/>
                    <a:pt x="14" y="32"/>
                    <a:pt x="14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9" y="30"/>
                    <a:pt x="8" y="31"/>
                    <a:pt x="8" y="3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4"/>
                    <a:pt x="4" y="45"/>
                    <a:pt x="5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10" y="48"/>
                    <a:pt x="10" y="49"/>
                  </a:cubicBezTo>
                  <a:cubicBezTo>
                    <a:pt x="10" y="49"/>
                    <a:pt x="9" y="56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8" y="61"/>
                    <a:pt x="6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3"/>
                    <a:pt x="1" y="6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7"/>
                    <a:pt x="3" y="78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1" y="77"/>
                    <a:pt x="11" y="78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6" y="87"/>
                    <a:pt x="15" y="89"/>
                    <a:pt x="14" y="90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0" y="93"/>
                    <a:pt x="10" y="94"/>
                    <a:pt x="11" y="95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4"/>
                    <a:pt x="19" y="104"/>
                    <a:pt x="19" y="104"/>
                  </a:cubicBezTo>
                  <a:cubicBezTo>
                    <a:pt x="20" y="104"/>
                    <a:pt x="21" y="104"/>
                    <a:pt x="21" y="103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4" y="100"/>
                    <a:pt x="25" y="99"/>
                    <a:pt x="25" y="99"/>
                  </a:cubicBezTo>
                  <a:cubicBezTo>
                    <a:pt x="26" y="99"/>
                    <a:pt x="26" y="99"/>
                    <a:pt x="27" y="100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5" y="104"/>
                    <a:pt x="36" y="106"/>
                    <a:pt x="35" y="107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3" y="112"/>
                    <a:pt x="34" y="114"/>
                    <a:pt x="35" y="11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7" y="116"/>
                    <a:pt x="48" y="115"/>
                    <a:pt x="48" y="114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09"/>
                    <a:pt x="50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3" y="108"/>
                    <a:pt x="55" y="108"/>
                  </a:cubicBezTo>
                  <a:cubicBezTo>
                    <a:pt x="57" y="108"/>
                    <a:pt x="59" y="107"/>
                    <a:pt x="59" y="107"/>
                  </a:cubicBezTo>
                  <a:cubicBezTo>
                    <a:pt x="59" y="107"/>
                    <a:pt x="59" y="107"/>
                    <a:pt x="60" y="107"/>
                  </a:cubicBezTo>
                  <a:cubicBezTo>
                    <a:pt x="61" y="107"/>
                    <a:pt x="62" y="108"/>
                    <a:pt x="62" y="109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4"/>
                    <a:pt x="63" y="115"/>
                    <a:pt x="64" y="115"/>
                  </a:cubicBezTo>
                  <a:cubicBezTo>
                    <a:pt x="64" y="115"/>
                    <a:pt x="65" y="114"/>
                    <a:pt x="65" y="114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7" y="108"/>
                    <a:pt x="76" y="107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3"/>
                    <a:pt x="75" y="101"/>
                    <a:pt x="76" y="100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4"/>
                    <a:pt x="84" y="94"/>
                    <a:pt x="84" y="94"/>
                  </a:cubicBezTo>
                  <a:cubicBezTo>
                    <a:pt x="85" y="94"/>
                    <a:pt x="85" y="94"/>
                    <a:pt x="86" y="95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8"/>
                    <a:pt x="89" y="98"/>
                    <a:pt x="89" y="98"/>
                  </a:cubicBezTo>
                  <a:cubicBezTo>
                    <a:pt x="90" y="98"/>
                    <a:pt x="91" y="98"/>
                    <a:pt x="91" y="97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98" y="85"/>
                    <a:pt x="97" y="85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4" y="82"/>
                    <a:pt x="93" y="81"/>
                    <a:pt x="94" y="8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8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3" y="70"/>
                    <a:pt x="104" y="70"/>
                  </a:cubicBezTo>
                  <a:cubicBezTo>
                    <a:pt x="105" y="70"/>
                    <a:pt x="105" y="69"/>
                    <a:pt x="106" y="68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56"/>
                    <a:pt x="107" y="54"/>
                    <a:pt x="107" y="54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54"/>
                    <a:pt x="106" y="54"/>
                    <a:pt x="105" y="54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0" y="54"/>
                    <a:pt x="100" y="5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2"/>
                    <a:pt x="99" y="41"/>
                    <a:pt x="100" y="4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4" y="39"/>
                    <a:pt x="105" y="37"/>
                    <a:pt x="104" y="3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5"/>
                    <a:pt x="99" y="25"/>
                    <a:pt x="98" y="25"/>
                  </a:cubicBezTo>
                  <a:cubicBezTo>
                    <a:pt x="98" y="25"/>
                    <a:pt x="98" y="25"/>
                    <a:pt x="97" y="25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8"/>
                    <a:pt x="94" y="28"/>
                    <a:pt x="93" y="28"/>
                  </a:cubicBezTo>
                  <a:cubicBezTo>
                    <a:pt x="92" y="28"/>
                    <a:pt x="92" y="28"/>
                    <a:pt x="91" y="27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5" y="18"/>
                    <a:pt x="86" y="17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3"/>
                    <a:pt x="89" y="11"/>
                    <a:pt x="88" y="11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7" y="5"/>
                    <a:pt x="76" y="5"/>
                    <a:pt x="76" y="6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10"/>
                    <a:pt x="73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9"/>
                    <a:pt x="62" y="7"/>
                    <a:pt x="62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32"/>
            <p:cNvSpPr>
              <a:spLocks/>
            </p:cNvSpPr>
            <p:nvPr/>
          </p:nvSpPr>
          <p:spPr bwMode="auto">
            <a:xfrm>
              <a:off x="7464426" y="4738688"/>
              <a:ext cx="165100" cy="176213"/>
            </a:xfrm>
            <a:custGeom>
              <a:avLst/>
              <a:gdLst>
                <a:gd name="T0" fmla="*/ 23 w 44"/>
                <a:gd name="T1" fmla="*/ 0 h 47"/>
                <a:gd name="T2" fmla="*/ 22 w 44"/>
                <a:gd name="T3" fmla="*/ 0 h 47"/>
                <a:gd name="T4" fmla="*/ 0 w 44"/>
                <a:gd name="T5" fmla="*/ 25 h 47"/>
                <a:gd name="T6" fmla="*/ 20 w 44"/>
                <a:gd name="T7" fmla="*/ 47 h 47"/>
                <a:gd name="T8" fmla="*/ 22 w 44"/>
                <a:gd name="T9" fmla="*/ 47 h 47"/>
                <a:gd name="T10" fmla="*/ 44 w 44"/>
                <a:gd name="T11" fmla="*/ 22 h 47"/>
                <a:gd name="T12" fmla="*/ 23 w 44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7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10" y="1"/>
                    <a:pt x="0" y="12"/>
                    <a:pt x="0" y="25"/>
                  </a:cubicBezTo>
                  <a:cubicBezTo>
                    <a:pt x="0" y="38"/>
                    <a:pt x="9" y="47"/>
                    <a:pt x="20" y="47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34" y="46"/>
                    <a:pt x="44" y="35"/>
                    <a:pt x="44" y="22"/>
                  </a:cubicBezTo>
                  <a:cubicBezTo>
                    <a:pt x="44" y="10"/>
                    <a:pt x="35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33"/>
            <p:cNvSpPr>
              <a:spLocks noEditPoints="1"/>
            </p:cNvSpPr>
            <p:nvPr/>
          </p:nvSpPr>
          <p:spPr bwMode="auto">
            <a:xfrm>
              <a:off x="7723188" y="4629150"/>
              <a:ext cx="236538" cy="263525"/>
            </a:xfrm>
            <a:custGeom>
              <a:avLst/>
              <a:gdLst>
                <a:gd name="T0" fmla="*/ 16 w 63"/>
                <a:gd name="T1" fmla="*/ 36 h 70"/>
                <a:gd name="T2" fmla="*/ 33 w 63"/>
                <a:gd name="T3" fmla="*/ 17 h 70"/>
                <a:gd name="T4" fmla="*/ 32 w 63"/>
                <a:gd name="T5" fmla="*/ 53 h 70"/>
                <a:gd name="T6" fmla="*/ 35 w 63"/>
                <a:gd name="T7" fmla="*/ 0 h 70"/>
                <a:gd name="T8" fmla="*/ 28 w 63"/>
                <a:gd name="T9" fmla="*/ 2 h 70"/>
                <a:gd name="T10" fmla="*/ 27 w 63"/>
                <a:gd name="T11" fmla="*/ 6 h 70"/>
                <a:gd name="T12" fmla="*/ 22 w 63"/>
                <a:gd name="T13" fmla="*/ 8 h 70"/>
                <a:gd name="T14" fmla="*/ 19 w 63"/>
                <a:gd name="T15" fmla="*/ 5 h 70"/>
                <a:gd name="T16" fmla="*/ 18 w 63"/>
                <a:gd name="T17" fmla="*/ 5 h 70"/>
                <a:gd name="T18" fmla="*/ 12 w 63"/>
                <a:gd name="T19" fmla="*/ 11 h 70"/>
                <a:gd name="T20" fmla="*/ 13 w 63"/>
                <a:gd name="T21" fmla="*/ 15 h 70"/>
                <a:gd name="T22" fmla="*/ 9 w 63"/>
                <a:gd name="T23" fmla="*/ 20 h 70"/>
                <a:gd name="T24" fmla="*/ 7 w 63"/>
                <a:gd name="T25" fmla="*/ 18 h 70"/>
                <a:gd name="T26" fmla="*/ 5 w 63"/>
                <a:gd name="T27" fmla="*/ 19 h 70"/>
                <a:gd name="T28" fmla="*/ 3 w 63"/>
                <a:gd name="T29" fmla="*/ 28 h 70"/>
                <a:gd name="T30" fmla="*/ 6 w 63"/>
                <a:gd name="T31" fmla="*/ 30 h 70"/>
                <a:gd name="T32" fmla="*/ 5 w 63"/>
                <a:gd name="T33" fmla="*/ 37 h 70"/>
                <a:gd name="T34" fmla="*/ 2 w 63"/>
                <a:gd name="T35" fmla="*/ 37 h 70"/>
                <a:gd name="T36" fmla="*/ 1 w 63"/>
                <a:gd name="T37" fmla="*/ 46 h 70"/>
                <a:gd name="T38" fmla="*/ 3 w 63"/>
                <a:gd name="T39" fmla="*/ 47 h 70"/>
                <a:gd name="T40" fmla="*/ 5 w 63"/>
                <a:gd name="T41" fmla="*/ 46 h 70"/>
                <a:gd name="T42" fmla="*/ 9 w 63"/>
                <a:gd name="T43" fmla="*/ 52 h 70"/>
                <a:gd name="T44" fmla="*/ 7 w 63"/>
                <a:gd name="T45" fmla="*/ 55 h 70"/>
                <a:gd name="T46" fmla="*/ 10 w 63"/>
                <a:gd name="T47" fmla="*/ 62 h 70"/>
                <a:gd name="T48" fmla="*/ 12 w 63"/>
                <a:gd name="T49" fmla="*/ 62 h 70"/>
                <a:gd name="T50" fmla="*/ 15 w 63"/>
                <a:gd name="T51" fmla="*/ 60 h 70"/>
                <a:gd name="T52" fmla="*/ 20 w 63"/>
                <a:gd name="T53" fmla="*/ 63 h 70"/>
                <a:gd name="T54" fmla="*/ 19 w 63"/>
                <a:gd name="T55" fmla="*/ 67 h 70"/>
                <a:gd name="T56" fmla="*/ 26 w 63"/>
                <a:gd name="T57" fmla="*/ 70 h 70"/>
                <a:gd name="T58" fmla="*/ 28 w 63"/>
                <a:gd name="T59" fmla="*/ 69 h 70"/>
                <a:gd name="T60" fmla="*/ 29 w 63"/>
                <a:gd name="T61" fmla="*/ 65 h 70"/>
                <a:gd name="T62" fmla="*/ 30 w 63"/>
                <a:gd name="T63" fmla="*/ 65 h 70"/>
                <a:gd name="T64" fmla="*/ 34 w 63"/>
                <a:gd name="T65" fmla="*/ 65 h 70"/>
                <a:gd name="T66" fmla="*/ 36 w 63"/>
                <a:gd name="T67" fmla="*/ 66 h 70"/>
                <a:gd name="T68" fmla="*/ 37 w 63"/>
                <a:gd name="T69" fmla="*/ 69 h 70"/>
                <a:gd name="T70" fmla="*/ 44 w 63"/>
                <a:gd name="T71" fmla="*/ 67 h 70"/>
                <a:gd name="T72" fmla="*/ 44 w 63"/>
                <a:gd name="T73" fmla="*/ 63 h 70"/>
                <a:gd name="T74" fmla="*/ 48 w 63"/>
                <a:gd name="T75" fmla="*/ 58 h 70"/>
                <a:gd name="T76" fmla="*/ 50 w 63"/>
                <a:gd name="T77" fmla="*/ 58 h 70"/>
                <a:gd name="T78" fmla="*/ 52 w 63"/>
                <a:gd name="T79" fmla="*/ 60 h 70"/>
                <a:gd name="T80" fmla="*/ 57 w 63"/>
                <a:gd name="T81" fmla="*/ 54 h 70"/>
                <a:gd name="T82" fmla="*/ 55 w 63"/>
                <a:gd name="T83" fmla="*/ 51 h 70"/>
                <a:gd name="T84" fmla="*/ 57 w 63"/>
                <a:gd name="T85" fmla="*/ 43 h 70"/>
                <a:gd name="T86" fmla="*/ 58 w 63"/>
                <a:gd name="T87" fmla="*/ 42 h 70"/>
                <a:gd name="T88" fmla="*/ 61 w 63"/>
                <a:gd name="T89" fmla="*/ 43 h 70"/>
                <a:gd name="T90" fmla="*/ 63 w 63"/>
                <a:gd name="T91" fmla="*/ 35 h 70"/>
                <a:gd name="T92" fmla="*/ 63 w 63"/>
                <a:gd name="T93" fmla="*/ 33 h 70"/>
                <a:gd name="T94" fmla="*/ 60 w 63"/>
                <a:gd name="T95" fmla="*/ 33 h 70"/>
                <a:gd name="T96" fmla="*/ 58 w 63"/>
                <a:gd name="T97" fmla="*/ 32 h 70"/>
                <a:gd name="T98" fmla="*/ 58 w 63"/>
                <a:gd name="T99" fmla="*/ 25 h 70"/>
                <a:gd name="T100" fmla="*/ 61 w 63"/>
                <a:gd name="T101" fmla="*/ 22 h 70"/>
                <a:gd name="T102" fmla="*/ 58 w 63"/>
                <a:gd name="T103" fmla="*/ 15 h 70"/>
                <a:gd name="T104" fmla="*/ 55 w 63"/>
                <a:gd name="T105" fmla="*/ 17 h 70"/>
                <a:gd name="T106" fmla="*/ 53 w 63"/>
                <a:gd name="T107" fmla="*/ 17 h 70"/>
                <a:gd name="T108" fmla="*/ 50 w 63"/>
                <a:gd name="T109" fmla="*/ 10 h 70"/>
                <a:gd name="T110" fmla="*/ 51 w 63"/>
                <a:gd name="T111" fmla="*/ 7 h 70"/>
                <a:gd name="T112" fmla="*/ 45 w 63"/>
                <a:gd name="T113" fmla="*/ 3 h 70"/>
                <a:gd name="T114" fmla="*/ 43 w 63"/>
                <a:gd name="T115" fmla="*/ 6 h 70"/>
                <a:gd name="T116" fmla="*/ 42 w 63"/>
                <a:gd name="T117" fmla="*/ 7 h 70"/>
                <a:gd name="T118" fmla="*/ 36 w 63"/>
                <a:gd name="T119" fmla="*/ 4 h 70"/>
                <a:gd name="T120" fmla="*/ 35 w 63"/>
                <a:gd name="T1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" h="70">
                  <a:moveTo>
                    <a:pt x="31" y="53"/>
                  </a:moveTo>
                  <a:cubicBezTo>
                    <a:pt x="23" y="53"/>
                    <a:pt x="16" y="46"/>
                    <a:pt x="16" y="36"/>
                  </a:cubicBezTo>
                  <a:cubicBezTo>
                    <a:pt x="16" y="26"/>
                    <a:pt x="23" y="18"/>
                    <a:pt x="32" y="17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41" y="17"/>
                    <a:pt x="48" y="25"/>
                    <a:pt x="48" y="34"/>
                  </a:cubicBezTo>
                  <a:cubicBezTo>
                    <a:pt x="48" y="44"/>
                    <a:pt x="41" y="52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moveTo>
                    <a:pt x="3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1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6"/>
                    <a:pt x="27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8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4"/>
                    <a:pt x="13" y="15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3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9"/>
                    <a:pt x="6" y="30"/>
                  </a:cubicBezTo>
                  <a:cubicBezTo>
                    <a:pt x="6" y="30"/>
                    <a:pt x="5" y="34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7"/>
                    <a:pt x="4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8"/>
                    <a:pt x="0" y="39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6"/>
                    <a:pt x="6" y="46"/>
                    <a:pt x="7" y="47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7"/>
                    <a:pt x="6" y="57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3"/>
                    <a:pt x="12" y="63"/>
                    <a:pt x="12" y="62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5" y="60"/>
                  </a:cubicBezTo>
                  <a:cubicBezTo>
                    <a:pt x="15" y="60"/>
                    <a:pt x="15" y="60"/>
                    <a:pt x="16" y="6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1" y="64"/>
                    <a:pt x="20" y="65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8"/>
                    <a:pt x="19" y="69"/>
                    <a:pt x="20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0"/>
                    <a:pt x="28" y="70"/>
                    <a:pt x="28" y="6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6"/>
                    <a:pt x="29" y="65"/>
                    <a:pt x="29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9"/>
                    <a:pt x="37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5" y="66"/>
                    <a:pt x="44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2"/>
                    <a:pt x="43" y="61"/>
                    <a:pt x="44" y="61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3"/>
                    <a:pt x="57" y="52"/>
                    <a:pt x="57" y="52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0"/>
                    <a:pt x="54" y="49"/>
                    <a:pt x="55" y="4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2" y="33"/>
                    <a:pt x="62" y="33"/>
                    <a:pt x="61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0" y="33"/>
                    <a:pt x="59" y="33"/>
                  </a:cubicBezTo>
                  <a:cubicBezTo>
                    <a:pt x="59" y="33"/>
                    <a:pt x="58" y="33"/>
                    <a:pt x="58" y="32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8" y="25"/>
                    <a:pt x="58" y="2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4"/>
                    <a:pt x="61" y="23"/>
                    <a:pt x="61" y="22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8" y="15"/>
                    <a:pt x="58" y="15"/>
                  </a:cubicBezTo>
                  <a:cubicBezTo>
                    <a:pt x="57" y="15"/>
                    <a:pt x="57" y="15"/>
                    <a:pt x="57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4" y="17"/>
                    <a:pt x="54" y="17"/>
                    <a:pt x="53" y="17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0" y="11"/>
                    <a:pt x="50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8"/>
                    <a:pt x="52" y="7"/>
                    <a:pt x="51" y="7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4" y="3"/>
                    <a:pt x="44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4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34"/>
            <p:cNvSpPr>
              <a:spLocks/>
            </p:cNvSpPr>
            <p:nvPr/>
          </p:nvSpPr>
          <p:spPr bwMode="auto">
            <a:xfrm>
              <a:off x="7797801" y="4711700"/>
              <a:ext cx="87313" cy="98425"/>
            </a:xfrm>
            <a:custGeom>
              <a:avLst/>
              <a:gdLst>
                <a:gd name="T0" fmla="*/ 13 w 23"/>
                <a:gd name="T1" fmla="*/ 0 h 26"/>
                <a:gd name="T2" fmla="*/ 12 w 23"/>
                <a:gd name="T3" fmla="*/ 0 h 26"/>
                <a:gd name="T4" fmla="*/ 0 w 23"/>
                <a:gd name="T5" fmla="*/ 14 h 26"/>
                <a:gd name="T6" fmla="*/ 11 w 23"/>
                <a:gd name="T7" fmla="*/ 26 h 26"/>
                <a:gd name="T8" fmla="*/ 12 w 23"/>
                <a:gd name="T9" fmla="*/ 26 h 26"/>
                <a:gd name="T10" fmla="*/ 23 w 23"/>
                <a:gd name="T11" fmla="*/ 12 h 26"/>
                <a:gd name="T12" fmla="*/ 13 w 2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6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1"/>
                    <a:pt x="5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8" y="26"/>
                    <a:pt x="23" y="19"/>
                    <a:pt x="23" y="12"/>
                  </a:cubicBezTo>
                  <a:cubicBezTo>
                    <a:pt x="23" y="5"/>
                    <a:pt x="19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35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36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37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38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39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40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41"/>
            <p:cNvSpPr>
              <a:spLocks noEditPoints="1"/>
            </p:cNvSpPr>
            <p:nvPr/>
          </p:nvSpPr>
          <p:spPr bwMode="auto">
            <a:xfrm>
              <a:off x="8572501" y="3832225"/>
              <a:ext cx="195263" cy="330200"/>
            </a:xfrm>
            <a:custGeom>
              <a:avLst/>
              <a:gdLst>
                <a:gd name="T0" fmla="*/ 30 w 52"/>
                <a:gd name="T1" fmla="*/ 81 h 88"/>
                <a:gd name="T2" fmla="*/ 21 w 52"/>
                <a:gd name="T3" fmla="*/ 81 h 88"/>
                <a:gd name="T4" fmla="*/ 21 w 52"/>
                <a:gd name="T5" fmla="*/ 70 h 88"/>
                <a:gd name="T6" fmla="*/ 30 w 52"/>
                <a:gd name="T7" fmla="*/ 71 h 88"/>
                <a:gd name="T8" fmla="*/ 30 w 52"/>
                <a:gd name="T9" fmla="*/ 81 h 88"/>
                <a:gd name="T10" fmla="*/ 16 w 52"/>
                <a:gd name="T11" fmla="*/ 81 h 88"/>
                <a:gd name="T12" fmla="*/ 7 w 52"/>
                <a:gd name="T13" fmla="*/ 81 h 88"/>
                <a:gd name="T14" fmla="*/ 7 w 52"/>
                <a:gd name="T15" fmla="*/ 70 h 88"/>
                <a:gd name="T16" fmla="*/ 16 w 52"/>
                <a:gd name="T17" fmla="*/ 70 h 88"/>
                <a:gd name="T18" fmla="*/ 16 w 52"/>
                <a:gd name="T19" fmla="*/ 81 h 88"/>
                <a:gd name="T20" fmla="*/ 44 w 52"/>
                <a:gd name="T21" fmla="*/ 19 h 88"/>
                <a:gd name="T22" fmla="*/ 36 w 52"/>
                <a:gd name="T23" fmla="*/ 19 h 88"/>
                <a:gd name="T24" fmla="*/ 36 w 52"/>
                <a:gd name="T25" fmla="*/ 9 h 88"/>
                <a:gd name="T26" fmla="*/ 44 w 52"/>
                <a:gd name="T27" fmla="*/ 9 h 88"/>
                <a:gd name="T28" fmla="*/ 44 w 52"/>
                <a:gd name="T29" fmla="*/ 19 h 88"/>
                <a:gd name="T30" fmla="*/ 30 w 52"/>
                <a:gd name="T31" fmla="*/ 19 h 88"/>
                <a:gd name="T32" fmla="*/ 21 w 52"/>
                <a:gd name="T33" fmla="*/ 19 h 88"/>
                <a:gd name="T34" fmla="*/ 21 w 52"/>
                <a:gd name="T35" fmla="*/ 8 h 88"/>
                <a:gd name="T36" fmla="*/ 30 w 52"/>
                <a:gd name="T37" fmla="*/ 9 h 88"/>
                <a:gd name="T38" fmla="*/ 30 w 52"/>
                <a:gd name="T39" fmla="*/ 19 h 88"/>
                <a:gd name="T40" fmla="*/ 16 w 52"/>
                <a:gd name="T41" fmla="*/ 18 h 88"/>
                <a:gd name="T42" fmla="*/ 7 w 52"/>
                <a:gd name="T43" fmla="*/ 18 h 88"/>
                <a:gd name="T44" fmla="*/ 7 w 52"/>
                <a:gd name="T45" fmla="*/ 8 h 88"/>
                <a:gd name="T46" fmla="*/ 16 w 52"/>
                <a:gd name="T47" fmla="*/ 8 h 88"/>
                <a:gd name="T48" fmla="*/ 16 w 52"/>
                <a:gd name="T49" fmla="*/ 18 h 88"/>
                <a:gd name="T50" fmla="*/ 0 w 52"/>
                <a:gd name="T51" fmla="*/ 0 h 88"/>
                <a:gd name="T52" fmla="*/ 0 w 52"/>
                <a:gd name="T53" fmla="*/ 88 h 88"/>
                <a:gd name="T54" fmla="*/ 39 w 52"/>
                <a:gd name="T55" fmla="*/ 88 h 88"/>
                <a:gd name="T56" fmla="*/ 39 w 52"/>
                <a:gd name="T57" fmla="*/ 37 h 88"/>
                <a:gd name="T58" fmla="*/ 52 w 52"/>
                <a:gd name="T59" fmla="*/ 26 h 88"/>
                <a:gd name="T60" fmla="*/ 52 w 52"/>
                <a:gd name="T61" fmla="*/ 2 h 88"/>
                <a:gd name="T62" fmla="*/ 0 w 52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88">
                  <a:moveTo>
                    <a:pt x="30" y="81"/>
                  </a:moveTo>
                  <a:cubicBezTo>
                    <a:pt x="21" y="81"/>
                    <a:pt x="21" y="81"/>
                    <a:pt x="21" y="8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81"/>
                    <a:pt x="30" y="81"/>
                    <a:pt x="30" y="81"/>
                  </a:cubicBezTo>
                  <a:moveTo>
                    <a:pt x="16" y="81"/>
                  </a:moveTo>
                  <a:cubicBezTo>
                    <a:pt x="7" y="81"/>
                    <a:pt x="7" y="81"/>
                    <a:pt x="7" y="8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81"/>
                    <a:pt x="16" y="81"/>
                    <a:pt x="16" y="81"/>
                  </a:cubicBezTo>
                  <a:moveTo>
                    <a:pt x="44" y="19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9"/>
                    <a:pt x="44" y="19"/>
                    <a:pt x="44" y="19"/>
                  </a:cubicBezTo>
                  <a:moveTo>
                    <a:pt x="30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16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8"/>
                    <a:pt x="16" y="18"/>
                    <a:pt x="16" y="18"/>
                  </a:cubicBezTo>
                  <a:moveTo>
                    <a:pt x="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45"/>
                    <a:pt x="39" y="37"/>
                  </a:cubicBezTo>
                  <a:cubicBezTo>
                    <a:pt x="39" y="28"/>
                    <a:pt x="52" y="26"/>
                    <a:pt x="52" y="26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42"/>
            <p:cNvSpPr>
              <a:spLocks/>
            </p:cNvSpPr>
            <p:nvPr/>
          </p:nvSpPr>
          <p:spPr bwMode="auto">
            <a:xfrm>
              <a:off x="7412038" y="2865438"/>
              <a:ext cx="41275" cy="180975"/>
            </a:xfrm>
            <a:custGeom>
              <a:avLst/>
              <a:gdLst>
                <a:gd name="T0" fmla="*/ 3 w 11"/>
                <a:gd name="T1" fmla="*/ 0 h 48"/>
                <a:gd name="T2" fmla="*/ 1 w 11"/>
                <a:gd name="T3" fmla="*/ 6 h 48"/>
                <a:gd name="T4" fmla="*/ 2 w 11"/>
                <a:gd name="T5" fmla="*/ 7 h 48"/>
                <a:gd name="T6" fmla="*/ 0 w 11"/>
                <a:gd name="T7" fmla="*/ 41 h 48"/>
                <a:gd name="T8" fmla="*/ 5 w 11"/>
                <a:gd name="T9" fmla="*/ 48 h 48"/>
                <a:gd name="T10" fmla="*/ 11 w 11"/>
                <a:gd name="T11" fmla="*/ 42 h 48"/>
                <a:gd name="T12" fmla="*/ 8 w 11"/>
                <a:gd name="T13" fmla="*/ 7 h 48"/>
                <a:gd name="T14" fmla="*/ 9 w 11"/>
                <a:gd name="T15" fmla="*/ 6 h 48"/>
                <a:gd name="T16" fmla="*/ 8 w 11"/>
                <a:gd name="T17" fmla="*/ 0 h 48"/>
                <a:gd name="T18" fmla="*/ 3 w 1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8">
                  <a:moveTo>
                    <a:pt x="3" y="0"/>
                  </a:moveTo>
                  <a:cubicBezTo>
                    <a:pt x="3" y="0"/>
                    <a:pt x="2" y="2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43"/>
            <p:cNvSpPr>
              <a:spLocks/>
            </p:cNvSpPr>
            <p:nvPr/>
          </p:nvSpPr>
          <p:spPr bwMode="auto">
            <a:xfrm>
              <a:off x="7197726" y="2857500"/>
              <a:ext cx="454025" cy="274638"/>
            </a:xfrm>
            <a:custGeom>
              <a:avLst/>
              <a:gdLst>
                <a:gd name="T0" fmla="*/ 41 w 121"/>
                <a:gd name="T1" fmla="*/ 0 h 73"/>
                <a:gd name="T2" fmla="*/ 40 w 121"/>
                <a:gd name="T3" fmla="*/ 0 h 73"/>
                <a:gd name="T4" fmla="*/ 33 w 121"/>
                <a:gd name="T5" fmla="*/ 28 h 73"/>
                <a:gd name="T6" fmla="*/ 41 w 121"/>
                <a:gd name="T7" fmla="*/ 28 h 73"/>
                <a:gd name="T8" fmla="*/ 40 w 121"/>
                <a:gd name="T9" fmla="*/ 41 h 73"/>
                <a:gd name="T10" fmla="*/ 57 w 121"/>
                <a:gd name="T11" fmla="*/ 53 h 73"/>
                <a:gd name="T12" fmla="*/ 37 w 121"/>
                <a:gd name="T13" fmla="*/ 44 h 73"/>
                <a:gd name="T14" fmla="*/ 38 w 121"/>
                <a:gd name="T15" fmla="*/ 32 h 73"/>
                <a:gd name="T16" fmla="*/ 31 w 121"/>
                <a:gd name="T17" fmla="*/ 31 h 73"/>
                <a:gd name="T18" fmla="*/ 40 w 121"/>
                <a:gd name="T19" fmla="*/ 0 h 73"/>
                <a:gd name="T20" fmla="*/ 0 w 121"/>
                <a:gd name="T21" fmla="*/ 60 h 73"/>
                <a:gd name="T22" fmla="*/ 26 w 121"/>
                <a:gd name="T23" fmla="*/ 63 h 73"/>
                <a:gd name="T24" fmla="*/ 97 w 121"/>
                <a:gd name="T25" fmla="*/ 70 h 73"/>
                <a:gd name="T26" fmla="*/ 121 w 121"/>
                <a:gd name="T27" fmla="*/ 73 h 73"/>
                <a:gd name="T28" fmla="*/ 83 w 121"/>
                <a:gd name="T29" fmla="*/ 6 h 73"/>
                <a:gd name="T30" fmla="*/ 83 w 121"/>
                <a:gd name="T31" fmla="*/ 6 h 73"/>
                <a:gd name="T32" fmla="*/ 83 w 121"/>
                <a:gd name="T33" fmla="*/ 6 h 73"/>
                <a:gd name="T34" fmla="*/ 83 w 121"/>
                <a:gd name="T35" fmla="*/ 6 h 73"/>
                <a:gd name="T36" fmla="*/ 92 w 121"/>
                <a:gd name="T37" fmla="*/ 39 h 73"/>
                <a:gd name="T38" fmla="*/ 85 w 121"/>
                <a:gd name="T39" fmla="*/ 38 h 73"/>
                <a:gd name="T40" fmla="*/ 87 w 121"/>
                <a:gd name="T41" fmla="*/ 50 h 73"/>
                <a:gd name="T42" fmla="*/ 66 w 121"/>
                <a:gd name="T43" fmla="*/ 54 h 73"/>
                <a:gd name="T44" fmla="*/ 83 w 121"/>
                <a:gd name="T45" fmla="*/ 46 h 73"/>
                <a:gd name="T46" fmla="*/ 83 w 121"/>
                <a:gd name="T47" fmla="*/ 34 h 73"/>
                <a:gd name="T48" fmla="*/ 90 w 121"/>
                <a:gd name="T49" fmla="*/ 35 h 73"/>
                <a:gd name="T50" fmla="*/ 83 w 121"/>
                <a:gd name="T51" fmla="*/ 6 h 73"/>
                <a:gd name="T52" fmla="*/ 62 w 121"/>
                <a:gd name="T53" fmla="*/ 54 h 73"/>
                <a:gd name="T54" fmla="*/ 41 w 121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1" h="73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1" y="19"/>
                    <a:pt x="33" y="28"/>
                    <a:pt x="33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16"/>
                    <a:pt x="39" y="1"/>
                    <a:pt x="40" y="0"/>
                  </a:cubicBezTo>
                  <a:cubicBezTo>
                    <a:pt x="17" y="4"/>
                    <a:pt x="0" y="19"/>
                    <a:pt x="0" y="60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1" y="34"/>
                    <a:pt x="105" y="1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94" y="23"/>
                    <a:pt x="92" y="39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2" y="26"/>
                    <a:pt x="83" y="6"/>
                  </a:cubicBezTo>
                  <a:cubicBezTo>
                    <a:pt x="83" y="10"/>
                    <a:pt x="82" y="41"/>
                    <a:pt x="62" y="54"/>
                  </a:cubicBezTo>
                  <a:cubicBezTo>
                    <a:pt x="62" y="54"/>
                    <a:pt x="36" y="32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44"/>
            <p:cNvSpPr>
              <a:spLocks/>
            </p:cNvSpPr>
            <p:nvPr/>
          </p:nvSpPr>
          <p:spPr bwMode="auto">
            <a:xfrm>
              <a:off x="7354888" y="2849563"/>
              <a:ext cx="60325" cy="49213"/>
            </a:xfrm>
            <a:custGeom>
              <a:avLst/>
              <a:gdLst>
                <a:gd name="T0" fmla="*/ 8 w 16"/>
                <a:gd name="T1" fmla="*/ 0 h 13"/>
                <a:gd name="T2" fmla="*/ 0 w 16"/>
                <a:gd name="T3" fmla="*/ 2 h 13"/>
                <a:gd name="T4" fmla="*/ 14 w 16"/>
                <a:gd name="T5" fmla="*/ 13 h 13"/>
                <a:gd name="T6" fmla="*/ 16 w 16"/>
                <a:gd name="T7" fmla="*/ 3 h 13"/>
                <a:gd name="T8" fmla="*/ 9 w 16"/>
                <a:gd name="T9" fmla="*/ 0 h 13"/>
                <a:gd name="T10" fmla="*/ 8 w 1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5" y="0"/>
                    <a:pt x="0" y="2"/>
                    <a:pt x="0" y="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7"/>
                    <a:pt x="16" y="3"/>
                    <a:pt x="16" y="3"/>
                  </a:cubicBezTo>
                  <a:cubicBezTo>
                    <a:pt x="11" y="2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45"/>
            <p:cNvSpPr>
              <a:spLocks/>
            </p:cNvSpPr>
            <p:nvPr/>
          </p:nvSpPr>
          <p:spPr bwMode="auto">
            <a:xfrm>
              <a:off x="7445376" y="2862263"/>
              <a:ext cx="60325" cy="44450"/>
            </a:xfrm>
            <a:custGeom>
              <a:avLst/>
              <a:gdLst>
                <a:gd name="T0" fmla="*/ 8 w 16"/>
                <a:gd name="T1" fmla="*/ 0 h 12"/>
                <a:gd name="T2" fmla="*/ 2 w 16"/>
                <a:gd name="T3" fmla="*/ 1 h 12"/>
                <a:gd name="T4" fmla="*/ 0 w 16"/>
                <a:gd name="T5" fmla="*/ 1 h 12"/>
                <a:gd name="T6" fmla="*/ 2 w 16"/>
                <a:gd name="T7" fmla="*/ 12 h 12"/>
                <a:gd name="T8" fmla="*/ 16 w 16"/>
                <a:gd name="T9" fmla="*/ 4 h 12"/>
                <a:gd name="T10" fmla="*/ 8 w 1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cubicBezTo>
                    <a:pt x="8" y="0"/>
                    <a:pt x="6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6"/>
                    <a:pt x="2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46"/>
            <p:cNvSpPr>
              <a:spLocks noEditPoints="1"/>
            </p:cNvSpPr>
            <p:nvPr/>
          </p:nvSpPr>
          <p:spPr bwMode="auto">
            <a:xfrm>
              <a:off x="7305676" y="2579688"/>
              <a:ext cx="244475" cy="269875"/>
            </a:xfrm>
            <a:custGeom>
              <a:avLst/>
              <a:gdLst>
                <a:gd name="T0" fmla="*/ 35 w 65"/>
                <a:gd name="T1" fmla="*/ 62 h 72"/>
                <a:gd name="T2" fmla="*/ 33 w 65"/>
                <a:gd name="T3" fmla="*/ 62 h 72"/>
                <a:gd name="T4" fmla="*/ 15 w 65"/>
                <a:gd name="T5" fmla="*/ 45 h 72"/>
                <a:gd name="T6" fmla="*/ 50 w 65"/>
                <a:gd name="T7" fmla="*/ 50 h 72"/>
                <a:gd name="T8" fmla="*/ 35 w 65"/>
                <a:gd name="T9" fmla="*/ 62 h 72"/>
                <a:gd name="T10" fmla="*/ 40 w 65"/>
                <a:gd name="T11" fmla="*/ 40 h 72"/>
                <a:gd name="T12" fmla="*/ 39 w 65"/>
                <a:gd name="T13" fmla="*/ 40 h 72"/>
                <a:gd name="T14" fmla="*/ 35 w 65"/>
                <a:gd name="T15" fmla="*/ 35 h 72"/>
                <a:gd name="T16" fmla="*/ 39 w 65"/>
                <a:gd name="T17" fmla="*/ 31 h 72"/>
                <a:gd name="T18" fmla="*/ 39 w 65"/>
                <a:gd name="T19" fmla="*/ 31 h 72"/>
                <a:gd name="T20" fmla="*/ 44 w 65"/>
                <a:gd name="T21" fmla="*/ 36 h 72"/>
                <a:gd name="T22" fmla="*/ 40 w 65"/>
                <a:gd name="T23" fmla="*/ 40 h 72"/>
                <a:gd name="T24" fmla="*/ 27 w 65"/>
                <a:gd name="T25" fmla="*/ 38 h 72"/>
                <a:gd name="T26" fmla="*/ 26 w 65"/>
                <a:gd name="T27" fmla="*/ 38 h 72"/>
                <a:gd name="T28" fmla="*/ 22 w 65"/>
                <a:gd name="T29" fmla="*/ 33 h 72"/>
                <a:gd name="T30" fmla="*/ 26 w 65"/>
                <a:gd name="T31" fmla="*/ 29 h 72"/>
                <a:gd name="T32" fmla="*/ 26 w 65"/>
                <a:gd name="T33" fmla="*/ 29 h 72"/>
                <a:gd name="T34" fmla="*/ 31 w 65"/>
                <a:gd name="T35" fmla="*/ 34 h 72"/>
                <a:gd name="T36" fmla="*/ 27 w 65"/>
                <a:gd name="T37" fmla="*/ 38 h 72"/>
                <a:gd name="T38" fmla="*/ 28 w 65"/>
                <a:gd name="T39" fmla="*/ 0 h 72"/>
                <a:gd name="T40" fmla="*/ 0 w 65"/>
                <a:gd name="T41" fmla="*/ 31 h 72"/>
                <a:gd name="T42" fmla="*/ 33 w 65"/>
                <a:gd name="T43" fmla="*/ 71 h 72"/>
                <a:gd name="T44" fmla="*/ 37 w 65"/>
                <a:gd name="T45" fmla="*/ 72 h 72"/>
                <a:gd name="T46" fmla="*/ 65 w 65"/>
                <a:gd name="T47" fmla="*/ 41 h 72"/>
                <a:gd name="T48" fmla="*/ 33 w 65"/>
                <a:gd name="T49" fmla="*/ 0 h 72"/>
                <a:gd name="T50" fmla="*/ 28 w 65"/>
                <a:gd name="T5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72">
                  <a:moveTo>
                    <a:pt x="35" y="62"/>
                  </a:moveTo>
                  <a:cubicBezTo>
                    <a:pt x="34" y="62"/>
                    <a:pt x="34" y="62"/>
                    <a:pt x="33" y="62"/>
                  </a:cubicBezTo>
                  <a:cubicBezTo>
                    <a:pt x="24" y="61"/>
                    <a:pt x="17" y="54"/>
                    <a:pt x="15" y="45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7"/>
                    <a:pt x="43" y="62"/>
                    <a:pt x="35" y="62"/>
                  </a:cubicBezTo>
                  <a:moveTo>
                    <a:pt x="40" y="40"/>
                  </a:moveTo>
                  <a:cubicBezTo>
                    <a:pt x="40" y="40"/>
                    <a:pt x="39" y="40"/>
                    <a:pt x="39" y="40"/>
                  </a:cubicBezTo>
                  <a:cubicBezTo>
                    <a:pt x="37" y="40"/>
                    <a:pt x="35" y="38"/>
                    <a:pt x="35" y="35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2" y="31"/>
                    <a:pt x="44" y="34"/>
                    <a:pt x="44" y="36"/>
                  </a:cubicBezTo>
                  <a:cubicBezTo>
                    <a:pt x="44" y="39"/>
                    <a:pt x="42" y="40"/>
                    <a:pt x="40" y="40"/>
                  </a:cubicBezTo>
                  <a:moveTo>
                    <a:pt x="27" y="38"/>
                  </a:moveTo>
                  <a:cubicBezTo>
                    <a:pt x="27" y="38"/>
                    <a:pt x="27" y="38"/>
                    <a:pt x="26" y="38"/>
                  </a:cubicBezTo>
                  <a:cubicBezTo>
                    <a:pt x="24" y="38"/>
                    <a:pt x="22" y="36"/>
                    <a:pt x="22" y="33"/>
                  </a:cubicBezTo>
                  <a:cubicBezTo>
                    <a:pt x="22" y="31"/>
                    <a:pt x="24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9" y="29"/>
                    <a:pt x="31" y="32"/>
                    <a:pt x="31" y="34"/>
                  </a:cubicBezTo>
                  <a:cubicBezTo>
                    <a:pt x="31" y="37"/>
                    <a:pt x="29" y="38"/>
                    <a:pt x="27" y="38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31"/>
                  </a:cubicBezTo>
                  <a:cubicBezTo>
                    <a:pt x="0" y="51"/>
                    <a:pt x="15" y="69"/>
                    <a:pt x="33" y="71"/>
                  </a:cubicBezTo>
                  <a:cubicBezTo>
                    <a:pt x="34" y="71"/>
                    <a:pt x="36" y="72"/>
                    <a:pt x="37" y="72"/>
                  </a:cubicBezTo>
                  <a:cubicBezTo>
                    <a:pt x="53" y="72"/>
                    <a:pt x="65" y="59"/>
                    <a:pt x="65" y="41"/>
                  </a:cubicBezTo>
                  <a:cubicBezTo>
                    <a:pt x="65" y="21"/>
                    <a:pt x="51" y="3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47"/>
            <p:cNvSpPr>
              <a:spLocks/>
            </p:cNvSpPr>
            <p:nvPr/>
          </p:nvSpPr>
          <p:spPr bwMode="auto">
            <a:xfrm>
              <a:off x="5321301" y="3222625"/>
              <a:ext cx="76200" cy="274638"/>
            </a:xfrm>
            <a:custGeom>
              <a:avLst/>
              <a:gdLst>
                <a:gd name="T0" fmla="*/ 6 w 20"/>
                <a:gd name="T1" fmla="*/ 0 h 73"/>
                <a:gd name="T2" fmla="*/ 3 w 20"/>
                <a:gd name="T3" fmla="*/ 10 h 73"/>
                <a:gd name="T4" fmla="*/ 5 w 20"/>
                <a:gd name="T5" fmla="*/ 12 h 73"/>
                <a:gd name="T6" fmla="*/ 0 w 20"/>
                <a:gd name="T7" fmla="*/ 63 h 73"/>
                <a:gd name="T8" fmla="*/ 10 w 20"/>
                <a:gd name="T9" fmla="*/ 73 h 73"/>
                <a:gd name="T10" fmla="*/ 20 w 20"/>
                <a:gd name="T11" fmla="*/ 65 h 73"/>
                <a:gd name="T12" fmla="*/ 16 w 20"/>
                <a:gd name="T13" fmla="*/ 12 h 73"/>
                <a:gd name="T14" fmla="*/ 17 w 20"/>
                <a:gd name="T15" fmla="*/ 10 h 73"/>
                <a:gd name="T16" fmla="*/ 15 w 20"/>
                <a:gd name="T17" fmla="*/ 1 h 73"/>
                <a:gd name="T18" fmla="*/ 6 w 20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73">
                  <a:moveTo>
                    <a:pt x="6" y="0"/>
                  </a:moveTo>
                  <a:cubicBezTo>
                    <a:pt x="6" y="0"/>
                    <a:pt x="3" y="4"/>
                    <a:pt x="3" y="10"/>
                  </a:cubicBezTo>
                  <a:cubicBezTo>
                    <a:pt x="3" y="10"/>
                    <a:pt x="3" y="11"/>
                    <a:pt x="5" y="1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6"/>
                    <a:pt x="15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48"/>
            <p:cNvSpPr>
              <a:spLocks/>
            </p:cNvSpPr>
            <p:nvPr/>
          </p:nvSpPr>
          <p:spPr bwMode="auto">
            <a:xfrm>
              <a:off x="4919663" y="3219450"/>
              <a:ext cx="841375" cy="393700"/>
            </a:xfrm>
            <a:custGeom>
              <a:avLst/>
              <a:gdLst>
                <a:gd name="T0" fmla="*/ 77 w 224"/>
                <a:gd name="T1" fmla="*/ 0 h 105"/>
                <a:gd name="T2" fmla="*/ 77 w 224"/>
                <a:gd name="T3" fmla="*/ 0 h 105"/>
                <a:gd name="T4" fmla="*/ 63 w 224"/>
                <a:gd name="T5" fmla="*/ 43 h 105"/>
                <a:gd name="T6" fmla="*/ 77 w 224"/>
                <a:gd name="T7" fmla="*/ 43 h 105"/>
                <a:gd name="T8" fmla="*/ 76 w 224"/>
                <a:gd name="T9" fmla="*/ 62 h 105"/>
                <a:gd name="T10" fmla="*/ 108 w 224"/>
                <a:gd name="T11" fmla="*/ 79 h 105"/>
                <a:gd name="T12" fmla="*/ 70 w 224"/>
                <a:gd name="T13" fmla="*/ 67 h 105"/>
                <a:gd name="T14" fmla="*/ 73 w 224"/>
                <a:gd name="T15" fmla="*/ 48 h 105"/>
                <a:gd name="T16" fmla="*/ 60 w 224"/>
                <a:gd name="T17" fmla="*/ 48 h 105"/>
                <a:gd name="T18" fmla="*/ 77 w 224"/>
                <a:gd name="T19" fmla="*/ 0 h 105"/>
                <a:gd name="T20" fmla="*/ 0 w 224"/>
                <a:gd name="T21" fmla="*/ 94 h 105"/>
                <a:gd name="T22" fmla="*/ 50 w 224"/>
                <a:gd name="T23" fmla="*/ 96 h 105"/>
                <a:gd name="T24" fmla="*/ 180 w 224"/>
                <a:gd name="T25" fmla="*/ 102 h 105"/>
                <a:gd name="T26" fmla="*/ 224 w 224"/>
                <a:gd name="T27" fmla="*/ 105 h 105"/>
                <a:gd name="T28" fmla="*/ 155 w 224"/>
                <a:gd name="T29" fmla="*/ 6 h 105"/>
                <a:gd name="T30" fmla="*/ 155 w 224"/>
                <a:gd name="T31" fmla="*/ 6 h 105"/>
                <a:gd name="T32" fmla="*/ 155 w 224"/>
                <a:gd name="T33" fmla="*/ 6 h 105"/>
                <a:gd name="T34" fmla="*/ 155 w 224"/>
                <a:gd name="T35" fmla="*/ 6 h 105"/>
                <a:gd name="T36" fmla="*/ 171 w 224"/>
                <a:gd name="T37" fmla="*/ 55 h 105"/>
                <a:gd name="T38" fmla="*/ 158 w 224"/>
                <a:gd name="T39" fmla="*/ 54 h 105"/>
                <a:gd name="T40" fmla="*/ 162 w 224"/>
                <a:gd name="T41" fmla="*/ 72 h 105"/>
                <a:gd name="T42" fmla="*/ 124 w 224"/>
                <a:gd name="T43" fmla="*/ 80 h 105"/>
                <a:gd name="T44" fmla="*/ 156 w 224"/>
                <a:gd name="T45" fmla="*/ 67 h 105"/>
                <a:gd name="T46" fmla="*/ 154 w 224"/>
                <a:gd name="T47" fmla="*/ 48 h 105"/>
                <a:gd name="T48" fmla="*/ 167 w 224"/>
                <a:gd name="T49" fmla="*/ 50 h 105"/>
                <a:gd name="T50" fmla="*/ 155 w 224"/>
                <a:gd name="T51" fmla="*/ 6 h 105"/>
                <a:gd name="T52" fmla="*/ 117 w 224"/>
                <a:gd name="T53" fmla="*/ 80 h 105"/>
                <a:gd name="T54" fmla="*/ 77 w 224"/>
                <a:gd name="T5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4" h="105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0" y="29"/>
                    <a:pt x="63" y="43"/>
                    <a:pt x="63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5" y="24"/>
                    <a:pt x="75" y="2"/>
                    <a:pt x="77" y="0"/>
                  </a:cubicBezTo>
                  <a:cubicBezTo>
                    <a:pt x="33" y="7"/>
                    <a:pt x="0" y="32"/>
                    <a:pt x="0" y="94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47"/>
                    <a:pt x="196" y="20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75" y="32"/>
                    <a:pt x="171" y="55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7" y="50"/>
                    <a:pt x="171" y="37"/>
                    <a:pt x="155" y="6"/>
                  </a:cubicBezTo>
                  <a:cubicBezTo>
                    <a:pt x="156" y="13"/>
                    <a:pt x="154" y="60"/>
                    <a:pt x="117" y="80"/>
                  </a:cubicBezTo>
                  <a:cubicBezTo>
                    <a:pt x="117" y="80"/>
                    <a:pt x="69" y="48"/>
                    <a:pt x="7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49"/>
            <p:cNvSpPr>
              <a:spLocks/>
            </p:cNvSpPr>
            <p:nvPr/>
          </p:nvSpPr>
          <p:spPr bwMode="auto">
            <a:xfrm>
              <a:off x="5219701" y="3208338"/>
              <a:ext cx="112713" cy="71438"/>
            </a:xfrm>
            <a:custGeom>
              <a:avLst/>
              <a:gdLst>
                <a:gd name="T0" fmla="*/ 15 w 30"/>
                <a:gd name="T1" fmla="*/ 0 h 19"/>
                <a:gd name="T2" fmla="*/ 0 w 30"/>
                <a:gd name="T3" fmla="*/ 3 h 19"/>
                <a:gd name="T4" fmla="*/ 25 w 30"/>
                <a:gd name="T5" fmla="*/ 19 h 19"/>
                <a:gd name="T6" fmla="*/ 30 w 30"/>
                <a:gd name="T7" fmla="*/ 4 h 19"/>
                <a:gd name="T8" fmla="*/ 16 w 30"/>
                <a:gd name="T9" fmla="*/ 0 h 19"/>
                <a:gd name="T10" fmla="*/ 15 w 3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15" y="0"/>
                  </a:moveTo>
                  <a:cubicBezTo>
                    <a:pt x="9" y="0"/>
                    <a:pt x="0" y="3"/>
                    <a:pt x="0" y="3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9"/>
                    <a:pt x="30" y="4"/>
                    <a:pt x="30" y="4"/>
                  </a:cubicBezTo>
                  <a:cubicBezTo>
                    <a:pt x="20" y="2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50"/>
            <p:cNvSpPr>
              <a:spLocks/>
            </p:cNvSpPr>
            <p:nvPr/>
          </p:nvSpPr>
          <p:spPr bwMode="auto">
            <a:xfrm>
              <a:off x="5386388" y="3219450"/>
              <a:ext cx="107950" cy="66675"/>
            </a:xfrm>
            <a:custGeom>
              <a:avLst/>
              <a:gdLst>
                <a:gd name="T0" fmla="*/ 14 w 29"/>
                <a:gd name="T1" fmla="*/ 0 h 18"/>
                <a:gd name="T2" fmla="*/ 2 w 29"/>
                <a:gd name="T3" fmla="*/ 2 h 18"/>
                <a:gd name="T4" fmla="*/ 0 w 29"/>
                <a:gd name="T5" fmla="*/ 2 h 18"/>
                <a:gd name="T6" fmla="*/ 4 w 29"/>
                <a:gd name="T7" fmla="*/ 18 h 18"/>
                <a:gd name="T8" fmla="*/ 29 w 29"/>
                <a:gd name="T9" fmla="*/ 5 h 18"/>
                <a:gd name="T10" fmla="*/ 14 w 2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8">
                  <a:moveTo>
                    <a:pt x="14" y="0"/>
                  </a:moveTo>
                  <a:cubicBezTo>
                    <a:pt x="14" y="0"/>
                    <a:pt x="10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6" y="9"/>
                    <a:pt x="4" y="18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0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51"/>
            <p:cNvSpPr>
              <a:spLocks noEditPoints="1"/>
            </p:cNvSpPr>
            <p:nvPr/>
          </p:nvSpPr>
          <p:spPr bwMode="auto">
            <a:xfrm>
              <a:off x="5126038" y="2794000"/>
              <a:ext cx="455613" cy="406400"/>
            </a:xfrm>
            <a:custGeom>
              <a:avLst/>
              <a:gdLst>
                <a:gd name="T0" fmla="*/ 65 w 121"/>
                <a:gd name="T1" fmla="*/ 94 h 108"/>
                <a:gd name="T2" fmla="*/ 61 w 121"/>
                <a:gd name="T3" fmla="*/ 94 h 108"/>
                <a:gd name="T4" fmla="*/ 29 w 121"/>
                <a:gd name="T5" fmla="*/ 69 h 108"/>
                <a:gd name="T6" fmla="*/ 93 w 121"/>
                <a:gd name="T7" fmla="*/ 75 h 108"/>
                <a:gd name="T8" fmla="*/ 65 w 121"/>
                <a:gd name="T9" fmla="*/ 94 h 108"/>
                <a:gd name="T10" fmla="*/ 74 w 121"/>
                <a:gd name="T11" fmla="*/ 61 h 108"/>
                <a:gd name="T12" fmla="*/ 73 w 121"/>
                <a:gd name="T13" fmla="*/ 61 h 108"/>
                <a:gd name="T14" fmla="*/ 65 w 121"/>
                <a:gd name="T15" fmla="*/ 53 h 108"/>
                <a:gd name="T16" fmla="*/ 72 w 121"/>
                <a:gd name="T17" fmla="*/ 47 h 108"/>
                <a:gd name="T18" fmla="*/ 73 w 121"/>
                <a:gd name="T19" fmla="*/ 47 h 108"/>
                <a:gd name="T20" fmla="*/ 81 w 121"/>
                <a:gd name="T21" fmla="*/ 55 h 108"/>
                <a:gd name="T22" fmla="*/ 74 w 121"/>
                <a:gd name="T23" fmla="*/ 61 h 108"/>
                <a:gd name="T24" fmla="*/ 51 w 121"/>
                <a:gd name="T25" fmla="*/ 59 h 108"/>
                <a:gd name="T26" fmla="*/ 50 w 121"/>
                <a:gd name="T27" fmla="*/ 59 h 108"/>
                <a:gd name="T28" fmla="*/ 42 w 121"/>
                <a:gd name="T29" fmla="*/ 51 h 108"/>
                <a:gd name="T30" fmla="*/ 49 w 121"/>
                <a:gd name="T31" fmla="*/ 44 h 108"/>
                <a:gd name="T32" fmla="*/ 50 w 121"/>
                <a:gd name="T33" fmla="*/ 44 h 108"/>
                <a:gd name="T34" fmla="*/ 58 w 121"/>
                <a:gd name="T35" fmla="*/ 52 h 108"/>
                <a:gd name="T36" fmla="*/ 51 w 121"/>
                <a:gd name="T37" fmla="*/ 59 h 108"/>
                <a:gd name="T38" fmla="*/ 53 w 121"/>
                <a:gd name="T39" fmla="*/ 0 h 108"/>
                <a:gd name="T40" fmla="*/ 0 w 121"/>
                <a:gd name="T41" fmla="*/ 48 h 108"/>
                <a:gd name="T42" fmla="*/ 61 w 121"/>
                <a:gd name="T43" fmla="*/ 108 h 108"/>
                <a:gd name="T44" fmla="*/ 67 w 121"/>
                <a:gd name="T45" fmla="*/ 108 h 108"/>
                <a:gd name="T46" fmla="*/ 121 w 121"/>
                <a:gd name="T47" fmla="*/ 60 h 108"/>
                <a:gd name="T48" fmla="*/ 61 w 121"/>
                <a:gd name="T49" fmla="*/ 1 h 108"/>
                <a:gd name="T50" fmla="*/ 53 w 121"/>
                <a:gd name="T5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1" h="108">
                  <a:moveTo>
                    <a:pt x="65" y="94"/>
                  </a:moveTo>
                  <a:cubicBezTo>
                    <a:pt x="64" y="94"/>
                    <a:pt x="63" y="94"/>
                    <a:pt x="61" y="94"/>
                  </a:cubicBezTo>
                  <a:cubicBezTo>
                    <a:pt x="46" y="93"/>
                    <a:pt x="32" y="82"/>
                    <a:pt x="29" y="69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0" y="86"/>
                    <a:pt x="79" y="94"/>
                    <a:pt x="65" y="94"/>
                  </a:cubicBezTo>
                  <a:moveTo>
                    <a:pt x="74" y="61"/>
                  </a:moveTo>
                  <a:cubicBezTo>
                    <a:pt x="74" y="61"/>
                    <a:pt x="73" y="61"/>
                    <a:pt x="73" y="61"/>
                  </a:cubicBezTo>
                  <a:cubicBezTo>
                    <a:pt x="69" y="60"/>
                    <a:pt x="65" y="57"/>
                    <a:pt x="65" y="53"/>
                  </a:cubicBezTo>
                  <a:cubicBezTo>
                    <a:pt x="65" y="49"/>
                    <a:pt x="68" y="47"/>
                    <a:pt x="72" y="47"/>
                  </a:cubicBezTo>
                  <a:cubicBezTo>
                    <a:pt x="72" y="47"/>
                    <a:pt x="73" y="47"/>
                    <a:pt x="73" y="47"/>
                  </a:cubicBezTo>
                  <a:cubicBezTo>
                    <a:pt x="77" y="47"/>
                    <a:pt x="81" y="51"/>
                    <a:pt x="81" y="55"/>
                  </a:cubicBezTo>
                  <a:cubicBezTo>
                    <a:pt x="81" y="58"/>
                    <a:pt x="78" y="61"/>
                    <a:pt x="74" y="61"/>
                  </a:cubicBezTo>
                  <a:moveTo>
                    <a:pt x="51" y="59"/>
                  </a:moveTo>
                  <a:cubicBezTo>
                    <a:pt x="50" y="59"/>
                    <a:pt x="50" y="59"/>
                    <a:pt x="50" y="59"/>
                  </a:cubicBezTo>
                  <a:cubicBezTo>
                    <a:pt x="45" y="58"/>
                    <a:pt x="42" y="55"/>
                    <a:pt x="42" y="51"/>
                  </a:cubicBezTo>
                  <a:cubicBezTo>
                    <a:pt x="42" y="47"/>
                    <a:pt x="45" y="44"/>
                    <a:pt x="49" y="44"/>
                  </a:cubicBezTo>
                  <a:cubicBezTo>
                    <a:pt x="49" y="44"/>
                    <a:pt x="49" y="44"/>
                    <a:pt x="50" y="44"/>
                  </a:cubicBezTo>
                  <a:cubicBezTo>
                    <a:pt x="54" y="45"/>
                    <a:pt x="58" y="48"/>
                    <a:pt x="58" y="52"/>
                  </a:cubicBezTo>
                  <a:cubicBezTo>
                    <a:pt x="58" y="56"/>
                    <a:pt x="55" y="59"/>
                    <a:pt x="51" y="59"/>
                  </a:cubicBezTo>
                  <a:moveTo>
                    <a:pt x="53" y="0"/>
                  </a:moveTo>
                  <a:cubicBezTo>
                    <a:pt x="23" y="0"/>
                    <a:pt x="0" y="20"/>
                    <a:pt x="0" y="48"/>
                  </a:cubicBezTo>
                  <a:cubicBezTo>
                    <a:pt x="0" y="78"/>
                    <a:pt x="28" y="105"/>
                    <a:pt x="61" y="108"/>
                  </a:cubicBezTo>
                  <a:cubicBezTo>
                    <a:pt x="63" y="108"/>
                    <a:pt x="65" y="108"/>
                    <a:pt x="67" y="108"/>
                  </a:cubicBezTo>
                  <a:cubicBezTo>
                    <a:pt x="97" y="108"/>
                    <a:pt x="121" y="87"/>
                    <a:pt x="121" y="60"/>
                  </a:cubicBezTo>
                  <a:cubicBezTo>
                    <a:pt x="121" y="31"/>
                    <a:pt x="94" y="5"/>
                    <a:pt x="61" y="1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52"/>
            <p:cNvSpPr>
              <a:spLocks/>
            </p:cNvSpPr>
            <p:nvPr/>
          </p:nvSpPr>
          <p:spPr bwMode="auto">
            <a:xfrm>
              <a:off x="4757738" y="3109913"/>
              <a:ext cx="49213" cy="173038"/>
            </a:xfrm>
            <a:custGeom>
              <a:avLst/>
              <a:gdLst>
                <a:gd name="T0" fmla="*/ 3 w 13"/>
                <a:gd name="T1" fmla="*/ 0 h 46"/>
                <a:gd name="T2" fmla="*/ 2 w 13"/>
                <a:gd name="T3" fmla="*/ 6 h 46"/>
                <a:gd name="T4" fmla="*/ 3 w 13"/>
                <a:gd name="T5" fmla="*/ 7 h 46"/>
                <a:gd name="T6" fmla="*/ 0 w 13"/>
                <a:gd name="T7" fmla="*/ 40 h 46"/>
                <a:gd name="T8" fmla="*/ 6 w 13"/>
                <a:gd name="T9" fmla="*/ 46 h 46"/>
                <a:gd name="T10" fmla="*/ 13 w 13"/>
                <a:gd name="T11" fmla="*/ 41 h 46"/>
                <a:gd name="T12" fmla="*/ 10 w 13"/>
                <a:gd name="T13" fmla="*/ 7 h 46"/>
                <a:gd name="T14" fmla="*/ 11 w 13"/>
                <a:gd name="T15" fmla="*/ 6 h 46"/>
                <a:gd name="T16" fmla="*/ 9 w 13"/>
                <a:gd name="T17" fmla="*/ 1 h 46"/>
                <a:gd name="T18" fmla="*/ 3 w 13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6">
                  <a:moveTo>
                    <a:pt x="3" y="0"/>
                  </a:move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4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53"/>
            <p:cNvSpPr>
              <a:spLocks/>
            </p:cNvSpPr>
            <p:nvPr/>
          </p:nvSpPr>
          <p:spPr bwMode="auto">
            <a:xfrm>
              <a:off x="4691063" y="3098800"/>
              <a:ext cx="71438" cy="44450"/>
            </a:xfrm>
            <a:custGeom>
              <a:avLst/>
              <a:gdLst>
                <a:gd name="T0" fmla="*/ 10 w 19"/>
                <a:gd name="T1" fmla="*/ 0 h 12"/>
                <a:gd name="T2" fmla="*/ 0 w 19"/>
                <a:gd name="T3" fmla="*/ 2 h 12"/>
                <a:gd name="T4" fmla="*/ 16 w 19"/>
                <a:gd name="T5" fmla="*/ 12 h 12"/>
                <a:gd name="T6" fmla="*/ 19 w 19"/>
                <a:gd name="T7" fmla="*/ 3 h 12"/>
                <a:gd name="T8" fmla="*/ 10 w 19"/>
                <a:gd name="T9" fmla="*/ 0 h 12"/>
                <a:gd name="T10" fmla="*/ 10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0" y="0"/>
                  </a:moveTo>
                  <a:cubicBezTo>
                    <a:pt x="6" y="0"/>
                    <a:pt x="0" y="2"/>
                    <a:pt x="0" y="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6"/>
                    <a:pt x="19" y="3"/>
                    <a:pt x="19" y="3"/>
                  </a:cubicBezTo>
                  <a:cubicBezTo>
                    <a:pt x="13" y="2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54"/>
            <p:cNvSpPr>
              <a:spLocks/>
            </p:cNvSpPr>
            <p:nvPr/>
          </p:nvSpPr>
          <p:spPr bwMode="auto">
            <a:xfrm>
              <a:off x="4799013" y="3109913"/>
              <a:ext cx="71438" cy="41275"/>
            </a:xfrm>
            <a:custGeom>
              <a:avLst/>
              <a:gdLst>
                <a:gd name="T0" fmla="*/ 9 w 19"/>
                <a:gd name="T1" fmla="*/ 0 h 11"/>
                <a:gd name="T2" fmla="*/ 1 w 19"/>
                <a:gd name="T3" fmla="*/ 0 h 11"/>
                <a:gd name="T4" fmla="*/ 0 w 19"/>
                <a:gd name="T5" fmla="*/ 0 h 11"/>
                <a:gd name="T6" fmla="*/ 3 w 19"/>
                <a:gd name="T7" fmla="*/ 11 h 11"/>
                <a:gd name="T8" fmla="*/ 19 w 19"/>
                <a:gd name="T9" fmla="*/ 3 h 11"/>
                <a:gd name="T10" fmla="*/ 9 w 1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9" y="0"/>
                  </a:moveTo>
                  <a:cubicBezTo>
                    <a:pt x="9" y="0"/>
                    <a:pt x="7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5"/>
                    <a:pt x="3" y="1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55"/>
            <p:cNvSpPr>
              <a:spLocks/>
            </p:cNvSpPr>
            <p:nvPr/>
          </p:nvSpPr>
          <p:spPr bwMode="auto">
            <a:xfrm>
              <a:off x="4498976" y="3106738"/>
              <a:ext cx="522288" cy="244475"/>
            </a:xfrm>
            <a:custGeom>
              <a:avLst/>
              <a:gdLst>
                <a:gd name="T0" fmla="*/ 49 w 139"/>
                <a:gd name="T1" fmla="*/ 0 h 65"/>
                <a:gd name="T2" fmla="*/ 49 w 139"/>
                <a:gd name="T3" fmla="*/ 0 h 65"/>
                <a:gd name="T4" fmla="*/ 40 w 139"/>
                <a:gd name="T5" fmla="*/ 27 h 65"/>
                <a:gd name="T6" fmla="*/ 49 w 139"/>
                <a:gd name="T7" fmla="*/ 27 h 65"/>
                <a:gd name="T8" fmla="*/ 48 w 139"/>
                <a:gd name="T9" fmla="*/ 39 h 65"/>
                <a:gd name="T10" fmla="*/ 70 w 139"/>
                <a:gd name="T11" fmla="*/ 50 h 65"/>
                <a:gd name="T12" fmla="*/ 44 w 139"/>
                <a:gd name="T13" fmla="*/ 42 h 65"/>
                <a:gd name="T14" fmla="*/ 47 w 139"/>
                <a:gd name="T15" fmla="*/ 30 h 65"/>
                <a:gd name="T16" fmla="*/ 38 w 139"/>
                <a:gd name="T17" fmla="*/ 30 h 65"/>
                <a:gd name="T18" fmla="*/ 49 w 139"/>
                <a:gd name="T19" fmla="*/ 0 h 65"/>
                <a:gd name="T20" fmla="*/ 0 w 139"/>
                <a:gd name="T21" fmla="*/ 58 h 65"/>
                <a:gd name="T22" fmla="*/ 32 w 139"/>
                <a:gd name="T23" fmla="*/ 60 h 65"/>
                <a:gd name="T24" fmla="*/ 111 w 139"/>
                <a:gd name="T25" fmla="*/ 65 h 65"/>
                <a:gd name="T26" fmla="*/ 139 w 139"/>
                <a:gd name="T27" fmla="*/ 34 h 65"/>
                <a:gd name="T28" fmla="*/ 100 w 139"/>
                <a:gd name="T29" fmla="*/ 4 h 65"/>
                <a:gd name="T30" fmla="*/ 100 w 139"/>
                <a:gd name="T31" fmla="*/ 4 h 65"/>
                <a:gd name="T32" fmla="*/ 100 w 139"/>
                <a:gd name="T33" fmla="*/ 4 h 65"/>
                <a:gd name="T34" fmla="*/ 100 w 139"/>
                <a:gd name="T35" fmla="*/ 4 h 65"/>
                <a:gd name="T36" fmla="*/ 111 w 139"/>
                <a:gd name="T37" fmla="*/ 35 h 65"/>
                <a:gd name="T38" fmla="*/ 103 w 139"/>
                <a:gd name="T39" fmla="*/ 34 h 65"/>
                <a:gd name="T40" fmla="*/ 105 w 139"/>
                <a:gd name="T41" fmla="*/ 46 h 65"/>
                <a:gd name="T42" fmla="*/ 80 w 139"/>
                <a:gd name="T43" fmla="*/ 51 h 65"/>
                <a:gd name="T44" fmla="*/ 101 w 139"/>
                <a:gd name="T45" fmla="*/ 43 h 65"/>
                <a:gd name="T46" fmla="*/ 100 w 139"/>
                <a:gd name="T47" fmla="*/ 31 h 65"/>
                <a:gd name="T48" fmla="*/ 109 w 139"/>
                <a:gd name="T49" fmla="*/ 32 h 65"/>
                <a:gd name="T50" fmla="*/ 100 w 139"/>
                <a:gd name="T51" fmla="*/ 4 h 65"/>
                <a:gd name="T52" fmla="*/ 76 w 139"/>
                <a:gd name="T53" fmla="*/ 50 h 65"/>
                <a:gd name="T54" fmla="*/ 49 w 139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9" h="6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8" y="18"/>
                    <a:pt x="40" y="27"/>
                    <a:pt x="4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15"/>
                    <a:pt x="48" y="1"/>
                    <a:pt x="49" y="0"/>
                  </a:cubicBezTo>
                  <a:cubicBezTo>
                    <a:pt x="20" y="5"/>
                    <a:pt x="0" y="20"/>
                    <a:pt x="0" y="58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7" y="50"/>
                    <a:pt x="127" y="40"/>
                    <a:pt x="139" y="34"/>
                  </a:cubicBezTo>
                  <a:cubicBezTo>
                    <a:pt x="131" y="19"/>
                    <a:pt x="117" y="10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14" y="21"/>
                    <a:pt x="111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2"/>
                    <a:pt x="111" y="24"/>
                    <a:pt x="100" y="4"/>
                  </a:cubicBezTo>
                  <a:cubicBezTo>
                    <a:pt x="101" y="8"/>
                    <a:pt x="100" y="38"/>
                    <a:pt x="76" y="50"/>
                  </a:cubicBezTo>
                  <a:cubicBezTo>
                    <a:pt x="76" y="50"/>
                    <a:pt x="44" y="30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56"/>
            <p:cNvSpPr>
              <a:spLocks noEditPoints="1"/>
            </p:cNvSpPr>
            <p:nvPr/>
          </p:nvSpPr>
          <p:spPr bwMode="auto">
            <a:xfrm>
              <a:off x="4625976" y="2843213"/>
              <a:ext cx="301625" cy="250825"/>
            </a:xfrm>
            <a:custGeom>
              <a:avLst/>
              <a:gdLst>
                <a:gd name="T0" fmla="*/ 43 w 80"/>
                <a:gd name="T1" fmla="*/ 59 h 67"/>
                <a:gd name="T2" fmla="*/ 40 w 80"/>
                <a:gd name="T3" fmla="*/ 59 h 67"/>
                <a:gd name="T4" fmla="*/ 16 w 80"/>
                <a:gd name="T5" fmla="*/ 40 h 67"/>
                <a:gd name="T6" fmla="*/ 65 w 80"/>
                <a:gd name="T7" fmla="*/ 45 h 67"/>
                <a:gd name="T8" fmla="*/ 43 w 80"/>
                <a:gd name="T9" fmla="*/ 59 h 67"/>
                <a:gd name="T10" fmla="*/ 50 w 80"/>
                <a:gd name="T11" fmla="*/ 34 h 67"/>
                <a:gd name="T12" fmla="*/ 49 w 80"/>
                <a:gd name="T13" fmla="*/ 34 h 67"/>
                <a:gd name="T14" fmla="*/ 43 w 80"/>
                <a:gd name="T15" fmla="*/ 29 h 67"/>
                <a:gd name="T16" fmla="*/ 49 w 80"/>
                <a:gd name="T17" fmla="*/ 24 h 67"/>
                <a:gd name="T18" fmla="*/ 49 w 80"/>
                <a:gd name="T19" fmla="*/ 24 h 67"/>
                <a:gd name="T20" fmla="*/ 55 w 80"/>
                <a:gd name="T21" fmla="*/ 30 h 67"/>
                <a:gd name="T22" fmla="*/ 50 w 80"/>
                <a:gd name="T23" fmla="*/ 34 h 67"/>
                <a:gd name="T24" fmla="*/ 32 w 80"/>
                <a:gd name="T25" fmla="*/ 33 h 67"/>
                <a:gd name="T26" fmla="*/ 32 w 80"/>
                <a:gd name="T27" fmla="*/ 33 h 67"/>
                <a:gd name="T28" fmla="*/ 25 w 80"/>
                <a:gd name="T29" fmla="*/ 27 h 67"/>
                <a:gd name="T30" fmla="*/ 31 w 80"/>
                <a:gd name="T31" fmla="*/ 22 h 67"/>
                <a:gd name="T32" fmla="*/ 32 w 80"/>
                <a:gd name="T33" fmla="*/ 22 h 67"/>
                <a:gd name="T34" fmla="*/ 38 w 80"/>
                <a:gd name="T35" fmla="*/ 28 h 67"/>
                <a:gd name="T36" fmla="*/ 32 w 80"/>
                <a:gd name="T37" fmla="*/ 33 h 67"/>
                <a:gd name="T38" fmla="*/ 35 w 80"/>
                <a:gd name="T39" fmla="*/ 0 h 67"/>
                <a:gd name="T40" fmla="*/ 0 w 80"/>
                <a:gd name="T41" fmla="*/ 30 h 67"/>
                <a:gd name="T42" fmla="*/ 41 w 80"/>
                <a:gd name="T43" fmla="*/ 67 h 67"/>
                <a:gd name="T44" fmla="*/ 45 w 80"/>
                <a:gd name="T45" fmla="*/ 67 h 67"/>
                <a:gd name="T46" fmla="*/ 80 w 80"/>
                <a:gd name="T47" fmla="*/ 37 h 67"/>
                <a:gd name="T48" fmla="*/ 40 w 80"/>
                <a:gd name="T49" fmla="*/ 0 h 67"/>
                <a:gd name="T50" fmla="*/ 35 w 80"/>
                <a:gd name="T5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7">
                  <a:moveTo>
                    <a:pt x="43" y="59"/>
                  </a:moveTo>
                  <a:cubicBezTo>
                    <a:pt x="42" y="59"/>
                    <a:pt x="41" y="59"/>
                    <a:pt x="40" y="59"/>
                  </a:cubicBezTo>
                  <a:cubicBezTo>
                    <a:pt x="29" y="58"/>
                    <a:pt x="18" y="50"/>
                    <a:pt x="16" y="4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53"/>
                    <a:pt x="54" y="59"/>
                    <a:pt x="43" y="59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49" y="34"/>
                  </a:cubicBezTo>
                  <a:cubicBezTo>
                    <a:pt x="46" y="34"/>
                    <a:pt x="43" y="31"/>
                    <a:pt x="43" y="29"/>
                  </a:cubicBezTo>
                  <a:cubicBezTo>
                    <a:pt x="43" y="26"/>
                    <a:pt x="46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3" y="24"/>
                    <a:pt x="55" y="27"/>
                    <a:pt x="55" y="30"/>
                  </a:cubicBezTo>
                  <a:cubicBezTo>
                    <a:pt x="55" y="32"/>
                    <a:pt x="53" y="34"/>
                    <a:pt x="50" y="3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8" y="32"/>
                    <a:pt x="25" y="30"/>
                    <a:pt x="25" y="27"/>
                  </a:cubicBezTo>
                  <a:cubicBezTo>
                    <a:pt x="25" y="24"/>
                    <a:pt x="28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3"/>
                    <a:pt x="38" y="25"/>
                    <a:pt x="38" y="28"/>
                  </a:cubicBezTo>
                  <a:cubicBezTo>
                    <a:pt x="38" y="31"/>
                    <a:pt x="35" y="33"/>
                    <a:pt x="32" y="33"/>
                  </a:cubicBezTo>
                  <a:moveTo>
                    <a:pt x="35" y="0"/>
                  </a:moveTo>
                  <a:cubicBezTo>
                    <a:pt x="15" y="0"/>
                    <a:pt x="0" y="12"/>
                    <a:pt x="0" y="30"/>
                  </a:cubicBezTo>
                  <a:cubicBezTo>
                    <a:pt x="0" y="48"/>
                    <a:pt x="19" y="65"/>
                    <a:pt x="41" y="67"/>
                  </a:cubicBezTo>
                  <a:cubicBezTo>
                    <a:pt x="42" y="67"/>
                    <a:pt x="43" y="67"/>
                    <a:pt x="45" y="67"/>
                  </a:cubicBezTo>
                  <a:cubicBezTo>
                    <a:pt x="64" y="67"/>
                    <a:pt x="80" y="54"/>
                    <a:pt x="80" y="37"/>
                  </a:cubicBezTo>
                  <a:cubicBezTo>
                    <a:pt x="79" y="19"/>
                    <a:pt x="62" y="2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57"/>
            <p:cNvSpPr>
              <a:spLocks/>
            </p:cNvSpPr>
            <p:nvPr/>
          </p:nvSpPr>
          <p:spPr bwMode="auto">
            <a:xfrm>
              <a:off x="5856288" y="3208338"/>
              <a:ext cx="44450" cy="153988"/>
            </a:xfrm>
            <a:custGeom>
              <a:avLst/>
              <a:gdLst>
                <a:gd name="T0" fmla="*/ 4 w 12"/>
                <a:gd name="T1" fmla="*/ 0 h 41"/>
                <a:gd name="T2" fmla="*/ 2 w 12"/>
                <a:gd name="T3" fmla="*/ 5 h 41"/>
                <a:gd name="T4" fmla="*/ 3 w 12"/>
                <a:gd name="T5" fmla="*/ 6 h 41"/>
                <a:gd name="T6" fmla="*/ 0 w 12"/>
                <a:gd name="T7" fmla="*/ 35 h 41"/>
                <a:gd name="T8" fmla="*/ 6 w 12"/>
                <a:gd name="T9" fmla="*/ 41 h 41"/>
                <a:gd name="T10" fmla="*/ 12 w 12"/>
                <a:gd name="T11" fmla="*/ 36 h 41"/>
                <a:gd name="T12" fmla="*/ 9 w 12"/>
                <a:gd name="T13" fmla="*/ 6 h 41"/>
                <a:gd name="T14" fmla="*/ 10 w 12"/>
                <a:gd name="T15" fmla="*/ 5 h 41"/>
                <a:gd name="T16" fmla="*/ 8 w 12"/>
                <a:gd name="T17" fmla="*/ 0 h 41"/>
                <a:gd name="T18" fmla="*/ 4 w 12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1">
                  <a:moveTo>
                    <a:pt x="4" y="0"/>
                  </a:moveTo>
                  <a:cubicBezTo>
                    <a:pt x="2" y="2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2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58"/>
            <p:cNvSpPr>
              <a:spLocks/>
            </p:cNvSpPr>
            <p:nvPr/>
          </p:nvSpPr>
          <p:spPr bwMode="auto">
            <a:xfrm>
              <a:off x="5892801" y="3203575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1 w 16"/>
                <a:gd name="T3" fmla="*/ 1 h 10"/>
                <a:gd name="T4" fmla="*/ 0 w 16"/>
                <a:gd name="T5" fmla="*/ 1 h 10"/>
                <a:gd name="T6" fmla="*/ 3 w 16"/>
                <a:gd name="T7" fmla="*/ 10 h 10"/>
                <a:gd name="T8" fmla="*/ 16 w 16"/>
                <a:gd name="T9" fmla="*/ 3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8" y="0"/>
                    <a:pt x="6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4" y="5"/>
                    <a:pt x="3" y="1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59"/>
            <p:cNvSpPr>
              <a:spLocks/>
            </p:cNvSpPr>
            <p:nvPr/>
          </p:nvSpPr>
          <p:spPr bwMode="auto">
            <a:xfrm>
              <a:off x="5807076" y="3195638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0 w 16"/>
                <a:gd name="T3" fmla="*/ 1 h 11"/>
                <a:gd name="T4" fmla="*/ 13 w 16"/>
                <a:gd name="T5" fmla="*/ 11 h 11"/>
                <a:gd name="T6" fmla="*/ 16 w 16"/>
                <a:gd name="T7" fmla="*/ 2 h 11"/>
                <a:gd name="T8" fmla="*/ 8 w 16"/>
                <a:gd name="T9" fmla="*/ 0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4" y="0"/>
                    <a:pt x="0" y="1"/>
                    <a:pt x="0" y="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5"/>
                    <a:pt x="16" y="2"/>
                    <a:pt x="16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60"/>
            <p:cNvSpPr>
              <a:spLocks noEditPoints="1"/>
            </p:cNvSpPr>
            <p:nvPr/>
          </p:nvSpPr>
          <p:spPr bwMode="auto">
            <a:xfrm>
              <a:off x="5672138" y="3203575"/>
              <a:ext cx="431800" cy="230188"/>
            </a:xfrm>
            <a:custGeom>
              <a:avLst/>
              <a:gdLst>
                <a:gd name="T0" fmla="*/ 34 w 115"/>
                <a:gd name="T1" fmla="*/ 0 h 61"/>
                <a:gd name="T2" fmla="*/ 34 w 115"/>
                <a:gd name="T3" fmla="*/ 0 h 61"/>
                <a:gd name="T4" fmla="*/ 34 w 115"/>
                <a:gd name="T5" fmla="*/ 0 h 61"/>
                <a:gd name="T6" fmla="*/ 34 w 115"/>
                <a:gd name="T7" fmla="*/ 0 h 61"/>
                <a:gd name="T8" fmla="*/ 34 w 115"/>
                <a:gd name="T9" fmla="*/ 0 h 61"/>
                <a:gd name="T10" fmla="*/ 0 w 115"/>
                <a:gd name="T11" fmla="*/ 21 h 61"/>
                <a:gd name="T12" fmla="*/ 25 w 115"/>
                <a:gd name="T13" fmla="*/ 54 h 61"/>
                <a:gd name="T14" fmla="*/ 90 w 115"/>
                <a:gd name="T15" fmla="*/ 59 h 61"/>
                <a:gd name="T16" fmla="*/ 115 w 115"/>
                <a:gd name="T17" fmla="*/ 61 h 61"/>
                <a:gd name="T18" fmla="*/ 77 w 115"/>
                <a:gd name="T19" fmla="*/ 4 h 61"/>
                <a:gd name="T20" fmla="*/ 85 w 115"/>
                <a:gd name="T21" fmla="*/ 32 h 61"/>
                <a:gd name="T22" fmla="*/ 78 w 115"/>
                <a:gd name="T23" fmla="*/ 31 h 61"/>
                <a:gd name="T24" fmla="*/ 80 w 115"/>
                <a:gd name="T25" fmla="*/ 41 h 61"/>
                <a:gd name="T26" fmla="*/ 60 w 115"/>
                <a:gd name="T27" fmla="*/ 46 h 61"/>
                <a:gd name="T28" fmla="*/ 77 w 115"/>
                <a:gd name="T29" fmla="*/ 38 h 61"/>
                <a:gd name="T30" fmla="*/ 76 w 115"/>
                <a:gd name="T31" fmla="*/ 28 h 61"/>
                <a:gd name="T32" fmla="*/ 84 w 115"/>
                <a:gd name="T33" fmla="*/ 29 h 61"/>
                <a:gd name="T34" fmla="*/ 77 w 115"/>
                <a:gd name="T35" fmla="*/ 4 h 61"/>
                <a:gd name="T36" fmla="*/ 77 w 115"/>
                <a:gd name="T37" fmla="*/ 4 h 61"/>
                <a:gd name="T38" fmla="*/ 55 w 115"/>
                <a:gd name="T39" fmla="*/ 45 h 61"/>
                <a:gd name="T40" fmla="*/ 34 w 115"/>
                <a:gd name="T41" fmla="*/ 0 h 61"/>
                <a:gd name="T42" fmla="*/ 27 w 115"/>
                <a:gd name="T43" fmla="*/ 24 h 61"/>
                <a:gd name="T44" fmla="*/ 34 w 115"/>
                <a:gd name="T45" fmla="*/ 24 h 61"/>
                <a:gd name="T46" fmla="*/ 34 w 115"/>
                <a:gd name="T47" fmla="*/ 35 h 61"/>
                <a:gd name="T48" fmla="*/ 51 w 115"/>
                <a:gd name="T49" fmla="*/ 45 h 61"/>
                <a:gd name="T50" fmla="*/ 30 w 115"/>
                <a:gd name="T51" fmla="*/ 37 h 61"/>
                <a:gd name="T52" fmla="*/ 32 w 115"/>
                <a:gd name="T53" fmla="*/ 27 h 61"/>
                <a:gd name="T54" fmla="*/ 25 w 115"/>
                <a:gd name="T55" fmla="*/ 27 h 61"/>
                <a:gd name="T56" fmla="*/ 34 w 115"/>
                <a:gd name="T57" fmla="*/ 0 h 61"/>
                <a:gd name="T58" fmla="*/ 34 w 115"/>
                <a:gd name="T59" fmla="*/ 0 h 61"/>
                <a:gd name="T60" fmla="*/ 34 w 115"/>
                <a:gd name="T6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" h="61">
                  <a:moveTo>
                    <a:pt x="3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moveTo>
                    <a:pt x="34" y="0"/>
                  </a:moveTo>
                  <a:cubicBezTo>
                    <a:pt x="20" y="2"/>
                    <a:pt x="7" y="8"/>
                    <a:pt x="0" y="21"/>
                  </a:cubicBezTo>
                  <a:cubicBezTo>
                    <a:pt x="11" y="29"/>
                    <a:pt x="20" y="40"/>
                    <a:pt x="25" y="54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28"/>
                    <a:pt x="99" y="12"/>
                    <a:pt x="77" y="4"/>
                  </a:cubicBezTo>
                  <a:cubicBezTo>
                    <a:pt x="78" y="5"/>
                    <a:pt x="88" y="19"/>
                    <a:pt x="85" y="3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9"/>
                    <a:pt x="86" y="21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0" y="31"/>
                    <a:pt x="55" y="45"/>
                    <a:pt x="55" y="45"/>
                  </a:cubicBezTo>
                  <a:cubicBezTo>
                    <a:pt x="35" y="31"/>
                    <a:pt x="34" y="3"/>
                    <a:pt x="34" y="0"/>
                  </a:cubicBezTo>
                  <a:cubicBezTo>
                    <a:pt x="25" y="16"/>
                    <a:pt x="27" y="24"/>
                    <a:pt x="27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3" y="1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61"/>
            <p:cNvSpPr>
              <a:spLocks noEditPoints="1"/>
            </p:cNvSpPr>
            <p:nvPr/>
          </p:nvSpPr>
          <p:spPr bwMode="auto">
            <a:xfrm>
              <a:off x="5757863" y="2963863"/>
              <a:ext cx="244475" cy="228600"/>
            </a:xfrm>
            <a:custGeom>
              <a:avLst/>
              <a:gdLst>
                <a:gd name="T0" fmla="*/ 35 w 65"/>
                <a:gd name="T1" fmla="*/ 53 h 61"/>
                <a:gd name="T2" fmla="*/ 33 w 65"/>
                <a:gd name="T3" fmla="*/ 53 h 61"/>
                <a:gd name="T4" fmla="*/ 12 w 65"/>
                <a:gd name="T5" fmla="*/ 37 h 61"/>
                <a:gd name="T6" fmla="*/ 53 w 65"/>
                <a:gd name="T7" fmla="*/ 40 h 61"/>
                <a:gd name="T8" fmla="*/ 35 w 65"/>
                <a:gd name="T9" fmla="*/ 53 h 61"/>
                <a:gd name="T10" fmla="*/ 41 w 65"/>
                <a:gd name="T11" fmla="*/ 31 h 61"/>
                <a:gd name="T12" fmla="*/ 40 w 65"/>
                <a:gd name="T13" fmla="*/ 31 h 61"/>
                <a:gd name="T14" fmla="*/ 35 w 65"/>
                <a:gd name="T15" fmla="*/ 26 h 61"/>
                <a:gd name="T16" fmla="*/ 40 w 65"/>
                <a:gd name="T17" fmla="*/ 22 h 61"/>
                <a:gd name="T18" fmla="*/ 40 w 65"/>
                <a:gd name="T19" fmla="*/ 22 h 61"/>
                <a:gd name="T20" fmla="*/ 45 w 65"/>
                <a:gd name="T21" fmla="*/ 27 h 61"/>
                <a:gd name="T22" fmla="*/ 41 w 65"/>
                <a:gd name="T23" fmla="*/ 31 h 61"/>
                <a:gd name="T24" fmla="*/ 26 w 65"/>
                <a:gd name="T25" fmla="*/ 30 h 61"/>
                <a:gd name="T26" fmla="*/ 25 w 65"/>
                <a:gd name="T27" fmla="*/ 30 h 61"/>
                <a:gd name="T28" fmla="*/ 20 w 65"/>
                <a:gd name="T29" fmla="*/ 24 h 61"/>
                <a:gd name="T30" fmla="*/ 25 w 65"/>
                <a:gd name="T31" fmla="*/ 20 h 61"/>
                <a:gd name="T32" fmla="*/ 25 w 65"/>
                <a:gd name="T33" fmla="*/ 20 h 61"/>
                <a:gd name="T34" fmla="*/ 31 w 65"/>
                <a:gd name="T35" fmla="*/ 25 h 61"/>
                <a:gd name="T36" fmla="*/ 26 w 65"/>
                <a:gd name="T37" fmla="*/ 30 h 61"/>
                <a:gd name="T38" fmla="*/ 29 w 65"/>
                <a:gd name="T39" fmla="*/ 0 h 61"/>
                <a:gd name="T40" fmla="*/ 0 w 65"/>
                <a:gd name="T41" fmla="*/ 27 h 61"/>
                <a:gd name="T42" fmla="*/ 33 w 65"/>
                <a:gd name="T43" fmla="*/ 61 h 61"/>
                <a:gd name="T44" fmla="*/ 36 w 65"/>
                <a:gd name="T45" fmla="*/ 61 h 61"/>
                <a:gd name="T46" fmla="*/ 65 w 65"/>
                <a:gd name="T47" fmla="*/ 34 h 61"/>
                <a:gd name="T48" fmla="*/ 33 w 65"/>
                <a:gd name="T49" fmla="*/ 0 h 61"/>
                <a:gd name="T50" fmla="*/ 29 w 65"/>
                <a:gd name="T5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61">
                  <a:moveTo>
                    <a:pt x="35" y="53"/>
                  </a:moveTo>
                  <a:cubicBezTo>
                    <a:pt x="34" y="53"/>
                    <a:pt x="34" y="53"/>
                    <a:pt x="33" y="53"/>
                  </a:cubicBezTo>
                  <a:cubicBezTo>
                    <a:pt x="23" y="52"/>
                    <a:pt x="15" y="45"/>
                    <a:pt x="12" y="37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1" y="48"/>
                    <a:pt x="44" y="53"/>
                    <a:pt x="35" y="53"/>
                  </a:cubicBezTo>
                  <a:moveTo>
                    <a:pt x="41" y="31"/>
                  </a:moveTo>
                  <a:cubicBezTo>
                    <a:pt x="41" y="31"/>
                    <a:pt x="40" y="31"/>
                    <a:pt x="40" y="31"/>
                  </a:cubicBezTo>
                  <a:cubicBezTo>
                    <a:pt x="37" y="31"/>
                    <a:pt x="35" y="29"/>
                    <a:pt x="35" y="26"/>
                  </a:cubicBezTo>
                  <a:cubicBezTo>
                    <a:pt x="35" y="24"/>
                    <a:pt x="37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3" y="22"/>
                    <a:pt x="45" y="24"/>
                    <a:pt x="45" y="27"/>
                  </a:cubicBezTo>
                  <a:cubicBezTo>
                    <a:pt x="45" y="29"/>
                    <a:pt x="43" y="31"/>
                    <a:pt x="41" y="31"/>
                  </a:cubicBezTo>
                  <a:moveTo>
                    <a:pt x="26" y="30"/>
                  </a:moveTo>
                  <a:cubicBezTo>
                    <a:pt x="26" y="30"/>
                    <a:pt x="26" y="30"/>
                    <a:pt x="25" y="30"/>
                  </a:cubicBezTo>
                  <a:cubicBezTo>
                    <a:pt x="23" y="29"/>
                    <a:pt x="20" y="27"/>
                    <a:pt x="20" y="24"/>
                  </a:cubicBezTo>
                  <a:cubicBezTo>
                    <a:pt x="20" y="22"/>
                    <a:pt x="22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21"/>
                    <a:pt x="31" y="23"/>
                    <a:pt x="31" y="25"/>
                  </a:cubicBezTo>
                  <a:cubicBezTo>
                    <a:pt x="31" y="28"/>
                    <a:pt x="29" y="30"/>
                    <a:pt x="26" y="30"/>
                  </a:cubicBezTo>
                  <a:moveTo>
                    <a:pt x="29" y="0"/>
                  </a:moveTo>
                  <a:cubicBezTo>
                    <a:pt x="13" y="0"/>
                    <a:pt x="0" y="11"/>
                    <a:pt x="0" y="27"/>
                  </a:cubicBezTo>
                  <a:cubicBezTo>
                    <a:pt x="0" y="44"/>
                    <a:pt x="14" y="59"/>
                    <a:pt x="33" y="61"/>
                  </a:cubicBezTo>
                  <a:cubicBezTo>
                    <a:pt x="34" y="61"/>
                    <a:pt x="35" y="61"/>
                    <a:pt x="36" y="61"/>
                  </a:cubicBezTo>
                  <a:cubicBezTo>
                    <a:pt x="52" y="61"/>
                    <a:pt x="65" y="49"/>
                    <a:pt x="65" y="34"/>
                  </a:cubicBezTo>
                  <a:cubicBezTo>
                    <a:pt x="65" y="17"/>
                    <a:pt x="51" y="2"/>
                    <a:pt x="33" y="0"/>
                  </a:cubicBezTo>
                  <a:cubicBezTo>
                    <a:pt x="32" y="0"/>
                    <a:pt x="30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62"/>
            <p:cNvSpPr>
              <a:spLocks/>
            </p:cNvSpPr>
            <p:nvPr/>
          </p:nvSpPr>
          <p:spPr bwMode="auto">
            <a:xfrm>
              <a:off x="6099176" y="2000250"/>
              <a:ext cx="12700" cy="49213"/>
            </a:xfrm>
            <a:custGeom>
              <a:avLst/>
              <a:gdLst>
                <a:gd name="T0" fmla="*/ 1 w 3"/>
                <a:gd name="T1" fmla="*/ 0 h 13"/>
                <a:gd name="T2" fmla="*/ 0 w 3"/>
                <a:gd name="T3" fmla="*/ 2 h 13"/>
                <a:gd name="T4" fmla="*/ 1 w 3"/>
                <a:gd name="T5" fmla="*/ 2 h 13"/>
                <a:gd name="T6" fmla="*/ 0 w 3"/>
                <a:gd name="T7" fmla="*/ 11 h 13"/>
                <a:gd name="T8" fmla="*/ 1 w 3"/>
                <a:gd name="T9" fmla="*/ 13 h 13"/>
                <a:gd name="T10" fmla="*/ 3 w 3"/>
                <a:gd name="T11" fmla="*/ 12 h 13"/>
                <a:gd name="T12" fmla="*/ 2 w 3"/>
                <a:gd name="T13" fmla="*/ 3 h 13"/>
                <a:gd name="T14" fmla="*/ 3 w 3"/>
                <a:gd name="T15" fmla="*/ 2 h 13"/>
                <a:gd name="T16" fmla="*/ 2 w 3"/>
                <a:gd name="T17" fmla="*/ 1 h 13"/>
                <a:gd name="T18" fmla="*/ 1 w 3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63"/>
            <p:cNvSpPr>
              <a:spLocks/>
            </p:cNvSpPr>
            <p:nvPr/>
          </p:nvSpPr>
          <p:spPr bwMode="auto">
            <a:xfrm>
              <a:off x="6032501" y="1997075"/>
              <a:ext cx="142875" cy="85725"/>
            </a:xfrm>
            <a:custGeom>
              <a:avLst/>
              <a:gdLst>
                <a:gd name="T0" fmla="*/ 13 w 38"/>
                <a:gd name="T1" fmla="*/ 0 h 23"/>
                <a:gd name="T2" fmla="*/ 13 w 38"/>
                <a:gd name="T3" fmla="*/ 0 h 23"/>
                <a:gd name="T4" fmla="*/ 10 w 38"/>
                <a:gd name="T5" fmla="*/ 8 h 23"/>
                <a:gd name="T6" fmla="*/ 13 w 38"/>
                <a:gd name="T7" fmla="*/ 8 h 23"/>
                <a:gd name="T8" fmla="*/ 12 w 38"/>
                <a:gd name="T9" fmla="*/ 11 h 23"/>
                <a:gd name="T10" fmla="*/ 18 w 38"/>
                <a:gd name="T11" fmla="*/ 15 h 23"/>
                <a:gd name="T12" fmla="*/ 11 w 38"/>
                <a:gd name="T13" fmla="*/ 12 h 23"/>
                <a:gd name="T14" fmla="*/ 12 w 38"/>
                <a:gd name="T15" fmla="*/ 9 h 23"/>
                <a:gd name="T16" fmla="*/ 10 w 38"/>
                <a:gd name="T17" fmla="*/ 9 h 23"/>
                <a:gd name="T18" fmla="*/ 13 w 38"/>
                <a:gd name="T19" fmla="*/ 0 h 23"/>
                <a:gd name="T20" fmla="*/ 0 w 38"/>
                <a:gd name="T21" fmla="*/ 15 h 23"/>
                <a:gd name="T22" fmla="*/ 8 w 38"/>
                <a:gd name="T23" fmla="*/ 17 h 23"/>
                <a:gd name="T24" fmla="*/ 30 w 38"/>
                <a:gd name="T25" fmla="*/ 21 h 23"/>
                <a:gd name="T26" fmla="*/ 38 w 38"/>
                <a:gd name="T27" fmla="*/ 23 h 23"/>
                <a:gd name="T28" fmla="*/ 26 w 38"/>
                <a:gd name="T29" fmla="*/ 3 h 23"/>
                <a:gd name="T30" fmla="*/ 26 w 38"/>
                <a:gd name="T31" fmla="*/ 3 h 23"/>
                <a:gd name="T32" fmla="*/ 26 w 38"/>
                <a:gd name="T33" fmla="*/ 3 h 23"/>
                <a:gd name="T34" fmla="*/ 26 w 38"/>
                <a:gd name="T35" fmla="*/ 3 h 23"/>
                <a:gd name="T36" fmla="*/ 29 w 38"/>
                <a:gd name="T37" fmla="*/ 12 h 23"/>
                <a:gd name="T38" fmla="*/ 26 w 38"/>
                <a:gd name="T39" fmla="*/ 12 h 23"/>
                <a:gd name="T40" fmla="*/ 27 w 38"/>
                <a:gd name="T41" fmla="*/ 15 h 23"/>
                <a:gd name="T42" fmla="*/ 21 w 38"/>
                <a:gd name="T43" fmla="*/ 16 h 23"/>
                <a:gd name="T44" fmla="*/ 26 w 38"/>
                <a:gd name="T45" fmla="*/ 14 h 23"/>
                <a:gd name="T46" fmla="*/ 26 w 38"/>
                <a:gd name="T47" fmla="*/ 11 h 23"/>
                <a:gd name="T48" fmla="*/ 28 w 38"/>
                <a:gd name="T49" fmla="*/ 11 h 23"/>
                <a:gd name="T50" fmla="*/ 26 w 38"/>
                <a:gd name="T51" fmla="*/ 3 h 23"/>
                <a:gd name="T52" fmla="*/ 19 w 38"/>
                <a:gd name="T53" fmla="*/ 16 h 23"/>
                <a:gd name="T54" fmla="*/ 13 w 38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" h="2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5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4"/>
                    <a:pt x="12" y="1"/>
                    <a:pt x="13" y="0"/>
                  </a:cubicBezTo>
                  <a:cubicBezTo>
                    <a:pt x="5" y="1"/>
                    <a:pt x="0" y="4"/>
                    <a:pt x="0" y="15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12"/>
                    <a:pt x="33" y="6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9" y="8"/>
                    <a:pt x="29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9"/>
                    <a:pt x="26" y="3"/>
                  </a:cubicBezTo>
                  <a:cubicBezTo>
                    <a:pt x="26" y="4"/>
                    <a:pt x="26" y="13"/>
                    <a:pt x="19" y="16"/>
                  </a:cubicBezTo>
                  <a:cubicBezTo>
                    <a:pt x="19" y="16"/>
                    <a:pt x="11" y="9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64"/>
            <p:cNvSpPr>
              <a:spLocks/>
            </p:cNvSpPr>
            <p:nvPr/>
          </p:nvSpPr>
          <p:spPr bwMode="auto">
            <a:xfrm>
              <a:off x="6081713" y="1997075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4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65"/>
            <p:cNvSpPr>
              <a:spLocks/>
            </p:cNvSpPr>
            <p:nvPr/>
          </p:nvSpPr>
          <p:spPr bwMode="auto">
            <a:xfrm>
              <a:off x="6111876" y="2000250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2 h 4"/>
                <a:gd name="T6" fmla="*/ 2 w 4"/>
                <a:gd name="T7" fmla="*/ 1 h 4"/>
                <a:gd name="T8" fmla="*/ 1 w 4"/>
                <a:gd name="T9" fmla="*/ 1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1" y="2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66"/>
            <p:cNvSpPr>
              <a:spLocks noEditPoints="1"/>
            </p:cNvSpPr>
            <p:nvPr/>
          </p:nvSpPr>
          <p:spPr bwMode="auto">
            <a:xfrm>
              <a:off x="6065838" y="1920875"/>
              <a:ext cx="74613" cy="76200"/>
            </a:xfrm>
            <a:custGeom>
              <a:avLst/>
              <a:gdLst>
                <a:gd name="T0" fmla="*/ 11 w 20"/>
                <a:gd name="T1" fmla="*/ 18 h 20"/>
                <a:gd name="T2" fmla="*/ 10 w 20"/>
                <a:gd name="T3" fmla="*/ 18 h 20"/>
                <a:gd name="T4" fmla="*/ 5 w 20"/>
                <a:gd name="T5" fmla="*/ 12 h 20"/>
                <a:gd name="T6" fmla="*/ 16 w 20"/>
                <a:gd name="T7" fmla="*/ 15 h 20"/>
                <a:gd name="T8" fmla="*/ 11 w 20"/>
                <a:gd name="T9" fmla="*/ 18 h 20"/>
                <a:gd name="T10" fmla="*/ 13 w 20"/>
                <a:gd name="T11" fmla="*/ 12 h 20"/>
                <a:gd name="T12" fmla="*/ 12 w 20"/>
                <a:gd name="T13" fmla="*/ 12 h 20"/>
                <a:gd name="T14" fmla="*/ 11 w 20"/>
                <a:gd name="T15" fmla="*/ 10 h 20"/>
                <a:gd name="T16" fmla="*/ 12 w 20"/>
                <a:gd name="T17" fmla="*/ 9 h 20"/>
                <a:gd name="T18" fmla="*/ 12 w 20"/>
                <a:gd name="T19" fmla="*/ 9 h 20"/>
                <a:gd name="T20" fmla="*/ 14 w 20"/>
                <a:gd name="T21" fmla="*/ 11 h 20"/>
                <a:gd name="T22" fmla="*/ 13 w 20"/>
                <a:gd name="T23" fmla="*/ 12 h 20"/>
                <a:gd name="T24" fmla="*/ 9 w 20"/>
                <a:gd name="T25" fmla="*/ 11 h 20"/>
                <a:gd name="T26" fmla="*/ 8 w 20"/>
                <a:gd name="T27" fmla="*/ 11 h 20"/>
                <a:gd name="T28" fmla="*/ 7 w 20"/>
                <a:gd name="T29" fmla="*/ 9 h 20"/>
                <a:gd name="T30" fmla="*/ 8 w 20"/>
                <a:gd name="T31" fmla="*/ 8 h 20"/>
                <a:gd name="T32" fmla="*/ 8 w 20"/>
                <a:gd name="T33" fmla="*/ 8 h 20"/>
                <a:gd name="T34" fmla="*/ 10 w 20"/>
                <a:gd name="T35" fmla="*/ 10 h 20"/>
                <a:gd name="T36" fmla="*/ 9 w 20"/>
                <a:gd name="T37" fmla="*/ 11 h 20"/>
                <a:gd name="T38" fmla="*/ 8 w 20"/>
                <a:gd name="T39" fmla="*/ 0 h 20"/>
                <a:gd name="T40" fmla="*/ 0 w 20"/>
                <a:gd name="T41" fmla="*/ 8 h 20"/>
                <a:gd name="T42" fmla="*/ 10 w 20"/>
                <a:gd name="T43" fmla="*/ 20 h 20"/>
                <a:gd name="T44" fmla="*/ 12 w 20"/>
                <a:gd name="T45" fmla="*/ 20 h 20"/>
                <a:gd name="T46" fmla="*/ 20 w 20"/>
                <a:gd name="T47" fmla="*/ 12 h 20"/>
                <a:gd name="T48" fmla="*/ 10 w 20"/>
                <a:gd name="T49" fmla="*/ 1 h 20"/>
                <a:gd name="T50" fmla="*/ 8 w 20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0">
                  <a:moveTo>
                    <a:pt x="11" y="18"/>
                  </a:moveTo>
                  <a:cubicBezTo>
                    <a:pt x="11" y="18"/>
                    <a:pt x="11" y="18"/>
                    <a:pt x="10" y="18"/>
                  </a:cubicBezTo>
                  <a:cubicBezTo>
                    <a:pt x="8" y="17"/>
                    <a:pt x="5" y="15"/>
                    <a:pt x="5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7"/>
                    <a:pt x="14" y="18"/>
                    <a:pt x="11" y="18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3" y="12"/>
                    <a:pt x="13" y="12"/>
                  </a:cubicBezTo>
                  <a:moveTo>
                    <a:pt x="9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0" y="11"/>
                    <a:pt x="9" y="11"/>
                    <a:pt x="9" y="11"/>
                  </a:cubicBezTo>
                  <a:moveTo>
                    <a:pt x="8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4"/>
                    <a:pt x="5" y="19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7" y="20"/>
                    <a:pt x="20" y="17"/>
                    <a:pt x="20" y="12"/>
                  </a:cubicBezTo>
                  <a:cubicBezTo>
                    <a:pt x="20" y="7"/>
                    <a:pt x="16" y="2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67"/>
            <p:cNvSpPr>
              <a:spLocks/>
            </p:cNvSpPr>
            <p:nvPr/>
          </p:nvSpPr>
          <p:spPr bwMode="auto">
            <a:xfrm>
              <a:off x="5848351" y="2093913"/>
              <a:ext cx="14288" cy="65088"/>
            </a:xfrm>
            <a:custGeom>
              <a:avLst/>
              <a:gdLst>
                <a:gd name="T0" fmla="*/ 1 w 4"/>
                <a:gd name="T1" fmla="*/ 0 h 17"/>
                <a:gd name="T2" fmla="*/ 0 w 4"/>
                <a:gd name="T3" fmla="*/ 2 h 17"/>
                <a:gd name="T4" fmla="*/ 1 w 4"/>
                <a:gd name="T5" fmla="*/ 2 h 17"/>
                <a:gd name="T6" fmla="*/ 0 w 4"/>
                <a:gd name="T7" fmla="*/ 14 h 17"/>
                <a:gd name="T8" fmla="*/ 2 w 4"/>
                <a:gd name="T9" fmla="*/ 17 h 17"/>
                <a:gd name="T10" fmla="*/ 4 w 4"/>
                <a:gd name="T11" fmla="*/ 15 h 17"/>
                <a:gd name="T12" fmla="*/ 3 w 4"/>
                <a:gd name="T13" fmla="*/ 3 h 17"/>
                <a:gd name="T14" fmla="*/ 4 w 4"/>
                <a:gd name="T15" fmla="*/ 2 h 17"/>
                <a:gd name="T16" fmla="*/ 3 w 4"/>
                <a:gd name="T17" fmla="*/ 0 h 17"/>
                <a:gd name="T18" fmla="*/ 1 w 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7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68"/>
            <p:cNvSpPr>
              <a:spLocks/>
            </p:cNvSpPr>
            <p:nvPr/>
          </p:nvSpPr>
          <p:spPr bwMode="auto">
            <a:xfrm>
              <a:off x="5761038" y="2090738"/>
              <a:ext cx="188913" cy="104775"/>
            </a:xfrm>
            <a:custGeom>
              <a:avLst/>
              <a:gdLst>
                <a:gd name="T0" fmla="*/ 16 w 50"/>
                <a:gd name="T1" fmla="*/ 0 h 28"/>
                <a:gd name="T2" fmla="*/ 16 w 50"/>
                <a:gd name="T3" fmla="*/ 0 h 28"/>
                <a:gd name="T4" fmla="*/ 13 w 50"/>
                <a:gd name="T5" fmla="*/ 9 h 28"/>
                <a:gd name="T6" fmla="*/ 16 w 50"/>
                <a:gd name="T7" fmla="*/ 10 h 28"/>
                <a:gd name="T8" fmla="*/ 16 w 50"/>
                <a:gd name="T9" fmla="*/ 14 h 28"/>
                <a:gd name="T10" fmla="*/ 23 w 50"/>
                <a:gd name="T11" fmla="*/ 19 h 28"/>
                <a:gd name="T12" fmla="*/ 15 w 50"/>
                <a:gd name="T13" fmla="*/ 15 h 28"/>
                <a:gd name="T14" fmla="*/ 15 w 50"/>
                <a:gd name="T15" fmla="*/ 11 h 28"/>
                <a:gd name="T16" fmla="*/ 12 w 50"/>
                <a:gd name="T17" fmla="*/ 10 h 28"/>
                <a:gd name="T18" fmla="*/ 16 w 50"/>
                <a:gd name="T19" fmla="*/ 0 h 28"/>
                <a:gd name="T20" fmla="*/ 0 w 50"/>
                <a:gd name="T21" fmla="*/ 19 h 28"/>
                <a:gd name="T22" fmla="*/ 10 w 50"/>
                <a:gd name="T23" fmla="*/ 21 h 28"/>
                <a:gd name="T24" fmla="*/ 39 w 50"/>
                <a:gd name="T25" fmla="*/ 26 h 28"/>
                <a:gd name="T26" fmla="*/ 50 w 50"/>
                <a:gd name="T27" fmla="*/ 28 h 28"/>
                <a:gd name="T28" fmla="*/ 33 w 50"/>
                <a:gd name="T29" fmla="*/ 3 h 28"/>
                <a:gd name="T30" fmla="*/ 33 w 50"/>
                <a:gd name="T31" fmla="*/ 3 h 28"/>
                <a:gd name="T32" fmla="*/ 33 w 50"/>
                <a:gd name="T33" fmla="*/ 3 h 28"/>
                <a:gd name="T34" fmla="*/ 33 w 50"/>
                <a:gd name="T35" fmla="*/ 3 h 28"/>
                <a:gd name="T36" fmla="*/ 37 w 50"/>
                <a:gd name="T37" fmla="*/ 15 h 28"/>
                <a:gd name="T38" fmla="*/ 34 w 50"/>
                <a:gd name="T39" fmla="*/ 14 h 28"/>
                <a:gd name="T40" fmla="*/ 35 w 50"/>
                <a:gd name="T41" fmla="*/ 18 h 28"/>
                <a:gd name="T42" fmla="*/ 27 w 50"/>
                <a:gd name="T43" fmla="*/ 19 h 28"/>
                <a:gd name="T44" fmla="*/ 34 w 50"/>
                <a:gd name="T45" fmla="*/ 17 h 28"/>
                <a:gd name="T46" fmla="*/ 33 w 50"/>
                <a:gd name="T47" fmla="*/ 13 h 28"/>
                <a:gd name="T48" fmla="*/ 36 w 50"/>
                <a:gd name="T49" fmla="*/ 13 h 28"/>
                <a:gd name="T50" fmla="*/ 33 w 50"/>
                <a:gd name="T51" fmla="*/ 3 h 28"/>
                <a:gd name="T52" fmla="*/ 25 w 50"/>
                <a:gd name="T53" fmla="*/ 19 h 28"/>
                <a:gd name="T54" fmla="*/ 16 w 50"/>
                <a:gd name="T5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6"/>
                    <a:pt x="13" y="9"/>
                    <a:pt x="13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5"/>
                    <a:pt x="16" y="0"/>
                    <a:pt x="16" y="0"/>
                  </a:cubicBezTo>
                  <a:cubicBezTo>
                    <a:pt x="7" y="0"/>
                    <a:pt x="0" y="5"/>
                    <a:pt x="0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14"/>
                    <a:pt x="43" y="7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8" y="9"/>
                    <a:pt x="37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7" y="10"/>
                    <a:pt x="33" y="3"/>
                  </a:cubicBezTo>
                  <a:cubicBezTo>
                    <a:pt x="34" y="4"/>
                    <a:pt x="33" y="15"/>
                    <a:pt x="25" y="19"/>
                  </a:cubicBezTo>
                  <a:cubicBezTo>
                    <a:pt x="25" y="19"/>
                    <a:pt x="15" y="1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69"/>
            <p:cNvSpPr>
              <a:spLocks/>
            </p:cNvSpPr>
            <p:nvPr/>
          </p:nvSpPr>
          <p:spPr bwMode="auto">
            <a:xfrm>
              <a:off x="5826126" y="2087563"/>
              <a:ext cx="22225" cy="17463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1 h 5"/>
                <a:gd name="T4" fmla="*/ 5 w 6"/>
                <a:gd name="T5" fmla="*/ 5 h 5"/>
                <a:gd name="T6" fmla="*/ 6 w 6"/>
                <a:gd name="T7" fmla="*/ 1 h 5"/>
                <a:gd name="T8" fmla="*/ 3 w 6"/>
                <a:gd name="T9" fmla="*/ 0 h 5"/>
                <a:gd name="T10" fmla="*/ 3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70"/>
            <p:cNvSpPr>
              <a:spLocks/>
            </p:cNvSpPr>
            <p:nvPr/>
          </p:nvSpPr>
          <p:spPr bwMode="auto">
            <a:xfrm>
              <a:off x="5862638" y="2093913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1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71"/>
            <p:cNvSpPr>
              <a:spLocks noEditPoints="1"/>
            </p:cNvSpPr>
            <p:nvPr/>
          </p:nvSpPr>
          <p:spPr bwMode="auto">
            <a:xfrm>
              <a:off x="5802313" y="1992313"/>
              <a:ext cx="101600" cy="95250"/>
            </a:xfrm>
            <a:custGeom>
              <a:avLst/>
              <a:gdLst>
                <a:gd name="T0" fmla="*/ 15 w 27"/>
                <a:gd name="T1" fmla="*/ 22 h 25"/>
                <a:gd name="T2" fmla="*/ 14 w 27"/>
                <a:gd name="T3" fmla="*/ 22 h 25"/>
                <a:gd name="T4" fmla="*/ 7 w 27"/>
                <a:gd name="T5" fmla="*/ 15 h 25"/>
                <a:gd name="T6" fmla="*/ 21 w 27"/>
                <a:gd name="T7" fmla="*/ 18 h 25"/>
                <a:gd name="T8" fmla="*/ 15 w 27"/>
                <a:gd name="T9" fmla="*/ 22 h 25"/>
                <a:gd name="T10" fmla="*/ 17 w 27"/>
                <a:gd name="T11" fmla="*/ 15 h 25"/>
                <a:gd name="T12" fmla="*/ 16 w 27"/>
                <a:gd name="T13" fmla="*/ 15 h 25"/>
                <a:gd name="T14" fmla="*/ 15 w 27"/>
                <a:gd name="T15" fmla="*/ 13 h 25"/>
                <a:gd name="T16" fmla="*/ 16 w 27"/>
                <a:gd name="T17" fmla="*/ 11 h 25"/>
                <a:gd name="T18" fmla="*/ 16 w 27"/>
                <a:gd name="T19" fmla="*/ 11 h 25"/>
                <a:gd name="T20" fmla="*/ 18 w 27"/>
                <a:gd name="T21" fmla="*/ 13 h 25"/>
                <a:gd name="T22" fmla="*/ 17 w 27"/>
                <a:gd name="T23" fmla="*/ 15 h 25"/>
                <a:gd name="T24" fmla="*/ 12 w 27"/>
                <a:gd name="T25" fmla="*/ 14 h 25"/>
                <a:gd name="T26" fmla="*/ 11 w 27"/>
                <a:gd name="T27" fmla="*/ 14 h 25"/>
                <a:gd name="T28" fmla="*/ 9 w 27"/>
                <a:gd name="T29" fmla="*/ 12 h 25"/>
                <a:gd name="T30" fmla="*/ 11 w 27"/>
                <a:gd name="T31" fmla="*/ 10 h 25"/>
                <a:gd name="T32" fmla="*/ 11 w 27"/>
                <a:gd name="T33" fmla="*/ 10 h 25"/>
                <a:gd name="T34" fmla="*/ 13 w 27"/>
                <a:gd name="T35" fmla="*/ 12 h 25"/>
                <a:gd name="T36" fmla="*/ 12 w 27"/>
                <a:gd name="T37" fmla="*/ 14 h 25"/>
                <a:gd name="T38" fmla="*/ 11 w 27"/>
                <a:gd name="T39" fmla="*/ 0 h 25"/>
                <a:gd name="T40" fmla="*/ 0 w 27"/>
                <a:gd name="T41" fmla="*/ 10 h 25"/>
                <a:gd name="T42" fmla="*/ 14 w 27"/>
                <a:gd name="T43" fmla="*/ 25 h 25"/>
                <a:gd name="T44" fmla="*/ 17 w 27"/>
                <a:gd name="T45" fmla="*/ 25 h 25"/>
                <a:gd name="T46" fmla="*/ 27 w 27"/>
                <a:gd name="T47" fmla="*/ 15 h 25"/>
                <a:gd name="T48" fmla="*/ 14 w 27"/>
                <a:gd name="T49" fmla="*/ 0 h 25"/>
                <a:gd name="T50" fmla="*/ 11 w 27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25">
                  <a:moveTo>
                    <a:pt x="15" y="22"/>
                  </a:moveTo>
                  <a:cubicBezTo>
                    <a:pt x="15" y="22"/>
                    <a:pt x="14" y="22"/>
                    <a:pt x="14" y="22"/>
                  </a:cubicBezTo>
                  <a:cubicBezTo>
                    <a:pt x="10" y="21"/>
                    <a:pt x="7" y="19"/>
                    <a:pt x="7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21"/>
                    <a:pt x="18" y="22"/>
                    <a:pt x="15" y="22"/>
                  </a:cubicBezTo>
                  <a:moveTo>
                    <a:pt x="17" y="15"/>
                  </a:moveTo>
                  <a:cubicBezTo>
                    <a:pt x="17" y="15"/>
                    <a:pt x="17" y="15"/>
                    <a:pt x="16" y="15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8" y="14"/>
                    <a:pt x="18" y="15"/>
                    <a:pt x="17" y="15"/>
                  </a:cubicBezTo>
                  <a:moveTo>
                    <a:pt x="12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1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3" y="11"/>
                    <a:pt x="13" y="12"/>
                  </a:cubicBezTo>
                  <a:cubicBezTo>
                    <a:pt x="13" y="13"/>
                    <a:pt x="12" y="14"/>
                    <a:pt x="12" y="14"/>
                  </a:cubicBezTo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4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3" y="25"/>
                    <a:pt x="27" y="21"/>
                    <a:pt x="27" y="15"/>
                  </a:cubicBezTo>
                  <a:cubicBezTo>
                    <a:pt x="27" y="8"/>
                    <a:pt x="21" y="2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72"/>
            <p:cNvSpPr>
              <a:spLocks/>
            </p:cNvSpPr>
            <p:nvPr/>
          </p:nvSpPr>
          <p:spPr bwMode="auto">
            <a:xfrm>
              <a:off x="6337301" y="2184400"/>
              <a:ext cx="14288" cy="60325"/>
            </a:xfrm>
            <a:custGeom>
              <a:avLst/>
              <a:gdLst>
                <a:gd name="T0" fmla="*/ 1 w 4"/>
                <a:gd name="T1" fmla="*/ 0 h 16"/>
                <a:gd name="T2" fmla="*/ 1 w 4"/>
                <a:gd name="T3" fmla="*/ 2 h 16"/>
                <a:gd name="T4" fmla="*/ 1 w 4"/>
                <a:gd name="T5" fmla="*/ 2 h 16"/>
                <a:gd name="T6" fmla="*/ 0 w 4"/>
                <a:gd name="T7" fmla="*/ 14 h 16"/>
                <a:gd name="T8" fmla="*/ 2 w 4"/>
                <a:gd name="T9" fmla="*/ 16 h 16"/>
                <a:gd name="T10" fmla="*/ 4 w 4"/>
                <a:gd name="T11" fmla="*/ 15 h 16"/>
                <a:gd name="T12" fmla="*/ 3 w 4"/>
                <a:gd name="T13" fmla="*/ 3 h 16"/>
                <a:gd name="T14" fmla="*/ 3 w 4"/>
                <a:gd name="T15" fmla="*/ 2 h 16"/>
                <a:gd name="T16" fmla="*/ 3 w 4"/>
                <a:gd name="T17" fmla="*/ 0 h 16"/>
                <a:gd name="T18" fmla="*/ 1 w 4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73"/>
            <p:cNvSpPr>
              <a:spLocks/>
            </p:cNvSpPr>
            <p:nvPr/>
          </p:nvSpPr>
          <p:spPr bwMode="auto">
            <a:xfrm>
              <a:off x="6257926" y="2181225"/>
              <a:ext cx="168275" cy="101600"/>
            </a:xfrm>
            <a:custGeom>
              <a:avLst/>
              <a:gdLst>
                <a:gd name="T0" fmla="*/ 15 w 45"/>
                <a:gd name="T1" fmla="*/ 0 h 27"/>
                <a:gd name="T2" fmla="*/ 15 w 45"/>
                <a:gd name="T3" fmla="*/ 0 h 27"/>
                <a:gd name="T4" fmla="*/ 12 w 45"/>
                <a:gd name="T5" fmla="*/ 9 h 27"/>
                <a:gd name="T6" fmla="*/ 15 w 45"/>
                <a:gd name="T7" fmla="*/ 9 h 27"/>
                <a:gd name="T8" fmla="*/ 15 w 45"/>
                <a:gd name="T9" fmla="*/ 14 h 27"/>
                <a:gd name="T10" fmla="*/ 21 w 45"/>
                <a:gd name="T11" fmla="*/ 18 h 27"/>
                <a:gd name="T12" fmla="*/ 13 w 45"/>
                <a:gd name="T13" fmla="*/ 14 h 27"/>
                <a:gd name="T14" fmla="*/ 14 w 45"/>
                <a:gd name="T15" fmla="*/ 10 h 27"/>
                <a:gd name="T16" fmla="*/ 11 w 45"/>
                <a:gd name="T17" fmla="*/ 10 h 27"/>
                <a:gd name="T18" fmla="*/ 15 w 45"/>
                <a:gd name="T19" fmla="*/ 0 h 27"/>
                <a:gd name="T20" fmla="*/ 0 w 45"/>
                <a:gd name="T21" fmla="*/ 19 h 27"/>
                <a:gd name="T22" fmla="*/ 9 w 45"/>
                <a:gd name="T23" fmla="*/ 20 h 27"/>
                <a:gd name="T24" fmla="*/ 36 w 45"/>
                <a:gd name="T25" fmla="*/ 25 h 27"/>
                <a:gd name="T26" fmla="*/ 45 w 45"/>
                <a:gd name="T27" fmla="*/ 27 h 27"/>
                <a:gd name="T28" fmla="*/ 31 w 45"/>
                <a:gd name="T29" fmla="*/ 3 h 27"/>
                <a:gd name="T30" fmla="*/ 31 w 45"/>
                <a:gd name="T31" fmla="*/ 3 h 27"/>
                <a:gd name="T32" fmla="*/ 31 w 45"/>
                <a:gd name="T33" fmla="*/ 3 h 27"/>
                <a:gd name="T34" fmla="*/ 31 w 45"/>
                <a:gd name="T35" fmla="*/ 3 h 27"/>
                <a:gd name="T36" fmla="*/ 34 w 45"/>
                <a:gd name="T37" fmla="*/ 14 h 27"/>
                <a:gd name="T38" fmla="*/ 31 w 45"/>
                <a:gd name="T39" fmla="*/ 14 h 27"/>
                <a:gd name="T40" fmla="*/ 32 w 45"/>
                <a:gd name="T41" fmla="*/ 18 h 27"/>
                <a:gd name="T42" fmla="*/ 24 w 45"/>
                <a:gd name="T43" fmla="*/ 19 h 27"/>
                <a:gd name="T44" fmla="*/ 31 w 45"/>
                <a:gd name="T45" fmla="*/ 17 h 27"/>
                <a:gd name="T46" fmla="*/ 31 w 45"/>
                <a:gd name="T47" fmla="*/ 12 h 27"/>
                <a:gd name="T48" fmla="*/ 33 w 45"/>
                <a:gd name="T49" fmla="*/ 13 h 27"/>
                <a:gd name="T50" fmla="*/ 31 w 45"/>
                <a:gd name="T51" fmla="*/ 3 h 27"/>
                <a:gd name="T52" fmla="*/ 23 w 45"/>
                <a:gd name="T53" fmla="*/ 18 h 27"/>
                <a:gd name="T54" fmla="*/ 15 w 45"/>
                <a:gd name="T5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2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6"/>
                    <a:pt x="12" y="9"/>
                    <a:pt x="12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5"/>
                    <a:pt x="14" y="0"/>
                    <a:pt x="15" y="0"/>
                  </a:cubicBezTo>
                  <a:cubicBezTo>
                    <a:pt x="6" y="1"/>
                    <a:pt x="0" y="5"/>
                    <a:pt x="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14"/>
                    <a:pt x="39" y="7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5" y="9"/>
                    <a:pt x="34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0"/>
                    <a:pt x="31" y="3"/>
                  </a:cubicBezTo>
                  <a:cubicBezTo>
                    <a:pt x="31" y="4"/>
                    <a:pt x="30" y="15"/>
                    <a:pt x="23" y="18"/>
                  </a:cubicBezTo>
                  <a:cubicBezTo>
                    <a:pt x="23" y="18"/>
                    <a:pt x="13" y="1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74"/>
            <p:cNvSpPr>
              <a:spLocks/>
            </p:cNvSpPr>
            <p:nvPr/>
          </p:nvSpPr>
          <p:spPr bwMode="auto">
            <a:xfrm>
              <a:off x="6318251" y="2181225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5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75"/>
            <p:cNvSpPr>
              <a:spLocks/>
            </p:cNvSpPr>
            <p:nvPr/>
          </p:nvSpPr>
          <p:spPr bwMode="auto">
            <a:xfrm>
              <a:off x="6348413" y="2184400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2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76"/>
            <p:cNvSpPr>
              <a:spLocks noEditPoints="1"/>
            </p:cNvSpPr>
            <p:nvPr/>
          </p:nvSpPr>
          <p:spPr bwMode="auto">
            <a:xfrm>
              <a:off x="6296026" y="2087563"/>
              <a:ext cx="93663" cy="93663"/>
            </a:xfrm>
            <a:custGeom>
              <a:avLst/>
              <a:gdLst>
                <a:gd name="T0" fmla="*/ 14 w 25"/>
                <a:gd name="T1" fmla="*/ 22 h 25"/>
                <a:gd name="T2" fmla="*/ 13 w 25"/>
                <a:gd name="T3" fmla="*/ 22 h 25"/>
                <a:gd name="T4" fmla="*/ 6 w 25"/>
                <a:gd name="T5" fmla="*/ 15 h 25"/>
                <a:gd name="T6" fmla="*/ 19 w 25"/>
                <a:gd name="T7" fmla="*/ 18 h 25"/>
                <a:gd name="T8" fmla="*/ 14 w 25"/>
                <a:gd name="T9" fmla="*/ 22 h 25"/>
                <a:gd name="T10" fmla="*/ 15 w 25"/>
                <a:gd name="T11" fmla="*/ 14 h 25"/>
                <a:gd name="T12" fmla="*/ 15 w 25"/>
                <a:gd name="T13" fmla="*/ 14 h 25"/>
                <a:gd name="T14" fmla="*/ 14 w 25"/>
                <a:gd name="T15" fmla="*/ 12 h 25"/>
                <a:gd name="T16" fmla="*/ 15 w 25"/>
                <a:gd name="T17" fmla="*/ 11 h 25"/>
                <a:gd name="T18" fmla="*/ 15 w 25"/>
                <a:gd name="T19" fmla="*/ 11 h 25"/>
                <a:gd name="T20" fmla="*/ 17 w 25"/>
                <a:gd name="T21" fmla="*/ 13 h 25"/>
                <a:gd name="T22" fmla="*/ 15 w 25"/>
                <a:gd name="T23" fmla="*/ 14 h 25"/>
                <a:gd name="T24" fmla="*/ 11 w 25"/>
                <a:gd name="T25" fmla="*/ 13 h 25"/>
                <a:gd name="T26" fmla="*/ 10 w 25"/>
                <a:gd name="T27" fmla="*/ 13 h 25"/>
                <a:gd name="T28" fmla="*/ 9 w 25"/>
                <a:gd name="T29" fmla="*/ 11 h 25"/>
                <a:gd name="T30" fmla="*/ 10 w 25"/>
                <a:gd name="T31" fmla="*/ 10 h 25"/>
                <a:gd name="T32" fmla="*/ 10 w 25"/>
                <a:gd name="T33" fmla="*/ 10 h 25"/>
                <a:gd name="T34" fmla="*/ 12 w 25"/>
                <a:gd name="T35" fmla="*/ 12 h 25"/>
                <a:gd name="T36" fmla="*/ 11 w 25"/>
                <a:gd name="T37" fmla="*/ 13 h 25"/>
                <a:gd name="T38" fmla="*/ 10 w 25"/>
                <a:gd name="T39" fmla="*/ 0 h 25"/>
                <a:gd name="T40" fmla="*/ 0 w 25"/>
                <a:gd name="T41" fmla="*/ 10 h 25"/>
                <a:gd name="T42" fmla="*/ 13 w 25"/>
                <a:gd name="T43" fmla="*/ 25 h 25"/>
                <a:gd name="T44" fmla="*/ 15 w 25"/>
                <a:gd name="T45" fmla="*/ 25 h 25"/>
                <a:gd name="T46" fmla="*/ 25 w 25"/>
                <a:gd name="T47" fmla="*/ 15 h 25"/>
                <a:gd name="T48" fmla="*/ 13 w 25"/>
                <a:gd name="T49" fmla="*/ 1 h 25"/>
                <a:gd name="T50" fmla="*/ 10 w 25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25">
                  <a:moveTo>
                    <a:pt x="14" y="22"/>
                  </a:moveTo>
                  <a:cubicBezTo>
                    <a:pt x="14" y="22"/>
                    <a:pt x="13" y="22"/>
                    <a:pt x="13" y="22"/>
                  </a:cubicBezTo>
                  <a:cubicBezTo>
                    <a:pt x="10" y="21"/>
                    <a:pt x="7" y="18"/>
                    <a:pt x="6" y="15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0"/>
                    <a:pt x="17" y="22"/>
                    <a:pt x="14" y="22"/>
                  </a:cubicBezTo>
                  <a:moveTo>
                    <a:pt x="15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3"/>
                  </a:cubicBezTo>
                  <a:cubicBezTo>
                    <a:pt x="17" y="14"/>
                    <a:pt x="16" y="14"/>
                    <a:pt x="15" y="14"/>
                  </a:cubicBezTo>
                  <a:moveTo>
                    <a:pt x="11" y="13"/>
                  </a:move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3"/>
                    <a:pt x="13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21" y="25"/>
                    <a:pt x="25" y="21"/>
                    <a:pt x="25" y="15"/>
                  </a:cubicBezTo>
                  <a:cubicBezTo>
                    <a:pt x="25" y="8"/>
                    <a:pt x="20" y="2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77"/>
            <p:cNvSpPr>
              <a:spLocks/>
            </p:cNvSpPr>
            <p:nvPr/>
          </p:nvSpPr>
          <p:spPr bwMode="auto">
            <a:xfrm>
              <a:off x="5634038" y="2278063"/>
              <a:ext cx="25400" cy="98425"/>
            </a:xfrm>
            <a:custGeom>
              <a:avLst/>
              <a:gdLst>
                <a:gd name="T0" fmla="*/ 2 w 7"/>
                <a:gd name="T1" fmla="*/ 0 h 26"/>
                <a:gd name="T2" fmla="*/ 1 w 7"/>
                <a:gd name="T3" fmla="*/ 3 h 26"/>
                <a:gd name="T4" fmla="*/ 2 w 7"/>
                <a:gd name="T5" fmla="*/ 4 h 26"/>
                <a:gd name="T6" fmla="*/ 0 w 7"/>
                <a:gd name="T7" fmla="*/ 22 h 26"/>
                <a:gd name="T8" fmla="*/ 4 w 7"/>
                <a:gd name="T9" fmla="*/ 26 h 26"/>
                <a:gd name="T10" fmla="*/ 7 w 7"/>
                <a:gd name="T11" fmla="*/ 23 h 26"/>
                <a:gd name="T12" fmla="*/ 6 w 7"/>
                <a:gd name="T13" fmla="*/ 5 h 26"/>
                <a:gd name="T14" fmla="*/ 6 w 7"/>
                <a:gd name="T15" fmla="*/ 4 h 26"/>
                <a:gd name="T16" fmla="*/ 5 w 7"/>
                <a:gd name="T17" fmla="*/ 1 h 26"/>
                <a:gd name="T18" fmla="*/ 2 w 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2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78"/>
            <p:cNvSpPr>
              <a:spLocks/>
            </p:cNvSpPr>
            <p:nvPr/>
          </p:nvSpPr>
          <p:spPr bwMode="auto">
            <a:xfrm>
              <a:off x="5502276" y="2274888"/>
              <a:ext cx="285750" cy="153988"/>
            </a:xfrm>
            <a:custGeom>
              <a:avLst/>
              <a:gdLst>
                <a:gd name="T0" fmla="*/ 25 w 76"/>
                <a:gd name="T1" fmla="*/ 0 h 41"/>
                <a:gd name="T2" fmla="*/ 25 w 76"/>
                <a:gd name="T3" fmla="*/ 0 h 41"/>
                <a:gd name="T4" fmla="*/ 21 w 76"/>
                <a:gd name="T5" fmla="*/ 14 h 41"/>
                <a:gd name="T6" fmla="*/ 25 w 76"/>
                <a:gd name="T7" fmla="*/ 15 h 41"/>
                <a:gd name="T8" fmla="*/ 25 w 76"/>
                <a:gd name="T9" fmla="*/ 21 h 41"/>
                <a:gd name="T10" fmla="*/ 36 w 76"/>
                <a:gd name="T11" fmla="*/ 28 h 41"/>
                <a:gd name="T12" fmla="*/ 23 w 76"/>
                <a:gd name="T13" fmla="*/ 23 h 41"/>
                <a:gd name="T14" fmla="*/ 24 w 76"/>
                <a:gd name="T15" fmla="*/ 16 h 41"/>
                <a:gd name="T16" fmla="*/ 20 w 76"/>
                <a:gd name="T17" fmla="*/ 16 h 41"/>
                <a:gd name="T18" fmla="*/ 25 w 76"/>
                <a:gd name="T19" fmla="*/ 0 h 41"/>
                <a:gd name="T20" fmla="*/ 0 w 76"/>
                <a:gd name="T21" fmla="*/ 30 h 41"/>
                <a:gd name="T22" fmla="*/ 16 w 76"/>
                <a:gd name="T23" fmla="*/ 32 h 41"/>
                <a:gd name="T24" fmla="*/ 61 w 76"/>
                <a:gd name="T25" fmla="*/ 39 h 41"/>
                <a:gd name="T26" fmla="*/ 76 w 76"/>
                <a:gd name="T27" fmla="*/ 41 h 41"/>
                <a:gd name="T28" fmla="*/ 52 w 76"/>
                <a:gd name="T29" fmla="*/ 4 h 41"/>
                <a:gd name="T30" fmla="*/ 52 w 76"/>
                <a:gd name="T31" fmla="*/ 4 h 41"/>
                <a:gd name="T32" fmla="*/ 52 w 76"/>
                <a:gd name="T33" fmla="*/ 4 h 41"/>
                <a:gd name="T34" fmla="*/ 52 w 76"/>
                <a:gd name="T35" fmla="*/ 4 h 41"/>
                <a:gd name="T36" fmla="*/ 57 w 76"/>
                <a:gd name="T37" fmla="*/ 22 h 41"/>
                <a:gd name="T38" fmla="*/ 53 w 76"/>
                <a:gd name="T39" fmla="*/ 21 h 41"/>
                <a:gd name="T40" fmla="*/ 54 w 76"/>
                <a:gd name="T41" fmla="*/ 28 h 41"/>
                <a:gd name="T42" fmla="*/ 41 w 76"/>
                <a:gd name="T43" fmla="*/ 29 h 41"/>
                <a:gd name="T44" fmla="*/ 52 w 76"/>
                <a:gd name="T45" fmla="*/ 26 h 41"/>
                <a:gd name="T46" fmla="*/ 52 w 76"/>
                <a:gd name="T47" fmla="*/ 19 h 41"/>
                <a:gd name="T48" fmla="*/ 56 w 76"/>
                <a:gd name="T49" fmla="*/ 20 h 41"/>
                <a:gd name="T50" fmla="*/ 52 w 76"/>
                <a:gd name="T51" fmla="*/ 4 h 41"/>
                <a:gd name="T52" fmla="*/ 39 w 76"/>
                <a:gd name="T53" fmla="*/ 29 h 41"/>
                <a:gd name="T54" fmla="*/ 25 w 76"/>
                <a:gd name="T5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41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0" y="9"/>
                    <a:pt x="21" y="14"/>
                    <a:pt x="21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8"/>
                    <a:pt x="25" y="1"/>
                    <a:pt x="25" y="0"/>
                  </a:cubicBezTo>
                  <a:cubicBezTo>
                    <a:pt x="11" y="1"/>
                    <a:pt x="0" y="9"/>
                    <a:pt x="0" y="3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21"/>
                    <a:pt x="66" y="10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9" y="14"/>
                    <a:pt x="57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7" y="15"/>
                    <a:pt x="52" y="4"/>
                  </a:cubicBezTo>
                  <a:cubicBezTo>
                    <a:pt x="52" y="7"/>
                    <a:pt x="51" y="23"/>
                    <a:pt x="39" y="29"/>
                  </a:cubicBezTo>
                  <a:cubicBezTo>
                    <a:pt x="39" y="29"/>
                    <a:pt x="23" y="16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79"/>
            <p:cNvSpPr>
              <a:spLocks/>
            </p:cNvSpPr>
            <p:nvPr/>
          </p:nvSpPr>
          <p:spPr bwMode="auto">
            <a:xfrm>
              <a:off x="5600701" y="2271713"/>
              <a:ext cx="36513" cy="25400"/>
            </a:xfrm>
            <a:custGeom>
              <a:avLst/>
              <a:gdLst>
                <a:gd name="T0" fmla="*/ 5 w 10"/>
                <a:gd name="T1" fmla="*/ 0 h 7"/>
                <a:gd name="T2" fmla="*/ 0 w 10"/>
                <a:gd name="T3" fmla="*/ 1 h 7"/>
                <a:gd name="T4" fmla="*/ 9 w 10"/>
                <a:gd name="T5" fmla="*/ 7 h 7"/>
                <a:gd name="T6" fmla="*/ 10 w 10"/>
                <a:gd name="T7" fmla="*/ 2 h 7"/>
                <a:gd name="T8" fmla="*/ 6 w 10"/>
                <a:gd name="T9" fmla="*/ 0 h 7"/>
                <a:gd name="T10" fmla="*/ 5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5" y="0"/>
                  </a:moveTo>
                  <a:cubicBezTo>
                    <a:pt x="3" y="0"/>
                    <a:pt x="0" y="1"/>
                    <a:pt x="0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4"/>
                    <a:pt x="10" y="2"/>
                    <a:pt x="10" y="2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80"/>
            <p:cNvSpPr>
              <a:spLocks/>
            </p:cNvSpPr>
            <p:nvPr/>
          </p:nvSpPr>
          <p:spPr bwMode="auto">
            <a:xfrm>
              <a:off x="5656263" y="2282825"/>
              <a:ext cx="38100" cy="22225"/>
            </a:xfrm>
            <a:custGeom>
              <a:avLst/>
              <a:gdLst>
                <a:gd name="T0" fmla="*/ 5 w 10"/>
                <a:gd name="T1" fmla="*/ 0 h 6"/>
                <a:gd name="T2" fmla="*/ 3 w 10"/>
                <a:gd name="T3" fmla="*/ 0 h 6"/>
                <a:gd name="T4" fmla="*/ 0 w 10"/>
                <a:gd name="T5" fmla="*/ 0 h 6"/>
                <a:gd name="T6" fmla="*/ 2 w 10"/>
                <a:gd name="T7" fmla="*/ 6 h 6"/>
                <a:gd name="T8" fmla="*/ 10 w 10"/>
                <a:gd name="T9" fmla="*/ 2 h 6"/>
                <a:gd name="T10" fmla="*/ 5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2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81"/>
            <p:cNvSpPr>
              <a:spLocks noEditPoints="1"/>
            </p:cNvSpPr>
            <p:nvPr/>
          </p:nvSpPr>
          <p:spPr bwMode="auto">
            <a:xfrm>
              <a:off x="5570538" y="2132013"/>
              <a:ext cx="153988" cy="139700"/>
            </a:xfrm>
            <a:custGeom>
              <a:avLst/>
              <a:gdLst>
                <a:gd name="T0" fmla="*/ 23 w 41"/>
                <a:gd name="T1" fmla="*/ 33 h 37"/>
                <a:gd name="T2" fmla="*/ 21 w 41"/>
                <a:gd name="T3" fmla="*/ 32 h 37"/>
                <a:gd name="T4" fmla="*/ 10 w 41"/>
                <a:gd name="T5" fmla="*/ 23 h 37"/>
                <a:gd name="T6" fmla="*/ 32 w 41"/>
                <a:gd name="T7" fmla="*/ 27 h 37"/>
                <a:gd name="T8" fmla="*/ 23 w 41"/>
                <a:gd name="T9" fmla="*/ 33 h 37"/>
                <a:gd name="T10" fmla="*/ 25 w 41"/>
                <a:gd name="T11" fmla="*/ 21 h 37"/>
                <a:gd name="T12" fmla="*/ 25 w 41"/>
                <a:gd name="T13" fmla="*/ 21 h 37"/>
                <a:gd name="T14" fmla="*/ 22 w 41"/>
                <a:gd name="T15" fmla="*/ 18 h 37"/>
                <a:gd name="T16" fmla="*/ 24 w 41"/>
                <a:gd name="T17" fmla="*/ 16 h 37"/>
                <a:gd name="T18" fmla="*/ 25 w 41"/>
                <a:gd name="T19" fmla="*/ 16 h 37"/>
                <a:gd name="T20" fmla="*/ 27 w 41"/>
                <a:gd name="T21" fmla="*/ 19 h 37"/>
                <a:gd name="T22" fmla="*/ 25 w 41"/>
                <a:gd name="T23" fmla="*/ 21 h 37"/>
                <a:gd name="T24" fmla="*/ 17 w 41"/>
                <a:gd name="T25" fmla="*/ 20 h 37"/>
                <a:gd name="T26" fmla="*/ 17 w 41"/>
                <a:gd name="T27" fmla="*/ 20 h 37"/>
                <a:gd name="T28" fmla="*/ 14 w 41"/>
                <a:gd name="T29" fmla="*/ 17 h 37"/>
                <a:gd name="T30" fmla="*/ 16 w 41"/>
                <a:gd name="T31" fmla="*/ 15 h 37"/>
                <a:gd name="T32" fmla="*/ 17 w 41"/>
                <a:gd name="T33" fmla="*/ 15 h 37"/>
                <a:gd name="T34" fmla="*/ 19 w 41"/>
                <a:gd name="T35" fmla="*/ 18 h 37"/>
                <a:gd name="T36" fmla="*/ 17 w 41"/>
                <a:gd name="T37" fmla="*/ 20 h 37"/>
                <a:gd name="T38" fmla="*/ 17 w 41"/>
                <a:gd name="T39" fmla="*/ 0 h 37"/>
                <a:gd name="T40" fmla="*/ 0 w 41"/>
                <a:gd name="T41" fmla="*/ 15 h 37"/>
                <a:gd name="T42" fmla="*/ 21 w 41"/>
                <a:gd name="T43" fmla="*/ 37 h 37"/>
                <a:gd name="T44" fmla="*/ 24 w 41"/>
                <a:gd name="T45" fmla="*/ 37 h 37"/>
                <a:gd name="T46" fmla="*/ 41 w 41"/>
                <a:gd name="T47" fmla="*/ 22 h 37"/>
                <a:gd name="T48" fmla="*/ 21 w 41"/>
                <a:gd name="T49" fmla="*/ 0 h 37"/>
                <a:gd name="T50" fmla="*/ 17 w 41"/>
                <a:gd name="T5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37">
                  <a:moveTo>
                    <a:pt x="23" y="33"/>
                  </a:moveTo>
                  <a:cubicBezTo>
                    <a:pt x="22" y="33"/>
                    <a:pt x="21" y="33"/>
                    <a:pt x="21" y="32"/>
                  </a:cubicBezTo>
                  <a:cubicBezTo>
                    <a:pt x="15" y="32"/>
                    <a:pt x="11" y="27"/>
                    <a:pt x="10" y="23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0" y="30"/>
                    <a:pt x="27" y="33"/>
                    <a:pt x="23" y="33"/>
                  </a:cubicBezTo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3" y="21"/>
                    <a:pt x="22" y="20"/>
                    <a:pt x="22" y="18"/>
                  </a:cubicBezTo>
                  <a:cubicBezTo>
                    <a:pt x="22" y="17"/>
                    <a:pt x="23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6" y="16"/>
                    <a:pt x="27" y="18"/>
                    <a:pt x="27" y="19"/>
                  </a:cubicBezTo>
                  <a:cubicBezTo>
                    <a:pt x="27" y="20"/>
                    <a:pt x="26" y="21"/>
                    <a:pt x="25" y="21"/>
                  </a:cubicBezTo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5" y="15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5"/>
                    <a:pt x="19" y="16"/>
                    <a:pt x="19" y="18"/>
                  </a:cubicBezTo>
                  <a:cubicBezTo>
                    <a:pt x="19" y="19"/>
                    <a:pt x="18" y="20"/>
                    <a:pt x="17" y="20"/>
                  </a:cubicBezTo>
                  <a:moveTo>
                    <a:pt x="17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5"/>
                    <a:pt x="9" y="35"/>
                    <a:pt x="21" y="37"/>
                  </a:cubicBezTo>
                  <a:cubicBezTo>
                    <a:pt x="22" y="37"/>
                    <a:pt x="23" y="37"/>
                    <a:pt x="24" y="37"/>
                  </a:cubicBezTo>
                  <a:cubicBezTo>
                    <a:pt x="34" y="37"/>
                    <a:pt x="41" y="31"/>
                    <a:pt x="41" y="22"/>
                  </a:cubicBezTo>
                  <a:cubicBezTo>
                    <a:pt x="41" y="12"/>
                    <a:pt x="32" y="2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82"/>
            <p:cNvSpPr>
              <a:spLocks/>
            </p:cNvSpPr>
            <p:nvPr/>
          </p:nvSpPr>
          <p:spPr bwMode="auto">
            <a:xfrm>
              <a:off x="6502401" y="2425700"/>
              <a:ext cx="22225" cy="85725"/>
            </a:xfrm>
            <a:custGeom>
              <a:avLst/>
              <a:gdLst>
                <a:gd name="T0" fmla="*/ 2 w 6"/>
                <a:gd name="T1" fmla="*/ 0 h 23"/>
                <a:gd name="T2" fmla="*/ 1 w 6"/>
                <a:gd name="T3" fmla="*/ 3 h 23"/>
                <a:gd name="T4" fmla="*/ 2 w 6"/>
                <a:gd name="T5" fmla="*/ 3 h 23"/>
                <a:gd name="T6" fmla="*/ 0 w 6"/>
                <a:gd name="T7" fmla="*/ 20 h 23"/>
                <a:gd name="T8" fmla="*/ 3 w 6"/>
                <a:gd name="T9" fmla="*/ 23 h 23"/>
                <a:gd name="T10" fmla="*/ 6 w 6"/>
                <a:gd name="T11" fmla="*/ 21 h 23"/>
                <a:gd name="T12" fmla="*/ 5 w 6"/>
                <a:gd name="T13" fmla="*/ 4 h 23"/>
                <a:gd name="T14" fmla="*/ 5 w 6"/>
                <a:gd name="T15" fmla="*/ 3 h 23"/>
                <a:gd name="T16" fmla="*/ 4 w 6"/>
                <a:gd name="T17" fmla="*/ 0 h 23"/>
                <a:gd name="T18" fmla="*/ 2 w 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3">
                  <a:moveTo>
                    <a:pt x="2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83"/>
            <p:cNvSpPr>
              <a:spLocks/>
            </p:cNvSpPr>
            <p:nvPr/>
          </p:nvSpPr>
          <p:spPr bwMode="auto">
            <a:xfrm>
              <a:off x="6389688" y="2420938"/>
              <a:ext cx="244475" cy="139700"/>
            </a:xfrm>
            <a:custGeom>
              <a:avLst/>
              <a:gdLst>
                <a:gd name="T0" fmla="*/ 22 w 65"/>
                <a:gd name="T1" fmla="*/ 0 h 37"/>
                <a:gd name="T2" fmla="*/ 22 w 65"/>
                <a:gd name="T3" fmla="*/ 0 h 37"/>
                <a:gd name="T4" fmla="*/ 18 w 65"/>
                <a:gd name="T5" fmla="*/ 13 h 37"/>
                <a:gd name="T6" fmla="*/ 22 w 65"/>
                <a:gd name="T7" fmla="*/ 13 h 37"/>
                <a:gd name="T8" fmla="*/ 21 w 65"/>
                <a:gd name="T9" fmla="*/ 19 h 37"/>
                <a:gd name="T10" fmla="*/ 31 w 65"/>
                <a:gd name="T11" fmla="*/ 26 h 37"/>
                <a:gd name="T12" fmla="*/ 20 w 65"/>
                <a:gd name="T13" fmla="*/ 21 h 37"/>
                <a:gd name="T14" fmla="*/ 20 w 65"/>
                <a:gd name="T15" fmla="*/ 15 h 37"/>
                <a:gd name="T16" fmla="*/ 17 w 65"/>
                <a:gd name="T17" fmla="*/ 14 h 37"/>
                <a:gd name="T18" fmla="*/ 22 w 65"/>
                <a:gd name="T19" fmla="*/ 0 h 37"/>
                <a:gd name="T20" fmla="*/ 0 w 65"/>
                <a:gd name="T21" fmla="*/ 27 h 37"/>
                <a:gd name="T22" fmla="*/ 14 w 65"/>
                <a:gd name="T23" fmla="*/ 29 h 37"/>
                <a:gd name="T24" fmla="*/ 52 w 65"/>
                <a:gd name="T25" fmla="*/ 35 h 37"/>
                <a:gd name="T26" fmla="*/ 65 w 65"/>
                <a:gd name="T27" fmla="*/ 37 h 37"/>
                <a:gd name="T28" fmla="*/ 44 w 65"/>
                <a:gd name="T29" fmla="*/ 3 h 37"/>
                <a:gd name="T30" fmla="*/ 44 w 65"/>
                <a:gd name="T31" fmla="*/ 3 h 37"/>
                <a:gd name="T32" fmla="*/ 44 w 65"/>
                <a:gd name="T33" fmla="*/ 3 h 37"/>
                <a:gd name="T34" fmla="*/ 44 w 65"/>
                <a:gd name="T35" fmla="*/ 3 h 37"/>
                <a:gd name="T36" fmla="*/ 49 w 65"/>
                <a:gd name="T37" fmla="*/ 20 h 37"/>
                <a:gd name="T38" fmla="*/ 45 w 65"/>
                <a:gd name="T39" fmla="*/ 19 h 37"/>
                <a:gd name="T40" fmla="*/ 46 w 65"/>
                <a:gd name="T41" fmla="*/ 25 h 37"/>
                <a:gd name="T42" fmla="*/ 35 w 65"/>
                <a:gd name="T43" fmla="*/ 26 h 37"/>
                <a:gd name="T44" fmla="*/ 44 w 65"/>
                <a:gd name="T45" fmla="*/ 23 h 37"/>
                <a:gd name="T46" fmla="*/ 44 w 65"/>
                <a:gd name="T47" fmla="*/ 17 h 37"/>
                <a:gd name="T48" fmla="*/ 48 w 65"/>
                <a:gd name="T49" fmla="*/ 18 h 37"/>
                <a:gd name="T50" fmla="*/ 44 w 65"/>
                <a:gd name="T51" fmla="*/ 3 h 37"/>
                <a:gd name="T52" fmla="*/ 33 w 65"/>
                <a:gd name="T53" fmla="*/ 26 h 37"/>
                <a:gd name="T54" fmla="*/ 22 w 65"/>
                <a:gd name="T5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" h="3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8"/>
                    <a:pt x="18" y="13"/>
                    <a:pt x="18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7"/>
                    <a:pt x="21" y="0"/>
                    <a:pt x="22" y="0"/>
                  </a:cubicBezTo>
                  <a:cubicBezTo>
                    <a:pt x="9" y="1"/>
                    <a:pt x="0" y="8"/>
                    <a:pt x="0" y="2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18"/>
                    <a:pt x="56" y="9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50" y="12"/>
                    <a:pt x="49" y="2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9" y="14"/>
                    <a:pt x="44" y="3"/>
                  </a:cubicBezTo>
                  <a:cubicBezTo>
                    <a:pt x="44" y="5"/>
                    <a:pt x="44" y="21"/>
                    <a:pt x="33" y="26"/>
                  </a:cubicBezTo>
                  <a:cubicBezTo>
                    <a:pt x="33" y="26"/>
                    <a:pt x="19" y="15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84"/>
            <p:cNvSpPr>
              <a:spLocks/>
            </p:cNvSpPr>
            <p:nvPr/>
          </p:nvSpPr>
          <p:spPr bwMode="auto">
            <a:xfrm>
              <a:off x="6475413" y="2417763"/>
              <a:ext cx="30163" cy="22225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0 h 6"/>
                <a:gd name="T4" fmla="*/ 7 w 8"/>
                <a:gd name="T5" fmla="*/ 6 h 6"/>
                <a:gd name="T6" fmla="*/ 8 w 8"/>
                <a:gd name="T7" fmla="*/ 1 h 6"/>
                <a:gd name="T8" fmla="*/ 4 w 8"/>
                <a:gd name="T9" fmla="*/ 0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3"/>
                    <a:pt x="8" y="1"/>
                    <a:pt x="8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85"/>
            <p:cNvSpPr>
              <a:spLocks/>
            </p:cNvSpPr>
            <p:nvPr/>
          </p:nvSpPr>
          <p:spPr bwMode="auto">
            <a:xfrm>
              <a:off x="6521451" y="2425700"/>
              <a:ext cx="28575" cy="19050"/>
            </a:xfrm>
            <a:custGeom>
              <a:avLst/>
              <a:gdLst>
                <a:gd name="T0" fmla="*/ 4 w 8"/>
                <a:gd name="T1" fmla="*/ 0 h 5"/>
                <a:gd name="T2" fmla="*/ 2 w 8"/>
                <a:gd name="T3" fmla="*/ 0 h 5"/>
                <a:gd name="T4" fmla="*/ 0 w 8"/>
                <a:gd name="T5" fmla="*/ 0 h 5"/>
                <a:gd name="T6" fmla="*/ 1 w 8"/>
                <a:gd name="T7" fmla="*/ 5 h 5"/>
                <a:gd name="T8" fmla="*/ 8 w 8"/>
                <a:gd name="T9" fmla="*/ 2 h 5"/>
                <a:gd name="T10" fmla="*/ 4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4" y="0"/>
                    <a:pt x="4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1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86"/>
            <p:cNvSpPr>
              <a:spLocks noEditPoints="1"/>
            </p:cNvSpPr>
            <p:nvPr/>
          </p:nvSpPr>
          <p:spPr bwMode="auto">
            <a:xfrm>
              <a:off x="6445251" y="2286000"/>
              <a:ext cx="131763" cy="131763"/>
            </a:xfrm>
            <a:custGeom>
              <a:avLst/>
              <a:gdLst>
                <a:gd name="T0" fmla="*/ 20 w 35"/>
                <a:gd name="T1" fmla="*/ 30 h 35"/>
                <a:gd name="T2" fmla="*/ 18 w 35"/>
                <a:gd name="T3" fmla="*/ 30 h 35"/>
                <a:gd name="T4" fmla="*/ 9 w 35"/>
                <a:gd name="T5" fmla="*/ 22 h 35"/>
                <a:gd name="T6" fmla="*/ 27 w 35"/>
                <a:gd name="T7" fmla="*/ 25 h 35"/>
                <a:gd name="T8" fmla="*/ 20 w 35"/>
                <a:gd name="T9" fmla="*/ 30 h 35"/>
                <a:gd name="T10" fmla="*/ 22 w 35"/>
                <a:gd name="T11" fmla="*/ 20 h 35"/>
                <a:gd name="T12" fmla="*/ 21 w 35"/>
                <a:gd name="T13" fmla="*/ 20 h 35"/>
                <a:gd name="T14" fmla="*/ 19 w 35"/>
                <a:gd name="T15" fmla="*/ 17 h 35"/>
                <a:gd name="T16" fmla="*/ 21 w 35"/>
                <a:gd name="T17" fmla="*/ 15 h 35"/>
                <a:gd name="T18" fmla="*/ 21 w 35"/>
                <a:gd name="T19" fmla="*/ 15 h 35"/>
                <a:gd name="T20" fmla="*/ 24 w 35"/>
                <a:gd name="T21" fmla="*/ 18 h 35"/>
                <a:gd name="T22" fmla="*/ 22 w 35"/>
                <a:gd name="T23" fmla="*/ 20 h 35"/>
                <a:gd name="T24" fmla="*/ 15 w 35"/>
                <a:gd name="T25" fmla="*/ 19 h 35"/>
                <a:gd name="T26" fmla="*/ 15 w 35"/>
                <a:gd name="T27" fmla="*/ 19 h 35"/>
                <a:gd name="T28" fmla="*/ 12 w 35"/>
                <a:gd name="T29" fmla="*/ 16 h 35"/>
                <a:gd name="T30" fmla="*/ 14 w 35"/>
                <a:gd name="T31" fmla="*/ 14 h 35"/>
                <a:gd name="T32" fmla="*/ 15 w 35"/>
                <a:gd name="T33" fmla="*/ 14 h 35"/>
                <a:gd name="T34" fmla="*/ 17 w 35"/>
                <a:gd name="T35" fmla="*/ 17 h 35"/>
                <a:gd name="T36" fmla="*/ 15 w 35"/>
                <a:gd name="T37" fmla="*/ 19 h 35"/>
                <a:gd name="T38" fmla="*/ 15 w 35"/>
                <a:gd name="T39" fmla="*/ 0 h 35"/>
                <a:gd name="T40" fmla="*/ 0 w 35"/>
                <a:gd name="T41" fmla="*/ 14 h 35"/>
                <a:gd name="T42" fmla="*/ 18 w 35"/>
                <a:gd name="T43" fmla="*/ 35 h 35"/>
                <a:gd name="T44" fmla="*/ 21 w 35"/>
                <a:gd name="T45" fmla="*/ 35 h 35"/>
                <a:gd name="T46" fmla="*/ 35 w 35"/>
                <a:gd name="T47" fmla="*/ 21 h 35"/>
                <a:gd name="T48" fmla="*/ 18 w 35"/>
                <a:gd name="T49" fmla="*/ 0 h 35"/>
                <a:gd name="T50" fmla="*/ 15 w 35"/>
                <a:gd name="T5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35">
                  <a:moveTo>
                    <a:pt x="20" y="30"/>
                  </a:moveTo>
                  <a:cubicBezTo>
                    <a:pt x="19" y="30"/>
                    <a:pt x="18" y="30"/>
                    <a:pt x="18" y="30"/>
                  </a:cubicBezTo>
                  <a:cubicBezTo>
                    <a:pt x="13" y="30"/>
                    <a:pt x="10" y="26"/>
                    <a:pt x="9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8"/>
                    <a:pt x="23" y="30"/>
                    <a:pt x="20" y="30"/>
                  </a:cubicBezTo>
                  <a:moveTo>
                    <a:pt x="22" y="20"/>
                  </a:moveTo>
                  <a:cubicBezTo>
                    <a:pt x="22" y="20"/>
                    <a:pt x="21" y="20"/>
                    <a:pt x="21" y="20"/>
                  </a:cubicBezTo>
                  <a:cubicBezTo>
                    <a:pt x="20" y="20"/>
                    <a:pt x="19" y="18"/>
                    <a:pt x="19" y="17"/>
                  </a:cubicBezTo>
                  <a:cubicBezTo>
                    <a:pt x="19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4" y="17"/>
                    <a:pt x="24" y="18"/>
                  </a:cubicBezTo>
                  <a:cubicBezTo>
                    <a:pt x="24" y="19"/>
                    <a:pt x="23" y="20"/>
                    <a:pt x="22" y="20"/>
                  </a:cubicBezTo>
                  <a:moveTo>
                    <a:pt x="15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6" y="14"/>
                    <a:pt x="17" y="16"/>
                    <a:pt x="17" y="17"/>
                  </a:cubicBezTo>
                  <a:cubicBezTo>
                    <a:pt x="17" y="18"/>
                    <a:pt x="16" y="19"/>
                    <a:pt x="15" y="19"/>
                  </a:cubicBezTo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4"/>
                    <a:pt x="8" y="33"/>
                    <a:pt x="18" y="35"/>
                  </a:cubicBezTo>
                  <a:cubicBezTo>
                    <a:pt x="19" y="35"/>
                    <a:pt x="20" y="35"/>
                    <a:pt x="21" y="35"/>
                  </a:cubicBezTo>
                  <a:cubicBezTo>
                    <a:pt x="29" y="35"/>
                    <a:pt x="35" y="29"/>
                    <a:pt x="35" y="21"/>
                  </a:cubicBezTo>
                  <a:cubicBezTo>
                    <a:pt x="35" y="11"/>
                    <a:pt x="28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87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88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89"/>
            <p:cNvSpPr>
              <a:spLocks/>
            </p:cNvSpPr>
            <p:nvPr/>
          </p:nvSpPr>
          <p:spPr bwMode="auto">
            <a:xfrm>
              <a:off x="4652963" y="4967288"/>
              <a:ext cx="57150" cy="184150"/>
            </a:xfrm>
            <a:custGeom>
              <a:avLst/>
              <a:gdLst>
                <a:gd name="T0" fmla="*/ 11 w 15"/>
                <a:gd name="T1" fmla="*/ 0 h 49"/>
                <a:gd name="T2" fmla="*/ 5 w 15"/>
                <a:gd name="T3" fmla="*/ 0 h 49"/>
                <a:gd name="T4" fmla="*/ 3 w 15"/>
                <a:gd name="T5" fmla="*/ 7 h 49"/>
                <a:gd name="T6" fmla="*/ 4 w 15"/>
                <a:gd name="T7" fmla="*/ 8 h 49"/>
                <a:gd name="T8" fmla="*/ 0 w 15"/>
                <a:gd name="T9" fmla="*/ 43 h 49"/>
                <a:gd name="T10" fmla="*/ 8 w 15"/>
                <a:gd name="T11" fmla="*/ 49 h 49"/>
                <a:gd name="T12" fmla="*/ 15 w 15"/>
                <a:gd name="T13" fmla="*/ 42 h 49"/>
                <a:gd name="T14" fmla="*/ 12 w 15"/>
                <a:gd name="T15" fmla="*/ 7 h 49"/>
                <a:gd name="T16" fmla="*/ 13 w 15"/>
                <a:gd name="T17" fmla="*/ 6 h 49"/>
                <a:gd name="T18" fmla="*/ 11 w 15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9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3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6"/>
                    <a:pt x="13" y="3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90"/>
            <p:cNvSpPr>
              <a:spLocks/>
            </p:cNvSpPr>
            <p:nvPr/>
          </p:nvSpPr>
          <p:spPr bwMode="auto">
            <a:xfrm>
              <a:off x="4370388" y="4964113"/>
              <a:ext cx="601663" cy="277813"/>
            </a:xfrm>
            <a:custGeom>
              <a:avLst/>
              <a:gdLst>
                <a:gd name="T0" fmla="*/ 110 w 160"/>
                <a:gd name="T1" fmla="*/ 0 h 74"/>
                <a:gd name="T2" fmla="*/ 110 w 160"/>
                <a:gd name="T3" fmla="*/ 0 h 74"/>
                <a:gd name="T4" fmla="*/ 110 w 160"/>
                <a:gd name="T5" fmla="*/ 0 h 74"/>
                <a:gd name="T6" fmla="*/ 110 w 160"/>
                <a:gd name="T7" fmla="*/ 0 h 74"/>
                <a:gd name="T8" fmla="*/ 121 w 160"/>
                <a:gd name="T9" fmla="*/ 32 h 74"/>
                <a:gd name="T10" fmla="*/ 112 w 160"/>
                <a:gd name="T11" fmla="*/ 32 h 74"/>
                <a:gd name="T12" fmla="*/ 115 w 160"/>
                <a:gd name="T13" fmla="*/ 44 h 74"/>
                <a:gd name="T14" fmla="*/ 88 w 160"/>
                <a:gd name="T15" fmla="*/ 53 h 74"/>
                <a:gd name="T16" fmla="*/ 110 w 160"/>
                <a:gd name="T17" fmla="*/ 41 h 74"/>
                <a:gd name="T18" fmla="*/ 109 w 160"/>
                <a:gd name="T19" fmla="*/ 29 h 74"/>
                <a:gd name="T20" fmla="*/ 119 w 160"/>
                <a:gd name="T21" fmla="*/ 29 h 74"/>
                <a:gd name="T22" fmla="*/ 110 w 160"/>
                <a:gd name="T23" fmla="*/ 0 h 74"/>
                <a:gd name="T24" fmla="*/ 83 w 160"/>
                <a:gd name="T25" fmla="*/ 54 h 74"/>
                <a:gd name="T26" fmla="*/ 54 w 160"/>
                <a:gd name="T27" fmla="*/ 4 h 74"/>
                <a:gd name="T28" fmla="*/ 54 w 160"/>
                <a:gd name="T29" fmla="*/ 4 h 74"/>
                <a:gd name="T30" fmla="*/ 45 w 160"/>
                <a:gd name="T31" fmla="*/ 34 h 74"/>
                <a:gd name="T32" fmla="*/ 54 w 160"/>
                <a:gd name="T33" fmla="*/ 33 h 74"/>
                <a:gd name="T34" fmla="*/ 53 w 160"/>
                <a:gd name="T35" fmla="*/ 46 h 74"/>
                <a:gd name="T36" fmla="*/ 76 w 160"/>
                <a:gd name="T37" fmla="*/ 54 h 74"/>
                <a:gd name="T38" fmla="*/ 49 w 160"/>
                <a:gd name="T39" fmla="*/ 49 h 74"/>
                <a:gd name="T40" fmla="*/ 51 w 160"/>
                <a:gd name="T41" fmla="*/ 37 h 74"/>
                <a:gd name="T42" fmla="*/ 42 w 160"/>
                <a:gd name="T43" fmla="*/ 38 h 74"/>
                <a:gd name="T44" fmla="*/ 54 w 160"/>
                <a:gd name="T45" fmla="*/ 4 h 74"/>
                <a:gd name="T46" fmla="*/ 0 w 160"/>
                <a:gd name="T47" fmla="*/ 74 h 74"/>
                <a:gd name="T48" fmla="*/ 35 w 160"/>
                <a:gd name="T49" fmla="*/ 71 h 74"/>
                <a:gd name="T50" fmla="*/ 128 w 160"/>
                <a:gd name="T51" fmla="*/ 63 h 74"/>
                <a:gd name="T52" fmla="*/ 160 w 160"/>
                <a:gd name="T53" fmla="*/ 60 h 74"/>
                <a:gd name="T54" fmla="*/ 110 w 160"/>
                <a:gd name="T5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0" h="74">
                  <a:moveTo>
                    <a:pt x="110" y="0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24" y="16"/>
                    <a:pt x="121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21" y="19"/>
                    <a:pt x="110" y="0"/>
                  </a:cubicBezTo>
                  <a:cubicBezTo>
                    <a:pt x="110" y="5"/>
                    <a:pt x="109" y="37"/>
                    <a:pt x="83" y="54"/>
                  </a:cubicBezTo>
                  <a:cubicBezTo>
                    <a:pt x="83" y="54"/>
                    <a:pt x="49" y="37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2" y="25"/>
                    <a:pt x="45" y="34"/>
                    <a:pt x="45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9" y="23"/>
                    <a:pt x="53" y="6"/>
                    <a:pt x="54" y="4"/>
                  </a:cubicBezTo>
                  <a:cubicBezTo>
                    <a:pt x="23" y="13"/>
                    <a:pt x="0" y="33"/>
                    <a:pt x="0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21"/>
                    <a:pt x="139" y="5"/>
                    <a:pt x="1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91"/>
            <p:cNvSpPr>
              <a:spLocks/>
            </p:cNvSpPr>
            <p:nvPr/>
          </p:nvSpPr>
          <p:spPr bwMode="auto">
            <a:xfrm>
              <a:off x="4584701" y="4964113"/>
              <a:ext cx="79375" cy="44450"/>
            </a:xfrm>
            <a:custGeom>
              <a:avLst/>
              <a:gdLst>
                <a:gd name="T0" fmla="*/ 10 w 21"/>
                <a:gd name="T1" fmla="*/ 0 h 12"/>
                <a:gd name="T2" fmla="*/ 0 w 21"/>
                <a:gd name="T3" fmla="*/ 3 h 12"/>
                <a:gd name="T4" fmla="*/ 17 w 21"/>
                <a:gd name="T5" fmla="*/ 12 h 12"/>
                <a:gd name="T6" fmla="*/ 21 w 21"/>
                <a:gd name="T7" fmla="*/ 1 h 12"/>
                <a:gd name="T8" fmla="*/ 20 w 21"/>
                <a:gd name="T9" fmla="*/ 1 h 12"/>
                <a:gd name="T10" fmla="*/ 10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0" y="0"/>
                  </a:moveTo>
                  <a:cubicBezTo>
                    <a:pt x="6" y="1"/>
                    <a:pt x="0" y="3"/>
                    <a:pt x="0" y="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6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1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92"/>
            <p:cNvSpPr>
              <a:spLocks/>
            </p:cNvSpPr>
            <p:nvPr/>
          </p:nvSpPr>
          <p:spPr bwMode="auto">
            <a:xfrm>
              <a:off x="4697413" y="4956175"/>
              <a:ext cx="79375" cy="49213"/>
            </a:xfrm>
            <a:custGeom>
              <a:avLst/>
              <a:gdLst>
                <a:gd name="T0" fmla="*/ 11 w 21"/>
                <a:gd name="T1" fmla="*/ 0 h 13"/>
                <a:gd name="T2" fmla="*/ 11 w 21"/>
                <a:gd name="T3" fmla="*/ 0 h 13"/>
                <a:gd name="T4" fmla="*/ 0 w 21"/>
                <a:gd name="T5" fmla="*/ 2 h 13"/>
                <a:gd name="T6" fmla="*/ 4 w 21"/>
                <a:gd name="T7" fmla="*/ 13 h 13"/>
                <a:gd name="T8" fmla="*/ 21 w 21"/>
                <a:gd name="T9" fmla="*/ 2 h 13"/>
                <a:gd name="T10" fmla="*/ 11 w 21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8" y="2"/>
                    <a:pt x="0" y="2"/>
                  </a:cubicBezTo>
                  <a:cubicBezTo>
                    <a:pt x="0" y="2"/>
                    <a:pt x="5" y="6"/>
                    <a:pt x="4" y="1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5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93"/>
            <p:cNvSpPr>
              <a:spLocks noEditPoints="1"/>
            </p:cNvSpPr>
            <p:nvPr/>
          </p:nvSpPr>
          <p:spPr bwMode="auto">
            <a:xfrm>
              <a:off x="4518026" y="4678363"/>
              <a:ext cx="322263" cy="274638"/>
            </a:xfrm>
            <a:custGeom>
              <a:avLst/>
              <a:gdLst>
                <a:gd name="T0" fmla="*/ 41 w 86"/>
                <a:gd name="T1" fmla="*/ 63 h 73"/>
                <a:gd name="T2" fmla="*/ 20 w 86"/>
                <a:gd name="T3" fmla="*/ 50 h 73"/>
                <a:gd name="T4" fmla="*/ 66 w 86"/>
                <a:gd name="T5" fmla="*/ 47 h 73"/>
                <a:gd name="T6" fmla="*/ 43 w 86"/>
                <a:gd name="T7" fmla="*/ 63 h 73"/>
                <a:gd name="T8" fmla="*/ 41 w 86"/>
                <a:gd name="T9" fmla="*/ 63 h 73"/>
                <a:gd name="T10" fmla="*/ 34 w 86"/>
                <a:gd name="T11" fmla="*/ 41 h 73"/>
                <a:gd name="T12" fmla="*/ 29 w 86"/>
                <a:gd name="T13" fmla="*/ 36 h 73"/>
                <a:gd name="T14" fmla="*/ 35 w 86"/>
                <a:gd name="T15" fmla="*/ 31 h 73"/>
                <a:gd name="T16" fmla="*/ 35 w 86"/>
                <a:gd name="T17" fmla="*/ 31 h 73"/>
                <a:gd name="T18" fmla="*/ 41 w 86"/>
                <a:gd name="T19" fmla="*/ 35 h 73"/>
                <a:gd name="T20" fmla="*/ 35 w 86"/>
                <a:gd name="T21" fmla="*/ 41 h 73"/>
                <a:gd name="T22" fmla="*/ 34 w 86"/>
                <a:gd name="T23" fmla="*/ 41 h 73"/>
                <a:gd name="T24" fmla="*/ 51 w 86"/>
                <a:gd name="T25" fmla="*/ 40 h 73"/>
                <a:gd name="T26" fmla="*/ 46 w 86"/>
                <a:gd name="T27" fmla="*/ 35 h 73"/>
                <a:gd name="T28" fmla="*/ 51 w 86"/>
                <a:gd name="T29" fmla="*/ 30 h 73"/>
                <a:gd name="T30" fmla="*/ 52 w 86"/>
                <a:gd name="T31" fmla="*/ 30 h 73"/>
                <a:gd name="T32" fmla="*/ 57 w 86"/>
                <a:gd name="T33" fmla="*/ 35 h 73"/>
                <a:gd name="T34" fmla="*/ 51 w 86"/>
                <a:gd name="T35" fmla="*/ 40 h 73"/>
                <a:gd name="T36" fmla="*/ 51 w 86"/>
                <a:gd name="T37" fmla="*/ 40 h 73"/>
                <a:gd name="T38" fmla="*/ 45 w 86"/>
                <a:gd name="T39" fmla="*/ 0 h 73"/>
                <a:gd name="T40" fmla="*/ 43 w 86"/>
                <a:gd name="T41" fmla="*/ 0 h 73"/>
                <a:gd name="T42" fmla="*/ 0 w 86"/>
                <a:gd name="T43" fmla="*/ 39 h 73"/>
                <a:gd name="T44" fmla="*/ 40 w 86"/>
                <a:gd name="T45" fmla="*/ 73 h 73"/>
                <a:gd name="T46" fmla="*/ 43 w 86"/>
                <a:gd name="T47" fmla="*/ 72 h 73"/>
                <a:gd name="T48" fmla="*/ 86 w 86"/>
                <a:gd name="T49" fmla="*/ 34 h 73"/>
                <a:gd name="T50" fmla="*/ 45 w 86"/>
                <a:gd name="T5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73">
                  <a:moveTo>
                    <a:pt x="41" y="63"/>
                  </a:moveTo>
                  <a:cubicBezTo>
                    <a:pt x="31" y="63"/>
                    <a:pt x="22" y="58"/>
                    <a:pt x="20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4" y="56"/>
                    <a:pt x="54" y="63"/>
                    <a:pt x="43" y="63"/>
                  </a:cubicBezTo>
                  <a:cubicBezTo>
                    <a:pt x="43" y="63"/>
                    <a:pt x="42" y="63"/>
                    <a:pt x="41" y="63"/>
                  </a:cubicBezTo>
                  <a:moveTo>
                    <a:pt x="34" y="41"/>
                  </a:moveTo>
                  <a:cubicBezTo>
                    <a:pt x="31" y="41"/>
                    <a:pt x="29" y="39"/>
                    <a:pt x="29" y="36"/>
                  </a:cubicBezTo>
                  <a:cubicBezTo>
                    <a:pt x="29" y="33"/>
                    <a:pt x="32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8" y="31"/>
                    <a:pt x="41" y="33"/>
                    <a:pt x="41" y="35"/>
                  </a:cubicBezTo>
                  <a:cubicBezTo>
                    <a:pt x="41" y="38"/>
                    <a:pt x="38" y="40"/>
                    <a:pt x="35" y="41"/>
                  </a:cubicBezTo>
                  <a:cubicBezTo>
                    <a:pt x="35" y="41"/>
                    <a:pt x="35" y="41"/>
                    <a:pt x="34" y="41"/>
                  </a:cubicBezTo>
                  <a:moveTo>
                    <a:pt x="51" y="40"/>
                  </a:moveTo>
                  <a:cubicBezTo>
                    <a:pt x="48" y="40"/>
                    <a:pt x="46" y="38"/>
                    <a:pt x="46" y="35"/>
                  </a:cubicBezTo>
                  <a:cubicBezTo>
                    <a:pt x="46" y="32"/>
                    <a:pt x="48" y="30"/>
                    <a:pt x="51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30"/>
                    <a:pt x="57" y="32"/>
                    <a:pt x="57" y="35"/>
                  </a:cubicBezTo>
                  <a:cubicBezTo>
                    <a:pt x="57" y="37"/>
                    <a:pt x="55" y="39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moveTo>
                    <a:pt x="45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19" y="1"/>
                    <a:pt x="0" y="18"/>
                    <a:pt x="0" y="39"/>
                  </a:cubicBezTo>
                  <a:cubicBezTo>
                    <a:pt x="0" y="58"/>
                    <a:pt x="18" y="73"/>
                    <a:pt x="40" y="73"/>
                  </a:cubicBezTo>
                  <a:cubicBezTo>
                    <a:pt x="41" y="73"/>
                    <a:pt x="42" y="73"/>
                    <a:pt x="43" y="72"/>
                  </a:cubicBezTo>
                  <a:cubicBezTo>
                    <a:pt x="67" y="71"/>
                    <a:pt x="86" y="54"/>
                    <a:pt x="86" y="34"/>
                  </a:cubicBezTo>
                  <a:cubicBezTo>
                    <a:pt x="86" y="15"/>
                    <a:pt x="68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94"/>
            <p:cNvSpPr>
              <a:spLocks/>
            </p:cNvSpPr>
            <p:nvPr/>
          </p:nvSpPr>
          <p:spPr bwMode="auto">
            <a:xfrm>
              <a:off x="4787901" y="4422775"/>
              <a:ext cx="615950" cy="661988"/>
            </a:xfrm>
            <a:custGeom>
              <a:avLst/>
              <a:gdLst>
                <a:gd name="T0" fmla="*/ 146 w 164"/>
                <a:gd name="T1" fmla="*/ 0 h 176"/>
                <a:gd name="T2" fmla="*/ 145 w 164"/>
                <a:gd name="T3" fmla="*/ 0 h 176"/>
                <a:gd name="T4" fmla="*/ 20 w 164"/>
                <a:gd name="T5" fmla="*/ 3 h 176"/>
                <a:gd name="T6" fmla="*/ 0 w 164"/>
                <a:gd name="T7" fmla="*/ 21 h 176"/>
                <a:gd name="T8" fmla="*/ 0 w 164"/>
                <a:gd name="T9" fmla="*/ 69 h 176"/>
                <a:gd name="T10" fmla="*/ 8 w 164"/>
                <a:gd name="T11" fmla="*/ 74 h 176"/>
                <a:gd name="T12" fmla="*/ 8 w 164"/>
                <a:gd name="T13" fmla="*/ 21 h 176"/>
                <a:gd name="T14" fmla="*/ 20 w 164"/>
                <a:gd name="T15" fmla="*/ 10 h 176"/>
                <a:gd name="T16" fmla="*/ 145 w 164"/>
                <a:gd name="T17" fmla="*/ 7 h 176"/>
                <a:gd name="T18" fmla="*/ 146 w 164"/>
                <a:gd name="T19" fmla="*/ 7 h 176"/>
                <a:gd name="T20" fmla="*/ 157 w 164"/>
                <a:gd name="T21" fmla="*/ 17 h 176"/>
                <a:gd name="T22" fmla="*/ 157 w 164"/>
                <a:gd name="T23" fmla="*/ 151 h 176"/>
                <a:gd name="T24" fmla="*/ 145 w 164"/>
                <a:gd name="T25" fmla="*/ 162 h 176"/>
                <a:gd name="T26" fmla="*/ 50 w 164"/>
                <a:gd name="T27" fmla="*/ 169 h 176"/>
                <a:gd name="T28" fmla="*/ 53 w 164"/>
                <a:gd name="T29" fmla="*/ 176 h 176"/>
                <a:gd name="T30" fmla="*/ 145 w 164"/>
                <a:gd name="T31" fmla="*/ 169 h 176"/>
                <a:gd name="T32" fmla="*/ 164 w 164"/>
                <a:gd name="T33" fmla="*/ 151 h 176"/>
                <a:gd name="T34" fmla="*/ 164 w 164"/>
                <a:gd name="T35" fmla="*/ 16 h 176"/>
                <a:gd name="T36" fmla="*/ 146 w 164"/>
                <a:gd name="T3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4" h="176"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9" y="3"/>
                    <a:pt x="0" y="11"/>
                    <a:pt x="0" y="2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70"/>
                    <a:pt x="5" y="72"/>
                    <a:pt x="8" y="74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"/>
                    <a:pt x="14" y="10"/>
                    <a:pt x="20" y="10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5" y="7"/>
                    <a:pt x="146" y="7"/>
                    <a:pt x="146" y="7"/>
                  </a:cubicBezTo>
                  <a:cubicBezTo>
                    <a:pt x="152" y="7"/>
                    <a:pt x="157" y="11"/>
                    <a:pt x="157" y="17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57"/>
                    <a:pt x="152" y="162"/>
                    <a:pt x="145" y="162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51" y="171"/>
                    <a:pt x="52" y="173"/>
                    <a:pt x="53" y="176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6" y="168"/>
                    <a:pt x="164" y="160"/>
                    <a:pt x="164" y="15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7"/>
                    <a:pt x="156" y="0"/>
                    <a:pt x="1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95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96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97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98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99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00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01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02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Rectangle 103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Rectangle 104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05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06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07"/>
            <p:cNvSpPr>
              <a:spLocks/>
            </p:cNvSpPr>
            <p:nvPr/>
          </p:nvSpPr>
          <p:spPr bwMode="auto">
            <a:xfrm>
              <a:off x="7907338" y="2944813"/>
              <a:ext cx="11113" cy="36513"/>
            </a:xfrm>
            <a:custGeom>
              <a:avLst/>
              <a:gdLst>
                <a:gd name="T0" fmla="*/ 1 w 3"/>
                <a:gd name="T1" fmla="*/ 0 h 10"/>
                <a:gd name="T2" fmla="*/ 1 w 3"/>
                <a:gd name="T3" fmla="*/ 2 h 10"/>
                <a:gd name="T4" fmla="*/ 1 w 3"/>
                <a:gd name="T5" fmla="*/ 2 h 10"/>
                <a:gd name="T6" fmla="*/ 0 w 3"/>
                <a:gd name="T7" fmla="*/ 9 h 10"/>
                <a:gd name="T8" fmla="*/ 2 w 3"/>
                <a:gd name="T9" fmla="*/ 10 h 10"/>
                <a:gd name="T10" fmla="*/ 3 w 3"/>
                <a:gd name="T11" fmla="*/ 9 h 10"/>
                <a:gd name="T12" fmla="*/ 2 w 3"/>
                <a:gd name="T13" fmla="*/ 2 h 10"/>
                <a:gd name="T14" fmla="*/ 2 w 3"/>
                <a:gd name="T15" fmla="*/ 2 h 10"/>
                <a:gd name="T16" fmla="*/ 2 w 3"/>
                <a:gd name="T17" fmla="*/ 0 h 10"/>
                <a:gd name="T18" fmla="*/ 1 w 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08"/>
            <p:cNvSpPr>
              <a:spLocks/>
            </p:cNvSpPr>
            <p:nvPr/>
          </p:nvSpPr>
          <p:spPr bwMode="auto">
            <a:xfrm>
              <a:off x="7866063" y="2944813"/>
              <a:ext cx="93663" cy="60325"/>
            </a:xfrm>
            <a:custGeom>
              <a:avLst/>
              <a:gdLst>
                <a:gd name="T0" fmla="*/ 8 w 25"/>
                <a:gd name="T1" fmla="*/ 0 h 16"/>
                <a:gd name="T2" fmla="*/ 8 w 25"/>
                <a:gd name="T3" fmla="*/ 0 h 16"/>
                <a:gd name="T4" fmla="*/ 7 w 25"/>
                <a:gd name="T5" fmla="*/ 6 h 16"/>
                <a:gd name="T6" fmla="*/ 8 w 25"/>
                <a:gd name="T7" fmla="*/ 6 h 16"/>
                <a:gd name="T8" fmla="*/ 8 w 25"/>
                <a:gd name="T9" fmla="*/ 9 h 16"/>
                <a:gd name="T10" fmla="*/ 12 w 25"/>
                <a:gd name="T11" fmla="*/ 11 h 16"/>
                <a:gd name="T12" fmla="*/ 7 w 25"/>
                <a:gd name="T13" fmla="*/ 9 h 16"/>
                <a:gd name="T14" fmla="*/ 8 w 25"/>
                <a:gd name="T15" fmla="*/ 7 h 16"/>
                <a:gd name="T16" fmla="*/ 6 w 25"/>
                <a:gd name="T17" fmla="*/ 7 h 16"/>
                <a:gd name="T18" fmla="*/ 8 w 25"/>
                <a:gd name="T19" fmla="*/ 0 h 16"/>
                <a:gd name="T20" fmla="*/ 0 w 25"/>
                <a:gd name="T21" fmla="*/ 12 h 16"/>
                <a:gd name="T22" fmla="*/ 5 w 25"/>
                <a:gd name="T23" fmla="*/ 13 h 16"/>
                <a:gd name="T24" fmla="*/ 20 w 25"/>
                <a:gd name="T25" fmla="*/ 15 h 16"/>
                <a:gd name="T26" fmla="*/ 25 w 25"/>
                <a:gd name="T27" fmla="*/ 16 h 16"/>
                <a:gd name="T28" fmla="*/ 17 w 25"/>
                <a:gd name="T29" fmla="*/ 1 h 16"/>
                <a:gd name="T30" fmla="*/ 17 w 25"/>
                <a:gd name="T31" fmla="*/ 1 h 16"/>
                <a:gd name="T32" fmla="*/ 17 w 25"/>
                <a:gd name="T33" fmla="*/ 1 h 16"/>
                <a:gd name="T34" fmla="*/ 17 w 25"/>
                <a:gd name="T35" fmla="*/ 1 h 16"/>
                <a:gd name="T36" fmla="*/ 18 w 25"/>
                <a:gd name="T37" fmla="*/ 8 h 16"/>
                <a:gd name="T38" fmla="*/ 17 w 25"/>
                <a:gd name="T39" fmla="*/ 8 h 16"/>
                <a:gd name="T40" fmla="*/ 17 w 25"/>
                <a:gd name="T41" fmla="*/ 10 h 16"/>
                <a:gd name="T42" fmla="*/ 13 w 25"/>
                <a:gd name="T43" fmla="*/ 11 h 16"/>
                <a:gd name="T44" fmla="*/ 17 w 25"/>
                <a:gd name="T45" fmla="*/ 10 h 16"/>
                <a:gd name="T46" fmla="*/ 17 w 25"/>
                <a:gd name="T47" fmla="*/ 7 h 16"/>
                <a:gd name="T48" fmla="*/ 18 w 25"/>
                <a:gd name="T49" fmla="*/ 7 h 16"/>
                <a:gd name="T50" fmla="*/ 17 w 25"/>
                <a:gd name="T51" fmla="*/ 1 h 16"/>
                <a:gd name="T52" fmla="*/ 13 w 25"/>
                <a:gd name="T53" fmla="*/ 11 h 16"/>
                <a:gd name="T54" fmla="*/ 8 w 25"/>
                <a:gd name="T5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6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3"/>
                    <a:pt x="8" y="0"/>
                    <a:pt x="8" y="0"/>
                  </a:cubicBezTo>
                  <a:cubicBezTo>
                    <a:pt x="3" y="1"/>
                    <a:pt x="0" y="4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6"/>
                    <a:pt x="17" y="1"/>
                  </a:cubicBezTo>
                  <a:cubicBezTo>
                    <a:pt x="17" y="2"/>
                    <a:pt x="17" y="9"/>
                    <a:pt x="13" y="11"/>
                  </a:cubicBezTo>
                  <a:cubicBezTo>
                    <a:pt x="13" y="11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09"/>
            <p:cNvSpPr>
              <a:spLocks/>
            </p:cNvSpPr>
            <p:nvPr/>
          </p:nvSpPr>
          <p:spPr bwMode="auto">
            <a:xfrm>
              <a:off x="7899401" y="2944813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10"/>
            <p:cNvSpPr>
              <a:spLocks/>
            </p:cNvSpPr>
            <p:nvPr/>
          </p:nvSpPr>
          <p:spPr bwMode="auto">
            <a:xfrm>
              <a:off x="7915276" y="2944813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11"/>
            <p:cNvSpPr>
              <a:spLocks noEditPoints="1"/>
            </p:cNvSpPr>
            <p:nvPr/>
          </p:nvSpPr>
          <p:spPr bwMode="auto">
            <a:xfrm>
              <a:off x="7888288" y="2884488"/>
              <a:ext cx="49213" cy="55563"/>
            </a:xfrm>
            <a:custGeom>
              <a:avLst/>
              <a:gdLst>
                <a:gd name="T0" fmla="*/ 7 w 13"/>
                <a:gd name="T1" fmla="*/ 13 h 15"/>
                <a:gd name="T2" fmla="*/ 6 w 13"/>
                <a:gd name="T3" fmla="*/ 13 h 15"/>
                <a:gd name="T4" fmla="*/ 3 w 13"/>
                <a:gd name="T5" fmla="*/ 10 h 15"/>
                <a:gd name="T6" fmla="*/ 10 w 13"/>
                <a:gd name="T7" fmla="*/ 11 h 15"/>
                <a:gd name="T8" fmla="*/ 7 w 13"/>
                <a:gd name="T9" fmla="*/ 13 h 15"/>
                <a:gd name="T10" fmla="*/ 8 w 13"/>
                <a:gd name="T11" fmla="*/ 9 h 15"/>
                <a:gd name="T12" fmla="*/ 8 w 13"/>
                <a:gd name="T13" fmla="*/ 9 h 15"/>
                <a:gd name="T14" fmla="*/ 7 w 13"/>
                <a:gd name="T15" fmla="*/ 8 h 15"/>
                <a:gd name="T16" fmla="*/ 8 w 13"/>
                <a:gd name="T17" fmla="*/ 7 h 15"/>
                <a:gd name="T18" fmla="*/ 8 w 13"/>
                <a:gd name="T19" fmla="*/ 7 h 15"/>
                <a:gd name="T20" fmla="*/ 9 w 13"/>
                <a:gd name="T21" fmla="*/ 8 h 15"/>
                <a:gd name="T22" fmla="*/ 8 w 13"/>
                <a:gd name="T23" fmla="*/ 9 h 15"/>
                <a:gd name="T24" fmla="*/ 5 w 13"/>
                <a:gd name="T25" fmla="*/ 8 h 15"/>
                <a:gd name="T26" fmla="*/ 5 w 13"/>
                <a:gd name="T27" fmla="*/ 8 h 15"/>
                <a:gd name="T28" fmla="*/ 4 w 13"/>
                <a:gd name="T29" fmla="*/ 7 h 15"/>
                <a:gd name="T30" fmla="*/ 5 w 13"/>
                <a:gd name="T31" fmla="*/ 6 h 15"/>
                <a:gd name="T32" fmla="*/ 5 w 13"/>
                <a:gd name="T33" fmla="*/ 6 h 15"/>
                <a:gd name="T34" fmla="*/ 6 w 13"/>
                <a:gd name="T35" fmla="*/ 8 h 15"/>
                <a:gd name="T36" fmla="*/ 5 w 13"/>
                <a:gd name="T37" fmla="*/ 8 h 15"/>
                <a:gd name="T38" fmla="*/ 6 w 13"/>
                <a:gd name="T39" fmla="*/ 0 h 15"/>
                <a:gd name="T40" fmla="*/ 0 w 13"/>
                <a:gd name="T41" fmla="*/ 7 h 15"/>
                <a:gd name="T42" fmla="*/ 6 w 13"/>
                <a:gd name="T43" fmla="*/ 15 h 15"/>
                <a:gd name="T44" fmla="*/ 7 w 13"/>
                <a:gd name="T45" fmla="*/ 15 h 15"/>
                <a:gd name="T46" fmla="*/ 13 w 13"/>
                <a:gd name="T47" fmla="*/ 9 h 15"/>
                <a:gd name="T48" fmla="*/ 6 w 13"/>
                <a:gd name="T49" fmla="*/ 0 h 15"/>
                <a:gd name="T50" fmla="*/ 6 w 13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5">
                  <a:moveTo>
                    <a:pt x="7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8" y="13"/>
                    <a:pt x="7" y="13"/>
                  </a:cubicBezTo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3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3" y="13"/>
                    <a:pt x="13" y="9"/>
                  </a:cubicBezTo>
                  <a:cubicBezTo>
                    <a:pt x="13" y="5"/>
                    <a:pt x="10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12"/>
            <p:cNvSpPr>
              <a:spLocks/>
            </p:cNvSpPr>
            <p:nvPr/>
          </p:nvSpPr>
          <p:spPr bwMode="auto">
            <a:xfrm>
              <a:off x="8053388" y="2917825"/>
              <a:ext cx="4763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13"/>
            <p:cNvSpPr>
              <a:spLocks/>
            </p:cNvSpPr>
            <p:nvPr/>
          </p:nvSpPr>
          <p:spPr bwMode="auto">
            <a:xfrm>
              <a:off x="8027988" y="2917825"/>
              <a:ext cx="55563" cy="38100"/>
            </a:xfrm>
            <a:custGeom>
              <a:avLst/>
              <a:gdLst>
                <a:gd name="T0" fmla="*/ 5 w 15"/>
                <a:gd name="T1" fmla="*/ 0 h 10"/>
                <a:gd name="T2" fmla="*/ 5 w 15"/>
                <a:gd name="T3" fmla="*/ 0 h 10"/>
                <a:gd name="T4" fmla="*/ 4 w 15"/>
                <a:gd name="T5" fmla="*/ 4 h 10"/>
                <a:gd name="T6" fmla="*/ 5 w 15"/>
                <a:gd name="T7" fmla="*/ 4 h 10"/>
                <a:gd name="T8" fmla="*/ 5 w 15"/>
                <a:gd name="T9" fmla="*/ 5 h 10"/>
                <a:gd name="T10" fmla="*/ 7 w 15"/>
                <a:gd name="T11" fmla="*/ 7 h 10"/>
                <a:gd name="T12" fmla="*/ 5 w 15"/>
                <a:gd name="T13" fmla="*/ 6 h 10"/>
                <a:gd name="T14" fmla="*/ 5 w 15"/>
                <a:gd name="T15" fmla="*/ 4 h 10"/>
                <a:gd name="T16" fmla="*/ 4 w 15"/>
                <a:gd name="T17" fmla="*/ 4 h 10"/>
                <a:gd name="T18" fmla="*/ 5 w 15"/>
                <a:gd name="T19" fmla="*/ 0 h 10"/>
                <a:gd name="T20" fmla="*/ 0 w 15"/>
                <a:gd name="T21" fmla="*/ 8 h 10"/>
                <a:gd name="T22" fmla="*/ 3 w 15"/>
                <a:gd name="T23" fmla="*/ 8 h 10"/>
                <a:gd name="T24" fmla="*/ 12 w 15"/>
                <a:gd name="T25" fmla="*/ 9 h 10"/>
                <a:gd name="T26" fmla="*/ 15 w 15"/>
                <a:gd name="T27" fmla="*/ 10 h 10"/>
                <a:gd name="T28" fmla="*/ 10 w 15"/>
                <a:gd name="T29" fmla="*/ 1 h 10"/>
                <a:gd name="T30" fmla="*/ 10 w 15"/>
                <a:gd name="T31" fmla="*/ 1 h 10"/>
                <a:gd name="T32" fmla="*/ 10 w 15"/>
                <a:gd name="T33" fmla="*/ 1 h 10"/>
                <a:gd name="T34" fmla="*/ 10 w 15"/>
                <a:gd name="T35" fmla="*/ 1 h 10"/>
                <a:gd name="T36" fmla="*/ 11 w 15"/>
                <a:gd name="T37" fmla="*/ 5 h 10"/>
                <a:gd name="T38" fmla="*/ 10 w 15"/>
                <a:gd name="T39" fmla="*/ 5 h 10"/>
                <a:gd name="T40" fmla="*/ 11 w 15"/>
                <a:gd name="T41" fmla="*/ 6 h 10"/>
                <a:gd name="T42" fmla="*/ 8 w 15"/>
                <a:gd name="T43" fmla="*/ 7 h 10"/>
                <a:gd name="T44" fmla="*/ 10 w 15"/>
                <a:gd name="T45" fmla="*/ 6 h 10"/>
                <a:gd name="T46" fmla="*/ 10 w 15"/>
                <a:gd name="T47" fmla="*/ 4 h 10"/>
                <a:gd name="T48" fmla="*/ 11 w 15"/>
                <a:gd name="T49" fmla="*/ 5 h 10"/>
                <a:gd name="T50" fmla="*/ 10 w 15"/>
                <a:gd name="T51" fmla="*/ 1 h 10"/>
                <a:gd name="T52" fmla="*/ 8 w 15"/>
                <a:gd name="T53" fmla="*/ 7 h 10"/>
                <a:gd name="T54" fmla="*/ 5 w 15"/>
                <a:gd name="T5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2" y="1"/>
                    <a:pt x="0" y="2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4"/>
                    <a:pt x="13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3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10" y="1"/>
                    <a:pt x="10" y="5"/>
                    <a:pt x="8" y="7"/>
                  </a:cubicBezTo>
                  <a:cubicBezTo>
                    <a:pt x="8" y="7"/>
                    <a:pt x="5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14"/>
            <p:cNvSpPr>
              <a:spLocks/>
            </p:cNvSpPr>
            <p:nvPr/>
          </p:nvSpPr>
          <p:spPr bwMode="auto">
            <a:xfrm>
              <a:off x="8047038" y="2917825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15"/>
            <p:cNvSpPr>
              <a:spLocks/>
            </p:cNvSpPr>
            <p:nvPr/>
          </p:nvSpPr>
          <p:spPr bwMode="auto">
            <a:xfrm>
              <a:off x="8058151" y="2917825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16"/>
            <p:cNvSpPr>
              <a:spLocks noEditPoints="1"/>
            </p:cNvSpPr>
            <p:nvPr/>
          </p:nvSpPr>
          <p:spPr bwMode="auto">
            <a:xfrm>
              <a:off x="8042276" y="2879725"/>
              <a:ext cx="30163" cy="38100"/>
            </a:xfrm>
            <a:custGeom>
              <a:avLst/>
              <a:gdLst>
                <a:gd name="T0" fmla="*/ 4 w 8"/>
                <a:gd name="T1" fmla="*/ 8 h 10"/>
                <a:gd name="T2" fmla="*/ 4 w 8"/>
                <a:gd name="T3" fmla="*/ 8 h 10"/>
                <a:gd name="T4" fmla="*/ 1 w 8"/>
                <a:gd name="T5" fmla="*/ 6 h 10"/>
                <a:gd name="T6" fmla="*/ 6 w 8"/>
                <a:gd name="T7" fmla="*/ 7 h 10"/>
                <a:gd name="T8" fmla="*/ 4 w 8"/>
                <a:gd name="T9" fmla="*/ 8 h 10"/>
                <a:gd name="T10" fmla="*/ 4 w 8"/>
                <a:gd name="T11" fmla="*/ 6 h 10"/>
                <a:gd name="T12" fmla="*/ 4 w 8"/>
                <a:gd name="T13" fmla="*/ 5 h 10"/>
                <a:gd name="T14" fmla="*/ 4 w 8"/>
                <a:gd name="T15" fmla="*/ 4 h 10"/>
                <a:gd name="T16" fmla="*/ 5 w 8"/>
                <a:gd name="T17" fmla="*/ 5 h 10"/>
                <a:gd name="T18" fmla="*/ 4 w 8"/>
                <a:gd name="T19" fmla="*/ 6 h 10"/>
                <a:gd name="T20" fmla="*/ 3 w 8"/>
                <a:gd name="T21" fmla="*/ 5 h 10"/>
                <a:gd name="T22" fmla="*/ 2 w 8"/>
                <a:gd name="T23" fmla="*/ 5 h 10"/>
                <a:gd name="T24" fmla="*/ 3 w 8"/>
                <a:gd name="T25" fmla="*/ 4 h 10"/>
                <a:gd name="T26" fmla="*/ 3 w 8"/>
                <a:gd name="T27" fmla="*/ 5 h 10"/>
                <a:gd name="T28" fmla="*/ 3 w 8"/>
                <a:gd name="T29" fmla="*/ 5 h 10"/>
                <a:gd name="T30" fmla="*/ 3 w 8"/>
                <a:gd name="T31" fmla="*/ 0 h 10"/>
                <a:gd name="T32" fmla="*/ 0 w 8"/>
                <a:gd name="T33" fmla="*/ 4 h 10"/>
                <a:gd name="T34" fmla="*/ 4 w 8"/>
                <a:gd name="T35" fmla="*/ 10 h 10"/>
                <a:gd name="T36" fmla="*/ 4 w 8"/>
                <a:gd name="T37" fmla="*/ 10 h 10"/>
                <a:gd name="T38" fmla="*/ 8 w 8"/>
                <a:gd name="T39" fmla="*/ 6 h 10"/>
                <a:gd name="T40" fmla="*/ 4 w 8"/>
                <a:gd name="T41" fmla="*/ 0 h 10"/>
                <a:gd name="T42" fmla="*/ 3 w 8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4" y="8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8" y="8"/>
                    <a:pt x="8" y="6"/>
                  </a:cubicBezTo>
                  <a:cubicBezTo>
                    <a:pt x="8" y="3"/>
                    <a:pt x="6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17"/>
            <p:cNvSpPr>
              <a:spLocks noEditPoints="1"/>
            </p:cNvSpPr>
            <p:nvPr/>
          </p:nvSpPr>
          <p:spPr bwMode="auto">
            <a:xfrm>
              <a:off x="7805738" y="2790825"/>
              <a:ext cx="365125" cy="371475"/>
            </a:xfrm>
            <a:custGeom>
              <a:avLst/>
              <a:gdLst>
                <a:gd name="T0" fmla="*/ 89 w 97"/>
                <a:gd name="T1" fmla="*/ 80 h 99"/>
                <a:gd name="T2" fmla="*/ 89 w 97"/>
                <a:gd name="T3" fmla="*/ 80 h 99"/>
                <a:gd name="T4" fmla="*/ 8 w 97"/>
                <a:gd name="T5" fmla="*/ 70 h 99"/>
                <a:gd name="T6" fmla="*/ 6 w 97"/>
                <a:gd name="T7" fmla="*/ 68 h 99"/>
                <a:gd name="T8" fmla="*/ 6 w 97"/>
                <a:gd name="T9" fmla="*/ 10 h 99"/>
                <a:gd name="T10" fmla="*/ 8 w 97"/>
                <a:gd name="T11" fmla="*/ 8 h 99"/>
                <a:gd name="T12" fmla="*/ 8 w 97"/>
                <a:gd name="T13" fmla="*/ 8 h 99"/>
                <a:gd name="T14" fmla="*/ 89 w 97"/>
                <a:gd name="T15" fmla="*/ 20 h 99"/>
                <a:gd name="T16" fmla="*/ 91 w 97"/>
                <a:gd name="T17" fmla="*/ 22 h 99"/>
                <a:gd name="T18" fmla="*/ 91 w 97"/>
                <a:gd name="T19" fmla="*/ 79 h 99"/>
                <a:gd name="T20" fmla="*/ 89 w 97"/>
                <a:gd name="T21" fmla="*/ 80 h 99"/>
                <a:gd name="T22" fmla="*/ 2 w 97"/>
                <a:gd name="T23" fmla="*/ 0 h 99"/>
                <a:gd name="T24" fmla="*/ 0 w 97"/>
                <a:gd name="T25" fmla="*/ 3 h 99"/>
                <a:gd name="T26" fmla="*/ 0 w 97"/>
                <a:gd name="T27" fmla="*/ 85 h 99"/>
                <a:gd name="T28" fmla="*/ 2 w 97"/>
                <a:gd name="T29" fmla="*/ 88 h 99"/>
                <a:gd name="T30" fmla="*/ 95 w 97"/>
                <a:gd name="T31" fmla="*/ 98 h 99"/>
                <a:gd name="T32" fmla="*/ 95 w 97"/>
                <a:gd name="T33" fmla="*/ 99 h 99"/>
                <a:gd name="T34" fmla="*/ 97 w 97"/>
                <a:gd name="T35" fmla="*/ 96 h 99"/>
                <a:gd name="T36" fmla="*/ 97 w 97"/>
                <a:gd name="T37" fmla="*/ 17 h 99"/>
                <a:gd name="T38" fmla="*/ 95 w 97"/>
                <a:gd name="T39" fmla="*/ 14 h 99"/>
                <a:gd name="T40" fmla="*/ 2 w 97"/>
                <a:gd name="T41" fmla="*/ 0 h 99"/>
                <a:gd name="T42" fmla="*/ 2 w 97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99">
                  <a:moveTo>
                    <a:pt x="89" y="80"/>
                  </a:moveTo>
                  <a:cubicBezTo>
                    <a:pt x="89" y="80"/>
                    <a:pt x="89" y="80"/>
                    <a:pt x="89" y="8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70"/>
                    <a:pt x="6" y="69"/>
                    <a:pt x="6" y="6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20"/>
                    <a:pt x="91" y="21"/>
                    <a:pt x="91" y="22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80"/>
                    <a:pt x="90" y="80"/>
                    <a:pt x="89" y="80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6" y="99"/>
                    <a:pt x="97" y="98"/>
                    <a:pt x="97" y="9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4"/>
                    <a:pt x="95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18"/>
            <p:cNvSpPr>
              <a:spLocks/>
            </p:cNvSpPr>
            <p:nvPr/>
          </p:nvSpPr>
          <p:spPr bwMode="auto">
            <a:xfrm>
              <a:off x="7915276" y="3151188"/>
              <a:ext cx="150813" cy="49213"/>
            </a:xfrm>
            <a:custGeom>
              <a:avLst/>
              <a:gdLst>
                <a:gd name="T0" fmla="*/ 9 w 40"/>
                <a:gd name="T1" fmla="*/ 0 h 13"/>
                <a:gd name="T2" fmla="*/ 5 w 40"/>
                <a:gd name="T3" fmla="*/ 2 h 13"/>
                <a:gd name="T4" fmla="*/ 1 w 40"/>
                <a:gd name="T5" fmla="*/ 7 h 13"/>
                <a:gd name="T6" fmla="*/ 2 w 40"/>
                <a:gd name="T7" fmla="*/ 9 h 13"/>
                <a:gd name="T8" fmla="*/ 38 w 40"/>
                <a:gd name="T9" fmla="*/ 13 h 13"/>
                <a:gd name="T10" fmla="*/ 38 w 40"/>
                <a:gd name="T11" fmla="*/ 13 h 13"/>
                <a:gd name="T12" fmla="*/ 39 w 40"/>
                <a:gd name="T13" fmla="*/ 11 h 13"/>
                <a:gd name="T14" fmla="*/ 35 w 40"/>
                <a:gd name="T15" fmla="*/ 5 h 13"/>
                <a:gd name="T16" fmla="*/ 31 w 40"/>
                <a:gd name="T17" fmla="*/ 2 h 13"/>
                <a:gd name="T18" fmla="*/ 10 w 40"/>
                <a:gd name="T19" fmla="*/ 0 h 13"/>
                <a:gd name="T20" fmla="*/ 9 w 4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3">
                  <a:moveTo>
                    <a:pt x="9" y="0"/>
                  </a:moveTo>
                  <a:cubicBezTo>
                    <a:pt x="8" y="0"/>
                    <a:pt x="6" y="1"/>
                    <a:pt x="5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40" y="12"/>
                    <a:pt x="39" y="11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4"/>
                    <a:pt x="32" y="2"/>
                    <a:pt x="3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19"/>
            <p:cNvSpPr>
              <a:spLocks/>
            </p:cNvSpPr>
            <p:nvPr/>
          </p:nvSpPr>
          <p:spPr bwMode="auto">
            <a:xfrm>
              <a:off x="7986713" y="2865438"/>
              <a:ext cx="131763" cy="184150"/>
            </a:xfrm>
            <a:custGeom>
              <a:avLst/>
              <a:gdLst>
                <a:gd name="T0" fmla="*/ 1 w 35"/>
                <a:gd name="T1" fmla="*/ 0 h 49"/>
                <a:gd name="T2" fmla="*/ 0 w 35"/>
                <a:gd name="T3" fmla="*/ 1 h 49"/>
                <a:gd name="T4" fmla="*/ 0 w 35"/>
                <a:gd name="T5" fmla="*/ 48 h 49"/>
                <a:gd name="T6" fmla="*/ 1 w 35"/>
                <a:gd name="T7" fmla="*/ 49 h 49"/>
                <a:gd name="T8" fmla="*/ 1 w 35"/>
                <a:gd name="T9" fmla="*/ 49 h 49"/>
                <a:gd name="T10" fmla="*/ 2 w 35"/>
                <a:gd name="T11" fmla="*/ 49 h 49"/>
                <a:gd name="T12" fmla="*/ 2 w 35"/>
                <a:gd name="T13" fmla="*/ 26 h 49"/>
                <a:gd name="T14" fmla="*/ 34 w 35"/>
                <a:gd name="T15" fmla="*/ 30 h 49"/>
                <a:gd name="T16" fmla="*/ 34 w 35"/>
                <a:gd name="T17" fmla="*/ 30 h 49"/>
                <a:gd name="T18" fmla="*/ 35 w 35"/>
                <a:gd name="T19" fmla="*/ 29 h 49"/>
                <a:gd name="T20" fmla="*/ 34 w 35"/>
                <a:gd name="T21" fmla="*/ 28 h 49"/>
                <a:gd name="T22" fmla="*/ 2 w 35"/>
                <a:gd name="T23" fmla="*/ 24 h 49"/>
                <a:gd name="T24" fmla="*/ 2 w 35"/>
                <a:gd name="T25" fmla="*/ 1 h 49"/>
                <a:gd name="T26" fmla="*/ 1 w 35"/>
                <a:gd name="T27" fmla="*/ 0 h 49"/>
                <a:gd name="T28" fmla="*/ 1 w 35"/>
                <a:gd name="T2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4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Rectangle 120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Rectangle 121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Rectangle 122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Rectangle 123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24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25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Rectangle 126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Rectangle 127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Rectangle 128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Rectangle 129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Rectangle 130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Rectangle 131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32"/>
            <p:cNvSpPr>
              <a:spLocks noEditPoints="1"/>
            </p:cNvSpPr>
            <p:nvPr/>
          </p:nvSpPr>
          <p:spPr bwMode="auto">
            <a:xfrm>
              <a:off x="5540376" y="3865563"/>
              <a:ext cx="769938" cy="576263"/>
            </a:xfrm>
            <a:custGeom>
              <a:avLst/>
              <a:gdLst>
                <a:gd name="T0" fmla="*/ 19 w 205"/>
                <a:gd name="T1" fmla="*/ 121 h 153"/>
                <a:gd name="T2" fmla="*/ 14 w 205"/>
                <a:gd name="T3" fmla="*/ 118 h 153"/>
                <a:gd name="T4" fmla="*/ 14 w 205"/>
                <a:gd name="T5" fmla="*/ 16 h 153"/>
                <a:gd name="T6" fmla="*/ 18 w 205"/>
                <a:gd name="T7" fmla="*/ 13 h 153"/>
                <a:gd name="T8" fmla="*/ 19 w 205"/>
                <a:gd name="T9" fmla="*/ 13 h 153"/>
                <a:gd name="T10" fmla="*/ 189 w 205"/>
                <a:gd name="T11" fmla="*/ 17 h 153"/>
                <a:gd name="T12" fmla="*/ 193 w 205"/>
                <a:gd name="T13" fmla="*/ 20 h 153"/>
                <a:gd name="T14" fmla="*/ 193 w 205"/>
                <a:gd name="T15" fmla="*/ 116 h 153"/>
                <a:gd name="T16" fmla="*/ 189 w 205"/>
                <a:gd name="T17" fmla="*/ 119 h 153"/>
                <a:gd name="T18" fmla="*/ 19 w 205"/>
                <a:gd name="T19" fmla="*/ 121 h 153"/>
                <a:gd name="T20" fmla="*/ 19 w 205"/>
                <a:gd name="T21" fmla="*/ 121 h 153"/>
                <a:gd name="T22" fmla="*/ 5 w 205"/>
                <a:gd name="T23" fmla="*/ 0 h 153"/>
                <a:gd name="T24" fmla="*/ 0 w 205"/>
                <a:gd name="T25" fmla="*/ 5 h 153"/>
                <a:gd name="T26" fmla="*/ 0 w 205"/>
                <a:gd name="T27" fmla="*/ 149 h 153"/>
                <a:gd name="T28" fmla="*/ 5 w 205"/>
                <a:gd name="T29" fmla="*/ 153 h 153"/>
                <a:gd name="T30" fmla="*/ 5 w 205"/>
                <a:gd name="T31" fmla="*/ 153 h 153"/>
                <a:gd name="T32" fmla="*/ 201 w 205"/>
                <a:gd name="T33" fmla="*/ 149 h 153"/>
                <a:gd name="T34" fmla="*/ 205 w 205"/>
                <a:gd name="T35" fmla="*/ 144 h 153"/>
                <a:gd name="T36" fmla="*/ 205 w 205"/>
                <a:gd name="T37" fmla="*/ 10 h 153"/>
                <a:gd name="T38" fmla="*/ 201 w 205"/>
                <a:gd name="T39" fmla="*/ 6 h 153"/>
                <a:gd name="T40" fmla="*/ 5 w 205"/>
                <a:gd name="T41" fmla="*/ 0 h 153"/>
                <a:gd name="T42" fmla="*/ 5 w 205"/>
                <a:gd name="T4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" h="153">
                  <a:moveTo>
                    <a:pt x="19" y="121"/>
                  </a:moveTo>
                  <a:cubicBezTo>
                    <a:pt x="16" y="121"/>
                    <a:pt x="14" y="120"/>
                    <a:pt x="14" y="1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4"/>
                    <a:pt x="16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1" y="17"/>
                    <a:pt x="193" y="18"/>
                    <a:pt x="193" y="20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93" y="118"/>
                    <a:pt x="191" y="119"/>
                    <a:pt x="189" y="119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1"/>
                    <a:pt x="2" y="153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3" y="149"/>
                    <a:pt x="205" y="147"/>
                    <a:pt x="205" y="144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5" y="8"/>
                    <a:pt x="203" y="6"/>
                    <a:pt x="201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33"/>
            <p:cNvSpPr>
              <a:spLocks/>
            </p:cNvSpPr>
            <p:nvPr/>
          </p:nvSpPr>
          <p:spPr bwMode="auto">
            <a:xfrm>
              <a:off x="5776913" y="4456113"/>
              <a:ext cx="319088" cy="71438"/>
            </a:xfrm>
            <a:custGeom>
              <a:avLst/>
              <a:gdLst>
                <a:gd name="T0" fmla="*/ 65 w 85"/>
                <a:gd name="T1" fmla="*/ 0 h 19"/>
                <a:gd name="T2" fmla="*/ 65 w 85"/>
                <a:gd name="T3" fmla="*/ 0 h 19"/>
                <a:gd name="T4" fmla="*/ 21 w 85"/>
                <a:gd name="T5" fmla="*/ 1 h 19"/>
                <a:gd name="T6" fmla="*/ 11 w 85"/>
                <a:gd name="T7" fmla="*/ 5 h 19"/>
                <a:gd name="T8" fmla="*/ 3 w 85"/>
                <a:gd name="T9" fmla="*/ 15 h 19"/>
                <a:gd name="T10" fmla="*/ 4 w 85"/>
                <a:gd name="T11" fmla="*/ 19 h 19"/>
                <a:gd name="T12" fmla="*/ 5 w 85"/>
                <a:gd name="T13" fmla="*/ 19 h 19"/>
                <a:gd name="T14" fmla="*/ 81 w 85"/>
                <a:gd name="T15" fmla="*/ 17 h 19"/>
                <a:gd name="T16" fmla="*/ 83 w 85"/>
                <a:gd name="T17" fmla="*/ 13 h 19"/>
                <a:gd name="T18" fmla="*/ 74 w 85"/>
                <a:gd name="T19" fmla="*/ 4 h 19"/>
                <a:gd name="T20" fmla="*/ 65 w 85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9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4" y="3"/>
                    <a:pt x="11" y="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7"/>
                    <a:pt x="1" y="19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17"/>
                    <a:pt x="85" y="15"/>
                    <a:pt x="83" y="13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68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34"/>
            <p:cNvSpPr>
              <a:spLocks/>
            </p:cNvSpPr>
            <p:nvPr/>
          </p:nvSpPr>
          <p:spPr bwMode="auto">
            <a:xfrm>
              <a:off x="5672138" y="3944938"/>
              <a:ext cx="63500" cy="90488"/>
            </a:xfrm>
            <a:custGeom>
              <a:avLst/>
              <a:gdLst>
                <a:gd name="T0" fmla="*/ 1 w 17"/>
                <a:gd name="T1" fmla="*/ 0 h 24"/>
                <a:gd name="T2" fmla="*/ 0 w 17"/>
                <a:gd name="T3" fmla="*/ 1 h 24"/>
                <a:gd name="T4" fmla="*/ 0 w 17"/>
                <a:gd name="T5" fmla="*/ 23 h 24"/>
                <a:gd name="T6" fmla="*/ 1 w 17"/>
                <a:gd name="T7" fmla="*/ 24 h 24"/>
                <a:gd name="T8" fmla="*/ 6 w 17"/>
                <a:gd name="T9" fmla="*/ 24 h 24"/>
                <a:gd name="T10" fmla="*/ 6 w 17"/>
                <a:gd name="T11" fmla="*/ 24 h 24"/>
                <a:gd name="T12" fmla="*/ 7 w 17"/>
                <a:gd name="T13" fmla="*/ 23 h 24"/>
                <a:gd name="T14" fmla="*/ 7 w 17"/>
                <a:gd name="T15" fmla="*/ 15 h 24"/>
                <a:gd name="T16" fmla="*/ 7 w 17"/>
                <a:gd name="T17" fmla="*/ 14 h 24"/>
                <a:gd name="T18" fmla="*/ 7 w 17"/>
                <a:gd name="T19" fmla="*/ 15 h 24"/>
                <a:gd name="T20" fmla="*/ 10 w 17"/>
                <a:gd name="T21" fmla="*/ 23 h 24"/>
                <a:gd name="T22" fmla="*/ 11 w 17"/>
                <a:gd name="T23" fmla="*/ 24 h 24"/>
                <a:gd name="T24" fmla="*/ 16 w 17"/>
                <a:gd name="T25" fmla="*/ 24 h 24"/>
                <a:gd name="T26" fmla="*/ 16 w 17"/>
                <a:gd name="T27" fmla="*/ 24 h 24"/>
                <a:gd name="T28" fmla="*/ 17 w 17"/>
                <a:gd name="T29" fmla="*/ 24 h 24"/>
                <a:gd name="T30" fmla="*/ 13 w 17"/>
                <a:gd name="T31" fmla="*/ 12 h 24"/>
                <a:gd name="T32" fmla="*/ 13 w 17"/>
                <a:gd name="T33" fmla="*/ 11 h 24"/>
                <a:gd name="T34" fmla="*/ 16 w 17"/>
                <a:gd name="T35" fmla="*/ 1 h 24"/>
                <a:gd name="T36" fmla="*/ 16 w 17"/>
                <a:gd name="T37" fmla="*/ 1 h 24"/>
                <a:gd name="T38" fmla="*/ 11 w 17"/>
                <a:gd name="T39" fmla="*/ 1 h 24"/>
                <a:gd name="T40" fmla="*/ 11 w 17"/>
                <a:gd name="T41" fmla="*/ 1 h 24"/>
                <a:gd name="T42" fmla="*/ 10 w 17"/>
                <a:gd name="T43" fmla="*/ 1 h 24"/>
                <a:gd name="T44" fmla="*/ 7 w 17"/>
                <a:gd name="T45" fmla="*/ 9 h 24"/>
                <a:gd name="T46" fmla="*/ 7 w 17"/>
                <a:gd name="T47" fmla="*/ 9 h 24"/>
                <a:gd name="T48" fmla="*/ 7 w 17"/>
                <a:gd name="T49" fmla="*/ 9 h 24"/>
                <a:gd name="T50" fmla="*/ 7 w 17"/>
                <a:gd name="T51" fmla="*/ 1 h 24"/>
                <a:gd name="T52" fmla="*/ 6 w 17"/>
                <a:gd name="T53" fmla="*/ 1 h 24"/>
                <a:gd name="T54" fmla="*/ 1 w 17"/>
                <a:gd name="T55" fmla="*/ 0 h 24"/>
                <a:gd name="T56" fmla="*/ 1 w 17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2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35"/>
            <p:cNvSpPr>
              <a:spLocks noEditPoints="1"/>
            </p:cNvSpPr>
            <p:nvPr/>
          </p:nvSpPr>
          <p:spPr bwMode="auto">
            <a:xfrm>
              <a:off x="5749926" y="3948113"/>
              <a:ext cx="52388" cy="87313"/>
            </a:xfrm>
            <a:custGeom>
              <a:avLst/>
              <a:gdLst>
                <a:gd name="T0" fmla="*/ 7 w 14"/>
                <a:gd name="T1" fmla="*/ 10 h 23"/>
                <a:gd name="T2" fmla="*/ 7 w 14"/>
                <a:gd name="T3" fmla="*/ 10 h 23"/>
                <a:gd name="T4" fmla="*/ 7 w 14"/>
                <a:gd name="T5" fmla="*/ 10 h 23"/>
                <a:gd name="T6" fmla="*/ 6 w 14"/>
                <a:gd name="T7" fmla="*/ 9 h 23"/>
                <a:gd name="T8" fmla="*/ 6 w 14"/>
                <a:gd name="T9" fmla="*/ 4 h 23"/>
                <a:gd name="T10" fmla="*/ 8 w 14"/>
                <a:gd name="T11" fmla="*/ 4 h 23"/>
                <a:gd name="T12" fmla="*/ 8 w 14"/>
                <a:gd name="T13" fmla="*/ 5 h 23"/>
                <a:gd name="T14" fmla="*/ 8 w 14"/>
                <a:gd name="T15" fmla="*/ 7 h 23"/>
                <a:gd name="T16" fmla="*/ 8 w 14"/>
                <a:gd name="T17" fmla="*/ 8 h 23"/>
                <a:gd name="T18" fmla="*/ 8 w 14"/>
                <a:gd name="T19" fmla="*/ 10 h 23"/>
                <a:gd name="T20" fmla="*/ 7 w 14"/>
                <a:gd name="T21" fmla="*/ 10 h 23"/>
                <a:gd name="T22" fmla="*/ 0 w 14"/>
                <a:gd name="T23" fmla="*/ 0 h 23"/>
                <a:gd name="T24" fmla="*/ 0 w 14"/>
                <a:gd name="T25" fmla="*/ 1 h 23"/>
                <a:gd name="T26" fmla="*/ 0 w 14"/>
                <a:gd name="T27" fmla="*/ 23 h 23"/>
                <a:gd name="T28" fmla="*/ 0 w 14"/>
                <a:gd name="T29" fmla="*/ 23 h 23"/>
                <a:gd name="T30" fmla="*/ 5 w 14"/>
                <a:gd name="T31" fmla="*/ 23 h 23"/>
                <a:gd name="T32" fmla="*/ 5 w 14"/>
                <a:gd name="T33" fmla="*/ 23 h 23"/>
                <a:gd name="T34" fmla="*/ 6 w 14"/>
                <a:gd name="T35" fmla="*/ 23 h 23"/>
                <a:gd name="T36" fmla="*/ 6 w 14"/>
                <a:gd name="T37" fmla="*/ 15 h 23"/>
                <a:gd name="T38" fmla="*/ 7 w 14"/>
                <a:gd name="T39" fmla="*/ 14 h 23"/>
                <a:gd name="T40" fmla="*/ 7 w 14"/>
                <a:gd name="T41" fmla="*/ 14 h 23"/>
                <a:gd name="T42" fmla="*/ 8 w 14"/>
                <a:gd name="T43" fmla="*/ 14 h 23"/>
                <a:gd name="T44" fmla="*/ 8 w 14"/>
                <a:gd name="T45" fmla="*/ 14 h 23"/>
                <a:gd name="T46" fmla="*/ 12 w 14"/>
                <a:gd name="T47" fmla="*/ 13 h 23"/>
                <a:gd name="T48" fmla="*/ 13 w 14"/>
                <a:gd name="T49" fmla="*/ 12 h 23"/>
                <a:gd name="T50" fmla="*/ 14 w 14"/>
                <a:gd name="T51" fmla="*/ 9 h 23"/>
                <a:gd name="T52" fmla="*/ 14 w 14"/>
                <a:gd name="T53" fmla="*/ 8 h 23"/>
                <a:gd name="T54" fmla="*/ 14 w 14"/>
                <a:gd name="T55" fmla="*/ 7 h 23"/>
                <a:gd name="T56" fmla="*/ 14 w 14"/>
                <a:gd name="T57" fmla="*/ 3 h 23"/>
                <a:gd name="T58" fmla="*/ 13 w 14"/>
                <a:gd name="T59" fmla="*/ 2 h 23"/>
                <a:gd name="T60" fmla="*/ 10 w 14"/>
                <a:gd name="T61" fmla="*/ 0 h 23"/>
                <a:gd name="T62" fmla="*/ 7 w 14"/>
                <a:gd name="T63" fmla="*/ 0 h 23"/>
                <a:gd name="T64" fmla="*/ 5 w 14"/>
                <a:gd name="T65" fmla="*/ 0 h 23"/>
                <a:gd name="T66" fmla="*/ 0 w 14"/>
                <a:gd name="T67" fmla="*/ 0 h 23"/>
                <a:gd name="T68" fmla="*/ 0 w 14"/>
                <a:gd name="T6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23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4" y="11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36"/>
            <p:cNvSpPr>
              <a:spLocks/>
            </p:cNvSpPr>
            <p:nvPr/>
          </p:nvSpPr>
          <p:spPr bwMode="auto">
            <a:xfrm>
              <a:off x="5818188" y="3948113"/>
              <a:ext cx="22225" cy="90488"/>
            </a:xfrm>
            <a:custGeom>
              <a:avLst/>
              <a:gdLst>
                <a:gd name="T0" fmla="*/ 0 w 6"/>
                <a:gd name="T1" fmla="*/ 0 h 24"/>
                <a:gd name="T2" fmla="*/ 0 w 6"/>
                <a:gd name="T3" fmla="*/ 1 h 24"/>
                <a:gd name="T4" fmla="*/ 0 w 6"/>
                <a:gd name="T5" fmla="*/ 23 h 24"/>
                <a:gd name="T6" fmla="*/ 0 w 6"/>
                <a:gd name="T7" fmla="*/ 24 h 24"/>
                <a:gd name="T8" fmla="*/ 5 w 6"/>
                <a:gd name="T9" fmla="*/ 24 h 24"/>
                <a:gd name="T10" fmla="*/ 5 w 6"/>
                <a:gd name="T11" fmla="*/ 24 h 24"/>
                <a:gd name="T12" fmla="*/ 6 w 6"/>
                <a:gd name="T13" fmla="*/ 23 h 24"/>
                <a:gd name="T14" fmla="*/ 6 w 6"/>
                <a:gd name="T15" fmla="*/ 1 h 24"/>
                <a:gd name="T16" fmla="*/ 5 w 6"/>
                <a:gd name="T17" fmla="*/ 0 h 24"/>
                <a:gd name="T18" fmla="*/ 0 w 6"/>
                <a:gd name="T19" fmla="*/ 0 h 24"/>
                <a:gd name="T20" fmla="*/ 0 w 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37"/>
            <p:cNvSpPr>
              <a:spLocks/>
            </p:cNvSpPr>
            <p:nvPr/>
          </p:nvSpPr>
          <p:spPr bwMode="auto">
            <a:xfrm>
              <a:off x="9342438" y="3948113"/>
              <a:ext cx="7938" cy="34925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1 h 9"/>
                <a:gd name="T4" fmla="*/ 1 w 2"/>
                <a:gd name="T5" fmla="*/ 2 h 9"/>
                <a:gd name="T6" fmla="*/ 0 w 2"/>
                <a:gd name="T7" fmla="*/ 8 h 9"/>
                <a:gd name="T8" fmla="*/ 1 w 2"/>
                <a:gd name="T9" fmla="*/ 9 h 9"/>
                <a:gd name="T10" fmla="*/ 2 w 2"/>
                <a:gd name="T11" fmla="*/ 8 h 9"/>
                <a:gd name="T12" fmla="*/ 2 w 2"/>
                <a:gd name="T13" fmla="*/ 2 h 9"/>
                <a:gd name="T14" fmla="*/ 2 w 2"/>
                <a:gd name="T15" fmla="*/ 1 h 9"/>
                <a:gd name="T16" fmla="*/ 2 w 2"/>
                <a:gd name="T17" fmla="*/ 0 h 9"/>
                <a:gd name="T18" fmla="*/ 1 w 2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38"/>
            <p:cNvSpPr>
              <a:spLocks/>
            </p:cNvSpPr>
            <p:nvPr/>
          </p:nvSpPr>
          <p:spPr bwMode="auto">
            <a:xfrm>
              <a:off x="9312276" y="3948113"/>
              <a:ext cx="71438" cy="49213"/>
            </a:xfrm>
            <a:custGeom>
              <a:avLst/>
              <a:gdLst>
                <a:gd name="T0" fmla="*/ 6 w 19"/>
                <a:gd name="T1" fmla="*/ 0 h 13"/>
                <a:gd name="T2" fmla="*/ 6 w 19"/>
                <a:gd name="T3" fmla="*/ 0 h 13"/>
                <a:gd name="T4" fmla="*/ 5 w 19"/>
                <a:gd name="T5" fmla="*/ 6 h 13"/>
                <a:gd name="T6" fmla="*/ 6 w 19"/>
                <a:gd name="T7" fmla="*/ 6 h 13"/>
                <a:gd name="T8" fmla="*/ 6 w 19"/>
                <a:gd name="T9" fmla="*/ 8 h 13"/>
                <a:gd name="T10" fmla="*/ 8 w 19"/>
                <a:gd name="T11" fmla="*/ 10 h 13"/>
                <a:gd name="T12" fmla="*/ 5 w 19"/>
                <a:gd name="T13" fmla="*/ 9 h 13"/>
                <a:gd name="T14" fmla="*/ 6 w 19"/>
                <a:gd name="T15" fmla="*/ 6 h 13"/>
                <a:gd name="T16" fmla="*/ 4 w 19"/>
                <a:gd name="T17" fmla="*/ 7 h 13"/>
                <a:gd name="T18" fmla="*/ 6 w 19"/>
                <a:gd name="T19" fmla="*/ 0 h 13"/>
                <a:gd name="T20" fmla="*/ 0 w 19"/>
                <a:gd name="T21" fmla="*/ 13 h 13"/>
                <a:gd name="T22" fmla="*/ 4 w 19"/>
                <a:gd name="T23" fmla="*/ 13 h 13"/>
                <a:gd name="T24" fmla="*/ 15 w 19"/>
                <a:gd name="T25" fmla="*/ 13 h 13"/>
                <a:gd name="T26" fmla="*/ 19 w 19"/>
                <a:gd name="T27" fmla="*/ 13 h 13"/>
                <a:gd name="T28" fmla="*/ 12 w 19"/>
                <a:gd name="T29" fmla="*/ 0 h 13"/>
                <a:gd name="T30" fmla="*/ 12 w 19"/>
                <a:gd name="T31" fmla="*/ 0 h 13"/>
                <a:gd name="T32" fmla="*/ 12 w 19"/>
                <a:gd name="T33" fmla="*/ 0 h 13"/>
                <a:gd name="T34" fmla="*/ 12 w 19"/>
                <a:gd name="T35" fmla="*/ 0 h 13"/>
                <a:gd name="T36" fmla="*/ 14 w 19"/>
                <a:gd name="T37" fmla="*/ 7 h 13"/>
                <a:gd name="T38" fmla="*/ 13 w 19"/>
                <a:gd name="T39" fmla="*/ 7 h 13"/>
                <a:gd name="T40" fmla="*/ 13 w 19"/>
                <a:gd name="T41" fmla="*/ 9 h 13"/>
                <a:gd name="T42" fmla="*/ 10 w 19"/>
                <a:gd name="T43" fmla="*/ 10 h 13"/>
                <a:gd name="T44" fmla="*/ 13 w 19"/>
                <a:gd name="T45" fmla="*/ 8 h 13"/>
                <a:gd name="T46" fmla="*/ 12 w 19"/>
                <a:gd name="T47" fmla="*/ 6 h 13"/>
                <a:gd name="T48" fmla="*/ 14 w 19"/>
                <a:gd name="T49" fmla="*/ 6 h 13"/>
                <a:gd name="T50" fmla="*/ 12 w 19"/>
                <a:gd name="T51" fmla="*/ 0 h 13"/>
                <a:gd name="T52" fmla="*/ 9 w 19"/>
                <a:gd name="T53" fmla="*/ 10 h 13"/>
                <a:gd name="T54" fmla="*/ 6 w 19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6" y="1"/>
                    <a:pt x="6" y="0"/>
                  </a:cubicBezTo>
                  <a:cubicBezTo>
                    <a:pt x="2" y="2"/>
                    <a:pt x="0" y="5"/>
                    <a:pt x="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5"/>
                    <a:pt x="16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4" y="4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4"/>
                    <a:pt x="12" y="0"/>
                  </a:cubicBezTo>
                  <a:cubicBezTo>
                    <a:pt x="13" y="1"/>
                    <a:pt x="12" y="7"/>
                    <a:pt x="9" y="10"/>
                  </a:cubicBezTo>
                  <a:cubicBezTo>
                    <a:pt x="9" y="10"/>
                    <a:pt x="5" y="7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39"/>
            <p:cNvSpPr>
              <a:spLocks/>
            </p:cNvSpPr>
            <p:nvPr/>
          </p:nvSpPr>
          <p:spPr bwMode="auto">
            <a:xfrm>
              <a:off x="9336088" y="3948113"/>
              <a:ext cx="11113" cy="7938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40"/>
            <p:cNvSpPr>
              <a:spLocks/>
            </p:cNvSpPr>
            <p:nvPr/>
          </p:nvSpPr>
          <p:spPr bwMode="auto">
            <a:xfrm>
              <a:off x="9350376" y="3948113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41"/>
            <p:cNvSpPr>
              <a:spLocks noEditPoints="1"/>
            </p:cNvSpPr>
            <p:nvPr/>
          </p:nvSpPr>
          <p:spPr bwMode="auto">
            <a:xfrm>
              <a:off x="9328151" y="3892550"/>
              <a:ext cx="38100" cy="52388"/>
            </a:xfrm>
            <a:custGeom>
              <a:avLst/>
              <a:gdLst>
                <a:gd name="T0" fmla="*/ 5 w 10"/>
                <a:gd name="T1" fmla="*/ 13 h 14"/>
                <a:gd name="T2" fmla="*/ 5 w 10"/>
                <a:gd name="T3" fmla="*/ 13 h 14"/>
                <a:gd name="T4" fmla="*/ 2 w 10"/>
                <a:gd name="T5" fmla="*/ 10 h 14"/>
                <a:gd name="T6" fmla="*/ 8 w 10"/>
                <a:gd name="T7" fmla="*/ 10 h 14"/>
                <a:gd name="T8" fmla="*/ 5 w 10"/>
                <a:gd name="T9" fmla="*/ 13 h 14"/>
                <a:gd name="T10" fmla="*/ 6 w 10"/>
                <a:gd name="T11" fmla="*/ 8 h 14"/>
                <a:gd name="T12" fmla="*/ 6 w 10"/>
                <a:gd name="T13" fmla="*/ 8 h 14"/>
                <a:gd name="T14" fmla="*/ 5 w 10"/>
                <a:gd name="T15" fmla="*/ 7 h 14"/>
                <a:gd name="T16" fmla="*/ 6 w 10"/>
                <a:gd name="T17" fmla="*/ 6 h 14"/>
                <a:gd name="T18" fmla="*/ 6 w 10"/>
                <a:gd name="T19" fmla="*/ 6 h 14"/>
                <a:gd name="T20" fmla="*/ 7 w 10"/>
                <a:gd name="T21" fmla="*/ 7 h 14"/>
                <a:gd name="T22" fmla="*/ 6 w 10"/>
                <a:gd name="T23" fmla="*/ 8 h 14"/>
                <a:gd name="T24" fmla="*/ 4 w 10"/>
                <a:gd name="T25" fmla="*/ 8 h 14"/>
                <a:gd name="T26" fmla="*/ 4 w 10"/>
                <a:gd name="T27" fmla="*/ 8 h 14"/>
                <a:gd name="T28" fmla="*/ 3 w 10"/>
                <a:gd name="T29" fmla="*/ 7 h 14"/>
                <a:gd name="T30" fmla="*/ 4 w 10"/>
                <a:gd name="T31" fmla="*/ 6 h 14"/>
                <a:gd name="T32" fmla="*/ 4 w 10"/>
                <a:gd name="T33" fmla="*/ 6 h 14"/>
                <a:gd name="T34" fmla="*/ 5 w 10"/>
                <a:gd name="T35" fmla="*/ 7 h 14"/>
                <a:gd name="T36" fmla="*/ 4 w 10"/>
                <a:gd name="T37" fmla="*/ 8 h 14"/>
                <a:gd name="T38" fmla="*/ 5 w 10"/>
                <a:gd name="T39" fmla="*/ 0 h 14"/>
                <a:gd name="T40" fmla="*/ 0 w 10"/>
                <a:gd name="T41" fmla="*/ 7 h 14"/>
                <a:gd name="T42" fmla="*/ 5 w 10"/>
                <a:gd name="T43" fmla="*/ 14 h 14"/>
                <a:gd name="T44" fmla="*/ 5 w 10"/>
                <a:gd name="T45" fmla="*/ 14 h 14"/>
                <a:gd name="T46" fmla="*/ 10 w 10"/>
                <a:gd name="T47" fmla="*/ 8 h 14"/>
                <a:gd name="T48" fmla="*/ 5 w 10"/>
                <a:gd name="T49" fmla="*/ 0 h 14"/>
                <a:gd name="T50" fmla="*/ 5 w 10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1"/>
                    <a:pt x="2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6" y="13"/>
                    <a:pt x="5" y="13"/>
                  </a:cubicBezTo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7" y="8"/>
                    <a:pt x="7" y="8"/>
                    <a:pt x="6" y="8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2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1"/>
                    <a:pt x="10" y="8"/>
                  </a:cubicBezTo>
                  <a:cubicBezTo>
                    <a:pt x="10" y="4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42"/>
            <p:cNvSpPr>
              <a:spLocks/>
            </p:cNvSpPr>
            <p:nvPr/>
          </p:nvSpPr>
          <p:spPr bwMode="auto">
            <a:xfrm>
              <a:off x="9347201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5 h 6"/>
                <a:gd name="T8" fmla="*/ 0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43"/>
            <p:cNvSpPr>
              <a:spLocks/>
            </p:cNvSpPr>
            <p:nvPr/>
          </p:nvSpPr>
          <p:spPr bwMode="auto">
            <a:xfrm>
              <a:off x="9324976" y="4095750"/>
              <a:ext cx="47625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3 w 13"/>
                <a:gd name="T5" fmla="*/ 4 h 8"/>
                <a:gd name="T6" fmla="*/ 4 w 13"/>
                <a:gd name="T7" fmla="*/ 4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0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9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9 w 13"/>
                <a:gd name="T49" fmla="*/ 4 h 8"/>
                <a:gd name="T50" fmla="*/ 9 w 13"/>
                <a:gd name="T51" fmla="*/ 0 h 8"/>
                <a:gd name="T52" fmla="*/ 6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3"/>
                    <a:pt x="9" y="0"/>
                  </a:cubicBezTo>
                  <a:cubicBezTo>
                    <a:pt x="9" y="0"/>
                    <a:pt x="9" y="5"/>
                    <a:pt x="6" y="7"/>
                  </a:cubicBezTo>
                  <a:cubicBezTo>
                    <a:pt x="6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44"/>
            <p:cNvSpPr>
              <a:spLocks/>
            </p:cNvSpPr>
            <p:nvPr/>
          </p:nvSpPr>
          <p:spPr bwMode="auto">
            <a:xfrm>
              <a:off x="93392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45"/>
            <p:cNvSpPr>
              <a:spLocks/>
            </p:cNvSpPr>
            <p:nvPr/>
          </p:nvSpPr>
          <p:spPr bwMode="auto">
            <a:xfrm>
              <a:off x="9350376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46"/>
            <p:cNvSpPr>
              <a:spLocks noEditPoints="1"/>
            </p:cNvSpPr>
            <p:nvPr/>
          </p:nvSpPr>
          <p:spPr bwMode="auto">
            <a:xfrm>
              <a:off x="9336088" y="4054475"/>
              <a:ext cx="25400" cy="36513"/>
            </a:xfrm>
            <a:custGeom>
              <a:avLst/>
              <a:gdLst>
                <a:gd name="T0" fmla="*/ 3 w 7"/>
                <a:gd name="T1" fmla="*/ 9 h 10"/>
                <a:gd name="T2" fmla="*/ 3 w 7"/>
                <a:gd name="T3" fmla="*/ 9 h 10"/>
                <a:gd name="T4" fmla="*/ 1 w 7"/>
                <a:gd name="T5" fmla="*/ 7 h 10"/>
                <a:gd name="T6" fmla="*/ 5 w 7"/>
                <a:gd name="T7" fmla="*/ 7 h 10"/>
                <a:gd name="T8" fmla="*/ 3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6 h 10"/>
                <a:gd name="T22" fmla="*/ 2 w 7"/>
                <a:gd name="T23" fmla="*/ 5 h 10"/>
                <a:gd name="T24" fmla="*/ 3 w 7"/>
                <a:gd name="T25" fmla="*/ 4 h 10"/>
                <a:gd name="T26" fmla="*/ 3 w 7"/>
                <a:gd name="T27" fmla="*/ 5 h 10"/>
                <a:gd name="T28" fmla="*/ 3 w 7"/>
                <a:gd name="T29" fmla="*/ 6 h 10"/>
                <a:gd name="T30" fmla="*/ 3 w 7"/>
                <a:gd name="T31" fmla="*/ 0 h 10"/>
                <a:gd name="T32" fmla="*/ 0 w 7"/>
                <a:gd name="T33" fmla="*/ 5 h 10"/>
                <a:gd name="T34" fmla="*/ 3 w 7"/>
                <a:gd name="T35" fmla="*/ 10 h 10"/>
                <a:gd name="T36" fmla="*/ 3 w 7"/>
                <a:gd name="T37" fmla="*/ 10 h 10"/>
                <a:gd name="T38" fmla="*/ 7 w 7"/>
                <a:gd name="T39" fmla="*/ 5 h 10"/>
                <a:gd name="T40" fmla="*/ 3 w 7"/>
                <a:gd name="T41" fmla="*/ 0 h 10"/>
                <a:gd name="T42" fmla="*/ 3 w 7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0"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3" y="9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6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8"/>
                    <a:pt x="7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47"/>
            <p:cNvSpPr>
              <a:spLocks/>
            </p:cNvSpPr>
            <p:nvPr/>
          </p:nvSpPr>
          <p:spPr bwMode="auto">
            <a:xfrm>
              <a:off x="9271001" y="4090988"/>
              <a:ext cx="4763" cy="26988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1 h 7"/>
                <a:gd name="T4" fmla="*/ 0 w 1"/>
                <a:gd name="T5" fmla="*/ 1 h 7"/>
                <a:gd name="T6" fmla="*/ 0 w 1"/>
                <a:gd name="T7" fmla="*/ 6 h 7"/>
                <a:gd name="T8" fmla="*/ 1 w 1"/>
                <a:gd name="T9" fmla="*/ 7 h 7"/>
                <a:gd name="T10" fmla="*/ 1 w 1"/>
                <a:gd name="T11" fmla="*/ 6 h 7"/>
                <a:gd name="T12" fmla="*/ 1 w 1"/>
                <a:gd name="T13" fmla="*/ 1 h 7"/>
                <a:gd name="T14" fmla="*/ 1 w 1"/>
                <a:gd name="T15" fmla="*/ 1 h 7"/>
                <a:gd name="T16" fmla="*/ 1 w 1"/>
                <a:gd name="T17" fmla="*/ 0 h 7"/>
                <a:gd name="T18" fmla="*/ 1 w 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48"/>
            <p:cNvSpPr>
              <a:spLocks/>
            </p:cNvSpPr>
            <p:nvPr/>
          </p:nvSpPr>
          <p:spPr bwMode="auto">
            <a:xfrm>
              <a:off x="9248776" y="4095750"/>
              <a:ext cx="49213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4 w 13"/>
                <a:gd name="T5" fmla="*/ 4 h 8"/>
                <a:gd name="T6" fmla="*/ 4 w 13"/>
                <a:gd name="T7" fmla="*/ 3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1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10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10 w 13"/>
                <a:gd name="T49" fmla="*/ 4 h 8"/>
                <a:gd name="T50" fmla="*/ 9 w 13"/>
                <a:gd name="T51" fmla="*/ 0 h 8"/>
                <a:gd name="T52" fmla="*/ 7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2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2"/>
                    <a:pt x="9" y="0"/>
                  </a:cubicBezTo>
                  <a:cubicBezTo>
                    <a:pt x="9" y="0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49"/>
            <p:cNvSpPr>
              <a:spLocks/>
            </p:cNvSpPr>
            <p:nvPr/>
          </p:nvSpPr>
          <p:spPr bwMode="auto">
            <a:xfrm>
              <a:off x="9267826" y="4090988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50"/>
            <p:cNvSpPr>
              <a:spLocks/>
            </p:cNvSpPr>
            <p:nvPr/>
          </p:nvSpPr>
          <p:spPr bwMode="auto">
            <a:xfrm>
              <a:off x="92757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51"/>
            <p:cNvSpPr>
              <a:spLocks noEditPoints="1"/>
            </p:cNvSpPr>
            <p:nvPr/>
          </p:nvSpPr>
          <p:spPr bwMode="auto">
            <a:xfrm>
              <a:off x="9259888" y="4054475"/>
              <a:ext cx="26988" cy="36513"/>
            </a:xfrm>
            <a:custGeom>
              <a:avLst/>
              <a:gdLst>
                <a:gd name="T0" fmla="*/ 4 w 7"/>
                <a:gd name="T1" fmla="*/ 9 h 10"/>
                <a:gd name="T2" fmla="*/ 4 w 7"/>
                <a:gd name="T3" fmla="*/ 9 h 10"/>
                <a:gd name="T4" fmla="*/ 2 w 7"/>
                <a:gd name="T5" fmla="*/ 7 h 10"/>
                <a:gd name="T6" fmla="*/ 6 w 7"/>
                <a:gd name="T7" fmla="*/ 7 h 10"/>
                <a:gd name="T8" fmla="*/ 4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5 h 10"/>
                <a:gd name="T22" fmla="*/ 3 w 7"/>
                <a:gd name="T23" fmla="*/ 5 h 10"/>
                <a:gd name="T24" fmla="*/ 3 w 7"/>
                <a:gd name="T25" fmla="*/ 5 h 10"/>
                <a:gd name="T26" fmla="*/ 3 w 7"/>
                <a:gd name="T27" fmla="*/ 4 h 10"/>
                <a:gd name="T28" fmla="*/ 4 w 7"/>
                <a:gd name="T29" fmla="*/ 5 h 10"/>
                <a:gd name="T30" fmla="*/ 3 w 7"/>
                <a:gd name="T31" fmla="*/ 5 h 10"/>
                <a:gd name="T32" fmla="*/ 4 w 7"/>
                <a:gd name="T33" fmla="*/ 0 h 10"/>
                <a:gd name="T34" fmla="*/ 0 w 7"/>
                <a:gd name="T35" fmla="*/ 5 h 10"/>
                <a:gd name="T36" fmla="*/ 4 w 7"/>
                <a:gd name="T37" fmla="*/ 10 h 10"/>
                <a:gd name="T38" fmla="*/ 4 w 7"/>
                <a:gd name="T39" fmla="*/ 10 h 10"/>
                <a:gd name="T40" fmla="*/ 7 w 7"/>
                <a:gd name="T41" fmla="*/ 5 h 10"/>
                <a:gd name="T42" fmla="*/ 4 w 7"/>
                <a:gd name="T43" fmla="*/ 0 h 10"/>
                <a:gd name="T44" fmla="*/ 4 w 7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10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9"/>
                    <a:pt x="4" y="9"/>
                  </a:cubicBezTo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4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52"/>
            <p:cNvSpPr>
              <a:spLocks/>
            </p:cNvSpPr>
            <p:nvPr/>
          </p:nvSpPr>
          <p:spPr bwMode="auto">
            <a:xfrm>
              <a:off x="9418638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53"/>
            <p:cNvSpPr>
              <a:spLocks noEditPoints="1"/>
            </p:cNvSpPr>
            <p:nvPr/>
          </p:nvSpPr>
          <p:spPr bwMode="auto">
            <a:xfrm>
              <a:off x="9396413" y="4095750"/>
              <a:ext cx="47625" cy="33338"/>
            </a:xfrm>
            <a:custGeom>
              <a:avLst/>
              <a:gdLst>
                <a:gd name="T0" fmla="*/ 3 w 13"/>
                <a:gd name="T1" fmla="*/ 4 h 9"/>
                <a:gd name="T2" fmla="*/ 4 w 13"/>
                <a:gd name="T3" fmla="*/ 0 h 9"/>
                <a:gd name="T4" fmla="*/ 4 w 13"/>
                <a:gd name="T5" fmla="*/ 4 h 9"/>
                <a:gd name="T6" fmla="*/ 4 w 13"/>
                <a:gd name="T7" fmla="*/ 4 h 9"/>
                <a:gd name="T8" fmla="*/ 4 w 13"/>
                <a:gd name="T9" fmla="*/ 5 h 9"/>
                <a:gd name="T10" fmla="*/ 6 w 13"/>
                <a:gd name="T11" fmla="*/ 7 h 9"/>
                <a:gd name="T12" fmla="*/ 4 w 13"/>
                <a:gd name="T13" fmla="*/ 6 h 9"/>
                <a:gd name="T14" fmla="*/ 4 w 13"/>
                <a:gd name="T15" fmla="*/ 4 h 9"/>
                <a:gd name="T16" fmla="*/ 3 w 13"/>
                <a:gd name="T17" fmla="*/ 4 h 9"/>
                <a:gd name="T18" fmla="*/ 4 w 13"/>
                <a:gd name="T19" fmla="*/ 0 h 9"/>
                <a:gd name="T20" fmla="*/ 4 w 13"/>
                <a:gd name="T21" fmla="*/ 0 h 9"/>
                <a:gd name="T22" fmla="*/ 4 w 13"/>
                <a:gd name="T23" fmla="*/ 0 h 9"/>
                <a:gd name="T24" fmla="*/ 0 w 13"/>
                <a:gd name="T25" fmla="*/ 9 h 9"/>
                <a:gd name="T26" fmla="*/ 3 w 13"/>
                <a:gd name="T27" fmla="*/ 9 h 9"/>
                <a:gd name="T28" fmla="*/ 10 w 13"/>
                <a:gd name="T29" fmla="*/ 9 h 9"/>
                <a:gd name="T30" fmla="*/ 13 w 13"/>
                <a:gd name="T31" fmla="*/ 9 h 9"/>
                <a:gd name="T32" fmla="*/ 9 w 13"/>
                <a:gd name="T33" fmla="*/ 0 h 9"/>
                <a:gd name="T34" fmla="*/ 9 w 13"/>
                <a:gd name="T35" fmla="*/ 0 h 9"/>
                <a:gd name="T36" fmla="*/ 9 w 13"/>
                <a:gd name="T37" fmla="*/ 0 h 9"/>
                <a:gd name="T38" fmla="*/ 9 w 13"/>
                <a:gd name="T39" fmla="*/ 0 h 9"/>
                <a:gd name="T40" fmla="*/ 10 w 13"/>
                <a:gd name="T41" fmla="*/ 4 h 9"/>
                <a:gd name="T42" fmla="*/ 9 w 13"/>
                <a:gd name="T43" fmla="*/ 4 h 9"/>
                <a:gd name="T44" fmla="*/ 9 w 13"/>
                <a:gd name="T45" fmla="*/ 6 h 9"/>
                <a:gd name="T46" fmla="*/ 7 w 13"/>
                <a:gd name="T47" fmla="*/ 7 h 9"/>
                <a:gd name="T48" fmla="*/ 9 w 13"/>
                <a:gd name="T49" fmla="*/ 6 h 9"/>
                <a:gd name="T50" fmla="*/ 9 w 13"/>
                <a:gd name="T51" fmla="*/ 4 h 9"/>
                <a:gd name="T52" fmla="*/ 10 w 13"/>
                <a:gd name="T53" fmla="*/ 4 h 9"/>
                <a:gd name="T54" fmla="*/ 9 w 13"/>
                <a:gd name="T55" fmla="*/ 0 h 9"/>
                <a:gd name="T56" fmla="*/ 7 w 13"/>
                <a:gd name="T57" fmla="*/ 7 h 9"/>
                <a:gd name="T58" fmla="*/ 4 w 13"/>
                <a:gd name="T5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9">
                  <a:moveTo>
                    <a:pt x="3" y="4"/>
                  </a:moveTo>
                  <a:cubicBezTo>
                    <a:pt x="3" y="2"/>
                    <a:pt x="4" y="0"/>
                    <a:pt x="4" y="0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0"/>
                  </a:cubicBezTo>
                  <a:cubicBezTo>
                    <a:pt x="9" y="1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54"/>
            <p:cNvSpPr>
              <a:spLocks/>
            </p:cNvSpPr>
            <p:nvPr/>
          </p:nvSpPr>
          <p:spPr bwMode="auto">
            <a:xfrm>
              <a:off x="9413876" y="409575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55"/>
            <p:cNvSpPr>
              <a:spLocks/>
            </p:cNvSpPr>
            <p:nvPr/>
          </p:nvSpPr>
          <p:spPr bwMode="auto">
            <a:xfrm>
              <a:off x="9421813" y="4095750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56"/>
            <p:cNvSpPr>
              <a:spLocks noEditPoints="1"/>
            </p:cNvSpPr>
            <p:nvPr/>
          </p:nvSpPr>
          <p:spPr bwMode="auto">
            <a:xfrm>
              <a:off x="9407526" y="4057650"/>
              <a:ext cx="25400" cy="33338"/>
            </a:xfrm>
            <a:custGeom>
              <a:avLst/>
              <a:gdLst>
                <a:gd name="T0" fmla="*/ 4 w 7"/>
                <a:gd name="T1" fmla="*/ 8 h 9"/>
                <a:gd name="T2" fmla="*/ 4 w 7"/>
                <a:gd name="T3" fmla="*/ 8 h 9"/>
                <a:gd name="T4" fmla="*/ 2 w 7"/>
                <a:gd name="T5" fmla="*/ 6 h 9"/>
                <a:gd name="T6" fmla="*/ 5 w 7"/>
                <a:gd name="T7" fmla="*/ 6 h 9"/>
                <a:gd name="T8" fmla="*/ 4 w 7"/>
                <a:gd name="T9" fmla="*/ 8 h 9"/>
                <a:gd name="T10" fmla="*/ 4 w 7"/>
                <a:gd name="T11" fmla="*/ 5 h 9"/>
                <a:gd name="T12" fmla="*/ 4 w 7"/>
                <a:gd name="T13" fmla="*/ 4 h 9"/>
                <a:gd name="T14" fmla="*/ 4 w 7"/>
                <a:gd name="T15" fmla="*/ 4 h 9"/>
                <a:gd name="T16" fmla="*/ 5 w 7"/>
                <a:gd name="T17" fmla="*/ 4 h 9"/>
                <a:gd name="T18" fmla="*/ 4 w 7"/>
                <a:gd name="T19" fmla="*/ 5 h 9"/>
                <a:gd name="T20" fmla="*/ 3 w 7"/>
                <a:gd name="T21" fmla="*/ 5 h 9"/>
                <a:gd name="T22" fmla="*/ 2 w 7"/>
                <a:gd name="T23" fmla="*/ 4 h 9"/>
                <a:gd name="T24" fmla="*/ 3 w 7"/>
                <a:gd name="T25" fmla="*/ 4 h 9"/>
                <a:gd name="T26" fmla="*/ 3 w 7"/>
                <a:gd name="T27" fmla="*/ 4 h 9"/>
                <a:gd name="T28" fmla="*/ 3 w 7"/>
                <a:gd name="T29" fmla="*/ 5 h 9"/>
                <a:gd name="T30" fmla="*/ 4 w 7"/>
                <a:gd name="T31" fmla="*/ 0 h 9"/>
                <a:gd name="T32" fmla="*/ 0 w 7"/>
                <a:gd name="T33" fmla="*/ 4 h 9"/>
                <a:gd name="T34" fmla="*/ 4 w 7"/>
                <a:gd name="T35" fmla="*/ 9 h 9"/>
                <a:gd name="T36" fmla="*/ 4 w 7"/>
                <a:gd name="T37" fmla="*/ 9 h 9"/>
                <a:gd name="T38" fmla="*/ 7 w 7"/>
                <a:gd name="T39" fmla="*/ 5 h 9"/>
                <a:gd name="T40" fmla="*/ 4 w 7"/>
                <a:gd name="T41" fmla="*/ 0 h 9"/>
                <a:gd name="T42" fmla="*/ 4 w 7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4" y="8"/>
                  </a:cubicBezTo>
                  <a:moveTo>
                    <a:pt x="4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3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7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57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58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59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60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61"/>
            <p:cNvSpPr>
              <a:spLocks/>
            </p:cNvSpPr>
            <p:nvPr/>
          </p:nvSpPr>
          <p:spPr bwMode="auto">
            <a:xfrm>
              <a:off x="7577138" y="5335588"/>
              <a:ext cx="19050" cy="79375"/>
            </a:xfrm>
            <a:custGeom>
              <a:avLst/>
              <a:gdLst>
                <a:gd name="T0" fmla="*/ 4 w 5"/>
                <a:gd name="T1" fmla="*/ 0 h 21"/>
                <a:gd name="T2" fmla="*/ 2 w 5"/>
                <a:gd name="T3" fmla="*/ 0 h 21"/>
                <a:gd name="T4" fmla="*/ 1 w 5"/>
                <a:gd name="T5" fmla="*/ 3 h 21"/>
                <a:gd name="T6" fmla="*/ 1 w 5"/>
                <a:gd name="T7" fmla="*/ 3 h 21"/>
                <a:gd name="T8" fmla="*/ 0 w 5"/>
                <a:gd name="T9" fmla="*/ 19 h 21"/>
                <a:gd name="T10" fmla="*/ 3 w 5"/>
                <a:gd name="T11" fmla="*/ 21 h 21"/>
                <a:gd name="T12" fmla="*/ 5 w 5"/>
                <a:gd name="T13" fmla="*/ 18 h 21"/>
                <a:gd name="T14" fmla="*/ 4 w 5"/>
                <a:gd name="T15" fmla="*/ 3 h 21"/>
                <a:gd name="T16" fmla="*/ 4 w 5"/>
                <a:gd name="T17" fmla="*/ 2 h 21"/>
                <a:gd name="T18" fmla="*/ 4 w 5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62"/>
            <p:cNvSpPr>
              <a:spLocks/>
            </p:cNvSpPr>
            <p:nvPr/>
          </p:nvSpPr>
          <p:spPr bwMode="auto">
            <a:xfrm>
              <a:off x="7486651" y="5332413"/>
              <a:ext cx="198438" cy="123825"/>
            </a:xfrm>
            <a:custGeom>
              <a:avLst/>
              <a:gdLst>
                <a:gd name="T0" fmla="*/ 36 w 53"/>
                <a:gd name="T1" fmla="*/ 0 h 33"/>
                <a:gd name="T2" fmla="*/ 36 w 53"/>
                <a:gd name="T3" fmla="*/ 0 h 33"/>
                <a:gd name="T4" fmla="*/ 36 w 53"/>
                <a:gd name="T5" fmla="*/ 0 h 33"/>
                <a:gd name="T6" fmla="*/ 36 w 53"/>
                <a:gd name="T7" fmla="*/ 0 h 33"/>
                <a:gd name="T8" fmla="*/ 39 w 53"/>
                <a:gd name="T9" fmla="*/ 14 h 33"/>
                <a:gd name="T10" fmla="*/ 36 w 53"/>
                <a:gd name="T11" fmla="*/ 14 h 33"/>
                <a:gd name="T12" fmla="*/ 37 w 53"/>
                <a:gd name="T13" fmla="*/ 19 h 33"/>
                <a:gd name="T14" fmla="*/ 28 w 53"/>
                <a:gd name="T15" fmla="*/ 23 h 33"/>
                <a:gd name="T16" fmla="*/ 36 w 53"/>
                <a:gd name="T17" fmla="*/ 18 h 33"/>
                <a:gd name="T18" fmla="*/ 35 w 53"/>
                <a:gd name="T19" fmla="*/ 13 h 33"/>
                <a:gd name="T20" fmla="*/ 39 w 53"/>
                <a:gd name="T21" fmla="*/ 12 h 33"/>
                <a:gd name="T22" fmla="*/ 36 w 53"/>
                <a:gd name="T23" fmla="*/ 0 h 33"/>
                <a:gd name="T24" fmla="*/ 27 w 53"/>
                <a:gd name="T25" fmla="*/ 24 h 33"/>
                <a:gd name="T26" fmla="*/ 17 w 53"/>
                <a:gd name="T27" fmla="*/ 2 h 33"/>
                <a:gd name="T28" fmla="*/ 17 w 53"/>
                <a:gd name="T29" fmla="*/ 3 h 33"/>
                <a:gd name="T30" fmla="*/ 14 w 53"/>
                <a:gd name="T31" fmla="*/ 16 h 33"/>
                <a:gd name="T32" fmla="*/ 17 w 53"/>
                <a:gd name="T33" fmla="*/ 15 h 33"/>
                <a:gd name="T34" fmla="*/ 17 w 53"/>
                <a:gd name="T35" fmla="*/ 20 h 33"/>
                <a:gd name="T36" fmla="*/ 25 w 53"/>
                <a:gd name="T37" fmla="*/ 24 h 33"/>
                <a:gd name="T38" fmla="*/ 16 w 53"/>
                <a:gd name="T39" fmla="*/ 22 h 33"/>
                <a:gd name="T40" fmla="*/ 16 w 53"/>
                <a:gd name="T41" fmla="*/ 17 h 33"/>
                <a:gd name="T42" fmla="*/ 13 w 53"/>
                <a:gd name="T43" fmla="*/ 17 h 33"/>
                <a:gd name="T44" fmla="*/ 17 w 53"/>
                <a:gd name="T45" fmla="*/ 3 h 33"/>
                <a:gd name="T46" fmla="*/ 0 w 53"/>
                <a:gd name="T47" fmla="*/ 33 h 33"/>
                <a:gd name="T48" fmla="*/ 11 w 53"/>
                <a:gd name="T49" fmla="*/ 31 h 33"/>
                <a:gd name="T50" fmla="*/ 42 w 53"/>
                <a:gd name="T51" fmla="*/ 27 h 33"/>
                <a:gd name="T52" fmla="*/ 53 w 53"/>
                <a:gd name="T53" fmla="*/ 26 h 33"/>
                <a:gd name="T54" fmla="*/ 36 w 53"/>
                <a:gd name="T5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33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0" y="7"/>
                    <a:pt x="39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8"/>
                    <a:pt x="36" y="0"/>
                  </a:cubicBezTo>
                  <a:cubicBezTo>
                    <a:pt x="36" y="2"/>
                    <a:pt x="35" y="16"/>
                    <a:pt x="27" y="24"/>
                  </a:cubicBezTo>
                  <a:cubicBezTo>
                    <a:pt x="27" y="24"/>
                    <a:pt x="16" y="17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12"/>
                    <a:pt x="14" y="16"/>
                    <a:pt x="1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1"/>
                    <a:pt x="17" y="3"/>
                    <a:pt x="17" y="3"/>
                  </a:cubicBezTo>
                  <a:cubicBezTo>
                    <a:pt x="7" y="7"/>
                    <a:pt x="0" y="15"/>
                    <a:pt x="0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9"/>
                    <a:pt x="45" y="2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63"/>
            <p:cNvSpPr>
              <a:spLocks/>
            </p:cNvSpPr>
            <p:nvPr/>
          </p:nvSpPr>
          <p:spPr bwMode="auto">
            <a:xfrm>
              <a:off x="7554913" y="5335588"/>
              <a:ext cx="25400" cy="19050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6 w 7"/>
                <a:gd name="T5" fmla="*/ 5 h 5"/>
                <a:gd name="T6" fmla="*/ 7 w 7"/>
                <a:gd name="T7" fmla="*/ 0 h 5"/>
                <a:gd name="T8" fmla="*/ 6 w 7"/>
                <a:gd name="T9" fmla="*/ 0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64"/>
            <p:cNvSpPr>
              <a:spLocks/>
            </p:cNvSpPr>
            <p:nvPr/>
          </p:nvSpPr>
          <p:spPr bwMode="auto">
            <a:xfrm>
              <a:off x="7591426" y="5329238"/>
              <a:ext cx="26988" cy="22225"/>
            </a:xfrm>
            <a:custGeom>
              <a:avLst/>
              <a:gdLst>
                <a:gd name="T0" fmla="*/ 4 w 7"/>
                <a:gd name="T1" fmla="*/ 0 h 6"/>
                <a:gd name="T2" fmla="*/ 4 w 7"/>
                <a:gd name="T3" fmla="*/ 0 h 6"/>
                <a:gd name="T4" fmla="*/ 0 w 7"/>
                <a:gd name="T5" fmla="*/ 2 h 6"/>
                <a:gd name="T6" fmla="*/ 1 w 7"/>
                <a:gd name="T7" fmla="*/ 6 h 6"/>
                <a:gd name="T8" fmla="*/ 7 w 7"/>
                <a:gd name="T9" fmla="*/ 1 h 6"/>
                <a:gd name="T10" fmla="*/ 4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2" y="3"/>
                    <a:pt x="1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65"/>
            <p:cNvSpPr>
              <a:spLocks noEditPoints="1"/>
            </p:cNvSpPr>
            <p:nvPr/>
          </p:nvSpPr>
          <p:spPr bwMode="auto">
            <a:xfrm>
              <a:off x="7531101" y="5211763"/>
              <a:ext cx="109538" cy="117475"/>
            </a:xfrm>
            <a:custGeom>
              <a:avLst/>
              <a:gdLst>
                <a:gd name="T0" fmla="*/ 14 w 29"/>
                <a:gd name="T1" fmla="*/ 27 h 31"/>
                <a:gd name="T2" fmla="*/ 7 w 29"/>
                <a:gd name="T3" fmla="*/ 21 h 31"/>
                <a:gd name="T4" fmla="*/ 22 w 29"/>
                <a:gd name="T5" fmla="*/ 20 h 31"/>
                <a:gd name="T6" fmla="*/ 15 w 29"/>
                <a:gd name="T7" fmla="*/ 27 h 31"/>
                <a:gd name="T8" fmla="*/ 14 w 29"/>
                <a:gd name="T9" fmla="*/ 27 h 31"/>
                <a:gd name="T10" fmla="*/ 12 w 29"/>
                <a:gd name="T11" fmla="*/ 17 h 31"/>
                <a:gd name="T12" fmla="*/ 10 w 29"/>
                <a:gd name="T13" fmla="*/ 15 h 31"/>
                <a:gd name="T14" fmla="*/ 12 w 29"/>
                <a:gd name="T15" fmla="*/ 13 h 31"/>
                <a:gd name="T16" fmla="*/ 12 w 29"/>
                <a:gd name="T17" fmla="*/ 13 h 31"/>
                <a:gd name="T18" fmla="*/ 14 w 29"/>
                <a:gd name="T19" fmla="*/ 15 h 31"/>
                <a:gd name="T20" fmla="*/ 12 w 29"/>
                <a:gd name="T21" fmla="*/ 17 h 31"/>
                <a:gd name="T22" fmla="*/ 12 w 29"/>
                <a:gd name="T23" fmla="*/ 17 h 31"/>
                <a:gd name="T24" fmla="*/ 17 w 29"/>
                <a:gd name="T25" fmla="*/ 17 h 31"/>
                <a:gd name="T26" fmla="*/ 15 w 29"/>
                <a:gd name="T27" fmla="*/ 15 h 31"/>
                <a:gd name="T28" fmla="*/ 17 w 29"/>
                <a:gd name="T29" fmla="*/ 13 h 31"/>
                <a:gd name="T30" fmla="*/ 17 w 29"/>
                <a:gd name="T31" fmla="*/ 13 h 31"/>
                <a:gd name="T32" fmla="*/ 19 w 29"/>
                <a:gd name="T33" fmla="*/ 14 h 31"/>
                <a:gd name="T34" fmla="*/ 17 w 29"/>
                <a:gd name="T35" fmla="*/ 17 h 31"/>
                <a:gd name="T36" fmla="*/ 17 w 29"/>
                <a:gd name="T37" fmla="*/ 17 h 31"/>
                <a:gd name="T38" fmla="*/ 16 w 29"/>
                <a:gd name="T39" fmla="*/ 0 h 31"/>
                <a:gd name="T40" fmla="*/ 15 w 29"/>
                <a:gd name="T41" fmla="*/ 0 h 31"/>
                <a:gd name="T42" fmla="*/ 0 w 29"/>
                <a:gd name="T43" fmla="*/ 17 h 31"/>
                <a:gd name="T44" fmla="*/ 13 w 29"/>
                <a:gd name="T45" fmla="*/ 31 h 31"/>
                <a:gd name="T46" fmla="*/ 15 w 29"/>
                <a:gd name="T47" fmla="*/ 31 h 31"/>
                <a:gd name="T48" fmla="*/ 29 w 29"/>
                <a:gd name="T49" fmla="*/ 14 h 31"/>
                <a:gd name="T50" fmla="*/ 16 w 29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1">
                  <a:moveTo>
                    <a:pt x="14" y="27"/>
                  </a:moveTo>
                  <a:cubicBezTo>
                    <a:pt x="10" y="27"/>
                    <a:pt x="8" y="25"/>
                    <a:pt x="7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3"/>
                    <a:pt x="18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moveTo>
                    <a:pt x="12" y="17"/>
                  </a:moveTo>
                  <a:cubicBezTo>
                    <a:pt x="11" y="17"/>
                    <a:pt x="10" y="17"/>
                    <a:pt x="10" y="15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7" y="17"/>
                  </a:moveTo>
                  <a:cubicBezTo>
                    <a:pt x="16" y="17"/>
                    <a:pt x="15" y="16"/>
                    <a:pt x="15" y="15"/>
                  </a:cubicBezTo>
                  <a:cubicBezTo>
                    <a:pt x="15" y="14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7" y="1"/>
                    <a:pt x="0" y="8"/>
                    <a:pt x="0" y="17"/>
                  </a:cubicBezTo>
                  <a:cubicBezTo>
                    <a:pt x="0" y="25"/>
                    <a:pt x="6" y="31"/>
                    <a:pt x="13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22" y="30"/>
                    <a:pt x="29" y="22"/>
                    <a:pt x="29" y="14"/>
                  </a:cubicBezTo>
                  <a:cubicBezTo>
                    <a:pt x="29" y="6"/>
                    <a:pt x="2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66"/>
            <p:cNvSpPr>
              <a:spLocks noEditPoints="1"/>
            </p:cNvSpPr>
            <p:nvPr/>
          </p:nvSpPr>
          <p:spPr bwMode="auto">
            <a:xfrm>
              <a:off x="7596188" y="5095875"/>
              <a:ext cx="47625" cy="47625"/>
            </a:xfrm>
            <a:custGeom>
              <a:avLst/>
              <a:gdLst>
                <a:gd name="T0" fmla="*/ 6 w 13"/>
                <a:gd name="T1" fmla="*/ 11 h 13"/>
                <a:gd name="T2" fmla="*/ 4 w 13"/>
                <a:gd name="T3" fmla="*/ 10 h 13"/>
                <a:gd name="T4" fmla="*/ 3 w 13"/>
                <a:gd name="T5" fmla="*/ 5 h 13"/>
                <a:gd name="T6" fmla="*/ 7 w 13"/>
                <a:gd name="T7" fmla="*/ 2 h 13"/>
                <a:gd name="T8" fmla="*/ 8 w 13"/>
                <a:gd name="T9" fmla="*/ 2 h 13"/>
                <a:gd name="T10" fmla="*/ 10 w 13"/>
                <a:gd name="T11" fmla="*/ 8 h 13"/>
                <a:gd name="T12" fmla="*/ 6 w 13"/>
                <a:gd name="T13" fmla="*/ 11 h 13"/>
                <a:gd name="T14" fmla="*/ 7 w 13"/>
                <a:gd name="T15" fmla="*/ 0 h 13"/>
                <a:gd name="T16" fmla="*/ 1 w 13"/>
                <a:gd name="T17" fmla="*/ 4 h 13"/>
                <a:gd name="T18" fmla="*/ 4 w 13"/>
                <a:gd name="T19" fmla="*/ 12 h 13"/>
                <a:gd name="T20" fmla="*/ 6 w 13"/>
                <a:gd name="T21" fmla="*/ 13 h 13"/>
                <a:gd name="T22" fmla="*/ 11 w 13"/>
                <a:gd name="T23" fmla="*/ 9 h 13"/>
                <a:gd name="T24" fmla="*/ 9 w 13"/>
                <a:gd name="T25" fmla="*/ 0 h 13"/>
                <a:gd name="T26" fmla="*/ 7 w 13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2" y="10"/>
                    <a:pt x="2" y="7"/>
                    <a:pt x="3" y="5"/>
                  </a:cubicBezTo>
                  <a:cubicBezTo>
                    <a:pt x="3" y="3"/>
                    <a:pt x="5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10" y="3"/>
                    <a:pt x="11" y="6"/>
                    <a:pt x="10" y="8"/>
                  </a:cubicBezTo>
                  <a:cubicBezTo>
                    <a:pt x="9" y="10"/>
                    <a:pt x="8" y="11"/>
                    <a:pt x="6" y="1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1" y="4"/>
                  </a:cubicBezTo>
                  <a:cubicBezTo>
                    <a:pt x="0" y="7"/>
                    <a:pt x="1" y="11"/>
                    <a:pt x="4" y="12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0" y="11"/>
                    <a:pt x="11" y="9"/>
                  </a:cubicBezTo>
                  <a:cubicBezTo>
                    <a:pt x="13" y="5"/>
                    <a:pt x="12" y="1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67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68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69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70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71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72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73"/>
            <p:cNvSpPr>
              <a:spLocks noEditPoints="1"/>
            </p:cNvSpPr>
            <p:nvPr/>
          </p:nvSpPr>
          <p:spPr bwMode="auto">
            <a:xfrm>
              <a:off x="7654926" y="5208588"/>
              <a:ext cx="26988" cy="25400"/>
            </a:xfrm>
            <a:custGeom>
              <a:avLst/>
              <a:gdLst>
                <a:gd name="T0" fmla="*/ 3 w 7"/>
                <a:gd name="T1" fmla="*/ 6 h 7"/>
                <a:gd name="T2" fmla="*/ 3 w 7"/>
                <a:gd name="T3" fmla="*/ 6 h 7"/>
                <a:gd name="T4" fmla="*/ 2 w 7"/>
                <a:gd name="T5" fmla="*/ 2 h 7"/>
                <a:gd name="T6" fmla="*/ 4 w 7"/>
                <a:gd name="T7" fmla="*/ 1 h 7"/>
                <a:gd name="T8" fmla="*/ 5 w 7"/>
                <a:gd name="T9" fmla="*/ 1 h 7"/>
                <a:gd name="T10" fmla="*/ 6 w 7"/>
                <a:gd name="T11" fmla="*/ 4 h 7"/>
                <a:gd name="T12" fmla="*/ 3 w 7"/>
                <a:gd name="T13" fmla="*/ 6 h 7"/>
                <a:gd name="T14" fmla="*/ 4 w 7"/>
                <a:gd name="T15" fmla="*/ 0 h 7"/>
                <a:gd name="T16" fmla="*/ 1 w 7"/>
                <a:gd name="T17" fmla="*/ 2 h 7"/>
                <a:gd name="T18" fmla="*/ 2 w 7"/>
                <a:gd name="T19" fmla="*/ 7 h 7"/>
                <a:gd name="T20" fmla="*/ 3 w 7"/>
                <a:gd name="T21" fmla="*/ 7 h 7"/>
                <a:gd name="T22" fmla="*/ 7 w 7"/>
                <a:gd name="T23" fmla="*/ 5 h 7"/>
                <a:gd name="T24" fmla="*/ 5 w 7"/>
                <a:gd name="T25" fmla="*/ 0 h 7"/>
                <a:gd name="T26" fmla="*/ 4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3" y="6"/>
                  </a:cubicBezTo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3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74"/>
            <p:cNvSpPr>
              <a:spLocks noEditPoints="1"/>
            </p:cNvSpPr>
            <p:nvPr/>
          </p:nvSpPr>
          <p:spPr bwMode="auto">
            <a:xfrm>
              <a:off x="7712076" y="5057775"/>
              <a:ext cx="38100" cy="38100"/>
            </a:xfrm>
            <a:custGeom>
              <a:avLst/>
              <a:gdLst>
                <a:gd name="T0" fmla="*/ 5 w 10"/>
                <a:gd name="T1" fmla="*/ 9 h 10"/>
                <a:gd name="T2" fmla="*/ 4 w 10"/>
                <a:gd name="T3" fmla="*/ 8 h 10"/>
                <a:gd name="T4" fmla="*/ 2 w 10"/>
                <a:gd name="T5" fmla="*/ 4 h 10"/>
                <a:gd name="T6" fmla="*/ 5 w 10"/>
                <a:gd name="T7" fmla="*/ 2 h 10"/>
                <a:gd name="T8" fmla="*/ 6 w 10"/>
                <a:gd name="T9" fmla="*/ 2 h 10"/>
                <a:gd name="T10" fmla="*/ 8 w 10"/>
                <a:gd name="T11" fmla="*/ 6 h 10"/>
                <a:gd name="T12" fmla="*/ 5 w 10"/>
                <a:gd name="T13" fmla="*/ 9 h 10"/>
                <a:gd name="T14" fmla="*/ 5 w 10"/>
                <a:gd name="T15" fmla="*/ 0 h 10"/>
                <a:gd name="T16" fmla="*/ 1 w 10"/>
                <a:gd name="T17" fmla="*/ 4 h 10"/>
                <a:gd name="T18" fmla="*/ 3 w 10"/>
                <a:gd name="T19" fmla="*/ 10 h 10"/>
                <a:gd name="T20" fmla="*/ 4 w 10"/>
                <a:gd name="T21" fmla="*/ 10 h 10"/>
                <a:gd name="T22" fmla="*/ 9 w 10"/>
                <a:gd name="T23" fmla="*/ 7 h 10"/>
                <a:gd name="T24" fmla="*/ 7 w 10"/>
                <a:gd name="T25" fmla="*/ 1 h 10"/>
                <a:gd name="T26" fmla="*/ 5 w 10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5" y="9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2" y="8"/>
                    <a:pt x="1" y="6"/>
                    <a:pt x="2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8"/>
                    <a:pt x="6" y="9"/>
                    <a:pt x="5" y="9"/>
                  </a:cubicBezTo>
                  <a:moveTo>
                    <a:pt x="5" y="0"/>
                  </a:moveTo>
                  <a:cubicBezTo>
                    <a:pt x="3" y="0"/>
                    <a:pt x="2" y="2"/>
                    <a:pt x="1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6" y="10"/>
                    <a:pt x="8" y="9"/>
                    <a:pt x="9" y="7"/>
                  </a:cubicBezTo>
                  <a:cubicBezTo>
                    <a:pt x="10" y="5"/>
                    <a:pt x="9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75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76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77"/>
            <p:cNvSpPr>
              <a:spLocks noEditPoints="1"/>
            </p:cNvSpPr>
            <p:nvPr/>
          </p:nvSpPr>
          <p:spPr bwMode="auto">
            <a:xfrm>
              <a:off x="7742238" y="5114925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1 w 5"/>
                <a:gd name="T3" fmla="*/ 4 h 6"/>
                <a:gd name="T4" fmla="*/ 2 w 5"/>
                <a:gd name="T5" fmla="*/ 1 h 6"/>
                <a:gd name="T6" fmla="*/ 3 w 5"/>
                <a:gd name="T7" fmla="*/ 1 h 6"/>
                <a:gd name="T8" fmla="*/ 4 w 5"/>
                <a:gd name="T9" fmla="*/ 2 h 6"/>
                <a:gd name="T10" fmla="*/ 3 w 5"/>
                <a:gd name="T11" fmla="*/ 5 h 6"/>
                <a:gd name="T12" fmla="*/ 3 w 5"/>
                <a:gd name="T13" fmla="*/ 5 h 6"/>
                <a:gd name="T14" fmla="*/ 3 w 5"/>
                <a:gd name="T15" fmla="*/ 0 h 6"/>
                <a:gd name="T16" fmla="*/ 2 w 5"/>
                <a:gd name="T17" fmla="*/ 1 h 6"/>
                <a:gd name="T18" fmla="*/ 1 w 5"/>
                <a:gd name="T19" fmla="*/ 4 h 6"/>
                <a:gd name="T20" fmla="*/ 3 w 5"/>
                <a:gd name="T21" fmla="*/ 6 h 6"/>
                <a:gd name="T22" fmla="*/ 4 w 5"/>
                <a:gd name="T23" fmla="*/ 5 h 6"/>
                <a:gd name="T24" fmla="*/ 5 w 5"/>
                <a:gd name="T25" fmla="*/ 2 h 6"/>
                <a:gd name="T26" fmla="*/ 3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2" y="5"/>
                    <a:pt x="2" y="4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5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78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79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80"/>
            <p:cNvSpPr>
              <a:spLocks noEditPoints="1"/>
            </p:cNvSpPr>
            <p:nvPr/>
          </p:nvSpPr>
          <p:spPr bwMode="auto">
            <a:xfrm>
              <a:off x="7626351" y="5173663"/>
              <a:ext cx="22225" cy="23813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4 h 6"/>
                <a:gd name="T4" fmla="*/ 2 w 6"/>
                <a:gd name="T5" fmla="*/ 1 h 6"/>
                <a:gd name="T6" fmla="*/ 3 w 6"/>
                <a:gd name="T7" fmla="*/ 1 h 6"/>
                <a:gd name="T8" fmla="*/ 5 w 6"/>
                <a:gd name="T9" fmla="*/ 2 h 6"/>
                <a:gd name="T10" fmla="*/ 4 w 6"/>
                <a:gd name="T11" fmla="*/ 5 h 6"/>
                <a:gd name="T12" fmla="*/ 3 w 6"/>
                <a:gd name="T13" fmla="*/ 5 h 6"/>
                <a:gd name="T14" fmla="*/ 3 w 6"/>
                <a:gd name="T15" fmla="*/ 0 h 6"/>
                <a:gd name="T16" fmla="*/ 2 w 6"/>
                <a:gd name="T17" fmla="*/ 0 h 6"/>
                <a:gd name="T18" fmla="*/ 0 w 6"/>
                <a:gd name="T19" fmla="*/ 4 h 6"/>
                <a:gd name="T20" fmla="*/ 3 w 6"/>
                <a:gd name="T21" fmla="*/ 6 h 6"/>
                <a:gd name="T22" fmla="*/ 4 w 6"/>
                <a:gd name="T23" fmla="*/ 6 h 6"/>
                <a:gd name="T24" fmla="*/ 6 w 6"/>
                <a:gd name="T25" fmla="*/ 2 h 6"/>
                <a:gd name="T26" fmla="*/ 3 w 6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1" y="3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81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82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83"/>
            <p:cNvSpPr>
              <a:spLocks noEditPoints="1"/>
            </p:cNvSpPr>
            <p:nvPr/>
          </p:nvSpPr>
          <p:spPr bwMode="auto">
            <a:xfrm>
              <a:off x="7673976" y="5102225"/>
              <a:ext cx="11113" cy="12700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2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84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85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86"/>
            <p:cNvSpPr>
              <a:spLocks noEditPoints="1"/>
            </p:cNvSpPr>
            <p:nvPr/>
          </p:nvSpPr>
          <p:spPr bwMode="auto">
            <a:xfrm>
              <a:off x="7708901" y="5200650"/>
              <a:ext cx="11113" cy="11113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3 w 3"/>
                <a:gd name="T9" fmla="*/ 1 h 3"/>
                <a:gd name="T10" fmla="*/ 2 w 3"/>
                <a:gd name="T11" fmla="*/ 3 h 3"/>
                <a:gd name="T12" fmla="*/ 1 w 3"/>
                <a:gd name="T13" fmla="*/ 3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87"/>
            <p:cNvSpPr>
              <a:spLocks noEditPoints="1"/>
            </p:cNvSpPr>
            <p:nvPr/>
          </p:nvSpPr>
          <p:spPr bwMode="auto">
            <a:xfrm>
              <a:off x="7667626" y="5121275"/>
              <a:ext cx="63500" cy="65088"/>
            </a:xfrm>
            <a:custGeom>
              <a:avLst/>
              <a:gdLst>
                <a:gd name="T0" fmla="*/ 8 w 17"/>
                <a:gd name="T1" fmla="*/ 15 h 17"/>
                <a:gd name="T2" fmla="*/ 6 w 17"/>
                <a:gd name="T3" fmla="*/ 14 h 17"/>
                <a:gd name="T4" fmla="*/ 4 w 17"/>
                <a:gd name="T5" fmla="*/ 6 h 17"/>
                <a:gd name="T6" fmla="*/ 9 w 17"/>
                <a:gd name="T7" fmla="*/ 3 h 17"/>
                <a:gd name="T8" fmla="*/ 11 w 17"/>
                <a:gd name="T9" fmla="*/ 3 h 17"/>
                <a:gd name="T10" fmla="*/ 13 w 17"/>
                <a:gd name="T11" fmla="*/ 11 h 17"/>
                <a:gd name="T12" fmla="*/ 8 w 17"/>
                <a:gd name="T13" fmla="*/ 15 h 17"/>
                <a:gd name="T14" fmla="*/ 9 w 17"/>
                <a:gd name="T15" fmla="*/ 0 h 17"/>
                <a:gd name="T16" fmla="*/ 2 w 17"/>
                <a:gd name="T17" fmla="*/ 6 h 17"/>
                <a:gd name="T18" fmla="*/ 5 w 17"/>
                <a:gd name="T19" fmla="*/ 17 h 17"/>
                <a:gd name="T20" fmla="*/ 8 w 17"/>
                <a:gd name="T21" fmla="*/ 17 h 17"/>
                <a:gd name="T22" fmla="*/ 15 w 17"/>
                <a:gd name="T23" fmla="*/ 12 h 17"/>
                <a:gd name="T24" fmla="*/ 12 w 17"/>
                <a:gd name="T25" fmla="*/ 1 h 17"/>
                <a:gd name="T26" fmla="*/ 9 w 17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7">
                  <a:moveTo>
                    <a:pt x="8" y="15"/>
                  </a:moveTo>
                  <a:cubicBezTo>
                    <a:pt x="7" y="15"/>
                    <a:pt x="7" y="15"/>
                    <a:pt x="6" y="14"/>
                  </a:cubicBezTo>
                  <a:cubicBezTo>
                    <a:pt x="3" y="13"/>
                    <a:pt x="2" y="10"/>
                    <a:pt x="4" y="6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2" y="13"/>
                    <a:pt x="10" y="15"/>
                    <a:pt x="8" y="15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6"/>
                  </a:cubicBezTo>
                  <a:cubicBezTo>
                    <a:pt x="0" y="10"/>
                    <a:pt x="1" y="15"/>
                    <a:pt x="5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11" y="17"/>
                    <a:pt x="14" y="15"/>
                    <a:pt x="15" y="12"/>
                  </a:cubicBezTo>
                  <a:cubicBezTo>
                    <a:pt x="17" y="7"/>
                    <a:pt x="16" y="2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88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89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90"/>
            <p:cNvSpPr>
              <a:spLocks noEditPoints="1"/>
            </p:cNvSpPr>
            <p:nvPr/>
          </p:nvSpPr>
          <p:spPr bwMode="auto">
            <a:xfrm>
              <a:off x="7739063" y="5156200"/>
              <a:ext cx="58738" cy="55563"/>
            </a:xfrm>
            <a:custGeom>
              <a:avLst/>
              <a:gdLst>
                <a:gd name="T0" fmla="*/ 7 w 16"/>
                <a:gd name="T1" fmla="*/ 13 h 15"/>
                <a:gd name="T2" fmla="*/ 6 w 16"/>
                <a:gd name="T3" fmla="*/ 13 h 15"/>
                <a:gd name="T4" fmla="*/ 4 w 16"/>
                <a:gd name="T5" fmla="*/ 6 h 15"/>
                <a:gd name="T6" fmla="*/ 8 w 16"/>
                <a:gd name="T7" fmla="*/ 3 h 15"/>
                <a:gd name="T8" fmla="*/ 10 w 16"/>
                <a:gd name="T9" fmla="*/ 3 h 15"/>
                <a:gd name="T10" fmla="*/ 12 w 16"/>
                <a:gd name="T11" fmla="*/ 10 h 15"/>
                <a:gd name="T12" fmla="*/ 7 w 16"/>
                <a:gd name="T13" fmla="*/ 13 h 15"/>
                <a:gd name="T14" fmla="*/ 9 w 16"/>
                <a:gd name="T15" fmla="*/ 0 h 15"/>
                <a:gd name="T16" fmla="*/ 2 w 16"/>
                <a:gd name="T17" fmla="*/ 5 h 15"/>
                <a:gd name="T18" fmla="*/ 5 w 16"/>
                <a:gd name="T19" fmla="*/ 15 h 15"/>
                <a:gd name="T20" fmla="*/ 7 w 16"/>
                <a:gd name="T21" fmla="*/ 15 h 15"/>
                <a:gd name="T22" fmla="*/ 14 w 16"/>
                <a:gd name="T23" fmla="*/ 11 h 15"/>
                <a:gd name="T24" fmla="*/ 11 w 16"/>
                <a:gd name="T25" fmla="*/ 1 h 15"/>
                <a:gd name="T26" fmla="*/ 9 w 16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7" y="13"/>
                  </a:moveTo>
                  <a:cubicBezTo>
                    <a:pt x="7" y="13"/>
                    <a:pt x="6" y="13"/>
                    <a:pt x="6" y="13"/>
                  </a:cubicBezTo>
                  <a:cubicBezTo>
                    <a:pt x="3" y="12"/>
                    <a:pt x="2" y="9"/>
                    <a:pt x="4" y="6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2" y="4"/>
                    <a:pt x="13" y="7"/>
                    <a:pt x="12" y="10"/>
                  </a:cubicBezTo>
                  <a:cubicBezTo>
                    <a:pt x="11" y="12"/>
                    <a:pt x="9" y="13"/>
                    <a:pt x="7" y="13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0" y="9"/>
                    <a:pt x="2" y="13"/>
                    <a:pt x="5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10" y="15"/>
                    <a:pt x="13" y="14"/>
                    <a:pt x="14" y="11"/>
                  </a:cubicBezTo>
                  <a:cubicBezTo>
                    <a:pt x="16" y="7"/>
                    <a:pt x="14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91"/>
            <p:cNvSpPr>
              <a:spLocks/>
            </p:cNvSpPr>
            <p:nvPr/>
          </p:nvSpPr>
          <p:spPr bwMode="auto">
            <a:xfrm>
              <a:off x="7704138" y="5257800"/>
              <a:ext cx="11113" cy="30163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0 h 8"/>
                <a:gd name="T4" fmla="*/ 0 w 3"/>
                <a:gd name="T5" fmla="*/ 2 h 8"/>
                <a:gd name="T6" fmla="*/ 0 w 3"/>
                <a:gd name="T7" fmla="*/ 3 h 8"/>
                <a:gd name="T8" fmla="*/ 0 w 3"/>
                <a:gd name="T9" fmla="*/ 3 h 8"/>
                <a:gd name="T10" fmla="*/ 1 w 3"/>
                <a:gd name="T11" fmla="*/ 3 h 8"/>
                <a:gd name="T12" fmla="*/ 1 w 3"/>
                <a:gd name="T13" fmla="*/ 3 h 8"/>
                <a:gd name="T14" fmla="*/ 1 w 3"/>
                <a:gd name="T15" fmla="*/ 3 h 8"/>
                <a:gd name="T16" fmla="*/ 1 w 3"/>
                <a:gd name="T17" fmla="*/ 4 h 8"/>
                <a:gd name="T18" fmla="*/ 1 w 3"/>
                <a:gd name="T19" fmla="*/ 8 h 8"/>
                <a:gd name="T20" fmla="*/ 3 w 3"/>
                <a:gd name="T21" fmla="*/ 7 h 8"/>
                <a:gd name="T22" fmla="*/ 3 w 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92"/>
            <p:cNvSpPr>
              <a:spLocks/>
            </p:cNvSpPr>
            <p:nvPr/>
          </p:nvSpPr>
          <p:spPr bwMode="auto">
            <a:xfrm>
              <a:off x="7704138" y="5310188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1 w 4"/>
                <a:gd name="T5" fmla="*/ 1 h 8"/>
                <a:gd name="T6" fmla="*/ 0 w 4"/>
                <a:gd name="T7" fmla="*/ 1 h 8"/>
                <a:gd name="T8" fmla="*/ 0 w 4"/>
                <a:gd name="T9" fmla="*/ 2 h 8"/>
                <a:gd name="T10" fmla="*/ 0 w 4"/>
                <a:gd name="T11" fmla="*/ 3 h 8"/>
                <a:gd name="T12" fmla="*/ 0 w 4"/>
                <a:gd name="T13" fmla="*/ 3 h 8"/>
                <a:gd name="T14" fmla="*/ 2 w 4"/>
                <a:gd name="T15" fmla="*/ 3 h 8"/>
                <a:gd name="T16" fmla="*/ 2 w 4"/>
                <a:gd name="T17" fmla="*/ 2 h 8"/>
                <a:gd name="T18" fmla="*/ 2 w 4"/>
                <a:gd name="T19" fmla="*/ 2 h 8"/>
                <a:gd name="T20" fmla="*/ 2 w 4"/>
                <a:gd name="T21" fmla="*/ 2 h 8"/>
                <a:gd name="T22" fmla="*/ 2 w 4"/>
                <a:gd name="T23" fmla="*/ 2 h 8"/>
                <a:gd name="T24" fmla="*/ 2 w 4"/>
                <a:gd name="T25" fmla="*/ 2 h 8"/>
                <a:gd name="T26" fmla="*/ 2 w 4"/>
                <a:gd name="T27" fmla="*/ 3 h 8"/>
                <a:gd name="T28" fmla="*/ 0 w 4"/>
                <a:gd name="T29" fmla="*/ 7 h 8"/>
                <a:gd name="T30" fmla="*/ 0 w 4"/>
                <a:gd name="T31" fmla="*/ 8 h 8"/>
                <a:gd name="T32" fmla="*/ 4 w 4"/>
                <a:gd name="T33" fmla="*/ 7 h 8"/>
                <a:gd name="T34" fmla="*/ 4 w 4"/>
                <a:gd name="T35" fmla="*/ 6 h 8"/>
                <a:gd name="T36" fmla="*/ 2 w 4"/>
                <a:gd name="T37" fmla="*/ 6 h 8"/>
                <a:gd name="T38" fmla="*/ 3 w 4"/>
                <a:gd name="T39" fmla="*/ 3 h 8"/>
                <a:gd name="T40" fmla="*/ 4 w 4"/>
                <a:gd name="T41" fmla="*/ 2 h 8"/>
                <a:gd name="T42" fmla="*/ 3 w 4"/>
                <a:gd name="T43" fmla="*/ 1 h 8"/>
                <a:gd name="T44" fmla="*/ 2 w 4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93"/>
            <p:cNvSpPr>
              <a:spLocks/>
            </p:cNvSpPr>
            <p:nvPr/>
          </p:nvSpPr>
          <p:spPr bwMode="auto">
            <a:xfrm>
              <a:off x="7704138" y="5365750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1 w 4"/>
                <a:gd name="T5" fmla="*/ 0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2 h 7"/>
                <a:gd name="T12" fmla="*/ 2 w 4"/>
                <a:gd name="T13" fmla="*/ 1 h 7"/>
                <a:gd name="T14" fmla="*/ 2 w 4"/>
                <a:gd name="T15" fmla="*/ 1 h 7"/>
                <a:gd name="T16" fmla="*/ 2 w 4"/>
                <a:gd name="T17" fmla="*/ 1 h 7"/>
                <a:gd name="T18" fmla="*/ 2 w 4"/>
                <a:gd name="T19" fmla="*/ 1 h 7"/>
                <a:gd name="T20" fmla="*/ 2 w 4"/>
                <a:gd name="T21" fmla="*/ 1 h 7"/>
                <a:gd name="T22" fmla="*/ 2 w 4"/>
                <a:gd name="T23" fmla="*/ 2 h 7"/>
                <a:gd name="T24" fmla="*/ 2 w 4"/>
                <a:gd name="T25" fmla="*/ 2 h 7"/>
                <a:gd name="T26" fmla="*/ 2 w 4"/>
                <a:gd name="T27" fmla="*/ 2 h 7"/>
                <a:gd name="T28" fmla="*/ 1 w 4"/>
                <a:gd name="T29" fmla="*/ 3 h 7"/>
                <a:gd name="T30" fmla="*/ 1 w 4"/>
                <a:gd name="T31" fmla="*/ 4 h 7"/>
                <a:gd name="T32" fmla="*/ 2 w 4"/>
                <a:gd name="T33" fmla="*/ 4 h 7"/>
                <a:gd name="T34" fmla="*/ 2 w 4"/>
                <a:gd name="T35" fmla="*/ 4 h 7"/>
                <a:gd name="T36" fmla="*/ 2 w 4"/>
                <a:gd name="T37" fmla="*/ 4 h 7"/>
                <a:gd name="T38" fmla="*/ 2 w 4"/>
                <a:gd name="T39" fmla="*/ 5 h 7"/>
                <a:gd name="T40" fmla="*/ 2 w 4"/>
                <a:gd name="T41" fmla="*/ 6 h 7"/>
                <a:gd name="T42" fmla="*/ 2 w 4"/>
                <a:gd name="T43" fmla="*/ 6 h 7"/>
                <a:gd name="T44" fmla="*/ 2 w 4"/>
                <a:gd name="T45" fmla="*/ 6 h 7"/>
                <a:gd name="T46" fmla="*/ 2 w 4"/>
                <a:gd name="T47" fmla="*/ 5 h 7"/>
                <a:gd name="T48" fmla="*/ 2 w 4"/>
                <a:gd name="T49" fmla="*/ 4 h 7"/>
                <a:gd name="T50" fmla="*/ 0 w 4"/>
                <a:gd name="T51" fmla="*/ 4 h 7"/>
                <a:gd name="T52" fmla="*/ 0 w 4"/>
                <a:gd name="T53" fmla="*/ 5 h 7"/>
                <a:gd name="T54" fmla="*/ 0 w 4"/>
                <a:gd name="T55" fmla="*/ 6 h 7"/>
                <a:gd name="T56" fmla="*/ 1 w 4"/>
                <a:gd name="T57" fmla="*/ 7 h 7"/>
                <a:gd name="T58" fmla="*/ 2 w 4"/>
                <a:gd name="T59" fmla="*/ 7 h 7"/>
                <a:gd name="T60" fmla="*/ 2 w 4"/>
                <a:gd name="T61" fmla="*/ 7 h 7"/>
                <a:gd name="T62" fmla="*/ 3 w 4"/>
                <a:gd name="T63" fmla="*/ 7 h 7"/>
                <a:gd name="T64" fmla="*/ 4 w 4"/>
                <a:gd name="T65" fmla="*/ 6 h 7"/>
                <a:gd name="T66" fmla="*/ 4 w 4"/>
                <a:gd name="T67" fmla="*/ 5 h 7"/>
                <a:gd name="T68" fmla="*/ 4 w 4"/>
                <a:gd name="T69" fmla="*/ 3 h 7"/>
                <a:gd name="T70" fmla="*/ 3 w 4"/>
                <a:gd name="T71" fmla="*/ 3 h 7"/>
                <a:gd name="T72" fmla="*/ 4 w 4"/>
                <a:gd name="T73" fmla="*/ 2 h 7"/>
                <a:gd name="T74" fmla="*/ 4 w 4"/>
                <a:gd name="T75" fmla="*/ 1 h 7"/>
                <a:gd name="T76" fmla="*/ 3 w 4"/>
                <a:gd name="T77" fmla="*/ 0 h 7"/>
                <a:gd name="T78" fmla="*/ 2 w 4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94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95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96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97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98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99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200"/>
            <p:cNvSpPr>
              <a:spLocks/>
            </p:cNvSpPr>
            <p:nvPr/>
          </p:nvSpPr>
          <p:spPr bwMode="auto">
            <a:xfrm>
              <a:off x="6122988" y="4749800"/>
              <a:ext cx="63500" cy="60325"/>
            </a:xfrm>
            <a:custGeom>
              <a:avLst/>
              <a:gdLst>
                <a:gd name="T0" fmla="*/ 9 w 17"/>
                <a:gd name="T1" fmla="*/ 0 h 16"/>
                <a:gd name="T2" fmla="*/ 8 w 17"/>
                <a:gd name="T3" fmla="*/ 0 h 16"/>
                <a:gd name="T4" fmla="*/ 0 w 17"/>
                <a:gd name="T5" fmla="*/ 9 h 16"/>
                <a:gd name="T6" fmla="*/ 8 w 17"/>
                <a:gd name="T7" fmla="*/ 16 h 16"/>
                <a:gd name="T8" fmla="*/ 8 w 17"/>
                <a:gd name="T9" fmla="*/ 16 h 16"/>
                <a:gd name="T10" fmla="*/ 17 w 17"/>
                <a:gd name="T11" fmla="*/ 8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6"/>
                    <a:pt x="17" y="12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201"/>
            <p:cNvSpPr>
              <a:spLocks noEditPoints="1"/>
            </p:cNvSpPr>
            <p:nvPr/>
          </p:nvSpPr>
          <p:spPr bwMode="auto">
            <a:xfrm>
              <a:off x="5997576" y="4640263"/>
              <a:ext cx="304800" cy="285750"/>
            </a:xfrm>
            <a:custGeom>
              <a:avLst/>
              <a:gdLst>
                <a:gd name="T0" fmla="*/ 20 w 81"/>
                <a:gd name="T1" fmla="*/ 39 h 76"/>
                <a:gd name="T2" fmla="*/ 42 w 81"/>
                <a:gd name="T3" fmla="*/ 18 h 76"/>
                <a:gd name="T4" fmla="*/ 41 w 81"/>
                <a:gd name="T5" fmla="*/ 57 h 76"/>
                <a:gd name="T6" fmla="*/ 45 w 81"/>
                <a:gd name="T7" fmla="*/ 0 h 76"/>
                <a:gd name="T8" fmla="*/ 35 w 81"/>
                <a:gd name="T9" fmla="*/ 2 h 76"/>
                <a:gd name="T10" fmla="*/ 34 w 81"/>
                <a:gd name="T11" fmla="*/ 6 h 76"/>
                <a:gd name="T12" fmla="*/ 27 w 81"/>
                <a:gd name="T13" fmla="*/ 9 h 76"/>
                <a:gd name="T14" fmla="*/ 25 w 81"/>
                <a:gd name="T15" fmla="*/ 5 h 76"/>
                <a:gd name="T16" fmla="*/ 23 w 81"/>
                <a:gd name="T17" fmla="*/ 5 h 76"/>
                <a:gd name="T18" fmla="*/ 15 w 81"/>
                <a:gd name="T19" fmla="*/ 12 h 76"/>
                <a:gd name="T20" fmla="*/ 17 w 81"/>
                <a:gd name="T21" fmla="*/ 16 h 76"/>
                <a:gd name="T22" fmla="*/ 11 w 81"/>
                <a:gd name="T23" fmla="*/ 21 h 76"/>
                <a:gd name="T24" fmla="*/ 8 w 81"/>
                <a:gd name="T25" fmla="*/ 20 h 76"/>
                <a:gd name="T26" fmla="*/ 6 w 81"/>
                <a:gd name="T27" fmla="*/ 21 h 76"/>
                <a:gd name="T28" fmla="*/ 3 w 81"/>
                <a:gd name="T29" fmla="*/ 30 h 76"/>
                <a:gd name="T30" fmla="*/ 7 w 81"/>
                <a:gd name="T31" fmla="*/ 32 h 76"/>
                <a:gd name="T32" fmla="*/ 6 w 81"/>
                <a:gd name="T33" fmla="*/ 40 h 76"/>
                <a:gd name="T34" fmla="*/ 2 w 81"/>
                <a:gd name="T35" fmla="*/ 40 h 76"/>
                <a:gd name="T36" fmla="*/ 1 w 81"/>
                <a:gd name="T37" fmla="*/ 50 h 76"/>
                <a:gd name="T38" fmla="*/ 4 w 81"/>
                <a:gd name="T39" fmla="*/ 51 h 76"/>
                <a:gd name="T40" fmla="*/ 7 w 81"/>
                <a:gd name="T41" fmla="*/ 50 h 76"/>
                <a:gd name="T42" fmla="*/ 11 w 81"/>
                <a:gd name="T43" fmla="*/ 56 h 76"/>
                <a:gd name="T44" fmla="*/ 8 w 81"/>
                <a:gd name="T45" fmla="*/ 60 h 76"/>
                <a:gd name="T46" fmla="*/ 13 w 81"/>
                <a:gd name="T47" fmla="*/ 68 h 76"/>
                <a:gd name="T48" fmla="*/ 16 w 81"/>
                <a:gd name="T49" fmla="*/ 67 h 76"/>
                <a:gd name="T50" fmla="*/ 19 w 81"/>
                <a:gd name="T51" fmla="*/ 65 h 76"/>
                <a:gd name="T52" fmla="*/ 25 w 81"/>
                <a:gd name="T53" fmla="*/ 68 h 76"/>
                <a:gd name="T54" fmla="*/ 25 w 81"/>
                <a:gd name="T55" fmla="*/ 73 h 76"/>
                <a:gd name="T56" fmla="*/ 34 w 81"/>
                <a:gd name="T57" fmla="*/ 76 h 76"/>
                <a:gd name="T58" fmla="*/ 35 w 81"/>
                <a:gd name="T59" fmla="*/ 75 h 76"/>
                <a:gd name="T60" fmla="*/ 38 w 81"/>
                <a:gd name="T61" fmla="*/ 71 h 76"/>
                <a:gd name="T62" fmla="*/ 39 w 81"/>
                <a:gd name="T63" fmla="*/ 71 h 76"/>
                <a:gd name="T64" fmla="*/ 44 w 81"/>
                <a:gd name="T65" fmla="*/ 70 h 76"/>
                <a:gd name="T66" fmla="*/ 46 w 81"/>
                <a:gd name="T67" fmla="*/ 72 h 76"/>
                <a:gd name="T68" fmla="*/ 48 w 81"/>
                <a:gd name="T69" fmla="*/ 75 h 76"/>
                <a:gd name="T70" fmla="*/ 56 w 81"/>
                <a:gd name="T71" fmla="*/ 73 h 76"/>
                <a:gd name="T72" fmla="*/ 56 w 81"/>
                <a:gd name="T73" fmla="*/ 68 h 76"/>
                <a:gd name="T74" fmla="*/ 62 w 81"/>
                <a:gd name="T75" fmla="*/ 62 h 76"/>
                <a:gd name="T76" fmla="*/ 64 w 81"/>
                <a:gd name="T77" fmla="*/ 62 h 76"/>
                <a:gd name="T78" fmla="*/ 67 w 81"/>
                <a:gd name="T79" fmla="*/ 65 h 76"/>
                <a:gd name="T80" fmla="*/ 73 w 81"/>
                <a:gd name="T81" fmla="*/ 58 h 76"/>
                <a:gd name="T82" fmla="*/ 71 w 81"/>
                <a:gd name="T83" fmla="*/ 55 h 76"/>
                <a:gd name="T84" fmla="*/ 73 w 81"/>
                <a:gd name="T85" fmla="*/ 47 h 76"/>
                <a:gd name="T86" fmla="*/ 75 w 81"/>
                <a:gd name="T87" fmla="*/ 46 h 76"/>
                <a:gd name="T88" fmla="*/ 78 w 81"/>
                <a:gd name="T89" fmla="*/ 46 h 76"/>
                <a:gd name="T90" fmla="*/ 80 w 81"/>
                <a:gd name="T91" fmla="*/ 37 h 76"/>
                <a:gd name="T92" fmla="*/ 80 w 81"/>
                <a:gd name="T93" fmla="*/ 36 h 76"/>
                <a:gd name="T94" fmla="*/ 76 w 81"/>
                <a:gd name="T95" fmla="*/ 36 h 76"/>
                <a:gd name="T96" fmla="*/ 75 w 81"/>
                <a:gd name="T97" fmla="*/ 34 h 76"/>
                <a:gd name="T98" fmla="*/ 75 w 81"/>
                <a:gd name="T99" fmla="*/ 27 h 76"/>
                <a:gd name="T100" fmla="*/ 78 w 81"/>
                <a:gd name="T101" fmla="*/ 24 h 76"/>
                <a:gd name="T102" fmla="*/ 74 w 81"/>
                <a:gd name="T103" fmla="*/ 16 h 76"/>
                <a:gd name="T104" fmla="*/ 71 w 81"/>
                <a:gd name="T105" fmla="*/ 18 h 76"/>
                <a:gd name="T106" fmla="*/ 68 w 81"/>
                <a:gd name="T107" fmla="*/ 18 h 76"/>
                <a:gd name="T108" fmla="*/ 64 w 81"/>
                <a:gd name="T109" fmla="*/ 11 h 76"/>
                <a:gd name="T110" fmla="*/ 66 w 81"/>
                <a:gd name="T111" fmla="*/ 7 h 76"/>
                <a:gd name="T112" fmla="*/ 58 w 81"/>
                <a:gd name="T113" fmla="*/ 3 h 76"/>
                <a:gd name="T114" fmla="*/ 56 w 81"/>
                <a:gd name="T115" fmla="*/ 6 h 76"/>
                <a:gd name="T116" fmla="*/ 53 w 81"/>
                <a:gd name="T117" fmla="*/ 7 h 76"/>
                <a:gd name="T118" fmla="*/ 46 w 81"/>
                <a:gd name="T119" fmla="*/ 4 h 76"/>
                <a:gd name="T120" fmla="*/ 45 w 81"/>
                <a:gd name="T1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" h="76">
                  <a:moveTo>
                    <a:pt x="40" y="57"/>
                  </a:moveTo>
                  <a:cubicBezTo>
                    <a:pt x="29" y="57"/>
                    <a:pt x="20" y="49"/>
                    <a:pt x="20" y="39"/>
                  </a:cubicBezTo>
                  <a:cubicBezTo>
                    <a:pt x="20" y="28"/>
                    <a:pt x="30" y="19"/>
                    <a:pt x="41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53" y="18"/>
                    <a:pt x="61" y="26"/>
                    <a:pt x="61" y="37"/>
                  </a:cubicBezTo>
                  <a:cubicBezTo>
                    <a:pt x="61" y="47"/>
                    <a:pt x="52" y="57"/>
                    <a:pt x="41" y="57"/>
                  </a:cubicBezTo>
                  <a:cubicBezTo>
                    <a:pt x="41" y="57"/>
                    <a:pt x="40" y="57"/>
                    <a:pt x="40" y="57"/>
                  </a:cubicBezTo>
                  <a:moveTo>
                    <a:pt x="4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5" y="1"/>
                    <a:pt x="35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5" y="6"/>
                    <a:pt x="34" y="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6" y="37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0"/>
                    <a:pt x="2" y="51"/>
                    <a:pt x="3" y="51"/>
                  </a:cubicBezTo>
                  <a:cubicBezTo>
                    <a:pt x="3" y="51"/>
                    <a:pt x="3" y="51"/>
                    <a:pt x="4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7" y="50"/>
                  </a:cubicBezTo>
                  <a:cubicBezTo>
                    <a:pt x="7" y="50"/>
                    <a:pt x="8" y="50"/>
                    <a:pt x="8" y="51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7"/>
                    <a:pt x="11" y="58"/>
                    <a:pt x="10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7" y="61"/>
                    <a:pt x="7" y="62"/>
                    <a:pt x="8" y="62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68"/>
                    <a:pt x="14" y="68"/>
                  </a:cubicBezTo>
                  <a:cubicBezTo>
                    <a:pt x="15" y="68"/>
                    <a:pt x="15" y="68"/>
                    <a:pt x="16" y="67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8" y="65"/>
                    <a:pt x="19" y="65"/>
                  </a:cubicBezTo>
                  <a:cubicBezTo>
                    <a:pt x="19" y="65"/>
                    <a:pt x="19" y="65"/>
                    <a:pt x="20" y="65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8"/>
                    <a:pt x="26" y="69"/>
                    <a:pt x="26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3"/>
                    <a:pt x="25" y="74"/>
                    <a:pt x="26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6"/>
                    <a:pt x="35" y="76"/>
                    <a:pt x="35" y="75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7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39" y="71"/>
                    <a:pt x="40" y="71"/>
                    <a:pt x="41" y="71"/>
                  </a:cubicBezTo>
                  <a:cubicBezTo>
                    <a:pt x="43" y="71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70"/>
                    <a:pt x="46" y="71"/>
                    <a:pt x="46" y="72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5"/>
                    <a:pt x="47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7" y="72"/>
                    <a:pt x="57" y="71"/>
                    <a:pt x="57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5" y="67"/>
                    <a:pt x="56" y="66"/>
                    <a:pt x="57" y="66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7" y="65"/>
                    <a:pt x="67" y="65"/>
                  </a:cubicBezTo>
                  <a:cubicBezTo>
                    <a:pt x="67" y="65"/>
                    <a:pt x="68" y="64"/>
                    <a:pt x="68" y="64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7"/>
                    <a:pt x="74" y="56"/>
                    <a:pt x="73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0" y="54"/>
                    <a:pt x="70" y="53"/>
                    <a:pt x="70" y="5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4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9" y="46"/>
                    <a:pt x="79" y="46"/>
                    <a:pt x="79" y="45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1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79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5" y="36"/>
                    <a:pt x="75" y="35"/>
                    <a:pt x="75" y="34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8"/>
                    <a:pt x="74" y="27"/>
                    <a:pt x="75" y="27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25"/>
                    <a:pt x="79" y="25"/>
                    <a:pt x="78" y="24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4" y="16"/>
                    <a:pt x="74" y="16"/>
                  </a:cubicBezTo>
                  <a:cubicBezTo>
                    <a:pt x="74" y="16"/>
                    <a:pt x="73" y="16"/>
                    <a:pt x="73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0" y="18"/>
                    <a:pt x="70" y="18"/>
                  </a:cubicBezTo>
                  <a:cubicBezTo>
                    <a:pt x="69" y="18"/>
                    <a:pt x="69" y="18"/>
                    <a:pt x="68" y="18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2"/>
                    <a:pt x="64" y="11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3"/>
                    <a:pt x="57" y="3"/>
                    <a:pt x="57" y="4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7"/>
                    <a:pt x="55" y="7"/>
                    <a:pt x="54" y="7"/>
                  </a:cubicBezTo>
                  <a:cubicBezTo>
                    <a:pt x="54" y="7"/>
                    <a:pt x="54" y="7"/>
                    <a:pt x="53" y="7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6" y="5"/>
                    <a:pt x="46" y="4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202"/>
            <p:cNvSpPr>
              <a:spLocks/>
            </p:cNvSpPr>
            <p:nvPr/>
          </p:nvSpPr>
          <p:spPr bwMode="auto">
            <a:xfrm>
              <a:off x="5867401" y="5091113"/>
              <a:ext cx="41275" cy="158750"/>
            </a:xfrm>
            <a:custGeom>
              <a:avLst/>
              <a:gdLst>
                <a:gd name="T0" fmla="*/ 8 w 11"/>
                <a:gd name="T1" fmla="*/ 0 h 42"/>
                <a:gd name="T2" fmla="*/ 3 w 11"/>
                <a:gd name="T3" fmla="*/ 0 h 42"/>
                <a:gd name="T4" fmla="*/ 2 w 11"/>
                <a:gd name="T5" fmla="*/ 6 h 42"/>
                <a:gd name="T6" fmla="*/ 3 w 11"/>
                <a:gd name="T7" fmla="*/ 7 h 42"/>
                <a:gd name="T8" fmla="*/ 0 w 11"/>
                <a:gd name="T9" fmla="*/ 38 h 42"/>
                <a:gd name="T10" fmla="*/ 5 w 11"/>
                <a:gd name="T11" fmla="*/ 42 h 42"/>
                <a:gd name="T12" fmla="*/ 11 w 11"/>
                <a:gd name="T13" fmla="*/ 36 h 42"/>
                <a:gd name="T14" fmla="*/ 9 w 11"/>
                <a:gd name="T15" fmla="*/ 6 h 42"/>
                <a:gd name="T16" fmla="*/ 9 w 11"/>
                <a:gd name="T17" fmla="*/ 5 h 42"/>
                <a:gd name="T18" fmla="*/ 8 w 11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2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203"/>
            <p:cNvSpPr>
              <a:spLocks/>
            </p:cNvSpPr>
            <p:nvPr/>
          </p:nvSpPr>
          <p:spPr bwMode="auto">
            <a:xfrm>
              <a:off x="5645151" y="5087938"/>
              <a:ext cx="469900" cy="244475"/>
            </a:xfrm>
            <a:custGeom>
              <a:avLst/>
              <a:gdLst>
                <a:gd name="T0" fmla="*/ 86 w 125"/>
                <a:gd name="T1" fmla="*/ 0 h 65"/>
                <a:gd name="T2" fmla="*/ 86 w 125"/>
                <a:gd name="T3" fmla="*/ 0 h 65"/>
                <a:gd name="T4" fmla="*/ 86 w 125"/>
                <a:gd name="T5" fmla="*/ 0 h 65"/>
                <a:gd name="T6" fmla="*/ 86 w 125"/>
                <a:gd name="T7" fmla="*/ 0 h 65"/>
                <a:gd name="T8" fmla="*/ 95 w 125"/>
                <a:gd name="T9" fmla="*/ 27 h 65"/>
                <a:gd name="T10" fmla="*/ 88 w 125"/>
                <a:gd name="T11" fmla="*/ 28 h 65"/>
                <a:gd name="T12" fmla="*/ 89 w 125"/>
                <a:gd name="T13" fmla="*/ 38 h 65"/>
                <a:gd name="T14" fmla="*/ 68 w 125"/>
                <a:gd name="T15" fmla="*/ 46 h 65"/>
                <a:gd name="T16" fmla="*/ 86 w 125"/>
                <a:gd name="T17" fmla="*/ 36 h 65"/>
                <a:gd name="T18" fmla="*/ 85 w 125"/>
                <a:gd name="T19" fmla="*/ 25 h 65"/>
                <a:gd name="T20" fmla="*/ 93 w 125"/>
                <a:gd name="T21" fmla="*/ 25 h 65"/>
                <a:gd name="T22" fmla="*/ 86 w 125"/>
                <a:gd name="T23" fmla="*/ 0 h 65"/>
                <a:gd name="T24" fmla="*/ 65 w 125"/>
                <a:gd name="T25" fmla="*/ 47 h 65"/>
                <a:gd name="T26" fmla="*/ 42 w 125"/>
                <a:gd name="T27" fmla="*/ 4 h 65"/>
                <a:gd name="T28" fmla="*/ 42 w 125"/>
                <a:gd name="T29" fmla="*/ 4 h 65"/>
                <a:gd name="T30" fmla="*/ 35 w 125"/>
                <a:gd name="T31" fmla="*/ 30 h 65"/>
                <a:gd name="T32" fmla="*/ 42 w 125"/>
                <a:gd name="T33" fmla="*/ 29 h 65"/>
                <a:gd name="T34" fmla="*/ 41 w 125"/>
                <a:gd name="T35" fmla="*/ 40 h 65"/>
                <a:gd name="T36" fmla="*/ 60 w 125"/>
                <a:gd name="T37" fmla="*/ 47 h 65"/>
                <a:gd name="T38" fmla="*/ 38 w 125"/>
                <a:gd name="T39" fmla="*/ 43 h 65"/>
                <a:gd name="T40" fmla="*/ 40 w 125"/>
                <a:gd name="T41" fmla="*/ 32 h 65"/>
                <a:gd name="T42" fmla="*/ 33 w 125"/>
                <a:gd name="T43" fmla="*/ 33 h 65"/>
                <a:gd name="T44" fmla="*/ 42 w 125"/>
                <a:gd name="T45" fmla="*/ 4 h 65"/>
                <a:gd name="T46" fmla="*/ 0 w 125"/>
                <a:gd name="T47" fmla="*/ 65 h 65"/>
                <a:gd name="T48" fmla="*/ 27 w 125"/>
                <a:gd name="T49" fmla="*/ 62 h 65"/>
                <a:gd name="T50" fmla="*/ 100 w 125"/>
                <a:gd name="T51" fmla="*/ 55 h 65"/>
                <a:gd name="T52" fmla="*/ 125 w 125"/>
                <a:gd name="T53" fmla="*/ 52 h 65"/>
                <a:gd name="T54" fmla="*/ 86 w 125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5" h="65"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97" y="13"/>
                    <a:pt x="95" y="27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5" y="17"/>
                    <a:pt x="86" y="0"/>
                  </a:cubicBezTo>
                  <a:cubicBezTo>
                    <a:pt x="86" y="4"/>
                    <a:pt x="85" y="32"/>
                    <a:pt x="65" y="47"/>
                  </a:cubicBezTo>
                  <a:cubicBezTo>
                    <a:pt x="65" y="47"/>
                    <a:pt x="38" y="33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2" y="22"/>
                    <a:pt x="35" y="30"/>
                    <a:pt x="35" y="30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0" y="20"/>
                    <a:pt x="41" y="5"/>
                    <a:pt x="42" y="4"/>
                  </a:cubicBezTo>
                  <a:cubicBezTo>
                    <a:pt x="18" y="12"/>
                    <a:pt x="0" y="29"/>
                    <a:pt x="0" y="65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17"/>
                    <a:pt x="109" y="4"/>
                    <a:pt x="8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204"/>
            <p:cNvSpPr>
              <a:spLocks/>
            </p:cNvSpPr>
            <p:nvPr/>
          </p:nvSpPr>
          <p:spPr bwMode="auto">
            <a:xfrm>
              <a:off x="5810251" y="5087938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0 w 16"/>
                <a:gd name="T3" fmla="*/ 3 h 10"/>
                <a:gd name="T4" fmla="*/ 14 w 16"/>
                <a:gd name="T5" fmla="*/ 10 h 10"/>
                <a:gd name="T6" fmla="*/ 16 w 16"/>
                <a:gd name="T7" fmla="*/ 1 h 10"/>
                <a:gd name="T8" fmla="*/ 15 w 16"/>
                <a:gd name="T9" fmla="*/ 1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5" y="1"/>
                    <a:pt x="0" y="3"/>
                    <a:pt x="0" y="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5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1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206"/>
            <p:cNvSpPr>
              <a:spLocks/>
            </p:cNvSpPr>
            <p:nvPr/>
          </p:nvSpPr>
          <p:spPr bwMode="auto">
            <a:xfrm>
              <a:off x="5900738" y="5080000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8 w 16"/>
                <a:gd name="T3" fmla="*/ 0 h 11"/>
                <a:gd name="T4" fmla="*/ 0 w 16"/>
                <a:gd name="T5" fmla="*/ 2 h 11"/>
                <a:gd name="T6" fmla="*/ 3 w 16"/>
                <a:gd name="T7" fmla="*/ 11 h 11"/>
                <a:gd name="T8" fmla="*/ 16 w 16"/>
                <a:gd name="T9" fmla="*/ 2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1"/>
                    <a:pt x="0" y="2"/>
                  </a:cubicBezTo>
                  <a:cubicBezTo>
                    <a:pt x="0" y="2"/>
                    <a:pt x="4" y="6"/>
                    <a:pt x="3" y="1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2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207"/>
            <p:cNvSpPr>
              <a:spLocks noEditPoints="1"/>
            </p:cNvSpPr>
            <p:nvPr/>
          </p:nvSpPr>
          <p:spPr bwMode="auto">
            <a:xfrm>
              <a:off x="5757863" y="4840288"/>
              <a:ext cx="252413" cy="236538"/>
            </a:xfrm>
            <a:custGeom>
              <a:avLst/>
              <a:gdLst>
                <a:gd name="T0" fmla="*/ 32 w 67"/>
                <a:gd name="T1" fmla="*/ 55 h 63"/>
                <a:gd name="T2" fmla="*/ 16 w 67"/>
                <a:gd name="T3" fmla="*/ 43 h 63"/>
                <a:gd name="T4" fmla="*/ 52 w 67"/>
                <a:gd name="T5" fmla="*/ 41 h 63"/>
                <a:gd name="T6" fmla="*/ 34 w 67"/>
                <a:gd name="T7" fmla="*/ 55 h 63"/>
                <a:gd name="T8" fmla="*/ 32 w 67"/>
                <a:gd name="T9" fmla="*/ 55 h 63"/>
                <a:gd name="T10" fmla="*/ 27 w 67"/>
                <a:gd name="T11" fmla="*/ 35 h 63"/>
                <a:gd name="T12" fmla="*/ 23 w 67"/>
                <a:gd name="T13" fmla="*/ 31 h 63"/>
                <a:gd name="T14" fmla="*/ 27 w 67"/>
                <a:gd name="T15" fmla="*/ 27 h 63"/>
                <a:gd name="T16" fmla="*/ 28 w 67"/>
                <a:gd name="T17" fmla="*/ 27 h 63"/>
                <a:gd name="T18" fmla="*/ 32 w 67"/>
                <a:gd name="T19" fmla="*/ 31 h 63"/>
                <a:gd name="T20" fmla="*/ 27 w 67"/>
                <a:gd name="T21" fmla="*/ 35 h 63"/>
                <a:gd name="T22" fmla="*/ 27 w 67"/>
                <a:gd name="T23" fmla="*/ 35 h 63"/>
                <a:gd name="T24" fmla="*/ 40 w 67"/>
                <a:gd name="T25" fmla="*/ 34 h 63"/>
                <a:gd name="T26" fmla="*/ 36 w 67"/>
                <a:gd name="T27" fmla="*/ 30 h 63"/>
                <a:gd name="T28" fmla="*/ 41 w 67"/>
                <a:gd name="T29" fmla="*/ 26 h 63"/>
                <a:gd name="T30" fmla="*/ 41 w 67"/>
                <a:gd name="T31" fmla="*/ 26 h 63"/>
                <a:gd name="T32" fmla="*/ 45 w 67"/>
                <a:gd name="T33" fmla="*/ 30 h 63"/>
                <a:gd name="T34" fmla="*/ 41 w 67"/>
                <a:gd name="T35" fmla="*/ 34 h 63"/>
                <a:gd name="T36" fmla="*/ 40 w 67"/>
                <a:gd name="T37" fmla="*/ 34 h 63"/>
                <a:gd name="T38" fmla="*/ 36 w 67"/>
                <a:gd name="T39" fmla="*/ 0 h 63"/>
                <a:gd name="T40" fmla="*/ 34 w 67"/>
                <a:gd name="T41" fmla="*/ 0 h 63"/>
                <a:gd name="T42" fmla="*/ 0 w 67"/>
                <a:gd name="T43" fmla="*/ 34 h 63"/>
                <a:gd name="T44" fmla="*/ 31 w 67"/>
                <a:gd name="T45" fmla="*/ 63 h 63"/>
                <a:gd name="T46" fmla="*/ 34 w 67"/>
                <a:gd name="T47" fmla="*/ 63 h 63"/>
                <a:gd name="T48" fmla="*/ 67 w 67"/>
                <a:gd name="T49" fmla="*/ 29 h 63"/>
                <a:gd name="T50" fmla="*/ 36 w 67"/>
                <a:gd name="T5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3">
                  <a:moveTo>
                    <a:pt x="32" y="55"/>
                  </a:moveTo>
                  <a:cubicBezTo>
                    <a:pt x="24" y="55"/>
                    <a:pt x="18" y="50"/>
                    <a:pt x="16" y="43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0" y="48"/>
                    <a:pt x="43" y="54"/>
                    <a:pt x="34" y="55"/>
                  </a:cubicBezTo>
                  <a:cubicBezTo>
                    <a:pt x="33" y="55"/>
                    <a:pt x="33" y="55"/>
                    <a:pt x="32" y="55"/>
                  </a:cubicBezTo>
                  <a:moveTo>
                    <a:pt x="27" y="35"/>
                  </a:moveTo>
                  <a:cubicBezTo>
                    <a:pt x="25" y="35"/>
                    <a:pt x="23" y="34"/>
                    <a:pt x="23" y="31"/>
                  </a:cubicBezTo>
                  <a:cubicBezTo>
                    <a:pt x="23" y="29"/>
                    <a:pt x="25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9"/>
                    <a:pt x="32" y="31"/>
                  </a:cubicBezTo>
                  <a:cubicBezTo>
                    <a:pt x="32" y="33"/>
                    <a:pt x="30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moveTo>
                    <a:pt x="40" y="34"/>
                  </a:moveTo>
                  <a:cubicBezTo>
                    <a:pt x="38" y="34"/>
                    <a:pt x="36" y="33"/>
                    <a:pt x="36" y="30"/>
                  </a:cubicBezTo>
                  <a:cubicBezTo>
                    <a:pt x="36" y="28"/>
                    <a:pt x="38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6"/>
                    <a:pt x="45" y="28"/>
                    <a:pt x="45" y="30"/>
                  </a:cubicBezTo>
                  <a:cubicBezTo>
                    <a:pt x="45" y="32"/>
                    <a:pt x="43" y="34"/>
                    <a:pt x="41" y="34"/>
                  </a:cubicBezTo>
                  <a:cubicBezTo>
                    <a:pt x="40" y="34"/>
                    <a:pt x="40" y="34"/>
                    <a:pt x="40" y="34"/>
                  </a:cubicBezTo>
                  <a:moveTo>
                    <a:pt x="36" y="0"/>
                  </a:moveTo>
                  <a:cubicBezTo>
                    <a:pt x="36" y="0"/>
                    <a:pt x="35" y="0"/>
                    <a:pt x="34" y="0"/>
                  </a:cubicBezTo>
                  <a:cubicBezTo>
                    <a:pt x="15" y="1"/>
                    <a:pt x="0" y="16"/>
                    <a:pt x="0" y="34"/>
                  </a:cubicBezTo>
                  <a:cubicBezTo>
                    <a:pt x="0" y="50"/>
                    <a:pt x="14" y="63"/>
                    <a:pt x="31" y="63"/>
                  </a:cubicBezTo>
                  <a:cubicBezTo>
                    <a:pt x="32" y="63"/>
                    <a:pt x="33" y="63"/>
                    <a:pt x="34" y="63"/>
                  </a:cubicBezTo>
                  <a:cubicBezTo>
                    <a:pt x="53" y="61"/>
                    <a:pt x="67" y="46"/>
                    <a:pt x="67" y="29"/>
                  </a:cubicBezTo>
                  <a:cubicBezTo>
                    <a:pt x="67" y="13"/>
                    <a:pt x="54" y="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208"/>
            <p:cNvSpPr>
              <a:spLocks/>
            </p:cNvSpPr>
            <p:nvPr/>
          </p:nvSpPr>
          <p:spPr bwMode="auto">
            <a:xfrm>
              <a:off x="8531226" y="2876550"/>
              <a:ext cx="7938" cy="44450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2 h 12"/>
                <a:gd name="T4" fmla="*/ 0 w 2"/>
                <a:gd name="T5" fmla="*/ 2 h 12"/>
                <a:gd name="T6" fmla="*/ 0 w 2"/>
                <a:gd name="T7" fmla="*/ 10 h 12"/>
                <a:gd name="T8" fmla="*/ 1 w 2"/>
                <a:gd name="T9" fmla="*/ 12 h 12"/>
                <a:gd name="T10" fmla="*/ 2 w 2"/>
                <a:gd name="T11" fmla="*/ 11 h 12"/>
                <a:gd name="T12" fmla="*/ 2 w 2"/>
                <a:gd name="T13" fmla="*/ 2 h 12"/>
                <a:gd name="T14" fmla="*/ 2 w 2"/>
                <a:gd name="T15" fmla="*/ 2 h 12"/>
                <a:gd name="T16" fmla="*/ 1 w 2"/>
                <a:gd name="T17" fmla="*/ 0 h 12"/>
                <a:gd name="T18" fmla="*/ 0 w 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209"/>
            <p:cNvSpPr>
              <a:spLocks/>
            </p:cNvSpPr>
            <p:nvPr/>
          </p:nvSpPr>
          <p:spPr bwMode="auto">
            <a:xfrm>
              <a:off x="8486776" y="2876550"/>
              <a:ext cx="96838" cy="68263"/>
            </a:xfrm>
            <a:custGeom>
              <a:avLst/>
              <a:gdLst>
                <a:gd name="T0" fmla="*/ 8 w 26"/>
                <a:gd name="T1" fmla="*/ 0 h 18"/>
                <a:gd name="T2" fmla="*/ 8 w 26"/>
                <a:gd name="T3" fmla="*/ 0 h 18"/>
                <a:gd name="T4" fmla="*/ 7 w 26"/>
                <a:gd name="T5" fmla="*/ 7 h 18"/>
                <a:gd name="T6" fmla="*/ 8 w 26"/>
                <a:gd name="T7" fmla="*/ 7 h 18"/>
                <a:gd name="T8" fmla="*/ 8 w 26"/>
                <a:gd name="T9" fmla="*/ 10 h 18"/>
                <a:gd name="T10" fmla="*/ 12 w 26"/>
                <a:gd name="T11" fmla="*/ 13 h 18"/>
                <a:gd name="T12" fmla="*/ 7 w 26"/>
                <a:gd name="T13" fmla="*/ 10 h 18"/>
                <a:gd name="T14" fmla="*/ 8 w 26"/>
                <a:gd name="T15" fmla="*/ 7 h 18"/>
                <a:gd name="T16" fmla="*/ 6 w 26"/>
                <a:gd name="T17" fmla="*/ 7 h 18"/>
                <a:gd name="T18" fmla="*/ 8 w 26"/>
                <a:gd name="T19" fmla="*/ 0 h 18"/>
                <a:gd name="T20" fmla="*/ 0 w 26"/>
                <a:gd name="T21" fmla="*/ 14 h 18"/>
                <a:gd name="T22" fmla="*/ 5 w 26"/>
                <a:gd name="T23" fmla="*/ 15 h 18"/>
                <a:gd name="T24" fmla="*/ 20 w 26"/>
                <a:gd name="T25" fmla="*/ 17 h 18"/>
                <a:gd name="T26" fmla="*/ 26 w 26"/>
                <a:gd name="T27" fmla="*/ 18 h 18"/>
                <a:gd name="T28" fmla="*/ 17 w 26"/>
                <a:gd name="T29" fmla="*/ 1 h 18"/>
                <a:gd name="T30" fmla="*/ 17 w 26"/>
                <a:gd name="T31" fmla="*/ 1 h 18"/>
                <a:gd name="T32" fmla="*/ 17 w 26"/>
                <a:gd name="T33" fmla="*/ 1 h 18"/>
                <a:gd name="T34" fmla="*/ 17 w 26"/>
                <a:gd name="T35" fmla="*/ 1 h 18"/>
                <a:gd name="T36" fmla="*/ 19 w 26"/>
                <a:gd name="T37" fmla="*/ 9 h 18"/>
                <a:gd name="T38" fmla="*/ 18 w 26"/>
                <a:gd name="T39" fmla="*/ 9 h 18"/>
                <a:gd name="T40" fmla="*/ 18 w 26"/>
                <a:gd name="T41" fmla="*/ 12 h 18"/>
                <a:gd name="T42" fmla="*/ 14 w 26"/>
                <a:gd name="T43" fmla="*/ 13 h 18"/>
                <a:gd name="T44" fmla="*/ 17 w 26"/>
                <a:gd name="T45" fmla="*/ 11 h 18"/>
                <a:gd name="T46" fmla="*/ 17 w 26"/>
                <a:gd name="T47" fmla="*/ 8 h 18"/>
                <a:gd name="T48" fmla="*/ 19 w 26"/>
                <a:gd name="T49" fmla="*/ 8 h 18"/>
                <a:gd name="T50" fmla="*/ 17 w 26"/>
                <a:gd name="T51" fmla="*/ 1 h 18"/>
                <a:gd name="T52" fmla="*/ 13 w 26"/>
                <a:gd name="T53" fmla="*/ 13 h 18"/>
                <a:gd name="T54" fmla="*/ 8 w 26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1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8"/>
                    <a:pt x="22" y="4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0" y="6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6"/>
                    <a:pt x="17" y="1"/>
                  </a:cubicBezTo>
                  <a:cubicBezTo>
                    <a:pt x="17" y="2"/>
                    <a:pt x="17" y="10"/>
                    <a:pt x="13" y="13"/>
                  </a:cubicBezTo>
                  <a:cubicBezTo>
                    <a:pt x="13" y="13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210"/>
            <p:cNvSpPr>
              <a:spLocks/>
            </p:cNvSpPr>
            <p:nvPr/>
          </p:nvSpPr>
          <p:spPr bwMode="auto">
            <a:xfrm>
              <a:off x="8520113" y="2873375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3 w 3"/>
                <a:gd name="T5" fmla="*/ 4 h 4"/>
                <a:gd name="T6" fmla="*/ 3 w 3"/>
                <a:gd name="T7" fmla="*/ 1 h 4"/>
                <a:gd name="T8" fmla="*/ 1 w 3"/>
                <a:gd name="T9" fmla="*/ 0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211"/>
            <p:cNvSpPr>
              <a:spLocks/>
            </p:cNvSpPr>
            <p:nvPr/>
          </p:nvSpPr>
          <p:spPr bwMode="auto">
            <a:xfrm>
              <a:off x="8539163" y="2876550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3 h 3"/>
                <a:gd name="T8" fmla="*/ 3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212"/>
            <p:cNvSpPr>
              <a:spLocks noEditPoints="1"/>
            </p:cNvSpPr>
            <p:nvPr/>
          </p:nvSpPr>
          <p:spPr bwMode="auto">
            <a:xfrm>
              <a:off x="8509001" y="2808288"/>
              <a:ext cx="52388" cy="65088"/>
            </a:xfrm>
            <a:custGeom>
              <a:avLst/>
              <a:gdLst>
                <a:gd name="T0" fmla="*/ 7 w 14"/>
                <a:gd name="T1" fmla="*/ 15 h 17"/>
                <a:gd name="T2" fmla="*/ 7 w 14"/>
                <a:gd name="T3" fmla="*/ 15 h 17"/>
                <a:gd name="T4" fmla="*/ 3 w 14"/>
                <a:gd name="T5" fmla="*/ 11 h 17"/>
                <a:gd name="T6" fmla="*/ 11 w 14"/>
                <a:gd name="T7" fmla="*/ 12 h 17"/>
                <a:gd name="T8" fmla="*/ 7 w 14"/>
                <a:gd name="T9" fmla="*/ 15 h 17"/>
                <a:gd name="T10" fmla="*/ 8 w 14"/>
                <a:gd name="T11" fmla="*/ 10 h 17"/>
                <a:gd name="T12" fmla="*/ 8 w 14"/>
                <a:gd name="T13" fmla="*/ 10 h 17"/>
                <a:gd name="T14" fmla="*/ 7 w 14"/>
                <a:gd name="T15" fmla="*/ 8 h 17"/>
                <a:gd name="T16" fmla="*/ 8 w 14"/>
                <a:gd name="T17" fmla="*/ 7 h 17"/>
                <a:gd name="T18" fmla="*/ 8 w 14"/>
                <a:gd name="T19" fmla="*/ 7 h 17"/>
                <a:gd name="T20" fmla="*/ 9 w 14"/>
                <a:gd name="T21" fmla="*/ 9 h 17"/>
                <a:gd name="T22" fmla="*/ 8 w 14"/>
                <a:gd name="T23" fmla="*/ 10 h 17"/>
                <a:gd name="T24" fmla="*/ 6 w 14"/>
                <a:gd name="T25" fmla="*/ 9 h 17"/>
                <a:gd name="T26" fmla="*/ 5 w 14"/>
                <a:gd name="T27" fmla="*/ 9 h 17"/>
                <a:gd name="T28" fmla="*/ 5 w 14"/>
                <a:gd name="T29" fmla="*/ 8 h 17"/>
                <a:gd name="T30" fmla="*/ 5 w 14"/>
                <a:gd name="T31" fmla="*/ 7 h 17"/>
                <a:gd name="T32" fmla="*/ 5 w 14"/>
                <a:gd name="T33" fmla="*/ 7 h 17"/>
                <a:gd name="T34" fmla="*/ 6 w 14"/>
                <a:gd name="T35" fmla="*/ 8 h 17"/>
                <a:gd name="T36" fmla="*/ 6 w 14"/>
                <a:gd name="T37" fmla="*/ 9 h 17"/>
                <a:gd name="T38" fmla="*/ 6 w 14"/>
                <a:gd name="T39" fmla="*/ 0 h 17"/>
                <a:gd name="T40" fmla="*/ 0 w 14"/>
                <a:gd name="T41" fmla="*/ 8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10 h 17"/>
                <a:gd name="T48" fmla="*/ 7 w 14"/>
                <a:gd name="T49" fmla="*/ 0 h 17"/>
                <a:gd name="T50" fmla="*/ 6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5" y="15"/>
                    <a:pt x="4" y="13"/>
                    <a:pt x="3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9" y="15"/>
                    <a:pt x="7" y="15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10"/>
                    <a:pt x="8" y="10"/>
                  </a:cubicBezTo>
                  <a:moveTo>
                    <a:pt x="6" y="9"/>
                  </a:move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2"/>
                    <a:pt x="3" y="17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11" y="17"/>
                    <a:pt x="14" y="14"/>
                    <a:pt x="14" y="10"/>
                  </a:cubicBezTo>
                  <a:cubicBezTo>
                    <a:pt x="14" y="5"/>
                    <a:pt x="11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213"/>
            <p:cNvSpPr>
              <a:spLocks/>
            </p:cNvSpPr>
            <p:nvPr/>
          </p:nvSpPr>
          <p:spPr bwMode="auto">
            <a:xfrm>
              <a:off x="8421688" y="3076575"/>
              <a:ext cx="12700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 h 11"/>
                <a:gd name="T4" fmla="*/ 1 w 3"/>
                <a:gd name="T5" fmla="*/ 1 h 11"/>
                <a:gd name="T6" fmla="*/ 0 w 3"/>
                <a:gd name="T7" fmla="*/ 10 h 11"/>
                <a:gd name="T8" fmla="*/ 2 w 3"/>
                <a:gd name="T9" fmla="*/ 11 h 11"/>
                <a:gd name="T10" fmla="*/ 3 w 3"/>
                <a:gd name="T11" fmla="*/ 10 h 11"/>
                <a:gd name="T12" fmla="*/ 2 w 3"/>
                <a:gd name="T13" fmla="*/ 1 h 11"/>
                <a:gd name="T14" fmla="*/ 2 w 3"/>
                <a:gd name="T15" fmla="*/ 1 h 11"/>
                <a:gd name="T16" fmla="*/ 2 w 3"/>
                <a:gd name="T17" fmla="*/ 0 h 11"/>
                <a:gd name="T18" fmla="*/ 1 w 3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214"/>
            <p:cNvSpPr>
              <a:spLocks/>
            </p:cNvSpPr>
            <p:nvPr/>
          </p:nvSpPr>
          <p:spPr bwMode="auto">
            <a:xfrm>
              <a:off x="8377238" y="3071813"/>
              <a:ext cx="101600" cy="68263"/>
            </a:xfrm>
            <a:custGeom>
              <a:avLst/>
              <a:gdLst>
                <a:gd name="T0" fmla="*/ 9 w 27"/>
                <a:gd name="T1" fmla="*/ 0 h 18"/>
                <a:gd name="T2" fmla="*/ 9 w 27"/>
                <a:gd name="T3" fmla="*/ 0 h 18"/>
                <a:gd name="T4" fmla="*/ 7 w 27"/>
                <a:gd name="T5" fmla="*/ 7 h 18"/>
                <a:gd name="T6" fmla="*/ 9 w 27"/>
                <a:gd name="T7" fmla="*/ 7 h 18"/>
                <a:gd name="T8" fmla="*/ 9 w 27"/>
                <a:gd name="T9" fmla="*/ 10 h 18"/>
                <a:gd name="T10" fmla="*/ 12 w 27"/>
                <a:gd name="T11" fmla="*/ 13 h 18"/>
                <a:gd name="T12" fmla="*/ 8 w 27"/>
                <a:gd name="T13" fmla="*/ 11 h 18"/>
                <a:gd name="T14" fmla="*/ 8 w 27"/>
                <a:gd name="T15" fmla="*/ 8 h 18"/>
                <a:gd name="T16" fmla="*/ 7 w 27"/>
                <a:gd name="T17" fmla="*/ 8 h 18"/>
                <a:gd name="T18" fmla="*/ 9 w 27"/>
                <a:gd name="T19" fmla="*/ 0 h 18"/>
                <a:gd name="T20" fmla="*/ 0 w 27"/>
                <a:gd name="T21" fmla="*/ 15 h 18"/>
                <a:gd name="T22" fmla="*/ 6 w 27"/>
                <a:gd name="T23" fmla="*/ 15 h 18"/>
                <a:gd name="T24" fmla="*/ 21 w 27"/>
                <a:gd name="T25" fmla="*/ 17 h 18"/>
                <a:gd name="T26" fmla="*/ 27 w 27"/>
                <a:gd name="T27" fmla="*/ 18 h 18"/>
                <a:gd name="T28" fmla="*/ 18 w 27"/>
                <a:gd name="T29" fmla="*/ 1 h 18"/>
                <a:gd name="T30" fmla="*/ 18 w 27"/>
                <a:gd name="T31" fmla="*/ 1 h 18"/>
                <a:gd name="T32" fmla="*/ 18 w 27"/>
                <a:gd name="T33" fmla="*/ 1 h 18"/>
                <a:gd name="T34" fmla="*/ 18 w 27"/>
                <a:gd name="T35" fmla="*/ 1 h 18"/>
                <a:gd name="T36" fmla="*/ 20 w 27"/>
                <a:gd name="T37" fmla="*/ 10 h 18"/>
                <a:gd name="T38" fmla="*/ 18 w 27"/>
                <a:gd name="T39" fmla="*/ 9 h 18"/>
                <a:gd name="T40" fmla="*/ 19 w 27"/>
                <a:gd name="T41" fmla="*/ 12 h 18"/>
                <a:gd name="T42" fmla="*/ 14 w 27"/>
                <a:gd name="T43" fmla="*/ 13 h 18"/>
                <a:gd name="T44" fmla="*/ 18 w 27"/>
                <a:gd name="T45" fmla="*/ 11 h 18"/>
                <a:gd name="T46" fmla="*/ 18 w 27"/>
                <a:gd name="T47" fmla="*/ 8 h 18"/>
                <a:gd name="T48" fmla="*/ 20 w 27"/>
                <a:gd name="T49" fmla="*/ 9 h 18"/>
                <a:gd name="T50" fmla="*/ 18 w 27"/>
                <a:gd name="T51" fmla="*/ 1 h 18"/>
                <a:gd name="T52" fmla="*/ 14 w 27"/>
                <a:gd name="T53" fmla="*/ 13 h 18"/>
                <a:gd name="T54" fmla="*/ 9 w 27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" h="1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4"/>
                    <a:pt x="9" y="1"/>
                    <a:pt x="9" y="0"/>
                  </a:cubicBezTo>
                  <a:cubicBezTo>
                    <a:pt x="4" y="1"/>
                    <a:pt x="0" y="5"/>
                    <a:pt x="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8"/>
                    <a:pt x="23" y="4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21" y="6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7"/>
                    <a:pt x="18" y="1"/>
                  </a:cubicBezTo>
                  <a:cubicBezTo>
                    <a:pt x="18" y="3"/>
                    <a:pt x="18" y="10"/>
                    <a:pt x="14" y="13"/>
                  </a:cubicBezTo>
                  <a:cubicBezTo>
                    <a:pt x="14" y="13"/>
                    <a:pt x="8" y="8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215"/>
            <p:cNvSpPr>
              <a:spLocks/>
            </p:cNvSpPr>
            <p:nvPr/>
          </p:nvSpPr>
          <p:spPr bwMode="auto">
            <a:xfrm>
              <a:off x="8429626" y="3071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4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216"/>
            <p:cNvSpPr>
              <a:spLocks noEditPoints="1"/>
            </p:cNvSpPr>
            <p:nvPr/>
          </p:nvSpPr>
          <p:spPr bwMode="auto">
            <a:xfrm>
              <a:off x="8399463" y="3005138"/>
              <a:ext cx="57150" cy="66675"/>
            </a:xfrm>
            <a:custGeom>
              <a:avLst/>
              <a:gdLst>
                <a:gd name="T0" fmla="*/ 8 w 15"/>
                <a:gd name="T1" fmla="*/ 15 h 18"/>
                <a:gd name="T2" fmla="*/ 7 w 15"/>
                <a:gd name="T3" fmla="*/ 15 h 18"/>
                <a:gd name="T4" fmla="*/ 4 w 15"/>
                <a:gd name="T5" fmla="*/ 11 h 18"/>
                <a:gd name="T6" fmla="*/ 11 w 15"/>
                <a:gd name="T7" fmla="*/ 12 h 18"/>
                <a:gd name="T8" fmla="*/ 8 w 15"/>
                <a:gd name="T9" fmla="*/ 15 h 18"/>
                <a:gd name="T10" fmla="*/ 9 w 15"/>
                <a:gd name="T11" fmla="*/ 10 h 18"/>
                <a:gd name="T12" fmla="*/ 9 w 15"/>
                <a:gd name="T13" fmla="*/ 10 h 18"/>
                <a:gd name="T14" fmla="*/ 8 w 15"/>
                <a:gd name="T15" fmla="*/ 9 h 18"/>
                <a:gd name="T16" fmla="*/ 9 w 15"/>
                <a:gd name="T17" fmla="*/ 8 h 18"/>
                <a:gd name="T18" fmla="*/ 9 w 15"/>
                <a:gd name="T19" fmla="*/ 8 h 18"/>
                <a:gd name="T20" fmla="*/ 10 w 15"/>
                <a:gd name="T21" fmla="*/ 9 h 18"/>
                <a:gd name="T22" fmla="*/ 9 w 15"/>
                <a:gd name="T23" fmla="*/ 10 h 18"/>
                <a:gd name="T24" fmla="*/ 6 w 15"/>
                <a:gd name="T25" fmla="*/ 10 h 18"/>
                <a:gd name="T26" fmla="*/ 6 w 15"/>
                <a:gd name="T27" fmla="*/ 10 h 18"/>
                <a:gd name="T28" fmla="*/ 5 w 15"/>
                <a:gd name="T29" fmla="*/ 8 h 18"/>
                <a:gd name="T30" fmla="*/ 6 w 15"/>
                <a:gd name="T31" fmla="*/ 7 h 18"/>
                <a:gd name="T32" fmla="*/ 6 w 15"/>
                <a:gd name="T33" fmla="*/ 7 h 18"/>
                <a:gd name="T34" fmla="*/ 7 w 15"/>
                <a:gd name="T35" fmla="*/ 9 h 18"/>
                <a:gd name="T36" fmla="*/ 6 w 15"/>
                <a:gd name="T37" fmla="*/ 10 h 18"/>
                <a:gd name="T38" fmla="*/ 7 w 15"/>
                <a:gd name="T39" fmla="*/ 0 h 18"/>
                <a:gd name="T40" fmla="*/ 0 w 15"/>
                <a:gd name="T41" fmla="*/ 8 h 18"/>
                <a:gd name="T42" fmla="*/ 7 w 15"/>
                <a:gd name="T43" fmla="*/ 18 h 18"/>
                <a:gd name="T44" fmla="*/ 8 w 15"/>
                <a:gd name="T45" fmla="*/ 18 h 18"/>
                <a:gd name="T46" fmla="*/ 15 w 15"/>
                <a:gd name="T47" fmla="*/ 10 h 18"/>
                <a:gd name="T48" fmla="*/ 7 w 15"/>
                <a:gd name="T49" fmla="*/ 0 h 18"/>
                <a:gd name="T50" fmla="*/ 7 w 1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18"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8" y="15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18"/>
                    <a:pt x="15" y="14"/>
                    <a:pt x="15" y="10"/>
                  </a:cubicBezTo>
                  <a:cubicBezTo>
                    <a:pt x="15" y="5"/>
                    <a:pt x="11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217"/>
            <p:cNvSpPr>
              <a:spLocks/>
            </p:cNvSpPr>
            <p:nvPr/>
          </p:nvSpPr>
          <p:spPr bwMode="auto">
            <a:xfrm>
              <a:off x="8636001" y="3101975"/>
              <a:ext cx="7938" cy="41275"/>
            </a:xfrm>
            <a:custGeom>
              <a:avLst/>
              <a:gdLst>
                <a:gd name="T0" fmla="*/ 1 w 2"/>
                <a:gd name="T1" fmla="*/ 0 h 11"/>
                <a:gd name="T2" fmla="*/ 1 w 2"/>
                <a:gd name="T3" fmla="*/ 1 h 11"/>
                <a:gd name="T4" fmla="*/ 1 w 2"/>
                <a:gd name="T5" fmla="*/ 2 h 11"/>
                <a:gd name="T6" fmla="*/ 0 w 2"/>
                <a:gd name="T7" fmla="*/ 10 h 11"/>
                <a:gd name="T8" fmla="*/ 1 w 2"/>
                <a:gd name="T9" fmla="*/ 11 h 11"/>
                <a:gd name="T10" fmla="*/ 2 w 2"/>
                <a:gd name="T11" fmla="*/ 10 h 11"/>
                <a:gd name="T12" fmla="*/ 2 w 2"/>
                <a:gd name="T13" fmla="*/ 2 h 11"/>
                <a:gd name="T14" fmla="*/ 2 w 2"/>
                <a:gd name="T15" fmla="*/ 1 h 11"/>
                <a:gd name="T16" fmla="*/ 2 w 2"/>
                <a:gd name="T17" fmla="*/ 0 h 11"/>
                <a:gd name="T18" fmla="*/ 1 w 2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218"/>
            <p:cNvSpPr>
              <a:spLocks/>
            </p:cNvSpPr>
            <p:nvPr/>
          </p:nvSpPr>
          <p:spPr bwMode="auto">
            <a:xfrm>
              <a:off x="8594726" y="3101975"/>
              <a:ext cx="95250" cy="63500"/>
            </a:xfrm>
            <a:custGeom>
              <a:avLst/>
              <a:gdLst>
                <a:gd name="T0" fmla="*/ 8 w 25"/>
                <a:gd name="T1" fmla="*/ 0 h 17"/>
                <a:gd name="T2" fmla="*/ 8 w 25"/>
                <a:gd name="T3" fmla="*/ 0 h 17"/>
                <a:gd name="T4" fmla="*/ 6 w 25"/>
                <a:gd name="T5" fmla="*/ 6 h 17"/>
                <a:gd name="T6" fmla="*/ 8 w 25"/>
                <a:gd name="T7" fmla="*/ 6 h 17"/>
                <a:gd name="T8" fmla="*/ 8 w 25"/>
                <a:gd name="T9" fmla="*/ 9 h 17"/>
                <a:gd name="T10" fmla="*/ 11 w 25"/>
                <a:gd name="T11" fmla="*/ 12 h 17"/>
                <a:gd name="T12" fmla="*/ 7 w 25"/>
                <a:gd name="T13" fmla="*/ 10 h 17"/>
                <a:gd name="T14" fmla="*/ 7 w 25"/>
                <a:gd name="T15" fmla="*/ 7 h 17"/>
                <a:gd name="T16" fmla="*/ 6 w 25"/>
                <a:gd name="T17" fmla="*/ 7 h 17"/>
                <a:gd name="T18" fmla="*/ 8 w 25"/>
                <a:gd name="T19" fmla="*/ 0 h 17"/>
                <a:gd name="T20" fmla="*/ 0 w 25"/>
                <a:gd name="T21" fmla="*/ 14 h 17"/>
                <a:gd name="T22" fmla="*/ 5 w 25"/>
                <a:gd name="T23" fmla="*/ 14 h 17"/>
                <a:gd name="T24" fmla="*/ 20 w 25"/>
                <a:gd name="T25" fmla="*/ 16 h 17"/>
                <a:gd name="T26" fmla="*/ 25 w 25"/>
                <a:gd name="T27" fmla="*/ 17 h 17"/>
                <a:gd name="T28" fmla="*/ 17 w 25"/>
                <a:gd name="T29" fmla="*/ 1 h 17"/>
                <a:gd name="T30" fmla="*/ 17 w 25"/>
                <a:gd name="T31" fmla="*/ 1 h 17"/>
                <a:gd name="T32" fmla="*/ 17 w 25"/>
                <a:gd name="T33" fmla="*/ 1 h 17"/>
                <a:gd name="T34" fmla="*/ 17 w 25"/>
                <a:gd name="T35" fmla="*/ 1 h 17"/>
                <a:gd name="T36" fmla="*/ 18 w 25"/>
                <a:gd name="T37" fmla="*/ 9 h 17"/>
                <a:gd name="T38" fmla="*/ 17 w 25"/>
                <a:gd name="T39" fmla="*/ 8 h 17"/>
                <a:gd name="T40" fmla="*/ 17 w 25"/>
                <a:gd name="T41" fmla="*/ 11 h 17"/>
                <a:gd name="T42" fmla="*/ 13 w 25"/>
                <a:gd name="T43" fmla="*/ 12 h 17"/>
                <a:gd name="T44" fmla="*/ 17 w 25"/>
                <a:gd name="T45" fmla="*/ 10 h 17"/>
                <a:gd name="T46" fmla="*/ 17 w 25"/>
                <a:gd name="T47" fmla="*/ 7 h 17"/>
                <a:gd name="T48" fmla="*/ 18 w 25"/>
                <a:gd name="T49" fmla="*/ 8 h 17"/>
                <a:gd name="T50" fmla="*/ 17 w 25"/>
                <a:gd name="T51" fmla="*/ 1 h 17"/>
                <a:gd name="T52" fmla="*/ 12 w 25"/>
                <a:gd name="T53" fmla="*/ 12 h 17"/>
                <a:gd name="T54" fmla="*/ 8 w 25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6"/>
                    <a:pt x="17" y="1"/>
                  </a:cubicBezTo>
                  <a:cubicBezTo>
                    <a:pt x="17" y="2"/>
                    <a:pt x="17" y="9"/>
                    <a:pt x="12" y="12"/>
                  </a:cubicBezTo>
                  <a:cubicBezTo>
                    <a:pt x="12" y="12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219"/>
            <p:cNvSpPr>
              <a:spLocks/>
            </p:cNvSpPr>
            <p:nvPr/>
          </p:nvSpPr>
          <p:spPr bwMode="auto">
            <a:xfrm>
              <a:off x="8624888" y="3098800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3 w 4"/>
                <a:gd name="T5" fmla="*/ 3 h 3"/>
                <a:gd name="T6" fmla="*/ 4 w 4"/>
                <a:gd name="T7" fmla="*/ 1 h 3"/>
                <a:gd name="T8" fmla="*/ 2 w 4"/>
                <a:gd name="T9" fmla="*/ 0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220"/>
            <p:cNvSpPr>
              <a:spLocks/>
            </p:cNvSpPr>
            <p:nvPr/>
          </p:nvSpPr>
          <p:spPr bwMode="auto">
            <a:xfrm>
              <a:off x="8643938" y="3101975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221"/>
            <p:cNvSpPr>
              <a:spLocks noEditPoints="1"/>
            </p:cNvSpPr>
            <p:nvPr/>
          </p:nvSpPr>
          <p:spPr bwMode="auto">
            <a:xfrm>
              <a:off x="8613776" y="3035300"/>
              <a:ext cx="52388" cy="63500"/>
            </a:xfrm>
            <a:custGeom>
              <a:avLst/>
              <a:gdLst>
                <a:gd name="T0" fmla="*/ 8 w 14"/>
                <a:gd name="T1" fmla="*/ 15 h 17"/>
                <a:gd name="T2" fmla="*/ 7 w 14"/>
                <a:gd name="T3" fmla="*/ 15 h 17"/>
                <a:gd name="T4" fmla="*/ 4 w 14"/>
                <a:gd name="T5" fmla="*/ 11 h 17"/>
                <a:gd name="T6" fmla="*/ 11 w 14"/>
                <a:gd name="T7" fmla="*/ 12 h 17"/>
                <a:gd name="T8" fmla="*/ 8 w 14"/>
                <a:gd name="T9" fmla="*/ 15 h 17"/>
                <a:gd name="T10" fmla="*/ 9 w 14"/>
                <a:gd name="T11" fmla="*/ 9 h 17"/>
                <a:gd name="T12" fmla="*/ 9 w 14"/>
                <a:gd name="T13" fmla="*/ 9 h 17"/>
                <a:gd name="T14" fmla="*/ 8 w 14"/>
                <a:gd name="T15" fmla="*/ 8 h 17"/>
                <a:gd name="T16" fmla="*/ 8 w 14"/>
                <a:gd name="T17" fmla="*/ 7 h 17"/>
                <a:gd name="T18" fmla="*/ 9 w 14"/>
                <a:gd name="T19" fmla="*/ 7 h 17"/>
                <a:gd name="T20" fmla="*/ 9 w 14"/>
                <a:gd name="T21" fmla="*/ 8 h 17"/>
                <a:gd name="T22" fmla="*/ 9 w 14"/>
                <a:gd name="T23" fmla="*/ 9 h 17"/>
                <a:gd name="T24" fmla="*/ 6 w 14"/>
                <a:gd name="T25" fmla="*/ 9 h 17"/>
                <a:gd name="T26" fmla="*/ 6 w 14"/>
                <a:gd name="T27" fmla="*/ 9 h 17"/>
                <a:gd name="T28" fmla="*/ 5 w 14"/>
                <a:gd name="T29" fmla="*/ 8 h 17"/>
                <a:gd name="T30" fmla="*/ 6 w 14"/>
                <a:gd name="T31" fmla="*/ 7 h 17"/>
                <a:gd name="T32" fmla="*/ 6 w 14"/>
                <a:gd name="T33" fmla="*/ 7 h 17"/>
                <a:gd name="T34" fmla="*/ 7 w 14"/>
                <a:gd name="T35" fmla="*/ 8 h 17"/>
                <a:gd name="T36" fmla="*/ 6 w 14"/>
                <a:gd name="T37" fmla="*/ 9 h 17"/>
                <a:gd name="T38" fmla="*/ 7 w 14"/>
                <a:gd name="T39" fmla="*/ 0 h 17"/>
                <a:gd name="T40" fmla="*/ 0 w 14"/>
                <a:gd name="T41" fmla="*/ 7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9 h 17"/>
                <a:gd name="T48" fmla="*/ 7 w 14"/>
                <a:gd name="T49" fmla="*/ 0 h 17"/>
                <a:gd name="T50" fmla="*/ 7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8" y="15"/>
                  </a:moveTo>
                  <a:cubicBezTo>
                    <a:pt x="8" y="15"/>
                    <a:pt x="7" y="15"/>
                    <a:pt x="7" y="15"/>
                  </a:cubicBezTo>
                  <a:cubicBezTo>
                    <a:pt x="5" y="14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9" y="15"/>
                    <a:pt x="8" y="15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6" y="9"/>
                    <a:pt x="6" y="9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6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4" y="14"/>
                    <a:pt x="14" y="9"/>
                  </a:cubicBezTo>
                  <a:cubicBezTo>
                    <a:pt x="14" y="5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222"/>
            <p:cNvSpPr>
              <a:spLocks/>
            </p:cNvSpPr>
            <p:nvPr/>
          </p:nvSpPr>
          <p:spPr bwMode="auto">
            <a:xfrm>
              <a:off x="8482013" y="2951163"/>
              <a:ext cx="106363" cy="161925"/>
            </a:xfrm>
            <a:custGeom>
              <a:avLst/>
              <a:gdLst>
                <a:gd name="T0" fmla="*/ 14 w 28"/>
                <a:gd name="T1" fmla="*/ 0 h 43"/>
                <a:gd name="T2" fmla="*/ 13 w 28"/>
                <a:gd name="T3" fmla="*/ 1 h 43"/>
                <a:gd name="T4" fmla="*/ 13 w 28"/>
                <a:gd name="T5" fmla="*/ 24 h 43"/>
                <a:gd name="T6" fmla="*/ 0 w 28"/>
                <a:gd name="T7" fmla="*/ 38 h 43"/>
                <a:gd name="T8" fmla="*/ 0 w 28"/>
                <a:gd name="T9" fmla="*/ 39 h 43"/>
                <a:gd name="T10" fmla="*/ 1 w 28"/>
                <a:gd name="T11" fmla="*/ 39 h 43"/>
                <a:gd name="T12" fmla="*/ 1 w 28"/>
                <a:gd name="T13" fmla="*/ 39 h 43"/>
                <a:gd name="T14" fmla="*/ 14 w 28"/>
                <a:gd name="T15" fmla="*/ 25 h 43"/>
                <a:gd name="T16" fmla="*/ 27 w 28"/>
                <a:gd name="T17" fmla="*/ 43 h 43"/>
                <a:gd name="T18" fmla="*/ 28 w 28"/>
                <a:gd name="T19" fmla="*/ 43 h 43"/>
                <a:gd name="T20" fmla="*/ 28 w 28"/>
                <a:gd name="T21" fmla="*/ 43 h 43"/>
                <a:gd name="T22" fmla="*/ 28 w 28"/>
                <a:gd name="T23" fmla="*/ 42 h 43"/>
                <a:gd name="T24" fmla="*/ 15 w 28"/>
                <a:gd name="T25" fmla="*/ 24 h 43"/>
                <a:gd name="T26" fmla="*/ 15 w 28"/>
                <a:gd name="T27" fmla="*/ 1 h 43"/>
                <a:gd name="T28" fmla="*/ 14 w 28"/>
                <a:gd name="T29" fmla="*/ 0 h 43"/>
                <a:gd name="T30" fmla="*/ 14 w 28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43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223"/>
            <p:cNvSpPr>
              <a:spLocks noEditPoints="1"/>
            </p:cNvSpPr>
            <p:nvPr/>
          </p:nvSpPr>
          <p:spPr bwMode="auto">
            <a:xfrm>
              <a:off x="7324726" y="3937000"/>
              <a:ext cx="390525" cy="541338"/>
            </a:xfrm>
            <a:custGeom>
              <a:avLst/>
              <a:gdLst>
                <a:gd name="T0" fmla="*/ 63 w 104"/>
                <a:gd name="T1" fmla="*/ 126 h 144"/>
                <a:gd name="T2" fmla="*/ 42 w 104"/>
                <a:gd name="T3" fmla="*/ 110 h 144"/>
                <a:gd name="T4" fmla="*/ 55 w 104"/>
                <a:gd name="T5" fmla="*/ 77 h 144"/>
                <a:gd name="T6" fmla="*/ 64 w 104"/>
                <a:gd name="T7" fmla="*/ 75 h 144"/>
                <a:gd name="T8" fmla="*/ 85 w 104"/>
                <a:gd name="T9" fmla="*/ 91 h 144"/>
                <a:gd name="T10" fmla="*/ 72 w 104"/>
                <a:gd name="T11" fmla="*/ 124 h 144"/>
                <a:gd name="T12" fmla="*/ 63 w 104"/>
                <a:gd name="T13" fmla="*/ 126 h 144"/>
                <a:gd name="T14" fmla="*/ 24 w 104"/>
                <a:gd name="T15" fmla="*/ 72 h 144"/>
                <a:gd name="T16" fmla="*/ 8 w 104"/>
                <a:gd name="T17" fmla="*/ 29 h 144"/>
                <a:gd name="T18" fmla="*/ 60 w 104"/>
                <a:gd name="T19" fmla="*/ 8 h 144"/>
                <a:gd name="T20" fmla="*/ 75 w 104"/>
                <a:gd name="T21" fmla="*/ 51 h 144"/>
                <a:gd name="T22" fmla="*/ 24 w 104"/>
                <a:gd name="T23" fmla="*/ 72 h 144"/>
                <a:gd name="T24" fmla="*/ 61 w 104"/>
                <a:gd name="T25" fmla="*/ 0 h 144"/>
                <a:gd name="T26" fmla="*/ 60 w 104"/>
                <a:gd name="T27" fmla="*/ 0 h 144"/>
                <a:gd name="T28" fmla="*/ 3 w 104"/>
                <a:gd name="T29" fmla="*/ 22 h 144"/>
                <a:gd name="T30" fmla="*/ 1 w 104"/>
                <a:gd name="T31" fmla="*/ 28 h 144"/>
                <a:gd name="T32" fmla="*/ 41 w 104"/>
                <a:gd name="T33" fmla="*/ 141 h 144"/>
                <a:gd name="T34" fmla="*/ 45 w 104"/>
                <a:gd name="T35" fmla="*/ 144 h 144"/>
                <a:gd name="T36" fmla="*/ 47 w 104"/>
                <a:gd name="T37" fmla="*/ 144 h 144"/>
                <a:gd name="T38" fmla="*/ 101 w 104"/>
                <a:gd name="T39" fmla="*/ 119 h 144"/>
                <a:gd name="T40" fmla="*/ 104 w 104"/>
                <a:gd name="T41" fmla="*/ 113 h 144"/>
                <a:gd name="T42" fmla="*/ 65 w 104"/>
                <a:gd name="T43" fmla="*/ 3 h 144"/>
                <a:gd name="T44" fmla="*/ 61 w 104"/>
                <a:gd name="T4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44">
                  <a:moveTo>
                    <a:pt x="63" y="126"/>
                  </a:moveTo>
                  <a:cubicBezTo>
                    <a:pt x="54" y="126"/>
                    <a:pt x="45" y="120"/>
                    <a:pt x="42" y="110"/>
                  </a:cubicBezTo>
                  <a:cubicBezTo>
                    <a:pt x="37" y="97"/>
                    <a:pt x="43" y="82"/>
                    <a:pt x="55" y="77"/>
                  </a:cubicBezTo>
                  <a:cubicBezTo>
                    <a:pt x="58" y="76"/>
                    <a:pt x="61" y="75"/>
                    <a:pt x="64" y="75"/>
                  </a:cubicBezTo>
                  <a:cubicBezTo>
                    <a:pt x="73" y="75"/>
                    <a:pt x="82" y="81"/>
                    <a:pt x="85" y="91"/>
                  </a:cubicBezTo>
                  <a:cubicBezTo>
                    <a:pt x="90" y="104"/>
                    <a:pt x="84" y="119"/>
                    <a:pt x="72" y="124"/>
                  </a:cubicBezTo>
                  <a:cubicBezTo>
                    <a:pt x="69" y="126"/>
                    <a:pt x="66" y="126"/>
                    <a:pt x="63" y="126"/>
                  </a:cubicBezTo>
                  <a:moveTo>
                    <a:pt x="24" y="72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24" y="72"/>
                    <a:pt x="24" y="72"/>
                    <a:pt x="24" y="72"/>
                  </a:cubicBezTo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3"/>
                    <a:pt x="0" y="26"/>
                    <a:pt x="1" y="28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2" y="143"/>
                    <a:pt x="44" y="144"/>
                    <a:pt x="45" y="144"/>
                  </a:cubicBezTo>
                  <a:cubicBezTo>
                    <a:pt x="46" y="144"/>
                    <a:pt x="46" y="144"/>
                    <a:pt x="47" y="144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3" y="118"/>
                    <a:pt x="104" y="115"/>
                    <a:pt x="104" y="11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1"/>
                    <a:pt x="63" y="0"/>
                    <a:pt x="6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224"/>
            <p:cNvSpPr>
              <a:spLocks noEditPoints="1"/>
            </p:cNvSpPr>
            <p:nvPr/>
          </p:nvSpPr>
          <p:spPr bwMode="auto">
            <a:xfrm>
              <a:off x="7483476" y="4238625"/>
              <a:ext cx="157163" cy="153988"/>
            </a:xfrm>
            <a:custGeom>
              <a:avLst/>
              <a:gdLst>
                <a:gd name="T0" fmla="*/ 11 w 42"/>
                <a:gd name="T1" fmla="*/ 26 h 41"/>
                <a:gd name="T2" fmla="*/ 13 w 42"/>
                <a:gd name="T3" fmla="*/ 22 h 41"/>
                <a:gd name="T4" fmla="*/ 14 w 42"/>
                <a:gd name="T5" fmla="*/ 27 h 41"/>
                <a:gd name="T6" fmla="*/ 11 w 42"/>
                <a:gd name="T7" fmla="*/ 26 h 41"/>
                <a:gd name="T8" fmla="*/ 12 w 42"/>
                <a:gd name="T9" fmla="*/ 28 h 41"/>
                <a:gd name="T10" fmla="*/ 8 w 42"/>
                <a:gd name="T11" fmla="*/ 27 h 41"/>
                <a:gd name="T12" fmla="*/ 9 w 42"/>
                <a:gd name="T13" fmla="*/ 29 h 41"/>
                <a:gd name="T14" fmla="*/ 9 w 42"/>
                <a:gd name="T15" fmla="*/ 30 h 41"/>
                <a:gd name="T16" fmla="*/ 8 w 42"/>
                <a:gd name="T17" fmla="*/ 29 h 41"/>
                <a:gd name="T18" fmla="*/ 7 w 42"/>
                <a:gd name="T19" fmla="*/ 25 h 41"/>
                <a:gd name="T20" fmla="*/ 7 w 42"/>
                <a:gd name="T21" fmla="*/ 25 h 41"/>
                <a:gd name="T22" fmla="*/ 7 w 42"/>
                <a:gd name="T23" fmla="*/ 25 h 41"/>
                <a:gd name="T24" fmla="*/ 8 w 42"/>
                <a:gd name="T25" fmla="*/ 27 h 41"/>
                <a:gd name="T26" fmla="*/ 10 w 42"/>
                <a:gd name="T27" fmla="*/ 23 h 41"/>
                <a:gd name="T28" fmla="*/ 11 w 42"/>
                <a:gd name="T29" fmla="*/ 26 h 41"/>
                <a:gd name="T30" fmla="*/ 23 w 42"/>
                <a:gd name="T31" fmla="*/ 29 h 41"/>
                <a:gd name="T32" fmla="*/ 18 w 42"/>
                <a:gd name="T33" fmla="*/ 14 h 41"/>
                <a:gd name="T34" fmla="*/ 27 w 42"/>
                <a:gd name="T35" fmla="*/ 19 h 41"/>
                <a:gd name="T36" fmla="*/ 23 w 42"/>
                <a:gd name="T37" fmla="*/ 29 h 41"/>
                <a:gd name="T38" fmla="*/ 36 w 42"/>
                <a:gd name="T39" fmla="*/ 15 h 41"/>
                <a:gd name="T40" fmla="*/ 35 w 42"/>
                <a:gd name="T41" fmla="*/ 13 h 41"/>
                <a:gd name="T42" fmla="*/ 35 w 42"/>
                <a:gd name="T43" fmla="*/ 12 h 41"/>
                <a:gd name="T44" fmla="*/ 36 w 42"/>
                <a:gd name="T45" fmla="*/ 12 h 41"/>
                <a:gd name="T46" fmla="*/ 37 w 42"/>
                <a:gd name="T47" fmla="*/ 17 h 41"/>
                <a:gd name="T48" fmla="*/ 37 w 42"/>
                <a:gd name="T49" fmla="*/ 17 h 41"/>
                <a:gd name="T50" fmla="*/ 36 w 42"/>
                <a:gd name="T51" fmla="*/ 17 h 41"/>
                <a:gd name="T52" fmla="*/ 36 w 42"/>
                <a:gd name="T53" fmla="*/ 15 h 41"/>
                <a:gd name="T54" fmla="*/ 34 w 42"/>
                <a:gd name="T55" fmla="*/ 19 h 41"/>
                <a:gd name="T56" fmla="*/ 33 w 42"/>
                <a:gd name="T57" fmla="*/ 16 h 41"/>
                <a:gd name="T58" fmla="*/ 31 w 42"/>
                <a:gd name="T59" fmla="*/ 20 h 41"/>
                <a:gd name="T60" fmla="*/ 30 w 42"/>
                <a:gd name="T61" fmla="*/ 15 h 41"/>
                <a:gd name="T62" fmla="*/ 33 w 42"/>
                <a:gd name="T63" fmla="*/ 16 h 41"/>
                <a:gd name="T64" fmla="*/ 32 w 42"/>
                <a:gd name="T65" fmla="*/ 14 h 41"/>
                <a:gd name="T66" fmla="*/ 36 w 42"/>
                <a:gd name="T67" fmla="*/ 15 h 41"/>
                <a:gd name="T68" fmla="*/ 22 w 42"/>
                <a:gd name="T69" fmla="*/ 0 h 41"/>
                <a:gd name="T70" fmla="*/ 15 w 42"/>
                <a:gd name="T71" fmla="*/ 2 h 41"/>
                <a:gd name="T72" fmla="*/ 4 w 42"/>
                <a:gd name="T73" fmla="*/ 28 h 41"/>
                <a:gd name="T74" fmla="*/ 21 w 42"/>
                <a:gd name="T75" fmla="*/ 41 h 41"/>
                <a:gd name="T76" fmla="*/ 28 w 42"/>
                <a:gd name="T77" fmla="*/ 40 h 41"/>
                <a:gd name="T78" fmla="*/ 39 w 42"/>
                <a:gd name="T79" fmla="*/ 13 h 41"/>
                <a:gd name="T80" fmla="*/ 22 w 42"/>
                <a:gd name="T8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1">
                  <a:moveTo>
                    <a:pt x="11" y="26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6"/>
                    <a:pt x="11" y="26"/>
                    <a:pt x="11" y="26"/>
                  </a:cubicBezTo>
                  <a:moveTo>
                    <a:pt x="23" y="29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3" y="29"/>
                    <a:pt x="23" y="29"/>
                    <a:pt x="23" y="29"/>
                  </a:cubicBezTo>
                  <a:moveTo>
                    <a:pt x="36" y="15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6" y="15"/>
                    <a:pt x="36" y="15"/>
                    <a:pt x="36" y="15"/>
                  </a:cubicBezTo>
                  <a:moveTo>
                    <a:pt x="22" y="0"/>
                  </a:moveTo>
                  <a:cubicBezTo>
                    <a:pt x="19" y="0"/>
                    <a:pt x="17" y="1"/>
                    <a:pt x="15" y="2"/>
                  </a:cubicBezTo>
                  <a:cubicBezTo>
                    <a:pt x="5" y="6"/>
                    <a:pt x="0" y="18"/>
                    <a:pt x="4" y="28"/>
                  </a:cubicBezTo>
                  <a:cubicBezTo>
                    <a:pt x="7" y="36"/>
                    <a:pt x="14" y="41"/>
                    <a:pt x="21" y="41"/>
                  </a:cubicBezTo>
                  <a:cubicBezTo>
                    <a:pt x="24" y="41"/>
                    <a:pt x="26" y="41"/>
                    <a:pt x="28" y="40"/>
                  </a:cubicBezTo>
                  <a:cubicBezTo>
                    <a:pt x="38" y="35"/>
                    <a:pt x="42" y="24"/>
                    <a:pt x="39" y="13"/>
                  </a:cubicBezTo>
                  <a:cubicBezTo>
                    <a:pt x="36" y="5"/>
                    <a:pt x="29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225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226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227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228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229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230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231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232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233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234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235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236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237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238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239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240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241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242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243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244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245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246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247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248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249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250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251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252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253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254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255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256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257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258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259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260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261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262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263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264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265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266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267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268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269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270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271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272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273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274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275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276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277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278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279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280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281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282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283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284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285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286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287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288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289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290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291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292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293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294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295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296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297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298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299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300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301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302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303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304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305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306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307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308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309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310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311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312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313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314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315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316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317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318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319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320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321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322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323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324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325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326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327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328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329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330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331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332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333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334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335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336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337"/>
            <p:cNvSpPr>
              <a:spLocks/>
            </p:cNvSpPr>
            <p:nvPr/>
          </p:nvSpPr>
          <p:spPr bwMode="auto">
            <a:xfrm>
              <a:off x="7332663" y="3810000"/>
              <a:ext cx="322263" cy="184150"/>
            </a:xfrm>
            <a:custGeom>
              <a:avLst/>
              <a:gdLst>
                <a:gd name="T0" fmla="*/ 31 w 86"/>
                <a:gd name="T1" fmla="*/ 0 h 49"/>
                <a:gd name="T2" fmla="*/ 23 w 86"/>
                <a:gd name="T3" fmla="*/ 2 h 49"/>
                <a:gd name="T4" fmla="*/ 3 w 86"/>
                <a:gd name="T5" fmla="*/ 17 h 49"/>
                <a:gd name="T6" fmla="*/ 2 w 86"/>
                <a:gd name="T7" fmla="*/ 34 h 49"/>
                <a:gd name="T8" fmla="*/ 0 w 86"/>
                <a:gd name="T9" fmla="*/ 35 h 49"/>
                <a:gd name="T10" fmla="*/ 5 w 86"/>
                <a:gd name="T11" fmla="*/ 49 h 49"/>
                <a:gd name="T12" fmla="*/ 10 w 86"/>
                <a:gd name="T13" fmla="*/ 47 h 49"/>
                <a:gd name="T14" fmla="*/ 5 w 86"/>
                <a:gd name="T15" fmla="*/ 33 h 49"/>
                <a:gd name="T16" fmla="*/ 3 w 86"/>
                <a:gd name="T17" fmla="*/ 34 h 49"/>
                <a:gd name="T18" fmla="*/ 5 w 86"/>
                <a:gd name="T19" fmla="*/ 18 h 49"/>
                <a:gd name="T20" fmla="*/ 23 w 86"/>
                <a:gd name="T21" fmla="*/ 4 h 49"/>
                <a:gd name="T22" fmla="*/ 32 w 86"/>
                <a:gd name="T23" fmla="*/ 2 h 49"/>
                <a:gd name="T24" fmla="*/ 54 w 86"/>
                <a:gd name="T25" fmla="*/ 13 h 49"/>
                <a:gd name="T26" fmla="*/ 76 w 86"/>
                <a:gd name="T27" fmla="*/ 24 h 49"/>
                <a:gd name="T28" fmla="*/ 86 w 86"/>
                <a:gd name="T29" fmla="*/ 22 h 49"/>
                <a:gd name="T30" fmla="*/ 86 w 86"/>
                <a:gd name="T31" fmla="*/ 22 h 49"/>
                <a:gd name="T32" fmla="*/ 86 w 86"/>
                <a:gd name="T33" fmla="*/ 21 h 49"/>
                <a:gd name="T34" fmla="*/ 85 w 86"/>
                <a:gd name="T35" fmla="*/ 20 h 49"/>
                <a:gd name="T36" fmla="*/ 85 w 86"/>
                <a:gd name="T37" fmla="*/ 20 h 49"/>
                <a:gd name="T38" fmla="*/ 76 w 86"/>
                <a:gd name="T39" fmla="*/ 22 h 49"/>
                <a:gd name="T40" fmla="*/ 55 w 86"/>
                <a:gd name="T41" fmla="*/ 12 h 49"/>
                <a:gd name="T42" fmla="*/ 31 w 86"/>
                <a:gd name="T4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49">
                  <a:moveTo>
                    <a:pt x="31" y="0"/>
                  </a:moveTo>
                  <a:cubicBezTo>
                    <a:pt x="29" y="0"/>
                    <a:pt x="26" y="1"/>
                    <a:pt x="23" y="2"/>
                  </a:cubicBezTo>
                  <a:cubicBezTo>
                    <a:pt x="13" y="5"/>
                    <a:pt x="6" y="10"/>
                    <a:pt x="3" y="17"/>
                  </a:cubicBezTo>
                  <a:cubicBezTo>
                    <a:pt x="0" y="24"/>
                    <a:pt x="1" y="30"/>
                    <a:pt x="2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0"/>
                    <a:pt x="2" y="24"/>
                    <a:pt x="5" y="18"/>
                  </a:cubicBezTo>
                  <a:cubicBezTo>
                    <a:pt x="7" y="11"/>
                    <a:pt x="14" y="6"/>
                    <a:pt x="23" y="4"/>
                  </a:cubicBezTo>
                  <a:cubicBezTo>
                    <a:pt x="26" y="3"/>
                    <a:pt x="29" y="2"/>
                    <a:pt x="32" y="2"/>
                  </a:cubicBezTo>
                  <a:cubicBezTo>
                    <a:pt x="41" y="2"/>
                    <a:pt x="48" y="8"/>
                    <a:pt x="54" y="13"/>
                  </a:cubicBezTo>
                  <a:cubicBezTo>
                    <a:pt x="61" y="18"/>
                    <a:pt x="67" y="24"/>
                    <a:pt x="76" y="24"/>
                  </a:cubicBezTo>
                  <a:cubicBezTo>
                    <a:pt x="79" y="24"/>
                    <a:pt x="82" y="23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2" y="21"/>
                    <a:pt x="79" y="22"/>
                    <a:pt x="76" y="22"/>
                  </a:cubicBezTo>
                  <a:cubicBezTo>
                    <a:pt x="68" y="22"/>
                    <a:pt x="62" y="17"/>
                    <a:pt x="55" y="12"/>
                  </a:cubicBezTo>
                  <a:cubicBezTo>
                    <a:pt x="49" y="6"/>
                    <a:pt x="42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338"/>
            <p:cNvSpPr>
              <a:spLocks/>
            </p:cNvSpPr>
            <p:nvPr/>
          </p:nvSpPr>
          <p:spPr bwMode="auto">
            <a:xfrm>
              <a:off x="8926513" y="3324225"/>
              <a:ext cx="201613" cy="233363"/>
            </a:xfrm>
            <a:custGeom>
              <a:avLst/>
              <a:gdLst>
                <a:gd name="T0" fmla="*/ 53 w 54"/>
                <a:gd name="T1" fmla="*/ 0 h 62"/>
                <a:gd name="T2" fmla="*/ 33 w 54"/>
                <a:gd name="T3" fmla="*/ 18 h 62"/>
                <a:gd name="T4" fmla="*/ 16 w 54"/>
                <a:gd name="T5" fmla="*/ 45 h 62"/>
                <a:gd name="T6" fmla="*/ 15 w 54"/>
                <a:gd name="T7" fmla="*/ 41 h 62"/>
                <a:gd name="T8" fmla="*/ 8 w 54"/>
                <a:gd name="T9" fmla="*/ 30 h 62"/>
                <a:gd name="T10" fmla="*/ 8 w 54"/>
                <a:gd name="T11" fmla="*/ 30 h 62"/>
                <a:gd name="T12" fmla="*/ 0 w 54"/>
                <a:gd name="T13" fmla="*/ 35 h 62"/>
                <a:gd name="T14" fmla="*/ 5 w 54"/>
                <a:gd name="T15" fmla="*/ 40 h 62"/>
                <a:gd name="T16" fmla="*/ 9 w 54"/>
                <a:gd name="T17" fmla="*/ 51 h 62"/>
                <a:gd name="T18" fmla="*/ 10 w 54"/>
                <a:gd name="T19" fmla="*/ 54 h 62"/>
                <a:gd name="T20" fmla="*/ 13 w 54"/>
                <a:gd name="T21" fmla="*/ 62 h 62"/>
                <a:gd name="T22" fmla="*/ 18 w 54"/>
                <a:gd name="T23" fmla="*/ 58 h 62"/>
                <a:gd name="T24" fmla="*/ 20 w 54"/>
                <a:gd name="T25" fmla="*/ 56 h 62"/>
                <a:gd name="T26" fmla="*/ 36 w 54"/>
                <a:gd name="T27" fmla="*/ 25 h 62"/>
                <a:gd name="T28" fmla="*/ 54 w 54"/>
                <a:gd name="T29" fmla="*/ 2 h 62"/>
                <a:gd name="T30" fmla="*/ 53 w 5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2">
                  <a:moveTo>
                    <a:pt x="53" y="0"/>
                  </a:moveTo>
                  <a:cubicBezTo>
                    <a:pt x="46" y="4"/>
                    <a:pt x="40" y="10"/>
                    <a:pt x="33" y="18"/>
                  </a:cubicBezTo>
                  <a:cubicBezTo>
                    <a:pt x="26" y="27"/>
                    <a:pt x="20" y="36"/>
                    <a:pt x="16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2" y="34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30"/>
                    <a:pt x="3" y="32"/>
                    <a:pt x="0" y="35"/>
                  </a:cubicBezTo>
                  <a:cubicBezTo>
                    <a:pt x="2" y="36"/>
                    <a:pt x="3" y="38"/>
                    <a:pt x="5" y="40"/>
                  </a:cubicBezTo>
                  <a:cubicBezTo>
                    <a:pt x="6" y="42"/>
                    <a:pt x="8" y="46"/>
                    <a:pt x="9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8"/>
                    <a:pt x="12" y="61"/>
                    <a:pt x="13" y="62"/>
                  </a:cubicBezTo>
                  <a:cubicBezTo>
                    <a:pt x="13" y="61"/>
                    <a:pt x="15" y="60"/>
                    <a:pt x="18" y="58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46"/>
                    <a:pt x="29" y="36"/>
                    <a:pt x="36" y="25"/>
                  </a:cubicBezTo>
                  <a:cubicBezTo>
                    <a:pt x="43" y="15"/>
                    <a:pt x="49" y="7"/>
                    <a:pt x="54" y="2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339"/>
            <p:cNvSpPr>
              <a:spLocks/>
            </p:cNvSpPr>
            <p:nvPr/>
          </p:nvSpPr>
          <p:spPr bwMode="auto">
            <a:xfrm>
              <a:off x="8896351" y="3392488"/>
              <a:ext cx="157163" cy="209550"/>
            </a:xfrm>
            <a:custGeom>
              <a:avLst/>
              <a:gdLst>
                <a:gd name="T0" fmla="*/ 6 w 42"/>
                <a:gd name="T1" fmla="*/ 0 h 56"/>
                <a:gd name="T2" fmla="*/ 0 w 42"/>
                <a:gd name="T3" fmla="*/ 8 h 56"/>
                <a:gd name="T4" fmla="*/ 0 w 42"/>
                <a:gd name="T5" fmla="*/ 45 h 56"/>
                <a:gd name="T6" fmla="*/ 7 w 42"/>
                <a:gd name="T7" fmla="*/ 54 h 56"/>
                <a:gd name="T8" fmla="*/ 35 w 42"/>
                <a:gd name="T9" fmla="*/ 56 h 56"/>
                <a:gd name="T10" fmla="*/ 35 w 42"/>
                <a:gd name="T11" fmla="*/ 56 h 56"/>
                <a:gd name="T12" fmla="*/ 42 w 42"/>
                <a:gd name="T13" fmla="*/ 48 h 56"/>
                <a:gd name="T14" fmla="*/ 42 w 42"/>
                <a:gd name="T15" fmla="*/ 23 h 56"/>
                <a:gd name="T16" fmla="*/ 38 w 42"/>
                <a:gd name="T17" fmla="*/ 28 h 56"/>
                <a:gd name="T18" fmla="*/ 38 w 42"/>
                <a:gd name="T19" fmla="*/ 47 h 56"/>
                <a:gd name="T20" fmla="*/ 35 w 42"/>
                <a:gd name="T21" fmla="*/ 51 h 56"/>
                <a:gd name="T22" fmla="*/ 35 w 42"/>
                <a:gd name="T23" fmla="*/ 51 h 56"/>
                <a:gd name="T24" fmla="*/ 7 w 42"/>
                <a:gd name="T25" fmla="*/ 49 h 56"/>
                <a:gd name="T26" fmla="*/ 4 w 42"/>
                <a:gd name="T27" fmla="*/ 45 h 56"/>
                <a:gd name="T28" fmla="*/ 4 w 42"/>
                <a:gd name="T29" fmla="*/ 8 h 56"/>
                <a:gd name="T30" fmla="*/ 7 w 42"/>
                <a:gd name="T31" fmla="*/ 5 h 56"/>
                <a:gd name="T32" fmla="*/ 7 w 42"/>
                <a:gd name="T33" fmla="*/ 5 h 56"/>
                <a:gd name="T34" fmla="*/ 28 w 42"/>
                <a:gd name="T35" fmla="*/ 7 h 56"/>
                <a:gd name="T36" fmla="*/ 31 w 42"/>
                <a:gd name="T37" fmla="*/ 2 h 56"/>
                <a:gd name="T38" fmla="*/ 7 w 42"/>
                <a:gd name="T39" fmla="*/ 0 h 56"/>
                <a:gd name="T40" fmla="*/ 6 w 42"/>
                <a:gd name="T4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56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4"/>
                    <a:pt x="7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9" y="56"/>
                    <a:pt x="42" y="52"/>
                    <a:pt x="42" y="4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50"/>
                    <a:pt x="37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9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1" y="4"/>
                    <a:pt x="3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340"/>
            <p:cNvSpPr>
              <a:spLocks/>
            </p:cNvSpPr>
            <p:nvPr/>
          </p:nvSpPr>
          <p:spPr bwMode="auto">
            <a:xfrm>
              <a:off x="9045576" y="4557713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1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1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20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341"/>
            <p:cNvSpPr>
              <a:spLocks/>
            </p:cNvSpPr>
            <p:nvPr/>
          </p:nvSpPr>
          <p:spPr bwMode="auto">
            <a:xfrm>
              <a:off x="9031288" y="4602163"/>
              <a:ext cx="79375" cy="101600"/>
            </a:xfrm>
            <a:custGeom>
              <a:avLst/>
              <a:gdLst>
                <a:gd name="T0" fmla="*/ 16 w 21"/>
                <a:gd name="T1" fmla="*/ 0 h 27"/>
                <a:gd name="T2" fmla="*/ 4 w 21"/>
                <a:gd name="T3" fmla="*/ 1 h 27"/>
                <a:gd name="T4" fmla="*/ 0 w 21"/>
                <a:gd name="T5" fmla="*/ 5 h 27"/>
                <a:gd name="T6" fmla="*/ 0 w 21"/>
                <a:gd name="T7" fmla="*/ 23 h 27"/>
                <a:gd name="T8" fmla="*/ 4 w 21"/>
                <a:gd name="T9" fmla="*/ 27 h 27"/>
                <a:gd name="T10" fmla="*/ 4 w 21"/>
                <a:gd name="T11" fmla="*/ 27 h 27"/>
                <a:gd name="T12" fmla="*/ 17 w 21"/>
                <a:gd name="T13" fmla="*/ 27 h 27"/>
                <a:gd name="T14" fmla="*/ 21 w 21"/>
                <a:gd name="T15" fmla="*/ 22 h 27"/>
                <a:gd name="T16" fmla="*/ 21 w 21"/>
                <a:gd name="T17" fmla="*/ 10 h 27"/>
                <a:gd name="T18" fmla="*/ 19 w 21"/>
                <a:gd name="T19" fmla="*/ 12 h 27"/>
                <a:gd name="T20" fmla="*/ 19 w 21"/>
                <a:gd name="T21" fmla="*/ 22 h 27"/>
                <a:gd name="T22" fmla="*/ 17 w 21"/>
                <a:gd name="T23" fmla="*/ 24 h 27"/>
                <a:gd name="T24" fmla="*/ 4 w 21"/>
                <a:gd name="T25" fmla="*/ 25 h 27"/>
                <a:gd name="T26" fmla="*/ 4 w 21"/>
                <a:gd name="T27" fmla="*/ 25 h 27"/>
                <a:gd name="T28" fmla="*/ 2 w 21"/>
                <a:gd name="T29" fmla="*/ 23 h 27"/>
                <a:gd name="T30" fmla="*/ 2 w 21"/>
                <a:gd name="T31" fmla="*/ 5 h 27"/>
                <a:gd name="T32" fmla="*/ 4 w 21"/>
                <a:gd name="T33" fmla="*/ 3 h 27"/>
                <a:gd name="T34" fmla="*/ 14 w 21"/>
                <a:gd name="T35" fmla="*/ 3 h 27"/>
                <a:gd name="T36" fmla="*/ 16 w 21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7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342"/>
            <p:cNvSpPr>
              <a:spLocks/>
            </p:cNvSpPr>
            <p:nvPr/>
          </p:nvSpPr>
          <p:spPr bwMode="auto">
            <a:xfrm>
              <a:off x="9045576" y="4689475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0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0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19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343"/>
            <p:cNvSpPr>
              <a:spLocks/>
            </p:cNvSpPr>
            <p:nvPr/>
          </p:nvSpPr>
          <p:spPr bwMode="auto">
            <a:xfrm>
              <a:off x="9031288" y="4733925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3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10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5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344"/>
            <p:cNvSpPr>
              <a:spLocks/>
            </p:cNvSpPr>
            <p:nvPr/>
          </p:nvSpPr>
          <p:spPr bwMode="auto">
            <a:xfrm>
              <a:off x="9045576" y="4816475"/>
              <a:ext cx="101600" cy="131763"/>
            </a:xfrm>
            <a:custGeom>
              <a:avLst/>
              <a:gdLst>
                <a:gd name="T0" fmla="*/ 26 w 27"/>
                <a:gd name="T1" fmla="*/ 0 h 35"/>
                <a:gd name="T2" fmla="*/ 16 w 27"/>
                <a:gd name="T3" fmla="*/ 11 h 35"/>
                <a:gd name="T4" fmla="*/ 8 w 27"/>
                <a:gd name="T5" fmla="*/ 26 h 35"/>
                <a:gd name="T6" fmla="*/ 8 w 27"/>
                <a:gd name="T7" fmla="*/ 24 h 35"/>
                <a:gd name="T8" fmla="*/ 4 w 27"/>
                <a:gd name="T9" fmla="*/ 19 h 35"/>
                <a:gd name="T10" fmla="*/ 4 w 27"/>
                <a:gd name="T11" fmla="*/ 19 h 35"/>
                <a:gd name="T12" fmla="*/ 0 w 27"/>
                <a:gd name="T13" fmla="*/ 22 h 35"/>
                <a:gd name="T14" fmla="*/ 3 w 27"/>
                <a:gd name="T15" fmla="*/ 24 h 35"/>
                <a:gd name="T16" fmla="*/ 5 w 27"/>
                <a:gd name="T17" fmla="*/ 29 h 35"/>
                <a:gd name="T18" fmla="*/ 5 w 27"/>
                <a:gd name="T19" fmla="*/ 31 h 35"/>
                <a:gd name="T20" fmla="*/ 6 w 27"/>
                <a:gd name="T21" fmla="*/ 35 h 35"/>
                <a:gd name="T22" fmla="*/ 9 w 27"/>
                <a:gd name="T23" fmla="*/ 32 h 35"/>
                <a:gd name="T24" fmla="*/ 10 w 27"/>
                <a:gd name="T25" fmla="*/ 31 h 35"/>
                <a:gd name="T26" fmla="*/ 18 w 27"/>
                <a:gd name="T27" fmla="*/ 14 h 35"/>
                <a:gd name="T28" fmla="*/ 27 w 27"/>
                <a:gd name="T29" fmla="*/ 1 h 35"/>
                <a:gd name="T30" fmla="*/ 26 w 27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5">
                  <a:moveTo>
                    <a:pt x="26" y="0"/>
                  </a:moveTo>
                  <a:cubicBezTo>
                    <a:pt x="23" y="3"/>
                    <a:pt x="20" y="6"/>
                    <a:pt x="16" y="11"/>
                  </a:cubicBezTo>
                  <a:cubicBezTo>
                    <a:pt x="13" y="16"/>
                    <a:pt x="10" y="21"/>
                    <a:pt x="8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1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20"/>
                    <a:pt x="0" y="22"/>
                  </a:cubicBezTo>
                  <a:cubicBezTo>
                    <a:pt x="1" y="23"/>
                    <a:pt x="2" y="23"/>
                    <a:pt x="3" y="24"/>
                  </a:cubicBezTo>
                  <a:cubicBezTo>
                    <a:pt x="3" y="25"/>
                    <a:pt x="4" y="27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26"/>
                    <a:pt x="15" y="20"/>
                    <a:pt x="18" y="14"/>
                  </a:cubicBezTo>
                  <a:cubicBezTo>
                    <a:pt x="21" y="9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345"/>
            <p:cNvSpPr>
              <a:spLocks/>
            </p:cNvSpPr>
            <p:nvPr/>
          </p:nvSpPr>
          <p:spPr bwMode="auto">
            <a:xfrm>
              <a:off x="9031288" y="4865688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4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9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6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346"/>
            <p:cNvSpPr>
              <a:spLocks/>
            </p:cNvSpPr>
            <p:nvPr/>
          </p:nvSpPr>
          <p:spPr bwMode="auto">
            <a:xfrm>
              <a:off x="6434138" y="5159375"/>
              <a:ext cx="184150" cy="176213"/>
            </a:xfrm>
            <a:custGeom>
              <a:avLst/>
              <a:gdLst>
                <a:gd name="T0" fmla="*/ 24 w 49"/>
                <a:gd name="T1" fmla="*/ 0 h 47"/>
                <a:gd name="T2" fmla="*/ 18 w 49"/>
                <a:gd name="T3" fmla="*/ 3 h 47"/>
                <a:gd name="T4" fmla="*/ 0 w 49"/>
                <a:gd name="T5" fmla="*/ 22 h 47"/>
                <a:gd name="T6" fmla="*/ 29 w 49"/>
                <a:gd name="T7" fmla="*/ 47 h 47"/>
                <a:gd name="T8" fmla="*/ 46 w 49"/>
                <a:gd name="T9" fmla="*/ 28 h 47"/>
                <a:gd name="T10" fmla="*/ 46 w 49"/>
                <a:gd name="T11" fmla="*/ 18 h 47"/>
                <a:gd name="T12" fmla="*/ 28 w 49"/>
                <a:gd name="T13" fmla="*/ 2 h 47"/>
                <a:gd name="T14" fmla="*/ 24 w 49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7">
                  <a:moveTo>
                    <a:pt x="24" y="0"/>
                  </a:moveTo>
                  <a:cubicBezTo>
                    <a:pt x="22" y="0"/>
                    <a:pt x="20" y="1"/>
                    <a:pt x="18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9" y="25"/>
                    <a:pt x="49" y="20"/>
                    <a:pt x="46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347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348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349"/>
            <p:cNvSpPr>
              <a:spLocks/>
            </p:cNvSpPr>
            <p:nvPr/>
          </p:nvSpPr>
          <p:spPr bwMode="auto">
            <a:xfrm>
              <a:off x="6230938" y="5287963"/>
              <a:ext cx="271463" cy="273050"/>
            </a:xfrm>
            <a:custGeom>
              <a:avLst/>
              <a:gdLst>
                <a:gd name="T0" fmla="*/ 43 w 72"/>
                <a:gd name="T1" fmla="*/ 0 h 73"/>
                <a:gd name="T2" fmla="*/ 3 w 72"/>
                <a:gd name="T3" fmla="*/ 43 h 73"/>
                <a:gd name="T4" fmla="*/ 0 w 72"/>
                <a:gd name="T5" fmla="*/ 60 h 73"/>
                <a:gd name="T6" fmla="*/ 11 w 72"/>
                <a:gd name="T7" fmla="*/ 64 h 73"/>
                <a:gd name="T8" fmla="*/ 17 w 72"/>
                <a:gd name="T9" fmla="*/ 73 h 73"/>
                <a:gd name="T10" fmla="*/ 33 w 72"/>
                <a:gd name="T11" fmla="*/ 68 h 73"/>
                <a:gd name="T12" fmla="*/ 72 w 72"/>
                <a:gd name="T13" fmla="*/ 25 h 73"/>
                <a:gd name="T14" fmla="*/ 43 w 72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3">
                  <a:moveTo>
                    <a:pt x="43" y="0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" y="60"/>
                    <a:pt x="8" y="62"/>
                    <a:pt x="11" y="64"/>
                  </a:cubicBezTo>
                  <a:cubicBezTo>
                    <a:pt x="13" y="67"/>
                    <a:pt x="15" y="69"/>
                    <a:pt x="17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350"/>
            <p:cNvSpPr>
              <a:spLocks/>
            </p:cNvSpPr>
            <p:nvPr/>
          </p:nvSpPr>
          <p:spPr bwMode="auto">
            <a:xfrm>
              <a:off x="6219826" y="5527675"/>
              <a:ext cx="57150" cy="52388"/>
            </a:xfrm>
            <a:custGeom>
              <a:avLst/>
              <a:gdLst>
                <a:gd name="T0" fmla="*/ 3 w 15"/>
                <a:gd name="T1" fmla="*/ 0 h 14"/>
                <a:gd name="T2" fmla="*/ 0 w 15"/>
                <a:gd name="T3" fmla="*/ 14 h 14"/>
                <a:gd name="T4" fmla="*/ 15 w 15"/>
                <a:gd name="T5" fmla="*/ 10 h 14"/>
                <a:gd name="T6" fmla="*/ 10 w 15"/>
                <a:gd name="T7" fmla="*/ 4 h 14"/>
                <a:gd name="T8" fmla="*/ 3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8"/>
                    <a:pt x="12" y="6"/>
                    <a:pt x="10" y="4"/>
                  </a:cubicBezTo>
                  <a:cubicBezTo>
                    <a:pt x="8" y="2"/>
                    <a:pt x="6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351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352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353"/>
            <p:cNvSpPr>
              <a:spLocks/>
            </p:cNvSpPr>
            <p:nvPr/>
          </p:nvSpPr>
          <p:spPr bwMode="auto">
            <a:xfrm>
              <a:off x="8847138" y="4000500"/>
              <a:ext cx="165100" cy="196850"/>
            </a:xfrm>
            <a:custGeom>
              <a:avLst/>
              <a:gdLst>
                <a:gd name="T0" fmla="*/ 16 w 44"/>
                <a:gd name="T1" fmla="*/ 0 h 52"/>
                <a:gd name="T2" fmla="*/ 13 w 44"/>
                <a:gd name="T3" fmla="*/ 5 h 52"/>
                <a:gd name="T4" fmla="*/ 12 w 44"/>
                <a:gd name="T5" fmla="*/ 8 h 52"/>
                <a:gd name="T6" fmla="*/ 10 w 44"/>
                <a:gd name="T7" fmla="*/ 10 h 52"/>
                <a:gd name="T8" fmla="*/ 9 w 44"/>
                <a:gd name="T9" fmla="*/ 14 h 52"/>
                <a:gd name="T10" fmla="*/ 8 w 44"/>
                <a:gd name="T11" fmla="*/ 14 h 52"/>
                <a:gd name="T12" fmla="*/ 8 w 44"/>
                <a:gd name="T13" fmla="*/ 14 h 52"/>
                <a:gd name="T14" fmla="*/ 8 w 44"/>
                <a:gd name="T15" fmla="*/ 14 h 52"/>
                <a:gd name="T16" fmla="*/ 7 w 44"/>
                <a:gd name="T17" fmla="*/ 15 h 52"/>
                <a:gd name="T18" fmla="*/ 7 w 44"/>
                <a:gd name="T19" fmla="*/ 18 h 52"/>
                <a:gd name="T20" fmla="*/ 6 w 44"/>
                <a:gd name="T21" fmla="*/ 20 h 52"/>
                <a:gd name="T22" fmla="*/ 5 w 44"/>
                <a:gd name="T23" fmla="*/ 19 h 52"/>
                <a:gd name="T24" fmla="*/ 4 w 44"/>
                <a:gd name="T25" fmla="*/ 20 h 52"/>
                <a:gd name="T26" fmla="*/ 4 w 44"/>
                <a:gd name="T27" fmla="*/ 23 h 52"/>
                <a:gd name="T28" fmla="*/ 3 w 44"/>
                <a:gd name="T29" fmla="*/ 25 h 52"/>
                <a:gd name="T30" fmla="*/ 10 w 44"/>
                <a:gd name="T31" fmla="*/ 49 h 52"/>
                <a:gd name="T32" fmla="*/ 20 w 44"/>
                <a:gd name="T33" fmla="*/ 52 h 52"/>
                <a:gd name="T34" fmla="*/ 30 w 44"/>
                <a:gd name="T35" fmla="*/ 50 h 52"/>
                <a:gd name="T36" fmla="*/ 31 w 44"/>
                <a:gd name="T37" fmla="*/ 47 h 52"/>
                <a:gd name="T38" fmla="*/ 34 w 44"/>
                <a:gd name="T39" fmla="*/ 45 h 52"/>
                <a:gd name="T40" fmla="*/ 34 w 44"/>
                <a:gd name="T41" fmla="*/ 41 h 52"/>
                <a:gd name="T42" fmla="*/ 37 w 44"/>
                <a:gd name="T43" fmla="*/ 40 h 52"/>
                <a:gd name="T44" fmla="*/ 37 w 44"/>
                <a:gd name="T45" fmla="*/ 36 h 52"/>
                <a:gd name="T46" fmla="*/ 40 w 44"/>
                <a:gd name="T47" fmla="*/ 35 h 52"/>
                <a:gd name="T48" fmla="*/ 40 w 44"/>
                <a:gd name="T49" fmla="*/ 31 h 52"/>
                <a:gd name="T50" fmla="*/ 42 w 44"/>
                <a:gd name="T51" fmla="*/ 30 h 52"/>
                <a:gd name="T52" fmla="*/ 43 w 44"/>
                <a:gd name="T53" fmla="*/ 30 h 52"/>
                <a:gd name="T54" fmla="*/ 44 w 44"/>
                <a:gd name="T55" fmla="*/ 28 h 52"/>
                <a:gd name="T56" fmla="*/ 16 w 44"/>
                <a:gd name="T5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52">
                  <a:moveTo>
                    <a:pt x="16" y="0"/>
                  </a:moveTo>
                  <a:cubicBezTo>
                    <a:pt x="16" y="0"/>
                    <a:pt x="14" y="4"/>
                    <a:pt x="13" y="5"/>
                  </a:cubicBezTo>
                  <a:cubicBezTo>
                    <a:pt x="12" y="6"/>
                    <a:pt x="13" y="7"/>
                    <a:pt x="12" y="8"/>
                  </a:cubicBezTo>
                  <a:cubicBezTo>
                    <a:pt x="12" y="9"/>
                    <a:pt x="10" y="9"/>
                    <a:pt x="10" y="10"/>
                  </a:cubicBezTo>
                  <a:cubicBezTo>
                    <a:pt x="9" y="11"/>
                    <a:pt x="10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7" y="16"/>
                    <a:pt x="6" y="17"/>
                    <a:pt x="7" y="18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0" y="36"/>
                    <a:pt x="10" y="49"/>
                    <a:pt x="10" y="49"/>
                  </a:cubicBezTo>
                  <a:cubicBezTo>
                    <a:pt x="12" y="52"/>
                    <a:pt x="16" y="52"/>
                    <a:pt x="20" y="52"/>
                  </a:cubicBezTo>
                  <a:cubicBezTo>
                    <a:pt x="25" y="52"/>
                    <a:pt x="30" y="51"/>
                    <a:pt x="30" y="50"/>
                  </a:cubicBezTo>
                  <a:cubicBezTo>
                    <a:pt x="31" y="49"/>
                    <a:pt x="30" y="48"/>
                    <a:pt x="31" y="47"/>
                  </a:cubicBezTo>
                  <a:cubicBezTo>
                    <a:pt x="31" y="46"/>
                    <a:pt x="33" y="47"/>
                    <a:pt x="34" y="45"/>
                  </a:cubicBezTo>
                  <a:cubicBezTo>
                    <a:pt x="34" y="44"/>
                    <a:pt x="33" y="43"/>
                    <a:pt x="34" y="41"/>
                  </a:cubicBezTo>
                  <a:cubicBezTo>
                    <a:pt x="35" y="40"/>
                    <a:pt x="36" y="41"/>
                    <a:pt x="37" y="40"/>
                  </a:cubicBezTo>
                  <a:cubicBezTo>
                    <a:pt x="38" y="39"/>
                    <a:pt x="37" y="37"/>
                    <a:pt x="37" y="36"/>
                  </a:cubicBezTo>
                  <a:cubicBezTo>
                    <a:pt x="38" y="35"/>
                    <a:pt x="40" y="36"/>
                    <a:pt x="40" y="35"/>
                  </a:cubicBezTo>
                  <a:cubicBezTo>
                    <a:pt x="41" y="34"/>
                    <a:pt x="40" y="32"/>
                    <a:pt x="40" y="31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29" y="18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354"/>
            <p:cNvSpPr>
              <a:spLocks noEditPoints="1"/>
            </p:cNvSpPr>
            <p:nvPr/>
          </p:nvSpPr>
          <p:spPr bwMode="auto">
            <a:xfrm>
              <a:off x="8910638" y="3602038"/>
              <a:ext cx="373063" cy="488950"/>
            </a:xfrm>
            <a:custGeom>
              <a:avLst/>
              <a:gdLst>
                <a:gd name="T0" fmla="*/ 30 w 99"/>
                <a:gd name="T1" fmla="*/ 98 h 130"/>
                <a:gd name="T2" fmla="*/ 20 w 99"/>
                <a:gd name="T3" fmla="*/ 117 h 130"/>
                <a:gd name="T4" fmla="*/ 28 w 99"/>
                <a:gd name="T5" fmla="*/ 98 h 130"/>
                <a:gd name="T6" fmla="*/ 19 w 99"/>
                <a:gd name="T7" fmla="*/ 116 h 130"/>
                <a:gd name="T8" fmla="*/ 26 w 99"/>
                <a:gd name="T9" fmla="*/ 94 h 130"/>
                <a:gd name="T10" fmla="*/ 17 w 99"/>
                <a:gd name="T11" fmla="*/ 114 h 130"/>
                <a:gd name="T12" fmla="*/ 24 w 99"/>
                <a:gd name="T13" fmla="*/ 93 h 130"/>
                <a:gd name="T14" fmla="*/ 15 w 99"/>
                <a:gd name="T15" fmla="*/ 112 h 130"/>
                <a:gd name="T16" fmla="*/ 25 w 99"/>
                <a:gd name="T17" fmla="*/ 92 h 130"/>
                <a:gd name="T18" fmla="*/ 15 w 99"/>
                <a:gd name="T19" fmla="*/ 112 h 130"/>
                <a:gd name="T20" fmla="*/ 35 w 99"/>
                <a:gd name="T21" fmla="*/ 95 h 130"/>
                <a:gd name="T22" fmla="*/ 27 w 99"/>
                <a:gd name="T23" fmla="*/ 95 h 130"/>
                <a:gd name="T24" fmla="*/ 29 w 99"/>
                <a:gd name="T25" fmla="*/ 86 h 130"/>
                <a:gd name="T26" fmla="*/ 30 w 99"/>
                <a:gd name="T27" fmla="*/ 86 h 130"/>
                <a:gd name="T28" fmla="*/ 31 w 99"/>
                <a:gd name="T29" fmla="*/ 91 h 130"/>
                <a:gd name="T30" fmla="*/ 30 w 99"/>
                <a:gd name="T31" fmla="*/ 97 h 130"/>
                <a:gd name="T32" fmla="*/ 26 w 99"/>
                <a:gd name="T33" fmla="*/ 85 h 130"/>
                <a:gd name="T34" fmla="*/ 33 w 99"/>
                <a:gd name="T35" fmla="*/ 86 h 130"/>
                <a:gd name="T36" fmla="*/ 39 w 99"/>
                <a:gd name="T37" fmla="*/ 77 h 130"/>
                <a:gd name="T38" fmla="*/ 37 w 99"/>
                <a:gd name="T39" fmla="*/ 74 h 130"/>
                <a:gd name="T40" fmla="*/ 38 w 99"/>
                <a:gd name="T41" fmla="*/ 73 h 130"/>
                <a:gd name="T42" fmla="*/ 39 w 99"/>
                <a:gd name="T43" fmla="*/ 74 h 130"/>
                <a:gd name="T44" fmla="*/ 41 w 99"/>
                <a:gd name="T45" fmla="*/ 77 h 130"/>
                <a:gd name="T46" fmla="*/ 41 w 99"/>
                <a:gd name="T47" fmla="*/ 79 h 130"/>
                <a:gd name="T48" fmla="*/ 52 w 99"/>
                <a:gd name="T49" fmla="*/ 68 h 130"/>
                <a:gd name="T50" fmla="*/ 35 w 99"/>
                <a:gd name="T51" fmla="*/ 91 h 130"/>
                <a:gd name="T52" fmla="*/ 39 w 99"/>
                <a:gd name="T53" fmla="*/ 77 h 130"/>
                <a:gd name="T54" fmla="*/ 40 w 99"/>
                <a:gd name="T55" fmla="*/ 74 h 130"/>
                <a:gd name="T56" fmla="*/ 45 w 99"/>
                <a:gd name="T57" fmla="*/ 65 h 130"/>
                <a:gd name="T58" fmla="*/ 29 w 99"/>
                <a:gd name="T59" fmla="*/ 85 h 130"/>
                <a:gd name="T60" fmla="*/ 39 w 99"/>
                <a:gd name="T61" fmla="*/ 57 h 130"/>
                <a:gd name="T62" fmla="*/ 37 w 99"/>
                <a:gd name="T63" fmla="*/ 72 h 130"/>
                <a:gd name="T64" fmla="*/ 30 w 99"/>
                <a:gd name="T65" fmla="*/ 85 h 130"/>
                <a:gd name="T66" fmla="*/ 12 w 99"/>
                <a:gd name="T67" fmla="*/ 84 h 130"/>
                <a:gd name="T68" fmla="*/ 45 w 99"/>
                <a:gd name="T69" fmla="*/ 7 h 130"/>
                <a:gd name="T70" fmla="*/ 81 w 99"/>
                <a:gd name="T71" fmla="*/ 80 h 130"/>
                <a:gd name="T72" fmla="*/ 28 w 99"/>
                <a:gd name="T73" fmla="*/ 124 h 130"/>
                <a:gd name="T74" fmla="*/ 32 w 99"/>
                <a:gd name="T75" fmla="*/ 98 h 130"/>
                <a:gd name="T76" fmla="*/ 46 w 99"/>
                <a:gd name="T77" fmla="*/ 82 h 130"/>
                <a:gd name="T78" fmla="*/ 53 w 99"/>
                <a:gd name="T79" fmla="*/ 74 h 130"/>
                <a:gd name="T80" fmla="*/ 54 w 99"/>
                <a:gd name="T81" fmla="*/ 66 h 130"/>
                <a:gd name="T82" fmla="*/ 53 w 99"/>
                <a:gd name="T83" fmla="*/ 66 h 130"/>
                <a:gd name="T84" fmla="*/ 46 w 99"/>
                <a:gd name="T85" fmla="*/ 64 h 130"/>
                <a:gd name="T86" fmla="*/ 41 w 99"/>
                <a:gd name="T87" fmla="*/ 54 h 130"/>
                <a:gd name="T88" fmla="*/ 33 w 99"/>
                <a:gd name="T89" fmla="*/ 54 h 130"/>
                <a:gd name="T90" fmla="*/ 27 w 99"/>
                <a:gd name="T91" fmla="*/ 84 h 130"/>
                <a:gd name="T92" fmla="*/ 22 w 99"/>
                <a:gd name="T93" fmla="*/ 93 h 130"/>
                <a:gd name="T94" fmla="*/ 20 w 99"/>
                <a:gd name="T95" fmla="*/ 21 h 130"/>
                <a:gd name="T96" fmla="*/ 8 w 99"/>
                <a:gd name="T97" fmla="*/ 113 h 130"/>
                <a:gd name="T98" fmla="*/ 10 w 99"/>
                <a:gd name="T99" fmla="*/ 116 h 130"/>
                <a:gd name="T100" fmla="*/ 14 w 99"/>
                <a:gd name="T101" fmla="*/ 119 h 130"/>
                <a:gd name="T102" fmla="*/ 17 w 99"/>
                <a:gd name="T103" fmla="*/ 122 h 130"/>
                <a:gd name="T104" fmla="*/ 18 w 99"/>
                <a:gd name="T105" fmla="*/ 123 h 130"/>
                <a:gd name="T106" fmla="*/ 54 w 99"/>
                <a:gd name="T10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" h="130">
                  <a:moveTo>
                    <a:pt x="20" y="117"/>
                  </a:moveTo>
                  <a:cubicBezTo>
                    <a:pt x="19" y="117"/>
                    <a:pt x="19" y="117"/>
                    <a:pt x="19" y="117"/>
                  </a:cubicBezTo>
                  <a:cubicBezTo>
                    <a:pt x="23" y="110"/>
                    <a:pt x="28" y="102"/>
                    <a:pt x="29" y="100"/>
                  </a:cubicBezTo>
                  <a:cubicBezTo>
                    <a:pt x="29" y="100"/>
                    <a:pt x="30" y="99"/>
                    <a:pt x="30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0" y="100"/>
                    <a:pt x="30" y="100"/>
                    <a:pt x="29" y="102"/>
                  </a:cubicBezTo>
                  <a:cubicBezTo>
                    <a:pt x="28" y="104"/>
                    <a:pt x="23" y="111"/>
                    <a:pt x="20" y="117"/>
                  </a:cubicBezTo>
                  <a:moveTo>
                    <a:pt x="19" y="116"/>
                  </a:moveTo>
                  <a:cubicBezTo>
                    <a:pt x="18" y="116"/>
                    <a:pt x="18" y="115"/>
                    <a:pt x="17" y="115"/>
                  </a:cubicBezTo>
                  <a:cubicBezTo>
                    <a:pt x="21" y="109"/>
                    <a:pt x="26" y="100"/>
                    <a:pt x="27" y="100"/>
                  </a:cubicBezTo>
                  <a:cubicBezTo>
                    <a:pt x="28" y="98"/>
                    <a:pt x="27" y="98"/>
                    <a:pt x="28" y="9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29" y="98"/>
                    <a:pt x="29" y="99"/>
                    <a:pt x="28" y="100"/>
                  </a:cubicBezTo>
                  <a:cubicBezTo>
                    <a:pt x="27" y="101"/>
                    <a:pt x="23" y="110"/>
                    <a:pt x="19" y="116"/>
                  </a:cubicBezTo>
                  <a:moveTo>
                    <a:pt x="17" y="114"/>
                  </a:moveTo>
                  <a:cubicBezTo>
                    <a:pt x="16" y="114"/>
                    <a:pt x="16" y="113"/>
                    <a:pt x="15" y="113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6" y="95"/>
                    <a:pt x="26" y="94"/>
                  </a:cubicBezTo>
                  <a:cubicBezTo>
                    <a:pt x="26" y="95"/>
                    <a:pt x="26" y="95"/>
                    <a:pt x="27" y="96"/>
                  </a:cubicBezTo>
                  <a:cubicBezTo>
                    <a:pt x="27" y="96"/>
                    <a:pt x="28" y="96"/>
                    <a:pt x="28" y="97"/>
                  </a:cubicBezTo>
                  <a:cubicBezTo>
                    <a:pt x="27" y="97"/>
                    <a:pt x="27" y="98"/>
                    <a:pt x="27" y="98"/>
                  </a:cubicBezTo>
                  <a:cubicBezTo>
                    <a:pt x="17" y="114"/>
                    <a:pt x="17" y="114"/>
                    <a:pt x="17" y="114"/>
                  </a:cubicBezTo>
                  <a:moveTo>
                    <a:pt x="13" y="110"/>
                  </a:moveTo>
                  <a:cubicBezTo>
                    <a:pt x="12" y="110"/>
                    <a:pt x="12" y="110"/>
                    <a:pt x="12" y="110"/>
                  </a:cubicBezTo>
                  <a:cubicBezTo>
                    <a:pt x="16" y="104"/>
                    <a:pt x="21" y="96"/>
                    <a:pt x="22" y="95"/>
                  </a:cubicBezTo>
                  <a:cubicBezTo>
                    <a:pt x="22" y="94"/>
                    <a:pt x="23" y="93"/>
                    <a:pt x="24" y="93"/>
                  </a:cubicBezTo>
                  <a:cubicBezTo>
                    <a:pt x="23" y="94"/>
                    <a:pt x="23" y="94"/>
                    <a:pt x="2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5" y="112"/>
                  </a:moveTo>
                  <a:cubicBezTo>
                    <a:pt x="14" y="112"/>
                    <a:pt x="14" y="111"/>
                    <a:pt x="13" y="111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4" y="94"/>
                    <a:pt x="25" y="92"/>
                  </a:cubicBezTo>
                  <a:cubicBezTo>
                    <a:pt x="25" y="93"/>
                    <a:pt x="25" y="93"/>
                    <a:pt x="25" y="94"/>
                  </a:cubicBezTo>
                  <a:cubicBezTo>
                    <a:pt x="25" y="94"/>
                    <a:pt x="25" y="94"/>
                    <a:pt x="25" y="95"/>
                  </a:cubicBezTo>
                  <a:cubicBezTo>
                    <a:pt x="25" y="96"/>
                    <a:pt x="25" y="95"/>
                    <a:pt x="24" y="97"/>
                  </a:cubicBezTo>
                  <a:cubicBezTo>
                    <a:pt x="23" y="97"/>
                    <a:pt x="18" y="106"/>
                    <a:pt x="15" y="112"/>
                  </a:cubicBezTo>
                  <a:moveTo>
                    <a:pt x="31" y="98"/>
                  </a:moveTo>
                  <a:cubicBezTo>
                    <a:pt x="31" y="97"/>
                    <a:pt x="31" y="97"/>
                    <a:pt x="31" y="97"/>
                  </a:cubicBezTo>
                  <a:cubicBezTo>
                    <a:pt x="32" y="96"/>
                    <a:pt x="33" y="94"/>
                    <a:pt x="35" y="92"/>
                  </a:cubicBezTo>
                  <a:cubicBezTo>
                    <a:pt x="35" y="93"/>
                    <a:pt x="36" y="94"/>
                    <a:pt x="35" y="95"/>
                  </a:cubicBezTo>
                  <a:cubicBezTo>
                    <a:pt x="35" y="95"/>
                    <a:pt x="33" y="97"/>
                    <a:pt x="32" y="97"/>
                  </a:cubicBezTo>
                  <a:cubicBezTo>
                    <a:pt x="32" y="97"/>
                    <a:pt x="31" y="97"/>
                    <a:pt x="31" y="98"/>
                  </a:cubicBezTo>
                  <a:moveTo>
                    <a:pt x="30" y="97"/>
                  </a:moveTo>
                  <a:cubicBezTo>
                    <a:pt x="29" y="97"/>
                    <a:pt x="28" y="96"/>
                    <a:pt x="27" y="95"/>
                  </a:cubicBezTo>
                  <a:cubicBezTo>
                    <a:pt x="26" y="94"/>
                    <a:pt x="26" y="93"/>
                    <a:pt x="25" y="92"/>
                  </a:cubicBezTo>
                  <a:cubicBezTo>
                    <a:pt x="26" y="90"/>
                    <a:pt x="27" y="88"/>
                    <a:pt x="28" y="85"/>
                  </a:cubicBezTo>
                  <a:cubicBezTo>
                    <a:pt x="28" y="85"/>
                    <a:pt x="29" y="86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6"/>
                    <a:pt x="32" y="86"/>
                    <a:pt x="33" y="86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9"/>
                    <a:pt x="33" y="90"/>
                    <a:pt x="34" y="91"/>
                  </a:cubicBezTo>
                  <a:cubicBezTo>
                    <a:pt x="34" y="91"/>
                    <a:pt x="34" y="91"/>
                    <a:pt x="34" y="92"/>
                  </a:cubicBezTo>
                  <a:cubicBezTo>
                    <a:pt x="33" y="93"/>
                    <a:pt x="31" y="95"/>
                    <a:pt x="30" y="97"/>
                  </a:cubicBezTo>
                  <a:moveTo>
                    <a:pt x="25" y="91"/>
                  </a:moveTo>
                  <a:cubicBezTo>
                    <a:pt x="24" y="91"/>
                    <a:pt x="24" y="91"/>
                    <a:pt x="24" y="91"/>
                  </a:cubicBezTo>
                  <a:cubicBezTo>
                    <a:pt x="24" y="90"/>
                    <a:pt x="24" y="90"/>
                    <a:pt x="24" y="89"/>
                  </a:cubicBezTo>
                  <a:cubicBezTo>
                    <a:pt x="24" y="88"/>
                    <a:pt x="26" y="85"/>
                    <a:pt x="26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7"/>
                    <a:pt x="25" y="89"/>
                    <a:pt x="25" y="91"/>
                  </a:cubicBezTo>
                  <a:moveTo>
                    <a:pt x="33" y="86"/>
                  </a:moveTo>
                  <a:cubicBezTo>
                    <a:pt x="33" y="86"/>
                    <a:pt x="33" y="86"/>
                    <a:pt x="33" y="86"/>
                  </a:cubicBezTo>
                  <a:cubicBezTo>
                    <a:pt x="32" y="85"/>
                    <a:pt x="32" y="85"/>
                    <a:pt x="31" y="8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1" y="78"/>
                  </a:moveTo>
                  <a:cubicBezTo>
                    <a:pt x="41" y="78"/>
                    <a:pt x="39" y="77"/>
                    <a:pt x="38" y="76"/>
                  </a:cubicBezTo>
                  <a:cubicBezTo>
                    <a:pt x="38" y="75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3"/>
                    <a:pt x="38" y="73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9" y="73"/>
                    <a:pt x="39" y="74"/>
                    <a:pt x="39" y="74"/>
                  </a:cubicBezTo>
                  <a:cubicBezTo>
                    <a:pt x="40" y="75"/>
                    <a:pt x="40" y="76"/>
                    <a:pt x="41" y="76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moveTo>
                    <a:pt x="41" y="79"/>
                  </a:moveTo>
                  <a:cubicBezTo>
                    <a:pt x="41" y="79"/>
                    <a:pt x="42" y="78"/>
                    <a:pt x="42" y="78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9"/>
                    <a:pt x="51" y="73"/>
                    <a:pt x="53" y="74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1" y="77"/>
                    <a:pt x="38" y="88"/>
                    <a:pt x="36" y="90"/>
                  </a:cubicBezTo>
                  <a:cubicBezTo>
                    <a:pt x="35" y="90"/>
                    <a:pt x="35" y="91"/>
                    <a:pt x="35" y="91"/>
                  </a:cubicBezTo>
                  <a:cubicBezTo>
                    <a:pt x="35" y="91"/>
                    <a:pt x="34" y="90"/>
                    <a:pt x="34" y="90"/>
                  </a:cubicBezTo>
                  <a:cubicBezTo>
                    <a:pt x="34" y="89"/>
                    <a:pt x="34" y="88"/>
                    <a:pt x="33" y="87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1" y="78"/>
                    <a:pt x="41" y="79"/>
                    <a:pt x="41" y="79"/>
                  </a:cubicBezTo>
                  <a:moveTo>
                    <a:pt x="41" y="76"/>
                  </a:moveTo>
                  <a:cubicBezTo>
                    <a:pt x="41" y="75"/>
                    <a:pt x="40" y="74"/>
                    <a:pt x="40" y="74"/>
                  </a:cubicBezTo>
                  <a:cubicBezTo>
                    <a:pt x="39" y="73"/>
                    <a:pt x="39" y="73"/>
                    <a:pt x="38" y="72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2" y="58"/>
                    <a:pt x="43" y="62"/>
                    <a:pt x="45" y="65"/>
                  </a:cubicBezTo>
                  <a:cubicBezTo>
                    <a:pt x="47" y="66"/>
                    <a:pt x="49" y="68"/>
                    <a:pt x="51" y="68"/>
                  </a:cubicBezTo>
                  <a:cubicBezTo>
                    <a:pt x="41" y="76"/>
                    <a:pt x="41" y="76"/>
                    <a:pt x="41" y="76"/>
                  </a:cubicBezTo>
                  <a:moveTo>
                    <a:pt x="30" y="85"/>
                  </a:moveTo>
                  <a:cubicBezTo>
                    <a:pt x="30" y="85"/>
                    <a:pt x="29" y="85"/>
                    <a:pt x="29" y="85"/>
                  </a:cubicBezTo>
                  <a:cubicBezTo>
                    <a:pt x="28" y="85"/>
                    <a:pt x="28" y="85"/>
                    <a:pt x="28" y="84"/>
                  </a:cubicBezTo>
                  <a:cubicBezTo>
                    <a:pt x="28" y="83"/>
                    <a:pt x="28" y="82"/>
                    <a:pt x="28" y="81"/>
                  </a:cubicBezTo>
                  <a:cubicBezTo>
                    <a:pt x="29" y="75"/>
                    <a:pt x="33" y="58"/>
                    <a:pt x="33" y="55"/>
                  </a:cubicBezTo>
                  <a:cubicBezTo>
                    <a:pt x="34" y="55"/>
                    <a:pt x="37" y="57"/>
                    <a:pt x="39" y="57"/>
                  </a:cubicBezTo>
                  <a:cubicBezTo>
                    <a:pt x="40" y="57"/>
                    <a:pt x="40" y="57"/>
                    <a:pt x="41" y="57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3"/>
                    <a:pt x="36" y="73"/>
                    <a:pt x="36" y="74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0" y="85"/>
                    <a:pt x="30" y="85"/>
                    <a:pt x="30" y="85"/>
                  </a:cubicBezTo>
                  <a:moveTo>
                    <a:pt x="11" y="108"/>
                  </a:moveTo>
                  <a:cubicBezTo>
                    <a:pt x="9" y="106"/>
                    <a:pt x="7" y="103"/>
                    <a:pt x="6" y="102"/>
                  </a:cubicBezTo>
                  <a:cubicBezTo>
                    <a:pt x="6" y="100"/>
                    <a:pt x="6" y="96"/>
                    <a:pt x="9" y="90"/>
                  </a:cubicBezTo>
                  <a:cubicBezTo>
                    <a:pt x="10" y="87"/>
                    <a:pt x="11" y="85"/>
                    <a:pt x="12" y="84"/>
                  </a:cubicBezTo>
                  <a:cubicBezTo>
                    <a:pt x="14" y="79"/>
                    <a:pt x="15" y="76"/>
                    <a:pt x="16" y="67"/>
                  </a:cubicBezTo>
                  <a:cubicBezTo>
                    <a:pt x="16" y="65"/>
                    <a:pt x="16" y="62"/>
                    <a:pt x="16" y="59"/>
                  </a:cubicBezTo>
                  <a:cubicBezTo>
                    <a:pt x="16" y="49"/>
                    <a:pt x="16" y="37"/>
                    <a:pt x="24" y="25"/>
                  </a:cubicBezTo>
                  <a:cubicBezTo>
                    <a:pt x="29" y="16"/>
                    <a:pt x="37" y="10"/>
                    <a:pt x="45" y="7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9" y="6"/>
                    <a:pt x="67" y="10"/>
                    <a:pt x="74" y="18"/>
                  </a:cubicBezTo>
                  <a:cubicBezTo>
                    <a:pt x="78" y="23"/>
                    <a:pt x="82" y="29"/>
                    <a:pt x="84" y="34"/>
                  </a:cubicBezTo>
                  <a:cubicBezTo>
                    <a:pt x="92" y="54"/>
                    <a:pt x="86" y="72"/>
                    <a:pt x="81" y="80"/>
                  </a:cubicBezTo>
                  <a:cubicBezTo>
                    <a:pt x="74" y="92"/>
                    <a:pt x="65" y="97"/>
                    <a:pt x="57" y="101"/>
                  </a:cubicBezTo>
                  <a:cubicBezTo>
                    <a:pt x="55" y="102"/>
                    <a:pt x="54" y="102"/>
                    <a:pt x="52" y="103"/>
                  </a:cubicBezTo>
                  <a:cubicBezTo>
                    <a:pt x="43" y="108"/>
                    <a:pt x="40" y="110"/>
                    <a:pt x="36" y="117"/>
                  </a:cubicBezTo>
                  <a:cubicBezTo>
                    <a:pt x="34" y="120"/>
                    <a:pt x="30" y="124"/>
                    <a:pt x="28" y="124"/>
                  </a:cubicBezTo>
                  <a:cubicBezTo>
                    <a:pt x="27" y="123"/>
                    <a:pt x="24" y="121"/>
                    <a:pt x="21" y="118"/>
                  </a:cubicBezTo>
                  <a:cubicBezTo>
                    <a:pt x="24" y="114"/>
                    <a:pt x="27" y="109"/>
                    <a:pt x="28" y="107"/>
                  </a:cubicBezTo>
                  <a:cubicBezTo>
                    <a:pt x="29" y="105"/>
                    <a:pt x="30" y="104"/>
                    <a:pt x="30" y="103"/>
                  </a:cubicBezTo>
                  <a:cubicBezTo>
                    <a:pt x="30" y="101"/>
                    <a:pt x="31" y="99"/>
                    <a:pt x="32" y="98"/>
                  </a:cubicBezTo>
                  <a:cubicBezTo>
                    <a:pt x="33" y="97"/>
                    <a:pt x="36" y="96"/>
                    <a:pt x="36" y="95"/>
                  </a:cubicBezTo>
                  <a:cubicBezTo>
                    <a:pt x="36" y="94"/>
                    <a:pt x="36" y="93"/>
                    <a:pt x="35" y="92"/>
                  </a:cubicBezTo>
                  <a:cubicBezTo>
                    <a:pt x="35" y="91"/>
                    <a:pt x="36" y="91"/>
                    <a:pt x="36" y="91"/>
                  </a:cubicBezTo>
                  <a:cubicBezTo>
                    <a:pt x="37" y="89"/>
                    <a:pt x="42" y="85"/>
                    <a:pt x="46" y="82"/>
                  </a:cubicBezTo>
                  <a:cubicBezTo>
                    <a:pt x="50" y="78"/>
                    <a:pt x="54" y="75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3"/>
                    <a:pt x="52" y="72"/>
                    <a:pt x="52" y="70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6"/>
                    <a:pt x="52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0" y="67"/>
                    <a:pt x="50" y="67"/>
                  </a:cubicBezTo>
                  <a:cubicBezTo>
                    <a:pt x="49" y="66"/>
                    <a:pt x="47" y="65"/>
                    <a:pt x="46" y="64"/>
                  </a:cubicBezTo>
                  <a:cubicBezTo>
                    <a:pt x="44" y="62"/>
                    <a:pt x="43" y="61"/>
                    <a:pt x="43" y="59"/>
                  </a:cubicBezTo>
                  <a:cubicBezTo>
                    <a:pt x="42" y="58"/>
                    <a:pt x="42" y="57"/>
                    <a:pt x="42" y="5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7"/>
                    <a:pt x="40" y="57"/>
                    <a:pt x="39" y="57"/>
                  </a:cubicBezTo>
                  <a:cubicBezTo>
                    <a:pt x="38" y="57"/>
                    <a:pt x="37" y="56"/>
                    <a:pt x="36" y="56"/>
                  </a:cubicBezTo>
                  <a:cubicBezTo>
                    <a:pt x="34" y="55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29" y="74"/>
                    <a:pt x="28" y="81"/>
                  </a:cubicBezTo>
                  <a:cubicBezTo>
                    <a:pt x="28" y="82"/>
                    <a:pt x="27" y="83"/>
                    <a:pt x="27" y="84"/>
                  </a:cubicBezTo>
                  <a:cubicBezTo>
                    <a:pt x="27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3" y="87"/>
                    <a:pt x="23" y="90"/>
                  </a:cubicBezTo>
                  <a:cubicBezTo>
                    <a:pt x="24" y="92"/>
                    <a:pt x="23" y="92"/>
                    <a:pt x="22" y="93"/>
                  </a:cubicBezTo>
                  <a:cubicBezTo>
                    <a:pt x="20" y="94"/>
                    <a:pt x="19" y="95"/>
                    <a:pt x="19" y="95"/>
                  </a:cubicBezTo>
                  <a:cubicBezTo>
                    <a:pt x="11" y="108"/>
                    <a:pt x="11" y="108"/>
                    <a:pt x="11" y="108"/>
                  </a:cubicBezTo>
                  <a:moveTo>
                    <a:pt x="51" y="0"/>
                  </a:moveTo>
                  <a:cubicBezTo>
                    <a:pt x="38" y="0"/>
                    <a:pt x="26" y="11"/>
                    <a:pt x="20" y="21"/>
                  </a:cubicBezTo>
                  <a:cubicBezTo>
                    <a:pt x="9" y="38"/>
                    <a:pt x="12" y="57"/>
                    <a:pt x="11" y="66"/>
                  </a:cubicBezTo>
                  <a:cubicBezTo>
                    <a:pt x="10" y="76"/>
                    <a:pt x="8" y="77"/>
                    <a:pt x="4" y="87"/>
                  </a:cubicBezTo>
                  <a:cubicBezTo>
                    <a:pt x="0" y="96"/>
                    <a:pt x="1" y="103"/>
                    <a:pt x="1" y="103"/>
                  </a:cubicBezTo>
                  <a:cubicBezTo>
                    <a:pt x="2" y="106"/>
                    <a:pt x="5" y="109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1" y="116"/>
                    <a:pt x="11" y="117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8"/>
                    <a:pt x="13" y="118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5" y="120"/>
                    <a:pt x="16" y="121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8" y="123"/>
                    <a:pt x="18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23" y="127"/>
                    <a:pt x="26" y="130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31" y="130"/>
                    <a:pt x="37" y="125"/>
                    <a:pt x="40" y="120"/>
                  </a:cubicBezTo>
                  <a:cubicBezTo>
                    <a:pt x="43" y="115"/>
                    <a:pt x="45" y="114"/>
                    <a:pt x="54" y="109"/>
                  </a:cubicBezTo>
                  <a:cubicBezTo>
                    <a:pt x="63" y="104"/>
                    <a:pt x="75" y="99"/>
                    <a:pt x="84" y="84"/>
                  </a:cubicBezTo>
                  <a:cubicBezTo>
                    <a:pt x="93" y="70"/>
                    <a:pt x="99" y="39"/>
                    <a:pt x="77" y="14"/>
                  </a:cubicBezTo>
                  <a:cubicBezTo>
                    <a:pt x="68" y="4"/>
                    <a:pt x="59" y="0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355"/>
            <p:cNvSpPr>
              <a:spLocks noEditPoints="1"/>
            </p:cNvSpPr>
            <p:nvPr/>
          </p:nvSpPr>
          <p:spPr bwMode="auto">
            <a:xfrm>
              <a:off x="8154988" y="3154363"/>
              <a:ext cx="327025" cy="387350"/>
            </a:xfrm>
            <a:custGeom>
              <a:avLst/>
              <a:gdLst>
                <a:gd name="T0" fmla="*/ 47 w 87"/>
                <a:gd name="T1" fmla="*/ 100 h 103"/>
                <a:gd name="T2" fmla="*/ 44 w 87"/>
                <a:gd name="T3" fmla="*/ 100 h 103"/>
                <a:gd name="T4" fmla="*/ 4 w 87"/>
                <a:gd name="T5" fmla="*/ 48 h 103"/>
                <a:gd name="T6" fmla="*/ 40 w 87"/>
                <a:gd name="T7" fmla="*/ 4 h 103"/>
                <a:gd name="T8" fmla="*/ 44 w 87"/>
                <a:gd name="T9" fmla="*/ 4 h 103"/>
                <a:gd name="T10" fmla="*/ 84 w 87"/>
                <a:gd name="T11" fmla="*/ 55 h 103"/>
                <a:gd name="T12" fmla="*/ 47 w 87"/>
                <a:gd name="T13" fmla="*/ 100 h 103"/>
                <a:gd name="T14" fmla="*/ 40 w 87"/>
                <a:gd name="T15" fmla="*/ 0 h 103"/>
                <a:gd name="T16" fmla="*/ 0 w 87"/>
                <a:gd name="T17" fmla="*/ 48 h 103"/>
                <a:gd name="T18" fmla="*/ 44 w 87"/>
                <a:gd name="T19" fmla="*/ 103 h 103"/>
                <a:gd name="T20" fmla="*/ 47 w 87"/>
                <a:gd name="T21" fmla="*/ 103 h 103"/>
                <a:gd name="T22" fmla="*/ 87 w 87"/>
                <a:gd name="T23" fmla="*/ 56 h 103"/>
                <a:gd name="T24" fmla="*/ 44 w 87"/>
                <a:gd name="T25" fmla="*/ 0 h 103"/>
                <a:gd name="T26" fmla="*/ 40 w 87"/>
                <a:gd name="T2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103">
                  <a:moveTo>
                    <a:pt x="47" y="100"/>
                  </a:moveTo>
                  <a:cubicBezTo>
                    <a:pt x="46" y="100"/>
                    <a:pt x="45" y="100"/>
                    <a:pt x="44" y="100"/>
                  </a:cubicBezTo>
                  <a:cubicBezTo>
                    <a:pt x="22" y="98"/>
                    <a:pt x="4" y="75"/>
                    <a:pt x="4" y="48"/>
                  </a:cubicBezTo>
                  <a:cubicBezTo>
                    <a:pt x="4" y="23"/>
                    <a:pt x="20" y="4"/>
                    <a:pt x="40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66" y="7"/>
                    <a:pt x="84" y="30"/>
                    <a:pt x="84" y="55"/>
                  </a:cubicBezTo>
                  <a:cubicBezTo>
                    <a:pt x="84" y="80"/>
                    <a:pt x="68" y="100"/>
                    <a:pt x="47" y="100"/>
                  </a:cubicBezTo>
                  <a:moveTo>
                    <a:pt x="40" y="0"/>
                  </a:moveTo>
                  <a:cubicBezTo>
                    <a:pt x="18" y="0"/>
                    <a:pt x="0" y="20"/>
                    <a:pt x="0" y="48"/>
                  </a:cubicBezTo>
                  <a:cubicBezTo>
                    <a:pt x="0" y="77"/>
                    <a:pt x="20" y="102"/>
                    <a:pt x="44" y="103"/>
                  </a:cubicBezTo>
                  <a:cubicBezTo>
                    <a:pt x="45" y="103"/>
                    <a:pt x="46" y="103"/>
                    <a:pt x="47" y="103"/>
                  </a:cubicBezTo>
                  <a:cubicBezTo>
                    <a:pt x="69" y="103"/>
                    <a:pt x="87" y="83"/>
                    <a:pt x="87" y="56"/>
                  </a:cubicBezTo>
                  <a:cubicBezTo>
                    <a:pt x="87" y="28"/>
                    <a:pt x="68" y="3"/>
                    <a:pt x="44" y="0"/>
                  </a:cubicBezTo>
                  <a:cubicBezTo>
                    <a:pt x="43" y="0"/>
                    <a:pt x="41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356"/>
            <p:cNvSpPr>
              <a:spLocks noEditPoints="1"/>
            </p:cNvSpPr>
            <p:nvPr/>
          </p:nvSpPr>
          <p:spPr bwMode="auto">
            <a:xfrm>
              <a:off x="8193088" y="3192463"/>
              <a:ext cx="263525" cy="319088"/>
            </a:xfrm>
            <a:custGeom>
              <a:avLst/>
              <a:gdLst>
                <a:gd name="T0" fmla="*/ 8 w 70"/>
                <a:gd name="T1" fmla="*/ 69 h 85"/>
                <a:gd name="T2" fmla="*/ 59 w 70"/>
                <a:gd name="T3" fmla="*/ 71 h 85"/>
                <a:gd name="T4" fmla="*/ 44 w 70"/>
                <a:gd name="T5" fmla="*/ 77 h 85"/>
                <a:gd name="T6" fmla="*/ 26 w 70"/>
                <a:gd name="T7" fmla="*/ 79 h 85"/>
                <a:gd name="T8" fmla="*/ 19 w 70"/>
                <a:gd name="T9" fmla="*/ 75 h 85"/>
                <a:gd name="T10" fmla="*/ 64 w 70"/>
                <a:gd name="T11" fmla="*/ 59 h 85"/>
                <a:gd name="T12" fmla="*/ 44 w 70"/>
                <a:gd name="T13" fmla="*/ 51 h 85"/>
                <a:gd name="T14" fmla="*/ 60 w 70"/>
                <a:gd name="T15" fmla="*/ 52 h 85"/>
                <a:gd name="T16" fmla="*/ 65 w 70"/>
                <a:gd name="T17" fmla="*/ 57 h 85"/>
                <a:gd name="T18" fmla="*/ 64 w 70"/>
                <a:gd name="T19" fmla="*/ 48 h 85"/>
                <a:gd name="T20" fmla="*/ 67 w 70"/>
                <a:gd name="T21" fmla="*/ 45 h 85"/>
                <a:gd name="T22" fmla="*/ 63 w 70"/>
                <a:gd name="T23" fmla="*/ 44 h 85"/>
                <a:gd name="T24" fmla="*/ 57 w 70"/>
                <a:gd name="T25" fmla="*/ 43 h 85"/>
                <a:gd name="T26" fmla="*/ 60 w 70"/>
                <a:gd name="T27" fmla="*/ 40 h 85"/>
                <a:gd name="T28" fmla="*/ 61 w 70"/>
                <a:gd name="T29" fmla="*/ 38 h 85"/>
                <a:gd name="T30" fmla="*/ 12 w 70"/>
                <a:gd name="T31" fmla="*/ 29 h 85"/>
                <a:gd name="T32" fmla="*/ 62 w 70"/>
                <a:gd name="T33" fmla="*/ 30 h 85"/>
                <a:gd name="T34" fmla="*/ 62 w 70"/>
                <a:gd name="T35" fmla="*/ 25 h 85"/>
                <a:gd name="T36" fmla="*/ 0 w 70"/>
                <a:gd name="T37" fmla="*/ 20 h 85"/>
                <a:gd name="T38" fmla="*/ 20 w 70"/>
                <a:gd name="T39" fmla="*/ 17 h 85"/>
                <a:gd name="T40" fmla="*/ 30 w 70"/>
                <a:gd name="T41" fmla="*/ 14 h 85"/>
                <a:gd name="T42" fmla="*/ 28 w 70"/>
                <a:gd name="T43" fmla="*/ 7 h 85"/>
                <a:gd name="T44" fmla="*/ 12 w 70"/>
                <a:gd name="T45" fmla="*/ 10 h 85"/>
                <a:gd name="T46" fmla="*/ 11 w 70"/>
                <a:gd name="T47" fmla="*/ 10 h 85"/>
                <a:gd name="T48" fmla="*/ 1 w 70"/>
                <a:gd name="T49" fmla="*/ 18 h 85"/>
                <a:gd name="T50" fmla="*/ 5 w 70"/>
                <a:gd name="T51" fmla="*/ 18 h 85"/>
                <a:gd name="T52" fmla="*/ 6 w 70"/>
                <a:gd name="T53" fmla="*/ 30 h 85"/>
                <a:gd name="T54" fmla="*/ 12 w 70"/>
                <a:gd name="T55" fmla="*/ 40 h 85"/>
                <a:gd name="T56" fmla="*/ 16 w 70"/>
                <a:gd name="T57" fmla="*/ 65 h 85"/>
                <a:gd name="T58" fmla="*/ 19 w 70"/>
                <a:gd name="T59" fmla="*/ 56 h 85"/>
                <a:gd name="T60" fmla="*/ 18 w 70"/>
                <a:gd name="T61" fmla="*/ 41 h 85"/>
                <a:gd name="T62" fmla="*/ 10 w 70"/>
                <a:gd name="T63" fmla="*/ 32 h 85"/>
                <a:gd name="T64" fmla="*/ 14 w 70"/>
                <a:gd name="T65" fmla="*/ 23 h 85"/>
                <a:gd name="T66" fmla="*/ 18 w 70"/>
                <a:gd name="T67" fmla="*/ 16 h 85"/>
                <a:gd name="T68" fmla="*/ 15 w 70"/>
                <a:gd name="T69" fmla="*/ 16 h 85"/>
                <a:gd name="T70" fmla="*/ 17 w 70"/>
                <a:gd name="T71" fmla="*/ 8 h 85"/>
                <a:gd name="T72" fmla="*/ 13 w 70"/>
                <a:gd name="T73" fmla="*/ 7 h 85"/>
                <a:gd name="T74" fmla="*/ 19 w 70"/>
                <a:gd name="T75" fmla="*/ 9 h 85"/>
                <a:gd name="T76" fmla="*/ 36 w 70"/>
                <a:gd name="T77" fmla="*/ 5 h 85"/>
                <a:gd name="T78" fmla="*/ 35 w 70"/>
                <a:gd name="T79" fmla="*/ 11 h 85"/>
                <a:gd name="T80" fmla="*/ 32 w 70"/>
                <a:gd name="T81" fmla="*/ 15 h 85"/>
                <a:gd name="T82" fmla="*/ 35 w 70"/>
                <a:gd name="T83" fmla="*/ 20 h 85"/>
                <a:gd name="T84" fmla="*/ 40 w 70"/>
                <a:gd name="T85" fmla="*/ 18 h 85"/>
                <a:gd name="T86" fmla="*/ 36 w 70"/>
                <a:gd name="T87" fmla="*/ 26 h 85"/>
                <a:gd name="T88" fmla="*/ 28 w 70"/>
                <a:gd name="T89" fmla="*/ 35 h 85"/>
                <a:gd name="T90" fmla="*/ 36 w 70"/>
                <a:gd name="T91" fmla="*/ 61 h 85"/>
                <a:gd name="T92" fmla="*/ 42 w 70"/>
                <a:gd name="T93" fmla="*/ 37 h 85"/>
                <a:gd name="T94" fmla="*/ 44 w 70"/>
                <a:gd name="T95" fmla="*/ 35 h 85"/>
                <a:gd name="T96" fmla="*/ 50 w 70"/>
                <a:gd name="T97" fmla="*/ 35 h 85"/>
                <a:gd name="T98" fmla="*/ 56 w 70"/>
                <a:gd name="T99" fmla="*/ 40 h 85"/>
                <a:gd name="T100" fmla="*/ 59 w 70"/>
                <a:gd name="T101" fmla="*/ 32 h 85"/>
                <a:gd name="T102" fmla="*/ 60 w 70"/>
                <a:gd name="T103" fmla="*/ 26 h 85"/>
                <a:gd name="T104" fmla="*/ 63 w 70"/>
                <a:gd name="T105" fmla="*/ 23 h 85"/>
                <a:gd name="T106" fmla="*/ 60 w 70"/>
                <a:gd name="T107" fmla="*/ 15 h 85"/>
                <a:gd name="T108" fmla="*/ 50 w 70"/>
                <a:gd name="T109" fmla="*/ 8 h 85"/>
                <a:gd name="T110" fmla="*/ 45 w 70"/>
                <a:gd name="T111" fmla="*/ 9 h 85"/>
                <a:gd name="T112" fmla="*/ 37 w 70"/>
                <a:gd name="T113" fmla="*/ 6 h 85"/>
                <a:gd name="T114" fmla="*/ 15 w 70"/>
                <a:gd name="T115" fmla="*/ 5 h 85"/>
                <a:gd name="T116" fmla="*/ 18 w 70"/>
                <a:gd name="T117" fmla="*/ 4 h 85"/>
                <a:gd name="T118" fmla="*/ 34 w 70"/>
                <a:gd name="T119" fmla="*/ 2 h 85"/>
                <a:gd name="T120" fmla="*/ 21 w 70"/>
                <a:gd name="T121" fmla="*/ 4 h 85"/>
                <a:gd name="T122" fmla="*/ 24 w 70"/>
                <a:gd name="T123" fmla="*/ 8 h 85"/>
                <a:gd name="T124" fmla="*/ 29 w 70"/>
                <a:gd name="T125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" h="85">
                  <a:moveTo>
                    <a:pt x="23" y="79"/>
                  </a:moveTo>
                  <a:cubicBezTo>
                    <a:pt x="22" y="79"/>
                    <a:pt x="22" y="79"/>
                    <a:pt x="22" y="79"/>
                  </a:cubicBezTo>
                  <a:cubicBezTo>
                    <a:pt x="23" y="79"/>
                    <a:pt x="23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79"/>
                    <a:pt x="23" y="79"/>
                    <a:pt x="23" y="79"/>
                  </a:cubicBezTo>
                  <a:moveTo>
                    <a:pt x="18" y="72"/>
                  </a:moveTo>
                  <a:cubicBezTo>
                    <a:pt x="17" y="72"/>
                    <a:pt x="17" y="72"/>
                    <a:pt x="17" y="72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2"/>
                    <a:pt x="18" y="72"/>
                    <a:pt x="18" y="72"/>
                  </a:cubicBezTo>
                  <a:moveTo>
                    <a:pt x="13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moveTo>
                    <a:pt x="19" y="71"/>
                  </a:move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moveTo>
                    <a:pt x="13" y="71"/>
                  </a:moveTo>
                  <a:cubicBezTo>
                    <a:pt x="13" y="71"/>
                    <a:pt x="14" y="71"/>
                    <a:pt x="14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moveTo>
                    <a:pt x="6" y="67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69"/>
                    <a:pt x="7" y="69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6" y="80"/>
                    <a:pt x="26" y="85"/>
                    <a:pt x="37" y="85"/>
                  </a:cubicBezTo>
                  <a:cubicBezTo>
                    <a:pt x="43" y="85"/>
                    <a:pt x="49" y="83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4"/>
                    <a:pt x="58" y="73"/>
                    <a:pt x="58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72"/>
                    <a:pt x="58" y="73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8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6" y="72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2"/>
                    <a:pt x="55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49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2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7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6" y="78"/>
                    <a:pt x="35" y="78"/>
                    <a:pt x="35" y="78"/>
                  </a:cubicBezTo>
                  <a:cubicBezTo>
                    <a:pt x="34" y="78"/>
                    <a:pt x="33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1" y="78"/>
                    <a:pt x="31" y="78"/>
                  </a:cubicBezTo>
                  <a:cubicBezTo>
                    <a:pt x="31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4" y="80"/>
                    <a:pt x="24" y="80"/>
                  </a:cubicBezTo>
                  <a:cubicBezTo>
                    <a:pt x="21" y="79"/>
                    <a:pt x="21" y="79"/>
                    <a:pt x="19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6"/>
                    <a:pt x="17" y="76"/>
                    <a:pt x="17" y="76"/>
                  </a:cubicBezTo>
                  <a:cubicBezTo>
                    <a:pt x="17" y="76"/>
                    <a:pt x="18" y="76"/>
                    <a:pt x="18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8" y="76"/>
                    <a:pt x="17" y="76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5"/>
                    <a:pt x="19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5"/>
                    <a:pt x="20" y="74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8" y="73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8" y="72"/>
                  </a:cubicBezTo>
                  <a:cubicBezTo>
                    <a:pt x="18" y="72"/>
                    <a:pt x="18" y="71"/>
                    <a:pt x="18" y="73"/>
                  </a:cubicBezTo>
                  <a:cubicBezTo>
                    <a:pt x="18" y="73"/>
                    <a:pt x="19" y="74"/>
                    <a:pt x="19" y="75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3"/>
                    <a:pt x="15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1" y="70"/>
                    <a:pt x="9" y="68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7"/>
                    <a:pt x="6" y="67"/>
                    <a:pt x="6" y="67"/>
                  </a:cubicBezTo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moveTo>
                    <a:pt x="16" y="66"/>
                  </a:move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64" y="59"/>
                  </a:moveTo>
                  <a:cubicBezTo>
                    <a:pt x="64" y="59"/>
                    <a:pt x="64" y="59"/>
                    <a:pt x="64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moveTo>
                    <a:pt x="68" y="57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moveTo>
                    <a:pt x="70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5"/>
                    <a:pt x="70" y="55"/>
                    <a:pt x="70" y="55"/>
                  </a:cubicBezTo>
                  <a:moveTo>
                    <a:pt x="44" y="49"/>
                  </a:move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2" y="54"/>
                    <a:pt x="42" y="54"/>
                  </a:cubicBezTo>
                  <a:cubicBezTo>
                    <a:pt x="42" y="54"/>
                    <a:pt x="42" y="55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4" y="50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3" y="50"/>
                    <a:pt x="62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2"/>
                    <a:pt x="59" y="53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9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59"/>
                    <a:pt x="59" y="58"/>
                    <a:pt x="59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6"/>
                    <a:pt x="65" y="56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2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5" y="50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49"/>
                    <a:pt x="64" y="49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1" y="47"/>
                  </a:moveTo>
                  <a:cubicBezTo>
                    <a:pt x="60" y="47"/>
                    <a:pt x="60" y="47"/>
                    <a:pt x="60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moveTo>
                    <a:pt x="62" y="47"/>
                  </a:moveTo>
                  <a:cubicBezTo>
                    <a:pt x="62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moveTo>
                    <a:pt x="58" y="46"/>
                  </a:moveTo>
                  <a:cubicBezTo>
                    <a:pt x="58" y="46"/>
                    <a:pt x="58" y="46"/>
                    <a:pt x="58" y="46"/>
                  </a:cubicBezTo>
                  <a:cubicBezTo>
                    <a:pt x="57" y="46"/>
                    <a:pt x="57" y="46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moveTo>
                    <a:pt x="67" y="44"/>
                  </a:move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4"/>
                    <a:pt x="67" y="44"/>
                    <a:pt x="67" y="44"/>
                  </a:cubicBezTo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0" y="44"/>
                    <a:pt x="60" y="44"/>
                    <a:pt x="60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moveTo>
                    <a:pt x="55" y="41"/>
                  </a:move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5"/>
                    <a:pt x="57" y="45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7" y="42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moveTo>
                    <a:pt x="60" y="40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59" y="42"/>
                    <a:pt x="59" y="41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5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61" y="39"/>
                  </a:moveTo>
                  <a:cubicBezTo>
                    <a:pt x="62" y="40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39"/>
                  </a:cubicBezTo>
                  <a:moveTo>
                    <a:pt x="60" y="39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52" y="39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moveTo>
                    <a:pt x="60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61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moveTo>
                    <a:pt x="60" y="36"/>
                  </a:move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58" y="35"/>
                  </a:move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moveTo>
                    <a:pt x="60" y="33"/>
                  </a:moveTo>
                  <a:cubicBezTo>
                    <a:pt x="60" y="33"/>
                    <a:pt x="60" y="33"/>
                    <a:pt x="60" y="33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3"/>
                    <a:pt x="60" y="33"/>
                  </a:cubicBezTo>
                  <a:moveTo>
                    <a:pt x="14" y="31"/>
                  </a:move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1" y="29"/>
                    <a:pt x="11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5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moveTo>
                    <a:pt x="62" y="27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1" y="31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2" y="25"/>
                  </a:move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2" y="25"/>
                  </a:move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40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34" y="22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moveTo>
                    <a:pt x="60" y="21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1"/>
                    <a:pt x="60" y="21"/>
                    <a:pt x="6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34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moveTo>
                    <a:pt x="5" y="19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moveTo>
                    <a:pt x="15" y="13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34" y="11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moveTo>
                    <a:pt x="55" y="10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0"/>
                    <a:pt x="55" y="10"/>
                    <a:pt x="55" y="10"/>
                  </a:cubicBezTo>
                  <a:moveTo>
                    <a:pt x="52" y="9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4" y="9"/>
                    <a:pt x="54" y="9"/>
                  </a:cubicBezTo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8" y="7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8" y="7"/>
                    <a:pt x="28" y="7"/>
                  </a:cubicBezTo>
                  <a:moveTo>
                    <a:pt x="13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5" y="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9"/>
                    <a:pt x="2" y="18"/>
                  </a:cubicBezTo>
                  <a:cubicBezTo>
                    <a:pt x="3" y="17"/>
                    <a:pt x="3" y="18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7" y="29"/>
                  </a:cubicBezTo>
                  <a:cubicBezTo>
                    <a:pt x="7" y="31"/>
                    <a:pt x="6" y="31"/>
                    <a:pt x="7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7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4"/>
                    <a:pt x="12" y="45"/>
                  </a:cubicBezTo>
                  <a:cubicBezTo>
                    <a:pt x="13" y="45"/>
                    <a:pt x="13" y="45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4" y="48"/>
                    <a:pt x="14" y="51"/>
                    <a:pt x="14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5" y="58"/>
                    <a:pt x="15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6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6"/>
                    <a:pt x="17" y="66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6"/>
                    <a:pt x="17" y="66"/>
                    <a:pt x="17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8"/>
                  </a:cubicBezTo>
                  <a:cubicBezTo>
                    <a:pt x="18" y="58"/>
                    <a:pt x="17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7"/>
                    <a:pt x="18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19" y="54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0"/>
                    <a:pt x="22" y="50"/>
                    <a:pt x="22" y="49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4"/>
                    <a:pt x="23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21" y="43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2" y="27"/>
                    <a:pt x="12" y="26"/>
                  </a:cubicBezTo>
                  <a:cubicBezTo>
                    <a:pt x="12" y="25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1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22" y="5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moveTo>
                    <a:pt x="36" y="5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8"/>
                    <a:pt x="35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5" y="9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3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2" y="17"/>
                    <a:pt x="31" y="18"/>
                  </a:cubicBezTo>
                  <a:cubicBezTo>
                    <a:pt x="31" y="19"/>
                    <a:pt x="30" y="18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9"/>
                    <a:pt x="30" y="19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18"/>
                    <a:pt x="34" y="18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8"/>
                    <a:pt x="34" y="19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6" y="21"/>
                    <a:pt x="37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8" y="21"/>
                  </a:cubicBezTo>
                  <a:cubicBezTo>
                    <a:pt x="38" y="20"/>
                    <a:pt x="38" y="19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40" y="19"/>
                    <a:pt x="40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0"/>
                    <a:pt x="39" y="20"/>
                  </a:cubicBezTo>
                  <a:cubicBezTo>
                    <a:pt x="39" y="20"/>
                    <a:pt x="39" y="20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4"/>
                    <a:pt x="35" y="2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3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5"/>
                  </a:cubicBezTo>
                  <a:cubicBezTo>
                    <a:pt x="29" y="26"/>
                    <a:pt x="29" y="25"/>
                    <a:pt x="29" y="26"/>
                  </a:cubicBezTo>
                  <a:cubicBezTo>
                    <a:pt x="29" y="27"/>
                    <a:pt x="29" y="26"/>
                    <a:pt x="28" y="27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8" y="33"/>
                    <a:pt x="27" y="34"/>
                    <a:pt x="27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4" y="43"/>
                    <a:pt x="35" y="45"/>
                    <a:pt x="35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1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4"/>
                    <a:pt x="35" y="56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6" y="59"/>
                    <a:pt x="36" y="61"/>
                    <a:pt x="36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9" y="58"/>
                    <a:pt x="40" y="57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5"/>
                    <a:pt x="40" y="54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49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7"/>
                    <a:pt x="41" y="46"/>
                    <a:pt x="41" y="45"/>
                  </a:cubicBezTo>
                  <a:cubicBezTo>
                    <a:pt x="42" y="45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2"/>
                    <a:pt x="43" y="41"/>
                    <a:pt x="43" y="41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5" y="39"/>
                    <a:pt x="44" y="37"/>
                  </a:cubicBezTo>
                  <a:cubicBezTo>
                    <a:pt x="44" y="37"/>
                    <a:pt x="44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3" y="28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7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2" y="35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6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6" y="38"/>
                    <a:pt x="56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1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9"/>
                    <a:pt x="56" y="38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8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1" y="25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3"/>
                    <a:pt x="61" y="23"/>
                    <a:pt x="60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9" y="20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20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3" y="23"/>
                    <a:pt x="63" y="23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2" y="21"/>
                    <a:pt x="62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1" y="16"/>
                    <a:pt x="61" y="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8" y="14"/>
                    <a:pt x="59" y="15"/>
                    <a:pt x="59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3"/>
                    <a:pt x="58" y="14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0"/>
                    <a:pt x="52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8"/>
                    <a:pt x="45" y="8"/>
                    <a:pt x="45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5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39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5"/>
                  </a:cubicBezTo>
                  <a:moveTo>
                    <a:pt x="41" y="5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moveTo>
                    <a:pt x="15" y="5"/>
                  </a:move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moveTo>
                    <a:pt x="17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15" y="4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42" y="4"/>
                  </a:move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2" y="4"/>
                    <a:pt x="42" y="4"/>
                  </a:cubicBezTo>
                  <a:moveTo>
                    <a:pt x="45" y="4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moveTo>
                    <a:pt x="21" y="2"/>
                  </a:move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moveTo>
                    <a:pt x="34" y="1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5" y="3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moveTo>
                    <a:pt x="27" y="0"/>
                  </a:moveTo>
                  <a:cubicBezTo>
                    <a:pt x="26" y="0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357"/>
            <p:cNvSpPr>
              <a:spLocks/>
            </p:cNvSpPr>
            <p:nvPr/>
          </p:nvSpPr>
          <p:spPr bwMode="auto">
            <a:xfrm>
              <a:off x="8558213" y="3302000"/>
              <a:ext cx="277813" cy="428625"/>
            </a:xfrm>
            <a:custGeom>
              <a:avLst/>
              <a:gdLst>
                <a:gd name="T0" fmla="*/ 28 w 74"/>
                <a:gd name="T1" fmla="*/ 0 h 114"/>
                <a:gd name="T2" fmla="*/ 28 w 74"/>
                <a:gd name="T3" fmla="*/ 0 h 114"/>
                <a:gd name="T4" fmla="*/ 16 w 74"/>
                <a:gd name="T5" fmla="*/ 16 h 114"/>
                <a:gd name="T6" fmla="*/ 20 w 74"/>
                <a:gd name="T7" fmla="*/ 29 h 114"/>
                <a:gd name="T8" fmla="*/ 23 w 74"/>
                <a:gd name="T9" fmla="*/ 33 h 114"/>
                <a:gd name="T10" fmla="*/ 27 w 74"/>
                <a:gd name="T11" fmla="*/ 49 h 114"/>
                <a:gd name="T12" fmla="*/ 23 w 74"/>
                <a:gd name="T13" fmla="*/ 48 h 114"/>
                <a:gd name="T14" fmla="*/ 20 w 74"/>
                <a:gd name="T15" fmla="*/ 48 h 114"/>
                <a:gd name="T16" fmla="*/ 6 w 74"/>
                <a:gd name="T17" fmla="*/ 51 h 114"/>
                <a:gd name="T18" fmla="*/ 0 w 74"/>
                <a:gd name="T19" fmla="*/ 62 h 114"/>
                <a:gd name="T20" fmla="*/ 4 w 74"/>
                <a:gd name="T21" fmla="*/ 74 h 114"/>
                <a:gd name="T22" fmla="*/ 2 w 74"/>
                <a:gd name="T23" fmla="*/ 80 h 114"/>
                <a:gd name="T24" fmla="*/ 4 w 74"/>
                <a:gd name="T25" fmla="*/ 86 h 114"/>
                <a:gd name="T26" fmla="*/ 8 w 74"/>
                <a:gd name="T27" fmla="*/ 89 h 114"/>
                <a:gd name="T28" fmla="*/ 8 w 74"/>
                <a:gd name="T29" fmla="*/ 92 h 114"/>
                <a:gd name="T30" fmla="*/ 16 w 74"/>
                <a:gd name="T31" fmla="*/ 101 h 114"/>
                <a:gd name="T32" fmla="*/ 16 w 74"/>
                <a:gd name="T33" fmla="*/ 103 h 114"/>
                <a:gd name="T34" fmla="*/ 26 w 74"/>
                <a:gd name="T35" fmla="*/ 113 h 114"/>
                <a:gd name="T36" fmla="*/ 29 w 74"/>
                <a:gd name="T37" fmla="*/ 113 h 114"/>
                <a:gd name="T38" fmla="*/ 32 w 74"/>
                <a:gd name="T39" fmla="*/ 111 h 114"/>
                <a:gd name="T40" fmla="*/ 40 w 74"/>
                <a:gd name="T41" fmla="*/ 114 h 114"/>
                <a:gd name="T42" fmla="*/ 41 w 74"/>
                <a:gd name="T43" fmla="*/ 114 h 114"/>
                <a:gd name="T44" fmla="*/ 44 w 74"/>
                <a:gd name="T45" fmla="*/ 113 h 114"/>
                <a:gd name="T46" fmla="*/ 60 w 74"/>
                <a:gd name="T47" fmla="*/ 96 h 114"/>
                <a:gd name="T48" fmla="*/ 70 w 74"/>
                <a:gd name="T49" fmla="*/ 100 h 114"/>
                <a:gd name="T50" fmla="*/ 74 w 74"/>
                <a:gd name="T51" fmla="*/ 83 h 114"/>
                <a:gd name="T52" fmla="*/ 70 w 74"/>
                <a:gd name="T53" fmla="*/ 59 h 114"/>
                <a:gd name="T54" fmla="*/ 61 w 74"/>
                <a:gd name="T55" fmla="*/ 61 h 114"/>
                <a:gd name="T56" fmla="*/ 58 w 74"/>
                <a:gd name="T57" fmla="*/ 57 h 114"/>
                <a:gd name="T58" fmla="*/ 53 w 74"/>
                <a:gd name="T59" fmla="*/ 50 h 114"/>
                <a:gd name="T60" fmla="*/ 51 w 74"/>
                <a:gd name="T61" fmla="*/ 46 h 114"/>
                <a:gd name="T62" fmla="*/ 46 w 74"/>
                <a:gd name="T63" fmla="*/ 39 h 114"/>
                <a:gd name="T64" fmla="*/ 33 w 74"/>
                <a:gd name="T65" fmla="*/ 20 h 114"/>
                <a:gd name="T66" fmla="*/ 31 w 74"/>
                <a:gd name="T67" fmla="*/ 5 h 114"/>
                <a:gd name="T68" fmla="*/ 28 w 74"/>
                <a:gd name="T6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11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2"/>
                    <a:pt x="16" y="7"/>
                    <a:pt x="16" y="16"/>
                  </a:cubicBezTo>
                  <a:cubicBezTo>
                    <a:pt x="16" y="19"/>
                    <a:pt x="17" y="23"/>
                    <a:pt x="20" y="29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9"/>
                    <a:pt x="26" y="43"/>
                    <a:pt x="27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8"/>
                    <a:pt x="21" y="48"/>
                    <a:pt x="20" y="48"/>
                  </a:cubicBezTo>
                  <a:cubicBezTo>
                    <a:pt x="14" y="48"/>
                    <a:pt x="10" y="49"/>
                    <a:pt x="6" y="51"/>
                  </a:cubicBezTo>
                  <a:cubicBezTo>
                    <a:pt x="2" y="54"/>
                    <a:pt x="0" y="58"/>
                    <a:pt x="0" y="62"/>
                  </a:cubicBezTo>
                  <a:cubicBezTo>
                    <a:pt x="0" y="67"/>
                    <a:pt x="1" y="71"/>
                    <a:pt x="4" y="74"/>
                  </a:cubicBezTo>
                  <a:cubicBezTo>
                    <a:pt x="3" y="76"/>
                    <a:pt x="2" y="78"/>
                    <a:pt x="2" y="80"/>
                  </a:cubicBezTo>
                  <a:cubicBezTo>
                    <a:pt x="2" y="82"/>
                    <a:pt x="3" y="84"/>
                    <a:pt x="4" y="86"/>
                  </a:cubicBezTo>
                  <a:cubicBezTo>
                    <a:pt x="5" y="87"/>
                    <a:pt x="6" y="88"/>
                    <a:pt x="8" y="89"/>
                  </a:cubicBezTo>
                  <a:cubicBezTo>
                    <a:pt x="8" y="90"/>
                    <a:pt x="8" y="91"/>
                    <a:pt x="8" y="92"/>
                  </a:cubicBezTo>
                  <a:cubicBezTo>
                    <a:pt x="8" y="97"/>
                    <a:pt x="11" y="100"/>
                    <a:pt x="16" y="101"/>
                  </a:cubicBezTo>
                  <a:cubicBezTo>
                    <a:pt x="16" y="102"/>
                    <a:pt x="16" y="102"/>
                    <a:pt x="16" y="103"/>
                  </a:cubicBezTo>
                  <a:cubicBezTo>
                    <a:pt x="16" y="109"/>
                    <a:pt x="19" y="112"/>
                    <a:pt x="26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5" y="113"/>
                    <a:pt x="38" y="113"/>
                    <a:pt x="40" y="114"/>
                  </a:cubicBezTo>
                  <a:cubicBezTo>
                    <a:pt x="40" y="114"/>
                    <a:pt x="41" y="114"/>
                    <a:pt x="41" y="114"/>
                  </a:cubicBezTo>
                  <a:cubicBezTo>
                    <a:pt x="42" y="114"/>
                    <a:pt x="43" y="114"/>
                    <a:pt x="44" y="113"/>
                  </a:cubicBezTo>
                  <a:cubicBezTo>
                    <a:pt x="50" y="111"/>
                    <a:pt x="55" y="103"/>
                    <a:pt x="60" y="96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90"/>
                    <a:pt x="73" y="90"/>
                    <a:pt x="74" y="83"/>
                  </a:cubicBezTo>
                  <a:cubicBezTo>
                    <a:pt x="74" y="76"/>
                    <a:pt x="73" y="70"/>
                    <a:pt x="70" y="59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0"/>
                    <a:pt x="59" y="58"/>
                    <a:pt x="58" y="57"/>
                  </a:cubicBezTo>
                  <a:cubicBezTo>
                    <a:pt x="57" y="56"/>
                    <a:pt x="55" y="54"/>
                    <a:pt x="53" y="50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9" y="43"/>
                    <a:pt x="47" y="40"/>
                    <a:pt x="46" y="3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0" y="15"/>
                    <a:pt x="32" y="10"/>
                    <a:pt x="31" y="5"/>
                  </a:cubicBezTo>
                  <a:cubicBezTo>
                    <a:pt x="31" y="1"/>
                    <a:pt x="28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358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359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360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361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362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363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364"/>
            <p:cNvSpPr>
              <a:spLocks noEditPoints="1"/>
            </p:cNvSpPr>
            <p:nvPr/>
          </p:nvSpPr>
          <p:spPr bwMode="auto">
            <a:xfrm>
              <a:off x="7929563" y="3571875"/>
              <a:ext cx="334963" cy="150813"/>
            </a:xfrm>
            <a:custGeom>
              <a:avLst/>
              <a:gdLst>
                <a:gd name="T0" fmla="*/ 48 w 89"/>
                <a:gd name="T1" fmla="*/ 36 h 40"/>
                <a:gd name="T2" fmla="*/ 47 w 89"/>
                <a:gd name="T3" fmla="*/ 36 h 40"/>
                <a:gd name="T4" fmla="*/ 47 w 89"/>
                <a:gd name="T5" fmla="*/ 35 h 40"/>
                <a:gd name="T6" fmla="*/ 48 w 89"/>
                <a:gd name="T7" fmla="*/ 30 h 40"/>
                <a:gd name="T8" fmla="*/ 50 w 89"/>
                <a:gd name="T9" fmla="*/ 27 h 40"/>
                <a:gd name="T10" fmla="*/ 62 w 89"/>
                <a:gd name="T11" fmla="*/ 21 h 40"/>
                <a:gd name="T12" fmla="*/ 63 w 89"/>
                <a:gd name="T13" fmla="*/ 21 h 40"/>
                <a:gd name="T14" fmla="*/ 68 w 89"/>
                <a:gd name="T15" fmla="*/ 26 h 40"/>
                <a:gd name="T16" fmla="*/ 68 w 89"/>
                <a:gd name="T17" fmla="*/ 31 h 40"/>
                <a:gd name="T18" fmla="*/ 48 w 89"/>
                <a:gd name="T19" fmla="*/ 36 h 40"/>
                <a:gd name="T20" fmla="*/ 43 w 89"/>
                <a:gd name="T21" fmla="*/ 35 h 40"/>
                <a:gd name="T22" fmla="*/ 16 w 89"/>
                <a:gd name="T23" fmla="*/ 15 h 40"/>
                <a:gd name="T24" fmla="*/ 18 w 89"/>
                <a:gd name="T25" fmla="*/ 7 h 40"/>
                <a:gd name="T26" fmla="*/ 24 w 89"/>
                <a:gd name="T27" fmla="*/ 3 h 40"/>
                <a:gd name="T28" fmla="*/ 29 w 89"/>
                <a:gd name="T29" fmla="*/ 4 h 40"/>
                <a:gd name="T30" fmla="*/ 44 w 89"/>
                <a:gd name="T31" fmla="*/ 21 h 40"/>
                <a:gd name="T32" fmla="*/ 43 w 89"/>
                <a:gd name="T33" fmla="*/ 35 h 40"/>
                <a:gd name="T34" fmla="*/ 24 w 89"/>
                <a:gd name="T35" fmla="*/ 0 h 40"/>
                <a:gd name="T36" fmla="*/ 15 w 89"/>
                <a:gd name="T37" fmla="*/ 5 h 40"/>
                <a:gd name="T38" fmla="*/ 13 w 89"/>
                <a:gd name="T39" fmla="*/ 16 h 40"/>
                <a:gd name="T40" fmla="*/ 37 w 89"/>
                <a:gd name="T41" fmla="*/ 37 h 40"/>
                <a:gd name="T42" fmla="*/ 29 w 89"/>
                <a:gd name="T43" fmla="*/ 35 h 40"/>
                <a:gd name="T44" fmla="*/ 3 w 89"/>
                <a:gd name="T45" fmla="*/ 27 h 40"/>
                <a:gd name="T46" fmla="*/ 2 w 89"/>
                <a:gd name="T47" fmla="*/ 27 h 40"/>
                <a:gd name="T48" fmla="*/ 1 w 89"/>
                <a:gd name="T49" fmla="*/ 27 h 40"/>
                <a:gd name="T50" fmla="*/ 2 w 89"/>
                <a:gd name="T51" fmla="*/ 30 h 40"/>
                <a:gd name="T52" fmla="*/ 29 w 89"/>
                <a:gd name="T53" fmla="*/ 39 h 40"/>
                <a:gd name="T54" fmla="*/ 43 w 89"/>
                <a:gd name="T55" fmla="*/ 40 h 40"/>
                <a:gd name="T56" fmla="*/ 49 w 89"/>
                <a:gd name="T57" fmla="*/ 40 h 40"/>
                <a:gd name="T58" fmla="*/ 88 w 89"/>
                <a:gd name="T59" fmla="*/ 32 h 40"/>
                <a:gd name="T60" fmla="*/ 88 w 89"/>
                <a:gd name="T61" fmla="*/ 30 h 40"/>
                <a:gd name="T62" fmla="*/ 87 w 89"/>
                <a:gd name="T63" fmla="*/ 29 h 40"/>
                <a:gd name="T64" fmla="*/ 86 w 89"/>
                <a:gd name="T65" fmla="*/ 29 h 40"/>
                <a:gd name="T66" fmla="*/ 66 w 89"/>
                <a:gd name="T67" fmla="*/ 35 h 40"/>
                <a:gd name="T68" fmla="*/ 70 w 89"/>
                <a:gd name="T69" fmla="*/ 33 h 40"/>
                <a:gd name="T70" fmla="*/ 71 w 89"/>
                <a:gd name="T71" fmla="*/ 25 h 40"/>
                <a:gd name="T72" fmla="*/ 63 w 89"/>
                <a:gd name="T73" fmla="*/ 19 h 40"/>
                <a:gd name="T74" fmla="*/ 62 w 89"/>
                <a:gd name="T75" fmla="*/ 19 h 40"/>
                <a:gd name="T76" fmla="*/ 48 w 89"/>
                <a:gd name="T77" fmla="*/ 25 h 40"/>
                <a:gd name="T78" fmla="*/ 47 w 89"/>
                <a:gd name="T79" fmla="*/ 20 h 40"/>
                <a:gd name="T80" fmla="*/ 30 w 89"/>
                <a:gd name="T81" fmla="*/ 1 h 40"/>
                <a:gd name="T82" fmla="*/ 24 w 89"/>
                <a:gd name="T8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" h="40">
                  <a:moveTo>
                    <a:pt x="48" y="36"/>
                  </a:moveTo>
                  <a:cubicBezTo>
                    <a:pt x="48" y="36"/>
                    <a:pt x="48" y="36"/>
                    <a:pt x="47" y="36"/>
                  </a:cubicBezTo>
                  <a:cubicBezTo>
                    <a:pt x="47" y="36"/>
                    <a:pt x="47" y="36"/>
                    <a:pt x="47" y="35"/>
                  </a:cubicBezTo>
                  <a:cubicBezTo>
                    <a:pt x="48" y="33"/>
                    <a:pt x="48" y="32"/>
                    <a:pt x="48" y="30"/>
                  </a:cubicBezTo>
                  <a:cubicBezTo>
                    <a:pt x="49" y="29"/>
                    <a:pt x="49" y="28"/>
                    <a:pt x="50" y="27"/>
                  </a:cubicBezTo>
                  <a:cubicBezTo>
                    <a:pt x="53" y="24"/>
                    <a:pt x="58" y="21"/>
                    <a:pt x="62" y="21"/>
                  </a:cubicBezTo>
                  <a:cubicBezTo>
                    <a:pt x="62" y="21"/>
                    <a:pt x="62" y="21"/>
                    <a:pt x="63" y="21"/>
                  </a:cubicBezTo>
                  <a:cubicBezTo>
                    <a:pt x="65" y="21"/>
                    <a:pt x="67" y="22"/>
                    <a:pt x="68" y="26"/>
                  </a:cubicBezTo>
                  <a:cubicBezTo>
                    <a:pt x="69" y="28"/>
                    <a:pt x="69" y="30"/>
                    <a:pt x="68" y="31"/>
                  </a:cubicBezTo>
                  <a:cubicBezTo>
                    <a:pt x="64" y="36"/>
                    <a:pt x="53" y="36"/>
                    <a:pt x="48" y="36"/>
                  </a:cubicBezTo>
                  <a:moveTo>
                    <a:pt x="43" y="35"/>
                  </a:moveTo>
                  <a:cubicBezTo>
                    <a:pt x="38" y="33"/>
                    <a:pt x="20" y="25"/>
                    <a:pt x="16" y="15"/>
                  </a:cubicBezTo>
                  <a:cubicBezTo>
                    <a:pt x="15" y="12"/>
                    <a:pt x="16" y="10"/>
                    <a:pt x="18" y="7"/>
                  </a:cubicBezTo>
                  <a:cubicBezTo>
                    <a:pt x="20" y="4"/>
                    <a:pt x="22" y="3"/>
                    <a:pt x="24" y="3"/>
                  </a:cubicBezTo>
                  <a:cubicBezTo>
                    <a:pt x="26" y="3"/>
                    <a:pt x="27" y="4"/>
                    <a:pt x="29" y="4"/>
                  </a:cubicBezTo>
                  <a:cubicBezTo>
                    <a:pt x="35" y="7"/>
                    <a:pt x="41" y="14"/>
                    <a:pt x="44" y="21"/>
                  </a:cubicBezTo>
                  <a:cubicBezTo>
                    <a:pt x="45" y="25"/>
                    <a:pt x="46" y="30"/>
                    <a:pt x="43" y="35"/>
                  </a:cubicBezTo>
                  <a:moveTo>
                    <a:pt x="24" y="0"/>
                  </a:moveTo>
                  <a:cubicBezTo>
                    <a:pt x="20" y="0"/>
                    <a:pt x="17" y="1"/>
                    <a:pt x="15" y="5"/>
                  </a:cubicBezTo>
                  <a:cubicBezTo>
                    <a:pt x="12" y="8"/>
                    <a:pt x="11" y="12"/>
                    <a:pt x="13" y="16"/>
                  </a:cubicBezTo>
                  <a:cubicBezTo>
                    <a:pt x="16" y="25"/>
                    <a:pt x="29" y="33"/>
                    <a:pt x="37" y="37"/>
                  </a:cubicBezTo>
                  <a:cubicBezTo>
                    <a:pt x="34" y="36"/>
                    <a:pt x="32" y="36"/>
                    <a:pt x="29" y="35"/>
                  </a:cubicBezTo>
                  <a:cubicBezTo>
                    <a:pt x="14" y="32"/>
                    <a:pt x="3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8"/>
                    <a:pt x="1" y="29"/>
                    <a:pt x="2" y="30"/>
                  </a:cubicBezTo>
                  <a:cubicBezTo>
                    <a:pt x="2" y="30"/>
                    <a:pt x="13" y="36"/>
                    <a:pt x="29" y="39"/>
                  </a:cubicBezTo>
                  <a:cubicBezTo>
                    <a:pt x="33" y="39"/>
                    <a:pt x="38" y="40"/>
                    <a:pt x="43" y="40"/>
                  </a:cubicBezTo>
                  <a:cubicBezTo>
                    <a:pt x="45" y="40"/>
                    <a:pt x="47" y="40"/>
                    <a:pt x="49" y="40"/>
                  </a:cubicBezTo>
                  <a:cubicBezTo>
                    <a:pt x="60" y="40"/>
                    <a:pt x="74" y="38"/>
                    <a:pt x="88" y="32"/>
                  </a:cubicBezTo>
                  <a:cubicBezTo>
                    <a:pt x="88" y="31"/>
                    <a:pt x="89" y="30"/>
                    <a:pt x="88" y="30"/>
                  </a:cubicBezTo>
                  <a:cubicBezTo>
                    <a:pt x="88" y="29"/>
                    <a:pt x="87" y="29"/>
                    <a:pt x="87" y="29"/>
                  </a:cubicBezTo>
                  <a:cubicBezTo>
                    <a:pt x="87" y="29"/>
                    <a:pt x="86" y="29"/>
                    <a:pt x="86" y="29"/>
                  </a:cubicBezTo>
                  <a:cubicBezTo>
                    <a:pt x="80" y="32"/>
                    <a:pt x="73" y="34"/>
                    <a:pt x="66" y="35"/>
                  </a:cubicBezTo>
                  <a:cubicBezTo>
                    <a:pt x="68" y="35"/>
                    <a:pt x="69" y="34"/>
                    <a:pt x="70" y="33"/>
                  </a:cubicBezTo>
                  <a:cubicBezTo>
                    <a:pt x="71" y="31"/>
                    <a:pt x="72" y="28"/>
                    <a:pt x="71" y="25"/>
                  </a:cubicBezTo>
                  <a:cubicBezTo>
                    <a:pt x="70" y="21"/>
                    <a:pt x="67" y="19"/>
                    <a:pt x="63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57" y="19"/>
                    <a:pt x="52" y="21"/>
                    <a:pt x="48" y="25"/>
                  </a:cubicBezTo>
                  <a:cubicBezTo>
                    <a:pt x="48" y="24"/>
                    <a:pt x="48" y="22"/>
                    <a:pt x="47" y="20"/>
                  </a:cubicBezTo>
                  <a:cubicBezTo>
                    <a:pt x="44" y="12"/>
                    <a:pt x="37" y="4"/>
                    <a:pt x="30" y="1"/>
                  </a:cubicBezTo>
                  <a:cubicBezTo>
                    <a:pt x="28" y="0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365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close/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366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367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close/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368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369"/>
            <p:cNvSpPr>
              <a:spLocks/>
            </p:cNvSpPr>
            <p:nvPr/>
          </p:nvSpPr>
          <p:spPr bwMode="auto">
            <a:xfrm>
              <a:off x="8662988" y="4256088"/>
              <a:ext cx="307975" cy="384175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8 h 102"/>
                <a:gd name="T6" fmla="*/ 2 w 82"/>
                <a:gd name="T7" fmla="*/ 57 h 102"/>
                <a:gd name="T8" fmla="*/ 16 w 82"/>
                <a:gd name="T9" fmla="*/ 73 h 102"/>
                <a:gd name="T10" fmla="*/ 27 w 82"/>
                <a:gd name="T11" fmla="*/ 59 h 102"/>
                <a:gd name="T12" fmla="*/ 24 w 82"/>
                <a:gd name="T13" fmla="*/ 56 h 102"/>
                <a:gd name="T14" fmla="*/ 24 w 82"/>
                <a:gd name="T15" fmla="*/ 47 h 102"/>
                <a:gd name="T16" fmla="*/ 38 w 82"/>
                <a:gd name="T17" fmla="*/ 29 h 102"/>
                <a:gd name="T18" fmla="*/ 42 w 82"/>
                <a:gd name="T19" fmla="*/ 27 h 102"/>
                <a:gd name="T20" fmla="*/ 45 w 82"/>
                <a:gd name="T21" fmla="*/ 29 h 102"/>
                <a:gd name="T22" fmla="*/ 60 w 82"/>
                <a:gd name="T23" fmla="*/ 46 h 102"/>
                <a:gd name="T24" fmla="*/ 60 w 82"/>
                <a:gd name="T25" fmla="*/ 55 h 102"/>
                <a:gd name="T26" fmla="*/ 46 w 82"/>
                <a:gd name="T27" fmla="*/ 73 h 102"/>
                <a:gd name="T28" fmla="*/ 31 w 82"/>
                <a:gd name="T29" fmla="*/ 92 h 102"/>
                <a:gd name="T30" fmla="*/ 38 w 82"/>
                <a:gd name="T31" fmla="*/ 101 h 102"/>
                <a:gd name="T32" fmla="*/ 42 w 82"/>
                <a:gd name="T33" fmla="*/ 102 h 102"/>
                <a:gd name="T34" fmla="*/ 45 w 82"/>
                <a:gd name="T35" fmla="*/ 100 h 102"/>
                <a:gd name="T36" fmla="*/ 80 w 82"/>
                <a:gd name="T37" fmla="*/ 54 h 102"/>
                <a:gd name="T38" fmla="*/ 80 w 82"/>
                <a:gd name="T39" fmla="*/ 45 h 102"/>
                <a:gd name="T40" fmla="*/ 45 w 82"/>
                <a:gd name="T41" fmla="*/ 2 h 102"/>
                <a:gd name="T42" fmla="*/ 42 w 82"/>
                <a:gd name="T4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1"/>
                    <a:pt x="38" y="2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5"/>
                    <a:pt x="2" y="5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7"/>
                    <a:pt x="41" y="27"/>
                    <a:pt x="42" y="27"/>
                  </a:cubicBezTo>
                  <a:cubicBezTo>
                    <a:pt x="43" y="27"/>
                    <a:pt x="44" y="27"/>
                    <a:pt x="45" y="29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5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1" y="102"/>
                    <a:pt x="42" y="102"/>
                  </a:cubicBezTo>
                  <a:cubicBezTo>
                    <a:pt x="43" y="102"/>
                    <a:pt x="44" y="102"/>
                    <a:pt x="45" y="10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2"/>
                    <a:pt x="82" y="48"/>
                    <a:pt x="80" y="4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1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370"/>
            <p:cNvSpPr>
              <a:spLocks/>
            </p:cNvSpPr>
            <p:nvPr/>
          </p:nvSpPr>
          <p:spPr bwMode="auto">
            <a:xfrm>
              <a:off x="8662988" y="4433888"/>
              <a:ext cx="307975" cy="382588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9 h 102"/>
                <a:gd name="T6" fmla="*/ 2 w 82"/>
                <a:gd name="T7" fmla="*/ 58 h 102"/>
                <a:gd name="T8" fmla="*/ 38 w 82"/>
                <a:gd name="T9" fmla="*/ 101 h 102"/>
                <a:gd name="T10" fmla="*/ 42 w 82"/>
                <a:gd name="T11" fmla="*/ 102 h 102"/>
                <a:gd name="T12" fmla="*/ 45 w 82"/>
                <a:gd name="T13" fmla="*/ 100 h 102"/>
                <a:gd name="T14" fmla="*/ 80 w 82"/>
                <a:gd name="T15" fmla="*/ 53 h 102"/>
                <a:gd name="T16" fmla="*/ 80 w 82"/>
                <a:gd name="T17" fmla="*/ 44 h 102"/>
                <a:gd name="T18" fmla="*/ 68 w 82"/>
                <a:gd name="T19" fmla="*/ 29 h 102"/>
                <a:gd name="T20" fmla="*/ 57 w 82"/>
                <a:gd name="T21" fmla="*/ 43 h 102"/>
                <a:gd name="T22" fmla="*/ 60 w 82"/>
                <a:gd name="T23" fmla="*/ 46 h 102"/>
                <a:gd name="T24" fmla="*/ 60 w 82"/>
                <a:gd name="T25" fmla="*/ 54 h 102"/>
                <a:gd name="T26" fmla="*/ 45 w 82"/>
                <a:gd name="T27" fmla="*/ 73 h 102"/>
                <a:gd name="T28" fmla="*/ 42 w 82"/>
                <a:gd name="T29" fmla="*/ 75 h 102"/>
                <a:gd name="T30" fmla="*/ 38 w 82"/>
                <a:gd name="T31" fmla="*/ 74 h 102"/>
                <a:gd name="T32" fmla="*/ 24 w 82"/>
                <a:gd name="T33" fmla="*/ 56 h 102"/>
                <a:gd name="T34" fmla="*/ 24 w 82"/>
                <a:gd name="T35" fmla="*/ 47 h 102"/>
                <a:gd name="T36" fmla="*/ 38 w 82"/>
                <a:gd name="T37" fmla="*/ 29 h 102"/>
                <a:gd name="T38" fmla="*/ 39 w 82"/>
                <a:gd name="T39" fmla="*/ 29 h 102"/>
                <a:gd name="T40" fmla="*/ 53 w 82"/>
                <a:gd name="T41" fmla="*/ 10 h 102"/>
                <a:gd name="T42" fmla="*/ 45 w 82"/>
                <a:gd name="T43" fmla="*/ 2 h 102"/>
                <a:gd name="T44" fmla="*/ 42 w 82"/>
                <a:gd name="T4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0"/>
                    <a:pt x="38" y="2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1"/>
                    <a:pt x="0" y="55"/>
                    <a:pt x="2" y="5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0" y="102"/>
                    <a:pt x="42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2" y="51"/>
                    <a:pt x="82" y="47"/>
                    <a:pt x="80" y="44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5"/>
                    <a:pt x="43" y="75"/>
                    <a:pt x="42" y="75"/>
                  </a:cubicBezTo>
                  <a:cubicBezTo>
                    <a:pt x="40" y="75"/>
                    <a:pt x="39" y="75"/>
                    <a:pt x="38" y="74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0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74" name="Picture 37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813" y="2974975"/>
              <a:ext cx="404813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5" name="Freeform 375"/>
            <p:cNvSpPr>
              <a:spLocks/>
            </p:cNvSpPr>
            <p:nvPr/>
          </p:nvSpPr>
          <p:spPr bwMode="auto">
            <a:xfrm>
              <a:off x="4049713" y="2208213"/>
              <a:ext cx="1143000" cy="546100"/>
            </a:xfrm>
            <a:custGeom>
              <a:avLst/>
              <a:gdLst>
                <a:gd name="T0" fmla="*/ 247 w 304"/>
                <a:gd name="T1" fmla="*/ 0 h 145"/>
                <a:gd name="T2" fmla="*/ 238 w 304"/>
                <a:gd name="T3" fmla="*/ 1 h 145"/>
                <a:gd name="T4" fmla="*/ 186 w 304"/>
                <a:gd name="T5" fmla="*/ 21 h 145"/>
                <a:gd name="T6" fmla="*/ 139 w 304"/>
                <a:gd name="T7" fmla="*/ 17 h 145"/>
                <a:gd name="T8" fmla="*/ 116 w 304"/>
                <a:gd name="T9" fmla="*/ 26 h 145"/>
                <a:gd name="T10" fmla="*/ 138 w 304"/>
                <a:gd name="T11" fmla="*/ 41 h 145"/>
                <a:gd name="T12" fmla="*/ 86 w 304"/>
                <a:gd name="T13" fmla="*/ 67 h 145"/>
                <a:gd name="T14" fmla="*/ 84 w 304"/>
                <a:gd name="T15" fmla="*/ 69 h 145"/>
                <a:gd name="T16" fmla="*/ 15 w 304"/>
                <a:gd name="T17" fmla="*/ 57 h 145"/>
                <a:gd name="T18" fmla="*/ 0 w 304"/>
                <a:gd name="T19" fmla="*/ 63 h 145"/>
                <a:gd name="T20" fmla="*/ 50 w 304"/>
                <a:gd name="T21" fmla="*/ 91 h 145"/>
                <a:gd name="T22" fmla="*/ 46 w 304"/>
                <a:gd name="T23" fmla="*/ 105 h 145"/>
                <a:gd name="T24" fmla="*/ 49 w 304"/>
                <a:gd name="T25" fmla="*/ 106 h 145"/>
                <a:gd name="T26" fmla="*/ 52 w 304"/>
                <a:gd name="T27" fmla="*/ 105 h 145"/>
                <a:gd name="T28" fmla="*/ 45 w 304"/>
                <a:gd name="T29" fmla="*/ 132 h 145"/>
                <a:gd name="T30" fmla="*/ 61 w 304"/>
                <a:gd name="T31" fmla="*/ 125 h 145"/>
                <a:gd name="T32" fmla="*/ 80 w 304"/>
                <a:gd name="T33" fmla="*/ 98 h 145"/>
                <a:gd name="T34" fmla="*/ 151 w 304"/>
                <a:gd name="T35" fmla="*/ 75 h 145"/>
                <a:gd name="T36" fmla="*/ 134 w 304"/>
                <a:gd name="T37" fmla="*/ 145 h 145"/>
                <a:gd name="T38" fmla="*/ 168 w 304"/>
                <a:gd name="T39" fmla="*/ 131 h 145"/>
                <a:gd name="T40" fmla="*/ 206 w 304"/>
                <a:gd name="T41" fmla="*/ 54 h 145"/>
                <a:gd name="T42" fmla="*/ 297 w 304"/>
                <a:gd name="T43" fmla="*/ 12 h 145"/>
                <a:gd name="T44" fmla="*/ 294 w 304"/>
                <a:gd name="T45" fmla="*/ 3 h 145"/>
                <a:gd name="T46" fmla="*/ 286 w 304"/>
                <a:gd name="T47" fmla="*/ 4 h 145"/>
                <a:gd name="T48" fmla="*/ 285 w 304"/>
                <a:gd name="T49" fmla="*/ 4 h 145"/>
                <a:gd name="T50" fmla="*/ 267 w 304"/>
                <a:gd name="T51" fmla="*/ 2 h 145"/>
                <a:gd name="T52" fmla="*/ 247 w 304"/>
                <a:gd name="T5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145">
                  <a:moveTo>
                    <a:pt x="247" y="0"/>
                  </a:moveTo>
                  <a:cubicBezTo>
                    <a:pt x="245" y="0"/>
                    <a:pt x="242" y="0"/>
                    <a:pt x="238" y="1"/>
                  </a:cubicBezTo>
                  <a:cubicBezTo>
                    <a:pt x="220" y="6"/>
                    <a:pt x="204" y="14"/>
                    <a:pt x="186" y="21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19" y="50"/>
                    <a:pt x="105" y="57"/>
                    <a:pt x="86" y="67"/>
                  </a:cubicBezTo>
                  <a:cubicBezTo>
                    <a:pt x="86" y="68"/>
                    <a:pt x="85" y="68"/>
                    <a:pt x="84" y="69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3" y="97"/>
                    <a:pt x="40" y="104"/>
                    <a:pt x="46" y="105"/>
                  </a:cubicBezTo>
                  <a:cubicBezTo>
                    <a:pt x="48" y="105"/>
                    <a:pt x="48" y="106"/>
                    <a:pt x="49" y="106"/>
                  </a:cubicBezTo>
                  <a:cubicBezTo>
                    <a:pt x="50" y="106"/>
                    <a:pt x="51" y="105"/>
                    <a:pt x="52" y="105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104" y="91"/>
                    <a:pt x="128" y="83"/>
                    <a:pt x="151" y="7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37" y="42"/>
                    <a:pt x="267" y="28"/>
                    <a:pt x="297" y="12"/>
                  </a:cubicBezTo>
                  <a:cubicBezTo>
                    <a:pt x="302" y="9"/>
                    <a:pt x="304" y="3"/>
                    <a:pt x="294" y="3"/>
                  </a:cubicBezTo>
                  <a:cubicBezTo>
                    <a:pt x="291" y="3"/>
                    <a:pt x="289" y="4"/>
                    <a:pt x="286" y="4"/>
                  </a:cubicBezTo>
                  <a:cubicBezTo>
                    <a:pt x="286" y="4"/>
                    <a:pt x="285" y="4"/>
                    <a:pt x="285" y="4"/>
                  </a:cubicBezTo>
                  <a:cubicBezTo>
                    <a:pt x="280" y="4"/>
                    <a:pt x="270" y="2"/>
                    <a:pt x="267" y="2"/>
                  </a:cubicBezTo>
                  <a:cubicBezTo>
                    <a:pt x="257" y="1"/>
                    <a:pt x="253" y="0"/>
                    <a:pt x="2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376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close/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377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378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379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380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381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382"/>
            <p:cNvSpPr>
              <a:spLocks/>
            </p:cNvSpPr>
            <p:nvPr/>
          </p:nvSpPr>
          <p:spPr bwMode="auto">
            <a:xfrm>
              <a:off x="8140700" y="5305425"/>
              <a:ext cx="60325" cy="14288"/>
            </a:xfrm>
            <a:custGeom>
              <a:avLst/>
              <a:gdLst>
                <a:gd name="T0" fmla="*/ 13 w 16"/>
                <a:gd name="T1" fmla="*/ 0 h 4"/>
                <a:gd name="T2" fmla="*/ 2 w 16"/>
                <a:gd name="T3" fmla="*/ 0 h 4"/>
                <a:gd name="T4" fmla="*/ 0 w 16"/>
                <a:gd name="T5" fmla="*/ 2 h 4"/>
                <a:gd name="T6" fmla="*/ 2 w 16"/>
                <a:gd name="T7" fmla="*/ 4 h 4"/>
                <a:gd name="T8" fmla="*/ 13 w 16"/>
                <a:gd name="T9" fmla="*/ 4 h 4"/>
                <a:gd name="T10" fmla="*/ 16 w 16"/>
                <a:gd name="T11" fmla="*/ 2 h 4"/>
                <a:gd name="T12" fmla="*/ 13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383"/>
            <p:cNvSpPr>
              <a:spLocks noEditPoints="1"/>
            </p:cNvSpPr>
            <p:nvPr/>
          </p:nvSpPr>
          <p:spPr bwMode="auto">
            <a:xfrm>
              <a:off x="8110538" y="5289550"/>
              <a:ext cx="373062" cy="285750"/>
            </a:xfrm>
            <a:custGeom>
              <a:avLst/>
              <a:gdLst>
                <a:gd name="T0" fmla="*/ 50 w 99"/>
                <a:gd name="T1" fmla="*/ 70 h 76"/>
                <a:gd name="T2" fmla="*/ 22 w 99"/>
                <a:gd name="T3" fmla="*/ 42 h 76"/>
                <a:gd name="T4" fmla="*/ 50 w 99"/>
                <a:gd name="T5" fmla="*/ 14 h 76"/>
                <a:gd name="T6" fmla="*/ 77 w 99"/>
                <a:gd name="T7" fmla="*/ 42 h 76"/>
                <a:gd name="T8" fmla="*/ 50 w 99"/>
                <a:gd name="T9" fmla="*/ 70 h 76"/>
                <a:gd name="T10" fmla="*/ 63 w 99"/>
                <a:gd name="T11" fmla="*/ 0 h 76"/>
                <a:gd name="T12" fmla="*/ 36 w 99"/>
                <a:gd name="T13" fmla="*/ 0 h 76"/>
                <a:gd name="T14" fmla="*/ 32 w 99"/>
                <a:gd name="T15" fmla="*/ 1 h 76"/>
                <a:gd name="T16" fmla="*/ 30 w 99"/>
                <a:gd name="T17" fmla="*/ 7 h 76"/>
                <a:gd name="T18" fmla="*/ 30 w 99"/>
                <a:gd name="T19" fmla="*/ 8 h 76"/>
                <a:gd name="T20" fmla="*/ 27 w 99"/>
                <a:gd name="T21" fmla="*/ 9 h 76"/>
                <a:gd name="T22" fmla="*/ 3 w 99"/>
                <a:gd name="T23" fmla="*/ 9 h 76"/>
                <a:gd name="T24" fmla="*/ 0 w 99"/>
                <a:gd name="T25" fmla="*/ 11 h 76"/>
                <a:gd name="T26" fmla="*/ 0 w 99"/>
                <a:gd name="T27" fmla="*/ 73 h 76"/>
                <a:gd name="T28" fmla="*/ 3 w 99"/>
                <a:gd name="T29" fmla="*/ 76 h 76"/>
                <a:gd name="T30" fmla="*/ 97 w 99"/>
                <a:gd name="T31" fmla="*/ 76 h 76"/>
                <a:gd name="T32" fmla="*/ 99 w 99"/>
                <a:gd name="T33" fmla="*/ 73 h 76"/>
                <a:gd name="T34" fmla="*/ 99 w 99"/>
                <a:gd name="T35" fmla="*/ 11 h 76"/>
                <a:gd name="T36" fmla="*/ 97 w 99"/>
                <a:gd name="T37" fmla="*/ 9 h 76"/>
                <a:gd name="T38" fmla="*/ 72 w 99"/>
                <a:gd name="T39" fmla="*/ 9 h 76"/>
                <a:gd name="T40" fmla="*/ 70 w 99"/>
                <a:gd name="T41" fmla="*/ 8 h 76"/>
                <a:gd name="T42" fmla="*/ 70 w 99"/>
                <a:gd name="T43" fmla="*/ 7 h 76"/>
                <a:gd name="T44" fmla="*/ 67 w 99"/>
                <a:gd name="T45" fmla="*/ 1 h 76"/>
                <a:gd name="T46" fmla="*/ 63 w 99"/>
                <a:gd name="T4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" h="76">
                  <a:moveTo>
                    <a:pt x="50" y="70"/>
                  </a:moveTo>
                  <a:cubicBezTo>
                    <a:pt x="34" y="70"/>
                    <a:pt x="22" y="58"/>
                    <a:pt x="22" y="42"/>
                  </a:cubicBezTo>
                  <a:cubicBezTo>
                    <a:pt x="22" y="27"/>
                    <a:pt x="34" y="14"/>
                    <a:pt x="50" y="14"/>
                  </a:cubicBezTo>
                  <a:cubicBezTo>
                    <a:pt x="65" y="14"/>
                    <a:pt x="77" y="27"/>
                    <a:pt x="77" y="42"/>
                  </a:cubicBezTo>
                  <a:cubicBezTo>
                    <a:pt x="77" y="58"/>
                    <a:pt x="65" y="70"/>
                    <a:pt x="50" y="70"/>
                  </a:cubicBezTo>
                  <a:moveTo>
                    <a:pt x="63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3" y="0"/>
                    <a:pt x="32" y="1"/>
                  </a:cubicBezTo>
                  <a:cubicBezTo>
                    <a:pt x="32" y="1"/>
                    <a:pt x="30" y="3"/>
                    <a:pt x="30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29" y="9"/>
                    <a:pt x="2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3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9" y="75"/>
                    <a:pt x="99" y="73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0"/>
                    <a:pt x="98" y="9"/>
                    <a:pt x="97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9"/>
                    <a:pt x="70" y="8"/>
                    <a:pt x="70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0" y="3"/>
                    <a:pt x="67" y="1"/>
                    <a:pt x="67" y="1"/>
                  </a:cubicBezTo>
                  <a:cubicBezTo>
                    <a:pt x="66" y="0"/>
                    <a:pt x="64" y="0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Rectangle 384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Rectangle 385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Rectangle 386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Rectangle 387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Rectangle 388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Rectangle 389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Rectangle 390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Rectangle 391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Rectangle 392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Rectangle 393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Rectangle 394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Rectangle 395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396"/>
            <p:cNvSpPr>
              <a:spLocks noEditPoints="1"/>
            </p:cNvSpPr>
            <p:nvPr/>
          </p:nvSpPr>
          <p:spPr bwMode="auto">
            <a:xfrm>
              <a:off x="9344025" y="4635500"/>
              <a:ext cx="258762" cy="198438"/>
            </a:xfrm>
            <a:custGeom>
              <a:avLst/>
              <a:gdLst>
                <a:gd name="T0" fmla="*/ 6 w 69"/>
                <a:gd name="T1" fmla="*/ 42 h 53"/>
                <a:gd name="T2" fmla="*/ 5 w 69"/>
                <a:gd name="T3" fmla="*/ 40 h 53"/>
                <a:gd name="T4" fmla="*/ 5 w 69"/>
                <a:gd name="T5" fmla="*/ 5 h 53"/>
                <a:gd name="T6" fmla="*/ 6 w 69"/>
                <a:gd name="T7" fmla="*/ 4 h 53"/>
                <a:gd name="T8" fmla="*/ 63 w 69"/>
                <a:gd name="T9" fmla="*/ 4 h 53"/>
                <a:gd name="T10" fmla="*/ 64 w 69"/>
                <a:gd name="T11" fmla="*/ 5 h 53"/>
                <a:gd name="T12" fmla="*/ 64 w 69"/>
                <a:gd name="T13" fmla="*/ 40 h 53"/>
                <a:gd name="T14" fmla="*/ 63 w 69"/>
                <a:gd name="T15" fmla="*/ 42 h 53"/>
                <a:gd name="T16" fmla="*/ 6 w 69"/>
                <a:gd name="T17" fmla="*/ 42 h 53"/>
                <a:gd name="T18" fmla="*/ 67 w 69"/>
                <a:gd name="T19" fmla="*/ 0 h 53"/>
                <a:gd name="T20" fmla="*/ 2 w 69"/>
                <a:gd name="T21" fmla="*/ 0 h 53"/>
                <a:gd name="T22" fmla="*/ 0 w 69"/>
                <a:gd name="T23" fmla="*/ 1 h 53"/>
                <a:gd name="T24" fmla="*/ 0 w 69"/>
                <a:gd name="T25" fmla="*/ 51 h 53"/>
                <a:gd name="T26" fmla="*/ 2 w 69"/>
                <a:gd name="T27" fmla="*/ 53 h 53"/>
                <a:gd name="T28" fmla="*/ 67 w 69"/>
                <a:gd name="T29" fmla="*/ 53 h 53"/>
                <a:gd name="T30" fmla="*/ 69 w 69"/>
                <a:gd name="T31" fmla="*/ 51 h 53"/>
                <a:gd name="T32" fmla="*/ 69 w 69"/>
                <a:gd name="T33" fmla="*/ 1 h 53"/>
                <a:gd name="T34" fmla="*/ 67 w 69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53">
                  <a:moveTo>
                    <a:pt x="6" y="42"/>
                  </a:moveTo>
                  <a:cubicBezTo>
                    <a:pt x="5" y="42"/>
                    <a:pt x="5" y="41"/>
                    <a:pt x="5" y="4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4" y="4"/>
                    <a:pt x="64" y="5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1"/>
                    <a:pt x="63" y="42"/>
                    <a:pt x="63" y="42"/>
                  </a:cubicBezTo>
                  <a:cubicBezTo>
                    <a:pt x="6" y="42"/>
                    <a:pt x="6" y="42"/>
                    <a:pt x="6" y="42"/>
                  </a:cubicBezTo>
                  <a:moveTo>
                    <a:pt x="6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1" y="53"/>
                    <a:pt x="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2"/>
                    <a:pt x="69" y="5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397"/>
            <p:cNvSpPr>
              <a:spLocks/>
            </p:cNvSpPr>
            <p:nvPr/>
          </p:nvSpPr>
          <p:spPr bwMode="auto">
            <a:xfrm>
              <a:off x="9418638" y="4841875"/>
              <a:ext cx="104775" cy="22225"/>
            </a:xfrm>
            <a:custGeom>
              <a:avLst/>
              <a:gdLst>
                <a:gd name="T0" fmla="*/ 22 w 28"/>
                <a:gd name="T1" fmla="*/ 0 h 6"/>
                <a:gd name="T2" fmla="*/ 7 w 28"/>
                <a:gd name="T3" fmla="*/ 0 h 6"/>
                <a:gd name="T4" fmla="*/ 4 w 28"/>
                <a:gd name="T5" fmla="*/ 1 h 6"/>
                <a:gd name="T6" fmla="*/ 1 w 28"/>
                <a:gd name="T7" fmla="*/ 5 h 6"/>
                <a:gd name="T8" fmla="*/ 2 w 28"/>
                <a:gd name="T9" fmla="*/ 6 h 6"/>
                <a:gd name="T10" fmla="*/ 27 w 28"/>
                <a:gd name="T11" fmla="*/ 6 h 6"/>
                <a:gd name="T12" fmla="*/ 28 w 28"/>
                <a:gd name="T13" fmla="*/ 5 h 6"/>
                <a:gd name="T14" fmla="*/ 25 w 28"/>
                <a:gd name="T15" fmla="*/ 1 h 6"/>
                <a:gd name="T16" fmla="*/ 22 w 2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">
                  <a:moveTo>
                    <a:pt x="2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398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399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400"/>
            <p:cNvSpPr>
              <a:spLocks noEditPoints="1"/>
            </p:cNvSpPr>
            <p:nvPr/>
          </p:nvSpPr>
          <p:spPr bwMode="auto">
            <a:xfrm>
              <a:off x="9410700" y="4660900"/>
              <a:ext cx="15875" cy="30163"/>
            </a:xfrm>
            <a:custGeom>
              <a:avLst/>
              <a:gdLst>
                <a:gd name="T0" fmla="*/ 2 w 4"/>
                <a:gd name="T1" fmla="*/ 3 h 8"/>
                <a:gd name="T2" fmla="*/ 2 w 4"/>
                <a:gd name="T3" fmla="*/ 3 h 8"/>
                <a:gd name="T4" fmla="*/ 2 w 4"/>
                <a:gd name="T5" fmla="*/ 1 h 8"/>
                <a:gd name="T6" fmla="*/ 3 w 4"/>
                <a:gd name="T7" fmla="*/ 1 h 8"/>
                <a:gd name="T8" fmla="*/ 3 w 4"/>
                <a:gd name="T9" fmla="*/ 2 h 8"/>
                <a:gd name="T10" fmla="*/ 3 w 4"/>
                <a:gd name="T11" fmla="*/ 2 h 8"/>
                <a:gd name="T12" fmla="*/ 3 w 4"/>
                <a:gd name="T13" fmla="*/ 3 h 8"/>
                <a:gd name="T14" fmla="*/ 3 w 4"/>
                <a:gd name="T15" fmla="*/ 3 h 8"/>
                <a:gd name="T16" fmla="*/ 2 w 4"/>
                <a:gd name="T17" fmla="*/ 3 h 8"/>
                <a:gd name="T18" fmla="*/ 2 w 4"/>
                <a:gd name="T19" fmla="*/ 3 h 8"/>
                <a:gd name="T20" fmla="*/ 2 w 4"/>
                <a:gd name="T21" fmla="*/ 0 h 8"/>
                <a:gd name="T22" fmla="*/ 0 w 4"/>
                <a:gd name="T23" fmla="*/ 0 h 8"/>
                <a:gd name="T24" fmla="*/ 0 w 4"/>
                <a:gd name="T25" fmla="*/ 0 h 8"/>
                <a:gd name="T26" fmla="*/ 0 w 4"/>
                <a:gd name="T27" fmla="*/ 8 h 8"/>
                <a:gd name="T28" fmla="*/ 0 w 4"/>
                <a:gd name="T29" fmla="*/ 8 h 8"/>
                <a:gd name="T30" fmla="*/ 2 w 4"/>
                <a:gd name="T31" fmla="*/ 8 h 8"/>
                <a:gd name="T32" fmla="*/ 2 w 4"/>
                <a:gd name="T33" fmla="*/ 8 h 8"/>
                <a:gd name="T34" fmla="*/ 2 w 4"/>
                <a:gd name="T35" fmla="*/ 5 h 8"/>
                <a:gd name="T36" fmla="*/ 2 w 4"/>
                <a:gd name="T37" fmla="*/ 5 h 8"/>
                <a:gd name="T38" fmla="*/ 3 w 4"/>
                <a:gd name="T39" fmla="*/ 5 h 8"/>
                <a:gd name="T40" fmla="*/ 4 w 4"/>
                <a:gd name="T41" fmla="*/ 5 h 8"/>
                <a:gd name="T42" fmla="*/ 4 w 4"/>
                <a:gd name="T43" fmla="*/ 4 h 8"/>
                <a:gd name="T44" fmla="*/ 4 w 4"/>
                <a:gd name="T45" fmla="*/ 3 h 8"/>
                <a:gd name="T46" fmla="*/ 4 w 4"/>
                <a:gd name="T47" fmla="*/ 3 h 8"/>
                <a:gd name="T48" fmla="*/ 4 w 4"/>
                <a:gd name="T49" fmla="*/ 2 h 8"/>
                <a:gd name="T50" fmla="*/ 4 w 4"/>
                <a:gd name="T51" fmla="*/ 1 h 8"/>
                <a:gd name="T52" fmla="*/ 4 w 4"/>
                <a:gd name="T53" fmla="*/ 0 h 8"/>
                <a:gd name="T54" fmla="*/ 3 w 4"/>
                <a:gd name="T55" fmla="*/ 0 h 8"/>
                <a:gd name="T56" fmla="*/ 2 w 4"/>
                <a:gd name="T57" fmla="*/ 0 h 8"/>
                <a:gd name="T58" fmla="*/ 2 w 4"/>
                <a:gd name="T5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401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402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403"/>
            <p:cNvSpPr>
              <a:spLocks/>
            </p:cNvSpPr>
            <p:nvPr/>
          </p:nvSpPr>
          <p:spPr bwMode="auto">
            <a:xfrm>
              <a:off x="6011863" y="2652713"/>
              <a:ext cx="393700" cy="488950"/>
            </a:xfrm>
            <a:custGeom>
              <a:avLst/>
              <a:gdLst>
                <a:gd name="T0" fmla="*/ 9 w 105"/>
                <a:gd name="T1" fmla="*/ 0 h 130"/>
                <a:gd name="T2" fmla="*/ 3 w 105"/>
                <a:gd name="T3" fmla="*/ 3 h 130"/>
                <a:gd name="T4" fmla="*/ 2 w 105"/>
                <a:gd name="T5" fmla="*/ 12 h 130"/>
                <a:gd name="T6" fmla="*/ 8 w 105"/>
                <a:gd name="T7" fmla="*/ 21 h 130"/>
                <a:gd name="T8" fmla="*/ 15 w 105"/>
                <a:gd name="T9" fmla="*/ 28 h 130"/>
                <a:gd name="T10" fmla="*/ 31 w 105"/>
                <a:gd name="T11" fmla="*/ 45 h 130"/>
                <a:gd name="T12" fmla="*/ 36 w 105"/>
                <a:gd name="T13" fmla="*/ 51 h 130"/>
                <a:gd name="T14" fmla="*/ 34 w 105"/>
                <a:gd name="T15" fmla="*/ 51 h 130"/>
                <a:gd name="T16" fmla="*/ 31 w 105"/>
                <a:gd name="T17" fmla="*/ 51 h 130"/>
                <a:gd name="T18" fmla="*/ 27 w 105"/>
                <a:gd name="T19" fmla="*/ 54 h 130"/>
                <a:gd name="T20" fmla="*/ 24 w 105"/>
                <a:gd name="T21" fmla="*/ 59 h 130"/>
                <a:gd name="T22" fmla="*/ 26 w 105"/>
                <a:gd name="T23" fmla="*/ 66 h 130"/>
                <a:gd name="T24" fmla="*/ 22 w 105"/>
                <a:gd name="T25" fmla="*/ 69 h 130"/>
                <a:gd name="T26" fmla="*/ 19 w 105"/>
                <a:gd name="T27" fmla="*/ 75 h 130"/>
                <a:gd name="T28" fmla="*/ 22 w 105"/>
                <a:gd name="T29" fmla="*/ 83 h 130"/>
                <a:gd name="T30" fmla="*/ 21 w 105"/>
                <a:gd name="T31" fmla="*/ 84 h 130"/>
                <a:gd name="T32" fmla="*/ 22 w 105"/>
                <a:gd name="T33" fmla="*/ 97 h 130"/>
                <a:gd name="T34" fmla="*/ 25 w 105"/>
                <a:gd name="T35" fmla="*/ 102 h 130"/>
                <a:gd name="T36" fmla="*/ 36 w 105"/>
                <a:gd name="T37" fmla="*/ 113 h 130"/>
                <a:gd name="T38" fmla="*/ 41 w 105"/>
                <a:gd name="T39" fmla="*/ 117 h 130"/>
                <a:gd name="T40" fmla="*/ 62 w 105"/>
                <a:gd name="T41" fmla="*/ 120 h 130"/>
                <a:gd name="T42" fmla="*/ 70 w 105"/>
                <a:gd name="T43" fmla="*/ 124 h 130"/>
                <a:gd name="T44" fmla="*/ 76 w 105"/>
                <a:gd name="T45" fmla="*/ 130 h 130"/>
                <a:gd name="T46" fmla="*/ 94 w 105"/>
                <a:gd name="T47" fmla="*/ 118 h 130"/>
                <a:gd name="T48" fmla="*/ 104 w 105"/>
                <a:gd name="T49" fmla="*/ 103 h 130"/>
                <a:gd name="T50" fmla="*/ 103 w 105"/>
                <a:gd name="T51" fmla="*/ 95 h 130"/>
                <a:gd name="T52" fmla="*/ 92 w 105"/>
                <a:gd name="T53" fmla="*/ 85 h 130"/>
                <a:gd name="T54" fmla="*/ 81 w 105"/>
                <a:gd name="T55" fmla="*/ 59 h 130"/>
                <a:gd name="T56" fmla="*/ 75 w 105"/>
                <a:gd name="T57" fmla="*/ 51 h 130"/>
                <a:gd name="T58" fmla="*/ 62 w 105"/>
                <a:gd name="T59" fmla="*/ 41 h 130"/>
                <a:gd name="T60" fmla="*/ 56 w 105"/>
                <a:gd name="T61" fmla="*/ 37 h 130"/>
                <a:gd name="T62" fmla="*/ 50 w 105"/>
                <a:gd name="T63" fmla="*/ 34 h 130"/>
                <a:gd name="T64" fmla="*/ 27 w 105"/>
                <a:gd name="T65" fmla="*/ 12 h 130"/>
                <a:gd name="T66" fmla="*/ 13 w 105"/>
                <a:gd name="T67" fmla="*/ 0 h 130"/>
                <a:gd name="T68" fmla="*/ 9 w 105"/>
                <a:gd name="T6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30">
                  <a:moveTo>
                    <a:pt x="9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8"/>
                    <a:pt x="2" y="12"/>
                  </a:cubicBezTo>
                  <a:cubicBezTo>
                    <a:pt x="3" y="15"/>
                    <a:pt x="8" y="21"/>
                    <a:pt x="8" y="21"/>
                  </a:cubicBezTo>
                  <a:cubicBezTo>
                    <a:pt x="10" y="23"/>
                    <a:pt x="13" y="26"/>
                    <a:pt x="15" y="28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3" y="47"/>
                    <a:pt x="35" y="50"/>
                    <a:pt x="36" y="51"/>
                  </a:cubicBezTo>
                  <a:cubicBezTo>
                    <a:pt x="35" y="51"/>
                    <a:pt x="34" y="51"/>
                    <a:pt x="34" y="51"/>
                  </a:cubicBezTo>
                  <a:cubicBezTo>
                    <a:pt x="33" y="51"/>
                    <a:pt x="32" y="51"/>
                    <a:pt x="31" y="51"/>
                  </a:cubicBezTo>
                  <a:cubicBezTo>
                    <a:pt x="30" y="52"/>
                    <a:pt x="28" y="53"/>
                    <a:pt x="27" y="54"/>
                  </a:cubicBezTo>
                  <a:cubicBezTo>
                    <a:pt x="25" y="55"/>
                    <a:pt x="25" y="57"/>
                    <a:pt x="24" y="59"/>
                  </a:cubicBezTo>
                  <a:cubicBezTo>
                    <a:pt x="24" y="61"/>
                    <a:pt x="25" y="64"/>
                    <a:pt x="26" y="66"/>
                  </a:cubicBezTo>
                  <a:cubicBezTo>
                    <a:pt x="24" y="67"/>
                    <a:pt x="23" y="68"/>
                    <a:pt x="22" y="69"/>
                  </a:cubicBezTo>
                  <a:cubicBezTo>
                    <a:pt x="20" y="71"/>
                    <a:pt x="19" y="73"/>
                    <a:pt x="19" y="75"/>
                  </a:cubicBezTo>
                  <a:cubicBezTo>
                    <a:pt x="19" y="78"/>
                    <a:pt x="20" y="80"/>
                    <a:pt x="22" y="83"/>
                  </a:cubicBezTo>
                  <a:cubicBezTo>
                    <a:pt x="22" y="84"/>
                    <a:pt x="22" y="84"/>
                    <a:pt x="21" y="84"/>
                  </a:cubicBezTo>
                  <a:cubicBezTo>
                    <a:pt x="17" y="89"/>
                    <a:pt x="22" y="97"/>
                    <a:pt x="22" y="97"/>
                  </a:cubicBezTo>
                  <a:cubicBezTo>
                    <a:pt x="23" y="99"/>
                    <a:pt x="25" y="101"/>
                    <a:pt x="25" y="102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7" y="114"/>
                    <a:pt x="38" y="115"/>
                    <a:pt x="41" y="117"/>
                  </a:cubicBezTo>
                  <a:cubicBezTo>
                    <a:pt x="47" y="120"/>
                    <a:pt x="62" y="120"/>
                    <a:pt x="62" y="120"/>
                  </a:cubicBezTo>
                  <a:cubicBezTo>
                    <a:pt x="64" y="120"/>
                    <a:pt x="68" y="122"/>
                    <a:pt x="70" y="12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83" y="127"/>
                    <a:pt x="89" y="123"/>
                    <a:pt x="94" y="118"/>
                  </a:cubicBezTo>
                  <a:cubicBezTo>
                    <a:pt x="99" y="112"/>
                    <a:pt x="104" y="103"/>
                    <a:pt x="104" y="103"/>
                  </a:cubicBezTo>
                  <a:cubicBezTo>
                    <a:pt x="105" y="101"/>
                    <a:pt x="105" y="97"/>
                    <a:pt x="103" y="9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89" y="75"/>
                    <a:pt x="81" y="59"/>
                    <a:pt x="81" y="59"/>
                  </a:cubicBezTo>
                  <a:cubicBezTo>
                    <a:pt x="79" y="56"/>
                    <a:pt x="77" y="53"/>
                    <a:pt x="75" y="5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0" y="39"/>
                    <a:pt x="57" y="38"/>
                    <a:pt x="56" y="37"/>
                  </a:cubicBezTo>
                  <a:cubicBezTo>
                    <a:pt x="55" y="37"/>
                    <a:pt x="52" y="36"/>
                    <a:pt x="50" y="3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5"/>
                    <a:pt x="16" y="2"/>
                    <a:pt x="13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404"/>
            <p:cNvSpPr>
              <a:spLocks noEditPoints="1"/>
            </p:cNvSpPr>
            <p:nvPr/>
          </p:nvSpPr>
          <p:spPr bwMode="auto">
            <a:xfrm>
              <a:off x="8869363" y="2971800"/>
              <a:ext cx="549275" cy="312738"/>
            </a:xfrm>
            <a:custGeom>
              <a:avLst/>
              <a:gdLst>
                <a:gd name="T0" fmla="*/ 98 w 146"/>
                <a:gd name="T1" fmla="*/ 56 h 83"/>
                <a:gd name="T2" fmla="*/ 115 w 146"/>
                <a:gd name="T3" fmla="*/ 53 h 83"/>
                <a:gd name="T4" fmla="*/ 98 w 146"/>
                <a:gd name="T5" fmla="*/ 58 h 83"/>
                <a:gd name="T6" fmla="*/ 6 w 146"/>
                <a:gd name="T7" fmla="*/ 56 h 83"/>
                <a:gd name="T8" fmla="*/ 40 w 146"/>
                <a:gd name="T9" fmla="*/ 39 h 83"/>
                <a:gd name="T10" fmla="*/ 27 w 146"/>
                <a:gd name="T11" fmla="*/ 51 h 83"/>
                <a:gd name="T12" fmla="*/ 27 w 146"/>
                <a:gd name="T13" fmla="*/ 60 h 83"/>
                <a:gd name="T14" fmla="*/ 43 w 146"/>
                <a:gd name="T15" fmla="*/ 41 h 83"/>
                <a:gd name="T16" fmla="*/ 27 w 146"/>
                <a:gd name="T17" fmla="*/ 77 h 83"/>
                <a:gd name="T18" fmla="*/ 108 w 146"/>
                <a:gd name="T19" fmla="*/ 38 h 83"/>
                <a:gd name="T20" fmla="*/ 140 w 146"/>
                <a:gd name="T21" fmla="*/ 56 h 83"/>
                <a:gd name="T22" fmla="*/ 99 w 146"/>
                <a:gd name="T23" fmla="*/ 61 h 83"/>
                <a:gd name="T24" fmla="*/ 119 w 146"/>
                <a:gd name="T25" fmla="*/ 61 h 83"/>
                <a:gd name="T26" fmla="*/ 119 w 146"/>
                <a:gd name="T27" fmla="*/ 51 h 83"/>
                <a:gd name="T28" fmla="*/ 86 w 146"/>
                <a:gd name="T29" fmla="*/ 60 h 83"/>
                <a:gd name="T30" fmla="*/ 92 w 146"/>
                <a:gd name="T31" fmla="*/ 26 h 83"/>
                <a:gd name="T32" fmla="*/ 92 w 146"/>
                <a:gd name="T33" fmla="*/ 56 h 83"/>
                <a:gd name="T34" fmla="*/ 86 w 146"/>
                <a:gd name="T35" fmla="*/ 60 h 83"/>
                <a:gd name="T36" fmla="*/ 48 w 146"/>
                <a:gd name="T37" fmla="*/ 25 h 83"/>
                <a:gd name="T38" fmla="*/ 89 w 146"/>
                <a:gd name="T39" fmla="*/ 25 h 83"/>
                <a:gd name="T40" fmla="*/ 79 w 146"/>
                <a:gd name="T41" fmla="*/ 55 h 83"/>
                <a:gd name="T42" fmla="*/ 76 w 146"/>
                <a:gd name="T43" fmla="*/ 50 h 83"/>
                <a:gd name="T44" fmla="*/ 79 w 146"/>
                <a:gd name="T45" fmla="*/ 48 h 83"/>
                <a:gd name="T46" fmla="*/ 78 w 146"/>
                <a:gd name="T47" fmla="*/ 47 h 83"/>
                <a:gd name="T48" fmla="*/ 71 w 146"/>
                <a:gd name="T49" fmla="*/ 50 h 83"/>
                <a:gd name="T50" fmla="*/ 72 w 146"/>
                <a:gd name="T51" fmla="*/ 51 h 83"/>
                <a:gd name="T52" fmla="*/ 74 w 146"/>
                <a:gd name="T53" fmla="*/ 51 h 83"/>
                <a:gd name="T54" fmla="*/ 75 w 146"/>
                <a:gd name="T55" fmla="*/ 55 h 83"/>
                <a:gd name="T56" fmla="*/ 50 w 146"/>
                <a:gd name="T57" fmla="*/ 0 h 83"/>
                <a:gd name="T58" fmla="*/ 47 w 146"/>
                <a:gd name="T59" fmla="*/ 7 h 83"/>
                <a:gd name="T60" fmla="*/ 42 w 146"/>
                <a:gd name="T61" fmla="*/ 32 h 83"/>
                <a:gd name="T62" fmla="*/ 0 w 146"/>
                <a:gd name="T63" fmla="*/ 56 h 83"/>
                <a:gd name="T64" fmla="*/ 55 w 146"/>
                <a:gd name="T65" fmla="*/ 56 h 83"/>
                <a:gd name="T66" fmla="*/ 47 w 146"/>
                <a:gd name="T67" fmla="*/ 29 h 83"/>
                <a:gd name="T68" fmla="*/ 71 w 146"/>
                <a:gd name="T69" fmla="*/ 62 h 83"/>
                <a:gd name="T70" fmla="*/ 80 w 146"/>
                <a:gd name="T71" fmla="*/ 76 h 83"/>
                <a:gd name="T72" fmla="*/ 77 w 146"/>
                <a:gd name="T73" fmla="*/ 78 h 83"/>
                <a:gd name="T74" fmla="*/ 79 w 146"/>
                <a:gd name="T75" fmla="*/ 79 h 83"/>
                <a:gd name="T76" fmla="*/ 85 w 146"/>
                <a:gd name="T77" fmla="*/ 77 h 83"/>
                <a:gd name="T78" fmla="*/ 84 w 146"/>
                <a:gd name="T79" fmla="*/ 76 h 83"/>
                <a:gd name="T80" fmla="*/ 81 w 146"/>
                <a:gd name="T81" fmla="*/ 70 h 83"/>
                <a:gd name="T82" fmla="*/ 93 w 146"/>
                <a:gd name="T83" fmla="*/ 63 h 83"/>
                <a:gd name="T84" fmla="*/ 146 w 146"/>
                <a:gd name="T85" fmla="*/ 56 h 83"/>
                <a:gd name="T86" fmla="*/ 104 w 146"/>
                <a:gd name="T87" fmla="*/ 33 h 83"/>
                <a:gd name="T88" fmla="*/ 94 w 146"/>
                <a:gd name="T89" fmla="*/ 21 h 83"/>
                <a:gd name="T90" fmla="*/ 100 w 146"/>
                <a:gd name="T91" fmla="*/ 18 h 83"/>
                <a:gd name="T92" fmla="*/ 105 w 146"/>
                <a:gd name="T93" fmla="*/ 18 h 83"/>
                <a:gd name="T94" fmla="*/ 106 w 146"/>
                <a:gd name="T95" fmla="*/ 11 h 83"/>
                <a:gd name="T96" fmla="*/ 93 w 146"/>
                <a:gd name="T97" fmla="*/ 12 h 83"/>
                <a:gd name="T98" fmla="*/ 82 w 146"/>
                <a:gd name="T99" fmla="*/ 12 h 83"/>
                <a:gd name="T100" fmla="*/ 83 w 146"/>
                <a:gd name="T101" fmla="*/ 16 h 83"/>
                <a:gd name="T102" fmla="*/ 90 w 146"/>
                <a:gd name="T103" fmla="*/ 21 h 83"/>
                <a:gd name="T104" fmla="*/ 52 w 146"/>
                <a:gd name="T105" fmla="*/ 13 h 83"/>
                <a:gd name="T106" fmla="*/ 51 w 146"/>
                <a:gd name="T107" fmla="*/ 6 h 83"/>
                <a:gd name="T108" fmla="*/ 52 w 146"/>
                <a:gd name="T109" fmla="*/ 4 h 83"/>
                <a:gd name="T110" fmla="*/ 65 w 146"/>
                <a:gd name="T111" fmla="*/ 4 h 83"/>
                <a:gd name="T112" fmla="*/ 64 w 146"/>
                <a:gd name="T113" fmla="*/ 0 h 83"/>
                <a:gd name="T114" fmla="*/ 58 w 146"/>
                <a:gd name="T115" fmla="*/ 2 h 83"/>
                <a:gd name="T116" fmla="*/ 50 w 146"/>
                <a:gd name="T1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6" h="83">
                  <a:moveTo>
                    <a:pt x="98" y="58"/>
                  </a:moveTo>
                  <a:cubicBezTo>
                    <a:pt x="98" y="57"/>
                    <a:pt x="98" y="56"/>
                    <a:pt x="98" y="56"/>
                  </a:cubicBezTo>
                  <a:cubicBezTo>
                    <a:pt x="98" y="50"/>
                    <a:pt x="101" y="44"/>
                    <a:pt x="105" y="40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4" y="54"/>
                    <a:pt x="114" y="54"/>
                  </a:cubicBezTo>
                  <a:cubicBezTo>
                    <a:pt x="98" y="58"/>
                    <a:pt x="98" y="58"/>
                    <a:pt x="98" y="58"/>
                  </a:cubicBezTo>
                  <a:moveTo>
                    <a:pt x="27" y="77"/>
                  </a:moveTo>
                  <a:cubicBezTo>
                    <a:pt x="16" y="77"/>
                    <a:pt x="6" y="67"/>
                    <a:pt x="6" y="56"/>
                  </a:cubicBezTo>
                  <a:cubicBezTo>
                    <a:pt x="6" y="44"/>
                    <a:pt x="16" y="35"/>
                    <a:pt x="27" y="35"/>
                  </a:cubicBezTo>
                  <a:cubicBezTo>
                    <a:pt x="32" y="35"/>
                    <a:pt x="36" y="36"/>
                    <a:pt x="40" y="39"/>
                  </a:cubicBezTo>
                  <a:cubicBezTo>
                    <a:pt x="38" y="47"/>
                    <a:pt x="33" y="50"/>
                    <a:pt x="30" y="52"/>
                  </a:cubicBezTo>
                  <a:cubicBezTo>
                    <a:pt x="29" y="52"/>
                    <a:pt x="28" y="51"/>
                    <a:pt x="27" y="51"/>
                  </a:cubicBezTo>
                  <a:cubicBezTo>
                    <a:pt x="25" y="51"/>
                    <a:pt x="23" y="53"/>
                    <a:pt x="23" y="56"/>
                  </a:cubicBezTo>
                  <a:cubicBezTo>
                    <a:pt x="23" y="58"/>
                    <a:pt x="25" y="60"/>
                    <a:pt x="27" y="60"/>
                  </a:cubicBezTo>
                  <a:cubicBezTo>
                    <a:pt x="30" y="60"/>
                    <a:pt x="31" y="58"/>
                    <a:pt x="32" y="56"/>
                  </a:cubicBezTo>
                  <a:cubicBezTo>
                    <a:pt x="35" y="54"/>
                    <a:pt x="40" y="50"/>
                    <a:pt x="43" y="41"/>
                  </a:cubicBezTo>
                  <a:cubicBezTo>
                    <a:pt x="46" y="45"/>
                    <a:pt x="49" y="50"/>
                    <a:pt x="49" y="56"/>
                  </a:cubicBezTo>
                  <a:cubicBezTo>
                    <a:pt x="49" y="67"/>
                    <a:pt x="39" y="77"/>
                    <a:pt x="27" y="77"/>
                  </a:cubicBezTo>
                  <a:moveTo>
                    <a:pt x="118" y="51"/>
                  </a:moveTo>
                  <a:cubicBezTo>
                    <a:pt x="108" y="38"/>
                    <a:pt x="108" y="38"/>
                    <a:pt x="108" y="38"/>
                  </a:cubicBezTo>
                  <a:cubicBezTo>
                    <a:pt x="111" y="36"/>
                    <a:pt x="115" y="35"/>
                    <a:pt x="119" y="35"/>
                  </a:cubicBezTo>
                  <a:cubicBezTo>
                    <a:pt x="131" y="35"/>
                    <a:pt x="140" y="44"/>
                    <a:pt x="140" y="56"/>
                  </a:cubicBezTo>
                  <a:cubicBezTo>
                    <a:pt x="140" y="67"/>
                    <a:pt x="131" y="77"/>
                    <a:pt x="119" y="77"/>
                  </a:cubicBezTo>
                  <a:cubicBezTo>
                    <a:pt x="109" y="77"/>
                    <a:pt x="101" y="70"/>
                    <a:pt x="99" y="61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6" y="60"/>
                    <a:pt x="117" y="61"/>
                    <a:pt x="119" y="61"/>
                  </a:cubicBezTo>
                  <a:cubicBezTo>
                    <a:pt x="122" y="61"/>
                    <a:pt x="124" y="58"/>
                    <a:pt x="124" y="56"/>
                  </a:cubicBezTo>
                  <a:cubicBezTo>
                    <a:pt x="124" y="53"/>
                    <a:pt x="122" y="51"/>
                    <a:pt x="119" y="51"/>
                  </a:cubicBezTo>
                  <a:cubicBezTo>
                    <a:pt x="119" y="51"/>
                    <a:pt x="118" y="51"/>
                    <a:pt x="118" y="51"/>
                  </a:cubicBezTo>
                  <a:moveTo>
                    <a:pt x="86" y="60"/>
                  </a:moveTo>
                  <a:cubicBezTo>
                    <a:pt x="85" y="58"/>
                    <a:pt x="84" y="57"/>
                    <a:pt x="83" y="5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95" y="41"/>
                    <a:pt x="92" y="48"/>
                    <a:pt x="92" y="56"/>
                  </a:cubicBezTo>
                  <a:cubicBezTo>
                    <a:pt x="92" y="57"/>
                    <a:pt x="92" y="58"/>
                    <a:pt x="92" y="59"/>
                  </a:cubicBezTo>
                  <a:cubicBezTo>
                    <a:pt x="86" y="60"/>
                    <a:pt x="86" y="60"/>
                    <a:pt x="86" y="60"/>
                  </a:cubicBezTo>
                  <a:moveTo>
                    <a:pt x="75" y="56"/>
                  </a:move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3"/>
                    <a:pt x="77" y="51"/>
                    <a:pt x="76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49"/>
                    <a:pt x="79" y="48"/>
                  </a:cubicBezTo>
                  <a:cubicBezTo>
                    <a:pt x="79" y="48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9"/>
                    <a:pt x="71" y="49"/>
                    <a:pt x="71" y="50"/>
                  </a:cubicBezTo>
                  <a:cubicBezTo>
                    <a:pt x="71" y="50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5" y="52"/>
                    <a:pt x="75" y="54"/>
                  </a:cubicBezTo>
                  <a:cubicBezTo>
                    <a:pt x="75" y="54"/>
                    <a:pt x="75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moveTo>
                    <a:pt x="50" y="0"/>
                  </a:moveTo>
                  <a:cubicBezTo>
                    <a:pt x="49" y="0"/>
                    <a:pt x="48" y="0"/>
                    <a:pt x="47" y="1"/>
                  </a:cubicBezTo>
                  <a:cubicBezTo>
                    <a:pt x="45" y="2"/>
                    <a:pt x="47" y="6"/>
                    <a:pt x="47" y="7"/>
                  </a:cubicBezTo>
                  <a:cubicBezTo>
                    <a:pt x="48" y="9"/>
                    <a:pt x="48" y="11"/>
                    <a:pt x="48" y="12"/>
                  </a:cubicBezTo>
                  <a:cubicBezTo>
                    <a:pt x="48" y="14"/>
                    <a:pt x="45" y="22"/>
                    <a:pt x="42" y="32"/>
                  </a:cubicBezTo>
                  <a:cubicBezTo>
                    <a:pt x="37" y="30"/>
                    <a:pt x="33" y="28"/>
                    <a:pt x="27" y="28"/>
                  </a:cubicBezTo>
                  <a:cubicBezTo>
                    <a:pt x="12" y="28"/>
                    <a:pt x="0" y="41"/>
                    <a:pt x="0" y="56"/>
                  </a:cubicBezTo>
                  <a:cubicBezTo>
                    <a:pt x="0" y="71"/>
                    <a:pt x="12" y="83"/>
                    <a:pt x="27" y="83"/>
                  </a:cubicBezTo>
                  <a:cubicBezTo>
                    <a:pt x="42" y="83"/>
                    <a:pt x="55" y="71"/>
                    <a:pt x="55" y="56"/>
                  </a:cubicBezTo>
                  <a:cubicBezTo>
                    <a:pt x="55" y="47"/>
                    <a:pt x="51" y="40"/>
                    <a:pt x="45" y="35"/>
                  </a:cubicBezTo>
                  <a:cubicBezTo>
                    <a:pt x="45" y="33"/>
                    <a:pt x="46" y="31"/>
                    <a:pt x="47" y="2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1" y="60"/>
                    <a:pt x="71" y="61"/>
                    <a:pt x="71" y="62"/>
                  </a:cubicBezTo>
                  <a:cubicBezTo>
                    <a:pt x="71" y="66"/>
                    <a:pt x="74" y="70"/>
                    <a:pt x="79" y="70"/>
                  </a:cubicBezTo>
                  <a:cubicBezTo>
                    <a:pt x="79" y="73"/>
                    <a:pt x="80" y="75"/>
                    <a:pt x="80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7" y="77"/>
                    <a:pt x="77" y="78"/>
                  </a:cubicBezTo>
                  <a:cubicBezTo>
                    <a:pt x="77" y="79"/>
                    <a:pt x="78" y="79"/>
                    <a:pt x="78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4"/>
                    <a:pt x="82" y="72"/>
                    <a:pt x="81" y="70"/>
                  </a:cubicBezTo>
                  <a:cubicBezTo>
                    <a:pt x="84" y="69"/>
                    <a:pt x="86" y="67"/>
                    <a:pt x="86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6" y="74"/>
                    <a:pt x="107" y="83"/>
                    <a:pt x="119" y="83"/>
                  </a:cubicBezTo>
                  <a:cubicBezTo>
                    <a:pt x="134" y="83"/>
                    <a:pt x="146" y="71"/>
                    <a:pt x="146" y="56"/>
                  </a:cubicBezTo>
                  <a:cubicBezTo>
                    <a:pt x="146" y="41"/>
                    <a:pt x="134" y="28"/>
                    <a:pt x="119" y="28"/>
                  </a:cubicBezTo>
                  <a:cubicBezTo>
                    <a:pt x="113" y="28"/>
                    <a:pt x="108" y="30"/>
                    <a:pt x="104" y="33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6" y="18"/>
                    <a:pt x="99" y="18"/>
                    <a:pt x="100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3" y="18"/>
                    <a:pt x="104" y="18"/>
                    <a:pt x="105" y="18"/>
                  </a:cubicBezTo>
                  <a:cubicBezTo>
                    <a:pt x="105" y="18"/>
                    <a:pt x="106" y="18"/>
                    <a:pt x="106" y="18"/>
                  </a:cubicBezTo>
                  <a:cubicBezTo>
                    <a:pt x="107" y="18"/>
                    <a:pt x="107" y="15"/>
                    <a:pt x="106" y="11"/>
                  </a:cubicBezTo>
                  <a:cubicBezTo>
                    <a:pt x="106" y="10"/>
                    <a:pt x="105" y="10"/>
                    <a:pt x="104" y="10"/>
                  </a:cubicBezTo>
                  <a:cubicBezTo>
                    <a:pt x="101" y="10"/>
                    <a:pt x="96" y="11"/>
                    <a:pt x="93" y="12"/>
                  </a:cubicBezTo>
                  <a:cubicBezTo>
                    <a:pt x="91" y="13"/>
                    <a:pt x="89" y="13"/>
                    <a:pt x="88" y="13"/>
                  </a:cubicBezTo>
                  <a:cubicBezTo>
                    <a:pt x="85" y="13"/>
                    <a:pt x="83" y="13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9" y="12"/>
                    <a:pt x="76" y="16"/>
                    <a:pt x="83" y="16"/>
                  </a:cubicBezTo>
                  <a:cubicBezTo>
                    <a:pt x="87" y="17"/>
                    <a:pt x="89" y="17"/>
                    <a:pt x="90" y="1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16"/>
                    <a:pt x="52" y="13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8"/>
                    <a:pt x="51" y="6"/>
                  </a:cubicBezTo>
                  <a:cubicBezTo>
                    <a:pt x="50" y="5"/>
                    <a:pt x="50" y="4"/>
                    <a:pt x="50" y="3"/>
                  </a:cubicBezTo>
                  <a:cubicBezTo>
                    <a:pt x="50" y="4"/>
                    <a:pt x="51" y="4"/>
                    <a:pt x="52" y="4"/>
                  </a:cubicBezTo>
                  <a:cubicBezTo>
                    <a:pt x="54" y="5"/>
                    <a:pt x="56" y="5"/>
                    <a:pt x="58" y="5"/>
                  </a:cubicBezTo>
                  <a:cubicBezTo>
                    <a:pt x="62" y="5"/>
                    <a:pt x="64" y="4"/>
                    <a:pt x="65" y="4"/>
                  </a:cubicBezTo>
                  <a:cubicBezTo>
                    <a:pt x="66" y="4"/>
                    <a:pt x="66" y="3"/>
                    <a:pt x="66" y="2"/>
                  </a:cubicBezTo>
                  <a:cubicBezTo>
                    <a:pt x="65" y="1"/>
                    <a:pt x="65" y="0"/>
                    <a:pt x="64" y="0"/>
                  </a:cubicBezTo>
                  <a:cubicBezTo>
                    <a:pt x="64" y="0"/>
                    <a:pt x="63" y="1"/>
                    <a:pt x="63" y="1"/>
                  </a:cubicBezTo>
                  <a:cubicBezTo>
                    <a:pt x="63" y="1"/>
                    <a:pt x="61" y="2"/>
                    <a:pt x="58" y="2"/>
                  </a:cubicBezTo>
                  <a:cubicBezTo>
                    <a:pt x="57" y="2"/>
                    <a:pt x="55" y="1"/>
                    <a:pt x="54" y="1"/>
                  </a:cubicBezTo>
                  <a:cubicBezTo>
                    <a:pt x="53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405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406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407"/>
            <p:cNvSpPr>
              <a:spLocks noEditPoints="1"/>
            </p:cNvSpPr>
            <p:nvPr/>
          </p:nvSpPr>
          <p:spPr bwMode="auto">
            <a:xfrm>
              <a:off x="7037388" y="5380038"/>
              <a:ext cx="314325" cy="354013"/>
            </a:xfrm>
            <a:custGeom>
              <a:avLst/>
              <a:gdLst>
                <a:gd name="T0" fmla="*/ 0 w 84"/>
                <a:gd name="T1" fmla="*/ 94 h 94"/>
                <a:gd name="T2" fmla="*/ 0 w 84"/>
                <a:gd name="T3" fmla="*/ 94 h 94"/>
                <a:gd name="T4" fmla="*/ 0 w 84"/>
                <a:gd name="T5" fmla="*/ 94 h 94"/>
                <a:gd name="T6" fmla="*/ 1 w 84"/>
                <a:gd name="T7" fmla="*/ 93 h 94"/>
                <a:gd name="T8" fmla="*/ 25 w 84"/>
                <a:gd name="T9" fmla="*/ 61 h 94"/>
                <a:gd name="T10" fmla="*/ 25 w 84"/>
                <a:gd name="T11" fmla="*/ 59 h 94"/>
                <a:gd name="T12" fmla="*/ 28 w 84"/>
                <a:gd name="T13" fmla="*/ 56 h 94"/>
                <a:gd name="T14" fmla="*/ 31 w 84"/>
                <a:gd name="T15" fmla="*/ 59 h 94"/>
                <a:gd name="T16" fmla="*/ 28 w 84"/>
                <a:gd name="T17" fmla="*/ 62 h 94"/>
                <a:gd name="T18" fmla="*/ 27 w 84"/>
                <a:gd name="T19" fmla="*/ 62 h 94"/>
                <a:gd name="T20" fmla="*/ 1 w 84"/>
                <a:gd name="T21" fmla="*/ 93 h 94"/>
                <a:gd name="T22" fmla="*/ 67 w 84"/>
                <a:gd name="T23" fmla="*/ 0 h 94"/>
                <a:gd name="T24" fmla="*/ 6 w 84"/>
                <a:gd name="T25" fmla="*/ 44 h 94"/>
                <a:gd name="T26" fmla="*/ 0 w 84"/>
                <a:gd name="T27" fmla="*/ 94 h 94"/>
                <a:gd name="T28" fmla="*/ 46 w 84"/>
                <a:gd name="T29" fmla="*/ 76 h 94"/>
                <a:gd name="T30" fmla="*/ 49 w 84"/>
                <a:gd name="T31" fmla="*/ 76 h 94"/>
                <a:gd name="T32" fmla="*/ 84 w 84"/>
                <a:gd name="T33" fmla="*/ 12 h 94"/>
                <a:gd name="T34" fmla="*/ 67 w 84"/>
                <a:gd name="T3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94">
                  <a:moveTo>
                    <a:pt x="0" y="94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moveTo>
                    <a:pt x="1" y="93"/>
                  </a:move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59"/>
                  </a:cubicBezTo>
                  <a:cubicBezTo>
                    <a:pt x="25" y="57"/>
                    <a:pt x="26" y="56"/>
                    <a:pt x="28" y="56"/>
                  </a:cubicBezTo>
                  <a:cubicBezTo>
                    <a:pt x="30" y="56"/>
                    <a:pt x="31" y="57"/>
                    <a:pt x="31" y="59"/>
                  </a:cubicBezTo>
                  <a:cubicBezTo>
                    <a:pt x="31" y="61"/>
                    <a:pt x="30" y="62"/>
                    <a:pt x="28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" y="93"/>
                    <a:pt x="1" y="93"/>
                    <a:pt x="1" y="93"/>
                  </a:cubicBezTo>
                  <a:moveTo>
                    <a:pt x="67" y="0"/>
                  </a:moveTo>
                  <a:cubicBezTo>
                    <a:pt x="47" y="35"/>
                    <a:pt x="6" y="44"/>
                    <a:pt x="6" y="44"/>
                  </a:cubicBezTo>
                  <a:cubicBezTo>
                    <a:pt x="14" y="76"/>
                    <a:pt x="1" y="93"/>
                    <a:pt x="0" y="94"/>
                  </a:cubicBezTo>
                  <a:cubicBezTo>
                    <a:pt x="14" y="77"/>
                    <a:pt x="38" y="76"/>
                    <a:pt x="46" y="76"/>
                  </a:cubicBezTo>
                  <a:cubicBezTo>
                    <a:pt x="48" y="76"/>
                    <a:pt x="49" y="76"/>
                    <a:pt x="49" y="76"/>
                  </a:cubicBezTo>
                  <a:cubicBezTo>
                    <a:pt x="44" y="49"/>
                    <a:pt x="84" y="12"/>
                    <a:pt x="84" y="12"/>
                  </a:cubicBezTo>
                  <a:cubicBezTo>
                    <a:pt x="78" y="1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408"/>
            <p:cNvSpPr>
              <a:spLocks/>
            </p:cNvSpPr>
            <p:nvPr/>
          </p:nvSpPr>
          <p:spPr bwMode="auto">
            <a:xfrm>
              <a:off x="7285038" y="5251450"/>
              <a:ext cx="187325" cy="180975"/>
            </a:xfrm>
            <a:custGeom>
              <a:avLst/>
              <a:gdLst>
                <a:gd name="T0" fmla="*/ 19 w 50"/>
                <a:gd name="T1" fmla="*/ 0 h 48"/>
                <a:gd name="T2" fmla="*/ 0 w 50"/>
                <a:gd name="T3" fmla="*/ 29 h 48"/>
                <a:gd name="T4" fmla="*/ 25 w 50"/>
                <a:gd name="T5" fmla="*/ 48 h 48"/>
                <a:gd name="T6" fmla="*/ 50 w 50"/>
                <a:gd name="T7" fmla="*/ 25 h 48"/>
                <a:gd name="T8" fmla="*/ 19 w 5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8">
                  <a:moveTo>
                    <a:pt x="19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8" y="29"/>
                    <a:pt x="25" y="4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39" y="2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Rectangle 409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Rectangle 410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Rectangle 411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Rectangle 412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413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close/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close/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close/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close/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close/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close/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close/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close/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close/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close/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414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415"/>
            <p:cNvSpPr>
              <a:spLocks noEditPoints="1"/>
            </p:cNvSpPr>
            <p:nvPr/>
          </p:nvSpPr>
          <p:spPr bwMode="auto">
            <a:xfrm>
              <a:off x="4794250" y="5292725"/>
              <a:ext cx="476250" cy="482600"/>
            </a:xfrm>
            <a:custGeom>
              <a:avLst/>
              <a:gdLst>
                <a:gd name="T0" fmla="*/ 95 w 127"/>
                <a:gd name="T1" fmla="*/ 115 h 128"/>
                <a:gd name="T2" fmla="*/ 96 w 127"/>
                <a:gd name="T3" fmla="*/ 114 h 128"/>
                <a:gd name="T4" fmla="*/ 96 w 127"/>
                <a:gd name="T5" fmla="*/ 114 h 128"/>
                <a:gd name="T6" fmla="*/ 45 w 127"/>
                <a:gd name="T7" fmla="*/ 120 h 128"/>
                <a:gd name="T8" fmla="*/ 63 w 127"/>
                <a:gd name="T9" fmla="*/ 110 h 128"/>
                <a:gd name="T10" fmla="*/ 64 w 127"/>
                <a:gd name="T11" fmla="*/ 124 h 128"/>
                <a:gd name="T12" fmla="*/ 15 w 127"/>
                <a:gd name="T13" fmla="*/ 99 h 128"/>
                <a:gd name="T14" fmla="*/ 15 w 127"/>
                <a:gd name="T15" fmla="*/ 99 h 128"/>
                <a:gd name="T16" fmla="*/ 16 w 127"/>
                <a:gd name="T17" fmla="*/ 94 h 128"/>
                <a:gd name="T18" fmla="*/ 24 w 127"/>
                <a:gd name="T19" fmla="*/ 94 h 128"/>
                <a:gd name="T20" fmla="*/ 12 w 127"/>
                <a:gd name="T21" fmla="*/ 95 h 128"/>
                <a:gd name="T22" fmla="*/ 21 w 127"/>
                <a:gd name="T23" fmla="*/ 77 h 128"/>
                <a:gd name="T24" fmla="*/ 20 w 127"/>
                <a:gd name="T25" fmla="*/ 90 h 128"/>
                <a:gd name="T26" fmla="*/ 13 w 127"/>
                <a:gd name="T27" fmla="*/ 93 h 128"/>
                <a:gd name="T28" fmla="*/ 49 w 127"/>
                <a:gd name="T29" fmla="*/ 79 h 128"/>
                <a:gd name="T30" fmla="*/ 123 w 127"/>
                <a:gd name="T31" fmla="*/ 67 h 128"/>
                <a:gd name="T32" fmla="*/ 93 w 127"/>
                <a:gd name="T33" fmla="*/ 113 h 128"/>
                <a:gd name="T34" fmla="*/ 64 w 127"/>
                <a:gd name="T35" fmla="*/ 108 h 128"/>
                <a:gd name="T36" fmla="*/ 24 w 127"/>
                <a:gd name="T37" fmla="*/ 78 h 128"/>
                <a:gd name="T38" fmla="*/ 123 w 127"/>
                <a:gd name="T39" fmla="*/ 67 h 128"/>
                <a:gd name="T40" fmla="*/ 123 w 127"/>
                <a:gd name="T41" fmla="*/ 67 h 128"/>
                <a:gd name="T42" fmla="*/ 11 w 127"/>
                <a:gd name="T43" fmla="*/ 72 h 128"/>
                <a:gd name="T44" fmla="*/ 4 w 127"/>
                <a:gd name="T45" fmla="*/ 64 h 128"/>
                <a:gd name="T46" fmla="*/ 9 w 127"/>
                <a:gd name="T47" fmla="*/ 44 h 128"/>
                <a:gd name="T48" fmla="*/ 21 w 127"/>
                <a:gd name="T49" fmla="*/ 60 h 128"/>
                <a:gd name="T50" fmla="*/ 21 w 127"/>
                <a:gd name="T51" fmla="*/ 72 h 128"/>
                <a:gd name="T52" fmla="*/ 11 w 127"/>
                <a:gd name="T53" fmla="*/ 36 h 128"/>
                <a:gd name="T54" fmla="*/ 11 w 127"/>
                <a:gd name="T55" fmla="*/ 36 h 128"/>
                <a:gd name="T56" fmla="*/ 13 w 127"/>
                <a:gd name="T57" fmla="*/ 32 h 128"/>
                <a:gd name="T58" fmla="*/ 14 w 127"/>
                <a:gd name="T59" fmla="*/ 31 h 128"/>
                <a:gd name="T60" fmla="*/ 14 w 127"/>
                <a:gd name="T61" fmla="*/ 31 h 128"/>
                <a:gd name="T62" fmla="*/ 59 w 127"/>
                <a:gd name="T63" fmla="*/ 44 h 128"/>
                <a:gd name="T64" fmla="*/ 104 w 127"/>
                <a:gd name="T65" fmla="*/ 24 h 128"/>
                <a:gd name="T66" fmla="*/ 108 w 127"/>
                <a:gd name="T67" fmla="*/ 24 h 128"/>
                <a:gd name="T68" fmla="*/ 80 w 127"/>
                <a:gd name="T69" fmla="*/ 75 h 128"/>
                <a:gd name="T70" fmla="*/ 24 w 127"/>
                <a:gd name="T71" fmla="*/ 75 h 128"/>
                <a:gd name="T72" fmla="*/ 24 w 127"/>
                <a:gd name="T73" fmla="*/ 67 h 128"/>
                <a:gd name="T74" fmla="*/ 24 w 127"/>
                <a:gd name="T75" fmla="*/ 60 h 128"/>
                <a:gd name="T76" fmla="*/ 22 w 127"/>
                <a:gd name="T77" fmla="*/ 57 h 128"/>
                <a:gd name="T78" fmla="*/ 12 w 127"/>
                <a:gd name="T79" fmla="*/ 44 h 128"/>
                <a:gd name="T80" fmla="*/ 15 w 127"/>
                <a:gd name="T81" fmla="*/ 29 h 128"/>
                <a:gd name="T82" fmla="*/ 53 w 127"/>
                <a:gd name="T83" fmla="*/ 5 h 128"/>
                <a:gd name="T84" fmla="*/ 22 w 127"/>
                <a:gd name="T85" fmla="*/ 57 h 128"/>
                <a:gd name="T86" fmla="*/ 55 w 127"/>
                <a:gd name="T87" fmla="*/ 5 h 128"/>
                <a:gd name="T88" fmla="*/ 57 w 127"/>
                <a:gd name="T89" fmla="*/ 5 h 128"/>
                <a:gd name="T90" fmla="*/ 57 w 127"/>
                <a:gd name="T91" fmla="*/ 5 h 128"/>
                <a:gd name="T92" fmla="*/ 61 w 127"/>
                <a:gd name="T93" fmla="*/ 4 h 128"/>
                <a:gd name="T94" fmla="*/ 25 w 127"/>
                <a:gd name="T95" fmla="*/ 57 h 128"/>
                <a:gd name="T96" fmla="*/ 62 w 127"/>
                <a:gd name="T97" fmla="*/ 5 h 128"/>
                <a:gd name="T98" fmla="*/ 64 w 127"/>
                <a:gd name="T99" fmla="*/ 4 h 128"/>
                <a:gd name="T100" fmla="*/ 104 w 127"/>
                <a:gd name="T101" fmla="*/ 21 h 128"/>
                <a:gd name="T102" fmla="*/ 58 w 127"/>
                <a:gd name="T103" fmla="*/ 41 h 128"/>
                <a:gd name="T104" fmla="*/ 64 w 127"/>
                <a:gd name="T105" fmla="*/ 0 h 128"/>
                <a:gd name="T106" fmla="*/ 64 w 127"/>
                <a:gd name="T107" fmla="*/ 128 h 128"/>
                <a:gd name="T108" fmla="*/ 64 w 127"/>
                <a:gd name="T10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" h="128">
                  <a:moveTo>
                    <a:pt x="94" y="115"/>
                  </a:moveTo>
                  <a:cubicBezTo>
                    <a:pt x="94" y="115"/>
                    <a:pt x="95" y="115"/>
                    <a:pt x="95" y="115"/>
                  </a:cubicBezTo>
                  <a:cubicBezTo>
                    <a:pt x="95" y="115"/>
                    <a:pt x="94" y="115"/>
                    <a:pt x="94" y="115"/>
                  </a:cubicBezTo>
                  <a:moveTo>
                    <a:pt x="96" y="114"/>
                  </a:moveTo>
                  <a:cubicBezTo>
                    <a:pt x="97" y="114"/>
                    <a:pt x="97" y="113"/>
                    <a:pt x="97" y="113"/>
                  </a:cubicBezTo>
                  <a:cubicBezTo>
                    <a:pt x="97" y="113"/>
                    <a:pt x="97" y="114"/>
                    <a:pt x="96" y="114"/>
                  </a:cubicBezTo>
                  <a:moveTo>
                    <a:pt x="64" y="124"/>
                  </a:moveTo>
                  <a:cubicBezTo>
                    <a:pt x="57" y="124"/>
                    <a:pt x="51" y="122"/>
                    <a:pt x="45" y="120"/>
                  </a:cubicBezTo>
                  <a:cubicBezTo>
                    <a:pt x="37" y="114"/>
                    <a:pt x="31" y="106"/>
                    <a:pt x="27" y="94"/>
                  </a:cubicBezTo>
                  <a:cubicBezTo>
                    <a:pt x="40" y="98"/>
                    <a:pt x="53" y="106"/>
                    <a:pt x="63" y="110"/>
                  </a:cubicBezTo>
                  <a:cubicBezTo>
                    <a:pt x="68" y="112"/>
                    <a:pt x="80" y="116"/>
                    <a:pt x="93" y="116"/>
                  </a:cubicBezTo>
                  <a:cubicBezTo>
                    <a:pt x="84" y="121"/>
                    <a:pt x="74" y="124"/>
                    <a:pt x="64" y="124"/>
                  </a:cubicBezTo>
                  <a:moveTo>
                    <a:pt x="37" y="117"/>
                  </a:moveTo>
                  <a:cubicBezTo>
                    <a:pt x="28" y="113"/>
                    <a:pt x="21" y="107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8"/>
                    <a:pt x="15" y="98"/>
                    <a:pt x="15" y="97"/>
                  </a:cubicBezTo>
                  <a:cubicBezTo>
                    <a:pt x="15" y="96"/>
                    <a:pt x="15" y="95"/>
                    <a:pt x="16" y="94"/>
                  </a:cubicBezTo>
                  <a:cubicBezTo>
                    <a:pt x="16" y="94"/>
                    <a:pt x="17" y="93"/>
                    <a:pt x="20" y="93"/>
                  </a:cubicBezTo>
                  <a:cubicBezTo>
                    <a:pt x="21" y="93"/>
                    <a:pt x="22" y="93"/>
                    <a:pt x="24" y="94"/>
                  </a:cubicBezTo>
                  <a:cubicBezTo>
                    <a:pt x="27" y="103"/>
                    <a:pt x="32" y="111"/>
                    <a:pt x="37" y="117"/>
                  </a:cubicBezTo>
                  <a:moveTo>
                    <a:pt x="12" y="95"/>
                  </a:moveTo>
                  <a:cubicBezTo>
                    <a:pt x="8" y="88"/>
                    <a:pt x="6" y="81"/>
                    <a:pt x="5" y="73"/>
                  </a:cubicBezTo>
                  <a:cubicBezTo>
                    <a:pt x="8" y="74"/>
                    <a:pt x="13" y="76"/>
                    <a:pt x="21" y="77"/>
                  </a:cubicBezTo>
                  <a:cubicBezTo>
                    <a:pt x="21" y="82"/>
                    <a:pt x="22" y="86"/>
                    <a:pt x="23" y="90"/>
                  </a:cubicBezTo>
                  <a:cubicBezTo>
                    <a:pt x="22" y="90"/>
                    <a:pt x="21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7" y="90"/>
                    <a:pt x="15" y="91"/>
                    <a:pt x="13" y="93"/>
                  </a:cubicBezTo>
                  <a:cubicBezTo>
                    <a:pt x="13" y="93"/>
                    <a:pt x="13" y="94"/>
                    <a:pt x="12" y="95"/>
                  </a:cubicBezTo>
                  <a:moveTo>
                    <a:pt x="49" y="79"/>
                  </a:moveTo>
                  <a:cubicBezTo>
                    <a:pt x="58" y="79"/>
                    <a:pt x="68" y="79"/>
                    <a:pt x="80" y="78"/>
                  </a:cubicBezTo>
                  <a:cubicBezTo>
                    <a:pt x="100" y="76"/>
                    <a:pt x="114" y="72"/>
                    <a:pt x="123" y="67"/>
                  </a:cubicBezTo>
                  <a:cubicBezTo>
                    <a:pt x="122" y="86"/>
                    <a:pt x="112" y="103"/>
                    <a:pt x="98" y="113"/>
                  </a:cubicBezTo>
                  <a:cubicBezTo>
                    <a:pt x="96" y="113"/>
                    <a:pt x="95" y="113"/>
                    <a:pt x="93" y="113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81" y="113"/>
                    <a:pt x="69" y="110"/>
                    <a:pt x="64" y="108"/>
                  </a:cubicBezTo>
                  <a:cubicBezTo>
                    <a:pt x="54" y="104"/>
                    <a:pt x="40" y="95"/>
                    <a:pt x="26" y="91"/>
                  </a:cubicBezTo>
                  <a:cubicBezTo>
                    <a:pt x="25" y="87"/>
                    <a:pt x="24" y="83"/>
                    <a:pt x="24" y="78"/>
                  </a:cubicBezTo>
                  <a:cubicBezTo>
                    <a:pt x="30" y="79"/>
                    <a:pt x="39" y="79"/>
                    <a:pt x="49" y="79"/>
                  </a:cubicBezTo>
                  <a:moveTo>
                    <a:pt x="123" y="67"/>
                  </a:moveTo>
                  <a:cubicBezTo>
                    <a:pt x="123" y="66"/>
                    <a:pt x="123" y="65"/>
                    <a:pt x="123" y="64"/>
                  </a:cubicBezTo>
                  <a:cubicBezTo>
                    <a:pt x="123" y="65"/>
                    <a:pt x="123" y="66"/>
                    <a:pt x="123" y="67"/>
                  </a:cubicBezTo>
                  <a:moveTo>
                    <a:pt x="21" y="74"/>
                  </a:moveTo>
                  <a:cubicBezTo>
                    <a:pt x="16" y="74"/>
                    <a:pt x="13" y="73"/>
                    <a:pt x="11" y="72"/>
                  </a:cubicBezTo>
                  <a:cubicBezTo>
                    <a:pt x="7" y="71"/>
                    <a:pt x="5" y="70"/>
                    <a:pt x="4" y="69"/>
                  </a:cubicBezTo>
                  <a:cubicBezTo>
                    <a:pt x="4" y="67"/>
                    <a:pt x="4" y="66"/>
                    <a:pt x="4" y="64"/>
                  </a:cubicBezTo>
                  <a:cubicBezTo>
                    <a:pt x="4" y="55"/>
                    <a:pt x="6" y="46"/>
                    <a:pt x="10" y="38"/>
                  </a:cubicBezTo>
                  <a:cubicBezTo>
                    <a:pt x="10" y="40"/>
                    <a:pt x="9" y="42"/>
                    <a:pt x="9" y="44"/>
                  </a:cubicBezTo>
                  <a:cubicBezTo>
                    <a:pt x="9" y="48"/>
                    <a:pt x="10" y="52"/>
                    <a:pt x="12" y="55"/>
                  </a:cubicBezTo>
                  <a:cubicBezTo>
                    <a:pt x="14" y="57"/>
                    <a:pt x="17" y="59"/>
                    <a:pt x="21" y="60"/>
                  </a:cubicBezTo>
                  <a:cubicBezTo>
                    <a:pt x="21" y="62"/>
                    <a:pt x="21" y="65"/>
                    <a:pt x="21" y="67"/>
                  </a:cubicBezTo>
                  <a:cubicBezTo>
                    <a:pt x="21" y="69"/>
                    <a:pt x="21" y="70"/>
                    <a:pt x="21" y="72"/>
                  </a:cubicBezTo>
                  <a:cubicBezTo>
                    <a:pt x="21" y="73"/>
                    <a:pt x="21" y="74"/>
                    <a:pt x="21" y="74"/>
                  </a:cubicBezTo>
                  <a:moveTo>
                    <a:pt x="11" y="36"/>
                  </a:moveTo>
                  <a:cubicBezTo>
                    <a:pt x="11" y="36"/>
                    <a:pt x="11" y="35"/>
                    <a:pt x="12" y="35"/>
                  </a:cubicBezTo>
                  <a:cubicBezTo>
                    <a:pt x="11" y="35"/>
                    <a:pt x="11" y="36"/>
                    <a:pt x="11" y="36"/>
                  </a:cubicBezTo>
                  <a:moveTo>
                    <a:pt x="12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4" y="31"/>
                  </a:moveTo>
                  <a:cubicBezTo>
                    <a:pt x="14" y="31"/>
                    <a:pt x="14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moveTo>
                    <a:pt x="24" y="60"/>
                  </a:moveTo>
                  <a:cubicBezTo>
                    <a:pt x="45" y="60"/>
                    <a:pt x="54" y="48"/>
                    <a:pt x="59" y="44"/>
                  </a:cubicBezTo>
                  <a:cubicBezTo>
                    <a:pt x="62" y="42"/>
                    <a:pt x="69" y="37"/>
                    <a:pt x="78" y="32"/>
                  </a:cubicBezTo>
                  <a:cubicBezTo>
                    <a:pt x="86" y="28"/>
                    <a:pt x="96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4"/>
                    <a:pt x="107" y="24"/>
                    <a:pt x="108" y="24"/>
                  </a:cubicBezTo>
                  <a:cubicBezTo>
                    <a:pt x="117" y="34"/>
                    <a:pt x="123" y="48"/>
                    <a:pt x="123" y="64"/>
                  </a:cubicBezTo>
                  <a:cubicBezTo>
                    <a:pt x="114" y="69"/>
                    <a:pt x="100" y="73"/>
                    <a:pt x="80" y="75"/>
                  </a:cubicBezTo>
                  <a:cubicBezTo>
                    <a:pt x="68" y="76"/>
                    <a:pt x="58" y="76"/>
                    <a:pt x="49" y="76"/>
                  </a:cubicBezTo>
                  <a:cubicBezTo>
                    <a:pt x="38" y="76"/>
                    <a:pt x="30" y="76"/>
                    <a:pt x="24" y="75"/>
                  </a:cubicBezTo>
                  <a:cubicBezTo>
                    <a:pt x="24" y="74"/>
                    <a:pt x="23" y="73"/>
                    <a:pt x="23" y="72"/>
                  </a:cubicBezTo>
                  <a:cubicBezTo>
                    <a:pt x="23" y="70"/>
                    <a:pt x="24" y="69"/>
                    <a:pt x="24" y="67"/>
                  </a:cubicBezTo>
                  <a:cubicBezTo>
                    <a:pt x="24" y="65"/>
                    <a:pt x="24" y="62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moveTo>
                    <a:pt x="22" y="57"/>
                  </a:moveTo>
                  <a:cubicBezTo>
                    <a:pt x="18" y="57"/>
                    <a:pt x="16" y="55"/>
                    <a:pt x="14" y="53"/>
                  </a:cubicBezTo>
                  <a:cubicBezTo>
                    <a:pt x="13" y="51"/>
                    <a:pt x="12" y="48"/>
                    <a:pt x="12" y="44"/>
                  </a:cubicBezTo>
                  <a:cubicBezTo>
                    <a:pt x="12" y="40"/>
                    <a:pt x="13" y="36"/>
                    <a:pt x="14" y="33"/>
                  </a:cubicBezTo>
                  <a:cubicBezTo>
                    <a:pt x="14" y="32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4" y="17"/>
                    <a:pt x="37" y="8"/>
                    <a:pt x="53" y="5"/>
                  </a:cubicBezTo>
                  <a:cubicBezTo>
                    <a:pt x="50" y="6"/>
                    <a:pt x="48" y="8"/>
                    <a:pt x="46" y="10"/>
                  </a:cubicBezTo>
                  <a:cubicBezTo>
                    <a:pt x="35" y="17"/>
                    <a:pt x="25" y="31"/>
                    <a:pt x="22" y="57"/>
                  </a:cubicBezTo>
                  <a:moveTo>
                    <a:pt x="54" y="5"/>
                  </a:move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moveTo>
                    <a:pt x="57" y="5"/>
                  </a:moveTo>
                  <a:cubicBezTo>
                    <a:pt x="57" y="5"/>
                    <a:pt x="57" y="5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moveTo>
                    <a:pt x="60" y="4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60" y="4"/>
                    <a:pt x="60" y="4"/>
                    <a:pt x="60" y="4"/>
                  </a:cubicBezTo>
                  <a:moveTo>
                    <a:pt x="25" y="57"/>
                  </a:moveTo>
                  <a:cubicBezTo>
                    <a:pt x="28" y="32"/>
                    <a:pt x="38" y="19"/>
                    <a:pt x="47" y="12"/>
                  </a:cubicBezTo>
                  <a:cubicBezTo>
                    <a:pt x="53" y="8"/>
                    <a:pt x="58" y="6"/>
                    <a:pt x="62" y="5"/>
                  </a:cubicBezTo>
                  <a:cubicBezTo>
                    <a:pt x="63" y="5"/>
                    <a:pt x="63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80" y="4"/>
                    <a:pt x="94" y="11"/>
                    <a:pt x="105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1"/>
                    <a:pt x="85" y="25"/>
                    <a:pt x="76" y="30"/>
                  </a:cubicBezTo>
                  <a:cubicBezTo>
                    <a:pt x="68" y="34"/>
                    <a:pt x="61" y="39"/>
                    <a:pt x="58" y="41"/>
                  </a:cubicBezTo>
                  <a:cubicBezTo>
                    <a:pt x="51" y="46"/>
                    <a:pt x="44" y="57"/>
                    <a:pt x="25" y="57"/>
                  </a:cubicBezTo>
                  <a:moveTo>
                    <a:pt x="64" y="0"/>
                  </a:moveTo>
                  <a:cubicBezTo>
                    <a:pt x="28" y="0"/>
                    <a:pt x="0" y="29"/>
                    <a:pt x="0" y="64"/>
                  </a:cubicBezTo>
                  <a:cubicBezTo>
                    <a:pt x="0" y="99"/>
                    <a:pt x="28" y="128"/>
                    <a:pt x="64" y="128"/>
                  </a:cubicBezTo>
                  <a:cubicBezTo>
                    <a:pt x="99" y="128"/>
                    <a:pt x="127" y="99"/>
                    <a:pt x="127" y="64"/>
                  </a:cubicBezTo>
                  <a:cubicBezTo>
                    <a:pt x="127" y="29"/>
                    <a:pt x="99" y="0"/>
                    <a:pt x="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416"/>
            <p:cNvSpPr>
              <a:spLocks noEditPoints="1"/>
            </p:cNvSpPr>
            <p:nvPr/>
          </p:nvSpPr>
          <p:spPr bwMode="auto">
            <a:xfrm>
              <a:off x="6042025" y="3495675"/>
              <a:ext cx="325437" cy="327025"/>
            </a:xfrm>
            <a:custGeom>
              <a:avLst/>
              <a:gdLst>
                <a:gd name="T0" fmla="*/ 35 w 87"/>
                <a:gd name="T1" fmla="*/ 82 h 87"/>
                <a:gd name="T2" fmla="*/ 38 w 87"/>
                <a:gd name="T3" fmla="*/ 81 h 87"/>
                <a:gd name="T4" fmla="*/ 27 w 87"/>
                <a:gd name="T5" fmla="*/ 83 h 87"/>
                <a:gd name="T6" fmla="*/ 8 w 87"/>
                <a:gd name="T7" fmla="*/ 81 h 87"/>
                <a:gd name="T8" fmla="*/ 5 w 87"/>
                <a:gd name="T9" fmla="*/ 59 h 87"/>
                <a:gd name="T10" fmla="*/ 6 w 87"/>
                <a:gd name="T11" fmla="*/ 79 h 87"/>
                <a:gd name="T12" fmla="*/ 5 w 87"/>
                <a:gd name="T13" fmla="*/ 56 h 87"/>
                <a:gd name="T14" fmla="*/ 6 w 87"/>
                <a:gd name="T15" fmla="*/ 51 h 87"/>
                <a:gd name="T16" fmla="*/ 81 w 87"/>
                <a:gd name="T17" fmla="*/ 38 h 87"/>
                <a:gd name="T18" fmla="*/ 81 w 87"/>
                <a:gd name="T19" fmla="*/ 37 h 87"/>
                <a:gd name="T20" fmla="*/ 82 w 87"/>
                <a:gd name="T21" fmla="*/ 32 h 87"/>
                <a:gd name="T22" fmla="*/ 64 w 87"/>
                <a:gd name="T23" fmla="*/ 29 h 87"/>
                <a:gd name="T24" fmla="*/ 66 w 87"/>
                <a:gd name="T25" fmla="*/ 22 h 87"/>
                <a:gd name="T26" fmla="*/ 20 w 87"/>
                <a:gd name="T27" fmla="*/ 68 h 87"/>
                <a:gd name="T28" fmla="*/ 24 w 87"/>
                <a:gd name="T29" fmla="*/ 69 h 87"/>
                <a:gd name="T30" fmla="*/ 24 w 87"/>
                <a:gd name="T31" fmla="*/ 64 h 87"/>
                <a:gd name="T32" fmla="*/ 27 w 87"/>
                <a:gd name="T33" fmla="*/ 64 h 87"/>
                <a:gd name="T34" fmla="*/ 32 w 87"/>
                <a:gd name="T35" fmla="*/ 61 h 87"/>
                <a:gd name="T36" fmla="*/ 34 w 87"/>
                <a:gd name="T37" fmla="*/ 55 h 87"/>
                <a:gd name="T38" fmla="*/ 37 w 87"/>
                <a:gd name="T39" fmla="*/ 54 h 87"/>
                <a:gd name="T40" fmla="*/ 42 w 87"/>
                <a:gd name="T41" fmla="*/ 51 h 87"/>
                <a:gd name="T42" fmla="*/ 46 w 87"/>
                <a:gd name="T43" fmla="*/ 44 h 87"/>
                <a:gd name="T44" fmla="*/ 48 w 87"/>
                <a:gd name="T45" fmla="*/ 43 h 87"/>
                <a:gd name="T46" fmla="*/ 53 w 87"/>
                <a:gd name="T47" fmla="*/ 40 h 87"/>
                <a:gd name="T48" fmla="*/ 57 w 87"/>
                <a:gd name="T49" fmla="*/ 33 h 87"/>
                <a:gd name="T50" fmla="*/ 59 w 87"/>
                <a:gd name="T51" fmla="*/ 33 h 87"/>
                <a:gd name="T52" fmla="*/ 63 w 87"/>
                <a:gd name="T53" fmla="*/ 29 h 87"/>
                <a:gd name="T54" fmla="*/ 80 w 87"/>
                <a:gd name="T55" fmla="*/ 8 h 87"/>
                <a:gd name="T56" fmla="*/ 83 w 87"/>
                <a:gd name="T57" fmla="*/ 29 h 87"/>
                <a:gd name="T58" fmla="*/ 22 w 87"/>
                <a:gd name="T59" fmla="*/ 22 h 87"/>
                <a:gd name="T60" fmla="*/ 61 w 87"/>
                <a:gd name="T61" fmla="*/ 24 h 87"/>
                <a:gd name="T62" fmla="*/ 57 w 87"/>
                <a:gd name="T63" fmla="*/ 23 h 87"/>
                <a:gd name="T64" fmla="*/ 54 w 87"/>
                <a:gd name="T65" fmla="*/ 27 h 87"/>
                <a:gd name="T66" fmla="*/ 54 w 87"/>
                <a:gd name="T67" fmla="*/ 30 h 87"/>
                <a:gd name="T68" fmla="*/ 47 w 87"/>
                <a:gd name="T69" fmla="*/ 33 h 87"/>
                <a:gd name="T70" fmla="*/ 43 w 87"/>
                <a:gd name="T71" fmla="*/ 38 h 87"/>
                <a:gd name="T72" fmla="*/ 43 w 87"/>
                <a:gd name="T73" fmla="*/ 41 h 87"/>
                <a:gd name="T74" fmla="*/ 36 w 87"/>
                <a:gd name="T75" fmla="*/ 44 h 87"/>
                <a:gd name="T76" fmla="*/ 32 w 87"/>
                <a:gd name="T77" fmla="*/ 49 h 87"/>
                <a:gd name="T78" fmla="*/ 32 w 87"/>
                <a:gd name="T79" fmla="*/ 52 h 87"/>
                <a:gd name="T80" fmla="*/ 26 w 87"/>
                <a:gd name="T81" fmla="*/ 54 h 87"/>
                <a:gd name="T82" fmla="*/ 23 w 87"/>
                <a:gd name="T83" fmla="*/ 60 h 87"/>
                <a:gd name="T84" fmla="*/ 22 w 87"/>
                <a:gd name="T85" fmla="*/ 62 h 87"/>
                <a:gd name="T86" fmla="*/ 49 w 87"/>
                <a:gd name="T87" fmla="*/ 7 h 87"/>
                <a:gd name="T88" fmla="*/ 50 w 87"/>
                <a:gd name="T89" fmla="*/ 6 h 87"/>
                <a:gd name="T90" fmla="*/ 56 w 87"/>
                <a:gd name="T91" fmla="*/ 5 h 87"/>
                <a:gd name="T92" fmla="*/ 58 w 87"/>
                <a:gd name="T93" fmla="*/ 5 h 87"/>
                <a:gd name="T94" fmla="*/ 79 w 87"/>
                <a:gd name="T95" fmla="*/ 6 h 87"/>
                <a:gd name="T96" fmla="*/ 58 w 87"/>
                <a:gd name="T97" fmla="*/ 1 h 87"/>
                <a:gd name="T98" fmla="*/ 19 w 87"/>
                <a:gd name="T99" fmla="*/ 21 h 87"/>
                <a:gd name="T100" fmla="*/ 2 w 87"/>
                <a:gd name="T101" fmla="*/ 79 h 87"/>
                <a:gd name="T102" fmla="*/ 3 w 87"/>
                <a:gd name="T103" fmla="*/ 81 h 87"/>
                <a:gd name="T104" fmla="*/ 5 w 87"/>
                <a:gd name="T105" fmla="*/ 84 h 87"/>
                <a:gd name="T106" fmla="*/ 7 w 87"/>
                <a:gd name="T107" fmla="*/ 85 h 87"/>
                <a:gd name="T108" fmla="*/ 22 w 87"/>
                <a:gd name="T109" fmla="*/ 87 h 87"/>
                <a:gd name="T110" fmla="*/ 68 w 87"/>
                <a:gd name="T111" fmla="*/ 68 h 87"/>
                <a:gd name="T112" fmla="*/ 86 w 87"/>
                <a:gd name="T113" fmla="*/ 13 h 87"/>
                <a:gd name="T114" fmla="*/ 85 w 87"/>
                <a:gd name="T115" fmla="*/ 7 h 87"/>
                <a:gd name="T116" fmla="*/ 81 w 87"/>
                <a:gd name="T117" fmla="*/ 3 h 87"/>
                <a:gd name="T118" fmla="*/ 78 w 87"/>
                <a:gd name="T11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" h="87">
                  <a:moveTo>
                    <a:pt x="31" y="82"/>
                  </a:moveTo>
                  <a:cubicBezTo>
                    <a:pt x="32" y="82"/>
                    <a:pt x="32" y="82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moveTo>
                    <a:pt x="35" y="82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moveTo>
                    <a:pt x="36" y="82"/>
                  </a:moveTo>
                  <a:cubicBezTo>
                    <a:pt x="37" y="81"/>
                    <a:pt x="37" y="81"/>
                    <a:pt x="38" y="81"/>
                  </a:cubicBezTo>
                  <a:cubicBezTo>
                    <a:pt x="37" y="81"/>
                    <a:pt x="37" y="81"/>
                    <a:pt x="36" y="82"/>
                  </a:cubicBezTo>
                  <a:moveTo>
                    <a:pt x="8" y="80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18" y="78"/>
                    <a:pt x="22" y="81"/>
                    <a:pt x="27" y="83"/>
                  </a:cubicBezTo>
                  <a:cubicBezTo>
                    <a:pt x="25" y="83"/>
                    <a:pt x="23" y="83"/>
                    <a:pt x="21" y="83"/>
                  </a:cubicBezTo>
                  <a:cubicBezTo>
                    <a:pt x="17" y="83"/>
                    <a:pt x="14" y="83"/>
                    <a:pt x="12" y="82"/>
                  </a:cubicBezTo>
                  <a:cubicBezTo>
                    <a:pt x="10" y="82"/>
                    <a:pt x="8" y="8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moveTo>
                    <a:pt x="6" y="79"/>
                  </a:moveTo>
                  <a:cubicBezTo>
                    <a:pt x="6" y="79"/>
                    <a:pt x="3" y="72"/>
                    <a:pt x="5" y="59"/>
                  </a:cubicBezTo>
                  <a:cubicBezTo>
                    <a:pt x="5" y="59"/>
                    <a:pt x="4" y="60"/>
                    <a:pt x="4" y="61"/>
                  </a:cubicBezTo>
                  <a:cubicBezTo>
                    <a:pt x="7" y="65"/>
                    <a:pt x="10" y="69"/>
                    <a:pt x="13" y="7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moveTo>
                    <a:pt x="5" y="56"/>
                  </a:move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moveTo>
                    <a:pt x="5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6" y="53"/>
                    <a:pt x="5" y="53"/>
                    <a:pt x="5" y="54"/>
                  </a:cubicBezTo>
                  <a:moveTo>
                    <a:pt x="6" y="51"/>
                  </a:moveTo>
                  <a:cubicBezTo>
                    <a:pt x="6" y="51"/>
                    <a:pt x="6" y="50"/>
                    <a:pt x="6" y="50"/>
                  </a:cubicBezTo>
                  <a:cubicBezTo>
                    <a:pt x="6" y="50"/>
                    <a:pt x="6" y="51"/>
                    <a:pt x="6" y="51"/>
                  </a:cubicBezTo>
                  <a:moveTo>
                    <a:pt x="80" y="40"/>
                  </a:moveTo>
                  <a:cubicBezTo>
                    <a:pt x="80" y="40"/>
                    <a:pt x="81" y="39"/>
                    <a:pt x="81" y="38"/>
                  </a:cubicBezTo>
                  <a:cubicBezTo>
                    <a:pt x="81" y="39"/>
                    <a:pt x="80" y="40"/>
                    <a:pt x="80" y="40"/>
                  </a:cubicBezTo>
                  <a:moveTo>
                    <a:pt x="81" y="37"/>
                  </a:moveTo>
                  <a:cubicBezTo>
                    <a:pt x="81" y="37"/>
                    <a:pt x="81" y="36"/>
                    <a:pt x="82" y="36"/>
                  </a:cubicBezTo>
                  <a:cubicBezTo>
                    <a:pt x="81" y="36"/>
                    <a:pt x="81" y="37"/>
                    <a:pt x="81" y="37"/>
                  </a:cubicBezTo>
                  <a:moveTo>
                    <a:pt x="82" y="35"/>
                  </a:moveTo>
                  <a:cubicBezTo>
                    <a:pt x="82" y="34"/>
                    <a:pt x="82" y="34"/>
                    <a:pt x="82" y="33"/>
                  </a:cubicBezTo>
                  <a:cubicBezTo>
                    <a:pt x="82" y="34"/>
                    <a:pt x="82" y="34"/>
                    <a:pt x="82" y="35"/>
                  </a:cubicBezTo>
                  <a:moveTo>
                    <a:pt x="82" y="32"/>
                  </a:moveTo>
                  <a:cubicBezTo>
                    <a:pt x="82" y="31"/>
                    <a:pt x="83" y="31"/>
                    <a:pt x="83" y="30"/>
                  </a:cubicBezTo>
                  <a:cubicBezTo>
                    <a:pt x="83" y="31"/>
                    <a:pt x="82" y="31"/>
                    <a:pt x="82" y="32"/>
                  </a:cubicBezTo>
                  <a:moveTo>
                    <a:pt x="63" y="29"/>
                  </a:moveTo>
                  <a:cubicBezTo>
                    <a:pt x="63" y="29"/>
                    <a:pt x="63" y="29"/>
                    <a:pt x="64" y="29"/>
                  </a:cubicBezTo>
                  <a:cubicBezTo>
                    <a:pt x="64" y="29"/>
                    <a:pt x="64" y="28"/>
                    <a:pt x="64" y="28"/>
                  </a:cubicBezTo>
                  <a:cubicBezTo>
                    <a:pt x="63" y="27"/>
                    <a:pt x="63" y="27"/>
                    <a:pt x="63" y="26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72" y="28"/>
                    <a:pt x="77" y="34"/>
                    <a:pt x="80" y="41"/>
                  </a:cubicBezTo>
                  <a:cubicBezTo>
                    <a:pt x="77" y="50"/>
                    <a:pt x="71" y="59"/>
                    <a:pt x="65" y="65"/>
                  </a:cubicBezTo>
                  <a:cubicBezTo>
                    <a:pt x="59" y="72"/>
                    <a:pt x="49" y="78"/>
                    <a:pt x="38" y="81"/>
                  </a:cubicBezTo>
                  <a:cubicBezTo>
                    <a:pt x="32" y="78"/>
                    <a:pt x="26" y="73"/>
                    <a:pt x="20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2" y="68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2" y="67"/>
                    <a:pt x="21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5"/>
                    <a:pt x="26" y="65"/>
                    <a:pt x="26" y="66"/>
                  </a:cubicBezTo>
                  <a:cubicBezTo>
                    <a:pt x="26" y="66"/>
                    <a:pt x="27" y="66"/>
                    <a:pt x="27" y="66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8" y="65"/>
                    <a:pt x="28" y="64"/>
                    <a:pt x="27" y="64"/>
                  </a:cubicBezTo>
                  <a:cubicBezTo>
                    <a:pt x="27" y="64"/>
                    <a:pt x="26" y="64"/>
                    <a:pt x="26" y="6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1"/>
                    <a:pt x="31" y="61"/>
                  </a:cubicBezTo>
                  <a:cubicBezTo>
                    <a:pt x="31" y="61"/>
                    <a:pt x="32" y="61"/>
                    <a:pt x="32" y="61"/>
                  </a:cubicBezTo>
                  <a:cubicBezTo>
                    <a:pt x="32" y="61"/>
                    <a:pt x="32" y="61"/>
                    <a:pt x="33" y="61"/>
                  </a:cubicBezTo>
                  <a:cubicBezTo>
                    <a:pt x="33" y="60"/>
                    <a:pt x="33" y="60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6"/>
                    <a:pt x="36" y="56"/>
                  </a:cubicBezTo>
                  <a:cubicBezTo>
                    <a:pt x="36" y="56"/>
                    <a:pt x="36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5"/>
                    <a:pt x="38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2" y="51"/>
                    <a:pt x="42" y="51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4"/>
                    <a:pt x="49" y="44"/>
                    <a:pt x="48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8"/>
                    <a:pt x="52" y="39"/>
                    <a:pt x="52" y="39"/>
                  </a:cubicBezTo>
                  <a:cubicBezTo>
                    <a:pt x="52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4" y="39"/>
                    <a:pt x="54" y="39"/>
                    <a:pt x="54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3"/>
                    <a:pt x="57" y="34"/>
                    <a:pt x="57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9" y="33"/>
                    <a:pt x="59" y="33"/>
                  </a:cubicBezTo>
                  <a:cubicBezTo>
                    <a:pt x="59" y="32"/>
                    <a:pt x="58" y="32"/>
                    <a:pt x="58" y="31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3" y="29"/>
                    <a:pt x="63" y="29"/>
                  </a:cubicBezTo>
                  <a:moveTo>
                    <a:pt x="83" y="30"/>
                  </a:moveTo>
                  <a:cubicBezTo>
                    <a:pt x="80" y="25"/>
                    <a:pt x="77" y="20"/>
                    <a:pt x="72" y="15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4" y="16"/>
                    <a:pt x="83" y="29"/>
                  </a:cubicBezTo>
                  <a:cubicBezTo>
                    <a:pt x="83" y="30"/>
                    <a:pt x="83" y="30"/>
                    <a:pt x="83" y="30"/>
                  </a:cubicBezTo>
                  <a:moveTo>
                    <a:pt x="19" y="67"/>
                  </a:moveTo>
                  <a:cubicBezTo>
                    <a:pt x="14" y="61"/>
                    <a:pt x="10" y="55"/>
                    <a:pt x="6" y="49"/>
                  </a:cubicBezTo>
                  <a:cubicBezTo>
                    <a:pt x="10" y="39"/>
                    <a:pt x="16" y="29"/>
                    <a:pt x="22" y="22"/>
                  </a:cubicBezTo>
                  <a:cubicBezTo>
                    <a:pt x="28" y="16"/>
                    <a:pt x="37" y="11"/>
                    <a:pt x="47" y="7"/>
                  </a:cubicBezTo>
                  <a:cubicBezTo>
                    <a:pt x="53" y="10"/>
                    <a:pt x="60" y="15"/>
                    <a:pt x="66" y="21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4"/>
                    <a:pt x="59" y="23"/>
                    <a:pt x="59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7" y="23"/>
                    <a:pt x="57" y="23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58" y="25"/>
                    <a:pt x="59" y="25"/>
                    <a:pt x="59" y="25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49" y="33"/>
                    <a:pt x="4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8" y="35"/>
                    <a:pt x="48" y="35"/>
                    <a:pt x="49" y="36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1" y="39"/>
                    <a:pt x="41" y="39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6" y="44"/>
                    <a:pt x="36" y="45"/>
                    <a:pt x="36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0"/>
                    <a:pt x="32" y="49"/>
                  </a:cubicBezTo>
                  <a:cubicBezTo>
                    <a:pt x="32" y="49"/>
                    <a:pt x="32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50"/>
                    <a:pt x="30" y="50"/>
                    <a:pt x="31" y="51"/>
                  </a:cubicBezTo>
                  <a:cubicBezTo>
                    <a:pt x="31" y="51"/>
                    <a:pt x="31" y="52"/>
                    <a:pt x="32" y="52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7" y="54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5"/>
                    <a:pt x="26" y="55"/>
                  </a:cubicBezTo>
                  <a:cubicBezTo>
                    <a:pt x="26" y="56"/>
                    <a:pt x="27" y="57"/>
                    <a:pt x="27" y="5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1" y="61"/>
                    <a:pt x="22" y="62"/>
                    <a:pt x="22" y="62"/>
                  </a:cubicBezTo>
                  <a:cubicBezTo>
                    <a:pt x="22" y="63"/>
                    <a:pt x="22" y="63"/>
                    <a:pt x="22" y="64"/>
                  </a:cubicBezTo>
                  <a:cubicBezTo>
                    <a:pt x="19" y="67"/>
                    <a:pt x="19" y="67"/>
                    <a:pt x="19" y="67"/>
                  </a:cubicBezTo>
                  <a:moveTo>
                    <a:pt x="47" y="7"/>
                  </a:move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8" y="7"/>
                    <a:pt x="47" y="7"/>
                  </a:cubicBezTo>
                  <a:moveTo>
                    <a:pt x="50" y="6"/>
                  </a:moveTo>
                  <a:cubicBezTo>
                    <a:pt x="51" y="6"/>
                    <a:pt x="51" y="6"/>
                    <a:pt x="52" y="6"/>
                  </a:cubicBezTo>
                  <a:cubicBezTo>
                    <a:pt x="51" y="6"/>
                    <a:pt x="51" y="6"/>
                    <a:pt x="50" y="6"/>
                  </a:cubicBezTo>
                  <a:moveTo>
                    <a:pt x="53" y="6"/>
                  </a:moveTo>
                  <a:cubicBezTo>
                    <a:pt x="53" y="5"/>
                    <a:pt x="54" y="5"/>
                    <a:pt x="55" y="5"/>
                  </a:cubicBezTo>
                  <a:cubicBezTo>
                    <a:pt x="54" y="5"/>
                    <a:pt x="53" y="5"/>
                    <a:pt x="53" y="6"/>
                  </a:cubicBezTo>
                  <a:moveTo>
                    <a:pt x="56" y="5"/>
                  </a:moveTo>
                  <a:cubicBezTo>
                    <a:pt x="56" y="5"/>
                    <a:pt x="57" y="5"/>
                    <a:pt x="57" y="5"/>
                  </a:cubicBezTo>
                  <a:cubicBezTo>
                    <a:pt x="57" y="5"/>
                    <a:pt x="56" y="5"/>
                    <a:pt x="56" y="5"/>
                  </a:cubicBezTo>
                  <a:moveTo>
                    <a:pt x="72" y="15"/>
                  </a:moveTo>
                  <a:cubicBezTo>
                    <a:pt x="67" y="10"/>
                    <a:pt x="63" y="7"/>
                    <a:pt x="58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70" y="4"/>
                    <a:pt x="73" y="5"/>
                    <a:pt x="76" y="5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2" y="15"/>
                    <a:pt x="72" y="15"/>
                    <a:pt x="72" y="15"/>
                  </a:cubicBezTo>
                  <a:moveTo>
                    <a:pt x="66" y="0"/>
                  </a:moveTo>
                  <a:cubicBezTo>
                    <a:pt x="63" y="0"/>
                    <a:pt x="61" y="1"/>
                    <a:pt x="58" y="1"/>
                  </a:cubicBezTo>
                  <a:cubicBezTo>
                    <a:pt x="51" y="1"/>
                    <a:pt x="44" y="4"/>
                    <a:pt x="38" y="7"/>
                  </a:cubicBezTo>
                  <a:cubicBezTo>
                    <a:pt x="31" y="10"/>
                    <a:pt x="25" y="14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4" y="25"/>
                    <a:pt x="10" y="31"/>
                    <a:pt x="7" y="38"/>
                  </a:cubicBezTo>
                  <a:cubicBezTo>
                    <a:pt x="4" y="44"/>
                    <a:pt x="1" y="51"/>
                    <a:pt x="1" y="58"/>
                  </a:cubicBezTo>
                  <a:cubicBezTo>
                    <a:pt x="0" y="65"/>
                    <a:pt x="0" y="71"/>
                    <a:pt x="1" y="74"/>
                  </a:cubicBezTo>
                  <a:cubicBezTo>
                    <a:pt x="1" y="76"/>
                    <a:pt x="2" y="78"/>
                    <a:pt x="2" y="79"/>
                  </a:cubicBezTo>
                  <a:cubicBezTo>
                    <a:pt x="2" y="79"/>
                    <a:pt x="2" y="80"/>
                    <a:pt x="3" y="80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2"/>
                    <a:pt x="4" y="8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8" y="85"/>
                    <a:pt x="9" y="85"/>
                  </a:cubicBezTo>
                  <a:cubicBezTo>
                    <a:pt x="11" y="86"/>
                    <a:pt x="15" y="87"/>
                    <a:pt x="22" y="87"/>
                  </a:cubicBezTo>
                  <a:cubicBezTo>
                    <a:pt x="24" y="87"/>
                    <a:pt x="26" y="87"/>
                    <a:pt x="29" y="87"/>
                  </a:cubicBezTo>
                  <a:cubicBezTo>
                    <a:pt x="36" y="86"/>
                    <a:pt x="43" y="84"/>
                    <a:pt x="50" y="81"/>
                  </a:cubicBezTo>
                  <a:cubicBezTo>
                    <a:pt x="56" y="77"/>
                    <a:pt x="62" y="73"/>
                    <a:pt x="67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3" y="62"/>
                    <a:pt x="77" y="56"/>
                    <a:pt x="81" y="50"/>
                  </a:cubicBezTo>
                  <a:cubicBezTo>
                    <a:pt x="84" y="43"/>
                    <a:pt x="86" y="36"/>
                    <a:pt x="87" y="29"/>
                  </a:cubicBezTo>
                  <a:cubicBezTo>
                    <a:pt x="87" y="22"/>
                    <a:pt x="87" y="17"/>
                    <a:pt x="86" y="13"/>
                  </a:cubicBezTo>
                  <a:cubicBezTo>
                    <a:pt x="86" y="11"/>
                    <a:pt x="86" y="10"/>
                    <a:pt x="85" y="9"/>
                  </a:cubicBezTo>
                  <a:cubicBezTo>
                    <a:pt x="85" y="8"/>
                    <a:pt x="85" y="8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6"/>
                    <a:pt x="84" y="6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9" y="2"/>
                    <a:pt x="78" y="2"/>
                  </a:cubicBezTo>
                  <a:cubicBezTo>
                    <a:pt x="76" y="1"/>
                    <a:pt x="72" y="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417"/>
            <p:cNvSpPr>
              <a:spLocks/>
            </p:cNvSpPr>
            <p:nvPr/>
          </p:nvSpPr>
          <p:spPr bwMode="auto">
            <a:xfrm>
              <a:off x="6202363" y="360045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1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418"/>
            <p:cNvSpPr>
              <a:spLocks/>
            </p:cNvSpPr>
            <p:nvPr/>
          </p:nvSpPr>
          <p:spPr bwMode="auto">
            <a:xfrm>
              <a:off x="6221413" y="358140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419"/>
            <p:cNvSpPr>
              <a:spLocks/>
            </p:cNvSpPr>
            <p:nvPr/>
          </p:nvSpPr>
          <p:spPr bwMode="auto">
            <a:xfrm>
              <a:off x="6183313" y="36226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420"/>
            <p:cNvSpPr>
              <a:spLocks/>
            </p:cNvSpPr>
            <p:nvPr/>
          </p:nvSpPr>
          <p:spPr bwMode="auto">
            <a:xfrm>
              <a:off x="6240463" y="3567113"/>
              <a:ext cx="19050" cy="3175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4 w 5"/>
                <a:gd name="T9" fmla="*/ 0 h 1"/>
                <a:gd name="T10" fmla="*/ 4 w 5"/>
                <a:gd name="T11" fmla="*/ 0 h 1"/>
                <a:gd name="T12" fmla="*/ 5 w 5"/>
                <a:gd name="T13" fmla="*/ 0 h 1"/>
                <a:gd name="T14" fmla="*/ 4 w 5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421"/>
            <p:cNvSpPr>
              <a:spLocks/>
            </p:cNvSpPr>
            <p:nvPr/>
          </p:nvSpPr>
          <p:spPr bwMode="auto">
            <a:xfrm>
              <a:off x="6270625" y="3567113"/>
              <a:ext cx="11112" cy="111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0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422"/>
            <p:cNvSpPr>
              <a:spLocks/>
            </p:cNvSpPr>
            <p:nvPr/>
          </p:nvSpPr>
          <p:spPr bwMode="auto">
            <a:xfrm>
              <a:off x="6165850" y="36417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423"/>
            <p:cNvSpPr>
              <a:spLocks/>
            </p:cNvSpPr>
            <p:nvPr/>
          </p:nvSpPr>
          <p:spPr bwMode="auto">
            <a:xfrm>
              <a:off x="6262688" y="3633788"/>
              <a:ext cx="11112" cy="1270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424"/>
            <p:cNvSpPr>
              <a:spLocks/>
            </p:cNvSpPr>
            <p:nvPr/>
          </p:nvSpPr>
          <p:spPr bwMode="auto">
            <a:xfrm>
              <a:off x="6243638" y="3652838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425"/>
            <p:cNvSpPr>
              <a:spLocks/>
            </p:cNvSpPr>
            <p:nvPr/>
          </p:nvSpPr>
          <p:spPr bwMode="auto">
            <a:xfrm>
              <a:off x="6224588" y="3671888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426"/>
            <p:cNvSpPr>
              <a:spLocks/>
            </p:cNvSpPr>
            <p:nvPr/>
          </p:nvSpPr>
          <p:spPr bwMode="auto">
            <a:xfrm>
              <a:off x="6202363" y="3690938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3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427"/>
            <p:cNvSpPr>
              <a:spLocks/>
            </p:cNvSpPr>
            <p:nvPr/>
          </p:nvSpPr>
          <p:spPr bwMode="auto">
            <a:xfrm>
              <a:off x="6284913" y="3611563"/>
              <a:ext cx="7937" cy="15875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4 h 4"/>
                <a:gd name="T12" fmla="*/ 1 w 2"/>
                <a:gd name="T13" fmla="*/ 3 h 4"/>
                <a:gd name="T14" fmla="*/ 2 w 2"/>
                <a:gd name="T15" fmla="*/ 0 h 4"/>
                <a:gd name="T16" fmla="*/ 2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428"/>
            <p:cNvSpPr>
              <a:spLocks/>
            </p:cNvSpPr>
            <p:nvPr/>
          </p:nvSpPr>
          <p:spPr bwMode="auto">
            <a:xfrm>
              <a:off x="6183313" y="3713163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429"/>
            <p:cNvSpPr>
              <a:spLocks/>
            </p:cNvSpPr>
            <p:nvPr/>
          </p:nvSpPr>
          <p:spPr bwMode="auto">
            <a:xfrm>
              <a:off x="6142038" y="36607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430"/>
            <p:cNvSpPr>
              <a:spLocks/>
            </p:cNvSpPr>
            <p:nvPr/>
          </p:nvSpPr>
          <p:spPr bwMode="auto">
            <a:xfrm>
              <a:off x="6289675" y="3586163"/>
              <a:ext cx="6350" cy="1428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431"/>
            <p:cNvSpPr>
              <a:spLocks/>
            </p:cNvSpPr>
            <p:nvPr/>
          </p:nvSpPr>
          <p:spPr bwMode="auto">
            <a:xfrm>
              <a:off x="6105525" y="3698875"/>
              <a:ext cx="11112" cy="14288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0 w 3"/>
                <a:gd name="T5" fmla="*/ 4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432"/>
            <p:cNvSpPr>
              <a:spLocks/>
            </p:cNvSpPr>
            <p:nvPr/>
          </p:nvSpPr>
          <p:spPr bwMode="auto">
            <a:xfrm>
              <a:off x="6124575" y="36798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433"/>
            <p:cNvSpPr>
              <a:spLocks/>
            </p:cNvSpPr>
            <p:nvPr/>
          </p:nvSpPr>
          <p:spPr bwMode="auto">
            <a:xfrm>
              <a:off x="6105525" y="3724275"/>
              <a:ext cx="6350" cy="15875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434"/>
            <p:cNvSpPr>
              <a:spLocks/>
            </p:cNvSpPr>
            <p:nvPr/>
          </p:nvSpPr>
          <p:spPr bwMode="auto">
            <a:xfrm>
              <a:off x="6165850" y="3732213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1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435"/>
            <p:cNvSpPr>
              <a:spLocks/>
            </p:cNvSpPr>
            <p:nvPr/>
          </p:nvSpPr>
          <p:spPr bwMode="auto">
            <a:xfrm>
              <a:off x="6142038" y="3754438"/>
              <a:ext cx="15875" cy="4763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0 w 4"/>
                <a:gd name="T9" fmla="*/ 1 h 1"/>
                <a:gd name="T10" fmla="*/ 0 w 4"/>
                <a:gd name="T11" fmla="*/ 1 h 1"/>
                <a:gd name="T12" fmla="*/ 4 w 4"/>
                <a:gd name="T13" fmla="*/ 0 h 1"/>
                <a:gd name="T14" fmla="*/ 4 w 4"/>
                <a:gd name="T15" fmla="*/ 0 h 1"/>
                <a:gd name="T16" fmla="*/ 4 w 4"/>
                <a:gd name="T17" fmla="*/ 0 h 1"/>
                <a:gd name="T18" fmla="*/ 3 w 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436"/>
            <p:cNvSpPr>
              <a:spLocks noEditPoints="1"/>
            </p:cNvSpPr>
            <p:nvPr/>
          </p:nvSpPr>
          <p:spPr bwMode="auto">
            <a:xfrm>
              <a:off x="4219575" y="3619500"/>
              <a:ext cx="742950" cy="747713"/>
            </a:xfrm>
            <a:custGeom>
              <a:avLst/>
              <a:gdLst>
                <a:gd name="T0" fmla="*/ 124 w 198"/>
                <a:gd name="T1" fmla="*/ 166 h 199"/>
                <a:gd name="T2" fmla="*/ 127 w 198"/>
                <a:gd name="T3" fmla="*/ 170 h 199"/>
                <a:gd name="T4" fmla="*/ 131 w 198"/>
                <a:gd name="T5" fmla="*/ 173 h 199"/>
                <a:gd name="T6" fmla="*/ 135 w 198"/>
                <a:gd name="T7" fmla="*/ 175 h 199"/>
                <a:gd name="T8" fmla="*/ 65 w 198"/>
                <a:gd name="T9" fmla="*/ 176 h 199"/>
                <a:gd name="T10" fmla="*/ 78 w 198"/>
                <a:gd name="T11" fmla="*/ 166 h 199"/>
                <a:gd name="T12" fmla="*/ 170 w 198"/>
                <a:gd name="T13" fmla="*/ 153 h 199"/>
                <a:gd name="T14" fmla="*/ 63 w 198"/>
                <a:gd name="T15" fmla="*/ 130 h 199"/>
                <a:gd name="T16" fmla="*/ 116 w 198"/>
                <a:gd name="T17" fmla="*/ 162 h 199"/>
                <a:gd name="T18" fmla="*/ 177 w 198"/>
                <a:gd name="T19" fmla="*/ 112 h 199"/>
                <a:gd name="T20" fmla="*/ 178 w 198"/>
                <a:gd name="T21" fmla="*/ 149 h 199"/>
                <a:gd name="T22" fmla="*/ 19 w 198"/>
                <a:gd name="T23" fmla="*/ 91 h 199"/>
                <a:gd name="T24" fmla="*/ 20 w 198"/>
                <a:gd name="T25" fmla="*/ 99 h 199"/>
                <a:gd name="T26" fmla="*/ 22 w 198"/>
                <a:gd name="T27" fmla="*/ 107 h 199"/>
                <a:gd name="T28" fmla="*/ 25 w 198"/>
                <a:gd name="T29" fmla="*/ 117 h 199"/>
                <a:gd name="T30" fmla="*/ 29 w 198"/>
                <a:gd name="T31" fmla="*/ 124 h 199"/>
                <a:gd name="T32" fmla="*/ 30 w 198"/>
                <a:gd name="T33" fmla="*/ 129 h 199"/>
                <a:gd name="T34" fmla="*/ 29 w 198"/>
                <a:gd name="T35" fmla="*/ 135 h 199"/>
                <a:gd name="T36" fmla="*/ 29 w 198"/>
                <a:gd name="T37" fmla="*/ 146 h 199"/>
                <a:gd name="T38" fmla="*/ 31 w 198"/>
                <a:gd name="T39" fmla="*/ 154 h 199"/>
                <a:gd name="T40" fmla="*/ 191 w 198"/>
                <a:gd name="T41" fmla="*/ 91 h 199"/>
                <a:gd name="T42" fmla="*/ 133 w 198"/>
                <a:gd name="T43" fmla="*/ 64 h 199"/>
                <a:gd name="T44" fmla="*/ 136 w 198"/>
                <a:gd name="T45" fmla="*/ 63 h 199"/>
                <a:gd name="T46" fmla="*/ 160 w 198"/>
                <a:gd name="T47" fmla="*/ 61 h 199"/>
                <a:gd name="T48" fmla="*/ 168 w 198"/>
                <a:gd name="T49" fmla="*/ 67 h 199"/>
                <a:gd name="T50" fmla="*/ 178 w 198"/>
                <a:gd name="T51" fmla="*/ 83 h 199"/>
                <a:gd name="T52" fmla="*/ 180 w 198"/>
                <a:gd name="T53" fmla="*/ 88 h 199"/>
                <a:gd name="T54" fmla="*/ 181 w 198"/>
                <a:gd name="T55" fmla="*/ 91 h 199"/>
                <a:gd name="T56" fmla="*/ 177 w 198"/>
                <a:gd name="T57" fmla="*/ 111 h 199"/>
                <a:gd name="T58" fmla="*/ 140 w 198"/>
                <a:gd name="T59" fmla="*/ 130 h 199"/>
                <a:gd name="T60" fmla="*/ 32 w 198"/>
                <a:gd name="T61" fmla="*/ 126 h 199"/>
                <a:gd name="T62" fmla="*/ 26 w 198"/>
                <a:gd name="T63" fmla="*/ 117 h 199"/>
                <a:gd name="T64" fmla="*/ 23 w 198"/>
                <a:gd name="T65" fmla="*/ 109 h 199"/>
                <a:gd name="T66" fmla="*/ 21 w 198"/>
                <a:gd name="T67" fmla="*/ 101 h 199"/>
                <a:gd name="T68" fmla="*/ 20 w 198"/>
                <a:gd name="T69" fmla="*/ 95 h 199"/>
                <a:gd name="T70" fmla="*/ 48 w 198"/>
                <a:gd name="T71" fmla="*/ 60 h 199"/>
                <a:gd name="T72" fmla="*/ 56 w 198"/>
                <a:gd name="T73" fmla="*/ 60 h 199"/>
                <a:gd name="T74" fmla="*/ 62 w 198"/>
                <a:gd name="T75" fmla="*/ 61 h 199"/>
                <a:gd name="T76" fmla="*/ 162 w 198"/>
                <a:gd name="T77" fmla="*/ 39 h 199"/>
                <a:gd name="T78" fmla="*/ 102 w 198"/>
                <a:gd name="T79" fmla="*/ 17 h 199"/>
                <a:gd name="T80" fmla="*/ 107 w 198"/>
                <a:gd name="T81" fmla="*/ 15 h 199"/>
                <a:gd name="T82" fmla="*/ 113 w 198"/>
                <a:gd name="T83" fmla="*/ 14 h 199"/>
                <a:gd name="T84" fmla="*/ 122 w 198"/>
                <a:gd name="T85" fmla="*/ 14 h 199"/>
                <a:gd name="T86" fmla="*/ 127 w 198"/>
                <a:gd name="T87" fmla="*/ 14 h 199"/>
                <a:gd name="T88" fmla="*/ 162 w 198"/>
                <a:gd name="T89" fmla="*/ 37 h 199"/>
                <a:gd name="T90" fmla="*/ 158 w 198"/>
                <a:gd name="T91" fmla="*/ 60 h 199"/>
                <a:gd name="T92" fmla="*/ 150 w 198"/>
                <a:gd name="T93" fmla="*/ 61 h 199"/>
                <a:gd name="T94" fmla="*/ 143 w 198"/>
                <a:gd name="T95" fmla="*/ 61 h 199"/>
                <a:gd name="T96" fmla="*/ 137 w 198"/>
                <a:gd name="T97" fmla="*/ 62 h 199"/>
                <a:gd name="T98" fmla="*/ 134 w 198"/>
                <a:gd name="T99" fmla="*/ 63 h 199"/>
                <a:gd name="T100" fmla="*/ 38 w 198"/>
                <a:gd name="T101" fmla="*/ 56 h 199"/>
                <a:gd name="T102" fmla="*/ 37 w 198"/>
                <a:gd name="T103" fmla="*/ 50 h 199"/>
                <a:gd name="T104" fmla="*/ 85 w 198"/>
                <a:gd name="T105" fmla="*/ 14 h 199"/>
                <a:gd name="T106" fmla="*/ 92 w 198"/>
                <a:gd name="T107" fmla="*/ 15 h 199"/>
                <a:gd name="T108" fmla="*/ 100 w 198"/>
                <a:gd name="T109" fmla="*/ 17 h 199"/>
                <a:gd name="T110" fmla="*/ 63 w 198"/>
                <a:gd name="T111" fmla="*/ 61 h 199"/>
                <a:gd name="T112" fmla="*/ 57 w 198"/>
                <a:gd name="T113" fmla="*/ 60 h 199"/>
                <a:gd name="T114" fmla="*/ 49 w 198"/>
                <a:gd name="T115" fmla="*/ 60 h 199"/>
                <a:gd name="T116" fmla="*/ 40 w 198"/>
                <a:gd name="T117" fmla="*/ 60 h 199"/>
                <a:gd name="T118" fmla="*/ 24 w 198"/>
                <a:gd name="T119" fmla="*/ 4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199">
                  <a:moveTo>
                    <a:pt x="102" y="164"/>
                  </a:moveTo>
                  <a:cubicBezTo>
                    <a:pt x="107" y="164"/>
                    <a:pt x="112" y="164"/>
                    <a:pt x="117" y="162"/>
                  </a:cubicBezTo>
                  <a:cubicBezTo>
                    <a:pt x="119" y="162"/>
                    <a:pt x="120" y="161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2" y="163"/>
                    <a:pt x="122" y="164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6" y="175"/>
                    <a:pt x="137" y="175"/>
                    <a:pt x="138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8"/>
                    <a:pt x="132" y="182"/>
                    <a:pt x="120" y="190"/>
                  </a:cubicBezTo>
                  <a:cubicBezTo>
                    <a:pt x="113" y="191"/>
                    <a:pt x="106" y="192"/>
                    <a:pt x="99" y="192"/>
                  </a:cubicBezTo>
                  <a:cubicBezTo>
                    <a:pt x="92" y="192"/>
                    <a:pt x="86" y="191"/>
                    <a:pt x="79" y="190"/>
                  </a:cubicBezTo>
                  <a:cubicBezTo>
                    <a:pt x="76" y="188"/>
                    <a:pt x="69" y="184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5"/>
                    <a:pt x="67" y="175"/>
                    <a:pt x="67" y="175"/>
                  </a:cubicBezTo>
                  <a:cubicBezTo>
                    <a:pt x="67" y="175"/>
                    <a:pt x="67" y="175"/>
                    <a:pt x="67" y="175"/>
                  </a:cubicBezTo>
                  <a:cubicBezTo>
                    <a:pt x="68" y="174"/>
                    <a:pt x="68" y="174"/>
                    <a:pt x="69" y="174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3" y="171"/>
                    <a:pt x="76" y="169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9" y="165"/>
                    <a:pt x="80" y="163"/>
                    <a:pt x="81" y="162"/>
                  </a:cubicBezTo>
                  <a:cubicBezTo>
                    <a:pt x="82" y="162"/>
                    <a:pt x="92" y="164"/>
                    <a:pt x="102" y="164"/>
                  </a:cubicBezTo>
                  <a:moveTo>
                    <a:pt x="79" y="190"/>
                  </a:moveTo>
                  <a:cubicBezTo>
                    <a:pt x="55" y="185"/>
                    <a:pt x="34" y="170"/>
                    <a:pt x="21" y="150"/>
                  </a:cubicBezTo>
                  <a:cubicBezTo>
                    <a:pt x="27" y="154"/>
                    <a:pt x="29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2" y="155"/>
                    <a:pt x="42" y="168"/>
                    <a:pt x="58" y="174"/>
                  </a:cubicBezTo>
                  <a:cubicBezTo>
                    <a:pt x="61" y="176"/>
                    <a:pt x="63" y="176"/>
                    <a:pt x="63" y="176"/>
                  </a:cubicBezTo>
                  <a:cubicBezTo>
                    <a:pt x="68" y="184"/>
                    <a:pt x="75" y="188"/>
                    <a:pt x="79" y="190"/>
                  </a:cubicBezTo>
                  <a:moveTo>
                    <a:pt x="170" y="153"/>
                  </a:moveTo>
                  <a:cubicBezTo>
                    <a:pt x="170" y="153"/>
                    <a:pt x="170" y="153"/>
                    <a:pt x="170" y="153"/>
                  </a:cubicBezTo>
                  <a:cubicBezTo>
                    <a:pt x="171" y="153"/>
                    <a:pt x="174" y="153"/>
                    <a:pt x="177" y="149"/>
                  </a:cubicBezTo>
                  <a:cubicBezTo>
                    <a:pt x="165" y="169"/>
                    <a:pt x="144" y="184"/>
                    <a:pt x="121" y="190"/>
                  </a:cubicBezTo>
                  <a:cubicBezTo>
                    <a:pt x="135" y="181"/>
                    <a:pt x="138" y="176"/>
                    <a:pt x="138" y="176"/>
                  </a:cubicBezTo>
                  <a:cubicBezTo>
                    <a:pt x="156" y="172"/>
                    <a:pt x="167" y="156"/>
                    <a:pt x="168" y="154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69" y="153"/>
                    <a:pt x="169" y="153"/>
                    <a:pt x="170" y="153"/>
                  </a:cubicBezTo>
                  <a:moveTo>
                    <a:pt x="102" y="164"/>
                  </a:moveTo>
                  <a:cubicBezTo>
                    <a:pt x="96" y="164"/>
                    <a:pt x="89" y="163"/>
                    <a:pt x="81" y="161"/>
                  </a:cubicBezTo>
                  <a:cubicBezTo>
                    <a:pt x="81" y="161"/>
                    <a:pt x="78" y="158"/>
                    <a:pt x="74" y="153"/>
                  </a:cubicBezTo>
                  <a:cubicBezTo>
                    <a:pt x="72" y="150"/>
                    <a:pt x="70" y="146"/>
                    <a:pt x="68" y="142"/>
                  </a:cubicBezTo>
                  <a:cubicBezTo>
                    <a:pt x="66" y="138"/>
                    <a:pt x="64" y="134"/>
                    <a:pt x="63" y="130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21" y="99"/>
                    <a:pt x="124" y="104"/>
                    <a:pt x="128" y="109"/>
                  </a:cubicBezTo>
                  <a:cubicBezTo>
                    <a:pt x="132" y="116"/>
                    <a:pt x="137" y="124"/>
                    <a:pt x="139" y="130"/>
                  </a:cubicBezTo>
                  <a:cubicBezTo>
                    <a:pt x="139" y="130"/>
                    <a:pt x="138" y="134"/>
                    <a:pt x="136" y="138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3" y="145"/>
                    <a:pt x="128" y="153"/>
                    <a:pt x="121" y="161"/>
                  </a:cubicBezTo>
                  <a:cubicBezTo>
                    <a:pt x="120" y="161"/>
                    <a:pt x="118" y="162"/>
                    <a:pt x="117" y="162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3" y="163"/>
                    <a:pt x="108" y="164"/>
                    <a:pt x="102" y="164"/>
                  </a:cubicBezTo>
                  <a:moveTo>
                    <a:pt x="170" y="153"/>
                  </a:moveTo>
                  <a:cubicBezTo>
                    <a:pt x="169" y="153"/>
                    <a:pt x="169" y="153"/>
                    <a:pt x="169" y="153"/>
                  </a:cubicBezTo>
                  <a:cubicBezTo>
                    <a:pt x="169" y="153"/>
                    <a:pt x="169" y="153"/>
                    <a:pt x="169" y="153"/>
                  </a:cubicBezTo>
                  <a:cubicBezTo>
                    <a:pt x="171" y="147"/>
                    <a:pt x="171" y="142"/>
                    <a:pt x="171" y="138"/>
                  </a:cubicBezTo>
                  <a:cubicBezTo>
                    <a:pt x="171" y="137"/>
                    <a:pt x="171" y="136"/>
                    <a:pt x="171" y="135"/>
                  </a:cubicBezTo>
                  <a:cubicBezTo>
                    <a:pt x="171" y="130"/>
                    <a:pt x="169" y="127"/>
                    <a:pt x="169" y="126"/>
                  </a:cubicBezTo>
                  <a:cubicBezTo>
                    <a:pt x="170" y="126"/>
                    <a:pt x="173" y="122"/>
                    <a:pt x="176" y="115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3"/>
                    <a:pt x="177" y="113"/>
                    <a:pt x="177" y="112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7" y="112"/>
                    <a:pt x="177" y="111"/>
                    <a:pt x="177" y="111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0"/>
                    <a:pt x="178" y="110"/>
                    <a:pt x="178" y="109"/>
                  </a:cubicBezTo>
                  <a:cubicBezTo>
                    <a:pt x="181" y="100"/>
                    <a:pt x="181" y="92"/>
                    <a:pt x="18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4"/>
                    <a:pt x="191" y="96"/>
                    <a:pt x="192" y="98"/>
                  </a:cubicBezTo>
                  <a:cubicBezTo>
                    <a:pt x="192" y="98"/>
                    <a:pt x="192" y="99"/>
                    <a:pt x="192" y="100"/>
                  </a:cubicBezTo>
                  <a:cubicBezTo>
                    <a:pt x="192" y="118"/>
                    <a:pt x="187" y="134"/>
                    <a:pt x="178" y="149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4" y="152"/>
                    <a:pt x="171" y="153"/>
                    <a:pt x="170" y="153"/>
                  </a:cubicBezTo>
                  <a:moveTo>
                    <a:pt x="31" y="154"/>
                  </a:moveTo>
                  <a:cubicBezTo>
                    <a:pt x="30" y="154"/>
                    <a:pt x="27" y="153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12" y="136"/>
                    <a:pt x="7" y="119"/>
                    <a:pt x="7" y="102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7" y="100"/>
                    <a:pt x="7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3"/>
                    <a:pt x="11" y="87"/>
                  </a:cubicBezTo>
                  <a:cubicBezTo>
                    <a:pt x="11" y="87"/>
                    <a:pt x="13" y="88"/>
                    <a:pt x="15" y="89"/>
                  </a:cubicBezTo>
                  <a:cubicBezTo>
                    <a:pt x="16" y="90"/>
                    <a:pt x="18" y="91"/>
                    <a:pt x="19" y="91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9"/>
                    <a:pt x="22" y="109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2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4" y="113"/>
                    <a:pt x="24" y="113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5" y="116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9"/>
                    <a:pt x="26" y="119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7" y="121"/>
                    <a:pt x="27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22"/>
                    <a:pt x="28" y="122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9" y="123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1" y="126"/>
                    <a:pt x="31" y="126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9"/>
                    <a:pt x="29" y="139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9" y="140"/>
                    <a:pt x="29" y="141"/>
                    <a:pt x="29" y="141"/>
                  </a:cubicBezTo>
                  <a:cubicBezTo>
                    <a:pt x="29" y="142"/>
                    <a:pt x="29" y="143"/>
                    <a:pt x="29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moveTo>
                    <a:pt x="6" y="97"/>
                  </a:moveTo>
                  <a:cubicBezTo>
                    <a:pt x="7" y="89"/>
                    <a:pt x="8" y="82"/>
                    <a:pt x="10" y="75"/>
                  </a:cubicBezTo>
                  <a:cubicBezTo>
                    <a:pt x="10" y="76"/>
                    <a:pt x="10" y="78"/>
                    <a:pt x="10" y="79"/>
                  </a:cubicBezTo>
                  <a:cubicBezTo>
                    <a:pt x="10" y="82"/>
                    <a:pt x="10" y="84"/>
                    <a:pt x="10" y="86"/>
                  </a:cubicBezTo>
                  <a:cubicBezTo>
                    <a:pt x="8" y="91"/>
                    <a:pt x="7" y="94"/>
                    <a:pt x="6" y="97"/>
                  </a:cubicBezTo>
                  <a:moveTo>
                    <a:pt x="188" y="74"/>
                  </a:moveTo>
                  <a:cubicBezTo>
                    <a:pt x="188" y="74"/>
                    <a:pt x="188" y="74"/>
                    <a:pt x="188" y="74"/>
                  </a:cubicBezTo>
                  <a:cubicBezTo>
                    <a:pt x="188" y="73"/>
                    <a:pt x="188" y="73"/>
                    <a:pt x="188" y="72"/>
                  </a:cubicBezTo>
                  <a:cubicBezTo>
                    <a:pt x="190" y="79"/>
                    <a:pt x="191" y="87"/>
                    <a:pt x="192" y="94"/>
                  </a:cubicBezTo>
                  <a:cubicBezTo>
                    <a:pt x="192" y="93"/>
                    <a:pt x="191" y="92"/>
                    <a:pt x="191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2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moveTo>
                    <a:pt x="140" y="130"/>
                  </a:moveTo>
                  <a:cubicBezTo>
                    <a:pt x="140" y="130"/>
                    <a:pt x="140" y="130"/>
                    <a:pt x="140" y="130"/>
                  </a:cubicBezTo>
                  <a:cubicBezTo>
                    <a:pt x="135" y="117"/>
                    <a:pt x="122" y="100"/>
                    <a:pt x="121" y="98"/>
                  </a:cubicBezTo>
                  <a:cubicBezTo>
                    <a:pt x="129" y="82"/>
                    <a:pt x="13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2" y="62"/>
                    <a:pt x="145" y="61"/>
                    <a:pt x="149" y="61"/>
                  </a:cubicBezTo>
                  <a:cubicBezTo>
                    <a:pt x="152" y="61"/>
                    <a:pt x="156" y="61"/>
                    <a:pt x="160" y="61"/>
                  </a:cubicBezTo>
                  <a:cubicBezTo>
                    <a:pt x="160" y="61"/>
                    <a:pt x="161" y="61"/>
                    <a:pt x="161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9" y="69"/>
                    <a:pt x="169" y="69"/>
                    <a:pt x="170" y="70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1" y="72"/>
                    <a:pt x="173" y="74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6" y="79"/>
                    <a:pt x="176" y="80"/>
                    <a:pt x="177" y="81"/>
                  </a:cubicBezTo>
                  <a:cubicBezTo>
                    <a:pt x="177" y="82"/>
                    <a:pt x="177" y="82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7"/>
                    <a:pt x="180" y="102"/>
                    <a:pt x="178" y="106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8" y="106"/>
                    <a:pt x="178" y="107"/>
                    <a:pt x="178" y="107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78" y="108"/>
                    <a:pt x="178" y="108"/>
                    <a:pt x="178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3" y="119"/>
                    <a:pt x="171" y="123"/>
                    <a:pt x="169" y="126"/>
                  </a:cubicBezTo>
                  <a:cubicBezTo>
                    <a:pt x="166" y="127"/>
                    <a:pt x="164" y="127"/>
                    <a:pt x="162" y="128"/>
                  </a:cubicBezTo>
                  <a:cubicBezTo>
                    <a:pt x="157" y="128"/>
                    <a:pt x="153" y="129"/>
                    <a:pt x="149" y="129"/>
                  </a:cubicBezTo>
                  <a:cubicBezTo>
                    <a:pt x="144" y="130"/>
                    <a:pt x="140" y="130"/>
                    <a:pt x="140" y="130"/>
                  </a:cubicBezTo>
                  <a:moveTo>
                    <a:pt x="162" y="61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2" y="61"/>
                    <a:pt x="162" y="61"/>
                  </a:cubicBezTo>
                  <a:moveTo>
                    <a:pt x="57" y="130"/>
                  </a:moveTo>
                  <a:cubicBezTo>
                    <a:pt x="55" y="130"/>
                    <a:pt x="53" y="130"/>
                    <a:pt x="51" y="130"/>
                  </a:cubicBezTo>
                  <a:cubicBezTo>
                    <a:pt x="50" y="130"/>
                    <a:pt x="49" y="130"/>
                    <a:pt x="49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7" y="129"/>
                    <a:pt x="46" y="129"/>
                    <a:pt x="45" y="129"/>
                  </a:cubicBezTo>
                  <a:cubicBezTo>
                    <a:pt x="45" y="129"/>
                    <a:pt x="44" y="129"/>
                    <a:pt x="43" y="129"/>
                  </a:cubicBezTo>
                  <a:cubicBezTo>
                    <a:pt x="40" y="128"/>
                    <a:pt x="36" y="128"/>
                    <a:pt x="32" y="126"/>
                  </a:cubicBezTo>
                  <a:cubicBezTo>
                    <a:pt x="31" y="126"/>
                    <a:pt x="31" y="126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30" y="124"/>
                    <a:pt x="30" y="124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7" y="120"/>
                    <a:pt x="27" y="119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26" y="117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5" y="116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3"/>
                    <a:pt x="24" y="113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3" y="111"/>
                    <a:pt x="23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3"/>
                    <a:pt x="19" y="91"/>
                    <a:pt x="19" y="91"/>
                  </a:cubicBezTo>
                  <a:cubicBezTo>
                    <a:pt x="20" y="90"/>
                    <a:pt x="20" y="89"/>
                    <a:pt x="20" y="88"/>
                  </a:cubicBezTo>
                  <a:cubicBezTo>
                    <a:pt x="21" y="87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76"/>
                    <a:pt x="29" y="70"/>
                    <a:pt x="32" y="66"/>
                  </a:cubicBezTo>
                  <a:cubicBezTo>
                    <a:pt x="35" y="63"/>
                    <a:pt x="37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1" y="60"/>
                    <a:pt x="43" y="60"/>
                    <a:pt x="46" y="60"/>
                  </a:cubicBezTo>
                  <a:cubicBezTo>
                    <a:pt x="46" y="60"/>
                    <a:pt x="47" y="60"/>
                    <a:pt x="47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0"/>
                    <a:pt x="48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3" y="62"/>
                    <a:pt x="63" y="62"/>
                    <a:pt x="64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8" y="63"/>
                    <a:pt x="69" y="64"/>
                    <a:pt x="70" y="64"/>
                  </a:cubicBezTo>
                  <a:cubicBezTo>
                    <a:pt x="70" y="72"/>
                    <a:pt x="81" y="97"/>
                    <a:pt x="82" y="98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1" y="130"/>
                    <a:pt x="59" y="130"/>
                    <a:pt x="57" y="130"/>
                  </a:cubicBezTo>
                  <a:moveTo>
                    <a:pt x="162" y="39"/>
                  </a:moveTo>
                  <a:cubicBezTo>
                    <a:pt x="162" y="38"/>
                    <a:pt x="162" y="38"/>
                    <a:pt x="162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37"/>
                    <a:pt x="162" y="38"/>
                    <a:pt x="162" y="39"/>
                  </a:cubicBezTo>
                  <a:moveTo>
                    <a:pt x="165" y="38"/>
                  </a:moveTo>
                  <a:cubicBezTo>
                    <a:pt x="165" y="37"/>
                    <a:pt x="165" y="37"/>
                    <a:pt x="165" y="37"/>
                  </a:cubicBezTo>
                  <a:cubicBezTo>
                    <a:pt x="165" y="37"/>
                    <a:pt x="165" y="38"/>
                    <a:pt x="165" y="38"/>
                  </a:cubicBezTo>
                  <a:moveTo>
                    <a:pt x="133" y="63"/>
                  </a:moveTo>
                  <a:cubicBezTo>
                    <a:pt x="122" y="50"/>
                    <a:pt x="103" y="42"/>
                    <a:pt x="102" y="41"/>
                  </a:cubicBezTo>
                  <a:cubicBezTo>
                    <a:pt x="102" y="40"/>
                    <a:pt x="102" y="38"/>
                    <a:pt x="102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25"/>
                    <a:pt x="101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6" y="14"/>
                    <a:pt x="117" y="14"/>
                    <a:pt x="117" y="14"/>
                  </a:cubicBezTo>
                  <a:cubicBezTo>
                    <a:pt x="118" y="14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41" y="18"/>
                    <a:pt x="149" y="24"/>
                    <a:pt x="154" y="28"/>
                  </a:cubicBezTo>
                  <a:cubicBezTo>
                    <a:pt x="159" y="33"/>
                    <a:pt x="161" y="37"/>
                    <a:pt x="162" y="37"/>
                  </a:cubicBezTo>
                  <a:cubicBezTo>
                    <a:pt x="162" y="40"/>
                    <a:pt x="163" y="42"/>
                    <a:pt x="163" y="44"/>
                  </a:cubicBezTo>
                  <a:cubicBezTo>
                    <a:pt x="163" y="44"/>
                    <a:pt x="163" y="45"/>
                    <a:pt x="163" y="45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3" y="47"/>
                    <a:pt x="163" y="48"/>
                    <a:pt x="163" y="50"/>
                  </a:cubicBezTo>
                  <a:cubicBezTo>
                    <a:pt x="163" y="53"/>
                    <a:pt x="163" y="56"/>
                    <a:pt x="162" y="58"/>
                  </a:cubicBezTo>
                  <a:cubicBezTo>
                    <a:pt x="162" y="58"/>
                    <a:pt x="162" y="59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0" y="60"/>
                    <a:pt x="160" y="60"/>
                  </a:cubicBezTo>
                  <a:cubicBezTo>
                    <a:pt x="159" y="60"/>
                    <a:pt x="159" y="60"/>
                    <a:pt x="158" y="60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1" y="62"/>
                    <a:pt x="140" y="62"/>
                    <a:pt x="140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moveTo>
                    <a:pt x="38" y="60"/>
                  </a:moveTo>
                  <a:cubicBezTo>
                    <a:pt x="38" y="59"/>
                    <a:pt x="38" y="58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4"/>
                    <a:pt x="38" y="40"/>
                    <a:pt x="39" y="36"/>
                  </a:cubicBezTo>
                  <a:cubicBezTo>
                    <a:pt x="39" y="36"/>
                    <a:pt x="39" y="36"/>
                    <a:pt x="40" y="34"/>
                  </a:cubicBezTo>
                  <a:cubicBezTo>
                    <a:pt x="43" y="31"/>
                    <a:pt x="50" y="23"/>
                    <a:pt x="70" y="15"/>
                  </a:cubicBezTo>
                  <a:cubicBezTo>
                    <a:pt x="70" y="15"/>
                    <a:pt x="71" y="15"/>
                    <a:pt x="71" y="15"/>
                  </a:cubicBezTo>
                  <a:cubicBezTo>
                    <a:pt x="72" y="15"/>
                    <a:pt x="72" y="14"/>
                    <a:pt x="73" y="14"/>
                  </a:cubicBezTo>
                  <a:cubicBezTo>
                    <a:pt x="74" y="14"/>
                    <a:pt x="77" y="14"/>
                    <a:pt x="80" y="14"/>
                  </a:cubicBezTo>
                  <a:cubicBezTo>
                    <a:pt x="81" y="14"/>
                    <a:pt x="83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5"/>
                    <a:pt x="93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5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6"/>
                    <a:pt x="96" y="16"/>
                    <a:pt x="97" y="16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8" y="16"/>
                    <a:pt x="98" y="16"/>
                    <a:pt x="98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7"/>
                    <a:pt x="100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8"/>
                    <a:pt x="101" y="27"/>
                    <a:pt x="101" y="36"/>
                  </a:cubicBezTo>
                  <a:cubicBezTo>
                    <a:pt x="101" y="37"/>
                    <a:pt x="101" y="39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0" y="42"/>
                    <a:pt x="83" y="48"/>
                    <a:pt x="70" y="64"/>
                  </a:cubicBezTo>
                  <a:cubicBezTo>
                    <a:pt x="69" y="63"/>
                    <a:pt x="68" y="63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2" y="60"/>
                    <a:pt x="42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0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8" y="60"/>
                  </a:cubicBezTo>
                  <a:moveTo>
                    <a:pt x="162" y="37"/>
                  </a:moveTo>
                  <a:cubicBezTo>
                    <a:pt x="161" y="36"/>
                    <a:pt x="151" y="21"/>
                    <a:pt x="131" y="15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47" y="18"/>
                    <a:pt x="163" y="30"/>
                    <a:pt x="175" y="46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1" y="42"/>
                    <a:pt x="165" y="37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2" y="37"/>
                    <a:pt x="162" y="37"/>
                    <a:pt x="162" y="37"/>
                  </a:cubicBezTo>
                  <a:moveTo>
                    <a:pt x="24" y="45"/>
                  </a:moveTo>
                  <a:cubicBezTo>
                    <a:pt x="36" y="28"/>
                    <a:pt x="54" y="16"/>
                    <a:pt x="75" y="10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45" y="25"/>
                    <a:pt x="39" y="35"/>
                    <a:pt x="38" y="36"/>
                  </a:cubicBezTo>
                  <a:cubicBezTo>
                    <a:pt x="38" y="36"/>
                    <a:pt x="30" y="38"/>
                    <a:pt x="24" y="45"/>
                  </a:cubicBezTo>
                  <a:moveTo>
                    <a:pt x="99" y="0"/>
                  </a:moveTo>
                  <a:cubicBezTo>
                    <a:pt x="44" y="0"/>
                    <a:pt x="0" y="45"/>
                    <a:pt x="0" y="100"/>
                  </a:cubicBezTo>
                  <a:cubicBezTo>
                    <a:pt x="0" y="154"/>
                    <a:pt x="44" y="199"/>
                    <a:pt x="99" y="199"/>
                  </a:cubicBezTo>
                  <a:cubicBezTo>
                    <a:pt x="154" y="199"/>
                    <a:pt x="198" y="154"/>
                    <a:pt x="198" y="100"/>
                  </a:cubicBezTo>
                  <a:cubicBezTo>
                    <a:pt x="198" y="45"/>
                    <a:pt x="154" y="0"/>
                    <a:pt x="9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437"/>
            <p:cNvSpPr>
              <a:spLocks noEditPoints="1"/>
            </p:cNvSpPr>
            <p:nvPr/>
          </p:nvSpPr>
          <p:spPr bwMode="auto">
            <a:xfrm>
              <a:off x="9344025" y="3251200"/>
              <a:ext cx="547687" cy="492125"/>
            </a:xfrm>
            <a:custGeom>
              <a:avLst/>
              <a:gdLst>
                <a:gd name="T0" fmla="*/ 78 w 146"/>
                <a:gd name="T1" fmla="*/ 73 h 131"/>
                <a:gd name="T2" fmla="*/ 80 w 146"/>
                <a:gd name="T3" fmla="*/ 68 h 131"/>
                <a:gd name="T4" fmla="*/ 64 w 146"/>
                <a:gd name="T5" fmla="*/ 72 h 131"/>
                <a:gd name="T6" fmla="*/ 64 w 146"/>
                <a:gd name="T7" fmla="*/ 72 h 131"/>
                <a:gd name="T8" fmla="*/ 78 w 146"/>
                <a:gd name="T9" fmla="*/ 65 h 131"/>
                <a:gd name="T10" fmla="*/ 90 w 146"/>
                <a:gd name="T11" fmla="*/ 65 h 131"/>
                <a:gd name="T12" fmla="*/ 99 w 146"/>
                <a:gd name="T13" fmla="*/ 63 h 131"/>
                <a:gd name="T14" fmla="*/ 72 w 146"/>
                <a:gd name="T15" fmla="*/ 60 h 131"/>
                <a:gd name="T16" fmla="*/ 87 w 146"/>
                <a:gd name="T17" fmla="*/ 57 h 131"/>
                <a:gd name="T18" fmla="*/ 78 w 146"/>
                <a:gd name="T19" fmla="*/ 58 h 131"/>
                <a:gd name="T20" fmla="*/ 89 w 146"/>
                <a:gd name="T21" fmla="*/ 58 h 131"/>
                <a:gd name="T22" fmla="*/ 114 w 146"/>
                <a:gd name="T23" fmla="*/ 61 h 131"/>
                <a:gd name="T24" fmla="*/ 89 w 146"/>
                <a:gd name="T25" fmla="*/ 54 h 131"/>
                <a:gd name="T26" fmla="*/ 96 w 146"/>
                <a:gd name="T27" fmla="*/ 52 h 131"/>
                <a:gd name="T28" fmla="*/ 83 w 146"/>
                <a:gd name="T29" fmla="*/ 53 h 131"/>
                <a:gd name="T30" fmla="*/ 104 w 146"/>
                <a:gd name="T31" fmla="*/ 51 h 131"/>
                <a:gd name="T32" fmla="*/ 66 w 146"/>
                <a:gd name="T33" fmla="*/ 53 h 131"/>
                <a:gd name="T34" fmla="*/ 72 w 146"/>
                <a:gd name="T35" fmla="*/ 52 h 131"/>
                <a:gd name="T36" fmla="*/ 121 w 146"/>
                <a:gd name="T37" fmla="*/ 52 h 131"/>
                <a:gd name="T38" fmla="*/ 84 w 146"/>
                <a:gd name="T39" fmla="*/ 48 h 131"/>
                <a:gd name="T40" fmla="*/ 110 w 146"/>
                <a:gd name="T41" fmla="*/ 49 h 131"/>
                <a:gd name="T42" fmla="*/ 79 w 146"/>
                <a:gd name="T43" fmla="*/ 48 h 131"/>
                <a:gd name="T44" fmla="*/ 102 w 146"/>
                <a:gd name="T45" fmla="*/ 46 h 131"/>
                <a:gd name="T46" fmla="*/ 118 w 146"/>
                <a:gd name="T47" fmla="*/ 45 h 131"/>
                <a:gd name="T48" fmla="*/ 82 w 146"/>
                <a:gd name="T49" fmla="*/ 42 h 131"/>
                <a:gd name="T50" fmla="*/ 104 w 146"/>
                <a:gd name="T51" fmla="*/ 44 h 131"/>
                <a:gd name="T52" fmla="*/ 118 w 146"/>
                <a:gd name="T53" fmla="*/ 45 h 131"/>
                <a:gd name="T54" fmla="*/ 84 w 146"/>
                <a:gd name="T55" fmla="*/ 43 h 131"/>
                <a:gd name="T56" fmla="*/ 114 w 146"/>
                <a:gd name="T57" fmla="*/ 41 h 131"/>
                <a:gd name="T58" fmla="*/ 98 w 146"/>
                <a:gd name="T59" fmla="*/ 38 h 131"/>
                <a:gd name="T60" fmla="*/ 89 w 146"/>
                <a:gd name="T61" fmla="*/ 40 h 131"/>
                <a:gd name="T62" fmla="*/ 71 w 146"/>
                <a:gd name="T63" fmla="*/ 41 h 131"/>
                <a:gd name="T64" fmla="*/ 80 w 146"/>
                <a:gd name="T65" fmla="*/ 39 h 131"/>
                <a:gd name="T66" fmla="*/ 104 w 146"/>
                <a:gd name="T67" fmla="*/ 39 h 131"/>
                <a:gd name="T68" fmla="*/ 113 w 146"/>
                <a:gd name="T69" fmla="*/ 35 h 131"/>
                <a:gd name="T70" fmla="*/ 81 w 146"/>
                <a:gd name="T71" fmla="*/ 36 h 131"/>
                <a:gd name="T72" fmla="*/ 67 w 146"/>
                <a:gd name="T73" fmla="*/ 37 h 131"/>
                <a:gd name="T74" fmla="*/ 76 w 146"/>
                <a:gd name="T75" fmla="*/ 36 h 131"/>
                <a:gd name="T76" fmla="*/ 100 w 146"/>
                <a:gd name="T77" fmla="*/ 32 h 131"/>
                <a:gd name="T78" fmla="*/ 89 w 146"/>
                <a:gd name="T79" fmla="*/ 32 h 131"/>
                <a:gd name="T80" fmla="*/ 124 w 146"/>
                <a:gd name="T81" fmla="*/ 35 h 131"/>
                <a:gd name="T82" fmla="*/ 106 w 146"/>
                <a:gd name="T83" fmla="*/ 33 h 131"/>
                <a:gd name="T84" fmla="*/ 82 w 146"/>
                <a:gd name="T85" fmla="*/ 30 h 131"/>
                <a:gd name="T86" fmla="*/ 101 w 146"/>
                <a:gd name="T87" fmla="*/ 28 h 131"/>
                <a:gd name="T88" fmla="*/ 73 w 146"/>
                <a:gd name="T89" fmla="*/ 28 h 131"/>
                <a:gd name="T90" fmla="*/ 114 w 146"/>
                <a:gd name="T91" fmla="*/ 30 h 131"/>
                <a:gd name="T92" fmla="*/ 84 w 146"/>
                <a:gd name="T93" fmla="*/ 28 h 131"/>
                <a:gd name="T94" fmla="*/ 98 w 146"/>
                <a:gd name="T95" fmla="*/ 25 h 131"/>
                <a:gd name="T96" fmla="*/ 78 w 146"/>
                <a:gd name="T97" fmla="*/ 22 h 131"/>
                <a:gd name="T98" fmla="*/ 108 w 146"/>
                <a:gd name="T99" fmla="*/ 24 h 131"/>
                <a:gd name="T100" fmla="*/ 84 w 146"/>
                <a:gd name="T101" fmla="*/ 24 h 131"/>
                <a:gd name="T102" fmla="*/ 122 w 146"/>
                <a:gd name="T103" fmla="*/ 26 h 131"/>
                <a:gd name="T104" fmla="*/ 92 w 146"/>
                <a:gd name="T105" fmla="*/ 19 h 131"/>
                <a:gd name="T106" fmla="*/ 112 w 146"/>
                <a:gd name="T107" fmla="*/ 16 h 131"/>
                <a:gd name="T108" fmla="*/ 96 w 146"/>
                <a:gd name="T109" fmla="*/ 17 h 131"/>
                <a:gd name="T110" fmla="*/ 80 w 146"/>
                <a:gd name="T111" fmla="*/ 20 h 131"/>
                <a:gd name="T112" fmla="*/ 83 w 146"/>
                <a:gd name="T113" fmla="*/ 18 h 131"/>
                <a:gd name="T114" fmla="*/ 87 w 146"/>
                <a:gd name="T115" fmla="*/ 14 h 131"/>
                <a:gd name="T116" fmla="*/ 113 w 146"/>
                <a:gd name="T117" fmla="*/ 7 h 131"/>
                <a:gd name="T118" fmla="*/ 97 w 146"/>
                <a:gd name="T119" fmla="*/ 7 h 131"/>
                <a:gd name="T120" fmla="*/ 94 w 146"/>
                <a:gd name="T121" fmla="*/ 4 h 131"/>
                <a:gd name="T122" fmla="*/ 101 w 146"/>
                <a:gd name="T12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131">
                  <a:moveTo>
                    <a:pt x="79" y="77"/>
                  </a:moveTo>
                  <a:cubicBezTo>
                    <a:pt x="80" y="75"/>
                    <a:pt x="80" y="75"/>
                    <a:pt x="80" y="75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0" y="77"/>
                    <a:pt x="79" y="77"/>
                  </a:cubicBezTo>
                  <a:moveTo>
                    <a:pt x="83" y="76"/>
                  </a:move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6" y="76"/>
                    <a:pt x="85" y="76"/>
                    <a:pt x="83" y="76"/>
                  </a:cubicBezTo>
                  <a:moveTo>
                    <a:pt x="78" y="77"/>
                  </a:moveTo>
                  <a:cubicBezTo>
                    <a:pt x="77" y="77"/>
                    <a:pt x="76" y="77"/>
                    <a:pt x="75" y="76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78" y="77"/>
                    <a:pt x="78" y="77"/>
                    <a:pt x="78" y="77"/>
                  </a:cubicBezTo>
                  <a:moveTo>
                    <a:pt x="88" y="75"/>
                  </a:moveTo>
                  <a:cubicBezTo>
                    <a:pt x="91" y="72"/>
                    <a:pt x="91" y="72"/>
                    <a:pt x="91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1" y="74"/>
                    <a:pt x="90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2" y="77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2" y="77"/>
                    <a:pt x="82" y="77"/>
                    <a:pt x="82" y="77"/>
                  </a:cubicBezTo>
                  <a:moveTo>
                    <a:pt x="75" y="76"/>
                  </a:moveTo>
                  <a:cubicBezTo>
                    <a:pt x="74" y="76"/>
                    <a:pt x="73" y="76"/>
                    <a:pt x="72" y="7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5" y="76"/>
                    <a:pt x="75" y="76"/>
                    <a:pt x="75" y="76"/>
                  </a:cubicBezTo>
                  <a:moveTo>
                    <a:pt x="88" y="75"/>
                  </a:moveTo>
                  <a:cubicBezTo>
                    <a:pt x="86" y="73"/>
                    <a:pt x="86" y="73"/>
                    <a:pt x="86" y="73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0" y="75"/>
                  </a:moveTo>
                  <a:cubicBezTo>
                    <a:pt x="79" y="73"/>
                    <a:pt x="79" y="73"/>
                    <a:pt x="79" y="73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0" y="75"/>
                    <a:pt x="80" y="75"/>
                    <a:pt x="80" y="75"/>
                  </a:cubicBezTo>
                  <a:moveTo>
                    <a:pt x="72" y="76"/>
                  </a:moveTo>
                  <a:cubicBezTo>
                    <a:pt x="71" y="75"/>
                    <a:pt x="70" y="75"/>
                    <a:pt x="69" y="75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2" y="76"/>
                    <a:pt x="72" y="76"/>
                    <a:pt x="72" y="76"/>
                  </a:cubicBezTo>
                  <a:moveTo>
                    <a:pt x="93" y="74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6" y="73"/>
                    <a:pt x="94" y="73"/>
                    <a:pt x="93" y="74"/>
                  </a:cubicBezTo>
                  <a:moveTo>
                    <a:pt x="86" y="73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3"/>
                    <a:pt x="86" y="73"/>
                    <a:pt x="86" y="73"/>
                  </a:cubicBezTo>
                  <a:moveTo>
                    <a:pt x="78" y="73"/>
                  </a:moveTo>
                  <a:cubicBezTo>
                    <a:pt x="77" y="71"/>
                    <a:pt x="77" y="71"/>
                    <a:pt x="77" y="71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78" y="73"/>
                    <a:pt x="78" y="73"/>
                    <a:pt x="78" y="73"/>
                  </a:cubicBezTo>
                  <a:moveTo>
                    <a:pt x="69" y="75"/>
                  </a:moveTo>
                  <a:cubicBezTo>
                    <a:pt x="68" y="74"/>
                    <a:pt x="67" y="74"/>
                    <a:pt x="67" y="7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69" y="75"/>
                    <a:pt x="69" y="75"/>
                    <a:pt x="69" y="75"/>
                  </a:cubicBezTo>
                  <a:moveTo>
                    <a:pt x="91" y="72"/>
                  </a:moveTo>
                  <a:cubicBezTo>
                    <a:pt x="90" y="70"/>
                    <a:pt x="90" y="70"/>
                    <a:pt x="90" y="70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1" y="72"/>
                    <a:pt x="91" y="72"/>
                    <a:pt x="91" y="72"/>
                  </a:cubicBezTo>
                  <a:moveTo>
                    <a:pt x="97" y="72"/>
                  </a:moveTo>
                  <a:cubicBezTo>
                    <a:pt x="94" y="69"/>
                    <a:pt x="94" y="69"/>
                    <a:pt x="94" y="69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9" y="71"/>
                    <a:pt x="98" y="71"/>
                    <a:pt x="97" y="72"/>
                  </a:cubicBezTo>
                  <a:moveTo>
                    <a:pt x="84" y="71"/>
                  </a:moveTo>
                  <a:cubicBezTo>
                    <a:pt x="82" y="69"/>
                    <a:pt x="82" y="69"/>
                    <a:pt x="82" y="69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4" y="71"/>
                    <a:pt x="84" y="71"/>
                    <a:pt x="84" y="71"/>
                  </a:cubicBezTo>
                  <a:moveTo>
                    <a:pt x="76" y="71"/>
                  </a:moveTo>
                  <a:cubicBezTo>
                    <a:pt x="75" y="69"/>
                    <a:pt x="75" y="69"/>
                    <a:pt x="75" y="69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6" y="71"/>
                    <a:pt x="76" y="71"/>
                    <a:pt x="76" y="71"/>
                  </a:cubicBezTo>
                  <a:moveTo>
                    <a:pt x="66" y="73"/>
                  </a:moveTo>
                  <a:cubicBezTo>
                    <a:pt x="65" y="73"/>
                    <a:pt x="65" y="72"/>
                    <a:pt x="64" y="72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66" y="73"/>
                    <a:pt x="66" y="73"/>
                    <a:pt x="66" y="73"/>
                  </a:cubicBezTo>
                  <a:moveTo>
                    <a:pt x="89" y="70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9" y="70"/>
                    <a:pt x="89" y="70"/>
                    <a:pt x="89" y="70"/>
                  </a:cubicBezTo>
                  <a:moveTo>
                    <a:pt x="94" y="69"/>
                  </a:moveTo>
                  <a:cubicBezTo>
                    <a:pt x="92" y="67"/>
                    <a:pt x="92" y="67"/>
                    <a:pt x="92" y="67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4" y="69"/>
                    <a:pt x="94" y="69"/>
                    <a:pt x="94" y="69"/>
                  </a:cubicBezTo>
                  <a:moveTo>
                    <a:pt x="82" y="69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2" y="69"/>
                    <a:pt x="82" y="69"/>
                    <a:pt x="82" y="69"/>
                  </a:cubicBezTo>
                  <a:moveTo>
                    <a:pt x="101" y="70"/>
                  </a:moveTo>
                  <a:cubicBezTo>
                    <a:pt x="97" y="66"/>
                    <a:pt x="97" y="66"/>
                    <a:pt x="97" y="66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3" y="69"/>
                    <a:pt x="102" y="70"/>
                    <a:pt x="101" y="70"/>
                  </a:cubicBezTo>
                  <a:moveTo>
                    <a:pt x="74" y="69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4" y="69"/>
                    <a:pt x="74" y="69"/>
                    <a:pt x="74" y="69"/>
                  </a:cubicBezTo>
                  <a:moveTo>
                    <a:pt x="64" y="72"/>
                  </a:moveTo>
                  <a:cubicBezTo>
                    <a:pt x="63" y="71"/>
                    <a:pt x="63" y="71"/>
                    <a:pt x="62" y="70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4" y="72"/>
                    <a:pt x="64" y="72"/>
                    <a:pt x="64" y="72"/>
                  </a:cubicBezTo>
                  <a:moveTo>
                    <a:pt x="87" y="68"/>
                  </a:moveTo>
                  <a:cubicBezTo>
                    <a:pt x="86" y="66"/>
                    <a:pt x="86" y="66"/>
                    <a:pt x="86" y="66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87" y="68"/>
                    <a:pt x="87" y="68"/>
                    <a:pt x="87" y="68"/>
                  </a:cubicBezTo>
                  <a:moveTo>
                    <a:pt x="42" y="91"/>
                  </a:moveTo>
                  <a:cubicBezTo>
                    <a:pt x="42" y="91"/>
                    <a:pt x="42" y="91"/>
                    <a:pt x="42" y="90"/>
                  </a:cubicBezTo>
                  <a:cubicBezTo>
                    <a:pt x="42" y="90"/>
                    <a:pt x="41" y="90"/>
                    <a:pt x="42" y="88"/>
                  </a:cubicBezTo>
                  <a:cubicBezTo>
                    <a:pt x="43" y="86"/>
                    <a:pt x="49" y="77"/>
                    <a:pt x="51" y="65"/>
                  </a:cubicBezTo>
                  <a:cubicBezTo>
                    <a:pt x="51" y="65"/>
                    <a:pt x="52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5" y="66"/>
                    <a:pt x="57" y="69"/>
                    <a:pt x="60" y="72"/>
                  </a:cubicBezTo>
                  <a:cubicBezTo>
                    <a:pt x="63" y="75"/>
                    <a:pt x="67" y="77"/>
                    <a:pt x="68" y="77"/>
                  </a:cubicBezTo>
                  <a:cubicBezTo>
                    <a:pt x="69" y="78"/>
                    <a:pt x="69" y="78"/>
                    <a:pt x="69" y="79"/>
                  </a:cubicBezTo>
                  <a:cubicBezTo>
                    <a:pt x="69" y="79"/>
                    <a:pt x="68" y="80"/>
                    <a:pt x="67" y="80"/>
                  </a:cubicBezTo>
                  <a:cubicBezTo>
                    <a:pt x="66" y="80"/>
                    <a:pt x="57" y="82"/>
                    <a:pt x="44" y="90"/>
                  </a:cubicBezTo>
                  <a:cubicBezTo>
                    <a:pt x="44" y="90"/>
                    <a:pt x="43" y="91"/>
                    <a:pt x="42" y="91"/>
                  </a:cubicBezTo>
                  <a:moveTo>
                    <a:pt x="92" y="67"/>
                  </a:moveTo>
                  <a:cubicBezTo>
                    <a:pt x="90" y="65"/>
                    <a:pt x="90" y="65"/>
                    <a:pt x="90" y="65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2" y="67"/>
                    <a:pt x="92" y="67"/>
                    <a:pt x="92" y="67"/>
                  </a:cubicBezTo>
                  <a:moveTo>
                    <a:pt x="80" y="67"/>
                  </a:moveTo>
                  <a:cubicBezTo>
                    <a:pt x="78" y="65"/>
                    <a:pt x="78" y="65"/>
                    <a:pt x="78" y="65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moveTo>
                    <a:pt x="97" y="66"/>
                  </a:moveTo>
                  <a:cubicBezTo>
                    <a:pt x="95" y="64"/>
                    <a:pt x="95" y="64"/>
                    <a:pt x="95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6"/>
                    <a:pt x="97" y="66"/>
                    <a:pt x="97" y="66"/>
                  </a:cubicBezTo>
                  <a:moveTo>
                    <a:pt x="72" y="67"/>
                  </a:moveTo>
                  <a:cubicBezTo>
                    <a:pt x="71" y="65"/>
                    <a:pt x="71" y="65"/>
                    <a:pt x="71" y="65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2" y="67"/>
                    <a:pt x="72" y="67"/>
                    <a:pt x="72" y="67"/>
                  </a:cubicBezTo>
                  <a:moveTo>
                    <a:pt x="62" y="70"/>
                  </a:moveTo>
                  <a:cubicBezTo>
                    <a:pt x="62" y="70"/>
                    <a:pt x="61" y="69"/>
                    <a:pt x="60" y="6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2" y="70"/>
                    <a:pt x="62" y="70"/>
                    <a:pt x="62" y="70"/>
                  </a:cubicBezTo>
                  <a:moveTo>
                    <a:pt x="104" y="68"/>
                  </a:moveTo>
                  <a:cubicBezTo>
                    <a:pt x="100" y="64"/>
                    <a:pt x="100" y="64"/>
                    <a:pt x="100" y="64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6" y="67"/>
                    <a:pt x="105" y="68"/>
                    <a:pt x="104" y="68"/>
                  </a:cubicBezTo>
                  <a:moveTo>
                    <a:pt x="85" y="66"/>
                  </a:moveTo>
                  <a:cubicBezTo>
                    <a:pt x="84" y="64"/>
                    <a:pt x="84" y="64"/>
                    <a:pt x="84" y="64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66"/>
                    <a:pt x="85" y="66"/>
                    <a:pt x="85" y="66"/>
                  </a:cubicBezTo>
                  <a:moveTo>
                    <a:pt x="90" y="65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0" y="65"/>
                    <a:pt x="90" y="65"/>
                    <a:pt x="90" y="65"/>
                  </a:cubicBezTo>
                  <a:moveTo>
                    <a:pt x="78" y="65"/>
                  </a:moveTo>
                  <a:cubicBezTo>
                    <a:pt x="76" y="64"/>
                    <a:pt x="76" y="64"/>
                    <a:pt x="76" y="64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moveTo>
                    <a:pt x="95" y="64"/>
                  </a:moveTo>
                  <a:cubicBezTo>
                    <a:pt x="93" y="62"/>
                    <a:pt x="93" y="62"/>
                    <a:pt x="93" y="62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5" y="64"/>
                    <a:pt x="95" y="64"/>
                    <a:pt x="95" y="64"/>
                  </a:cubicBezTo>
                  <a:moveTo>
                    <a:pt x="70" y="65"/>
                  </a:moveTo>
                  <a:cubicBezTo>
                    <a:pt x="69" y="63"/>
                    <a:pt x="69" y="63"/>
                    <a:pt x="69" y="63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0" y="65"/>
                    <a:pt x="70" y="65"/>
                    <a:pt x="70" y="65"/>
                  </a:cubicBezTo>
                  <a:moveTo>
                    <a:pt x="60" y="68"/>
                  </a:moveTo>
                  <a:cubicBezTo>
                    <a:pt x="59" y="67"/>
                    <a:pt x="59" y="67"/>
                    <a:pt x="59" y="66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99" y="63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83" y="64"/>
                  </a:moveTo>
                  <a:cubicBezTo>
                    <a:pt x="82" y="62"/>
                    <a:pt x="82" y="62"/>
                    <a:pt x="82" y="62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3" y="64"/>
                    <a:pt x="83" y="64"/>
                    <a:pt x="83" y="64"/>
                  </a:cubicBezTo>
                  <a:moveTo>
                    <a:pt x="107" y="66"/>
                  </a:moveTo>
                  <a:cubicBezTo>
                    <a:pt x="102" y="61"/>
                    <a:pt x="102" y="61"/>
                    <a:pt x="102" y="61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8" y="65"/>
                    <a:pt x="108" y="66"/>
                    <a:pt x="107" y="66"/>
                  </a:cubicBezTo>
                  <a:moveTo>
                    <a:pt x="88" y="63"/>
                  </a:moveTo>
                  <a:cubicBezTo>
                    <a:pt x="87" y="61"/>
                    <a:pt x="87" y="61"/>
                    <a:pt x="87" y="61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76" y="63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6" y="63"/>
                    <a:pt x="76" y="63"/>
                    <a:pt x="76" y="63"/>
                  </a:cubicBezTo>
                  <a:moveTo>
                    <a:pt x="93" y="62"/>
                  </a:moveTo>
                  <a:cubicBezTo>
                    <a:pt x="91" y="60"/>
                    <a:pt x="91" y="60"/>
                    <a:pt x="91" y="60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3" y="62"/>
                    <a:pt x="93" y="62"/>
                    <a:pt x="93" y="62"/>
                  </a:cubicBezTo>
                  <a:moveTo>
                    <a:pt x="69" y="63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58" y="65"/>
                  </a:moveTo>
                  <a:cubicBezTo>
                    <a:pt x="58" y="65"/>
                    <a:pt x="58" y="64"/>
                    <a:pt x="57" y="63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58" y="65"/>
                    <a:pt x="58" y="65"/>
                    <a:pt x="58" y="65"/>
                  </a:cubicBezTo>
                  <a:moveTo>
                    <a:pt x="97" y="62"/>
                  </a:moveTo>
                  <a:cubicBezTo>
                    <a:pt x="96" y="60"/>
                    <a:pt x="96" y="60"/>
                    <a:pt x="96" y="60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97" y="62"/>
                    <a:pt x="97" y="62"/>
                    <a:pt x="97" y="62"/>
                  </a:cubicBezTo>
                  <a:moveTo>
                    <a:pt x="81" y="62"/>
                  </a:moveTo>
                  <a:cubicBezTo>
                    <a:pt x="80" y="60"/>
                    <a:pt x="80" y="60"/>
                    <a:pt x="80" y="60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1" y="62"/>
                    <a:pt x="81" y="62"/>
                    <a:pt x="81" y="62"/>
                  </a:cubicBezTo>
                  <a:moveTo>
                    <a:pt x="102" y="61"/>
                  </a:moveTo>
                  <a:cubicBezTo>
                    <a:pt x="100" y="59"/>
                    <a:pt x="100" y="59"/>
                    <a:pt x="100" y="59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2" y="61"/>
                    <a:pt x="102" y="61"/>
                    <a:pt x="102" y="61"/>
                  </a:cubicBezTo>
                  <a:moveTo>
                    <a:pt x="109" y="64"/>
                  </a:moveTo>
                  <a:cubicBezTo>
                    <a:pt x="104" y="59"/>
                    <a:pt x="104" y="59"/>
                    <a:pt x="104" y="59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0" y="64"/>
                    <a:pt x="109" y="64"/>
                  </a:cubicBezTo>
                  <a:moveTo>
                    <a:pt x="86" y="61"/>
                  </a:moveTo>
                  <a:cubicBezTo>
                    <a:pt x="85" y="59"/>
                    <a:pt x="85" y="59"/>
                    <a:pt x="85" y="59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6" y="61"/>
                    <a:pt x="86" y="61"/>
                    <a:pt x="86" y="61"/>
                  </a:cubicBezTo>
                  <a:moveTo>
                    <a:pt x="74" y="61"/>
                  </a:moveTo>
                  <a:cubicBezTo>
                    <a:pt x="73" y="60"/>
                    <a:pt x="73" y="60"/>
                    <a:pt x="73" y="60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4" y="61"/>
                    <a:pt x="74" y="61"/>
                    <a:pt x="74" y="61"/>
                  </a:cubicBezTo>
                  <a:moveTo>
                    <a:pt x="91" y="6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67" y="61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7" y="61"/>
                    <a:pt x="67" y="61"/>
                    <a:pt x="67" y="61"/>
                  </a:cubicBezTo>
                  <a:moveTo>
                    <a:pt x="57" y="63"/>
                  </a:moveTo>
                  <a:cubicBezTo>
                    <a:pt x="57" y="62"/>
                    <a:pt x="56" y="61"/>
                    <a:pt x="56" y="60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7" y="63"/>
                    <a:pt x="57" y="63"/>
                    <a:pt x="57" y="63"/>
                  </a:cubicBezTo>
                  <a:moveTo>
                    <a:pt x="95" y="60"/>
                  </a:moveTo>
                  <a:cubicBezTo>
                    <a:pt x="94" y="58"/>
                    <a:pt x="94" y="58"/>
                    <a:pt x="94" y="58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5" y="60"/>
                    <a:pt x="95" y="60"/>
                    <a:pt x="95" y="60"/>
                  </a:cubicBezTo>
                  <a:moveTo>
                    <a:pt x="79" y="60"/>
                  </a:moveTo>
                  <a:cubicBezTo>
                    <a:pt x="78" y="58"/>
                    <a:pt x="78" y="58"/>
                    <a:pt x="78" y="5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79" y="60"/>
                    <a:pt x="79" y="60"/>
                    <a:pt x="79" y="60"/>
                  </a:cubicBezTo>
                  <a:moveTo>
                    <a:pt x="100" y="59"/>
                  </a:moveTo>
                  <a:cubicBezTo>
                    <a:pt x="98" y="57"/>
                    <a:pt x="98" y="57"/>
                    <a:pt x="98" y="57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0" y="59"/>
                    <a:pt x="100" y="59"/>
                    <a:pt x="100" y="59"/>
                  </a:cubicBezTo>
                  <a:moveTo>
                    <a:pt x="104" y="59"/>
                  </a:moveTo>
                  <a:cubicBezTo>
                    <a:pt x="102" y="57"/>
                    <a:pt x="102" y="57"/>
                    <a:pt x="102" y="57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4" y="59"/>
                    <a:pt x="104" y="59"/>
                    <a:pt x="104" y="59"/>
                  </a:cubicBezTo>
                  <a:moveTo>
                    <a:pt x="112" y="63"/>
                  </a:moveTo>
                  <a:cubicBezTo>
                    <a:pt x="106" y="57"/>
                    <a:pt x="106" y="57"/>
                    <a:pt x="106" y="57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2"/>
                    <a:pt x="112" y="62"/>
                    <a:pt x="112" y="63"/>
                  </a:cubicBezTo>
                  <a:moveTo>
                    <a:pt x="84" y="59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4" y="59"/>
                    <a:pt x="84" y="59"/>
                    <a:pt x="84" y="59"/>
                  </a:cubicBezTo>
                  <a:moveTo>
                    <a:pt x="72" y="59"/>
                  </a:moveTo>
                  <a:cubicBezTo>
                    <a:pt x="71" y="58"/>
                    <a:pt x="71" y="58"/>
                    <a:pt x="71" y="58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9"/>
                    <a:pt x="72" y="59"/>
                    <a:pt x="72" y="59"/>
                  </a:cubicBezTo>
                  <a:moveTo>
                    <a:pt x="89" y="58"/>
                  </a:moveTo>
                  <a:cubicBezTo>
                    <a:pt x="87" y="57"/>
                    <a:pt x="87" y="57"/>
                    <a:pt x="87" y="57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65" y="59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5" y="59"/>
                    <a:pt x="65" y="59"/>
                    <a:pt x="65" y="59"/>
                  </a:cubicBezTo>
                  <a:moveTo>
                    <a:pt x="56" y="60"/>
                  </a:moveTo>
                  <a:cubicBezTo>
                    <a:pt x="56" y="59"/>
                    <a:pt x="56" y="58"/>
                    <a:pt x="55" y="57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6" y="60"/>
                    <a:pt x="56" y="60"/>
                    <a:pt x="56" y="60"/>
                  </a:cubicBezTo>
                  <a:moveTo>
                    <a:pt x="94" y="58"/>
                  </a:moveTo>
                  <a:cubicBezTo>
                    <a:pt x="92" y="56"/>
                    <a:pt x="92" y="56"/>
                    <a:pt x="92" y="56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4" y="58"/>
                    <a:pt x="94" y="58"/>
                    <a:pt x="94" y="58"/>
                  </a:cubicBezTo>
                  <a:moveTo>
                    <a:pt x="77" y="58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7" y="58"/>
                    <a:pt x="77" y="58"/>
                    <a:pt x="77" y="58"/>
                  </a:cubicBezTo>
                  <a:moveTo>
                    <a:pt x="114" y="61"/>
                  </a:moveTo>
                  <a:cubicBezTo>
                    <a:pt x="108" y="55"/>
                    <a:pt x="108" y="55"/>
                    <a:pt x="108" y="55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60"/>
                    <a:pt x="114" y="60"/>
                    <a:pt x="114" y="61"/>
                  </a:cubicBezTo>
                  <a:moveTo>
                    <a:pt x="98" y="57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8" y="57"/>
                    <a:pt x="98" y="57"/>
                    <a:pt x="98" y="57"/>
                  </a:cubicBezTo>
                  <a:moveTo>
                    <a:pt x="102" y="57"/>
                  </a:move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7"/>
                    <a:pt x="102" y="57"/>
                    <a:pt x="102" y="57"/>
                  </a:cubicBezTo>
                  <a:moveTo>
                    <a:pt x="106" y="57"/>
                  </a:moveTo>
                  <a:cubicBezTo>
                    <a:pt x="104" y="55"/>
                    <a:pt x="104" y="55"/>
                    <a:pt x="104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6" y="57"/>
                    <a:pt x="106" y="57"/>
                    <a:pt x="106" y="57"/>
                  </a:cubicBezTo>
                  <a:moveTo>
                    <a:pt x="82" y="57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2" y="57"/>
                    <a:pt x="82" y="57"/>
                    <a:pt x="82" y="57"/>
                  </a:cubicBezTo>
                  <a:moveTo>
                    <a:pt x="70" y="57"/>
                  </a:moveTo>
                  <a:cubicBezTo>
                    <a:pt x="69" y="56"/>
                    <a:pt x="69" y="56"/>
                    <a:pt x="69" y="56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0" y="57"/>
                    <a:pt x="70" y="57"/>
                    <a:pt x="70" y="57"/>
                  </a:cubicBezTo>
                  <a:moveTo>
                    <a:pt x="87" y="56"/>
                  </a:moveTo>
                  <a:cubicBezTo>
                    <a:pt x="85" y="55"/>
                    <a:pt x="85" y="55"/>
                    <a:pt x="85" y="55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7" y="56"/>
                    <a:pt x="87" y="56"/>
                    <a:pt x="87" y="56"/>
                  </a:cubicBezTo>
                  <a:moveTo>
                    <a:pt x="63" y="57"/>
                  </a:moveTo>
                  <a:cubicBezTo>
                    <a:pt x="61" y="55"/>
                    <a:pt x="61" y="55"/>
                    <a:pt x="61" y="55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115" y="59"/>
                  </a:moveTo>
                  <a:cubicBezTo>
                    <a:pt x="110" y="53"/>
                    <a:pt x="110" y="53"/>
                    <a:pt x="110" y="53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6" y="58"/>
                    <a:pt x="115" y="59"/>
                  </a:cubicBezTo>
                  <a:moveTo>
                    <a:pt x="55" y="57"/>
                  </a:moveTo>
                  <a:cubicBezTo>
                    <a:pt x="55" y="56"/>
                    <a:pt x="55" y="55"/>
                    <a:pt x="55" y="54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5" y="57"/>
                    <a:pt x="55" y="57"/>
                  </a:cubicBezTo>
                  <a:moveTo>
                    <a:pt x="92" y="56"/>
                  </a:moveTo>
                  <a:cubicBezTo>
                    <a:pt x="90" y="54"/>
                    <a:pt x="90" y="54"/>
                    <a:pt x="90" y="54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6"/>
                    <a:pt x="92" y="56"/>
                    <a:pt x="92" y="56"/>
                  </a:cubicBezTo>
                  <a:moveTo>
                    <a:pt x="76" y="56"/>
                  </a:moveTo>
                  <a:cubicBezTo>
                    <a:pt x="74" y="54"/>
                    <a:pt x="74" y="54"/>
                    <a:pt x="74" y="54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6" y="56"/>
                    <a:pt x="76" y="56"/>
                    <a:pt x="76" y="56"/>
                  </a:cubicBezTo>
                  <a:moveTo>
                    <a:pt x="96" y="55"/>
                  </a:moveTo>
                  <a:cubicBezTo>
                    <a:pt x="94" y="53"/>
                    <a:pt x="94" y="53"/>
                    <a:pt x="94" y="53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6" y="55"/>
                    <a:pt x="96" y="55"/>
                    <a:pt x="96" y="55"/>
                  </a:cubicBezTo>
                  <a:moveTo>
                    <a:pt x="108" y="55"/>
                  </a:moveTo>
                  <a:cubicBezTo>
                    <a:pt x="106" y="53"/>
                    <a:pt x="106" y="53"/>
                    <a:pt x="106" y="53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55"/>
                    <a:pt x="108" y="55"/>
                    <a:pt x="108" y="55"/>
                  </a:cubicBezTo>
                  <a:moveTo>
                    <a:pt x="100" y="55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0" y="55"/>
                    <a:pt x="100" y="55"/>
                    <a:pt x="100" y="55"/>
                  </a:cubicBezTo>
                  <a:moveTo>
                    <a:pt x="104" y="55"/>
                  </a:moveTo>
                  <a:cubicBezTo>
                    <a:pt x="102" y="53"/>
                    <a:pt x="102" y="53"/>
                    <a:pt x="102" y="53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4" y="55"/>
                    <a:pt x="104" y="55"/>
                    <a:pt x="104" y="55"/>
                  </a:cubicBezTo>
                  <a:moveTo>
                    <a:pt x="80" y="55"/>
                  </a:moveTo>
                  <a:cubicBezTo>
                    <a:pt x="79" y="53"/>
                    <a:pt x="79" y="53"/>
                    <a:pt x="79" y="53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0" y="55"/>
                    <a:pt x="80" y="55"/>
                    <a:pt x="80" y="55"/>
                  </a:cubicBezTo>
                  <a:moveTo>
                    <a:pt x="68" y="55"/>
                  </a:moveTo>
                  <a:cubicBezTo>
                    <a:pt x="67" y="54"/>
                    <a:pt x="67" y="54"/>
                    <a:pt x="67" y="54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8" y="55"/>
                    <a:pt x="68" y="55"/>
                    <a:pt x="68" y="55"/>
                  </a:cubicBezTo>
                  <a:moveTo>
                    <a:pt x="85" y="54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5" y="54"/>
                    <a:pt x="85" y="54"/>
                    <a:pt x="85" y="54"/>
                  </a:cubicBezTo>
                  <a:moveTo>
                    <a:pt x="55" y="53"/>
                  </a:moveTo>
                  <a:cubicBezTo>
                    <a:pt x="55" y="52"/>
                    <a:pt x="55" y="51"/>
                    <a:pt x="55" y="50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3"/>
                    <a:pt x="55" y="53"/>
                    <a:pt x="55" y="53"/>
                  </a:cubicBezTo>
                  <a:moveTo>
                    <a:pt x="61" y="55"/>
                  </a:moveTo>
                  <a:cubicBezTo>
                    <a:pt x="59" y="54"/>
                    <a:pt x="59" y="54"/>
                    <a:pt x="59" y="54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10" y="53"/>
                  </a:moveTo>
                  <a:cubicBezTo>
                    <a:pt x="108" y="51"/>
                    <a:pt x="108" y="51"/>
                    <a:pt x="108" y="51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0" y="53"/>
                    <a:pt x="110" y="53"/>
                    <a:pt x="110" y="53"/>
                  </a:cubicBezTo>
                  <a:moveTo>
                    <a:pt x="90" y="54"/>
                  </a:moveTo>
                  <a:cubicBezTo>
                    <a:pt x="88" y="52"/>
                    <a:pt x="88" y="52"/>
                    <a:pt x="88" y="52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4"/>
                    <a:pt x="90" y="54"/>
                    <a:pt x="90" y="54"/>
                  </a:cubicBezTo>
                  <a:moveTo>
                    <a:pt x="74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4" y="54"/>
                    <a:pt x="74" y="54"/>
                    <a:pt x="74" y="54"/>
                  </a:cubicBezTo>
                  <a:moveTo>
                    <a:pt x="106" y="53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6" y="53"/>
                    <a:pt x="106" y="53"/>
                    <a:pt x="106" y="53"/>
                  </a:cubicBezTo>
                  <a:moveTo>
                    <a:pt x="94" y="53"/>
                  </a:moveTo>
                  <a:cubicBezTo>
                    <a:pt x="92" y="52"/>
                    <a:pt x="92" y="52"/>
                    <a:pt x="92" y="52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3"/>
                    <a:pt x="94" y="53"/>
                    <a:pt x="94" y="53"/>
                  </a:cubicBezTo>
                  <a:moveTo>
                    <a:pt x="98" y="53"/>
                  </a:moveTo>
                  <a:cubicBezTo>
                    <a:pt x="96" y="51"/>
                    <a:pt x="96" y="51"/>
                    <a:pt x="96" y="51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98" y="53"/>
                    <a:pt x="98" y="53"/>
                    <a:pt x="98" y="53"/>
                  </a:cubicBezTo>
                  <a:moveTo>
                    <a:pt x="102" y="53"/>
                  </a:moveTo>
                  <a:cubicBezTo>
                    <a:pt x="100" y="51"/>
                    <a:pt x="100" y="51"/>
                    <a:pt x="100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2" y="53"/>
                    <a:pt x="102" y="53"/>
                    <a:pt x="102" y="53"/>
                  </a:cubicBezTo>
                  <a:moveTo>
                    <a:pt x="117" y="57"/>
                  </a:moveTo>
                  <a:cubicBezTo>
                    <a:pt x="112" y="52"/>
                    <a:pt x="112" y="52"/>
                    <a:pt x="112" y="52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8" y="55"/>
                    <a:pt x="118" y="56"/>
                    <a:pt x="117" y="57"/>
                  </a:cubicBezTo>
                  <a:moveTo>
                    <a:pt x="78" y="53"/>
                  </a:moveTo>
                  <a:cubicBezTo>
                    <a:pt x="77" y="52"/>
                    <a:pt x="77" y="52"/>
                    <a:pt x="77" y="52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78" y="53"/>
                    <a:pt x="78" y="53"/>
                    <a:pt x="78" y="53"/>
                  </a:cubicBezTo>
                  <a:moveTo>
                    <a:pt x="66" y="53"/>
                  </a:moveTo>
                  <a:cubicBezTo>
                    <a:pt x="65" y="52"/>
                    <a:pt x="65" y="52"/>
                    <a:pt x="65" y="52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6" y="53"/>
                    <a:pt x="66" y="53"/>
                    <a:pt x="66" y="53"/>
                  </a:cubicBezTo>
                  <a:moveTo>
                    <a:pt x="83" y="52"/>
                  </a:moveTo>
                  <a:cubicBezTo>
                    <a:pt x="82" y="51"/>
                    <a:pt x="82" y="51"/>
                    <a:pt x="82" y="51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3" y="52"/>
                    <a:pt x="83" y="52"/>
                    <a:pt x="83" y="52"/>
                  </a:cubicBezTo>
                  <a:moveTo>
                    <a:pt x="59" y="53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9" y="53"/>
                    <a:pt x="59" y="53"/>
                    <a:pt x="59" y="53"/>
                  </a:cubicBezTo>
                  <a:moveTo>
                    <a:pt x="108" y="51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moveTo>
                    <a:pt x="88" y="52"/>
                  </a:moveTo>
                  <a:cubicBezTo>
                    <a:pt x="86" y="50"/>
                    <a:pt x="86" y="50"/>
                    <a:pt x="86" y="50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52"/>
                    <a:pt x="88" y="52"/>
                    <a:pt x="88" y="52"/>
                  </a:cubicBezTo>
                  <a:moveTo>
                    <a:pt x="72" y="52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2" y="52"/>
                    <a:pt x="72" y="52"/>
                    <a:pt x="72" y="52"/>
                  </a:cubicBezTo>
                  <a:moveTo>
                    <a:pt x="92" y="51"/>
                  </a:moveTo>
                  <a:cubicBezTo>
                    <a:pt x="90" y="50"/>
                    <a:pt x="90" y="50"/>
                    <a:pt x="90" y="50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51"/>
                    <a:pt x="92" y="51"/>
                    <a:pt x="92" y="51"/>
                  </a:cubicBezTo>
                  <a:moveTo>
                    <a:pt x="104" y="51"/>
                  </a:moveTo>
                  <a:cubicBezTo>
                    <a:pt x="102" y="49"/>
                    <a:pt x="102" y="49"/>
                    <a:pt x="102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96" y="51"/>
                  </a:moveTo>
                  <a:cubicBezTo>
                    <a:pt x="94" y="50"/>
                    <a:pt x="94" y="50"/>
                    <a:pt x="94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51"/>
                    <a:pt x="96" y="51"/>
                    <a:pt x="96" y="51"/>
                  </a:cubicBezTo>
                  <a:moveTo>
                    <a:pt x="100" y="51"/>
                  </a:moveTo>
                  <a:cubicBezTo>
                    <a:pt x="98" y="49"/>
                    <a:pt x="98" y="49"/>
                    <a:pt x="98" y="49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0" y="51"/>
                    <a:pt x="100" y="51"/>
                    <a:pt x="100" y="51"/>
                  </a:cubicBezTo>
                  <a:moveTo>
                    <a:pt x="112" y="51"/>
                  </a:moveTo>
                  <a:cubicBezTo>
                    <a:pt x="110" y="50"/>
                    <a:pt x="110" y="50"/>
                    <a:pt x="110" y="5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51"/>
                    <a:pt x="112" y="51"/>
                    <a:pt x="112" y="51"/>
                  </a:cubicBezTo>
                  <a:moveTo>
                    <a:pt x="119" y="54"/>
                  </a:moveTo>
                  <a:cubicBezTo>
                    <a:pt x="114" y="49"/>
                    <a:pt x="114" y="49"/>
                    <a:pt x="114" y="49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0" y="53"/>
                    <a:pt x="120" y="54"/>
                    <a:pt x="119" y="54"/>
                  </a:cubicBezTo>
                  <a:moveTo>
                    <a:pt x="76" y="51"/>
                  </a:moveTo>
                  <a:cubicBezTo>
                    <a:pt x="75" y="50"/>
                    <a:pt x="75" y="50"/>
                    <a:pt x="75" y="50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6" y="51"/>
                    <a:pt x="76" y="51"/>
                    <a:pt x="76" y="51"/>
                  </a:cubicBezTo>
                  <a:moveTo>
                    <a:pt x="64" y="51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4" y="51"/>
                    <a:pt x="64" y="51"/>
                    <a:pt x="64" y="51"/>
                  </a:cubicBezTo>
                  <a:moveTo>
                    <a:pt x="81" y="50"/>
                  </a:moveTo>
                  <a:cubicBezTo>
                    <a:pt x="80" y="49"/>
                    <a:pt x="80" y="49"/>
                    <a:pt x="80" y="49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1" y="50"/>
                    <a:pt x="81" y="50"/>
                    <a:pt x="81" y="50"/>
                  </a:cubicBezTo>
                  <a:moveTo>
                    <a:pt x="57" y="51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7" y="51"/>
                    <a:pt x="57" y="51"/>
                    <a:pt x="57" y="51"/>
                  </a:cubicBezTo>
                  <a:moveTo>
                    <a:pt x="106" y="49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6" y="49"/>
                    <a:pt x="106" y="49"/>
                    <a:pt x="106" y="49"/>
                  </a:cubicBezTo>
                  <a:moveTo>
                    <a:pt x="86" y="50"/>
                  </a:moveTo>
                  <a:cubicBezTo>
                    <a:pt x="84" y="48"/>
                    <a:pt x="84" y="48"/>
                    <a:pt x="84" y="48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70" y="50"/>
                  </a:moveTo>
                  <a:cubicBezTo>
                    <a:pt x="68" y="49"/>
                    <a:pt x="68" y="49"/>
                    <a:pt x="68" y="49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50"/>
                    <a:pt x="70" y="50"/>
                    <a:pt x="70" y="50"/>
                  </a:cubicBezTo>
                  <a:moveTo>
                    <a:pt x="102" y="49"/>
                  </a:moveTo>
                  <a:cubicBezTo>
                    <a:pt x="100" y="48"/>
                    <a:pt x="100" y="48"/>
                    <a:pt x="100" y="48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2" y="49"/>
                    <a:pt x="102" y="49"/>
                    <a:pt x="102" y="49"/>
                  </a:cubicBezTo>
                  <a:moveTo>
                    <a:pt x="90" y="49"/>
                  </a:moveTo>
                  <a:cubicBezTo>
                    <a:pt x="89" y="48"/>
                    <a:pt x="89" y="48"/>
                    <a:pt x="89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90" y="49"/>
                    <a:pt x="90" y="49"/>
                  </a:cubicBezTo>
                  <a:moveTo>
                    <a:pt x="94" y="49"/>
                  </a:moveTo>
                  <a:cubicBezTo>
                    <a:pt x="92" y="48"/>
                    <a:pt x="92" y="48"/>
                    <a:pt x="92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4" y="49"/>
                    <a:pt x="94" y="49"/>
                    <a:pt x="94" y="49"/>
                  </a:cubicBezTo>
                  <a:moveTo>
                    <a:pt x="98" y="49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98" y="49"/>
                    <a:pt x="98" y="49"/>
                    <a:pt x="98" y="49"/>
                  </a:cubicBezTo>
                  <a:moveTo>
                    <a:pt x="110" y="49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0" y="49"/>
                    <a:pt x="110" y="49"/>
                    <a:pt x="110" y="49"/>
                  </a:cubicBezTo>
                  <a:moveTo>
                    <a:pt x="114" y="49"/>
                  </a:moveTo>
                  <a:cubicBezTo>
                    <a:pt x="112" y="47"/>
                    <a:pt x="112" y="47"/>
                    <a:pt x="112" y="47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4" y="49"/>
                    <a:pt x="114" y="49"/>
                    <a:pt x="114" y="49"/>
                  </a:cubicBezTo>
                  <a:moveTo>
                    <a:pt x="121" y="52"/>
                  </a:moveTo>
                  <a:cubicBezTo>
                    <a:pt x="116" y="47"/>
                    <a:pt x="116" y="47"/>
                    <a:pt x="116" y="47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50"/>
                    <a:pt x="121" y="51"/>
                    <a:pt x="121" y="52"/>
                  </a:cubicBezTo>
                  <a:moveTo>
                    <a:pt x="74" y="49"/>
                  </a:moveTo>
                  <a:cubicBezTo>
                    <a:pt x="73" y="48"/>
                    <a:pt x="73" y="48"/>
                    <a:pt x="73" y="48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4" y="49"/>
                    <a:pt x="74" y="49"/>
                    <a:pt x="74" y="49"/>
                  </a:cubicBezTo>
                  <a:moveTo>
                    <a:pt x="62" y="49"/>
                  </a:moveTo>
                  <a:cubicBezTo>
                    <a:pt x="61" y="48"/>
                    <a:pt x="61" y="48"/>
                    <a:pt x="61" y="48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9"/>
                    <a:pt x="62" y="49"/>
                    <a:pt x="62" y="49"/>
                  </a:cubicBezTo>
                  <a:moveTo>
                    <a:pt x="79" y="48"/>
                  </a:moveTo>
                  <a:cubicBezTo>
                    <a:pt x="78" y="47"/>
                    <a:pt x="78" y="47"/>
                    <a:pt x="78" y="47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79" y="48"/>
                    <a:pt x="79" y="48"/>
                    <a:pt x="79" y="48"/>
                  </a:cubicBezTo>
                  <a:moveTo>
                    <a:pt x="55" y="49"/>
                  </a:moveTo>
                  <a:cubicBezTo>
                    <a:pt x="56" y="47"/>
                    <a:pt x="56" y="46"/>
                    <a:pt x="56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5" y="49"/>
                    <a:pt x="55" y="49"/>
                    <a:pt x="55" y="49"/>
                  </a:cubicBezTo>
                  <a:moveTo>
                    <a:pt x="104" y="47"/>
                  </a:moveTo>
                  <a:cubicBezTo>
                    <a:pt x="102" y="46"/>
                    <a:pt x="102" y="46"/>
                    <a:pt x="102" y="46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4" y="47"/>
                    <a:pt x="104" y="47"/>
                    <a:pt x="104" y="47"/>
                  </a:cubicBezTo>
                  <a:moveTo>
                    <a:pt x="84" y="48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4" y="48"/>
                    <a:pt x="84" y="48"/>
                    <a:pt x="84" y="48"/>
                  </a:cubicBezTo>
                  <a:moveTo>
                    <a:pt x="68" y="48"/>
                  </a:moveTo>
                  <a:cubicBezTo>
                    <a:pt x="66" y="47"/>
                    <a:pt x="66" y="47"/>
                    <a:pt x="66" y="47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8"/>
                    <a:pt x="68" y="48"/>
                    <a:pt x="68" y="48"/>
                  </a:cubicBezTo>
                  <a:moveTo>
                    <a:pt x="88" y="47"/>
                  </a:move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8" y="47"/>
                    <a:pt x="88" y="47"/>
                    <a:pt x="88" y="47"/>
                  </a:cubicBezTo>
                  <a:moveTo>
                    <a:pt x="100" y="47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0" y="47"/>
                    <a:pt x="100" y="47"/>
                    <a:pt x="100" y="47"/>
                  </a:cubicBezTo>
                  <a:moveTo>
                    <a:pt x="92" y="47"/>
                  </a:moveTo>
                  <a:cubicBezTo>
                    <a:pt x="91" y="46"/>
                    <a:pt x="91" y="46"/>
                    <a:pt x="91" y="46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7"/>
                    <a:pt x="92" y="47"/>
                    <a:pt x="92" y="47"/>
                  </a:cubicBezTo>
                  <a:moveTo>
                    <a:pt x="56" y="44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moveTo>
                    <a:pt x="96" y="47"/>
                  </a:moveTo>
                  <a:cubicBezTo>
                    <a:pt x="94" y="46"/>
                    <a:pt x="94" y="46"/>
                    <a:pt x="94" y="46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6" y="47"/>
                    <a:pt x="96" y="47"/>
                    <a:pt x="96" y="47"/>
                  </a:cubicBezTo>
                  <a:moveTo>
                    <a:pt x="108" y="47"/>
                  </a:moveTo>
                  <a:cubicBezTo>
                    <a:pt x="106" y="46"/>
                    <a:pt x="106" y="46"/>
                    <a:pt x="106" y="46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08" y="47"/>
                    <a:pt x="108" y="47"/>
                    <a:pt x="108" y="47"/>
                  </a:cubicBezTo>
                  <a:moveTo>
                    <a:pt x="112" y="47"/>
                  </a:moveTo>
                  <a:cubicBezTo>
                    <a:pt x="110" y="45"/>
                    <a:pt x="110" y="45"/>
                    <a:pt x="110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2" y="47"/>
                    <a:pt x="112" y="47"/>
                    <a:pt x="112" y="47"/>
                  </a:cubicBezTo>
                  <a:moveTo>
                    <a:pt x="116" y="47"/>
                  </a:moveTo>
                  <a:cubicBezTo>
                    <a:pt x="114" y="45"/>
                    <a:pt x="114" y="45"/>
                    <a:pt x="114" y="45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6" y="47"/>
                    <a:pt x="116" y="47"/>
                    <a:pt x="116" y="47"/>
                  </a:cubicBezTo>
                  <a:moveTo>
                    <a:pt x="73" y="47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47"/>
                    <a:pt x="73" y="47"/>
                    <a:pt x="73" y="47"/>
                  </a:cubicBezTo>
                  <a:moveTo>
                    <a:pt x="60" y="48"/>
                  </a:moveTo>
                  <a:cubicBezTo>
                    <a:pt x="59" y="46"/>
                    <a:pt x="59" y="46"/>
                    <a:pt x="59" y="46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0" y="48"/>
                    <a:pt x="60" y="48"/>
                    <a:pt x="60" y="48"/>
                  </a:cubicBezTo>
                  <a:moveTo>
                    <a:pt x="77" y="46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123" y="49"/>
                  </a:moveTo>
                  <a:cubicBezTo>
                    <a:pt x="119" y="45"/>
                    <a:pt x="119" y="45"/>
                    <a:pt x="119" y="4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3" y="48"/>
                    <a:pt x="123" y="49"/>
                  </a:cubicBezTo>
                  <a:moveTo>
                    <a:pt x="102" y="45"/>
                  </a:moveTo>
                  <a:cubicBezTo>
                    <a:pt x="100" y="44"/>
                    <a:pt x="100" y="44"/>
                    <a:pt x="100" y="44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2" y="45"/>
                    <a:pt x="102" y="45"/>
                    <a:pt x="102" y="45"/>
                  </a:cubicBezTo>
                  <a:moveTo>
                    <a:pt x="82" y="46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moveTo>
                    <a:pt x="66" y="46"/>
                  </a:moveTo>
                  <a:cubicBezTo>
                    <a:pt x="64" y="45"/>
                    <a:pt x="64" y="45"/>
                    <a:pt x="64" y="45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6" y="46"/>
                    <a:pt x="66" y="46"/>
                    <a:pt x="66" y="46"/>
                  </a:cubicBezTo>
                  <a:moveTo>
                    <a:pt x="98" y="45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8" y="45"/>
                    <a:pt x="98" y="45"/>
                    <a:pt x="98" y="45"/>
                  </a:cubicBezTo>
                  <a:moveTo>
                    <a:pt x="86" y="45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6" y="45"/>
                    <a:pt x="86" y="45"/>
                    <a:pt x="86" y="45"/>
                  </a:cubicBezTo>
                  <a:moveTo>
                    <a:pt x="90" y="45"/>
                  </a:moveTo>
                  <a:cubicBezTo>
                    <a:pt x="89" y="44"/>
                    <a:pt x="89" y="44"/>
                    <a:pt x="89" y="44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5"/>
                    <a:pt x="90" y="45"/>
                    <a:pt x="90" y="45"/>
                  </a:cubicBezTo>
                  <a:moveTo>
                    <a:pt x="94" y="45"/>
                  </a:moveTo>
                  <a:cubicBezTo>
                    <a:pt x="93" y="44"/>
                    <a:pt x="93" y="44"/>
                    <a:pt x="93" y="44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4" y="45"/>
                    <a:pt x="94" y="45"/>
                    <a:pt x="94" y="45"/>
                  </a:cubicBezTo>
                  <a:moveTo>
                    <a:pt x="106" y="45"/>
                  </a:moveTo>
                  <a:cubicBezTo>
                    <a:pt x="104" y="44"/>
                    <a:pt x="104" y="44"/>
                    <a:pt x="104" y="44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6" y="45"/>
                    <a:pt x="106" y="45"/>
                    <a:pt x="106" y="45"/>
                  </a:cubicBezTo>
                  <a:moveTo>
                    <a:pt x="110" y="45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0" y="45"/>
                    <a:pt x="110" y="45"/>
                    <a:pt x="110" y="45"/>
                  </a:cubicBezTo>
                  <a:moveTo>
                    <a:pt x="114" y="45"/>
                  </a:moveTo>
                  <a:cubicBezTo>
                    <a:pt x="112" y="43"/>
                    <a:pt x="112" y="43"/>
                    <a:pt x="112" y="43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4" y="45"/>
                    <a:pt x="114" y="45"/>
                    <a:pt x="114" y="45"/>
                  </a:cubicBezTo>
                  <a:moveTo>
                    <a:pt x="71" y="45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1" y="45"/>
                    <a:pt x="71" y="45"/>
                    <a:pt x="71" y="45"/>
                  </a:cubicBezTo>
                  <a:moveTo>
                    <a:pt x="59" y="46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59" y="46"/>
                    <a:pt x="59" y="46"/>
                    <a:pt x="59" y="46"/>
                  </a:cubicBezTo>
                  <a:moveTo>
                    <a:pt x="75" y="44"/>
                  </a:moveTo>
                  <a:cubicBezTo>
                    <a:pt x="74" y="43"/>
                    <a:pt x="74" y="43"/>
                    <a:pt x="74" y="43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5" y="44"/>
                    <a:pt x="75" y="44"/>
                    <a:pt x="75" y="44"/>
                  </a:cubicBezTo>
                  <a:moveTo>
                    <a:pt x="118" y="45"/>
                  </a:moveTo>
                  <a:cubicBezTo>
                    <a:pt x="117" y="43"/>
                    <a:pt x="117" y="43"/>
                    <a:pt x="117" y="43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8" y="45"/>
                    <a:pt x="118" y="45"/>
                    <a:pt x="118" y="45"/>
                  </a:cubicBezTo>
                  <a:moveTo>
                    <a:pt x="124" y="45"/>
                  </a:moveTo>
                  <a:cubicBezTo>
                    <a:pt x="121" y="42"/>
                    <a:pt x="121" y="42"/>
                    <a:pt x="121" y="42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3"/>
                    <a:pt x="125" y="44"/>
                    <a:pt x="124" y="45"/>
                  </a:cubicBezTo>
                  <a:moveTo>
                    <a:pt x="100" y="43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3"/>
                    <a:pt x="100" y="43"/>
                    <a:pt x="100" y="43"/>
                  </a:cubicBezTo>
                  <a:moveTo>
                    <a:pt x="80" y="44"/>
                  </a:moveTo>
                  <a:cubicBezTo>
                    <a:pt x="78" y="42"/>
                    <a:pt x="78" y="42"/>
                    <a:pt x="78" y="4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0" y="44"/>
                    <a:pt x="80" y="44"/>
                    <a:pt x="80" y="44"/>
                  </a:cubicBezTo>
                  <a:moveTo>
                    <a:pt x="64" y="44"/>
                  </a:moveTo>
                  <a:cubicBezTo>
                    <a:pt x="62" y="43"/>
                    <a:pt x="62" y="43"/>
                    <a:pt x="62" y="43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4" y="44"/>
                    <a:pt x="64" y="44"/>
                    <a:pt x="64" y="44"/>
                  </a:cubicBezTo>
                  <a:moveTo>
                    <a:pt x="84" y="43"/>
                  </a:moveTo>
                  <a:cubicBezTo>
                    <a:pt x="83" y="42"/>
                    <a:pt x="83" y="42"/>
                    <a:pt x="83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96" y="43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6" y="43"/>
                    <a:pt x="96" y="43"/>
                    <a:pt x="96" y="43"/>
                  </a:cubicBezTo>
                  <a:moveTo>
                    <a:pt x="88" y="43"/>
                  </a:moveTo>
                  <a:cubicBezTo>
                    <a:pt x="87" y="42"/>
                    <a:pt x="87" y="42"/>
                    <a:pt x="87" y="4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8" y="43"/>
                    <a:pt x="88" y="43"/>
                    <a:pt x="88" y="43"/>
                  </a:cubicBezTo>
                  <a:moveTo>
                    <a:pt x="92" y="43"/>
                  </a:moveTo>
                  <a:cubicBezTo>
                    <a:pt x="91" y="42"/>
                    <a:pt x="91" y="42"/>
                    <a:pt x="91" y="42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2" y="43"/>
                    <a:pt x="92" y="43"/>
                    <a:pt x="92" y="43"/>
                  </a:cubicBezTo>
                  <a:moveTo>
                    <a:pt x="104" y="43"/>
                  </a:moveTo>
                  <a:cubicBezTo>
                    <a:pt x="102" y="42"/>
                    <a:pt x="102" y="42"/>
                    <a:pt x="102" y="42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3"/>
                    <a:pt x="104" y="43"/>
                    <a:pt x="104" y="43"/>
                  </a:cubicBezTo>
                  <a:moveTo>
                    <a:pt x="108" y="43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43"/>
                    <a:pt x="108" y="43"/>
                    <a:pt x="108" y="43"/>
                  </a:cubicBezTo>
                  <a:moveTo>
                    <a:pt x="112" y="43"/>
                  </a:moveTo>
                  <a:cubicBezTo>
                    <a:pt x="110" y="41"/>
                    <a:pt x="110" y="41"/>
                    <a:pt x="110" y="41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2" y="43"/>
                    <a:pt x="112" y="43"/>
                    <a:pt x="112" y="43"/>
                  </a:cubicBezTo>
                  <a:moveTo>
                    <a:pt x="69" y="43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43"/>
                    <a:pt x="69" y="43"/>
                    <a:pt x="69" y="43"/>
                  </a:cubicBezTo>
                  <a:moveTo>
                    <a:pt x="57" y="44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7" y="40"/>
                    <a:pt x="58" y="39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7" y="44"/>
                    <a:pt x="57" y="44"/>
                    <a:pt x="57" y="44"/>
                  </a:cubicBezTo>
                  <a:moveTo>
                    <a:pt x="73" y="43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3" y="43"/>
                    <a:pt x="73" y="43"/>
                    <a:pt x="73" y="43"/>
                  </a:cubicBezTo>
                  <a:moveTo>
                    <a:pt x="116" y="43"/>
                  </a:moveTo>
                  <a:cubicBezTo>
                    <a:pt x="115" y="41"/>
                    <a:pt x="115" y="41"/>
                    <a:pt x="115" y="41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6" y="43"/>
                    <a:pt x="116" y="43"/>
                    <a:pt x="116" y="43"/>
                  </a:cubicBezTo>
                  <a:moveTo>
                    <a:pt x="121" y="42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1" y="42"/>
                    <a:pt x="121" y="42"/>
                    <a:pt x="121" y="42"/>
                  </a:cubicBezTo>
                  <a:moveTo>
                    <a:pt x="98" y="41"/>
                  </a:moveTo>
                  <a:cubicBezTo>
                    <a:pt x="96" y="40"/>
                    <a:pt x="96" y="40"/>
                    <a:pt x="96" y="40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1"/>
                    <a:pt x="98" y="41"/>
                    <a:pt x="98" y="41"/>
                  </a:cubicBezTo>
                  <a:moveTo>
                    <a:pt x="78" y="42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8" y="42"/>
                    <a:pt x="78" y="42"/>
                    <a:pt x="78" y="42"/>
                  </a:cubicBezTo>
                  <a:moveTo>
                    <a:pt x="62" y="42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2" y="42"/>
                    <a:pt x="62" y="42"/>
                    <a:pt x="62" y="42"/>
                  </a:cubicBezTo>
                  <a:moveTo>
                    <a:pt x="94" y="41"/>
                  </a:moveTo>
                  <a:cubicBezTo>
                    <a:pt x="93" y="40"/>
                    <a:pt x="93" y="40"/>
                    <a:pt x="93" y="40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4" y="41"/>
                    <a:pt x="94" y="41"/>
                    <a:pt x="94" y="41"/>
                  </a:cubicBezTo>
                  <a:moveTo>
                    <a:pt x="82" y="41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2" y="41"/>
                    <a:pt x="82" y="41"/>
                    <a:pt x="82" y="41"/>
                  </a:cubicBezTo>
                  <a:moveTo>
                    <a:pt x="86" y="41"/>
                  </a:moveTo>
                  <a:cubicBezTo>
                    <a:pt x="85" y="40"/>
                    <a:pt x="85" y="40"/>
                    <a:pt x="85" y="40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6" y="41"/>
                    <a:pt x="86" y="41"/>
                    <a:pt x="86" y="41"/>
                  </a:cubicBezTo>
                  <a:moveTo>
                    <a:pt x="90" y="41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0" y="41"/>
                    <a:pt x="90" y="41"/>
                    <a:pt x="90" y="41"/>
                  </a:cubicBezTo>
                  <a:moveTo>
                    <a:pt x="102" y="41"/>
                  </a:moveTo>
                  <a:cubicBezTo>
                    <a:pt x="100" y="40"/>
                    <a:pt x="100" y="40"/>
                    <a:pt x="100" y="40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2" y="41"/>
                    <a:pt x="102" y="41"/>
                    <a:pt x="102" y="41"/>
                  </a:cubicBezTo>
                  <a:moveTo>
                    <a:pt x="106" y="41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6" y="41"/>
                    <a:pt x="106" y="41"/>
                    <a:pt x="106" y="41"/>
                  </a:cubicBezTo>
                  <a:moveTo>
                    <a:pt x="110" y="41"/>
                  </a:moveTo>
                  <a:cubicBezTo>
                    <a:pt x="108" y="39"/>
                    <a:pt x="108" y="39"/>
                    <a:pt x="108" y="39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0" y="41"/>
                    <a:pt x="110" y="41"/>
                    <a:pt x="110" y="41"/>
                  </a:cubicBezTo>
                  <a:moveTo>
                    <a:pt x="67" y="41"/>
                  </a:moveTo>
                  <a:cubicBezTo>
                    <a:pt x="65" y="40"/>
                    <a:pt x="65" y="40"/>
                    <a:pt x="65" y="40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7" y="41"/>
                    <a:pt x="67" y="41"/>
                    <a:pt x="67" y="41"/>
                  </a:cubicBezTo>
                  <a:moveTo>
                    <a:pt x="126" y="42"/>
                  </a:moveTo>
                  <a:cubicBezTo>
                    <a:pt x="124" y="40"/>
                    <a:pt x="124" y="40"/>
                    <a:pt x="124" y="40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40"/>
                    <a:pt x="126" y="41"/>
                    <a:pt x="126" y="42"/>
                  </a:cubicBezTo>
                  <a:moveTo>
                    <a:pt x="71" y="41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1" y="41"/>
                    <a:pt x="71" y="41"/>
                    <a:pt x="71" y="41"/>
                  </a:cubicBezTo>
                  <a:moveTo>
                    <a:pt x="114" y="41"/>
                  </a:moveTo>
                  <a:cubicBezTo>
                    <a:pt x="113" y="39"/>
                    <a:pt x="113" y="39"/>
                    <a:pt x="113" y="39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4" y="41"/>
                    <a:pt x="114" y="41"/>
                    <a:pt x="114" y="41"/>
                  </a:cubicBezTo>
                  <a:moveTo>
                    <a:pt x="119" y="40"/>
                  </a:moveTo>
                  <a:cubicBezTo>
                    <a:pt x="117" y="38"/>
                    <a:pt x="117" y="38"/>
                    <a:pt x="117" y="38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19" y="40"/>
                    <a:pt x="119" y="40"/>
                    <a:pt x="119" y="40"/>
                  </a:cubicBezTo>
                  <a:moveTo>
                    <a:pt x="127" y="37"/>
                  </a:moveTo>
                  <a:cubicBezTo>
                    <a:pt x="127" y="37"/>
                    <a:pt x="127" y="37"/>
                    <a:pt x="127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7"/>
                    <a:pt x="127" y="37"/>
                    <a:pt x="127" y="37"/>
                  </a:cubicBezTo>
                  <a:moveTo>
                    <a:pt x="96" y="39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6" y="39"/>
                    <a:pt x="96" y="39"/>
                    <a:pt x="96" y="39"/>
                  </a:cubicBezTo>
                  <a:moveTo>
                    <a:pt x="76" y="40"/>
                  </a:moveTo>
                  <a:cubicBezTo>
                    <a:pt x="74" y="38"/>
                    <a:pt x="74" y="38"/>
                    <a:pt x="74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6" y="40"/>
                    <a:pt x="76" y="40"/>
                    <a:pt x="76" y="40"/>
                  </a:cubicBezTo>
                  <a:moveTo>
                    <a:pt x="80" y="39"/>
                  </a:moveTo>
                  <a:cubicBezTo>
                    <a:pt x="79" y="38"/>
                    <a:pt x="79" y="38"/>
                    <a:pt x="79" y="38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0" y="39"/>
                    <a:pt x="80" y="39"/>
                    <a:pt x="80" y="39"/>
                  </a:cubicBezTo>
                  <a:moveTo>
                    <a:pt x="92" y="39"/>
                  </a:moveTo>
                  <a:cubicBezTo>
                    <a:pt x="91" y="38"/>
                    <a:pt x="91" y="38"/>
                    <a:pt x="91" y="38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2" y="39"/>
                    <a:pt x="92" y="39"/>
                    <a:pt x="92" y="39"/>
                  </a:cubicBezTo>
                  <a:moveTo>
                    <a:pt x="84" y="39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4" y="39"/>
                    <a:pt x="84" y="39"/>
                    <a:pt x="84" y="39"/>
                  </a:cubicBezTo>
                  <a:moveTo>
                    <a:pt x="88" y="39"/>
                  </a:moveTo>
                  <a:cubicBezTo>
                    <a:pt x="87" y="38"/>
                    <a:pt x="87" y="38"/>
                    <a:pt x="87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8" y="39"/>
                    <a:pt x="88" y="39"/>
                  </a:cubicBezTo>
                  <a:moveTo>
                    <a:pt x="100" y="39"/>
                  </a:moveTo>
                  <a:cubicBezTo>
                    <a:pt x="98" y="38"/>
                    <a:pt x="98" y="38"/>
                    <a:pt x="98" y="38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9"/>
                    <a:pt x="100" y="39"/>
                    <a:pt x="100" y="39"/>
                  </a:cubicBezTo>
                  <a:moveTo>
                    <a:pt x="104" y="39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4" y="39"/>
                    <a:pt x="104" y="39"/>
                    <a:pt x="104" y="39"/>
                  </a:cubicBezTo>
                  <a:moveTo>
                    <a:pt x="108" y="39"/>
                  </a:moveTo>
                  <a:cubicBezTo>
                    <a:pt x="106" y="38"/>
                    <a:pt x="106" y="38"/>
                    <a:pt x="106" y="38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8" y="39"/>
                    <a:pt x="108" y="39"/>
                    <a:pt x="108" y="39"/>
                  </a:cubicBezTo>
                  <a:moveTo>
                    <a:pt x="65" y="39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5" y="39"/>
                    <a:pt x="65" y="39"/>
                    <a:pt x="65" y="39"/>
                  </a:cubicBezTo>
                  <a:moveTo>
                    <a:pt x="123" y="40"/>
                  </a:moveTo>
                  <a:cubicBezTo>
                    <a:pt x="122" y="38"/>
                    <a:pt x="122" y="38"/>
                    <a:pt x="122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3" y="40"/>
                    <a:pt x="123" y="40"/>
                    <a:pt x="123" y="40"/>
                  </a:cubicBezTo>
                  <a:moveTo>
                    <a:pt x="60" y="40"/>
                  </a:move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7"/>
                    <a:pt x="59" y="36"/>
                    <a:pt x="59" y="35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69" y="39"/>
                  </a:moveTo>
                  <a:cubicBezTo>
                    <a:pt x="68" y="37"/>
                    <a:pt x="68" y="37"/>
                    <a:pt x="68" y="37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69" y="39"/>
                    <a:pt x="69" y="39"/>
                    <a:pt x="69" y="39"/>
                  </a:cubicBezTo>
                  <a:moveTo>
                    <a:pt x="112" y="39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2" y="39"/>
                    <a:pt x="112" y="39"/>
                    <a:pt x="112" y="39"/>
                  </a:cubicBezTo>
                  <a:moveTo>
                    <a:pt x="117" y="38"/>
                  </a:moveTo>
                  <a:cubicBezTo>
                    <a:pt x="116" y="36"/>
                    <a:pt x="116" y="36"/>
                    <a:pt x="116" y="36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7" y="38"/>
                    <a:pt x="117" y="38"/>
                    <a:pt x="117" y="38"/>
                  </a:cubicBezTo>
                  <a:moveTo>
                    <a:pt x="94" y="37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4" y="37"/>
                    <a:pt x="94" y="37"/>
                    <a:pt x="94" y="37"/>
                  </a:cubicBezTo>
                  <a:moveTo>
                    <a:pt x="74" y="38"/>
                  </a:moveTo>
                  <a:cubicBezTo>
                    <a:pt x="72" y="36"/>
                    <a:pt x="72" y="36"/>
                    <a:pt x="72" y="36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8"/>
                    <a:pt x="74" y="38"/>
                    <a:pt x="74" y="38"/>
                  </a:cubicBezTo>
                  <a:moveTo>
                    <a:pt x="90" y="37"/>
                  </a:moveTo>
                  <a:cubicBezTo>
                    <a:pt x="89" y="36"/>
                    <a:pt x="89" y="36"/>
                    <a:pt x="89" y="36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0" y="37"/>
                    <a:pt x="90" y="37"/>
                    <a:pt x="90" y="37"/>
                  </a:cubicBezTo>
                  <a:moveTo>
                    <a:pt x="78" y="37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8" y="37"/>
                    <a:pt x="78" y="37"/>
                    <a:pt x="78" y="37"/>
                  </a:cubicBezTo>
                  <a:moveTo>
                    <a:pt x="82" y="37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7"/>
                    <a:pt x="82" y="37"/>
                    <a:pt x="82" y="37"/>
                  </a:cubicBezTo>
                  <a:moveTo>
                    <a:pt x="86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7"/>
                    <a:pt x="86" y="37"/>
                    <a:pt x="86" y="37"/>
                  </a:cubicBezTo>
                  <a:moveTo>
                    <a:pt x="98" y="38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8" y="38"/>
                    <a:pt x="98" y="38"/>
                    <a:pt x="98" y="38"/>
                  </a:cubicBezTo>
                  <a:moveTo>
                    <a:pt x="102" y="37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7"/>
                    <a:pt x="102" y="37"/>
                    <a:pt x="102" y="37"/>
                  </a:cubicBezTo>
                  <a:moveTo>
                    <a:pt x="106" y="37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6" y="37"/>
                    <a:pt x="106" y="37"/>
                    <a:pt x="106" y="37"/>
                  </a:cubicBezTo>
                  <a:moveTo>
                    <a:pt x="121" y="38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1" y="38"/>
                    <a:pt x="121" y="38"/>
                    <a:pt x="121" y="38"/>
                  </a:cubicBezTo>
                  <a:moveTo>
                    <a:pt x="67" y="37"/>
                  </a:moveTo>
                  <a:cubicBezTo>
                    <a:pt x="66" y="35"/>
                    <a:pt x="66" y="35"/>
                    <a:pt x="66" y="35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7" y="37"/>
                    <a:pt x="67" y="37"/>
                    <a:pt x="67" y="37"/>
                  </a:cubicBezTo>
                  <a:moveTo>
                    <a:pt x="110" y="37"/>
                  </a:moveTo>
                  <a:cubicBezTo>
                    <a:pt x="109" y="35"/>
                    <a:pt x="109" y="35"/>
                    <a:pt x="109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0" y="37"/>
                    <a:pt x="110" y="37"/>
                    <a:pt x="110" y="37"/>
                  </a:cubicBezTo>
                  <a:moveTo>
                    <a:pt x="115" y="36"/>
                  </a:moveTo>
                  <a:cubicBezTo>
                    <a:pt x="114" y="34"/>
                    <a:pt x="114" y="34"/>
                    <a:pt x="114" y="34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92" y="35"/>
                  </a:moveTo>
                  <a:cubicBezTo>
                    <a:pt x="91" y="34"/>
                    <a:pt x="91" y="34"/>
                    <a:pt x="91" y="34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2" y="35"/>
                    <a:pt x="92" y="35"/>
                    <a:pt x="92" y="35"/>
                  </a:cubicBezTo>
                  <a:moveTo>
                    <a:pt x="72" y="36"/>
                  </a:moveTo>
                  <a:cubicBezTo>
                    <a:pt x="70" y="34"/>
                    <a:pt x="70" y="34"/>
                    <a:pt x="70" y="34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2" y="36"/>
                    <a:pt x="72" y="36"/>
                    <a:pt x="72" y="36"/>
                  </a:cubicBezTo>
                  <a:moveTo>
                    <a:pt x="76" y="36"/>
                  </a:moveTo>
                  <a:cubicBezTo>
                    <a:pt x="75" y="34"/>
                    <a:pt x="75" y="34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6"/>
                    <a:pt x="76" y="36"/>
                    <a:pt x="76" y="36"/>
                  </a:cubicBezTo>
                  <a:moveTo>
                    <a:pt x="88" y="35"/>
                  </a:moveTo>
                  <a:cubicBezTo>
                    <a:pt x="87" y="34"/>
                    <a:pt x="87" y="34"/>
                    <a:pt x="87" y="34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8" y="35"/>
                    <a:pt x="88" y="35"/>
                    <a:pt x="88" y="35"/>
                  </a:cubicBezTo>
                  <a:moveTo>
                    <a:pt x="80" y="35"/>
                  </a:moveTo>
                  <a:cubicBezTo>
                    <a:pt x="79" y="34"/>
                    <a:pt x="79" y="34"/>
                    <a:pt x="79" y="34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0" y="35"/>
                    <a:pt x="80" y="35"/>
                    <a:pt x="80" y="35"/>
                  </a:cubicBezTo>
                  <a:moveTo>
                    <a:pt x="84" y="35"/>
                  </a:moveTo>
                  <a:cubicBezTo>
                    <a:pt x="83" y="34"/>
                    <a:pt x="83" y="34"/>
                    <a:pt x="83" y="34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4" y="35"/>
                    <a:pt x="84" y="35"/>
                    <a:pt x="84" y="35"/>
                  </a:cubicBezTo>
                  <a:moveTo>
                    <a:pt x="126" y="36"/>
                  </a:moveTo>
                  <a:cubicBezTo>
                    <a:pt x="125" y="35"/>
                    <a:pt x="125" y="35"/>
                    <a:pt x="125" y="35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3"/>
                    <a:pt x="128" y="34"/>
                    <a:pt x="127" y="35"/>
                  </a:cubicBezTo>
                  <a:cubicBezTo>
                    <a:pt x="126" y="36"/>
                    <a:pt x="126" y="36"/>
                    <a:pt x="126" y="36"/>
                  </a:cubicBezTo>
                  <a:moveTo>
                    <a:pt x="96" y="36"/>
                  </a:moveTo>
                  <a:cubicBezTo>
                    <a:pt x="94" y="34"/>
                    <a:pt x="94" y="34"/>
                    <a:pt x="94" y="34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6" y="36"/>
                    <a:pt x="96" y="36"/>
                    <a:pt x="96" y="36"/>
                  </a:cubicBezTo>
                  <a:moveTo>
                    <a:pt x="100" y="35"/>
                  </a:moveTo>
                  <a:cubicBezTo>
                    <a:pt x="99" y="34"/>
                    <a:pt x="99" y="34"/>
                    <a:pt x="99" y="34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0" y="35"/>
                    <a:pt x="100" y="35"/>
                    <a:pt x="100" y="35"/>
                  </a:cubicBezTo>
                  <a:moveTo>
                    <a:pt x="104" y="35"/>
                  </a:moveTo>
                  <a:cubicBezTo>
                    <a:pt x="103" y="34"/>
                    <a:pt x="103" y="34"/>
                    <a:pt x="103" y="34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4" y="35"/>
                    <a:pt x="104" y="35"/>
                    <a:pt x="104" y="35"/>
                  </a:cubicBezTo>
                  <a:moveTo>
                    <a:pt x="119" y="36"/>
                  </a:moveTo>
                  <a:cubicBezTo>
                    <a:pt x="118" y="34"/>
                    <a:pt x="118" y="34"/>
                    <a:pt x="118" y="34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19" y="36"/>
                    <a:pt x="119" y="36"/>
                    <a:pt x="119" y="36"/>
                  </a:cubicBezTo>
                  <a:moveTo>
                    <a:pt x="63" y="37"/>
                  </a:move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1" y="32"/>
                    <a:pt x="61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3" y="37"/>
                    <a:pt x="63" y="37"/>
                    <a:pt x="63" y="37"/>
                  </a:cubicBezTo>
                  <a:moveTo>
                    <a:pt x="108" y="35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8" y="35"/>
                    <a:pt x="108" y="35"/>
                    <a:pt x="108" y="35"/>
                  </a:cubicBezTo>
                  <a:moveTo>
                    <a:pt x="113" y="34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3" y="34"/>
                    <a:pt x="113" y="34"/>
                    <a:pt x="113" y="34"/>
                  </a:cubicBezTo>
                  <a:moveTo>
                    <a:pt x="90" y="34"/>
                  </a:moveTo>
                  <a:cubicBezTo>
                    <a:pt x="89" y="32"/>
                    <a:pt x="89" y="32"/>
                    <a:pt x="89" y="32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0" y="34"/>
                    <a:pt x="90" y="34"/>
                    <a:pt x="90" y="34"/>
                  </a:cubicBezTo>
                  <a:moveTo>
                    <a:pt x="70" y="34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0" y="34"/>
                    <a:pt x="70" y="34"/>
                    <a:pt x="70" y="34"/>
                  </a:cubicBezTo>
                  <a:moveTo>
                    <a:pt x="74" y="34"/>
                  </a:moveTo>
                  <a:cubicBezTo>
                    <a:pt x="73" y="32"/>
                    <a:pt x="73" y="32"/>
                    <a:pt x="73" y="32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4" y="34"/>
                    <a:pt x="74" y="34"/>
                    <a:pt x="74" y="34"/>
                  </a:cubicBezTo>
                  <a:moveTo>
                    <a:pt x="86" y="33"/>
                  </a:moveTo>
                  <a:cubicBezTo>
                    <a:pt x="85" y="32"/>
                    <a:pt x="85" y="32"/>
                    <a:pt x="85" y="32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6" y="33"/>
                    <a:pt x="86" y="33"/>
                    <a:pt x="86" y="33"/>
                  </a:cubicBezTo>
                  <a:moveTo>
                    <a:pt x="78" y="34"/>
                  </a:moveTo>
                  <a:cubicBezTo>
                    <a:pt x="77" y="32"/>
                    <a:pt x="77" y="32"/>
                    <a:pt x="77" y="32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8" y="34"/>
                    <a:pt x="78" y="34"/>
                    <a:pt x="78" y="34"/>
                  </a:cubicBezTo>
                  <a:moveTo>
                    <a:pt x="82" y="33"/>
                  </a:moveTo>
                  <a:cubicBezTo>
                    <a:pt x="81" y="32"/>
                    <a:pt x="81" y="32"/>
                    <a:pt x="81" y="32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2" y="33"/>
                    <a:pt x="82" y="33"/>
                    <a:pt x="82" y="33"/>
                  </a:cubicBezTo>
                  <a:moveTo>
                    <a:pt x="124" y="35"/>
                  </a:moveTo>
                  <a:cubicBezTo>
                    <a:pt x="123" y="33"/>
                    <a:pt x="123" y="33"/>
                    <a:pt x="123" y="33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4" y="35"/>
                    <a:pt x="124" y="35"/>
                    <a:pt x="124" y="35"/>
                  </a:cubicBezTo>
                  <a:moveTo>
                    <a:pt x="94" y="34"/>
                  </a:moveTo>
                  <a:cubicBezTo>
                    <a:pt x="92" y="32"/>
                    <a:pt x="92" y="32"/>
                    <a:pt x="92" y="32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4"/>
                    <a:pt x="94" y="34"/>
                    <a:pt x="94" y="34"/>
                  </a:cubicBezTo>
                  <a:moveTo>
                    <a:pt x="98" y="33"/>
                  </a:moveTo>
                  <a:cubicBezTo>
                    <a:pt x="97" y="32"/>
                    <a:pt x="97" y="32"/>
                    <a:pt x="97" y="32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98" y="33"/>
                    <a:pt x="98" y="33"/>
                    <a:pt x="98" y="33"/>
                  </a:cubicBezTo>
                  <a:moveTo>
                    <a:pt x="102" y="33"/>
                  </a:moveTo>
                  <a:cubicBezTo>
                    <a:pt x="101" y="32"/>
                    <a:pt x="101" y="32"/>
                    <a:pt x="101" y="32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3"/>
                    <a:pt x="102" y="33"/>
                    <a:pt x="102" y="33"/>
                  </a:cubicBezTo>
                  <a:moveTo>
                    <a:pt x="117" y="34"/>
                  </a:moveTo>
                  <a:cubicBezTo>
                    <a:pt x="116" y="32"/>
                    <a:pt x="116" y="32"/>
                    <a:pt x="116" y="32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7" y="34"/>
                    <a:pt x="117" y="34"/>
                    <a:pt x="117" y="34"/>
                  </a:cubicBezTo>
                  <a:moveTo>
                    <a:pt x="106" y="33"/>
                  </a:moveTo>
                  <a:cubicBezTo>
                    <a:pt x="105" y="31"/>
                    <a:pt x="105" y="31"/>
                    <a:pt x="105" y="31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6" y="33"/>
                    <a:pt x="106" y="33"/>
                    <a:pt x="106" y="33"/>
                  </a:cubicBezTo>
                  <a:moveTo>
                    <a:pt x="111" y="32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88" y="32"/>
                  </a:moveTo>
                  <a:cubicBezTo>
                    <a:pt x="87" y="30"/>
                    <a:pt x="87" y="30"/>
                    <a:pt x="87" y="30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2"/>
                    <a:pt x="88" y="32"/>
                    <a:pt x="88" y="32"/>
                  </a:cubicBezTo>
                  <a:moveTo>
                    <a:pt x="84" y="31"/>
                  </a:moveTo>
                  <a:cubicBezTo>
                    <a:pt x="83" y="30"/>
                    <a:pt x="83" y="30"/>
                    <a:pt x="83" y="30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4" y="31"/>
                    <a:pt x="84" y="31"/>
                    <a:pt x="84" y="31"/>
                  </a:cubicBezTo>
                  <a:moveTo>
                    <a:pt x="72" y="32"/>
                  </a:moveTo>
                  <a:cubicBezTo>
                    <a:pt x="71" y="30"/>
                    <a:pt x="71" y="30"/>
                    <a:pt x="71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2" y="32"/>
                    <a:pt x="72" y="32"/>
                    <a:pt x="72" y="32"/>
                  </a:cubicBezTo>
                  <a:moveTo>
                    <a:pt x="76" y="32"/>
                  </a:moveTo>
                  <a:cubicBezTo>
                    <a:pt x="75" y="30"/>
                    <a:pt x="75" y="30"/>
                    <a:pt x="75" y="30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6" y="32"/>
                    <a:pt x="76" y="32"/>
                    <a:pt x="76" y="32"/>
                  </a:cubicBezTo>
                  <a:moveTo>
                    <a:pt x="80" y="32"/>
                  </a:moveTo>
                  <a:cubicBezTo>
                    <a:pt x="79" y="30"/>
                    <a:pt x="79" y="30"/>
                    <a:pt x="79" y="30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122" y="33"/>
                  </a:moveTo>
                  <a:cubicBezTo>
                    <a:pt x="121" y="31"/>
                    <a:pt x="121" y="31"/>
                    <a:pt x="121" y="31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2" y="33"/>
                    <a:pt x="122" y="33"/>
                    <a:pt x="122" y="33"/>
                  </a:cubicBezTo>
                  <a:moveTo>
                    <a:pt x="92" y="32"/>
                  </a:moveTo>
                  <a:cubicBezTo>
                    <a:pt x="90" y="30"/>
                    <a:pt x="90" y="30"/>
                    <a:pt x="90" y="30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2" y="32"/>
                    <a:pt x="92" y="32"/>
                    <a:pt x="92" y="32"/>
                  </a:cubicBezTo>
                  <a:moveTo>
                    <a:pt x="128" y="31"/>
                  </a:moveTo>
                  <a:cubicBezTo>
                    <a:pt x="126" y="30"/>
                    <a:pt x="126" y="30"/>
                    <a:pt x="126" y="30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30"/>
                    <a:pt x="128" y="31"/>
                  </a:cubicBezTo>
                  <a:cubicBezTo>
                    <a:pt x="128" y="31"/>
                    <a:pt x="128" y="31"/>
                    <a:pt x="128" y="31"/>
                  </a:cubicBezTo>
                  <a:moveTo>
                    <a:pt x="96" y="31"/>
                  </a:moveTo>
                  <a:cubicBezTo>
                    <a:pt x="95" y="30"/>
                    <a:pt x="95" y="30"/>
                    <a:pt x="95" y="30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6" y="31"/>
                    <a:pt x="96" y="31"/>
                    <a:pt x="96" y="31"/>
                  </a:cubicBezTo>
                  <a:moveTo>
                    <a:pt x="65" y="35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2" y="30"/>
                    <a:pt x="63" y="29"/>
                    <a:pt x="63" y="28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5" y="35"/>
                    <a:pt x="65" y="35"/>
                    <a:pt x="65" y="35"/>
                  </a:cubicBezTo>
                  <a:moveTo>
                    <a:pt x="100" y="31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0" y="31"/>
                    <a:pt x="100" y="31"/>
                    <a:pt x="100" y="31"/>
                  </a:cubicBezTo>
                  <a:moveTo>
                    <a:pt x="116" y="32"/>
                  </a:moveTo>
                  <a:cubicBezTo>
                    <a:pt x="114" y="30"/>
                    <a:pt x="114" y="30"/>
                    <a:pt x="114" y="30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6" y="32"/>
                    <a:pt x="116" y="32"/>
                    <a:pt x="116" y="32"/>
                  </a:cubicBezTo>
                  <a:moveTo>
                    <a:pt x="105" y="31"/>
                  </a:moveTo>
                  <a:cubicBezTo>
                    <a:pt x="103" y="29"/>
                    <a:pt x="103" y="29"/>
                    <a:pt x="103" y="29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5" y="31"/>
                    <a:pt x="105" y="31"/>
                    <a:pt x="105" y="31"/>
                  </a:cubicBezTo>
                  <a:moveTo>
                    <a:pt x="109" y="30"/>
                  </a:moveTo>
                  <a:cubicBezTo>
                    <a:pt x="108" y="28"/>
                    <a:pt x="108" y="28"/>
                    <a:pt x="108" y="28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09" y="30"/>
                    <a:pt x="109" y="30"/>
                    <a:pt x="109" y="30"/>
                  </a:cubicBezTo>
                  <a:moveTo>
                    <a:pt x="86" y="30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6" y="30"/>
                    <a:pt x="86" y="30"/>
                    <a:pt x="86" y="30"/>
                  </a:cubicBezTo>
                  <a:moveTo>
                    <a:pt x="82" y="30"/>
                  </a:moveTo>
                  <a:cubicBezTo>
                    <a:pt x="81" y="28"/>
                    <a:pt x="81" y="28"/>
                    <a:pt x="81" y="28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30"/>
                    <a:pt x="82" y="30"/>
                    <a:pt x="82" y="30"/>
                  </a:cubicBezTo>
                  <a:moveTo>
                    <a:pt x="74" y="30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4" y="30"/>
                    <a:pt x="74" y="30"/>
                    <a:pt x="74" y="30"/>
                  </a:cubicBezTo>
                  <a:moveTo>
                    <a:pt x="78" y="30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8" y="30"/>
                    <a:pt x="78" y="30"/>
                    <a:pt x="78" y="30"/>
                  </a:cubicBezTo>
                  <a:moveTo>
                    <a:pt x="121" y="31"/>
                  </a:moveTo>
                  <a:cubicBezTo>
                    <a:pt x="119" y="29"/>
                    <a:pt x="119" y="29"/>
                    <a:pt x="119" y="29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1" y="31"/>
                    <a:pt x="121" y="31"/>
                    <a:pt x="121" y="31"/>
                  </a:cubicBezTo>
                  <a:moveTo>
                    <a:pt x="90" y="30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30"/>
                    <a:pt x="90" y="30"/>
                    <a:pt x="90" y="30"/>
                  </a:cubicBezTo>
                  <a:moveTo>
                    <a:pt x="94" y="29"/>
                  </a:moveTo>
                  <a:cubicBezTo>
                    <a:pt x="93" y="28"/>
                    <a:pt x="93" y="28"/>
                    <a:pt x="93" y="28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29"/>
                    <a:pt x="94" y="29"/>
                    <a:pt x="94" y="29"/>
                  </a:cubicBezTo>
                  <a:moveTo>
                    <a:pt x="98" y="29"/>
                  </a:moveTo>
                  <a:cubicBezTo>
                    <a:pt x="97" y="28"/>
                    <a:pt x="97" y="28"/>
                    <a:pt x="97" y="28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8" y="29"/>
                    <a:pt x="98" y="29"/>
                    <a:pt x="98" y="29"/>
                  </a:cubicBezTo>
                  <a:moveTo>
                    <a:pt x="114" y="30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4" y="30"/>
                    <a:pt x="114" y="30"/>
                    <a:pt x="114" y="30"/>
                  </a:cubicBezTo>
                  <a:moveTo>
                    <a:pt x="68" y="32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68" y="32"/>
                    <a:pt x="68" y="32"/>
                    <a:pt x="68" y="32"/>
                  </a:cubicBezTo>
                  <a:moveTo>
                    <a:pt x="103" y="29"/>
                  </a:moveTo>
                  <a:cubicBezTo>
                    <a:pt x="101" y="27"/>
                    <a:pt x="101" y="27"/>
                    <a:pt x="101" y="27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9"/>
                    <a:pt x="103" y="29"/>
                    <a:pt x="103" y="29"/>
                  </a:cubicBezTo>
                  <a:moveTo>
                    <a:pt x="126" y="29"/>
                  </a:moveTo>
                  <a:cubicBezTo>
                    <a:pt x="124" y="28"/>
                    <a:pt x="124" y="28"/>
                    <a:pt x="124" y="28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6"/>
                    <a:pt x="127" y="27"/>
                    <a:pt x="128" y="27"/>
                  </a:cubicBezTo>
                  <a:cubicBezTo>
                    <a:pt x="126" y="29"/>
                    <a:pt x="126" y="29"/>
                    <a:pt x="126" y="29"/>
                  </a:cubicBezTo>
                  <a:moveTo>
                    <a:pt x="107" y="28"/>
                  </a:moveTo>
                  <a:cubicBezTo>
                    <a:pt x="106" y="26"/>
                    <a:pt x="106" y="26"/>
                    <a:pt x="106" y="26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84" y="28"/>
                  </a:moveTo>
                  <a:cubicBezTo>
                    <a:pt x="83" y="26"/>
                    <a:pt x="83" y="26"/>
                    <a:pt x="83" y="2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4" y="28"/>
                    <a:pt x="84" y="28"/>
                    <a:pt x="84" y="28"/>
                  </a:cubicBezTo>
                  <a:moveTo>
                    <a:pt x="80" y="28"/>
                  </a:moveTo>
                  <a:cubicBezTo>
                    <a:pt x="79" y="26"/>
                    <a:pt x="79" y="26"/>
                    <a:pt x="79" y="2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0" y="28"/>
                    <a:pt x="80" y="28"/>
                    <a:pt x="80" y="28"/>
                  </a:cubicBezTo>
                  <a:moveTo>
                    <a:pt x="76" y="28"/>
                  </a:moveTo>
                  <a:cubicBezTo>
                    <a:pt x="75" y="26"/>
                    <a:pt x="75" y="26"/>
                    <a:pt x="75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6" y="28"/>
                    <a:pt x="76" y="28"/>
                    <a:pt x="76" y="28"/>
                  </a:cubicBezTo>
                  <a:moveTo>
                    <a:pt x="119" y="29"/>
                  </a:moveTo>
                  <a:cubicBezTo>
                    <a:pt x="117" y="27"/>
                    <a:pt x="117" y="27"/>
                    <a:pt x="117" y="27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9" y="29"/>
                    <a:pt x="119" y="29"/>
                    <a:pt x="119" y="29"/>
                  </a:cubicBezTo>
                  <a:moveTo>
                    <a:pt x="88" y="28"/>
                  </a:moveTo>
                  <a:cubicBezTo>
                    <a:pt x="87" y="26"/>
                    <a:pt x="87" y="26"/>
                    <a:pt x="87" y="26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8" y="28"/>
                    <a:pt x="88" y="28"/>
                    <a:pt x="88" y="28"/>
                  </a:cubicBezTo>
                  <a:moveTo>
                    <a:pt x="92" y="27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2" y="27"/>
                    <a:pt x="92" y="27"/>
                    <a:pt x="92" y="27"/>
                  </a:cubicBezTo>
                  <a:moveTo>
                    <a:pt x="96" y="27"/>
                  </a:moveTo>
                  <a:cubicBezTo>
                    <a:pt x="95" y="26"/>
                    <a:pt x="95" y="26"/>
                    <a:pt x="95" y="26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7"/>
                    <a:pt x="96" y="27"/>
                    <a:pt x="96" y="27"/>
                  </a:cubicBezTo>
                  <a:moveTo>
                    <a:pt x="112" y="28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2" y="28"/>
                    <a:pt x="112" y="28"/>
                    <a:pt x="112" y="28"/>
                  </a:cubicBezTo>
                  <a:moveTo>
                    <a:pt x="101" y="27"/>
                  </a:moveTo>
                  <a:cubicBezTo>
                    <a:pt x="99" y="25"/>
                    <a:pt x="99" y="25"/>
                    <a:pt x="99" y="25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1" y="27"/>
                    <a:pt x="101" y="27"/>
                    <a:pt x="101" y="27"/>
                  </a:cubicBezTo>
                  <a:moveTo>
                    <a:pt x="71" y="30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6" y="24"/>
                    <a:pt x="66" y="23"/>
                    <a:pt x="67" y="23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30"/>
                    <a:pt x="71" y="30"/>
                    <a:pt x="71" y="30"/>
                  </a:cubicBezTo>
                  <a:moveTo>
                    <a:pt x="105" y="26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5" y="26"/>
                    <a:pt x="105" y="26"/>
                    <a:pt x="105" y="26"/>
                  </a:cubicBezTo>
                  <a:moveTo>
                    <a:pt x="82" y="26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6"/>
                    <a:pt x="82" y="26"/>
                    <a:pt x="82" y="26"/>
                  </a:cubicBezTo>
                  <a:moveTo>
                    <a:pt x="78" y="26"/>
                  </a:moveTo>
                  <a:cubicBezTo>
                    <a:pt x="77" y="24"/>
                    <a:pt x="77" y="24"/>
                    <a:pt x="77" y="24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8" y="26"/>
                    <a:pt x="78" y="26"/>
                    <a:pt x="78" y="26"/>
                  </a:cubicBezTo>
                  <a:moveTo>
                    <a:pt x="117" y="27"/>
                  </a:moveTo>
                  <a:cubicBezTo>
                    <a:pt x="115" y="25"/>
                    <a:pt x="115" y="25"/>
                    <a:pt x="115" y="25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7" y="27"/>
                    <a:pt x="117" y="27"/>
                    <a:pt x="117" y="27"/>
                  </a:cubicBezTo>
                  <a:moveTo>
                    <a:pt x="86" y="26"/>
                  </a:moveTo>
                  <a:cubicBezTo>
                    <a:pt x="85" y="24"/>
                    <a:pt x="85" y="24"/>
                    <a:pt x="85" y="2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6" y="26"/>
                    <a:pt x="86" y="26"/>
                    <a:pt x="86" y="26"/>
                  </a:cubicBezTo>
                  <a:moveTo>
                    <a:pt x="90" y="25"/>
                  </a:moveTo>
                  <a:cubicBezTo>
                    <a:pt x="89" y="24"/>
                    <a:pt x="89" y="24"/>
                    <a:pt x="89" y="24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94" y="25"/>
                  </a:moveTo>
                  <a:cubicBezTo>
                    <a:pt x="93" y="24"/>
                    <a:pt x="93" y="24"/>
                    <a:pt x="93" y="24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4" y="25"/>
                    <a:pt x="94" y="25"/>
                    <a:pt x="94" y="25"/>
                  </a:cubicBezTo>
                  <a:moveTo>
                    <a:pt x="124" y="28"/>
                  </a:moveTo>
                  <a:cubicBezTo>
                    <a:pt x="122" y="26"/>
                    <a:pt x="122" y="26"/>
                    <a:pt x="122" y="26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7" y="22"/>
                    <a:pt x="127" y="23"/>
                    <a:pt x="127" y="24"/>
                  </a:cubicBezTo>
                  <a:cubicBezTo>
                    <a:pt x="124" y="28"/>
                    <a:pt x="124" y="28"/>
                    <a:pt x="124" y="28"/>
                  </a:cubicBezTo>
                  <a:moveTo>
                    <a:pt x="110" y="26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0" y="26"/>
                    <a:pt x="110" y="26"/>
                    <a:pt x="110" y="26"/>
                  </a:cubicBezTo>
                  <a:moveTo>
                    <a:pt x="99" y="25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99" y="25"/>
                    <a:pt x="99" y="25"/>
                    <a:pt x="99" y="25"/>
                  </a:cubicBezTo>
                  <a:moveTo>
                    <a:pt x="103" y="24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80" y="24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0" y="24"/>
                    <a:pt x="80" y="24"/>
                    <a:pt x="80" y="24"/>
                  </a:cubicBezTo>
                  <a:moveTo>
                    <a:pt x="73" y="28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8" y="22"/>
                    <a:pt x="68" y="21"/>
                    <a:pt x="69" y="21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8"/>
                    <a:pt x="73" y="28"/>
                    <a:pt x="73" y="28"/>
                  </a:cubicBezTo>
                  <a:moveTo>
                    <a:pt x="115" y="25"/>
                  </a:moveTo>
                  <a:cubicBezTo>
                    <a:pt x="113" y="23"/>
                    <a:pt x="113" y="23"/>
                    <a:pt x="113" y="23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5" y="25"/>
                    <a:pt x="115" y="25"/>
                    <a:pt x="115" y="25"/>
                  </a:cubicBezTo>
                  <a:moveTo>
                    <a:pt x="84" y="24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4" y="24"/>
                    <a:pt x="84" y="24"/>
                    <a:pt x="84" y="24"/>
                  </a:cubicBezTo>
                  <a:moveTo>
                    <a:pt x="88" y="24"/>
                  </a:moveTo>
                  <a:cubicBezTo>
                    <a:pt x="87" y="22"/>
                    <a:pt x="87" y="22"/>
                    <a:pt x="87" y="22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8" y="24"/>
                    <a:pt x="88" y="24"/>
                    <a:pt x="88" y="24"/>
                  </a:cubicBezTo>
                  <a:moveTo>
                    <a:pt x="92" y="23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2" y="23"/>
                    <a:pt x="92" y="23"/>
                    <a:pt x="92" y="23"/>
                  </a:cubicBezTo>
                  <a:moveTo>
                    <a:pt x="108" y="24"/>
                  </a:moveTo>
                  <a:cubicBezTo>
                    <a:pt x="106" y="22"/>
                    <a:pt x="106" y="22"/>
                    <a:pt x="106" y="22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08" y="24"/>
                    <a:pt x="108" y="24"/>
                    <a:pt x="108" y="24"/>
                  </a:cubicBezTo>
                  <a:moveTo>
                    <a:pt x="97" y="23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7" y="23"/>
                    <a:pt x="97" y="23"/>
                    <a:pt x="97" y="23"/>
                  </a:cubicBezTo>
                  <a:moveTo>
                    <a:pt x="122" y="26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5" y="20"/>
                    <a:pt x="126" y="20"/>
                    <a:pt x="126" y="21"/>
                  </a:cubicBezTo>
                  <a:cubicBezTo>
                    <a:pt x="122" y="26"/>
                    <a:pt x="122" y="26"/>
                    <a:pt x="122" y="26"/>
                  </a:cubicBezTo>
                  <a:moveTo>
                    <a:pt x="101" y="22"/>
                  </a:moveTo>
                  <a:cubicBezTo>
                    <a:pt x="100" y="21"/>
                    <a:pt x="100" y="21"/>
                    <a:pt x="100" y="21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1" y="22"/>
                    <a:pt x="101" y="22"/>
                    <a:pt x="101" y="22"/>
                  </a:cubicBezTo>
                  <a:moveTo>
                    <a:pt x="75" y="26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70" y="20"/>
                    <a:pt x="70" y="19"/>
                    <a:pt x="71" y="18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5" y="26"/>
                    <a:pt x="75" y="26"/>
                    <a:pt x="75" y="26"/>
                  </a:cubicBezTo>
                  <a:moveTo>
                    <a:pt x="113" y="23"/>
                  </a:moveTo>
                  <a:cubicBezTo>
                    <a:pt x="111" y="21"/>
                    <a:pt x="111" y="21"/>
                    <a:pt x="111" y="21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3" y="23"/>
                    <a:pt x="113" y="23"/>
                    <a:pt x="113" y="23"/>
                  </a:cubicBezTo>
                  <a:moveTo>
                    <a:pt x="82" y="22"/>
                  </a:moveTo>
                  <a:cubicBezTo>
                    <a:pt x="81" y="20"/>
                    <a:pt x="81" y="20"/>
                    <a:pt x="81" y="20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2" y="22"/>
                    <a:pt x="82" y="22"/>
                    <a:pt x="82" y="22"/>
                  </a:cubicBezTo>
                  <a:moveTo>
                    <a:pt x="86" y="22"/>
                  </a:moveTo>
                  <a:cubicBezTo>
                    <a:pt x="85" y="20"/>
                    <a:pt x="85" y="20"/>
                    <a:pt x="85" y="20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22"/>
                    <a:pt x="86" y="22"/>
                    <a:pt x="86" y="22"/>
                  </a:cubicBezTo>
                  <a:moveTo>
                    <a:pt x="90" y="21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0" y="21"/>
                    <a:pt x="90" y="21"/>
                    <a:pt x="90" y="21"/>
                  </a:cubicBezTo>
                  <a:moveTo>
                    <a:pt x="106" y="22"/>
                  </a:moveTo>
                  <a:cubicBezTo>
                    <a:pt x="104" y="20"/>
                    <a:pt x="104" y="20"/>
                    <a:pt x="104" y="20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6" y="22"/>
                    <a:pt x="106" y="22"/>
                    <a:pt x="106" y="22"/>
                  </a:cubicBezTo>
                  <a:moveTo>
                    <a:pt x="95" y="21"/>
                  </a:moveTo>
                  <a:cubicBezTo>
                    <a:pt x="93" y="19"/>
                    <a:pt x="93" y="19"/>
                    <a:pt x="93" y="19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5" y="21"/>
                    <a:pt x="95" y="21"/>
                    <a:pt x="95" y="21"/>
                  </a:cubicBezTo>
                  <a:moveTo>
                    <a:pt x="100" y="20"/>
                  </a:moveTo>
                  <a:cubicBezTo>
                    <a:pt x="98" y="19"/>
                    <a:pt x="98" y="19"/>
                    <a:pt x="98" y="19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20"/>
                    <a:pt x="100" y="20"/>
                    <a:pt x="100" y="20"/>
                  </a:cubicBezTo>
                  <a:moveTo>
                    <a:pt x="77" y="24"/>
                  </a:moveTo>
                  <a:cubicBezTo>
                    <a:pt x="71" y="18"/>
                    <a:pt x="71" y="18"/>
                    <a:pt x="71" y="18"/>
                  </a:cubicBezTo>
                  <a:cubicBezTo>
                    <a:pt x="72" y="18"/>
                    <a:pt x="72" y="17"/>
                    <a:pt x="73" y="17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4"/>
                    <a:pt x="77" y="24"/>
                    <a:pt x="77" y="24"/>
                  </a:cubicBezTo>
                  <a:moveTo>
                    <a:pt x="120" y="24"/>
                  </a:moveTo>
                  <a:cubicBezTo>
                    <a:pt x="118" y="22"/>
                    <a:pt x="118" y="22"/>
                    <a:pt x="118" y="22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7"/>
                    <a:pt x="124" y="18"/>
                    <a:pt x="125" y="18"/>
                  </a:cubicBezTo>
                  <a:cubicBezTo>
                    <a:pt x="120" y="24"/>
                    <a:pt x="120" y="24"/>
                    <a:pt x="120" y="24"/>
                  </a:cubicBezTo>
                  <a:moveTo>
                    <a:pt x="111" y="21"/>
                  </a:moveTo>
                  <a:cubicBezTo>
                    <a:pt x="109" y="19"/>
                    <a:pt x="109" y="19"/>
                    <a:pt x="109" y="19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1" y="21"/>
                    <a:pt x="111" y="21"/>
                    <a:pt x="111" y="21"/>
                  </a:cubicBezTo>
                  <a:moveTo>
                    <a:pt x="84" y="20"/>
                  </a:moveTo>
                  <a:cubicBezTo>
                    <a:pt x="83" y="18"/>
                    <a:pt x="83" y="18"/>
                    <a:pt x="83" y="18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moveTo>
                    <a:pt x="88" y="20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104" y="20"/>
                  </a:moveTo>
                  <a:cubicBezTo>
                    <a:pt x="102" y="18"/>
                    <a:pt x="102" y="18"/>
                    <a:pt x="102" y="18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4" y="20"/>
                    <a:pt x="104" y="20"/>
                    <a:pt x="104" y="20"/>
                  </a:cubicBezTo>
                  <a:moveTo>
                    <a:pt x="93" y="19"/>
                  </a:moveTo>
                  <a:cubicBezTo>
                    <a:pt x="91" y="18"/>
                    <a:pt x="91" y="18"/>
                    <a:pt x="91" y="18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3" y="19"/>
                    <a:pt x="93" y="19"/>
                    <a:pt x="93" y="19"/>
                  </a:cubicBezTo>
                  <a:moveTo>
                    <a:pt x="78" y="22"/>
                  </a:moveTo>
                  <a:cubicBezTo>
                    <a:pt x="73" y="16"/>
                    <a:pt x="73" y="16"/>
                    <a:pt x="73" y="16"/>
                  </a:cubicBezTo>
                  <a:cubicBezTo>
                    <a:pt x="74" y="16"/>
                    <a:pt x="74" y="15"/>
                    <a:pt x="75" y="15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8" y="22"/>
                    <a:pt x="78" y="22"/>
                    <a:pt x="78" y="22"/>
                  </a:cubicBezTo>
                  <a:moveTo>
                    <a:pt x="98" y="18"/>
                  </a:moveTo>
                  <a:cubicBezTo>
                    <a:pt x="96" y="17"/>
                    <a:pt x="96" y="17"/>
                    <a:pt x="96" y="17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8"/>
                    <a:pt x="98" y="18"/>
                    <a:pt x="98" y="18"/>
                  </a:cubicBezTo>
                  <a:moveTo>
                    <a:pt x="109" y="19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9" y="19"/>
                    <a:pt x="109" y="19"/>
                    <a:pt x="109" y="19"/>
                  </a:cubicBezTo>
                  <a:moveTo>
                    <a:pt x="118" y="22"/>
                  </a:moveTo>
                  <a:cubicBezTo>
                    <a:pt x="116" y="20"/>
                    <a:pt x="116" y="20"/>
                    <a:pt x="116" y="20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5"/>
                    <a:pt x="123" y="15"/>
                    <a:pt x="123" y="16"/>
                  </a:cubicBezTo>
                  <a:cubicBezTo>
                    <a:pt x="118" y="22"/>
                    <a:pt x="118" y="22"/>
                    <a:pt x="118" y="22"/>
                  </a:cubicBezTo>
                  <a:moveTo>
                    <a:pt x="87" y="18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7" y="18"/>
                    <a:pt x="87" y="18"/>
                    <a:pt x="87" y="18"/>
                  </a:cubicBezTo>
                  <a:moveTo>
                    <a:pt x="102" y="18"/>
                  </a:moveTo>
                  <a:cubicBezTo>
                    <a:pt x="100" y="16"/>
                    <a:pt x="100" y="16"/>
                    <a:pt x="100" y="16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2" y="18"/>
                    <a:pt x="102" y="18"/>
                    <a:pt x="102" y="18"/>
                  </a:cubicBezTo>
                  <a:moveTo>
                    <a:pt x="91" y="17"/>
                  </a:moveTo>
                  <a:cubicBezTo>
                    <a:pt x="89" y="16"/>
                    <a:pt x="89" y="16"/>
                    <a:pt x="89" y="16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moveTo>
                    <a:pt x="80" y="20"/>
                  </a:moveTo>
                  <a:cubicBezTo>
                    <a:pt x="75" y="15"/>
                    <a:pt x="75" y="15"/>
                    <a:pt x="75" y="15"/>
                  </a:cubicBezTo>
                  <a:cubicBezTo>
                    <a:pt x="76" y="14"/>
                    <a:pt x="76" y="13"/>
                    <a:pt x="77" y="13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0" y="20"/>
                    <a:pt x="80" y="20"/>
                    <a:pt x="80" y="20"/>
                  </a:cubicBezTo>
                  <a:moveTo>
                    <a:pt x="96" y="16"/>
                  </a:moveTo>
                  <a:cubicBezTo>
                    <a:pt x="94" y="15"/>
                    <a:pt x="94" y="15"/>
                    <a:pt x="94" y="15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6" y="16"/>
                    <a:pt x="96" y="16"/>
                    <a:pt x="96" y="16"/>
                  </a:cubicBezTo>
                  <a:moveTo>
                    <a:pt x="107" y="17"/>
                  </a:moveTo>
                  <a:cubicBezTo>
                    <a:pt x="105" y="15"/>
                    <a:pt x="105" y="15"/>
                    <a:pt x="105" y="15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7" y="17"/>
                    <a:pt x="107" y="17"/>
                    <a:pt x="107" y="17"/>
                  </a:cubicBezTo>
                  <a:moveTo>
                    <a:pt x="116" y="20"/>
                  </a:moveTo>
                  <a:cubicBezTo>
                    <a:pt x="114" y="18"/>
                    <a:pt x="114" y="18"/>
                    <a:pt x="114" y="18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3"/>
                    <a:pt x="121" y="13"/>
                    <a:pt x="122" y="14"/>
                  </a:cubicBezTo>
                  <a:cubicBezTo>
                    <a:pt x="116" y="20"/>
                    <a:pt x="116" y="20"/>
                    <a:pt x="116" y="20"/>
                  </a:cubicBezTo>
                  <a:moveTo>
                    <a:pt x="100" y="16"/>
                  </a:moveTo>
                  <a:cubicBezTo>
                    <a:pt x="98" y="14"/>
                    <a:pt x="98" y="14"/>
                    <a:pt x="98" y="14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0" y="16"/>
                    <a:pt x="100" y="16"/>
                    <a:pt x="100" y="16"/>
                  </a:cubicBezTo>
                  <a:moveTo>
                    <a:pt x="83" y="18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8" y="12"/>
                    <a:pt x="79" y="12"/>
                    <a:pt x="79" y="11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3" y="18"/>
                    <a:pt x="83" y="18"/>
                    <a:pt x="83" y="18"/>
                  </a:cubicBezTo>
                  <a:moveTo>
                    <a:pt x="89" y="15"/>
                  </a:moveTo>
                  <a:cubicBezTo>
                    <a:pt x="87" y="14"/>
                    <a:pt x="87" y="14"/>
                    <a:pt x="87" y="14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9" y="15"/>
                    <a:pt x="89" y="15"/>
                    <a:pt x="89" y="15"/>
                  </a:cubicBezTo>
                  <a:moveTo>
                    <a:pt x="94" y="14"/>
                  </a:moveTo>
                  <a:cubicBezTo>
                    <a:pt x="92" y="13"/>
                    <a:pt x="92" y="13"/>
                    <a:pt x="92" y="13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4" y="14"/>
                    <a:pt x="94" y="14"/>
                    <a:pt x="94" y="14"/>
                  </a:cubicBezTo>
                  <a:moveTo>
                    <a:pt x="105" y="15"/>
                  </a:moveTo>
                  <a:cubicBezTo>
                    <a:pt x="103" y="13"/>
                    <a:pt x="103" y="13"/>
                    <a:pt x="103" y="13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5" y="15"/>
                    <a:pt x="105" y="15"/>
                    <a:pt x="105" y="15"/>
                  </a:cubicBezTo>
                  <a:moveTo>
                    <a:pt x="114" y="18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1"/>
                    <a:pt x="119" y="11"/>
                    <a:pt x="120" y="12"/>
                  </a:cubicBezTo>
                  <a:cubicBezTo>
                    <a:pt x="114" y="18"/>
                    <a:pt x="114" y="18"/>
                    <a:pt x="114" y="18"/>
                  </a:cubicBezTo>
                  <a:moveTo>
                    <a:pt x="98" y="14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98" y="14"/>
                    <a:pt x="98" y="14"/>
                    <a:pt x="98" y="14"/>
                  </a:cubicBezTo>
                  <a:moveTo>
                    <a:pt x="85" y="16"/>
                  </a:move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2" y="10"/>
                    <a:pt x="82" y="9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2" y="12"/>
                  </a:moveTo>
                  <a:cubicBezTo>
                    <a:pt x="90" y="11"/>
                    <a:pt x="90" y="11"/>
                    <a:pt x="90" y="11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2" y="12"/>
                    <a:pt x="92" y="12"/>
                    <a:pt x="92" y="12"/>
                  </a:cubicBezTo>
                  <a:moveTo>
                    <a:pt x="103" y="13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3" y="13"/>
                    <a:pt x="103" y="13"/>
                    <a:pt x="103" y="13"/>
                  </a:cubicBezTo>
                  <a:moveTo>
                    <a:pt x="112" y="16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2" y="16"/>
                    <a:pt x="112" y="16"/>
                    <a:pt x="112" y="16"/>
                  </a:cubicBezTo>
                  <a:moveTo>
                    <a:pt x="96" y="12"/>
                  </a:moveTo>
                  <a:cubicBezTo>
                    <a:pt x="94" y="10"/>
                    <a:pt x="94" y="10"/>
                    <a:pt x="94" y="10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6" y="12"/>
                    <a:pt x="96" y="12"/>
                    <a:pt x="96" y="12"/>
                  </a:cubicBezTo>
                  <a:moveTo>
                    <a:pt x="87" y="13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7" y="13"/>
                    <a:pt x="87" y="13"/>
                    <a:pt x="87" y="13"/>
                  </a:cubicBezTo>
                  <a:moveTo>
                    <a:pt x="110" y="14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4" y="7"/>
                    <a:pt x="115" y="8"/>
                    <a:pt x="115" y="8"/>
                  </a:cubicBezTo>
                  <a:cubicBezTo>
                    <a:pt x="110" y="14"/>
                    <a:pt x="110" y="14"/>
                    <a:pt x="110" y="14"/>
                  </a:cubicBezTo>
                  <a:moveTo>
                    <a:pt x="101" y="11"/>
                  </a:moveTo>
                  <a:cubicBezTo>
                    <a:pt x="99" y="9"/>
                    <a:pt x="99" y="9"/>
                    <a:pt x="99" y="9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1" y="11"/>
                    <a:pt x="101" y="11"/>
                    <a:pt x="101" y="11"/>
                  </a:cubicBezTo>
                  <a:moveTo>
                    <a:pt x="90" y="10"/>
                  </a:moveTo>
                  <a:cubicBezTo>
                    <a:pt x="86" y="7"/>
                    <a:pt x="86" y="7"/>
                    <a:pt x="86" y="7"/>
                  </a:cubicBezTo>
                  <a:cubicBezTo>
                    <a:pt x="87" y="7"/>
                    <a:pt x="88" y="6"/>
                    <a:pt x="89" y="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0" y="10"/>
                    <a:pt x="90" y="10"/>
                    <a:pt x="90" y="10"/>
                  </a:cubicBezTo>
                  <a:moveTo>
                    <a:pt x="94" y="10"/>
                  </a:moveTo>
                  <a:cubicBezTo>
                    <a:pt x="92" y="9"/>
                    <a:pt x="92" y="9"/>
                    <a:pt x="92" y="9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4" y="10"/>
                    <a:pt x="94" y="10"/>
                    <a:pt x="94" y="10"/>
                  </a:cubicBezTo>
                  <a:moveTo>
                    <a:pt x="108" y="12"/>
                  </a:moveTo>
                  <a:cubicBezTo>
                    <a:pt x="106" y="10"/>
                    <a:pt x="106" y="10"/>
                    <a:pt x="106" y="10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2" y="6"/>
                    <a:pt x="113" y="7"/>
                  </a:cubicBezTo>
                  <a:cubicBezTo>
                    <a:pt x="108" y="12"/>
                    <a:pt x="108" y="12"/>
                    <a:pt x="108" y="12"/>
                  </a:cubicBezTo>
                  <a:moveTo>
                    <a:pt x="106" y="10"/>
                  </a:moveTo>
                  <a:cubicBezTo>
                    <a:pt x="104" y="8"/>
                    <a:pt x="104" y="8"/>
                    <a:pt x="104" y="8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5"/>
                    <a:pt x="110" y="5"/>
                    <a:pt x="110" y="6"/>
                  </a:cubicBezTo>
                  <a:cubicBezTo>
                    <a:pt x="106" y="10"/>
                    <a:pt x="106" y="10"/>
                    <a:pt x="106" y="10"/>
                  </a:cubicBezTo>
                  <a:moveTo>
                    <a:pt x="99" y="9"/>
                  </a:moveTo>
                  <a:cubicBezTo>
                    <a:pt x="97" y="7"/>
                    <a:pt x="97" y="7"/>
                    <a:pt x="97" y="7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99" y="9"/>
                    <a:pt x="99" y="9"/>
                    <a:pt x="99" y="9"/>
                  </a:cubicBezTo>
                  <a:moveTo>
                    <a:pt x="104" y="8"/>
                  </a:moveTo>
                  <a:cubicBezTo>
                    <a:pt x="102" y="6"/>
                    <a:pt x="102" y="6"/>
                    <a:pt x="102" y="6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7" y="4"/>
                    <a:pt x="107" y="5"/>
                  </a:cubicBezTo>
                  <a:cubicBezTo>
                    <a:pt x="104" y="8"/>
                    <a:pt x="104" y="8"/>
                    <a:pt x="104" y="8"/>
                  </a:cubicBezTo>
                  <a:moveTo>
                    <a:pt x="102" y="6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2" y="4"/>
                    <a:pt x="103" y="4"/>
                    <a:pt x="104" y="4"/>
                  </a:cubicBezTo>
                  <a:cubicBezTo>
                    <a:pt x="102" y="6"/>
                    <a:pt x="102" y="6"/>
                    <a:pt x="102" y="6"/>
                  </a:cubicBezTo>
                  <a:moveTo>
                    <a:pt x="92" y="8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2" y="5"/>
                    <a:pt x="96" y="4"/>
                    <a:pt x="100" y="4"/>
                  </a:cubicBezTo>
                  <a:cubicBezTo>
                    <a:pt x="100" y="4"/>
                    <a:pt x="100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2" y="8"/>
                    <a:pt x="92" y="8"/>
                    <a:pt x="92" y="8"/>
                  </a:cubicBezTo>
                  <a:moveTo>
                    <a:pt x="101" y="0"/>
                  </a:moveTo>
                  <a:cubicBezTo>
                    <a:pt x="85" y="0"/>
                    <a:pt x="71" y="14"/>
                    <a:pt x="67" y="18"/>
                  </a:cubicBezTo>
                  <a:cubicBezTo>
                    <a:pt x="56" y="29"/>
                    <a:pt x="53" y="43"/>
                    <a:pt x="49" y="62"/>
                  </a:cubicBezTo>
                  <a:cubicBezTo>
                    <a:pt x="46" y="81"/>
                    <a:pt x="35" y="92"/>
                    <a:pt x="35" y="92"/>
                  </a:cubicBezTo>
                  <a:cubicBezTo>
                    <a:pt x="35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3" y="92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3" y="121"/>
                    <a:pt x="0" y="123"/>
                    <a:pt x="1" y="124"/>
                  </a:cubicBezTo>
                  <a:cubicBezTo>
                    <a:pt x="1" y="125"/>
                    <a:pt x="2" y="126"/>
                    <a:pt x="2" y="127"/>
                  </a:cubicBezTo>
                  <a:cubicBezTo>
                    <a:pt x="3" y="127"/>
                    <a:pt x="5" y="129"/>
                    <a:pt x="5" y="129"/>
                  </a:cubicBezTo>
                  <a:cubicBezTo>
                    <a:pt x="5" y="129"/>
                    <a:pt x="7" y="131"/>
                    <a:pt x="8" y="131"/>
                  </a:cubicBezTo>
                  <a:cubicBezTo>
                    <a:pt x="9" y="131"/>
                    <a:pt x="10" y="130"/>
                    <a:pt x="11" y="129"/>
                  </a:cubicBezTo>
                  <a:cubicBezTo>
                    <a:pt x="12" y="127"/>
                    <a:pt x="12" y="126"/>
                    <a:pt x="12" y="12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0"/>
                    <a:pt x="40" y="98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8" y="89"/>
                    <a:pt x="61" y="85"/>
                    <a:pt x="67" y="83"/>
                  </a:cubicBezTo>
                  <a:cubicBezTo>
                    <a:pt x="72" y="81"/>
                    <a:pt x="76" y="82"/>
                    <a:pt x="88" y="79"/>
                  </a:cubicBezTo>
                  <a:cubicBezTo>
                    <a:pt x="100" y="76"/>
                    <a:pt x="111" y="67"/>
                    <a:pt x="113" y="65"/>
                  </a:cubicBezTo>
                  <a:cubicBezTo>
                    <a:pt x="116" y="63"/>
                    <a:pt x="146" y="33"/>
                    <a:pt x="123" y="10"/>
                  </a:cubicBezTo>
                  <a:cubicBezTo>
                    <a:pt x="116" y="3"/>
                    <a:pt x="108" y="0"/>
                    <a:pt x="10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438"/>
            <p:cNvSpPr>
              <a:spLocks noEditPoints="1"/>
            </p:cNvSpPr>
            <p:nvPr/>
          </p:nvSpPr>
          <p:spPr bwMode="auto">
            <a:xfrm>
              <a:off x="9594850" y="3616325"/>
              <a:ext cx="142875" cy="138113"/>
            </a:xfrm>
            <a:custGeom>
              <a:avLst/>
              <a:gdLst>
                <a:gd name="T0" fmla="*/ 17 w 38"/>
                <a:gd name="T1" fmla="*/ 2 h 37"/>
                <a:gd name="T2" fmla="*/ 21 w 38"/>
                <a:gd name="T3" fmla="*/ 1 h 37"/>
                <a:gd name="T4" fmla="*/ 30 w 38"/>
                <a:gd name="T5" fmla="*/ 4 h 37"/>
                <a:gd name="T6" fmla="*/ 37 w 38"/>
                <a:gd name="T7" fmla="*/ 19 h 37"/>
                <a:gd name="T8" fmla="*/ 26 w 38"/>
                <a:gd name="T9" fmla="*/ 4 h 37"/>
                <a:gd name="T10" fmla="*/ 17 w 38"/>
                <a:gd name="T11" fmla="*/ 2 h 37"/>
                <a:gd name="T12" fmla="*/ 37 w 38"/>
                <a:gd name="T13" fmla="*/ 19 h 37"/>
                <a:gd name="T14" fmla="*/ 37 w 38"/>
                <a:gd name="T15" fmla="*/ 19 h 37"/>
                <a:gd name="T16" fmla="*/ 28 w 38"/>
                <a:gd name="T17" fmla="*/ 34 h 37"/>
                <a:gd name="T18" fmla="*/ 28 w 38"/>
                <a:gd name="T19" fmla="*/ 34 h 37"/>
                <a:gd name="T20" fmla="*/ 25 w 38"/>
                <a:gd name="T21" fmla="*/ 34 h 37"/>
                <a:gd name="T22" fmla="*/ 19 w 38"/>
                <a:gd name="T23" fmla="*/ 32 h 37"/>
                <a:gd name="T24" fmla="*/ 8 w 38"/>
                <a:gd name="T25" fmla="*/ 21 h 37"/>
                <a:gd name="T26" fmla="*/ 3 w 38"/>
                <a:gd name="T27" fmla="*/ 18 h 37"/>
                <a:gd name="T28" fmla="*/ 2 w 38"/>
                <a:gd name="T29" fmla="*/ 18 h 37"/>
                <a:gd name="T30" fmla="*/ 3 w 38"/>
                <a:gd name="T31" fmla="*/ 18 h 37"/>
                <a:gd name="T32" fmla="*/ 6 w 38"/>
                <a:gd name="T33" fmla="*/ 21 h 37"/>
                <a:gd name="T34" fmla="*/ 19 w 38"/>
                <a:gd name="T35" fmla="*/ 33 h 37"/>
                <a:gd name="T36" fmla="*/ 24 w 38"/>
                <a:gd name="T37" fmla="*/ 35 h 37"/>
                <a:gd name="T38" fmla="*/ 27 w 38"/>
                <a:gd name="T39" fmla="*/ 34 h 37"/>
                <a:gd name="T40" fmla="*/ 20 w 38"/>
                <a:gd name="T41" fmla="*/ 36 h 37"/>
                <a:gd name="T42" fmla="*/ 10 w 38"/>
                <a:gd name="T43" fmla="*/ 33 h 37"/>
                <a:gd name="T44" fmla="*/ 2 w 38"/>
                <a:gd name="T45" fmla="*/ 18 h 37"/>
                <a:gd name="T46" fmla="*/ 5 w 38"/>
                <a:gd name="T47" fmla="*/ 8 h 37"/>
                <a:gd name="T48" fmla="*/ 17 w 38"/>
                <a:gd name="T49" fmla="*/ 1 h 37"/>
                <a:gd name="T50" fmla="*/ 17 w 38"/>
                <a:gd name="T51" fmla="*/ 2 h 37"/>
                <a:gd name="T52" fmla="*/ 21 w 38"/>
                <a:gd name="T53" fmla="*/ 0 h 37"/>
                <a:gd name="T54" fmla="*/ 17 w 38"/>
                <a:gd name="T55" fmla="*/ 0 h 37"/>
                <a:gd name="T56" fmla="*/ 17 w 38"/>
                <a:gd name="T57" fmla="*/ 0 h 37"/>
                <a:gd name="T58" fmla="*/ 4 w 38"/>
                <a:gd name="T59" fmla="*/ 8 h 37"/>
                <a:gd name="T60" fmla="*/ 1 w 38"/>
                <a:gd name="T61" fmla="*/ 18 h 37"/>
                <a:gd name="T62" fmla="*/ 9 w 38"/>
                <a:gd name="T63" fmla="*/ 34 h 37"/>
                <a:gd name="T64" fmla="*/ 20 w 38"/>
                <a:gd name="T65" fmla="*/ 37 h 37"/>
                <a:gd name="T66" fmla="*/ 28 w 38"/>
                <a:gd name="T67" fmla="*/ 35 h 37"/>
                <a:gd name="T68" fmla="*/ 38 w 38"/>
                <a:gd name="T69" fmla="*/ 20 h 37"/>
                <a:gd name="T70" fmla="*/ 38 w 38"/>
                <a:gd name="T71" fmla="*/ 20 h 37"/>
                <a:gd name="T72" fmla="*/ 30 w 38"/>
                <a:gd name="T73" fmla="*/ 3 h 37"/>
                <a:gd name="T74" fmla="*/ 21 w 38"/>
                <a:gd name="T7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7">
                  <a:moveTo>
                    <a:pt x="17" y="2"/>
                  </a:moveTo>
                  <a:cubicBezTo>
                    <a:pt x="17" y="2"/>
                    <a:pt x="19" y="1"/>
                    <a:pt x="21" y="1"/>
                  </a:cubicBezTo>
                  <a:cubicBezTo>
                    <a:pt x="23" y="1"/>
                    <a:pt x="26" y="1"/>
                    <a:pt x="30" y="4"/>
                  </a:cubicBezTo>
                  <a:cubicBezTo>
                    <a:pt x="36" y="8"/>
                    <a:pt x="37" y="15"/>
                    <a:pt x="37" y="19"/>
                  </a:cubicBezTo>
                  <a:cubicBezTo>
                    <a:pt x="37" y="18"/>
                    <a:pt x="36" y="11"/>
                    <a:pt x="26" y="4"/>
                  </a:cubicBezTo>
                  <a:cubicBezTo>
                    <a:pt x="26" y="4"/>
                    <a:pt x="21" y="2"/>
                    <a:pt x="17" y="2"/>
                  </a:cubicBezTo>
                  <a:cubicBezTo>
                    <a:pt x="17" y="2"/>
                    <a:pt x="32" y="5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6" y="29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2" y="34"/>
                    <a:pt x="20" y="32"/>
                    <a:pt x="19" y="32"/>
                  </a:cubicBezTo>
                  <a:cubicBezTo>
                    <a:pt x="17" y="31"/>
                    <a:pt x="11" y="25"/>
                    <a:pt x="8" y="21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5" y="20"/>
                    <a:pt x="6" y="21"/>
                  </a:cubicBezTo>
                  <a:cubicBezTo>
                    <a:pt x="8" y="23"/>
                    <a:pt x="14" y="30"/>
                    <a:pt x="19" y="33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5" y="35"/>
                    <a:pt x="27" y="34"/>
                    <a:pt x="27" y="34"/>
                  </a:cubicBezTo>
                  <a:cubicBezTo>
                    <a:pt x="27" y="34"/>
                    <a:pt x="24" y="36"/>
                    <a:pt x="20" y="36"/>
                  </a:cubicBezTo>
                  <a:cubicBezTo>
                    <a:pt x="17" y="36"/>
                    <a:pt x="14" y="35"/>
                    <a:pt x="10" y="33"/>
                  </a:cubicBezTo>
                  <a:cubicBezTo>
                    <a:pt x="1" y="27"/>
                    <a:pt x="2" y="18"/>
                    <a:pt x="2" y="18"/>
                  </a:cubicBezTo>
                  <a:cubicBezTo>
                    <a:pt x="2" y="18"/>
                    <a:pt x="2" y="13"/>
                    <a:pt x="5" y="8"/>
                  </a:cubicBezTo>
                  <a:cubicBezTo>
                    <a:pt x="8" y="4"/>
                    <a:pt x="14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8" y="3"/>
                    <a:pt x="4" y="8"/>
                  </a:cubicBezTo>
                  <a:cubicBezTo>
                    <a:pt x="1" y="12"/>
                    <a:pt x="1" y="17"/>
                    <a:pt x="1" y="18"/>
                  </a:cubicBezTo>
                  <a:cubicBezTo>
                    <a:pt x="1" y="20"/>
                    <a:pt x="0" y="28"/>
                    <a:pt x="9" y="34"/>
                  </a:cubicBezTo>
                  <a:cubicBezTo>
                    <a:pt x="13" y="36"/>
                    <a:pt x="16" y="37"/>
                    <a:pt x="20" y="37"/>
                  </a:cubicBezTo>
                  <a:cubicBezTo>
                    <a:pt x="25" y="37"/>
                    <a:pt x="28" y="35"/>
                    <a:pt x="28" y="35"/>
                  </a:cubicBezTo>
                  <a:cubicBezTo>
                    <a:pt x="37" y="3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7"/>
                    <a:pt x="38" y="8"/>
                    <a:pt x="30" y="3"/>
                  </a:cubicBezTo>
                  <a:cubicBezTo>
                    <a:pt x="27" y="1"/>
                    <a:pt x="24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439"/>
            <p:cNvSpPr>
              <a:spLocks noEditPoints="1"/>
            </p:cNvSpPr>
            <p:nvPr/>
          </p:nvSpPr>
          <p:spPr bwMode="auto">
            <a:xfrm>
              <a:off x="7626350" y="2254250"/>
              <a:ext cx="484187" cy="481013"/>
            </a:xfrm>
            <a:custGeom>
              <a:avLst/>
              <a:gdLst>
                <a:gd name="T0" fmla="*/ 69 w 129"/>
                <a:gd name="T1" fmla="*/ 122 h 128"/>
                <a:gd name="T2" fmla="*/ 68 w 129"/>
                <a:gd name="T3" fmla="*/ 115 h 128"/>
                <a:gd name="T4" fmla="*/ 60 w 129"/>
                <a:gd name="T5" fmla="*/ 118 h 128"/>
                <a:gd name="T6" fmla="*/ 44 w 129"/>
                <a:gd name="T7" fmla="*/ 118 h 128"/>
                <a:gd name="T8" fmla="*/ 94 w 129"/>
                <a:gd name="T9" fmla="*/ 112 h 128"/>
                <a:gd name="T10" fmla="*/ 30 w 129"/>
                <a:gd name="T11" fmla="*/ 110 h 128"/>
                <a:gd name="T12" fmla="*/ 74 w 129"/>
                <a:gd name="T13" fmla="*/ 115 h 128"/>
                <a:gd name="T14" fmla="*/ 42 w 129"/>
                <a:gd name="T15" fmla="*/ 112 h 128"/>
                <a:gd name="T16" fmla="*/ 93 w 129"/>
                <a:gd name="T17" fmla="*/ 103 h 128"/>
                <a:gd name="T18" fmla="*/ 36 w 129"/>
                <a:gd name="T19" fmla="*/ 110 h 128"/>
                <a:gd name="T20" fmla="*/ 24 w 129"/>
                <a:gd name="T21" fmla="*/ 105 h 128"/>
                <a:gd name="T22" fmla="*/ 110 w 129"/>
                <a:gd name="T23" fmla="*/ 99 h 128"/>
                <a:gd name="T24" fmla="*/ 54 w 129"/>
                <a:gd name="T25" fmla="*/ 93 h 128"/>
                <a:gd name="T26" fmla="*/ 69 w 129"/>
                <a:gd name="T27" fmla="*/ 103 h 128"/>
                <a:gd name="T28" fmla="*/ 35 w 129"/>
                <a:gd name="T29" fmla="*/ 101 h 128"/>
                <a:gd name="T30" fmla="*/ 101 w 129"/>
                <a:gd name="T31" fmla="*/ 90 h 128"/>
                <a:gd name="T32" fmla="*/ 28 w 129"/>
                <a:gd name="T33" fmla="*/ 98 h 128"/>
                <a:gd name="T34" fmla="*/ 16 w 129"/>
                <a:gd name="T35" fmla="*/ 94 h 128"/>
                <a:gd name="T36" fmla="*/ 117 w 129"/>
                <a:gd name="T37" fmla="*/ 88 h 128"/>
                <a:gd name="T38" fmla="*/ 68 w 129"/>
                <a:gd name="T39" fmla="*/ 82 h 128"/>
                <a:gd name="T40" fmla="*/ 45 w 129"/>
                <a:gd name="T41" fmla="*/ 90 h 128"/>
                <a:gd name="T42" fmla="*/ 95 w 129"/>
                <a:gd name="T43" fmla="*/ 76 h 128"/>
                <a:gd name="T44" fmla="*/ 33 w 129"/>
                <a:gd name="T45" fmla="*/ 87 h 128"/>
                <a:gd name="T46" fmla="*/ 18 w 129"/>
                <a:gd name="T47" fmla="*/ 86 h 128"/>
                <a:gd name="T48" fmla="*/ 114 w 129"/>
                <a:gd name="T49" fmla="*/ 78 h 128"/>
                <a:gd name="T50" fmla="*/ 10 w 129"/>
                <a:gd name="T51" fmla="*/ 77 h 128"/>
                <a:gd name="T52" fmla="*/ 23 w 129"/>
                <a:gd name="T53" fmla="*/ 74 h 128"/>
                <a:gd name="T54" fmla="*/ 11 w 129"/>
                <a:gd name="T55" fmla="*/ 61 h 128"/>
                <a:gd name="T56" fmla="*/ 41 w 129"/>
                <a:gd name="T57" fmla="*/ 67 h 128"/>
                <a:gd name="T58" fmla="*/ 52 w 129"/>
                <a:gd name="T59" fmla="*/ 75 h 128"/>
                <a:gd name="T60" fmla="*/ 103 w 129"/>
                <a:gd name="T61" fmla="*/ 60 h 128"/>
                <a:gd name="T62" fmla="*/ 63 w 129"/>
                <a:gd name="T63" fmla="*/ 67 h 128"/>
                <a:gd name="T64" fmla="*/ 118 w 129"/>
                <a:gd name="T65" fmla="*/ 66 h 128"/>
                <a:gd name="T66" fmla="*/ 8 w 129"/>
                <a:gd name="T67" fmla="*/ 60 h 128"/>
                <a:gd name="T68" fmla="*/ 118 w 129"/>
                <a:gd name="T69" fmla="*/ 48 h 128"/>
                <a:gd name="T70" fmla="*/ 17 w 129"/>
                <a:gd name="T71" fmla="*/ 48 h 128"/>
                <a:gd name="T72" fmla="*/ 27 w 129"/>
                <a:gd name="T73" fmla="*/ 60 h 128"/>
                <a:gd name="T74" fmla="*/ 38 w 129"/>
                <a:gd name="T75" fmla="*/ 53 h 128"/>
                <a:gd name="T76" fmla="*/ 78 w 129"/>
                <a:gd name="T77" fmla="*/ 58 h 128"/>
                <a:gd name="T78" fmla="*/ 94 w 129"/>
                <a:gd name="T79" fmla="*/ 57 h 128"/>
                <a:gd name="T80" fmla="*/ 11 w 129"/>
                <a:gd name="T81" fmla="*/ 47 h 128"/>
                <a:gd name="T82" fmla="*/ 110 w 129"/>
                <a:gd name="T83" fmla="*/ 35 h 128"/>
                <a:gd name="T84" fmla="*/ 27 w 129"/>
                <a:gd name="T85" fmla="*/ 42 h 128"/>
                <a:gd name="T86" fmla="*/ 53 w 129"/>
                <a:gd name="T87" fmla="*/ 44 h 128"/>
                <a:gd name="T88" fmla="*/ 98 w 129"/>
                <a:gd name="T89" fmla="*/ 31 h 128"/>
                <a:gd name="T90" fmla="*/ 70 w 129"/>
                <a:gd name="T91" fmla="*/ 44 h 128"/>
                <a:gd name="T92" fmla="*/ 110 w 129"/>
                <a:gd name="T93" fmla="*/ 27 h 128"/>
                <a:gd name="T94" fmla="*/ 22 w 129"/>
                <a:gd name="T95" fmla="*/ 30 h 128"/>
                <a:gd name="T96" fmla="*/ 28 w 129"/>
                <a:gd name="T97" fmla="*/ 32 h 128"/>
                <a:gd name="T98" fmla="*/ 42 w 129"/>
                <a:gd name="T99" fmla="*/ 22 h 128"/>
                <a:gd name="T100" fmla="*/ 94 w 129"/>
                <a:gd name="T101" fmla="*/ 22 h 128"/>
                <a:gd name="T102" fmla="*/ 77 w 129"/>
                <a:gd name="T103" fmla="*/ 30 h 128"/>
                <a:gd name="T104" fmla="*/ 104 w 129"/>
                <a:gd name="T105" fmla="*/ 22 h 128"/>
                <a:gd name="T106" fmla="*/ 32 w 129"/>
                <a:gd name="T107" fmla="*/ 16 h 128"/>
                <a:gd name="T108" fmla="*/ 99 w 129"/>
                <a:gd name="T109" fmla="*/ 20 h 128"/>
                <a:gd name="T110" fmla="*/ 98 w 129"/>
                <a:gd name="T111" fmla="*/ 15 h 128"/>
                <a:gd name="T112" fmla="*/ 53 w 129"/>
                <a:gd name="T113" fmla="*/ 10 h 128"/>
                <a:gd name="T114" fmla="*/ 81 w 129"/>
                <a:gd name="T115" fmla="*/ 11 h 128"/>
                <a:gd name="T116" fmla="*/ 85 w 129"/>
                <a:gd name="T117" fmla="*/ 11 h 128"/>
                <a:gd name="T118" fmla="*/ 51 w 129"/>
                <a:gd name="T119" fmla="*/ 6 h 128"/>
                <a:gd name="T120" fmla="*/ 65 w 129"/>
                <a:gd name="T121" fmla="*/ 7 h 128"/>
                <a:gd name="T122" fmla="*/ 65 w 129"/>
                <a:gd name="T12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" h="128">
                  <a:moveTo>
                    <a:pt x="61" y="123"/>
                  </a:moveTo>
                  <a:cubicBezTo>
                    <a:pt x="61" y="123"/>
                    <a:pt x="60" y="123"/>
                    <a:pt x="60" y="123"/>
                  </a:cubicBezTo>
                  <a:cubicBezTo>
                    <a:pt x="58" y="123"/>
                    <a:pt x="55" y="123"/>
                    <a:pt x="55" y="122"/>
                  </a:cubicBezTo>
                  <a:cubicBezTo>
                    <a:pt x="55" y="122"/>
                    <a:pt x="57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21"/>
                    <a:pt x="65" y="122"/>
                    <a:pt x="65" y="122"/>
                  </a:cubicBezTo>
                  <a:cubicBezTo>
                    <a:pt x="65" y="123"/>
                    <a:pt x="63" y="123"/>
                    <a:pt x="61" y="123"/>
                  </a:cubicBezTo>
                  <a:moveTo>
                    <a:pt x="71" y="123"/>
                  </a:move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71" y="121"/>
                    <a:pt x="74" y="121"/>
                  </a:cubicBezTo>
                  <a:cubicBezTo>
                    <a:pt x="75" y="121"/>
                    <a:pt x="76" y="121"/>
                    <a:pt x="77" y="121"/>
                  </a:cubicBezTo>
                  <a:cubicBezTo>
                    <a:pt x="78" y="121"/>
                    <a:pt x="79" y="121"/>
                    <a:pt x="79" y="121"/>
                  </a:cubicBezTo>
                  <a:cubicBezTo>
                    <a:pt x="79" y="122"/>
                    <a:pt x="77" y="122"/>
                    <a:pt x="74" y="123"/>
                  </a:cubicBezTo>
                  <a:cubicBezTo>
                    <a:pt x="73" y="123"/>
                    <a:pt x="72" y="123"/>
                    <a:pt x="71" y="123"/>
                  </a:cubicBezTo>
                  <a:moveTo>
                    <a:pt x="68" y="121"/>
                  </a:moveTo>
                  <a:cubicBezTo>
                    <a:pt x="68" y="121"/>
                    <a:pt x="68" y="121"/>
                    <a:pt x="68" y="121"/>
                  </a:cubicBezTo>
                  <a:cubicBezTo>
                    <a:pt x="65" y="121"/>
                    <a:pt x="62" y="120"/>
                    <a:pt x="62" y="118"/>
                  </a:cubicBezTo>
                  <a:cubicBezTo>
                    <a:pt x="62" y="116"/>
                    <a:pt x="65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71" y="115"/>
                    <a:pt x="73" y="117"/>
                    <a:pt x="73" y="118"/>
                  </a:cubicBezTo>
                  <a:cubicBezTo>
                    <a:pt x="73" y="120"/>
                    <a:pt x="71" y="121"/>
                    <a:pt x="68" y="121"/>
                  </a:cubicBezTo>
                  <a:moveTo>
                    <a:pt x="55" y="121"/>
                  </a:moveTo>
                  <a:cubicBezTo>
                    <a:pt x="55" y="121"/>
                    <a:pt x="54" y="121"/>
                    <a:pt x="53" y="120"/>
                  </a:cubicBezTo>
                  <a:cubicBezTo>
                    <a:pt x="50" y="120"/>
                    <a:pt x="48" y="118"/>
                    <a:pt x="48" y="116"/>
                  </a:cubicBezTo>
                  <a:cubicBezTo>
                    <a:pt x="49" y="115"/>
                    <a:pt x="51" y="114"/>
                    <a:pt x="53" y="114"/>
                  </a:cubicBezTo>
                  <a:cubicBezTo>
                    <a:pt x="53" y="114"/>
                    <a:pt x="54" y="114"/>
                    <a:pt x="55" y="114"/>
                  </a:cubicBezTo>
                  <a:cubicBezTo>
                    <a:pt x="58" y="115"/>
                    <a:pt x="60" y="117"/>
                    <a:pt x="60" y="118"/>
                  </a:cubicBezTo>
                  <a:cubicBezTo>
                    <a:pt x="59" y="120"/>
                    <a:pt x="57" y="121"/>
                    <a:pt x="55" y="121"/>
                  </a:cubicBezTo>
                  <a:moveTo>
                    <a:pt x="80" y="120"/>
                  </a:moveTo>
                  <a:cubicBezTo>
                    <a:pt x="79" y="120"/>
                    <a:pt x="78" y="119"/>
                    <a:pt x="77" y="118"/>
                  </a:cubicBezTo>
                  <a:cubicBezTo>
                    <a:pt x="77" y="117"/>
                    <a:pt x="79" y="115"/>
                    <a:pt x="82" y="114"/>
                  </a:cubicBezTo>
                  <a:cubicBezTo>
                    <a:pt x="83" y="114"/>
                    <a:pt x="84" y="114"/>
                    <a:pt x="85" y="114"/>
                  </a:cubicBezTo>
                  <a:cubicBezTo>
                    <a:pt x="86" y="114"/>
                    <a:pt x="88" y="114"/>
                    <a:pt x="88" y="115"/>
                  </a:cubicBezTo>
                  <a:cubicBezTo>
                    <a:pt x="88" y="116"/>
                    <a:pt x="86" y="118"/>
                    <a:pt x="83" y="119"/>
                  </a:cubicBezTo>
                  <a:cubicBezTo>
                    <a:pt x="82" y="120"/>
                    <a:pt x="81" y="120"/>
                    <a:pt x="80" y="120"/>
                  </a:cubicBezTo>
                  <a:moveTo>
                    <a:pt x="44" y="118"/>
                  </a:moveTo>
                  <a:cubicBezTo>
                    <a:pt x="42" y="118"/>
                    <a:pt x="41" y="118"/>
                    <a:pt x="39" y="117"/>
                  </a:cubicBezTo>
                  <a:cubicBezTo>
                    <a:pt x="37" y="115"/>
                    <a:pt x="35" y="113"/>
                    <a:pt x="36" y="112"/>
                  </a:cubicBezTo>
                  <a:cubicBezTo>
                    <a:pt x="36" y="111"/>
                    <a:pt x="36" y="111"/>
                    <a:pt x="37" y="111"/>
                  </a:cubicBezTo>
                  <a:cubicBezTo>
                    <a:pt x="38" y="111"/>
                    <a:pt x="40" y="112"/>
                    <a:pt x="42" y="113"/>
                  </a:cubicBezTo>
                  <a:cubicBezTo>
                    <a:pt x="44" y="114"/>
                    <a:pt x="46" y="117"/>
                    <a:pt x="45" y="118"/>
                  </a:cubicBezTo>
                  <a:cubicBezTo>
                    <a:pt x="45" y="118"/>
                    <a:pt x="44" y="118"/>
                    <a:pt x="44" y="118"/>
                  </a:cubicBezTo>
                  <a:moveTo>
                    <a:pt x="91" y="116"/>
                  </a:moveTo>
                  <a:cubicBezTo>
                    <a:pt x="91" y="116"/>
                    <a:pt x="90" y="116"/>
                    <a:pt x="90" y="115"/>
                  </a:cubicBezTo>
                  <a:cubicBezTo>
                    <a:pt x="90" y="115"/>
                    <a:pt x="91" y="113"/>
                    <a:pt x="94" y="112"/>
                  </a:cubicBezTo>
                  <a:cubicBezTo>
                    <a:pt x="95" y="111"/>
                    <a:pt x="96" y="111"/>
                    <a:pt x="97" y="111"/>
                  </a:cubicBezTo>
                  <a:cubicBezTo>
                    <a:pt x="98" y="111"/>
                    <a:pt x="98" y="111"/>
                    <a:pt x="99" y="111"/>
                  </a:cubicBezTo>
                  <a:cubicBezTo>
                    <a:pt x="99" y="112"/>
                    <a:pt x="98" y="114"/>
                    <a:pt x="95" y="115"/>
                  </a:cubicBezTo>
                  <a:cubicBezTo>
                    <a:pt x="94" y="116"/>
                    <a:pt x="92" y="116"/>
                    <a:pt x="91" y="116"/>
                  </a:cubicBezTo>
                  <a:moveTo>
                    <a:pt x="33" y="114"/>
                  </a:moveTo>
                  <a:cubicBezTo>
                    <a:pt x="33" y="114"/>
                    <a:pt x="31" y="113"/>
                    <a:pt x="29" y="112"/>
                  </a:cubicBezTo>
                  <a:cubicBezTo>
                    <a:pt x="27" y="110"/>
                    <a:pt x="26" y="109"/>
                    <a:pt x="26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8"/>
                    <a:pt x="29" y="109"/>
                    <a:pt x="30" y="110"/>
                  </a:cubicBezTo>
                  <a:cubicBezTo>
                    <a:pt x="32" y="112"/>
                    <a:pt x="34" y="113"/>
                    <a:pt x="34" y="114"/>
                  </a:cubicBezTo>
                  <a:cubicBezTo>
                    <a:pt x="34" y="114"/>
                    <a:pt x="33" y="114"/>
                    <a:pt x="33" y="114"/>
                  </a:cubicBezTo>
                  <a:moveTo>
                    <a:pt x="74" y="115"/>
                  </a:moveTo>
                  <a:cubicBezTo>
                    <a:pt x="72" y="115"/>
                    <a:pt x="70" y="114"/>
                    <a:pt x="70" y="112"/>
                  </a:cubicBezTo>
                  <a:cubicBezTo>
                    <a:pt x="68" y="110"/>
                    <a:pt x="70" y="107"/>
                    <a:pt x="74" y="105"/>
                  </a:cubicBezTo>
                  <a:cubicBezTo>
                    <a:pt x="75" y="105"/>
                    <a:pt x="76" y="105"/>
                    <a:pt x="76" y="105"/>
                  </a:cubicBezTo>
                  <a:cubicBezTo>
                    <a:pt x="79" y="105"/>
                    <a:pt x="81" y="106"/>
                    <a:pt x="81" y="107"/>
                  </a:cubicBezTo>
                  <a:cubicBezTo>
                    <a:pt x="82" y="110"/>
                    <a:pt x="81" y="113"/>
                    <a:pt x="77" y="115"/>
                  </a:cubicBezTo>
                  <a:cubicBezTo>
                    <a:pt x="76" y="115"/>
                    <a:pt x="75" y="115"/>
                    <a:pt x="74" y="115"/>
                  </a:cubicBezTo>
                  <a:moveTo>
                    <a:pt x="61" y="115"/>
                  </a:moveTo>
                  <a:cubicBezTo>
                    <a:pt x="57" y="115"/>
                    <a:pt x="54" y="112"/>
                    <a:pt x="54" y="110"/>
                  </a:cubicBezTo>
                  <a:cubicBezTo>
                    <a:pt x="54" y="107"/>
                    <a:pt x="57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5"/>
                    <a:pt x="67" y="107"/>
                    <a:pt x="67" y="110"/>
                  </a:cubicBezTo>
                  <a:cubicBezTo>
                    <a:pt x="67" y="112"/>
                    <a:pt x="64" y="114"/>
                    <a:pt x="61" y="115"/>
                  </a:cubicBezTo>
                  <a:cubicBezTo>
                    <a:pt x="61" y="115"/>
                    <a:pt x="61" y="115"/>
                    <a:pt x="61" y="115"/>
                  </a:cubicBezTo>
                  <a:moveTo>
                    <a:pt x="46" y="113"/>
                  </a:moveTo>
                  <a:cubicBezTo>
                    <a:pt x="45" y="113"/>
                    <a:pt x="44" y="112"/>
                    <a:pt x="42" y="112"/>
                  </a:cubicBezTo>
                  <a:cubicBezTo>
                    <a:pt x="39" y="111"/>
                    <a:pt x="37" y="108"/>
                    <a:pt x="38" y="106"/>
                  </a:cubicBezTo>
                  <a:cubicBezTo>
                    <a:pt x="39" y="104"/>
                    <a:pt x="40" y="103"/>
                    <a:pt x="42" y="103"/>
                  </a:cubicBezTo>
                  <a:cubicBezTo>
                    <a:pt x="43" y="103"/>
                    <a:pt x="44" y="104"/>
                    <a:pt x="46" y="104"/>
                  </a:cubicBezTo>
                  <a:cubicBezTo>
                    <a:pt x="49" y="105"/>
                    <a:pt x="51" y="108"/>
                    <a:pt x="50" y="110"/>
                  </a:cubicBezTo>
                  <a:cubicBezTo>
                    <a:pt x="49" y="112"/>
                    <a:pt x="48" y="113"/>
                    <a:pt x="46" y="113"/>
                  </a:cubicBezTo>
                  <a:moveTo>
                    <a:pt x="89" y="112"/>
                  </a:moveTo>
                  <a:cubicBezTo>
                    <a:pt x="88" y="112"/>
                    <a:pt x="87" y="112"/>
                    <a:pt x="86" y="111"/>
                  </a:cubicBezTo>
                  <a:cubicBezTo>
                    <a:pt x="85" y="109"/>
                    <a:pt x="86" y="106"/>
                    <a:pt x="89" y="104"/>
                  </a:cubicBezTo>
                  <a:cubicBezTo>
                    <a:pt x="91" y="103"/>
                    <a:pt x="92" y="103"/>
                    <a:pt x="93" y="103"/>
                  </a:cubicBezTo>
                  <a:cubicBezTo>
                    <a:pt x="95" y="103"/>
                    <a:pt x="96" y="103"/>
                    <a:pt x="97" y="104"/>
                  </a:cubicBezTo>
                  <a:cubicBezTo>
                    <a:pt x="98" y="106"/>
                    <a:pt x="96" y="109"/>
                    <a:pt x="94" y="111"/>
                  </a:cubicBezTo>
                  <a:cubicBezTo>
                    <a:pt x="92" y="112"/>
                    <a:pt x="91" y="112"/>
                    <a:pt x="89" y="112"/>
                  </a:cubicBezTo>
                  <a:moveTo>
                    <a:pt x="34" y="110"/>
                  </a:moveTo>
                  <a:cubicBezTo>
                    <a:pt x="33" y="110"/>
                    <a:pt x="31" y="110"/>
                    <a:pt x="30" y="108"/>
                  </a:cubicBezTo>
                  <a:cubicBezTo>
                    <a:pt x="27" y="106"/>
                    <a:pt x="26" y="104"/>
                    <a:pt x="27" y="102"/>
                  </a:cubicBezTo>
                  <a:cubicBezTo>
                    <a:pt x="28" y="102"/>
                    <a:pt x="28" y="102"/>
                    <a:pt x="29" y="102"/>
                  </a:cubicBezTo>
                  <a:cubicBezTo>
                    <a:pt x="30" y="102"/>
                    <a:pt x="32" y="102"/>
                    <a:pt x="34" y="104"/>
                  </a:cubicBezTo>
                  <a:cubicBezTo>
                    <a:pt x="36" y="106"/>
                    <a:pt x="37" y="108"/>
                    <a:pt x="36" y="110"/>
                  </a:cubicBezTo>
                  <a:cubicBezTo>
                    <a:pt x="36" y="110"/>
                    <a:pt x="35" y="110"/>
                    <a:pt x="34" y="110"/>
                  </a:cubicBezTo>
                  <a:moveTo>
                    <a:pt x="100" y="108"/>
                  </a:moveTo>
                  <a:cubicBezTo>
                    <a:pt x="100" y="108"/>
                    <a:pt x="99" y="108"/>
                    <a:pt x="99" y="108"/>
                  </a:cubicBezTo>
                  <a:cubicBezTo>
                    <a:pt x="98" y="106"/>
                    <a:pt x="99" y="104"/>
                    <a:pt x="101" y="102"/>
                  </a:cubicBezTo>
                  <a:cubicBezTo>
                    <a:pt x="103" y="101"/>
                    <a:pt x="104" y="100"/>
                    <a:pt x="106" y="100"/>
                  </a:cubicBezTo>
                  <a:cubicBezTo>
                    <a:pt x="106" y="100"/>
                    <a:pt x="107" y="100"/>
                    <a:pt x="107" y="101"/>
                  </a:cubicBezTo>
                  <a:cubicBezTo>
                    <a:pt x="108" y="102"/>
                    <a:pt x="107" y="104"/>
                    <a:pt x="105" y="106"/>
                  </a:cubicBezTo>
                  <a:cubicBezTo>
                    <a:pt x="103" y="108"/>
                    <a:pt x="102" y="108"/>
                    <a:pt x="100" y="108"/>
                  </a:cubicBezTo>
                  <a:moveTo>
                    <a:pt x="24" y="105"/>
                  </a:moveTo>
                  <a:cubicBezTo>
                    <a:pt x="23" y="105"/>
                    <a:pt x="22" y="104"/>
                    <a:pt x="20" y="102"/>
                  </a:cubicBezTo>
                  <a:cubicBezTo>
                    <a:pt x="18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7"/>
                    <a:pt x="21" y="98"/>
                    <a:pt x="22" y="100"/>
                  </a:cubicBezTo>
                  <a:cubicBezTo>
                    <a:pt x="24" y="102"/>
                    <a:pt x="25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moveTo>
                    <a:pt x="109" y="103"/>
                  </a:moveTo>
                  <a:cubicBezTo>
                    <a:pt x="109" y="103"/>
                    <a:pt x="108" y="103"/>
                    <a:pt x="108" y="103"/>
                  </a:cubicBezTo>
                  <a:cubicBezTo>
                    <a:pt x="108" y="103"/>
                    <a:pt x="109" y="101"/>
                    <a:pt x="110" y="99"/>
                  </a:cubicBezTo>
                  <a:cubicBezTo>
                    <a:pt x="112" y="98"/>
                    <a:pt x="113" y="96"/>
                    <a:pt x="113" y="96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4" y="97"/>
                    <a:pt x="113" y="98"/>
                    <a:pt x="111" y="100"/>
                  </a:cubicBezTo>
                  <a:cubicBezTo>
                    <a:pt x="110" y="102"/>
                    <a:pt x="109" y="103"/>
                    <a:pt x="109" y="103"/>
                  </a:cubicBezTo>
                  <a:moveTo>
                    <a:pt x="53" y="104"/>
                  </a:moveTo>
                  <a:cubicBezTo>
                    <a:pt x="52" y="104"/>
                    <a:pt x="52" y="104"/>
                    <a:pt x="51" y="104"/>
                  </a:cubicBezTo>
                  <a:cubicBezTo>
                    <a:pt x="47" y="103"/>
                    <a:pt x="45" y="99"/>
                    <a:pt x="46" y="96"/>
                  </a:cubicBezTo>
                  <a:cubicBezTo>
                    <a:pt x="46" y="94"/>
                    <a:pt x="49" y="93"/>
                    <a:pt x="52" y="93"/>
                  </a:cubicBezTo>
                  <a:cubicBezTo>
                    <a:pt x="52" y="93"/>
                    <a:pt x="53" y="93"/>
                    <a:pt x="54" y="93"/>
                  </a:cubicBezTo>
                  <a:cubicBezTo>
                    <a:pt x="58" y="94"/>
                    <a:pt x="60" y="97"/>
                    <a:pt x="59" y="100"/>
                  </a:cubicBezTo>
                  <a:cubicBezTo>
                    <a:pt x="58" y="103"/>
                    <a:pt x="56" y="104"/>
                    <a:pt x="53" y="104"/>
                  </a:cubicBezTo>
                  <a:moveTo>
                    <a:pt x="69" y="103"/>
                  </a:moveTo>
                  <a:cubicBezTo>
                    <a:pt x="69" y="103"/>
                    <a:pt x="69" y="103"/>
                    <a:pt x="68" y="103"/>
                  </a:cubicBezTo>
                  <a:cubicBezTo>
                    <a:pt x="65" y="103"/>
                    <a:pt x="62" y="100"/>
                    <a:pt x="62" y="97"/>
                  </a:cubicBezTo>
                  <a:cubicBezTo>
                    <a:pt x="62" y="94"/>
                    <a:pt x="65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3" y="93"/>
                    <a:pt x="76" y="95"/>
                    <a:pt x="75" y="98"/>
                  </a:cubicBezTo>
                  <a:cubicBezTo>
                    <a:pt x="75" y="101"/>
                    <a:pt x="72" y="103"/>
                    <a:pt x="69" y="103"/>
                  </a:cubicBezTo>
                  <a:moveTo>
                    <a:pt x="84" y="104"/>
                  </a:moveTo>
                  <a:cubicBezTo>
                    <a:pt x="82" y="104"/>
                    <a:pt x="80" y="103"/>
                    <a:pt x="79" y="101"/>
                  </a:cubicBezTo>
                  <a:cubicBezTo>
                    <a:pt x="77" y="99"/>
                    <a:pt x="78" y="95"/>
                    <a:pt x="81" y="93"/>
                  </a:cubicBezTo>
                  <a:cubicBezTo>
                    <a:pt x="83" y="92"/>
                    <a:pt x="84" y="92"/>
                    <a:pt x="85" y="92"/>
                  </a:cubicBezTo>
                  <a:cubicBezTo>
                    <a:pt x="87" y="92"/>
                    <a:pt x="89" y="93"/>
                    <a:pt x="90" y="94"/>
                  </a:cubicBezTo>
                  <a:cubicBezTo>
                    <a:pt x="92" y="97"/>
                    <a:pt x="91" y="101"/>
                    <a:pt x="88" y="103"/>
                  </a:cubicBezTo>
                  <a:cubicBezTo>
                    <a:pt x="86" y="103"/>
                    <a:pt x="85" y="104"/>
                    <a:pt x="84" y="104"/>
                  </a:cubicBezTo>
                  <a:moveTo>
                    <a:pt x="39" y="102"/>
                  </a:moveTo>
                  <a:cubicBezTo>
                    <a:pt x="38" y="102"/>
                    <a:pt x="36" y="102"/>
                    <a:pt x="35" y="101"/>
                  </a:cubicBezTo>
                  <a:cubicBezTo>
                    <a:pt x="32" y="99"/>
                    <a:pt x="31" y="96"/>
                    <a:pt x="32" y="93"/>
                  </a:cubicBezTo>
                  <a:cubicBezTo>
                    <a:pt x="33" y="92"/>
                    <a:pt x="34" y="92"/>
                    <a:pt x="36" y="92"/>
                  </a:cubicBezTo>
                  <a:cubicBezTo>
                    <a:pt x="37" y="92"/>
                    <a:pt x="39" y="92"/>
                    <a:pt x="40" y="93"/>
                  </a:cubicBezTo>
                  <a:cubicBezTo>
                    <a:pt x="43" y="95"/>
                    <a:pt x="44" y="99"/>
                    <a:pt x="43" y="101"/>
                  </a:cubicBezTo>
                  <a:cubicBezTo>
                    <a:pt x="42" y="102"/>
                    <a:pt x="40" y="102"/>
                    <a:pt x="39" y="102"/>
                  </a:cubicBezTo>
                  <a:moveTo>
                    <a:pt x="98" y="101"/>
                  </a:moveTo>
                  <a:cubicBezTo>
                    <a:pt x="97" y="101"/>
                    <a:pt x="96" y="101"/>
                    <a:pt x="95" y="100"/>
                  </a:cubicBezTo>
                  <a:cubicBezTo>
                    <a:pt x="93" y="99"/>
                    <a:pt x="93" y="95"/>
                    <a:pt x="96" y="92"/>
                  </a:cubicBezTo>
                  <a:cubicBezTo>
                    <a:pt x="97" y="91"/>
                    <a:pt x="99" y="90"/>
                    <a:pt x="101" y="90"/>
                  </a:cubicBezTo>
                  <a:cubicBezTo>
                    <a:pt x="102" y="90"/>
                    <a:pt x="103" y="90"/>
                    <a:pt x="103" y="91"/>
                  </a:cubicBezTo>
                  <a:cubicBezTo>
                    <a:pt x="105" y="92"/>
                    <a:pt x="105" y="96"/>
                    <a:pt x="103" y="99"/>
                  </a:cubicBezTo>
                  <a:cubicBezTo>
                    <a:pt x="102" y="100"/>
                    <a:pt x="100" y="101"/>
                    <a:pt x="98" y="101"/>
                  </a:cubicBezTo>
                  <a:moveTo>
                    <a:pt x="26" y="99"/>
                  </a:moveTo>
                  <a:cubicBezTo>
                    <a:pt x="25" y="99"/>
                    <a:pt x="23" y="98"/>
                    <a:pt x="21" y="96"/>
                  </a:cubicBezTo>
                  <a:cubicBezTo>
                    <a:pt x="19" y="93"/>
                    <a:pt x="19" y="90"/>
                    <a:pt x="20" y="89"/>
                  </a:cubicBezTo>
                  <a:cubicBezTo>
                    <a:pt x="21" y="89"/>
                    <a:pt x="21" y="88"/>
                    <a:pt x="22" y="88"/>
                  </a:cubicBezTo>
                  <a:cubicBezTo>
                    <a:pt x="24" y="88"/>
                    <a:pt x="25" y="89"/>
                    <a:pt x="27" y="91"/>
                  </a:cubicBezTo>
                  <a:cubicBezTo>
                    <a:pt x="29" y="93"/>
                    <a:pt x="30" y="97"/>
                    <a:pt x="28" y="98"/>
                  </a:cubicBezTo>
                  <a:cubicBezTo>
                    <a:pt x="28" y="98"/>
                    <a:pt x="27" y="99"/>
                    <a:pt x="26" y="99"/>
                  </a:cubicBezTo>
                  <a:moveTo>
                    <a:pt x="109" y="98"/>
                  </a:moveTo>
                  <a:cubicBezTo>
                    <a:pt x="109" y="98"/>
                    <a:pt x="108" y="98"/>
                    <a:pt x="108" y="98"/>
                  </a:cubicBezTo>
                  <a:cubicBezTo>
                    <a:pt x="106" y="97"/>
                    <a:pt x="106" y="94"/>
                    <a:pt x="108" y="91"/>
                  </a:cubicBezTo>
                  <a:cubicBezTo>
                    <a:pt x="109" y="89"/>
                    <a:pt x="111" y="88"/>
                    <a:pt x="113" y="88"/>
                  </a:cubicBezTo>
                  <a:cubicBezTo>
                    <a:pt x="113" y="88"/>
                    <a:pt x="113" y="88"/>
                    <a:pt x="114" y="88"/>
                  </a:cubicBezTo>
                  <a:cubicBezTo>
                    <a:pt x="115" y="89"/>
                    <a:pt x="115" y="92"/>
                    <a:pt x="114" y="95"/>
                  </a:cubicBezTo>
                  <a:cubicBezTo>
                    <a:pt x="112" y="97"/>
                    <a:pt x="110" y="98"/>
                    <a:pt x="109" y="98"/>
                  </a:cubicBezTo>
                  <a:moveTo>
                    <a:pt x="16" y="94"/>
                  </a:moveTo>
                  <a:cubicBezTo>
                    <a:pt x="15" y="94"/>
                    <a:pt x="14" y="92"/>
                    <a:pt x="13" y="90"/>
                  </a:cubicBezTo>
                  <a:cubicBezTo>
                    <a:pt x="12" y="87"/>
                    <a:pt x="11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5"/>
                    <a:pt x="15" y="86"/>
                    <a:pt x="16" y="89"/>
                  </a:cubicBezTo>
                  <a:cubicBezTo>
                    <a:pt x="17" y="91"/>
                    <a:pt x="17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moveTo>
                    <a:pt x="116" y="92"/>
                  </a:moveTo>
                  <a:cubicBezTo>
                    <a:pt x="116" y="92"/>
                    <a:pt x="116" y="92"/>
                    <a:pt x="116" y="92"/>
                  </a:cubicBezTo>
                  <a:cubicBezTo>
                    <a:pt x="115" y="92"/>
                    <a:pt x="116" y="90"/>
                    <a:pt x="117" y="88"/>
                  </a:cubicBezTo>
                  <a:cubicBezTo>
                    <a:pt x="118" y="86"/>
                    <a:pt x="119" y="84"/>
                    <a:pt x="119" y="84"/>
                  </a:cubicBezTo>
                  <a:cubicBezTo>
                    <a:pt x="119" y="84"/>
                    <a:pt x="120" y="84"/>
                    <a:pt x="120" y="84"/>
                  </a:cubicBezTo>
                  <a:cubicBezTo>
                    <a:pt x="120" y="84"/>
                    <a:pt x="120" y="86"/>
                    <a:pt x="119" y="88"/>
                  </a:cubicBezTo>
                  <a:cubicBezTo>
                    <a:pt x="118" y="90"/>
                    <a:pt x="117" y="92"/>
                    <a:pt x="116" y="92"/>
                  </a:cubicBezTo>
                  <a:moveTo>
                    <a:pt x="61" y="92"/>
                  </a:moveTo>
                  <a:cubicBezTo>
                    <a:pt x="59" y="92"/>
                    <a:pt x="56" y="90"/>
                    <a:pt x="55" y="87"/>
                  </a:cubicBezTo>
                  <a:cubicBezTo>
                    <a:pt x="54" y="84"/>
                    <a:pt x="55" y="80"/>
                    <a:pt x="59" y="78"/>
                  </a:cubicBezTo>
                  <a:cubicBezTo>
                    <a:pt x="60" y="78"/>
                    <a:pt x="60" y="78"/>
                    <a:pt x="61" y="78"/>
                  </a:cubicBezTo>
                  <a:cubicBezTo>
                    <a:pt x="64" y="78"/>
                    <a:pt x="67" y="79"/>
                    <a:pt x="68" y="82"/>
                  </a:cubicBezTo>
                  <a:cubicBezTo>
                    <a:pt x="69" y="85"/>
                    <a:pt x="68" y="89"/>
                    <a:pt x="64" y="91"/>
                  </a:cubicBezTo>
                  <a:cubicBezTo>
                    <a:pt x="63" y="91"/>
                    <a:pt x="62" y="92"/>
                    <a:pt x="61" y="92"/>
                  </a:cubicBezTo>
                  <a:moveTo>
                    <a:pt x="45" y="90"/>
                  </a:moveTo>
                  <a:cubicBezTo>
                    <a:pt x="42" y="90"/>
                    <a:pt x="40" y="88"/>
                    <a:pt x="39" y="86"/>
                  </a:cubicBezTo>
                  <a:cubicBezTo>
                    <a:pt x="37" y="82"/>
                    <a:pt x="39" y="78"/>
                    <a:pt x="42" y="77"/>
                  </a:cubicBezTo>
                  <a:cubicBezTo>
                    <a:pt x="43" y="77"/>
                    <a:pt x="44" y="77"/>
                    <a:pt x="44" y="77"/>
                  </a:cubicBezTo>
                  <a:cubicBezTo>
                    <a:pt x="47" y="77"/>
                    <a:pt x="49" y="78"/>
                    <a:pt x="50" y="81"/>
                  </a:cubicBezTo>
                  <a:cubicBezTo>
                    <a:pt x="52" y="84"/>
                    <a:pt x="50" y="88"/>
                    <a:pt x="47" y="89"/>
                  </a:cubicBezTo>
                  <a:cubicBezTo>
                    <a:pt x="46" y="90"/>
                    <a:pt x="46" y="90"/>
                    <a:pt x="45" y="90"/>
                  </a:cubicBezTo>
                  <a:moveTo>
                    <a:pt x="79" y="91"/>
                  </a:moveTo>
                  <a:cubicBezTo>
                    <a:pt x="75" y="91"/>
                    <a:pt x="72" y="87"/>
                    <a:pt x="72" y="83"/>
                  </a:cubicBezTo>
                  <a:cubicBezTo>
                    <a:pt x="72" y="80"/>
                    <a:pt x="75" y="76"/>
                    <a:pt x="79" y="76"/>
                  </a:cubicBezTo>
                  <a:cubicBezTo>
                    <a:pt x="83" y="76"/>
                    <a:pt x="86" y="80"/>
                    <a:pt x="86" y="83"/>
                  </a:cubicBezTo>
                  <a:cubicBezTo>
                    <a:pt x="86" y="87"/>
                    <a:pt x="83" y="91"/>
                    <a:pt x="79" y="91"/>
                  </a:cubicBezTo>
                  <a:moveTo>
                    <a:pt x="94" y="89"/>
                  </a:moveTo>
                  <a:cubicBezTo>
                    <a:pt x="93" y="89"/>
                    <a:pt x="92" y="89"/>
                    <a:pt x="91" y="88"/>
                  </a:cubicBezTo>
                  <a:cubicBezTo>
                    <a:pt x="89" y="87"/>
                    <a:pt x="88" y="83"/>
                    <a:pt x="90" y="80"/>
                  </a:cubicBezTo>
                  <a:cubicBezTo>
                    <a:pt x="91" y="77"/>
                    <a:pt x="93" y="76"/>
                    <a:pt x="95" y="76"/>
                  </a:cubicBezTo>
                  <a:cubicBezTo>
                    <a:pt x="96" y="76"/>
                    <a:pt x="97" y="76"/>
                    <a:pt x="98" y="77"/>
                  </a:cubicBezTo>
                  <a:cubicBezTo>
                    <a:pt x="101" y="78"/>
                    <a:pt x="102" y="82"/>
                    <a:pt x="100" y="86"/>
                  </a:cubicBezTo>
                  <a:cubicBezTo>
                    <a:pt x="99" y="88"/>
                    <a:pt x="96" y="89"/>
                    <a:pt x="94" y="89"/>
                  </a:cubicBezTo>
                  <a:moveTo>
                    <a:pt x="30" y="88"/>
                  </a:moveTo>
                  <a:cubicBezTo>
                    <a:pt x="28" y="88"/>
                    <a:pt x="26" y="87"/>
                    <a:pt x="25" y="85"/>
                  </a:cubicBezTo>
                  <a:cubicBezTo>
                    <a:pt x="23" y="82"/>
                    <a:pt x="24" y="78"/>
                    <a:pt x="26" y="77"/>
                  </a:cubicBezTo>
                  <a:cubicBezTo>
                    <a:pt x="27" y="76"/>
                    <a:pt x="28" y="76"/>
                    <a:pt x="29" y="76"/>
                  </a:cubicBezTo>
                  <a:cubicBezTo>
                    <a:pt x="31" y="76"/>
                    <a:pt x="33" y="77"/>
                    <a:pt x="34" y="79"/>
                  </a:cubicBezTo>
                  <a:cubicBezTo>
                    <a:pt x="36" y="82"/>
                    <a:pt x="35" y="86"/>
                    <a:pt x="33" y="87"/>
                  </a:cubicBezTo>
                  <a:cubicBezTo>
                    <a:pt x="32" y="88"/>
                    <a:pt x="31" y="88"/>
                    <a:pt x="30" y="88"/>
                  </a:cubicBezTo>
                  <a:moveTo>
                    <a:pt x="106" y="88"/>
                  </a:moveTo>
                  <a:cubicBezTo>
                    <a:pt x="106" y="88"/>
                    <a:pt x="105" y="87"/>
                    <a:pt x="104" y="87"/>
                  </a:cubicBezTo>
                  <a:cubicBezTo>
                    <a:pt x="102" y="86"/>
                    <a:pt x="102" y="82"/>
                    <a:pt x="104" y="79"/>
                  </a:cubicBezTo>
                  <a:cubicBezTo>
                    <a:pt x="105" y="77"/>
                    <a:pt x="107" y="76"/>
                    <a:pt x="109" y="76"/>
                  </a:cubicBezTo>
                  <a:cubicBezTo>
                    <a:pt x="110" y="76"/>
                    <a:pt x="110" y="76"/>
                    <a:pt x="111" y="76"/>
                  </a:cubicBezTo>
                  <a:cubicBezTo>
                    <a:pt x="113" y="77"/>
                    <a:pt x="113" y="81"/>
                    <a:pt x="112" y="84"/>
                  </a:cubicBezTo>
                  <a:cubicBezTo>
                    <a:pt x="110" y="86"/>
                    <a:pt x="108" y="88"/>
                    <a:pt x="106" y="88"/>
                  </a:cubicBezTo>
                  <a:moveTo>
                    <a:pt x="18" y="86"/>
                  </a:moveTo>
                  <a:cubicBezTo>
                    <a:pt x="16" y="86"/>
                    <a:pt x="14" y="84"/>
                    <a:pt x="13" y="81"/>
                  </a:cubicBezTo>
                  <a:cubicBezTo>
                    <a:pt x="12" y="78"/>
                    <a:pt x="13" y="75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4"/>
                    <a:pt x="19" y="76"/>
                    <a:pt x="20" y="79"/>
                  </a:cubicBezTo>
                  <a:cubicBezTo>
                    <a:pt x="21" y="83"/>
                    <a:pt x="20" y="86"/>
                    <a:pt x="19" y="86"/>
                  </a:cubicBezTo>
                  <a:cubicBezTo>
                    <a:pt x="18" y="86"/>
                    <a:pt x="18" y="86"/>
                    <a:pt x="18" y="86"/>
                  </a:cubicBezTo>
                  <a:moveTo>
                    <a:pt x="116" y="85"/>
                  </a:moveTo>
                  <a:cubicBezTo>
                    <a:pt x="116" y="85"/>
                    <a:pt x="116" y="85"/>
                    <a:pt x="116" y="85"/>
                  </a:cubicBezTo>
                  <a:cubicBezTo>
                    <a:pt x="114" y="84"/>
                    <a:pt x="113" y="81"/>
                    <a:pt x="114" y="78"/>
                  </a:cubicBezTo>
                  <a:cubicBezTo>
                    <a:pt x="115" y="76"/>
                    <a:pt x="117" y="74"/>
                    <a:pt x="118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21" y="74"/>
                    <a:pt x="121" y="77"/>
                    <a:pt x="120" y="80"/>
                  </a:cubicBezTo>
                  <a:cubicBezTo>
                    <a:pt x="120" y="83"/>
                    <a:pt x="118" y="85"/>
                    <a:pt x="116" y="85"/>
                  </a:cubicBezTo>
                  <a:moveTo>
                    <a:pt x="10" y="82"/>
                  </a:moveTo>
                  <a:cubicBezTo>
                    <a:pt x="9" y="82"/>
                    <a:pt x="8" y="80"/>
                    <a:pt x="7" y="78"/>
                  </a:cubicBezTo>
                  <a:cubicBezTo>
                    <a:pt x="6" y="75"/>
                    <a:pt x="6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3"/>
                    <a:pt x="9" y="74"/>
                    <a:pt x="10" y="77"/>
                  </a:cubicBezTo>
                  <a:cubicBezTo>
                    <a:pt x="11" y="79"/>
                    <a:pt x="11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5" y="68"/>
                    <a:pt x="5" y="66"/>
                  </a:cubicBezTo>
                  <a:cubicBezTo>
                    <a:pt x="5" y="64"/>
                    <a:pt x="6" y="62"/>
                    <a:pt x="6" y="62"/>
                  </a:cubicBezTo>
                  <a:cubicBezTo>
                    <a:pt x="6" y="62"/>
                    <a:pt x="7" y="64"/>
                    <a:pt x="7" y="66"/>
                  </a:cubicBezTo>
                  <a:cubicBezTo>
                    <a:pt x="7" y="68"/>
                    <a:pt x="6" y="70"/>
                    <a:pt x="6" y="70"/>
                  </a:cubicBezTo>
                  <a:moveTo>
                    <a:pt x="23" y="74"/>
                  </a:moveTo>
                  <a:cubicBezTo>
                    <a:pt x="21" y="74"/>
                    <a:pt x="18" y="73"/>
                    <a:pt x="17" y="70"/>
                  </a:cubicBezTo>
                  <a:cubicBezTo>
                    <a:pt x="16" y="67"/>
                    <a:pt x="17" y="63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3" y="62"/>
                    <a:pt x="25" y="63"/>
                    <a:pt x="27" y="66"/>
                  </a:cubicBezTo>
                  <a:cubicBezTo>
                    <a:pt x="28" y="69"/>
                    <a:pt x="27" y="73"/>
                    <a:pt x="25" y="74"/>
                  </a:cubicBezTo>
                  <a:cubicBezTo>
                    <a:pt x="24" y="74"/>
                    <a:pt x="23" y="74"/>
                    <a:pt x="23" y="74"/>
                  </a:cubicBezTo>
                  <a:moveTo>
                    <a:pt x="12" y="74"/>
                  </a:moveTo>
                  <a:cubicBezTo>
                    <a:pt x="11" y="74"/>
                    <a:pt x="9" y="71"/>
                    <a:pt x="9" y="68"/>
                  </a:cubicBezTo>
                  <a:cubicBezTo>
                    <a:pt x="8" y="65"/>
                    <a:pt x="9" y="62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1"/>
                    <a:pt x="14" y="64"/>
                    <a:pt x="14" y="67"/>
                  </a:cubicBezTo>
                  <a:cubicBezTo>
                    <a:pt x="15" y="71"/>
                    <a:pt x="14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36" y="74"/>
                  </a:moveTo>
                  <a:cubicBezTo>
                    <a:pt x="32" y="74"/>
                    <a:pt x="30" y="72"/>
                    <a:pt x="30" y="68"/>
                  </a:cubicBezTo>
                  <a:cubicBezTo>
                    <a:pt x="29" y="64"/>
                    <a:pt x="32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9" y="61"/>
                    <a:pt x="41" y="64"/>
                    <a:pt x="41" y="67"/>
                  </a:cubicBezTo>
                  <a:cubicBezTo>
                    <a:pt x="42" y="71"/>
                    <a:pt x="39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moveTo>
                    <a:pt x="122" y="71"/>
                  </a:moveTo>
                  <a:cubicBezTo>
                    <a:pt x="122" y="71"/>
                    <a:pt x="122" y="71"/>
                    <a:pt x="122" y="71"/>
                  </a:cubicBezTo>
                  <a:cubicBezTo>
                    <a:pt x="121" y="71"/>
                    <a:pt x="120" y="69"/>
                    <a:pt x="120" y="66"/>
                  </a:cubicBezTo>
                  <a:cubicBezTo>
                    <a:pt x="120" y="63"/>
                    <a:pt x="121" y="61"/>
                    <a:pt x="122" y="61"/>
                  </a:cubicBezTo>
                  <a:cubicBezTo>
                    <a:pt x="123" y="61"/>
                    <a:pt x="124" y="63"/>
                    <a:pt x="124" y="66"/>
                  </a:cubicBezTo>
                  <a:cubicBezTo>
                    <a:pt x="124" y="69"/>
                    <a:pt x="123" y="71"/>
                    <a:pt x="122" y="71"/>
                  </a:cubicBezTo>
                  <a:moveTo>
                    <a:pt x="52" y="75"/>
                  </a:moveTo>
                  <a:cubicBezTo>
                    <a:pt x="48" y="75"/>
                    <a:pt x="45" y="71"/>
                    <a:pt x="45" y="68"/>
                  </a:cubicBezTo>
                  <a:cubicBezTo>
                    <a:pt x="45" y="64"/>
                    <a:pt x="48" y="60"/>
                    <a:pt x="52" y="60"/>
                  </a:cubicBezTo>
                  <a:cubicBezTo>
                    <a:pt x="56" y="60"/>
                    <a:pt x="59" y="64"/>
                    <a:pt x="59" y="68"/>
                  </a:cubicBezTo>
                  <a:cubicBezTo>
                    <a:pt x="59" y="71"/>
                    <a:pt x="56" y="75"/>
                    <a:pt x="52" y="75"/>
                  </a:cubicBezTo>
                  <a:moveTo>
                    <a:pt x="102" y="74"/>
                  </a:moveTo>
                  <a:cubicBezTo>
                    <a:pt x="101" y="74"/>
                    <a:pt x="101" y="74"/>
                    <a:pt x="101" y="74"/>
                  </a:cubicBezTo>
                  <a:cubicBezTo>
                    <a:pt x="98" y="73"/>
                    <a:pt x="95" y="70"/>
                    <a:pt x="96" y="66"/>
                  </a:cubicBezTo>
                  <a:cubicBezTo>
                    <a:pt x="96" y="63"/>
                    <a:pt x="99" y="60"/>
                    <a:pt x="102" y="60"/>
                  </a:cubicBezTo>
                  <a:cubicBezTo>
                    <a:pt x="102" y="60"/>
                    <a:pt x="102" y="60"/>
                    <a:pt x="103" y="60"/>
                  </a:cubicBezTo>
                  <a:cubicBezTo>
                    <a:pt x="106" y="61"/>
                    <a:pt x="108" y="64"/>
                    <a:pt x="108" y="68"/>
                  </a:cubicBezTo>
                  <a:cubicBezTo>
                    <a:pt x="107" y="71"/>
                    <a:pt x="105" y="74"/>
                    <a:pt x="102" y="74"/>
                  </a:cubicBezTo>
                  <a:moveTo>
                    <a:pt x="87" y="74"/>
                  </a:moveTo>
                  <a:cubicBezTo>
                    <a:pt x="83" y="74"/>
                    <a:pt x="80" y="71"/>
                    <a:pt x="80" y="67"/>
                  </a:cubicBezTo>
                  <a:cubicBezTo>
                    <a:pt x="80" y="63"/>
                    <a:pt x="83" y="60"/>
                    <a:pt x="87" y="60"/>
                  </a:cubicBezTo>
                  <a:cubicBezTo>
                    <a:pt x="91" y="60"/>
                    <a:pt x="94" y="63"/>
                    <a:pt x="94" y="67"/>
                  </a:cubicBezTo>
                  <a:cubicBezTo>
                    <a:pt x="94" y="71"/>
                    <a:pt x="91" y="74"/>
                    <a:pt x="87" y="74"/>
                  </a:cubicBezTo>
                  <a:moveTo>
                    <a:pt x="70" y="75"/>
                  </a:moveTo>
                  <a:cubicBezTo>
                    <a:pt x="66" y="75"/>
                    <a:pt x="63" y="71"/>
                    <a:pt x="63" y="67"/>
                  </a:cubicBezTo>
                  <a:cubicBezTo>
                    <a:pt x="63" y="63"/>
                    <a:pt x="66" y="60"/>
                    <a:pt x="70" y="60"/>
                  </a:cubicBezTo>
                  <a:cubicBezTo>
                    <a:pt x="74" y="60"/>
                    <a:pt x="77" y="63"/>
                    <a:pt x="77" y="67"/>
                  </a:cubicBezTo>
                  <a:cubicBezTo>
                    <a:pt x="77" y="71"/>
                    <a:pt x="74" y="75"/>
                    <a:pt x="70" y="75"/>
                  </a:cubicBezTo>
                  <a:moveTo>
                    <a:pt x="113" y="72"/>
                  </a:moveTo>
                  <a:cubicBezTo>
                    <a:pt x="113" y="72"/>
                    <a:pt x="113" y="72"/>
                    <a:pt x="113" y="72"/>
                  </a:cubicBezTo>
                  <a:cubicBezTo>
                    <a:pt x="111" y="72"/>
                    <a:pt x="109" y="69"/>
                    <a:pt x="109" y="66"/>
                  </a:cubicBezTo>
                  <a:cubicBezTo>
                    <a:pt x="110" y="63"/>
                    <a:pt x="112" y="60"/>
                    <a:pt x="11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6" y="60"/>
                    <a:pt x="118" y="63"/>
                    <a:pt x="118" y="66"/>
                  </a:cubicBezTo>
                  <a:cubicBezTo>
                    <a:pt x="118" y="70"/>
                    <a:pt x="116" y="72"/>
                    <a:pt x="113" y="72"/>
                  </a:cubicBezTo>
                  <a:moveTo>
                    <a:pt x="123" y="59"/>
                  </a:moveTo>
                  <a:cubicBezTo>
                    <a:pt x="123" y="59"/>
                    <a:pt x="123" y="57"/>
                    <a:pt x="123" y="55"/>
                  </a:cubicBezTo>
                  <a:cubicBezTo>
                    <a:pt x="122" y="53"/>
                    <a:pt x="122" y="52"/>
                    <a:pt x="122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3" y="52"/>
                    <a:pt x="123" y="53"/>
                    <a:pt x="123" y="55"/>
                  </a:cubicBezTo>
                  <a:cubicBezTo>
                    <a:pt x="124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moveTo>
                    <a:pt x="8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7" y="59"/>
                    <a:pt x="6" y="57"/>
                    <a:pt x="7" y="54"/>
                  </a:cubicBezTo>
                  <a:cubicBezTo>
                    <a:pt x="8" y="52"/>
                    <a:pt x="9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2"/>
                    <a:pt x="10" y="55"/>
                  </a:cubicBezTo>
                  <a:cubicBezTo>
                    <a:pt x="10" y="58"/>
                    <a:pt x="9" y="60"/>
                    <a:pt x="8" y="60"/>
                  </a:cubicBezTo>
                  <a:moveTo>
                    <a:pt x="119" y="60"/>
                  </a:moveTo>
                  <a:cubicBezTo>
                    <a:pt x="117" y="60"/>
                    <a:pt x="115" y="58"/>
                    <a:pt x="115" y="55"/>
                  </a:cubicBezTo>
                  <a:cubicBezTo>
                    <a:pt x="115" y="51"/>
                    <a:pt x="116" y="49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20" y="48"/>
                    <a:pt x="121" y="51"/>
                    <a:pt x="121" y="54"/>
                  </a:cubicBezTo>
                  <a:cubicBezTo>
                    <a:pt x="122" y="57"/>
                    <a:pt x="121" y="60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moveTo>
                    <a:pt x="16" y="61"/>
                  </a:moveTo>
                  <a:cubicBezTo>
                    <a:pt x="16" y="61"/>
                    <a:pt x="15" y="61"/>
                    <a:pt x="15" y="61"/>
                  </a:cubicBezTo>
                  <a:cubicBezTo>
                    <a:pt x="13" y="60"/>
                    <a:pt x="12" y="57"/>
                    <a:pt x="12" y="54"/>
                  </a:cubicBezTo>
                  <a:cubicBezTo>
                    <a:pt x="13" y="50"/>
                    <a:pt x="15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21" y="51"/>
                    <a:pt x="20" y="55"/>
                  </a:cubicBezTo>
                  <a:cubicBezTo>
                    <a:pt x="20" y="58"/>
                    <a:pt x="18" y="61"/>
                    <a:pt x="16" y="61"/>
                  </a:cubicBezTo>
                  <a:moveTo>
                    <a:pt x="27" y="60"/>
                  </a:moveTo>
                  <a:cubicBezTo>
                    <a:pt x="26" y="60"/>
                    <a:pt x="26" y="60"/>
                    <a:pt x="25" y="59"/>
                  </a:cubicBezTo>
                  <a:cubicBezTo>
                    <a:pt x="22" y="58"/>
                    <a:pt x="21" y="54"/>
                    <a:pt x="22" y="51"/>
                  </a:cubicBezTo>
                  <a:cubicBezTo>
                    <a:pt x="23" y="48"/>
                    <a:pt x="26" y="47"/>
                    <a:pt x="28" y="47"/>
                  </a:cubicBezTo>
                  <a:cubicBezTo>
                    <a:pt x="29" y="47"/>
                    <a:pt x="30" y="47"/>
                    <a:pt x="30" y="47"/>
                  </a:cubicBezTo>
                  <a:cubicBezTo>
                    <a:pt x="33" y="48"/>
                    <a:pt x="35" y="52"/>
                    <a:pt x="33" y="55"/>
                  </a:cubicBezTo>
                  <a:cubicBezTo>
                    <a:pt x="32" y="58"/>
                    <a:pt x="30" y="60"/>
                    <a:pt x="27" y="60"/>
                  </a:cubicBezTo>
                  <a:moveTo>
                    <a:pt x="108" y="59"/>
                  </a:moveTo>
                  <a:cubicBezTo>
                    <a:pt x="105" y="59"/>
                    <a:pt x="103" y="57"/>
                    <a:pt x="102" y="54"/>
                  </a:cubicBezTo>
                  <a:cubicBezTo>
                    <a:pt x="102" y="50"/>
                    <a:pt x="104" y="4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6"/>
                    <a:pt x="112" y="49"/>
                    <a:pt x="113" y="52"/>
                  </a:cubicBezTo>
                  <a:cubicBezTo>
                    <a:pt x="113" y="56"/>
                    <a:pt x="111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moveTo>
                    <a:pt x="44" y="59"/>
                  </a:moveTo>
                  <a:cubicBezTo>
                    <a:pt x="40" y="59"/>
                    <a:pt x="38" y="56"/>
                    <a:pt x="38" y="53"/>
                  </a:cubicBezTo>
                  <a:cubicBezTo>
                    <a:pt x="38" y="49"/>
                    <a:pt x="40" y="46"/>
                    <a:pt x="44" y="46"/>
                  </a:cubicBezTo>
                  <a:cubicBezTo>
                    <a:pt x="47" y="46"/>
                    <a:pt x="50" y="49"/>
                    <a:pt x="50" y="53"/>
                  </a:cubicBezTo>
                  <a:cubicBezTo>
                    <a:pt x="50" y="56"/>
                    <a:pt x="47" y="59"/>
                    <a:pt x="44" y="59"/>
                  </a:cubicBezTo>
                  <a:moveTo>
                    <a:pt x="61" y="59"/>
                  </a:moveTo>
                  <a:cubicBezTo>
                    <a:pt x="58" y="59"/>
                    <a:pt x="54" y="56"/>
                    <a:pt x="54" y="52"/>
                  </a:cubicBezTo>
                  <a:cubicBezTo>
                    <a:pt x="54" y="49"/>
                    <a:pt x="58" y="46"/>
                    <a:pt x="61" y="46"/>
                  </a:cubicBezTo>
                  <a:cubicBezTo>
                    <a:pt x="65" y="46"/>
                    <a:pt x="68" y="49"/>
                    <a:pt x="68" y="52"/>
                  </a:cubicBezTo>
                  <a:cubicBezTo>
                    <a:pt x="68" y="56"/>
                    <a:pt x="65" y="59"/>
                    <a:pt x="61" y="59"/>
                  </a:cubicBezTo>
                  <a:moveTo>
                    <a:pt x="78" y="58"/>
                  </a:moveTo>
                  <a:cubicBezTo>
                    <a:pt x="74" y="58"/>
                    <a:pt x="71" y="55"/>
                    <a:pt x="71" y="52"/>
                  </a:cubicBezTo>
                  <a:cubicBezTo>
                    <a:pt x="71" y="48"/>
                    <a:pt x="74" y="45"/>
                    <a:pt x="78" y="45"/>
                  </a:cubicBezTo>
                  <a:cubicBezTo>
                    <a:pt x="82" y="45"/>
                    <a:pt x="85" y="48"/>
                    <a:pt x="85" y="52"/>
                  </a:cubicBezTo>
                  <a:cubicBezTo>
                    <a:pt x="85" y="55"/>
                    <a:pt x="82" y="58"/>
                    <a:pt x="78" y="58"/>
                  </a:cubicBezTo>
                  <a:moveTo>
                    <a:pt x="94" y="57"/>
                  </a:moveTo>
                  <a:cubicBezTo>
                    <a:pt x="90" y="57"/>
                    <a:pt x="87" y="54"/>
                    <a:pt x="87" y="51"/>
                  </a:cubicBezTo>
                  <a:cubicBezTo>
                    <a:pt x="87" y="47"/>
                    <a:pt x="90" y="44"/>
                    <a:pt x="94" y="44"/>
                  </a:cubicBezTo>
                  <a:cubicBezTo>
                    <a:pt x="97" y="44"/>
                    <a:pt x="100" y="47"/>
                    <a:pt x="100" y="51"/>
                  </a:cubicBezTo>
                  <a:cubicBezTo>
                    <a:pt x="100" y="54"/>
                    <a:pt x="97" y="57"/>
                    <a:pt x="94" y="57"/>
                  </a:cubicBezTo>
                  <a:moveTo>
                    <a:pt x="121" y="48"/>
                  </a:moveTo>
                  <a:cubicBezTo>
                    <a:pt x="120" y="48"/>
                    <a:pt x="119" y="46"/>
                    <a:pt x="118" y="43"/>
                  </a:cubicBezTo>
                  <a:cubicBezTo>
                    <a:pt x="117" y="41"/>
                    <a:pt x="116" y="38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8" y="38"/>
                    <a:pt x="119" y="40"/>
                    <a:pt x="120" y="42"/>
                  </a:cubicBezTo>
                  <a:cubicBezTo>
                    <a:pt x="121" y="45"/>
                    <a:pt x="121" y="47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moveTo>
                    <a:pt x="12" y="47"/>
                  </a:moveTo>
                  <a:cubicBezTo>
                    <a:pt x="12" y="47"/>
                    <a:pt x="11" y="47"/>
                    <a:pt x="11" y="47"/>
                  </a:cubicBezTo>
                  <a:cubicBezTo>
                    <a:pt x="10" y="46"/>
                    <a:pt x="10" y="43"/>
                    <a:pt x="11" y="41"/>
                  </a:cubicBezTo>
                  <a:cubicBezTo>
                    <a:pt x="12" y="39"/>
                    <a:pt x="14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40"/>
                    <a:pt x="15" y="43"/>
                  </a:cubicBezTo>
                  <a:cubicBezTo>
                    <a:pt x="14" y="45"/>
                    <a:pt x="13" y="47"/>
                    <a:pt x="12" y="47"/>
                  </a:cubicBezTo>
                  <a:moveTo>
                    <a:pt x="113" y="46"/>
                  </a:moveTo>
                  <a:cubicBezTo>
                    <a:pt x="112" y="46"/>
                    <a:pt x="110" y="45"/>
                    <a:pt x="108" y="42"/>
                  </a:cubicBezTo>
                  <a:cubicBezTo>
                    <a:pt x="107" y="40"/>
                    <a:pt x="107" y="36"/>
                    <a:pt x="109" y="35"/>
                  </a:cubicBezTo>
                  <a:cubicBezTo>
                    <a:pt x="109" y="35"/>
                    <a:pt x="110" y="35"/>
                    <a:pt x="110" y="35"/>
                  </a:cubicBezTo>
                  <a:cubicBezTo>
                    <a:pt x="112" y="35"/>
                    <a:pt x="114" y="36"/>
                    <a:pt x="115" y="39"/>
                  </a:cubicBezTo>
                  <a:cubicBezTo>
                    <a:pt x="117" y="41"/>
                    <a:pt x="116" y="45"/>
                    <a:pt x="115" y="46"/>
                  </a:cubicBezTo>
                  <a:cubicBezTo>
                    <a:pt x="114" y="46"/>
                    <a:pt x="114" y="46"/>
                    <a:pt x="113" y="46"/>
                  </a:cubicBezTo>
                  <a:moveTo>
                    <a:pt x="22" y="47"/>
                  </a:moveTo>
                  <a:cubicBezTo>
                    <a:pt x="21" y="47"/>
                    <a:pt x="21" y="47"/>
                    <a:pt x="21" y="47"/>
                  </a:cubicBezTo>
                  <a:cubicBezTo>
                    <a:pt x="19" y="46"/>
                    <a:pt x="18" y="43"/>
                    <a:pt x="19" y="39"/>
                  </a:cubicBezTo>
                  <a:cubicBezTo>
                    <a:pt x="20" y="36"/>
                    <a:pt x="22" y="34"/>
                    <a:pt x="24" y="34"/>
                  </a:cubicBezTo>
                  <a:cubicBezTo>
                    <a:pt x="24" y="34"/>
                    <a:pt x="24" y="34"/>
                    <a:pt x="25" y="34"/>
                  </a:cubicBezTo>
                  <a:cubicBezTo>
                    <a:pt x="27" y="35"/>
                    <a:pt x="28" y="38"/>
                    <a:pt x="27" y="42"/>
                  </a:cubicBezTo>
                  <a:cubicBezTo>
                    <a:pt x="26" y="45"/>
                    <a:pt x="24" y="47"/>
                    <a:pt x="22" y="47"/>
                  </a:cubicBezTo>
                  <a:moveTo>
                    <a:pt x="35" y="44"/>
                  </a:moveTo>
                  <a:cubicBezTo>
                    <a:pt x="34" y="44"/>
                    <a:pt x="33" y="44"/>
                    <a:pt x="32" y="43"/>
                  </a:cubicBezTo>
                  <a:cubicBezTo>
                    <a:pt x="30" y="41"/>
                    <a:pt x="30" y="37"/>
                    <a:pt x="33" y="34"/>
                  </a:cubicBezTo>
                  <a:cubicBezTo>
                    <a:pt x="34" y="33"/>
                    <a:pt x="36" y="32"/>
                    <a:pt x="38" y="32"/>
                  </a:cubicBezTo>
                  <a:cubicBezTo>
                    <a:pt x="39" y="32"/>
                    <a:pt x="40" y="32"/>
                    <a:pt x="41" y="33"/>
                  </a:cubicBezTo>
                  <a:cubicBezTo>
                    <a:pt x="43" y="35"/>
                    <a:pt x="43" y="39"/>
                    <a:pt x="41" y="42"/>
                  </a:cubicBezTo>
                  <a:cubicBezTo>
                    <a:pt x="39" y="43"/>
                    <a:pt x="37" y="44"/>
                    <a:pt x="35" y="44"/>
                  </a:cubicBezTo>
                  <a:moveTo>
                    <a:pt x="53" y="44"/>
                  </a:moveTo>
                  <a:cubicBezTo>
                    <a:pt x="51" y="44"/>
                    <a:pt x="49" y="43"/>
                    <a:pt x="48" y="41"/>
                  </a:cubicBezTo>
                  <a:cubicBezTo>
                    <a:pt x="46" y="39"/>
                    <a:pt x="47" y="35"/>
                    <a:pt x="50" y="33"/>
                  </a:cubicBezTo>
                  <a:cubicBezTo>
                    <a:pt x="51" y="32"/>
                    <a:pt x="53" y="31"/>
                    <a:pt x="54" y="31"/>
                  </a:cubicBezTo>
                  <a:cubicBezTo>
                    <a:pt x="56" y="31"/>
                    <a:pt x="58" y="32"/>
                    <a:pt x="59" y="34"/>
                  </a:cubicBezTo>
                  <a:cubicBezTo>
                    <a:pt x="61" y="36"/>
                    <a:pt x="60" y="40"/>
                    <a:pt x="57" y="42"/>
                  </a:cubicBezTo>
                  <a:cubicBezTo>
                    <a:pt x="56" y="43"/>
                    <a:pt x="54" y="44"/>
                    <a:pt x="53" y="44"/>
                  </a:cubicBezTo>
                  <a:moveTo>
                    <a:pt x="101" y="44"/>
                  </a:moveTo>
                  <a:cubicBezTo>
                    <a:pt x="98" y="44"/>
                    <a:pt x="96" y="42"/>
                    <a:pt x="95" y="39"/>
                  </a:cubicBezTo>
                  <a:cubicBezTo>
                    <a:pt x="94" y="36"/>
                    <a:pt x="95" y="32"/>
                    <a:pt x="98" y="31"/>
                  </a:cubicBezTo>
                  <a:cubicBezTo>
                    <a:pt x="98" y="31"/>
                    <a:pt x="99" y="31"/>
                    <a:pt x="99" y="31"/>
                  </a:cubicBezTo>
                  <a:cubicBezTo>
                    <a:pt x="102" y="31"/>
                    <a:pt x="104" y="33"/>
                    <a:pt x="105" y="36"/>
                  </a:cubicBezTo>
                  <a:cubicBezTo>
                    <a:pt x="106" y="39"/>
                    <a:pt x="105" y="43"/>
                    <a:pt x="102" y="44"/>
                  </a:cubicBezTo>
                  <a:cubicBezTo>
                    <a:pt x="102" y="44"/>
                    <a:pt x="101" y="44"/>
                    <a:pt x="101" y="44"/>
                  </a:cubicBezTo>
                  <a:moveTo>
                    <a:pt x="70" y="44"/>
                  </a:moveTo>
                  <a:cubicBezTo>
                    <a:pt x="66" y="44"/>
                    <a:pt x="63" y="41"/>
                    <a:pt x="63" y="37"/>
                  </a:cubicBezTo>
                  <a:cubicBezTo>
                    <a:pt x="63" y="34"/>
                    <a:pt x="66" y="31"/>
                    <a:pt x="70" y="31"/>
                  </a:cubicBezTo>
                  <a:cubicBezTo>
                    <a:pt x="74" y="31"/>
                    <a:pt x="77" y="34"/>
                    <a:pt x="77" y="37"/>
                  </a:cubicBezTo>
                  <a:cubicBezTo>
                    <a:pt x="77" y="41"/>
                    <a:pt x="74" y="44"/>
                    <a:pt x="70" y="44"/>
                  </a:cubicBezTo>
                  <a:moveTo>
                    <a:pt x="85" y="43"/>
                  </a:moveTo>
                  <a:cubicBezTo>
                    <a:pt x="81" y="43"/>
                    <a:pt x="78" y="40"/>
                    <a:pt x="78" y="37"/>
                  </a:cubicBezTo>
                  <a:cubicBezTo>
                    <a:pt x="78" y="33"/>
                    <a:pt x="81" y="30"/>
                    <a:pt x="85" y="30"/>
                  </a:cubicBezTo>
                  <a:cubicBezTo>
                    <a:pt x="89" y="30"/>
                    <a:pt x="91" y="33"/>
                    <a:pt x="91" y="37"/>
                  </a:cubicBezTo>
                  <a:cubicBezTo>
                    <a:pt x="91" y="40"/>
                    <a:pt x="89" y="43"/>
                    <a:pt x="85" y="43"/>
                  </a:cubicBezTo>
                  <a:moveTo>
                    <a:pt x="115" y="36"/>
                  </a:moveTo>
                  <a:cubicBezTo>
                    <a:pt x="114" y="36"/>
                    <a:pt x="112" y="35"/>
                    <a:pt x="111" y="33"/>
                  </a:cubicBezTo>
                  <a:cubicBezTo>
                    <a:pt x="109" y="30"/>
                    <a:pt x="109" y="28"/>
                    <a:pt x="110" y="28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1" y="27"/>
                    <a:pt x="113" y="29"/>
                    <a:pt x="114" y="31"/>
                  </a:cubicBezTo>
                  <a:cubicBezTo>
                    <a:pt x="115" y="33"/>
                    <a:pt x="116" y="36"/>
                    <a:pt x="115" y="36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18" y="33"/>
                  </a:moveTo>
                  <a:cubicBezTo>
                    <a:pt x="18" y="33"/>
                    <a:pt x="18" y="33"/>
                    <a:pt x="17" y="33"/>
                  </a:cubicBezTo>
                  <a:cubicBezTo>
                    <a:pt x="16" y="32"/>
                    <a:pt x="17" y="30"/>
                    <a:pt x="19" y="28"/>
                  </a:cubicBezTo>
                  <a:cubicBezTo>
                    <a:pt x="20" y="26"/>
                    <a:pt x="22" y="25"/>
                    <a:pt x="23" y="25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5" y="26"/>
                    <a:pt x="24" y="28"/>
                    <a:pt x="22" y="30"/>
                  </a:cubicBezTo>
                  <a:cubicBezTo>
                    <a:pt x="21" y="32"/>
                    <a:pt x="19" y="33"/>
                    <a:pt x="18" y="33"/>
                  </a:cubicBezTo>
                  <a:moveTo>
                    <a:pt x="106" y="32"/>
                  </a:moveTo>
                  <a:cubicBezTo>
                    <a:pt x="104" y="32"/>
                    <a:pt x="103" y="31"/>
                    <a:pt x="101" y="30"/>
                  </a:cubicBezTo>
                  <a:cubicBezTo>
                    <a:pt x="99" y="28"/>
                    <a:pt x="98" y="25"/>
                    <a:pt x="99" y="24"/>
                  </a:cubicBezTo>
                  <a:cubicBezTo>
                    <a:pt x="100" y="23"/>
                    <a:pt x="101" y="23"/>
                    <a:pt x="102" y="23"/>
                  </a:cubicBezTo>
                  <a:cubicBezTo>
                    <a:pt x="103" y="23"/>
                    <a:pt x="105" y="23"/>
                    <a:pt x="106" y="24"/>
                  </a:cubicBezTo>
                  <a:cubicBezTo>
                    <a:pt x="108" y="27"/>
                    <a:pt x="109" y="29"/>
                    <a:pt x="108" y="31"/>
                  </a:cubicBezTo>
                  <a:cubicBezTo>
                    <a:pt x="107" y="32"/>
                    <a:pt x="106" y="32"/>
                    <a:pt x="106" y="32"/>
                  </a:cubicBezTo>
                  <a:moveTo>
                    <a:pt x="28" y="32"/>
                  </a:moveTo>
                  <a:cubicBezTo>
                    <a:pt x="27" y="32"/>
                    <a:pt x="27" y="32"/>
                    <a:pt x="26" y="31"/>
                  </a:cubicBezTo>
                  <a:cubicBezTo>
                    <a:pt x="25" y="30"/>
                    <a:pt x="26" y="27"/>
                    <a:pt x="28" y="25"/>
                  </a:cubicBezTo>
                  <a:cubicBezTo>
                    <a:pt x="30" y="23"/>
                    <a:pt x="32" y="23"/>
                    <a:pt x="33" y="23"/>
                  </a:cubicBezTo>
                  <a:cubicBezTo>
                    <a:pt x="34" y="23"/>
                    <a:pt x="35" y="23"/>
                    <a:pt x="35" y="23"/>
                  </a:cubicBezTo>
                  <a:cubicBezTo>
                    <a:pt x="37" y="25"/>
                    <a:pt x="36" y="28"/>
                    <a:pt x="33" y="30"/>
                  </a:cubicBezTo>
                  <a:cubicBezTo>
                    <a:pt x="32" y="32"/>
                    <a:pt x="30" y="32"/>
                    <a:pt x="28" y="32"/>
                  </a:cubicBezTo>
                  <a:moveTo>
                    <a:pt x="44" y="32"/>
                  </a:moveTo>
                  <a:cubicBezTo>
                    <a:pt x="43" y="32"/>
                    <a:pt x="42" y="31"/>
                    <a:pt x="41" y="30"/>
                  </a:cubicBezTo>
                  <a:cubicBezTo>
                    <a:pt x="39" y="29"/>
                    <a:pt x="39" y="25"/>
                    <a:pt x="42" y="22"/>
                  </a:cubicBezTo>
                  <a:cubicBezTo>
                    <a:pt x="44" y="21"/>
                    <a:pt x="45" y="20"/>
                    <a:pt x="47" y="20"/>
                  </a:cubicBezTo>
                  <a:cubicBezTo>
                    <a:pt x="48" y="20"/>
                    <a:pt x="49" y="20"/>
                    <a:pt x="50" y="21"/>
                  </a:cubicBezTo>
                  <a:cubicBezTo>
                    <a:pt x="52" y="23"/>
                    <a:pt x="52" y="26"/>
                    <a:pt x="49" y="29"/>
                  </a:cubicBezTo>
                  <a:cubicBezTo>
                    <a:pt x="48" y="31"/>
                    <a:pt x="46" y="32"/>
                    <a:pt x="44" y="32"/>
                  </a:cubicBezTo>
                  <a:moveTo>
                    <a:pt x="92" y="31"/>
                  </a:moveTo>
                  <a:cubicBezTo>
                    <a:pt x="90" y="31"/>
                    <a:pt x="88" y="30"/>
                    <a:pt x="87" y="29"/>
                  </a:cubicBezTo>
                  <a:cubicBezTo>
                    <a:pt x="84" y="26"/>
                    <a:pt x="84" y="23"/>
                    <a:pt x="86" y="21"/>
                  </a:cubicBezTo>
                  <a:cubicBezTo>
                    <a:pt x="86" y="20"/>
                    <a:pt x="87" y="19"/>
                    <a:pt x="89" y="19"/>
                  </a:cubicBezTo>
                  <a:cubicBezTo>
                    <a:pt x="90" y="19"/>
                    <a:pt x="92" y="20"/>
                    <a:pt x="94" y="22"/>
                  </a:cubicBezTo>
                  <a:cubicBezTo>
                    <a:pt x="96" y="24"/>
                    <a:pt x="97" y="28"/>
                    <a:pt x="95" y="30"/>
                  </a:cubicBezTo>
                  <a:cubicBezTo>
                    <a:pt x="94" y="30"/>
                    <a:pt x="93" y="31"/>
                    <a:pt x="92" y="31"/>
                  </a:cubicBezTo>
                  <a:moveTo>
                    <a:pt x="77" y="30"/>
                  </a:moveTo>
                  <a:cubicBezTo>
                    <a:pt x="76" y="30"/>
                    <a:pt x="75" y="30"/>
                    <a:pt x="74" y="29"/>
                  </a:cubicBezTo>
                  <a:cubicBezTo>
                    <a:pt x="71" y="28"/>
                    <a:pt x="69" y="24"/>
                    <a:pt x="70" y="22"/>
                  </a:cubicBezTo>
                  <a:cubicBezTo>
                    <a:pt x="71" y="20"/>
                    <a:pt x="73" y="19"/>
                    <a:pt x="75" y="19"/>
                  </a:cubicBezTo>
                  <a:cubicBezTo>
                    <a:pt x="76" y="19"/>
                    <a:pt x="77" y="19"/>
                    <a:pt x="78" y="20"/>
                  </a:cubicBezTo>
                  <a:cubicBezTo>
                    <a:pt x="82" y="21"/>
                    <a:pt x="83" y="24"/>
                    <a:pt x="82" y="27"/>
                  </a:cubicBezTo>
                  <a:cubicBezTo>
                    <a:pt x="81" y="29"/>
                    <a:pt x="79" y="30"/>
                    <a:pt x="77" y="30"/>
                  </a:cubicBezTo>
                  <a:moveTo>
                    <a:pt x="60" y="29"/>
                  </a:moveTo>
                  <a:cubicBezTo>
                    <a:pt x="58" y="29"/>
                    <a:pt x="55" y="28"/>
                    <a:pt x="55" y="25"/>
                  </a:cubicBezTo>
                  <a:cubicBezTo>
                    <a:pt x="54" y="22"/>
                    <a:pt x="57" y="20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4" y="19"/>
                    <a:pt x="67" y="21"/>
                    <a:pt x="67" y="23"/>
                  </a:cubicBezTo>
                  <a:cubicBezTo>
                    <a:pt x="68" y="26"/>
                    <a:pt x="65" y="29"/>
                    <a:pt x="62" y="29"/>
                  </a:cubicBezTo>
                  <a:cubicBezTo>
                    <a:pt x="61" y="29"/>
                    <a:pt x="61" y="29"/>
                    <a:pt x="60" y="29"/>
                  </a:cubicBezTo>
                  <a:moveTo>
                    <a:pt x="108" y="25"/>
                  </a:moveTo>
                  <a:cubicBezTo>
                    <a:pt x="108" y="25"/>
                    <a:pt x="106" y="24"/>
                    <a:pt x="104" y="22"/>
                  </a:cubicBezTo>
                  <a:cubicBezTo>
                    <a:pt x="102" y="20"/>
                    <a:pt x="100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8"/>
                    <a:pt x="103" y="19"/>
                    <a:pt x="105" y="21"/>
                  </a:cubicBezTo>
                  <a:cubicBezTo>
                    <a:pt x="107" y="23"/>
                    <a:pt x="109" y="24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moveTo>
                    <a:pt x="26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5" y="20"/>
                    <a:pt x="27" y="18"/>
                  </a:cubicBezTo>
                  <a:cubicBezTo>
                    <a:pt x="29" y="17"/>
                    <a:pt x="31" y="16"/>
                    <a:pt x="32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3" y="17"/>
                    <a:pt x="32" y="19"/>
                    <a:pt x="30" y="21"/>
                  </a:cubicBezTo>
                  <a:cubicBezTo>
                    <a:pt x="28" y="22"/>
                    <a:pt x="27" y="23"/>
                    <a:pt x="26" y="23"/>
                  </a:cubicBezTo>
                  <a:moveTo>
                    <a:pt x="97" y="21"/>
                  </a:moveTo>
                  <a:cubicBezTo>
                    <a:pt x="96" y="21"/>
                    <a:pt x="94" y="20"/>
                    <a:pt x="93" y="20"/>
                  </a:cubicBezTo>
                  <a:cubicBezTo>
                    <a:pt x="90" y="18"/>
                    <a:pt x="89" y="16"/>
                    <a:pt x="89" y="14"/>
                  </a:cubicBezTo>
                  <a:cubicBezTo>
                    <a:pt x="90" y="14"/>
                    <a:pt x="91" y="13"/>
                    <a:pt x="92" y="13"/>
                  </a:cubicBezTo>
                  <a:cubicBezTo>
                    <a:pt x="93" y="13"/>
                    <a:pt x="94" y="14"/>
                    <a:pt x="96" y="15"/>
                  </a:cubicBezTo>
                  <a:cubicBezTo>
                    <a:pt x="98" y="16"/>
                    <a:pt x="100" y="18"/>
                    <a:pt x="99" y="20"/>
                  </a:cubicBezTo>
                  <a:cubicBezTo>
                    <a:pt x="99" y="20"/>
                    <a:pt x="98" y="21"/>
                    <a:pt x="97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4" y="20"/>
                  </a:cubicBezTo>
                  <a:cubicBezTo>
                    <a:pt x="33" y="19"/>
                    <a:pt x="35" y="17"/>
                    <a:pt x="38" y="15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3" y="12"/>
                    <a:pt x="44" y="12"/>
                    <a:pt x="44" y="13"/>
                  </a:cubicBezTo>
                  <a:cubicBezTo>
                    <a:pt x="45" y="14"/>
                    <a:pt x="43" y="16"/>
                    <a:pt x="41" y="18"/>
                  </a:cubicBezTo>
                  <a:cubicBezTo>
                    <a:pt x="39" y="20"/>
                    <a:pt x="36" y="21"/>
                    <a:pt x="35" y="21"/>
                  </a:cubicBezTo>
                  <a:moveTo>
                    <a:pt x="98" y="15"/>
                  </a:moveTo>
                  <a:cubicBezTo>
                    <a:pt x="98" y="15"/>
                    <a:pt x="97" y="15"/>
                    <a:pt x="95" y="14"/>
                  </a:cubicBezTo>
                  <a:cubicBezTo>
                    <a:pt x="93" y="13"/>
                    <a:pt x="92" y="12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3" y="12"/>
                    <a:pt x="94" y="12"/>
                    <a:pt x="96" y="13"/>
                  </a:cubicBezTo>
                  <a:cubicBezTo>
                    <a:pt x="97" y="14"/>
                    <a:pt x="99" y="15"/>
                    <a:pt x="99" y="15"/>
                  </a:cubicBezTo>
                  <a:cubicBezTo>
                    <a:pt x="99" y="15"/>
                    <a:pt x="98" y="15"/>
                    <a:pt x="98" y="15"/>
                  </a:cubicBezTo>
                  <a:moveTo>
                    <a:pt x="53" y="18"/>
                  </a:moveTo>
                  <a:cubicBezTo>
                    <a:pt x="50" y="18"/>
                    <a:pt x="48" y="17"/>
                    <a:pt x="48" y="15"/>
                  </a:cubicBezTo>
                  <a:cubicBezTo>
                    <a:pt x="47" y="13"/>
                    <a:pt x="50" y="11"/>
                    <a:pt x="53" y="10"/>
                  </a:cubicBezTo>
                  <a:cubicBezTo>
                    <a:pt x="53" y="10"/>
                    <a:pt x="54" y="10"/>
                    <a:pt x="55" y="10"/>
                  </a:cubicBezTo>
                  <a:cubicBezTo>
                    <a:pt x="57" y="10"/>
                    <a:pt x="59" y="11"/>
                    <a:pt x="60" y="13"/>
                  </a:cubicBezTo>
                  <a:cubicBezTo>
                    <a:pt x="60" y="15"/>
                    <a:pt x="58" y="18"/>
                    <a:pt x="54" y="18"/>
                  </a:cubicBezTo>
                  <a:cubicBezTo>
                    <a:pt x="54" y="18"/>
                    <a:pt x="53" y="18"/>
                    <a:pt x="53" y="18"/>
                  </a:cubicBezTo>
                  <a:moveTo>
                    <a:pt x="82" y="18"/>
                  </a:moveTo>
                  <a:cubicBezTo>
                    <a:pt x="81" y="18"/>
                    <a:pt x="80" y="18"/>
                    <a:pt x="79" y="18"/>
                  </a:cubicBezTo>
                  <a:cubicBezTo>
                    <a:pt x="76" y="17"/>
                    <a:pt x="74" y="15"/>
                    <a:pt x="75" y="13"/>
                  </a:cubicBezTo>
                  <a:cubicBezTo>
                    <a:pt x="75" y="11"/>
                    <a:pt x="77" y="10"/>
                    <a:pt x="79" y="10"/>
                  </a:cubicBezTo>
                  <a:cubicBezTo>
                    <a:pt x="80" y="10"/>
                    <a:pt x="81" y="10"/>
                    <a:pt x="81" y="11"/>
                  </a:cubicBezTo>
                  <a:cubicBezTo>
                    <a:pt x="84" y="11"/>
                    <a:pt x="86" y="14"/>
                    <a:pt x="86" y="16"/>
                  </a:cubicBezTo>
                  <a:cubicBezTo>
                    <a:pt x="85" y="17"/>
                    <a:pt x="84" y="18"/>
                    <a:pt x="82" y="18"/>
                  </a:cubicBezTo>
                  <a:moveTo>
                    <a:pt x="67" y="17"/>
                  </a:moveTo>
                  <a:cubicBezTo>
                    <a:pt x="63" y="17"/>
                    <a:pt x="61" y="15"/>
                    <a:pt x="61" y="13"/>
                  </a:cubicBezTo>
                  <a:cubicBezTo>
                    <a:pt x="61" y="11"/>
                    <a:pt x="63" y="9"/>
                    <a:pt x="67" y="9"/>
                  </a:cubicBezTo>
                  <a:cubicBezTo>
                    <a:pt x="70" y="9"/>
                    <a:pt x="73" y="11"/>
                    <a:pt x="73" y="13"/>
                  </a:cubicBezTo>
                  <a:cubicBezTo>
                    <a:pt x="73" y="15"/>
                    <a:pt x="70" y="17"/>
                    <a:pt x="67" y="17"/>
                  </a:cubicBezTo>
                  <a:moveTo>
                    <a:pt x="90" y="12"/>
                  </a:moveTo>
                  <a:cubicBezTo>
                    <a:pt x="89" y="12"/>
                    <a:pt x="87" y="12"/>
                    <a:pt x="85" y="11"/>
                  </a:cubicBezTo>
                  <a:cubicBezTo>
                    <a:pt x="83" y="10"/>
                    <a:pt x="81" y="9"/>
                    <a:pt x="81" y="8"/>
                  </a:cubicBezTo>
                  <a:cubicBezTo>
                    <a:pt x="81" y="8"/>
                    <a:pt x="82" y="7"/>
                    <a:pt x="82" y="7"/>
                  </a:cubicBezTo>
                  <a:cubicBezTo>
                    <a:pt x="83" y="7"/>
                    <a:pt x="85" y="8"/>
                    <a:pt x="87" y="9"/>
                  </a:cubicBezTo>
                  <a:cubicBezTo>
                    <a:pt x="89" y="10"/>
                    <a:pt x="91" y="11"/>
                    <a:pt x="91" y="12"/>
                  </a:cubicBezTo>
                  <a:cubicBezTo>
                    <a:pt x="91" y="12"/>
                    <a:pt x="90" y="12"/>
                    <a:pt x="90" y="12"/>
                  </a:cubicBezTo>
                  <a:moveTo>
                    <a:pt x="45" y="11"/>
                  </a:moveTo>
                  <a:cubicBezTo>
                    <a:pt x="44" y="11"/>
                    <a:pt x="43" y="11"/>
                    <a:pt x="43" y="10"/>
                  </a:cubicBezTo>
                  <a:cubicBezTo>
                    <a:pt x="43" y="9"/>
                    <a:pt x="45" y="8"/>
                    <a:pt x="47" y="7"/>
                  </a:cubicBezTo>
                  <a:cubicBezTo>
                    <a:pt x="49" y="6"/>
                    <a:pt x="50" y="6"/>
                    <a:pt x="51" y="6"/>
                  </a:cubicBezTo>
                  <a:cubicBezTo>
                    <a:pt x="52" y="6"/>
                    <a:pt x="53" y="6"/>
                    <a:pt x="53" y="7"/>
                  </a:cubicBezTo>
                  <a:cubicBezTo>
                    <a:pt x="53" y="8"/>
                    <a:pt x="51" y="9"/>
                    <a:pt x="49" y="10"/>
                  </a:cubicBezTo>
                  <a:cubicBezTo>
                    <a:pt x="47" y="11"/>
                    <a:pt x="46" y="11"/>
                    <a:pt x="45" y="11"/>
                  </a:cubicBezTo>
                  <a:moveTo>
                    <a:pt x="60" y="9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7" y="9"/>
                    <a:pt x="55" y="8"/>
                    <a:pt x="55" y="7"/>
                  </a:cubicBezTo>
                  <a:cubicBezTo>
                    <a:pt x="55" y="6"/>
                    <a:pt x="57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5"/>
                    <a:pt x="65" y="6"/>
                    <a:pt x="65" y="7"/>
                  </a:cubicBezTo>
                  <a:cubicBezTo>
                    <a:pt x="65" y="8"/>
                    <a:pt x="63" y="9"/>
                    <a:pt x="60" y="9"/>
                  </a:cubicBezTo>
                  <a:moveTo>
                    <a:pt x="76" y="10"/>
                  </a:moveTo>
                  <a:cubicBezTo>
                    <a:pt x="75" y="10"/>
                    <a:pt x="74" y="10"/>
                    <a:pt x="73" y="9"/>
                  </a:cubicBezTo>
                  <a:cubicBezTo>
                    <a:pt x="70" y="9"/>
                    <a:pt x="68" y="7"/>
                    <a:pt x="68" y="6"/>
                  </a:cubicBezTo>
                  <a:cubicBezTo>
                    <a:pt x="68" y="5"/>
                    <a:pt x="69" y="5"/>
                    <a:pt x="71" y="5"/>
                  </a:cubicBezTo>
                  <a:cubicBezTo>
                    <a:pt x="72" y="5"/>
                    <a:pt x="73" y="5"/>
                    <a:pt x="74" y="5"/>
                  </a:cubicBezTo>
                  <a:cubicBezTo>
                    <a:pt x="77" y="6"/>
                    <a:pt x="79" y="7"/>
                    <a:pt x="78" y="9"/>
                  </a:cubicBezTo>
                  <a:cubicBezTo>
                    <a:pt x="78" y="9"/>
                    <a:pt x="77" y="10"/>
                    <a:pt x="76" y="10"/>
                  </a:cubicBezTo>
                  <a:moveTo>
                    <a:pt x="65" y="0"/>
                  </a:moveTo>
                  <a:cubicBezTo>
                    <a:pt x="29" y="0"/>
                    <a:pt x="0" y="28"/>
                    <a:pt x="0" y="64"/>
                  </a:cubicBezTo>
                  <a:cubicBezTo>
                    <a:pt x="0" y="99"/>
                    <a:pt x="29" y="128"/>
                    <a:pt x="65" y="128"/>
                  </a:cubicBezTo>
                  <a:cubicBezTo>
                    <a:pt x="100" y="128"/>
                    <a:pt x="129" y="99"/>
                    <a:pt x="129" y="64"/>
                  </a:cubicBezTo>
                  <a:cubicBezTo>
                    <a:pt x="129" y="28"/>
                    <a:pt x="100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440"/>
            <p:cNvSpPr>
              <a:spLocks noEditPoints="1"/>
            </p:cNvSpPr>
            <p:nvPr/>
          </p:nvSpPr>
          <p:spPr bwMode="auto">
            <a:xfrm>
              <a:off x="6856413" y="2136775"/>
              <a:ext cx="627062" cy="534988"/>
            </a:xfrm>
            <a:custGeom>
              <a:avLst/>
              <a:gdLst>
                <a:gd name="T0" fmla="*/ 32 w 167"/>
                <a:gd name="T1" fmla="*/ 116 h 142"/>
                <a:gd name="T2" fmla="*/ 32 w 167"/>
                <a:gd name="T3" fmla="*/ 108 h 142"/>
                <a:gd name="T4" fmla="*/ 162 w 167"/>
                <a:gd name="T5" fmla="*/ 81 h 142"/>
                <a:gd name="T6" fmla="*/ 162 w 167"/>
                <a:gd name="T7" fmla="*/ 88 h 142"/>
                <a:gd name="T8" fmla="*/ 32 w 167"/>
                <a:gd name="T9" fmla="*/ 116 h 142"/>
                <a:gd name="T10" fmla="*/ 27 w 167"/>
                <a:gd name="T11" fmla="*/ 114 h 142"/>
                <a:gd name="T12" fmla="*/ 6 w 167"/>
                <a:gd name="T13" fmla="*/ 71 h 142"/>
                <a:gd name="T14" fmla="*/ 6 w 167"/>
                <a:gd name="T15" fmla="*/ 65 h 142"/>
                <a:gd name="T16" fmla="*/ 27 w 167"/>
                <a:gd name="T17" fmla="*/ 107 h 142"/>
                <a:gd name="T18" fmla="*/ 27 w 167"/>
                <a:gd name="T19" fmla="*/ 108 h 142"/>
                <a:gd name="T20" fmla="*/ 27 w 167"/>
                <a:gd name="T21" fmla="*/ 114 h 142"/>
                <a:gd name="T22" fmla="*/ 162 w 167"/>
                <a:gd name="T23" fmla="*/ 66 h 142"/>
                <a:gd name="T24" fmla="*/ 143 w 167"/>
                <a:gd name="T25" fmla="*/ 28 h 142"/>
                <a:gd name="T26" fmla="*/ 143 w 167"/>
                <a:gd name="T27" fmla="*/ 20 h 142"/>
                <a:gd name="T28" fmla="*/ 162 w 167"/>
                <a:gd name="T29" fmla="*/ 56 h 142"/>
                <a:gd name="T30" fmla="*/ 162 w 167"/>
                <a:gd name="T31" fmla="*/ 66 h 142"/>
                <a:gd name="T32" fmla="*/ 162 w 167"/>
                <a:gd name="T33" fmla="*/ 52 h 142"/>
                <a:gd name="T34" fmla="*/ 143 w 167"/>
                <a:gd name="T35" fmla="*/ 15 h 142"/>
                <a:gd name="T36" fmla="*/ 143 w 167"/>
                <a:gd name="T37" fmla="*/ 10 h 142"/>
                <a:gd name="T38" fmla="*/ 163 w 167"/>
                <a:gd name="T39" fmla="*/ 49 h 142"/>
                <a:gd name="T40" fmla="*/ 162 w 167"/>
                <a:gd name="T41" fmla="*/ 51 h 142"/>
                <a:gd name="T42" fmla="*/ 162 w 167"/>
                <a:gd name="T43" fmla="*/ 52 h 142"/>
                <a:gd name="T44" fmla="*/ 141 w 167"/>
                <a:gd name="T45" fmla="*/ 0 h 142"/>
                <a:gd name="T46" fmla="*/ 138 w 167"/>
                <a:gd name="T47" fmla="*/ 3 h 142"/>
                <a:gd name="T48" fmla="*/ 138 w 167"/>
                <a:gd name="T49" fmla="*/ 22 h 142"/>
                <a:gd name="T50" fmla="*/ 4 w 167"/>
                <a:gd name="T51" fmla="*/ 51 h 142"/>
                <a:gd name="T52" fmla="*/ 3 w 167"/>
                <a:gd name="T53" fmla="*/ 51 h 142"/>
                <a:gd name="T54" fmla="*/ 0 w 167"/>
                <a:gd name="T55" fmla="*/ 51 h 142"/>
                <a:gd name="T56" fmla="*/ 1 w 167"/>
                <a:gd name="T57" fmla="*/ 54 h 142"/>
                <a:gd name="T58" fmla="*/ 1 w 167"/>
                <a:gd name="T59" fmla="*/ 85 h 142"/>
                <a:gd name="T60" fmla="*/ 4 w 167"/>
                <a:gd name="T61" fmla="*/ 88 h 142"/>
                <a:gd name="T62" fmla="*/ 6 w 167"/>
                <a:gd name="T63" fmla="*/ 85 h 142"/>
                <a:gd name="T64" fmla="*/ 6 w 167"/>
                <a:gd name="T65" fmla="*/ 78 h 142"/>
                <a:gd name="T66" fmla="*/ 26 w 167"/>
                <a:gd name="T67" fmla="*/ 121 h 142"/>
                <a:gd name="T68" fmla="*/ 27 w 167"/>
                <a:gd name="T69" fmla="*/ 120 h 142"/>
                <a:gd name="T70" fmla="*/ 27 w 167"/>
                <a:gd name="T71" fmla="*/ 139 h 142"/>
                <a:gd name="T72" fmla="*/ 29 w 167"/>
                <a:gd name="T73" fmla="*/ 142 h 142"/>
                <a:gd name="T74" fmla="*/ 32 w 167"/>
                <a:gd name="T75" fmla="*/ 139 h 142"/>
                <a:gd name="T76" fmla="*/ 32 w 167"/>
                <a:gd name="T77" fmla="*/ 119 h 142"/>
                <a:gd name="T78" fmla="*/ 162 w 167"/>
                <a:gd name="T79" fmla="*/ 91 h 142"/>
                <a:gd name="T80" fmla="*/ 162 w 167"/>
                <a:gd name="T81" fmla="*/ 110 h 142"/>
                <a:gd name="T82" fmla="*/ 164 w 167"/>
                <a:gd name="T83" fmla="*/ 112 h 142"/>
                <a:gd name="T84" fmla="*/ 167 w 167"/>
                <a:gd name="T85" fmla="*/ 110 h 142"/>
                <a:gd name="T86" fmla="*/ 167 w 167"/>
                <a:gd name="T87" fmla="*/ 80 h 142"/>
                <a:gd name="T88" fmla="*/ 167 w 167"/>
                <a:gd name="T89" fmla="*/ 79 h 142"/>
                <a:gd name="T90" fmla="*/ 167 w 167"/>
                <a:gd name="T91" fmla="*/ 77 h 142"/>
                <a:gd name="T92" fmla="*/ 167 w 167"/>
                <a:gd name="T93" fmla="*/ 51 h 142"/>
                <a:gd name="T94" fmla="*/ 165 w 167"/>
                <a:gd name="T95" fmla="*/ 48 h 142"/>
                <a:gd name="T96" fmla="*/ 143 w 167"/>
                <a:gd name="T97" fmla="*/ 6 h 142"/>
                <a:gd name="T98" fmla="*/ 143 w 167"/>
                <a:gd name="T99" fmla="*/ 3 h 142"/>
                <a:gd name="T100" fmla="*/ 141 w 167"/>
                <a:gd name="T10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" h="142">
                  <a:moveTo>
                    <a:pt x="32" y="116"/>
                  </a:moveTo>
                  <a:cubicBezTo>
                    <a:pt x="32" y="108"/>
                    <a:pt x="32" y="108"/>
                    <a:pt x="32" y="108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32" y="116"/>
                    <a:pt x="32" y="116"/>
                    <a:pt x="32" y="116"/>
                  </a:cubicBezTo>
                  <a:moveTo>
                    <a:pt x="27" y="114"/>
                  </a:moveTo>
                  <a:cubicBezTo>
                    <a:pt x="6" y="71"/>
                    <a:pt x="6" y="71"/>
                    <a:pt x="6" y="7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14"/>
                    <a:pt x="27" y="114"/>
                    <a:pt x="27" y="114"/>
                  </a:cubicBezTo>
                  <a:moveTo>
                    <a:pt x="162" y="66"/>
                  </a:moveTo>
                  <a:cubicBezTo>
                    <a:pt x="143" y="28"/>
                    <a:pt x="143" y="28"/>
                    <a:pt x="143" y="28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62" y="66"/>
                    <a:pt x="162" y="66"/>
                    <a:pt x="162" y="66"/>
                  </a:cubicBezTo>
                  <a:moveTo>
                    <a:pt x="162" y="52"/>
                  </a:moveTo>
                  <a:cubicBezTo>
                    <a:pt x="143" y="15"/>
                    <a:pt x="143" y="15"/>
                    <a:pt x="143" y="15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2" y="49"/>
                    <a:pt x="162" y="50"/>
                    <a:pt x="162" y="51"/>
                  </a:cubicBezTo>
                  <a:cubicBezTo>
                    <a:pt x="162" y="52"/>
                    <a:pt x="162" y="52"/>
                    <a:pt x="162" y="52"/>
                  </a:cubicBezTo>
                  <a:moveTo>
                    <a:pt x="141" y="0"/>
                  </a:moveTo>
                  <a:cubicBezTo>
                    <a:pt x="139" y="0"/>
                    <a:pt x="138" y="1"/>
                    <a:pt x="138" y="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6"/>
                    <a:pt x="2" y="88"/>
                    <a:pt x="4" y="88"/>
                  </a:cubicBezTo>
                  <a:cubicBezTo>
                    <a:pt x="5" y="88"/>
                    <a:pt x="6" y="86"/>
                    <a:pt x="6" y="85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26" y="121"/>
                    <a:pt x="26" y="121"/>
                    <a:pt x="26" y="121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7" y="141"/>
                    <a:pt x="28" y="142"/>
                    <a:pt x="29" y="142"/>
                  </a:cubicBezTo>
                  <a:cubicBezTo>
                    <a:pt x="31" y="142"/>
                    <a:pt x="32" y="141"/>
                    <a:pt x="32" y="13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2" y="111"/>
                    <a:pt x="163" y="112"/>
                    <a:pt x="164" y="112"/>
                  </a:cubicBezTo>
                  <a:cubicBezTo>
                    <a:pt x="166" y="112"/>
                    <a:pt x="167" y="111"/>
                    <a:pt x="167" y="11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0"/>
                    <a:pt x="166" y="49"/>
                    <a:pt x="165" y="48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1"/>
                    <a:pt x="142" y="0"/>
                    <a:pt x="1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3201" name="直接连接符 3200"/>
          <p:cNvCxnSpPr/>
          <p:nvPr/>
        </p:nvCxnSpPr>
        <p:spPr>
          <a:xfrm>
            <a:off x="1155533" y="1927159"/>
            <a:ext cx="31683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2" name="文本框 3201"/>
          <p:cNvSpPr txBox="1"/>
          <p:nvPr/>
        </p:nvSpPr>
        <p:spPr>
          <a:xfrm>
            <a:off x="1015709" y="917832"/>
            <a:ext cx="1656184" cy="70788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 dirty="0" smtClean="0">
                <a:solidFill>
                  <a:schemeClr val="bg1"/>
                </a:solidFill>
                <a:latin typeface="+mj-ea"/>
                <a:ea typeface="+mj-ea"/>
              </a:rPr>
              <a:t>目录</a:t>
            </a:r>
            <a:endParaRPr lang="zh-CN" altLang="en-US" sz="4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203" name="文本框 3202"/>
          <p:cNvSpPr txBox="1"/>
          <p:nvPr/>
        </p:nvSpPr>
        <p:spPr>
          <a:xfrm>
            <a:off x="1529674" y="1445858"/>
            <a:ext cx="3226042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dirty="0" smtClean="0">
                <a:solidFill>
                  <a:schemeClr val="bg1"/>
                </a:solidFill>
                <a:latin typeface="+mj-ea"/>
                <a:ea typeface="+mj-ea"/>
              </a:rPr>
              <a:t>contents</a:t>
            </a:r>
            <a:endParaRPr lang="zh-CN" altLang="en-US" sz="28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3211" name="组合 3210"/>
          <p:cNvGrpSpPr/>
          <p:nvPr/>
        </p:nvGrpSpPr>
        <p:grpSpPr>
          <a:xfrm>
            <a:off x="1139602" y="2941694"/>
            <a:ext cx="4697581" cy="648072"/>
            <a:chOff x="1081546" y="2505105"/>
            <a:chExt cx="4697581" cy="648072"/>
          </a:xfrm>
        </p:grpSpPr>
        <p:grpSp>
          <p:nvGrpSpPr>
            <p:cNvPr id="3212" name="组合 3211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16" name="矩形 3215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17" name="文本框 3216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二</a:t>
                </a:r>
              </a:p>
            </p:txBody>
          </p:sp>
        </p:grpSp>
        <p:grpSp>
          <p:nvGrpSpPr>
            <p:cNvPr id="3213" name="组合 3212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14" name="对角圆角矩形 3213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15" name="文本框 3214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218" name="组合 3217"/>
          <p:cNvGrpSpPr/>
          <p:nvPr/>
        </p:nvGrpSpPr>
        <p:grpSpPr>
          <a:xfrm>
            <a:off x="1139602" y="3725691"/>
            <a:ext cx="4697581" cy="648072"/>
            <a:chOff x="1081546" y="2505105"/>
            <a:chExt cx="4697581" cy="648072"/>
          </a:xfrm>
        </p:grpSpPr>
        <p:grpSp>
          <p:nvGrpSpPr>
            <p:cNvPr id="3219" name="组合 3218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23" name="矩形 3222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4" name="文本框 3223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三</a:t>
                </a:r>
              </a:p>
            </p:txBody>
          </p:sp>
        </p:grpSp>
        <p:grpSp>
          <p:nvGrpSpPr>
            <p:cNvPr id="3220" name="组合 3219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21" name="对角圆角矩形 3220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22" name="文本框 3221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225" name="组合 3224"/>
          <p:cNvGrpSpPr/>
          <p:nvPr/>
        </p:nvGrpSpPr>
        <p:grpSpPr>
          <a:xfrm>
            <a:off x="1139602" y="4509688"/>
            <a:ext cx="4697581" cy="648072"/>
            <a:chOff x="1081546" y="2505105"/>
            <a:chExt cx="4697581" cy="648072"/>
          </a:xfrm>
        </p:grpSpPr>
        <p:grpSp>
          <p:nvGrpSpPr>
            <p:cNvPr id="3226" name="组合 3225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30" name="矩形 3229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1" name="文本框 3230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四</a:t>
                </a:r>
              </a:p>
            </p:txBody>
          </p:sp>
        </p:grpSp>
        <p:grpSp>
          <p:nvGrpSpPr>
            <p:cNvPr id="3227" name="组合 3226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28" name="对角圆角矩形 3227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29" name="文本框 3228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232" name="组合 3231"/>
          <p:cNvGrpSpPr/>
          <p:nvPr/>
        </p:nvGrpSpPr>
        <p:grpSpPr>
          <a:xfrm>
            <a:off x="1139602" y="5293685"/>
            <a:ext cx="4697581" cy="648072"/>
            <a:chOff x="1081546" y="2505105"/>
            <a:chExt cx="4697581" cy="648072"/>
          </a:xfrm>
        </p:grpSpPr>
        <p:grpSp>
          <p:nvGrpSpPr>
            <p:cNvPr id="3233" name="组合 3232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37" name="矩形 3236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8" name="文本框 3237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五</a:t>
                </a:r>
              </a:p>
            </p:txBody>
          </p:sp>
        </p:grpSp>
        <p:grpSp>
          <p:nvGrpSpPr>
            <p:cNvPr id="3234" name="组合 3233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35" name="对角圆角矩形 3234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36" name="文本框 3235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5481" name="组合 5480"/>
          <p:cNvGrpSpPr/>
          <p:nvPr/>
        </p:nvGrpSpPr>
        <p:grpSpPr>
          <a:xfrm>
            <a:off x="1139602" y="2157697"/>
            <a:ext cx="4697581" cy="648072"/>
            <a:chOff x="1139602" y="2157697"/>
            <a:chExt cx="4697581" cy="648072"/>
          </a:xfrm>
        </p:grpSpPr>
        <p:grpSp>
          <p:nvGrpSpPr>
            <p:cNvPr id="3205" name="组合 3204"/>
            <p:cNvGrpSpPr/>
            <p:nvPr/>
          </p:nvGrpSpPr>
          <p:grpSpPr>
            <a:xfrm>
              <a:off x="1139602" y="2157697"/>
              <a:ext cx="648072" cy="648072"/>
              <a:chOff x="1081546" y="2505105"/>
              <a:chExt cx="648072" cy="648072"/>
            </a:xfrm>
          </p:grpSpPr>
          <p:sp>
            <p:nvSpPr>
              <p:cNvPr id="3209" name="矩形 3208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10" name="文本框 3209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 smtClean="0">
                    <a:solidFill>
                      <a:schemeClr val="bg1"/>
                    </a:solidFill>
                    <a:latin typeface="+mj-ea"/>
                    <a:ea typeface="+mj-ea"/>
                  </a:rPr>
                  <a:t>一</a:t>
                </a:r>
                <a:endPara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5480" name="组合 5479"/>
            <p:cNvGrpSpPr/>
            <p:nvPr/>
          </p:nvGrpSpPr>
          <p:grpSpPr>
            <a:xfrm>
              <a:off x="1876743" y="2157733"/>
              <a:ext cx="3960440" cy="648000"/>
              <a:chOff x="1876743" y="2157733"/>
              <a:chExt cx="3960440" cy="648000"/>
            </a:xfrm>
          </p:grpSpPr>
          <p:sp>
            <p:nvSpPr>
              <p:cNvPr id="3207" name="对角圆角矩形 3206"/>
              <p:cNvSpPr/>
              <p:nvPr/>
            </p:nvSpPr>
            <p:spPr>
              <a:xfrm>
                <a:off x="1876743" y="2157733"/>
                <a:ext cx="3960440" cy="648000"/>
              </a:xfrm>
              <a:prstGeom prst="round2DiagRect">
                <a:avLst/>
              </a:prstGeom>
              <a:solidFill>
                <a:srgbClr val="383843"/>
              </a:solidFill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08" name="文本框 3207"/>
              <p:cNvSpPr txBox="1"/>
              <p:nvPr/>
            </p:nvSpPr>
            <p:spPr>
              <a:xfrm>
                <a:off x="1939614" y="2235512"/>
                <a:ext cx="3834698" cy="492443"/>
              </a:xfrm>
              <a:prstGeom prst="rect">
                <a:avLst/>
              </a:prstGeom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chemeClr val="bg1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239" name="对角圆角矩形 3238"/>
              <p:cNvSpPr/>
              <p:nvPr/>
            </p:nvSpPr>
            <p:spPr>
              <a:xfrm>
                <a:off x="1930963" y="2211733"/>
                <a:ext cx="3852000" cy="540000"/>
              </a:xfrm>
              <a:prstGeom prst="round2DiagRect">
                <a:avLst/>
              </a:prstGeom>
              <a:noFill/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4003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7F5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0"/>
            <a:ext cx="12190413" cy="13675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1631186" y="412205"/>
            <a:ext cx="8928040" cy="744806"/>
            <a:chOff x="819933" y="412205"/>
            <a:chExt cx="8928040" cy="744806"/>
          </a:xfrm>
        </p:grpSpPr>
        <p:sp>
          <p:nvSpPr>
            <p:cNvPr id="6" name="文本框 5"/>
            <p:cNvSpPr txBox="1"/>
            <p:nvPr/>
          </p:nvSpPr>
          <p:spPr>
            <a:xfrm>
              <a:off x="819933" y="510085"/>
              <a:ext cx="600235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412913"/>
                  </a:solidFill>
                </a:rPr>
                <a:t>更多相关作品请在             搜索：</a:t>
              </a:r>
              <a:endParaRPr lang="zh-CN" altLang="en-US" sz="3200" dirty="0">
                <a:solidFill>
                  <a:srgbClr val="412913"/>
                </a:solidFill>
              </a:endParaRPr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6795535" y="449125"/>
              <a:ext cx="2952438" cy="707886"/>
              <a:chOff x="7535366" y="449125"/>
              <a:chExt cx="2952438" cy="707886"/>
            </a:xfrm>
          </p:grpSpPr>
          <p:sp>
            <p:nvSpPr>
              <p:cNvPr id="9" name="圆角矩形 8"/>
              <p:cNvSpPr/>
              <p:nvPr/>
            </p:nvSpPr>
            <p:spPr>
              <a:xfrm>
                <a:off x="7535366" y="458347"/>
                <a:ext cx="2340436" cy="688251"/>
              </a:xfrm>
              <a:prstGeom prst="roundRect">
                <a:avLst/>
              </a:prstGeom>
              <a:noFill/>
              <a:ln>
                <a:solidFill>
                  <a:srgbClr val="EE266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12913"/>
                  </a:solidFill>
                </a:endParaRPr>
              </a:p>
            </p:txBody>
          </p:sp>
          <p:sp>
            <p:nvSpPr>
              <p:cNvPr id="10" name="文本框 9"/>
              <p:cNvSpPr txBox="1"/>
              <p:nvPr/>
            </p:nvSpPr>
            <p:spPr>
              <a:xfrm>
                <a:off x="7986377" y="449125"/>
                <a:ext cx="1423265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4000" b="1" spc="300" dirty="0">
                    <a:latin typeface="方正卡通简体" panose="03000509000000000000" pitchFamily="65" charset="-122"/>
                    <a:ea typeface="方正卡通简体" panose="03000509000000000000" pitchFamily="65" charset="-122"/>
                  </a:rPr>
                  <a:t>启点</a:t>
                </a:r>
              </a:p>
            </p:txBody>
          </p:sp>
          <p:grpSp>
            <p:nvGrpSpPr>
              <p:cNvPr id="11" name="组合 10"/>
              <p:cNvGrpSpPr/>
              <p:nvPr/>
            </p:nvGrpSpPr>
            <p:grpSpPr>
              <a:xfrm>
                <a:off x="9767614" y="458347"/>
                <a:ext cx="720190" cy="688251"/>
                <a:chOff x="9767614" y="458347"/>
                <a:chExt cx="720190" cy="688251"/>
              </a:xfrm>
            </p:grpSpPr>
            <p:sp>
              <p:nvSpPr>
                <p:cNvPr id="12" name="圆角矩形 11"/>
                <p:cNvSpPr/>
                <p:nvPr/>
              </p:nvSpPr>
              <p:spPr>
                <a:xfrm>
                  <a:off x="9924272" y="458347"/>
                  <a:ext cx="563532" cy="688251"/>
                </a:xfrm>
                <a:prstGeom prst="roundRect">
                  <a:avLst>
                    <a:gd name="adj" fmla="val 4903"/>
                  </a:avLst>
                </a:prstGeom>
                <a:solidFill>
                  <a:srgbClr val="FF3C00"/>
                </a:solidFill>
                <a:ln>
                  <a:solidFill>
                    <a:srgbClr val="FF3C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rgbClr val="412913"/>
                    </a:solidFill>
                  </a:endParaRPr>
                </a:p>
              </p:txBody>
            </p:sp>
            <p:sp>
              <p:nvSpPr>
                <p:cNvPr id="13" name="矩形 12"/>
                <p:cNvSpPr/>
                <p:nvPr/>
              </p:nvSpPr>
              <p:spPr>
                <a:xfrm>
                  <a:off x="9767614" y="458347"/>
                  <a:ext cx="648072" cy="688251"/>
                </a:xfrm>
                <a:prstGeom prst="rect">
                  <a:avLst/>
                </a:prstGeom>
                <a:solidFill>
                  <a:srgbClr val="FF3C00"/>
                </a:solidFill>
                <a:ln>
                  <a:solidFill>
                    <a:srgbClr val="FF3C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rgbClr val="412913"/>
                    </a:solidFill>
                  </a:endParaRPr>
                </a:p>
              </p:txBody>
            </p:sp>
            <p:grpSp>
              <p:nvGrpSpPr>
                <p:cNvPr id="14" name="组合 13"/>
                <p:cNvGrpSpPr/>
                <p:nvPr/>
              </p:nvGrpSpPr>
              <p:grpSpPr>
                <a:xfrm>
                  <a:off x="9903118" y="568717"/>
                  <a:ext cx="368728" cy="467509"/>
                  <a:chOff x="9372657" y="206862"/>
                  <a:chExt cx="610981" cy="774660"/>
                </a:xfrm>
              </p:grpSpPr>
              <p:sp>
                <p:nvSpPr>
                  <p:cNvPr id="15" name="椭圆 14"/>
                  <p:cNvSpPr/>
                  <p:nvPr/>
                </p:nvSpPr>
                <p:spPr>
                  <a:xfrm>
                    <a:off x="9372657" y="206862"/>
                    <a:ext cx="502969" cy="502969"/>
                  </a:xfrm>
                  <a:prstGeom prst="ellipse">
                    <a:avLst/>
                  </a:prstGeom>
                  <a:solidFill>
                    <a:srgbClr val="EE266D"/>
                  </a:solidFill>
                  <a:ln w="381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solidFill>
                        <a:srgbClr val="412913"/>
                      </a:solidFill>
                    </a:endParaRPr>
                  </a:p>
                </p:txBody>
              </p:sp>
              <p:cxnSp>
                <p:nvCxnSpPr>
                  <p:cNvPr id="16" name="直接连接符 15"/>
                  <p:cNvCxnSpPr/>
                  <p:nvPr/>
                </p:nvCxnSpPr>
                <p:spPr>
                  <a:xfrm>
                    <a:off x="9747279" y="661954"/>
                    <a:ext cx="236359" cy="319568"/>
                  </a:xfrm>
                  <a:prstGeom prst="line">
                    <a:avLst/>
                  </a:prstGeom>
                  <a:ln w="381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4181700" y="412205"/>
              <a:ext cx="1466850" cy="619125"/>
            </a:xfrm>
            <a:prstGeom prst="rect">
              <a:avLst/>
            </a:prstGeom>
          </p:spPr>
        </p:pic>
      </p:grpSp>
      <p:pic>
        <p:nvPicPr>
          <p:cNvPr id="18" name="图片 1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2618" y="1604436"/>
            <a:ext cx="2881407" cy="162000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8085" y="1604436"/>
            <a:ext cx="2881407" cy="16200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3553" y="1604436"/>
            <a:ext cx="2881407" cy="1620000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151" y="3289584"/>
            <a:ext cx="2881407" cy="162000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2619" y="3289584"/>
            <a:ext cx="2881407" cy="162000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8087" y="3289584"/>
            <a:ext cx="2881407" cy="1620000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3554" y="3289584"/>
            <a:ext cx="2881407" cy="1620000"/>
          </a:xfrm>
          <a:prstGeom prst="rect">
            <a:avLst/>
          </a:prstGeom>
        </p:spPr>
      </p:pic>
      <p:grpSp>
        <p:nvGrpSpPr>
          <p:cNvPr id="31" name="组合 30"/>
          <p:cNvGrpSpPr/>
          <p:nvPr/>
        </p:nvGrpSpPr>
        <p:grpSpPr>
          <a:xfrm>
            <a:off x="207151" y="4974733"/>
            <a:ext cx="11777810" cy="1640187"/>
            <a:chOff x="207151" y="4993783"/>
            <a:chExt cx="11777810" cy="1640187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7151" y="4993783"/>
              <a:ext cx="2881407" cy="1620000"/>
            </a:xfrm>
            <a:prstGeom prst="rect">
              <a:avLst/>
            </a:prstGeom>
          </p:spPr>
        </p:pic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72619" y="4993783"/>
              <a:ext cx="2881407" cy="1620000"/>
            </a:xfrm>
            <a:prstGeom prst="rect">
              <a:avLst/>
            </a:prstGeom>
          </p:spPr>
        </p:pic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38087" y="4993783"/>
              <a:ext cx="2881407" cy="1620000"/>
            </a:xfrm>
            <a:prstGeom prst="rect">
              <a:avLst/>
            </a:prstGeom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03554" y="5013970"/>
              <a:ext cx="2881407" cy="1620000"/>
            </a:xfrm>
            <a:prstGeom prst="rect">
              <a:avLst/>
            </a:prstGeom>
          </p:spPr>
        </p:pic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151" y="1604436"/>
            <a:ext cx="2881407" cy="1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97881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7F5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0"/>
            <a:ext cx="12190413" cy="13675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1631186" y="412205"/>
            <a:ext cx="8928040" cy="744806"/>
            <a:chOff x="819933" y="412205"/>
            <a:chExt cx="8928040" cy="744806"/>
          </a:xfrm>
        </p:grpSpPr>
        <p:sp>
          <p:nvSpPr>
            <p:cNvPr id="6" name="文本框 5"/>
            <p:cNvSpPr txBox="1"/>
            <p:nvPr/>
          </p:nvSpPr>
          <p:spPr>
            <a:xfrm>
              <a:off x="819933" y="510085"/>
              <a:ext cx="600235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412913"/>
                  </a:solidFill>
                </a:rPr>
                <a:t>更多相关作品请在             搜索：</a:t>
              </a:r>
              <a:endParaRPr lang="zh-CN" altLang="en-US" sz="3200" dirty="0">
                <a:solidFill>
                  <a:srgbClr val="412913"/>
                </a:solidFill>
              </a:endParaRPr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6795535" y="449125"/>
              <a:ext cx="2952438" cy="707886"/>
              <a:chOff x="7535366" y="449125"/>
              <a:chExt cx="2952438" cy="707886"/>
            </a:xfrm>
          </p:grpSpPr>
          <p:sp>
            <p:nvSpPr>
              <p:cNvPr id="9" name="圆角矩形 8"/>
              <p:cNvSpPr/>
              <p:nvPr/>
            </p:nvSpPr>
            <p:spPr>
              <a:xfrm>
                <a:off x="7535366" y="458347"/>
                <a:ext cx="2340436" cy="688251"/>
              </a:xfrm>
              <a:prstGeom prst="roundRect">
                <a:avLst/>
              </a:prstGeom>
              <a:noFill/>
              <a:ln>
                <a:solidFill>
                  <a:srgbClr val="EE266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12913"/>
                  </a:solidFill>
                </a:endParaRPr>
              </a:p>
            </p:txBody>
          </p:sp>
          <p:sp>
            <p:nvSpPr>
              <p:cNvPr id="10" name="文本框 9"/>
              <p:cNvSpPr txBox="1"/>
              <p:nvPr/>
            </p:nvSpPr>
            <p:spPr>
              <a:xfrm>
                <a:off x="7986377" y="449125"/>
                <a:ext cx="1423265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4000" b="1" spc="300" dirty="0">
                    <a:latin typeface="方正卡通简体" panose="03000509000000000000" pitchFamily="65" charset="-122"/>
                    <a:ea typeface="方正卡通简体" panose="03000509000000000000" pitchFamily="65" charset="-122"/>
                  </a:rPr>
                  <a:t>启点</a:t>
                </a:r>
              </a:p>
            </p:txBody>
          </p:sp>
          <p:grpSp>
            <p:nvGrpSpPr>
              <p:cNvPr id="11" name="组合 10"/>
              <p:cNvGrpSpPr/>
              <p:nvPr/>
            </p:nvGrpSpPr>
            <p:grpSpPr>
              <a:xfrm>
                <a:off x="9767614" y="458347"/>
                <a:ext cx="720190" cy="688251"/>
                <a:chOff x="9767614" y="458347"/>
                <a:chExt cx="720190" cy="688251"/>
              </a:xfrm>
            </p:grpSpPr>
            <p:sp>
              <p:nvSpPr>
                <p:cNvPr id="12" name="圆角矩形 11"/>
                <p:cNvSpPr/>
                <p:nvPr/>
              </p:nvSpPr>
              <p:spPr>
                <a:xfrm>
                  <a:off x="9924272" y="458347"/>
                  <a:ext cx="563532" cy="688251"/>
                </a:xfrm>
                <a:prstGeom prst="roundRect">
                  <a:avLst>
                    <a:gd name="adj" fmla="val 4903"/>
                  </a:avLst>
                </a:prstGeom>
                <a:solidFill>
                  <a:srgbClr val="FF3C00"/>
                </a:solidFill>
                <a:ln>
                  <a:solidFill>
                    <a:srgbClr val="FF3C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rgbClr val="412913"/>
                    </a:solidFill>
                  </a:endParaRPr>
                </a:p>
              </p:txBody>
            </p:sp>
            <p:sp>
              <p:nvSpPr>
                <p:cNvPr id="13" name="矩形 12"/>
                <p:cNvSpPr/>
                <p:nvPr/>
              </p:nvSpPr>
              <p:spPr>
                <a:xfrm>
                  <a:off x="9767614" y="458347"/>
                  <a:ext cx="648072" cy="688251"/>
                </a:xfrm>
                <a:prstGeom prst="rect">
                  <a:avLst/>
                </a:prstGeom>
                <a:solidFill>
                  <a:srgbClr val="FF3C00"/>
                </a:solidFill>
                <a:ln>
                  <a:solidFill>
                    <a:srgbClr val="FF3C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rgbClr val="412913"/>
                    </a:solidFill>
                  </a:endParaRPr>
                </a:p>
              </p:txBody>
            </p:sp>
            <p:grpSp>
              <p:nvGrpSpPr>
                <p:cNvPr id="14" name="组合 13"/>
                <p:cNvGrpSpPr/>
                <p:nvPr/>
              </p:nvGrpSpPr>
              <p:grpSpPr>
                <a:xfrm>
                  <a:off x="9903118" y="568717"/>
                  <a:ext cx="368728" cy="467509"/>
                  <a:chOff x="9372657" y="206862"/>
                  <a:chExt cx="610981" cy="774660"/>
                </a:xfrm>
              </p:grpSpPr>
              <p:sp>
                <p:nvSpPr>
                  <p:cNvPr id="15" name="椭圆 14"/>
                  <p:cNvSpPr/>
                  <p:nvPr/>
                </p:nvSpPr>
                <p:spPr>
                  <a:xfrm>
                    <a:off x="9372657" y="206862"/>
                    <a:ext cx="502969" cy="502969"/>
                  </a:xfrm>
                  <a:prstGeom prst="ellipse">
                    <a:avLst/>
                  </a:prstGeom>
                  <a:solidFill>
                    <a:srgbClr val="EE266D"/>
                  </a:solidFill>
                  <a:ln w="381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solidFill>
                        <a:srgbClr val="412913"/>
                      </a:solidFill>
                    </a:endParaRPr>
                  </a:p>
                </p:txBody>
              </p:sp>
              <p:cxnSp>
                <p:nvCxnSpPr>
                  <p:cNvPr id="16" name="直接连接符 15"/>
                  <p:cNvCxnSpPr/>
                  <p:nvPr/>
                </p:nvCxnSpPr>
                <p:spPr>
                  <a:xfrm>
                    <a:off x="9747279" y="661954"/>
                    <a:ext cx="236359" cy="319568"/>
                  </a:xfrm>
                  <a:prstGeom prst="line">
                    <a:avLst/>
                  </a:prstGeom>
                  <a:ln w="381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4181700" y="412205"/>
              <a:ext cx="1466850" cy="619125"/>
            </a:xfrm>
            <a:prstGeom prst="rect">
              <a:avLst/>
            </a:prstGeom>
          </p:spPr>
        </p:pic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151" y="1604436"/>
            <a:ext cx="2881407" cy="16200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3553" y="1604436"/>
            <a:ext cx="2881407" cy="1620000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151" y="4974733"/>
            <a:ext cx="2881407" cy="1620000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3554" y="4994920"/>
            <a:ext cx="2881407" cy="1620000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151" y="1604436"/>
            <a:ext cx="2881407" cy="1620000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2618" y="1604436"/>
            <a:ext cx="2881407" cy="1620000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8085" y="1604436"/>
            <a:ext cx="2881407" cy="1620000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3553" y="1604436"/>
            <a:ext cx="2881407" cy="1620000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8085" y="3299678"/>
            <a:ext cx="2881407" cy="1620000"/>
          </a:xfrm>
          <a:prstGeom prst="rect">
            <a:avLst/>
          </a:prstGeom>
        </p:spPr>
      </p:pic>
      <p:pic>
        <p:nvPicPr>
          <p:cNvPr id="39" name="图片 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3552" y="3299678"/>
            <a:ext cx="2881407" cy="1620000"/>
          </a:xfrm>
          <a:prstGeom prst="rect">
            <a:avLst/>
          </a:prstGeom>
        </p:spPr>
      </p:pic>
      <p:pic>
        <p:nvPicPr>
          <p:cNvPr id="40" name="图片 3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151" y="4994920"/>
            <a:ext cx="2881407" cy="1620000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2619" y="4994920"/>
            <a:ext cx="2881407" cy="1620000"/>
          </a:xfrm>
          <a:prstGeom prst="rect">
            <a:avLst/>
          </a:prstGeom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8087" y="4994920"/>
            <a:ext cx="2881407" cy="1620000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3554" y="4994920"/>
            <a:ext cx="2881407" cy="1620000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151" y="3299678"/>
            <a:ext cx="2881407" cy="1620000"/>
          </a:xfrm>
          <a:prstGeom prst="rect">
            <a:avLst/>
          </a:prstGeom>
        </p:spPr>
      </p:pic>
      <p:pic>
        <p:nvPicPr>
          <p:cNvPr id="45" name="图片 44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2618" y="3299678"/>
            <a:ext cx="2881407" cy="1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23560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7F5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0"/>
            <a:ext cx="12190413" cy="13675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1631186" y="412205"/>
            <a:ext cx="8928040" cy="744806"/>
            <a:chOff x="819933" y="412205"/>
            <a:chExt cx="8928040" cy="744806"/>
          </a:xfrm>
        </p:grpSpPr>
        <p:sp>
          <p:nvSpPr>
            <p:cNvPr id="6" name="文本框 5"/>
            <p:cNvSpPr txBox="1"/>
            <p:nvPr/>
          </p:nvSpPr>
          <p:spPr>
            <a:xfrm>
              <a:off x="819933" y="510085"/>
              <a:ext cx="600235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rgbClr val="412913"/>
                  </a:solidFill>
                </a:rPr>
                <a:t>更多相关作品请在             搜索：</a:t>
              </a:r>
              <a:endParaRPr lang="zh-CN" altLang="en-US" sz="3200" dirty="0">
                <a:solidFill>
                  <a:srgbClr val="412913"/>
                </a:solidFill>
              </a:endParaRPr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6795535" y="449125"/>
              <a:ext cx="2952438" cy="707886"/>
              <a:chOff x="7535366" y="449125"/>
              <a:chExt cx="2952438" cy="707886"/>
            </a:xfrm>
          </p:grpSpPr>
          <p:sp>
            <p:nvSpPr>
              <p:cNvPr id="9" name="圆角矩形 8"/>
              <p:cNvSpPr/>
              <p:nvPr/>
            </p:nvSpPr>
            <p:spPr>
              <a:xfrm>
                <a:off x="7535366" y="458347"/>
                <a:ext cx="2340436" cy="688251"/>
              </a:xfrm>
              <a:prstGeom prst="roundRect">
                <a:avLst/>
              </a:prstGeom>
              <a:noFill/>
              <a:ln>
                <a:solidFill>
                  <a:srgbClr val="EE266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12913"/>
                  </a:solidFill>
                </a:endParaRPr>
              </a:p>
            </p:txBody>
          </p:sp>
          <p:sp>
            <p:nvSpPr>
              <p:cNvPr id="10" name="文本框 9"/>
              <p:cNvSpPr txBox="1"/>
              <p:nvPr/>
            </p:nvSpPr>
            <p:spPr>
              <a:xfrm>
                <a:off x="7986377" y="449125"/>
                <a:ext cx="1423265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4000" b="1" spc="300" dirty="0">
                    <a:latin typeface="方正卡通简体" panose="03000509000000000000" pitchFamily="65" charset="-122"/>
                    <a:ea typeface="方正卡通简体" panose="03000509000000000000" pitchFamily="65" charset="-122"/>
                  </a:rPr>
                  <a:t>启点</a:t>
                </a:r>
              </a:p>
            </p:txBody>
          </p:sp>
          <p:grpSp>
            <p:nvGrpSpPr>
              <p:cNvPr id="11" name="组合 10"/>
              <p:cNvGrpSpPr/>
              <p:nvPr/>
            </p:nvGrpSpPr>
            <p:grpSpPr>
              <a:xfrm>
                <a:off x="9767614" y="458347"/>
                <a:ext cx="720190" cy="688251"/>
                <a:chOff x="9767614" y="458347"/>
                <a:chExt cx="720190" cy="688251"/>
              </a:xfrm>
            </p:grpSpPr>
            <p:sp>
              <p:nvSpPr>
                <p:cNvPr id="12" name="圆角矩形 11"/>
                <p:cNvSpPr/>
                <p:nvPr/>
              </p:nvSpPr>
              <p:spPr>
                <a:xfrm>
                  <a:off x="9924272" y="458347"/>
                  <a:ext cx="563532" cy="688251"/>
                </a:xfrm>
                <a:prstGeom prst="roundRect">
                  <a:avLst>
                    <a:gd name="adj" fmla="val 4903"/>
                  </a:avLst>
                </a:prstGeom>
                <a:solidFill>
                  <a:srgbClr val="FF3C00"/>
                </a:solidFill>
                <a:ln>
                  <a:solidFill>
                    <a:srgbClr val="FF3C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rgbClr val="412913"/>
                    </a:solidFill>
                  </a:endParaRPr>
                </a:p>
              </p:txBody>
            </p:sp>
            <p:sp>
              <p:nvSpPr>
                <p:cNvPr id="13" name="矩形 12"/>
                <p:cNvSpPr/>
                <p:nvPr/>
              </p:nvSpPr>
              <p:spPr>
                <a:xfrm>
                  <a:off x="9767614" y="458347"/>
                  <a:ext cx="648072" cy="688251"/>
                </a:xfrm>
                <a:prstGeom prst="rect">
                  <a:avLst/>
                </a:prstGeom>
                <a:solidFill>
                  <a:srgbClr val="FF3C00"/>
                </a:solidFill>
                <a:ln>
                  <a:solidFill>
                    <a:srgbClr val="FF3C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rgbClr val="412913"/>
                    </a:solidFill>
                  </a:endParaRPr>
                </a:p>
              </p:txBody>
            </p:sp>
            <p:grpSp>
              <p:nvGrpSpPr>
                <p:cNvPr id="14" name="组合 13"/>
                <p:cNvGrpSpPr/>
                <p:nvPr/>
              </p:nvGrpSpPr>
              <p:grpSpPr>
                <a:xfrm>
                  <a:off x="9903118" y="568717"/>
                  <a:ext cx="368728" cy="467509"/>
                  <a:chOff x="9372657" y="206862"/>
                  <a:chExt cx="610981" cy="774660"/>
                </a:xfrm>
              </p:grpSpPr>
              <p:sp>
                <p:nvSpPr>
                  <p:cNvPr id="15" name="椭圆 14"/>
                  <p:cNvSpPr/>
                  <p:nvPr/>
                </p:nvSpPr>
                <p:spPr>
                  <a:xfrm>
                    <a:off x="9372657" y="206862"/>
                    <a:ext cx="502969" cy="502969"/>
                  </a:xfrm>
                  <a:prstGeom prst="ellipse">
                    <a:avLst/>
                  </a:prstGeom>
                  <a:solidFill>
                    <a:srgbClr val="EE266D"/>
                  </a:solidFill>
                  <a:ln w="38100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solidFill>
                        <a:srgbClr val="412913"/>
                      </a:solidFill>
                    </a:endParaRPr>
                  </a:p>
                </p:txBody>
              </p:sp>
              <p:cxnSp>
                <p:nvCxnSpPr>
                  <p:cNvPr id="16" name="直接连接符 15"/>
                  <p:cNvCxnSpPr/>
                  <p:nvPr/>
                </p:nvCxnSpPr>
                <p:spPr>
                  <a:xfrm>
                    <a:off x="9747279" y="661954"/>
                    <a:ext cx="236359" cy="319568"/>
                  </a:xfrm>
                  <a:prstGeom prst="line">
                    <a:avLst/>
                  </a:prstGeom>
                  <a:ln w="381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4181700" y="412205"/>
              <a:ext cx="1466850" cy="619125"/>
            </a:xfrm>
            <a:prstGeom prst="rect">
              <a:avLst/>
            </a:prstGeom>
          </p:spPr>
        </p:pic>
      </p:grpSp>
      <p:grpSp>
        <p:nvGrpSpPr>
          <p:cNvPr id="48" name="组合 47"/>
          <p:cNvGrpSpPr/>
          <p:nvPr/>
        </p:nvGrpSpPr>
        <p:grpSpPr>
          <a:xfrm>
            <a:off x="902259" y="1531085"/>
            <a:ext cx="10385895" cy="2890330"/>
            <a:chOff x="0" y="1531085"/>
            <a:chExt cx="10385895" cy="2890330"/>
          </a:xfrm>
        </p:grpSpPr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1541415"/>
              <a:ext cx="5122501" cy="2880000"/>
            </a:xfrm>
            <a:prstGeom prst="rect">
              <a:avLst/>
            </a:prstGeom>
          </p:spPr>
        </p:pic>
        <p:pic>
          <p:nvPicPr>
            <p:cNvPr id="47" name="图片 4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3394" y="1531085"/>
              <a:ext cx="5122501" cy="2880000"/>
            </a:xfrm>
            <a:prstGeom prst="rect">
              <a:avLst/>
            </a:prstGeom>
          </p:spPr>
        </p:pic>
      </p:grpSp>
      <p:sp>
        <p:nvSpPr>
          <p:cNvPr id="49" name="矩形 48"/>
          <p:cNvSpPr/>
          <p:nvPr/>
        </p:nvSpPr>
        <p:spPr>
          <a:xfrm>
            <a:off x="0" y="4956363"/>
            <a:ext cx="12190413" cy="1928622"/>
          </a:xfrm>
          <a:prstGeom prst="rect">
            <a:avLst/>
          </a:prstGeom>
          <a:solidFill>
            <a:srgbClr val="EE26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文本框 49"/>
          <p:cNvSpPr txBox="1"/>
          <p:nvPr/>
        </p:nvSpPr>
        <p:spPr>
          <a:xfrm>
            <a:off x="94731" y="5110637"/>
            <a:ext cx="12000950" cy="16513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4800" dirty="0" smtClean="0">
                <a:solidFill>
                  <a:schemeClr val="bg1"/>
                </a:solidFill>
                <a:latin typeface="方正卡通简体" panose="03000509000000000000" pitchFamily="65" charset="-122"/>
                <a:ea typeface="方正卡通简体" panose="03000509000000000000" pitchFamily="65" charset="-122"/>
              </a:rPr>
              <a:t>PPT</a:t>
            </a:r>
            <a:r>
              <a:rPr lang="zh-CN" altLang="en-US" sz="4800" dirty="0" smtClean="0">
                <a:solidFill>
                  <a:schemeClr val="bg1"/>
                </a:solidFill>
                <a:latin typeface="方正卡通简体" panose="03000509000000000000" pitchFamily="65" charset="-122"/>
                <a:ea typeface="方正卡通简体" panose="03000509000000000000" pitchFamily="65" charset="-122"/>
              </a:rPr>
              <a:t>中的所有元素</a:t>
            </a:r>
            <a:r>
              <a:rPr lang="en-US" altLang="zh-CN" sz="4800" dirty="0" smtClean="0">
                <a:solidFill>
                  <a:schemeClr val="bg1"/>
                </a:solidFill>
                <a:latin typeface="方正卡通简体" panose="03000509000000000000" pitchFamily="65" charset="-122"/>
                <a:ea typeface="方正卡通简体" panose="03000509000000000000" pitchFamily="65" charset="-122"/>
              </a:rPr>
              <a:t>/</a:t>
            </a:r>
            <a:r>
              <a:rPr lang="zh-CN" altLang="en-US" sz="4800" dirty="0" smtClean="0">
                <a:solidFill>
                  <a:schemeClr val="bg1"/>
                </a:solidFill>
                <a:latin typeface="方正卡通简体" panose="03000509000000000000" pitchFamily="65" charset="-122"/>
                <a:ea typeface="方正卡通简体" panose="03000509000000000000" pitchFamily="65" charset="-122"/>
              </a:rPr>
              <a:t>图标</a:t>
            </a:r>
            <a:r>
              <a:rPr lang="en-US" altLang="zh-CN" sz="4800" dirty="0" smtClean="0">
                <a:solidFill>
                  <a:schemeClr val="bg1"/>
                </a:solidFill>
                <a:latin typeface="方正卡通简体" panose="03000509000000000000" pitchFamily="65" charset="-122"/>
                <a:ea typeface="方正卡通简体" panose="03000509000000000000" pitchFamily="65" charset="-122"/>
              </a:rPr>
              <a:t>/</a:t>
            </a:r>
            <a:r>
              <a:rPr lang="zh-CN" altLang="en-US" sz="4800" dirty="0" smtClean="0">
                <a:solidFill>
                  <a:schemeClr val="bg1"/>
                </a:solidFill>
                <a:latin typeface="方正卡通简体" panose="03000509000000000000" pitchFamily="65" charset="-122"/>
                <a:ea typeface="方正卡通简体" panose="03000509000000000000" pitchFamily="65" charset="-122"/>
              </a:rPr>
              <a:t>配色均可自由编辑</a:t>
            </a:r>
            <a:endParaRPr lang="en-US" altLang="zh-CN" sz="4800" dirty="0" smtClean="0">
              <a:solidFill>
                <a:schemeClr val="bg1"/>
              </a:solidFill>
              <a:latin typeface="方正卡通简体" panose="03000509000000000000" pitchFamily="65" charset="-122"/>
              <a:ea typeface="方正卡通简体" panose="03000509000000000000" pitchFamily="65" charset="-122"/>
            </a:endParaRPr>
          </a:p>
          <a:p>
            <a:pPr algn="ctr">
              <a:lnSpc>
                <a:spcPct val="120000"/>
              </a:lnSpc>
            </a:pPr>
            <a:r>
              <a:rPr lang="zh-CN" altLang="en-US" sz="4000" dirty="0" smtClean="0">
                <a:solidFill>
                  <a:schemeClr val="bg1"/>
                </a:solidFill>
                <a:latin typeface="方正卡通简体" panose="03000509000000000000" pitchFamily="65" charset="-122"/>
                <a:ea typeface="方正卡通简体" panose="03000509000000000000" pitchFamily="65" charset="-122"/>
              </a:rPr>
              <a:t>独到新颖的设计，做最用心的作品</a:t>
            </a:r>
            <a:endParaRPr lang="zh-CN" altLang="en-US" sz="4000" dirty="0">
              <a:solidFill>
                <a:schemeClr val="bg1"/>
              </a:solidFill>
              <a:latin typeface="方正卡通简体" panose="03000509000000000000" pitchFamily="65" charset="-122"/>
              <a:ea typeface="方正卡通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2345302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Freeform 444"/>
          <p:cNvSpPr>
            <a:spLocks/>
          </p:cNvSpPr>
          <p:nvPr/>
        </p:nvSpPr>
        <p:spPr bwMode="auto">
          <a:xfrm>
            <a:off x="8599283" y="3376374"/>
            <a:ext cx="2461196" cy="2075205"/>
          </a:xfrm>
          <a:custGeom>
            <a:avLst/>
            <a:gdLst>
              <a:gd name="T0" fmla="*/ 208 w 1830"/>
              <a:gd name="T1" fmla="*/ 332 h 1543"/>
              <a:gd name="T2" fmla="*/ 1830 w 1830"/>
              <a:gd name="T3" fmla="*/ 0 h 1543"/>
              <a:gd name="T4" fmla="*/ 1712 w 1830"/>
              <a:gd name="T5" fmla="*/ 1543 h 1543"/>
              <a:gd name="T6" fmla="*/ 0 w 1830"/>
              <a:gd name="T7" fmla="*/ 1411 h 1543"/>
              <a:gd name="T8" fmla="*/ 208 w 1830"/>
              <a:gd name="T9" fmla="*/ 332 h 1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0" h="1543">
                <a:moveTo>
                  <a:pt x="208" y="332"/>
                </a:moveTo>
                <a:lnTo>
                  <a:pt x="1830" y="0"/>
                </a:lnTo>
                <a:lnTo>
                  <a:pt x="1712" y="1543"/>
                </a:lnTo>
                <a:lnTo>
                  <a:pt x="0" y="1411"/>
                </a:lnTo>
                <a:lnTo>
                  <a:pt x="208" y="332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8" name="Freeform 446"/>
          <p:cNvSpPr>
            <a:spLocks/>
          </p:cNvSpPr>
          <p:nvPr/>
        </p:nvSpPr>
        <p:spPr bwMode="auto">
          <a:xfrm>
            <a:off x="6714250" y="5275172"/>
            <a:ext cx="4177308" cy="644215"/>
          </a:xfrm>
          <a:custGeom>
            <a:avLst/>
            <a:gdLst>
              <a:gd name="T0" fmla="*/ 589 w 1312"/>
              <a:gd name="T1" fmla="*/ 0 h 202"/>
              <a:gd name="T2" fmla="*/ 1312 w 1312"/>
              <a:gd name="T3" fmla="*/ 62 h 202"/>
              <a:gd name="T4" fmla="*/ 1310 w 1312"/>
              <a:gd name="T5" fmla="*/ 102 h 202"/>
              <a:gd name="T6" fmla="*/ 601 w 1312"/>
              <a:gd name="T7" fmla="*/ 202 h 202"/>
              <a:gd name="T8" fmla="*/ 11 w 1312"/>
              <a:gd name="T9" fmla="*/ 39 h 202"/>
              <a:gd name="T10" fmla="*/ 17 w 1312"/>
              <a:gd name="T11" fmla="*/ 13 h 202"/>
              <a:gd name="T12" fmla="*/ 589 w 1312"/>
              <a:gd name="T13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202">
                <a:moveTo>
                  <a:pt x="589" y="0"/>
                </a:moveTo>
                <a:cubicBezTo>
                  <a:pt x="1312" y="62"/>
                  <a:pt x="1312" y="62"/>
                  <a:pt x="1312" y="62"/>
                </a:cubicBezTo>
                <a:cubicBezTo>
                  <a:pt x="1310" y="102"/>
                  <a:pt x="1310" y="102"/>
                  <a:pt x="1310" y="102"/>
                </a:cubicBezTo>
                <a:cubicBezTo>
                  <a:pt x="601" y="202"/>
                  <a:pt x="601" y="202"/>
                  <a:pt x="601" y="202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0" y="23"/>
                  <a:pt x="17" y="13"/>
                </a:cubicBezTo>
                <a:lnTo>
                  <a:pt x="589" y="0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9" name="Freeform 452"/>
          <p:cNvSpPr>
            <a:spLocks/>
          </p:cNvSpPr>
          <p:nvPr/>
        </p:nvSpPr>
        <p:spPr bwMode="auto">
          <a:xfrm>
            <a:off x="8748569" y="3629218"/>
            <a:ext cx="2085964" cy="1603139"/>
          </a:xfrm>
          <a:custGeom>
            <a:avLst/>
            <a:gdLst>
              <a:gd name="T0" fmla="*/ 171 w 1551"/>
              <a:gd name="T1" fmla="*/ 230 h 1192"/>
              <a:gd name="T2" fmla="*/ 1551 w 1551"/>
              <a:gd name="T3" fmla="*/ 0 h 1192"/>
              <a:gd name="T4" fmla="*/ 1442 w 1551"/>
              <a:gd name="T5" fmla="*/ 1192 h 1192"/>
              <a:gd name="T6" fmla="*/ 0 w 1551"/>
              <a:gd name="T7" fmla="*/ 1118 h 1192"/>
              <a:gd name="T8" fmla="*/ 171 w 1551"/>
              <a:gd name="T9" fmla="*/ 23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1" h="1192">
                <a:moveTo>
                  <a:pt x="171" y="230"/>
                </a:moveTo>
                <a:lnTo>
                  <a:pt x="1551" y="0"/>
                </a:lnTo>
                <a:lnTo>
                  <a:pt x="1442" y="1192"/>
                </a:lnTo>
                <a:lnTo>
                  <a:pt x="0" y="1118"/>
                </a:lnTo>
                <a:lnTo>
                  <a:pt x="171" y="230"/>
                </a:lnTo>
                <a:close/>
              </a:path>
            </a:pathLst>
          </a:custGeom>
          <a:solidFill>
            <a:srgbClr val="EB6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480" name="组合 2479"/>
          <p:cNvGrpSpPr/>
          <p:nvPr/>
        </p:nvGrpSpPr>
        <p:grpSpPr>
          <a:xfrm rot="635633">
            <a:off x="7145079" y="3285778"/>
            <a:ext cx="3470871" cy="2290021"/>
            <a:chOff x="4049713" y="1920875"/>
            <a:chExt cx="5841999" cy="3854450"/>
          </a:xfrm>
        </p:grpSpPr>
        <p:sp>
          <p:nvSpPr>
            <p:cNvPr id="2481" name="Freeform 5"/>
            <p:cNvSpPr>
              <a:spLocks noEditPoints="1"/>
            </p:cNvSpPr>
            <p:nvPr/>
          </p:nvSpPr>
          <p:spPr bwMode="auto">
            <a:xfrm>
              <a:off x="9045576" y="4214813"/>
              <a:ext cx="184150" cy="241300"/>
            </a:xfrm>
            <a:custGeom>
              <a:avLst/>
              <a:gdLst>
                <a:gd name="T0" fmla="*/ 25 w 49"/>
                <a:gd name="T1" fmla="*/ 11 h 64"/>
                <a:gd name="T2" fmla="*/ 25 w 49"/>
                <a:gd name="T3" fmla="*/ 11 h 64"/>
                <a:gd name="T4" fmla="*/ 9 w 49"/>
                <a:gd name="T5" fmla="*/ 32 h 64"/>
                <a:gd name="T6" fmla="*/ 25 w 49"/>
                <a:gd name="T7" fmla="*/ 53 h 64"/>
                <a:gd name="T8" fmla="*/ 25 w 49"/>
                <a:gd name="T9" fmla="*/ 53 h 64"/>
                <a:gd name="T10" fmla="*/ 41 w 49"/>
                <a:gd name="T11" fmla="*/ 32 h 64"/>
                <a:gd name="T12" fmla="*/ 25 w 49"/>
                <a:gd name="T13" fmla="*/ 11 h 64"/>
                <a:gd name="T14" fmla="*/ 25 w 49"/>
                <a:gd name="T15" fmla="*/ 55 h 64"/>
                <a:gd name="T16" fmla="*/ 7 w 49"/>
                <a:gd name="T17" fmla="*/ 32 h 64"/>
                <a:gd name="T18" fmla="*/ 25 w 49"/>
                <a:gd name="T19" fmla="*/ 9 h 64"/>
                <a:gd name="T20" fmla="*/ 25 w 49"/>
                <a:gd name="T21" fmla="*/ 9 h 64"/>
                <a:gd name="T22" fmla="*/ 43 w 49"/>
                <a:gd name="T23" fmla="*/ 32 h 64"/>
                <a:gd name="T24" fmla="*/ 25 w 49"/>
                <a:gd name="T25" fmla="*/ 55 h 64"/>
                <a:gd name="T26" fmla="*/ 25 w 49"/>
                <a:gd name="T27" fmla="*/ 55 h 64"/>
                <a:gd name="T28" fmla="*/ 25 w 49"/>
                <a:gd name="T29" fmla="*/ 0 h 64"/>
                <a:gd name="T30" fmla="*/ 25 w 49"/>
                <a:gd name="T31" fmla="*/ 0 h 64"/>
                <a:gd name="T32" fmla="*/ 0 w 49"/>
                <a:gd name="T33" fmla="*/ 33 h 64"/>
                <a:gd name="T34" fmla="*/ 24 w 49"/>
                <a:gd name="T35" fmla="*/ 64 h 64"/>
                <a:gd name="T36" fmla="*/ 25 w 49"/>
                <a:gd name="T37" fmla="*/ 64 h 64"/>
                <a:gd name="T38" fmla="*/ 49 w 49"/>
                <a:gd name="T39" fmla="*/ 32 h 64"/>
                <a:gd name="T40" fmla="*/ 25 w 4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4"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16" y="11"/>
                    <a:pt x="9" y="21"/>
                    <a:pt x="9" y="32"/>
                  </a:cubicBezTo>
                  <a:cubicBezTo>
                    <a:pt x="9" y="44"/>
                    <a:pt x="16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34" y="53"/>
                    <a:pt x="41" y="43"/>
                    <a:pt x="41" y="32"/>
                  </a:cubicBezTo>
                  <a:cubicBezTo>
                    <a:pt x="41" y="20"/>
                    <a:pt x="34" y="11"/>
                    <a:pt x="25" y="11"/>
                  </a:cubicBezTo>
                  <a:moveTo>
                    <a:pt x="25" y="55"/>
                  </a:moveTo>
                  <a:cubicBezTo>
                    <a:pt x="15" y="55"/>
                    <a:pt x="7" y="45"/>
                    <a:pt x="7" y="32"/>
                  </a:cubicBezTo>
                  <a:cubicBezTo>
                    <a:pt x="7" y="19"/>
                    <a:pt x="1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35" y="9"/>
                    <a:pt x="43" y="19"/>
                    <a:pt x="43" y="32"/>
                  </a:cubicBezTo>
                  <a:cubicBezTo>
                    <a:pt x="43" y="44"/>
                    <a:pt x="3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4"/>
                    <a:pt x="0" y="33"/>
                  </a:cubicBezTo>
                  <a:cubicBezTo>
                    <a:pt x="0" y="50"/>
                    <a:pt x="11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9" y="64"/>
                    <a:pt x="49" y="49"/>
                    <a:pt x="49" y="32"/>
                  </a:cubicBezTo>
                  <a:cubicBezTo>
                    <a:pt x="49" y="14"/>
                    <a:pt x="39" y="0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6"/>
            <p:cNvSpPr>
              <a:spLocks/>
            </p:cNvSpPr>
            <p:nvPr/>
          </p:nvSpPr>
          <p:spPr bwMode="auto">
            <a:xfrm>
              <a:off x="9240838" y="4211638"/>
              <a:ext cx="38100" cy="241300"/>
            </a:xfrm>
            <a:custGeom>
              <a:avLst/>
              <a:gdLst>
                <a:gd name="T0" fmla="*/ 5 w 10"/>
                <a:gd name="T1" fmla="*/ 0 h 64"/>
                <a:gd name="T2" fmla="*/ 5 w 10"/>
                <a:gd name="T3" fmla="*/ 0 h 64"/>
                <a:gd name="T4" fmla="*/ 0 w 10"/>
                <a:gd name="T5" fmla="*/ 12 h 64"/>
                <a:gd name="T6" fmla="*/ 4 w 10"/>
                <a:gd name="T7" fmla="*/ 23 h 64"/>
                <a:gd name="T8" fmla="*/ 4 w 10"/>
                <a:gd name="T9" fmla="*/ 63 h 64"/>
                <a:gd name="T10" fmla="*/ 5 w 10"/>
                <a:gd name="T11" fmla="*/ 64 h 64"/>
                <a:gd name="T12" fmla="*/ 5 w 10"/>
                <a:gd name="T13" fmla="*/ 64 h 64"/>
                <a:gd name="T14" fmla="*/ 6 w 10"/>
                <a:gd name="T15" fmla="*/ 63 h 64"/>
                <a:gd name="T16" fmla="*/ 6 w 10"/>
                <a:gd name="T17" fmla="*/ 23 h 64"/>
                <a:gd name="T18" fmla="*/ 10 w 10"/>
                <a:gd name="T19" fmla="*/ 12 h 64"/>
                <a:gd name="T20" fmla="*/ 5 w 10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6"/>
                    <a:pt x="0" y="12"/>
                  </a:cubicBezTo>
                  <a:cubicBezTo>
                    <a:pt x="0" y="18"/>
                    <a:pt x="2" y="22"/>
                    <a:pt x="4" y="2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2"/>
                    <a:pt x="10" y="17"/>
                    <a:pt x="10" y="12"/>
                  </a:cubicBezTo>
                  <a:cubicBezTo>
                    <a:pt x="10" y="6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7"/>
            <p:cNvSpPr>
              <a:spLocks/>
            </p:cNvSpPr>
            <p:nvPr/>
          </p:nvSpPr>
          <p:spPr bwMode="auto">
            <a:xfrm>
              <a:off x="9004301" y="4214813"/>
              <a:ext cx="30163" cy="249238"/>
            </a:xfrm>
            <a:custGeom>
              <a:avLst/>
              <a:gdLst>
                <a:gd name="T0" fmla="*/ 8 w 8"/>
                <a:gd name="T1" fmla="*/ 0 h 66"/>
                <a:gd name="T2" fmla="*/ 7 w 8"/>
                <a:gd name="T3" fmla="*/ 0 h 66"/>
                <a:gd name="T4" fmla="*/ 7 w 8"/>
                <a:gd name="T5" fmla="*/ 10 h 66"/>
                <a:gd name="T6" fmla="*/ 6 w 8"/>
                <a:gd name="T7" fmla="*/ 10 h 66"/>
                <a:gd name="T8" fmla="*/ 6 w 8"/>
                <a:gd name="T9" fmla="*/ 0 h 66"/>
                <a:gd name="T10" fmla="*/ 6 w 8"/>
                <a:gd name="T11" fmla="*/ 0 h 66"/>
                <a:gd name="T12" fmla="*/ 6 w 8"/>
                <a:gd name="T13" fmla="*/ 0 h 66"/>
                <a:gd name="T14" fmla="*/ 5 w 8"/>
                <a:gd name="T15" fmla="*/ 1 h 66"/>
                <a:gd name="T16" fmla="*/ 5 w 8"/>
                <a:gd name="T17" fmla="*/ 10 h 66"/>
                <a:gd name="T18" fmla="*/ 4 w 8"/>
                <a:gd name="T19" fmla="*/ 10 h 66"/>
                <a:gd name="T20" fmla="*/ 4 w 8"/>
                <a:gd name="T21" fmla="*/ 1 h 66"/>
                <a:gd name="T22" fmla="*/ 3 w 8"/>
                <a:gd name="T23" fmla="*/ 0 h 66"/>
                <a:gd name="T24" fmla="*/ 3 w 8"/>
                <a:gd name="T25" fmla="*/ 0 h 66"/>
                <a:gd name="T26" fmla="*/ 3 w 8"/>
                <a:gd name="T27" fmla="*/ 1 h 66"/>
                <a:gd name="T28" fmla="*/ 3 w 8"/>
                <a:gd name="T29" fmla="*/ 10 h 66"/>
                <a:gd name="T30" fmla="*/ 2 w 8"/>
                <a:gd name="T31" fmla="*/ 10 h 66"/>
                <a:gd name="T32" fmla="*/ 2 w 8"/>
                <a:gd name="T33" fmla="*/ 1 h 66"/>
                <a:gd name="T34" fmla="*/ 1 w 8"/>
                <a:gd name="T35" fmla="*/ 0 h 66"/>
                <a:gd name="T36" fmla="*/ 1 w 8"/>
                <a:gd name="T37" fmla="*/ 0 h 66"/>
                <a:gd name="T38" fmla="*/ 1 w 8"/>
                <a:gd name="T39" fmla="*/ 0 h 66"/>
                <a:gd name="T40" fmla="*/ 0 w 8"/>
                <a:gd name="T41" fmla="*/ 1 h 66"/>
                <a:gd name="T42" fmla="*/ 0 w 8"/>
                <a:gd name="T43" fmla="*/ 22 h 66"/>
                <a:gd name="T44" fmla="*/ 2 w 8"/>
                <a:gd name="T45" fmla="*/ 24 h 66"/>
                <a:gd name="T46" fmla="*/ 2 w 8"/>
                <a:gd name="T47" fmla="*/ 24 h 66"/>
                <a:gd name="T48" fmla="*/ 3 w 8"/>
                <a:gd name="T49" fmla="*/ 24 h 66"/>
                <a:gd name="T50" fmla="*/ 3 w 8"/>
                <a:gd name="T51" fmla="*/ 65 h 66"/>
                <a:gd name="T52" fmla="*/ 4 w 8"/>
                <a:gd name="T53" fmla="*/ 66 h 66"/>
                <a:gd name="T54" fmla="*/ 4 w 8"/>
                <a:gd name="T55" fmla="*/ 66 h 66"/>
                <a:gd name="T56" fmla="*/ 6 w 8"/>
                <a:gd name="T57" fmla="*/ 64 h 66"/>
                <a:gd name="T58" fmla="*/ 6 w 8"/>
                <a:gd name="T59" fmla="*/ 24 h 66"/>
                <a:gd name="T60" fmla="*/ 7 w 8"/>
                <a:gd name="T61" fmla="*/ 24 h 66"/>
                <a:gd name="T62" fmla="*/ 8 w 8"/>
                <a:gd name="T63" fmla="*/ 22 h 66"/>
                <a:gd name="T64" fmla="*/ 8 w 8"/>
                <a:gd name="T65" fmla="*/ 0 h 66"/>
                <a:gd name="T66" fmla="*/ 8 w 8"/>
                <a:gd name="T6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66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8"/>
            <p:cNvSpPr>
              <a:spLocks noEditPoints="1"/>
            </p:cNvSpPr>
            <p:nvPr/>
          </p:nvSpPr>
          <p:spPr bwMode="auto">
            <a:xfrm>
              <a:off x="7475538" y="3632200"/>
              <a:ext cx="79375" cy="87313"/>
            </a:xfrm>
            <a:custGeom>
              <a:avLst/>
              <a:gdLst>
                <a:gd name="T0" fmla="*/ 11 w 21"/>
                <a:gd name="T1" fmla="*/ 17 h 23"/>
                <a:gd name="T2" fmla="*/ 10 w 21"/>
                <a:gd name="T3" fmla="*/ 17 h 23"/>
                <a:gd name="T4" fmla="*/ 5 w 21"/>
                <a:gd name="T5" fmla="*/ 11 h 23"/>
                <a:gd name="T6" fmla="*/ 10 w 21"/>
                <a:gd name="T7" fmla="*/ 5 h 23"/>
                <a:gd name="T8" fmla="*/ 10 w 21"/>
                <a:gd name="T9" fmla="*/ 5 h 23"/>
                <a:gd name="T10" fmla="*/ 16 w 21"/>
                <a:gd name="T11" fmla="*/ 12 h 23"/>
                <a:gd name="T12" fmla="*/ 11 w 21"/>
                <a:gd name="T13" fmla="*/ 17 h 23"/>
                <a:gd name="T14" fmla="*/ 10 w 21"/>
                <a:gd name="T15" fmla="*/ 0 h 23"/>
                <a:gd name="T16" fmla="*/ 0 w 21"/>
                <a:gd name="T17" fmla="*/ 11 h 23"/>
                <a:gd name="T18" fmla="*/ 10 w 21"/>
                <a:gd name="T19" fmla="*/ 23 h 23"/>
                <a:gd name="T20" fmla="*/ 11 w 21"/>
                <a:gd name="T21" fmla="*/ 23 h 23"/>
                <a:gd name="T22" fmla="*/ 21 w 21"/>
                <a:gd name="T23" fmla="*/ 12 h 23"/>
                <a:gd name="T24" fmla="*/ 10 w 21"/>
                <a:gd name="T25" fmla="*/ 0 h 23"/>
                <a:gd name="T26" fmla="*/ 10 w 21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3">
                  <a:moveTo>
                    <a:pt x="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7" y="17"/>
                    <a:pt x="5" y="14"/>
                    <a:pt x="5" y="11"/>
                  </a:cubicBezTo>
                  <a:cubicBezTo>
                    <a:pt x="5" y="8"/>
                    <a:pt x="7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6"/>
                    <a:pt x="16" y="8"/>
                    <a:pt x="16" y="12"/>
                  </a:cubicBezTo>
                  <a:cubicBezTo>
                    <a:pt x="16" y="15"/>
                    <a:pt x="13" y="17"/>
                    <a:pt x="11" y="17"/>
                  </a:cubicBezTo>
                  <a:moveTo>
                    <a:pt x="10" y="0"/>
                  </a:move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4" y="22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6" y="23"/>
                    <a:pt x="21" y="18"/>
                    <a:pt x="21" y="12"/>
                  </a:cubicBezTo>
                  <a:cubicBezTo>
                    <a:pt x="21" y="6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9"/>
            <p:cNvSpPr>
              <a:spLocks noEditPoints="1"/>
            </p:cNvSpPr>
            <p:nvPr/>
          </p:nvSpPr>
          <p:spPr bwMode="auto">
            <a:xfrm>
              <a:off x="7362826" y="3252788"/>
              <a:ext cx="563563" cy="338138"/>
            </a:xfrm>
            <a:custGeom>
              <a:avLst/>
              <a:gdLst>
                <a:gd name="T0" fmla="*/ 94 w 150"/>
                <a:gd name="T1" fmla="*/ 80 h 90"/>
                <a:gd name="T2" fmla="*/ 109 w 150"/>
                <a:gd name="T3" fmla="*/ 65 h 90"/>
                <a:gd name="T4" fmla="*/ 89 w 150"/>
                <a:gd name="T5" fmla="*/ 80 h 90"/>
                <a:gd name="T6" fmla="*/ 67 w 150"/>
                <a:gd name="T7" fmla="*/ 62 h 90"/>
                <a:gd name="T8" fmla="*/ 89 w 150"/>
                <a:gd name="T9" fmla="*/ 80 h 90"/>
                <a:gd name="T10" fmla="*/ 40 w 150"/>
                <a:gd name="T11" fmla="*/ 76 h 90"/>
                <a:gd name="T12" fmla="*/ 63 w 150"/>
                <a:gd name="T13" fmla="*/ 62 h 90"/>
                <a:gd name="T14" fmla="*/ 35 w 150"/>
                <a:gd name="T15" fmla="*/ 76 h 90"/>
                <a:gd name="T16" fmla="*/ 29 w 150"/>
                <a:gd name="T17" fmla="*/ 59 h 90"/>
                <a:gd name="T18" fmla="*/ 35 w 150"/>
                <a:gd name="T19" fmla="*/ 76 h 90"/>
                <a:gd name="T20" fmla="*/ 94 w 150"/>
                <a:gd name="T21" fmla="*/ 59 h 90"/>
                <a:gd name="T22" fmla="*/ 112 w 150"/>
                <a:gd name="T23" fmla="*/ 42 h 90"/>
                <a:gd name="T24" fmla="*/ 89 w 150"/>
                <a:gd name="T25" fmla="*/ 59 h 90"/>
                <a:gd name="T26" fmla="*/ 67 w 150"/>
                <a:gd name="T27" fmla="*/ 38 h 90"/>
                <a:gd name="T28" fmla="*/ 89 w 150"/>
                <a:gd name="T29" fmla="*/ 59 h 90"/>
                <a:gd name="T30" fmla="*/ 40 w 150"/>
                <a:gd name="T31" fmla="*/ 55 h 90"/>
                <a:gd name="T32" fmla="*/ 63 w 150"/>
                <a:gd name="T33" fmla="*/ 37 h 90"/>
                <a:gd name="T34" fmla="*/ 35 w 150"/>
                <a:gd name="T35" fmla="*/ 55 h 90"/>
                <a:gd name="T36" fmla="*/ 19 w 150"/>
                <a:gd name="T37" fmla="*/ 34 h 90"/>
                <a:gd name="T38" fmla="*/ 35 w 150"/>
                <a:gd name="T39" fmla="*/ 55 h 90"/>
                <a:gd name="T40" fmla="*/ 94 w 150"/>
                <a:gd name="T41" fmla="*/ 35 h 90"/>
                <a:gd name="T42" fmla="*/ 115 w 150"/>
                <a:gd name="T43" fmla="*/ 22 h 90"/>
                <a:gd name="T44" fmla="*/ 89 w 150"/>
                <a:gd name="T45" fmla="*/ 35 h 90"/>
                <a:gd name="T46" fmla="*/ 67 w 150"/>
                <a:gd name="T47" fmla="*/ 17 h 90"/>
                <a:gd name="T48" fmla="*/ 89 w 150"/>
                <a:gd name="T49" fmla="*/ 35 h 90"/>
                <a:gd name="T50" fmla="*/ 40 w 150"/>
                <a:gd name="T51" fmla="*/ 31 h 90"/>
                <a:gd name="T52" fmla="*/ 63 w 150"/>
                <a:gd name="T53" fmla="*/ 17 h 90"/>
                <a:gd name="T54" fmla="*/ 35 w 150"/>
                <a:gd name="T55" fmla="*/ 30 h 90"/>
                <a:gd name="T56" fmla="*/ 11 w 150"/>
                <a:gd name="T57" fmla="*/ 12 h 90"/>
                <a:gd name="T58" fmla="*/ 35 w 150"/>
                <a:gd name="T59" fmla="*/ 30 h 90"/>
                <a:gd name="T60" fmla="*/ 142 w 150"/>
                <a:gd name="T61" fmla="*/ 0 h 90"/>
                <a:gd name="T62" fmla="*/ 142 w 150"/>
                <a:gd name="T63" fmla="*/ 0 h 90"/>
                <a:gd name="T64" fmla="*/ 122 w 150"/>
                <a:gd name="T65" fmla="*/ 14 h 90"/>
                <a:gd name="T66" fmla="*/ 5 w 150"/>
                <a:gd name="T67" fmla="*/ 3 h 90"/>
                <a:gd name="T68" fmla="*/ 1 w 150"/>
                <a:gd name="T69" fmla="*/ 4 h 90"/>
                <a:gd name="T70" fmla="*/ 28 w 150"/>
                <a:gd name="T71" fmla="*/ 82 h 90"/>
                <a:gd name="T72" fmla="*/ 110 w 150"/>
                <a:gd name="T73" fmla="*/ 90 h 90"/>
                <a:gd name="T74" fmla="*/ 114 w 150"/>
                <a:gd name="T75" fmla="*/ 86 h 90"/>
                <a:gd name="T76" fmla="*/ 123 w 150"/>
                <a:gd name="T77" fmla="*/ 16 h 90"/>
                <a:gd name="T78" fmla="*/ 139 w 150"/>
                <a:gd name="T79" fmla="*/ 5 h 90"/>
                <a:gd name="T80" fmla="*/ 145 w 150"/>
                <a:gd name="T81" fmla="*/ 11 h 90"/>
                <a:gd name="T82" fmla="*/ 144 w 150"/>
                <a:gd name="T8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0" h="90">
                  <a:moveTo>
                    <a:pt x="107" y="81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7" y="81"/>
                    <a:pt x="107" y="81"/>
                    <a:pt x="107" y="81"/>
                  </a:cubicBezTo>
                  <a:moveTo>
                    <a:pt x="89" y="80"/>
                  </a:moveTo>
                  <a:cubicBezTo>
                    <a:pt x="67" y="78"/>
                    <a:pt x="67" y="78"/>
                    <a:pt x="67" y="7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80"/>
                    <a:pt x="89" y="80"/>
                    <a:pt x="89" y="80"/>
                  </a:cubicBezTo>
                  <a:moveTo>
                    <a:pt x="63" y="78"/>
                  </a:moveTo>
                  <a:cubicBezTo>
                    <a:pt x="40" y="76"/>
                    <a:pt x="40" y="76"/>
                    <a:pt x="40" y="76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78"/>
                    <a:pt x="63" y="78"/>
                    <a:pt x="63" y="78"/>
                  </a:cubicBezTo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76"/>
                    <a:pt x="35" y="76"/>
                    <a:pt x="35" y="76"/>
                  </a:cubicBezTo>
                  <a:moveTo>
                    <a:pt x="110" y="61"/>
                  </a:moveTo>
                  <a:cubicBezTo>
                    <a:pt x="94" y="59"/>
                    <a:pt x="94" y="59"/>
                    <a:pt x="94" y="59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0" y="61"/>
                    <a:pt x="110" y="61"/>
                    <a:pt x="110" y="61"/>
                  </a:cubicBezTo>
                  <a:moveTo>
                    <a:pt x="89" y="59"/>
                  </a:moveTo>
                  <a:cubicBezTo>
                    <a:pt x="67" y="57"/>
                    <a:pt x="67" y="57"/>
                    <a:pt x="67" y="57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63" y="57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35" y="55"/>
                  </a:moveTo>
                  <a:cubicBezTo>
                    <a:pt x="27" y="54"/>
                    <a:pt x="27" y="54"/>
                    <a:pt x="27" y="5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55"/>
                    <a:pt x="35" y="55"/>
                    <a:pt x="35" y="55"/>
                  </a:cubicBezTo>
                  <a:moveTo>
                    <a:pt x="113" y="37"/>
                  </a:moveTo>
                  <a:cubicBezTo>
                    <a:pt x="94" y="35"/>
                    <a:pt x="94" y="35"/>
                    <a:pt x="94" y="35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3" y="37"/>
                    <a:pt x="113" y="37"/>
                    <a:pt x="113" y="37"/>
                  </a:cubicBezTo>
                  <a:moveTo>
                    <a:pt x="89" y="35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35"/>
                    <a:pt x="89" y="35"/>
                    <a:pt x="89" y="35"/>
                  </a:cubicBezTo>
                  <a:moveTo>
                    <a:pt x="63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35" y="30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30"/>
                    <a:pt x="35" y="30"/>
                    <a:pt x="35" y="30"/>
                  </a:cubicBezTo>
                  <a:moveTo>
                    <a:pt x="144" y="0"/>
                  </a:moveTo>
                  <a:cubicBezTo>
                    <a:pt x="144" y="0"/>
                    <a:pt x="143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1" y="14"/>
                    <a:pt x="121" y="14"/>
                    <a:pt x="120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0" y="6"/>
                    <a:pt x="0" y="7"/>
                    <a:pt x="1" y="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9" y="84"/>
                    <a:pt x="31" y="85"/>
                    <a:pt x="32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2" y="90"/>
                    <a:pt x="113" y="88"/>
                    <a:pt x="114" y="86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4" y="18"/>
                    <a:pt x="124" y="17"/>
                    <a:pt x="123" y="16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0" y="8"/>
                    <a:pt x="142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8" y="11"/>
                    <a:pt x="150" y="9"/>
                    <a:pt x="150" y="6"/>
                  </a:cubicBezTo>
                  <a:cubicBezTo>
                    <a:pt x="150" y="3"/>
                    <a:pt x="147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0"/>
            <p:cNvSpPr>
              <a:spLocks noEditPoints="1"/>
            </p:cNvSpPr>
            <p:nvPr/>
          </p:nvSpPr>
          <p:spPr bwMode="auto">
            <a:xfrm>
              <a:off x="7685088" y="3609975"/>
              <a:ext cx="106363" cy="120650"/>
            </a:xfrm>
            <a:custGeom>
              <a:avLst/>
              <a:gdLst>
                <a:gd name="T0" fmla="*/ 14 w 28"/>
                <a:gd name="T1" fmla="*/ 25 h 32"/>
                <a:gd name="T2" fmla="*/ 14 w 28"/>
                <a:gd name="T3" fmla="*/ 25 h 32"/>
                <a:gd name="T4" fmla="*/ 6 w 28"/>
                <a:gd name="T5" fmla="*/ 15 h 32"/>
                <a:gd name="T6" fmla="*/ 14 w 28"/>
                <a:gd name="T7" fmla="*/ 7 h 32"/>
                <a:gd name="T8" fmla="*/ 14 w 28"/>
                <a:gd name="T9" fmla="*/ 7 h 32"/>
                <a:gd name="T10" fmla="*/ 22 w 28"/>
                <a:gd name="T11" fmla="*/ 16 h 32"/>
                <a:gd name="T12" fmla="*/ 14 w 28"/>
                <a:gd name="T13" fmla="*/ 25 h 32"/>
                <a:gd name="T14" fmla="*/ 13 w 28"/>
                <a:gd name="T15" fmla="*/ 0 h 32"/>
                <a:gd name="T16" fmla="*/ 0 w 28"/>
                <a:gd name="T17" fmla="*/ 15 h 32"/>
                <a:gd name="T18" fmla="*/ 14 w 28"/>
                <a:gd name="T19" fmla="*/ 32 h 32"/>
                <a:gd name="T20" fmla="*/ 15 w 28"/>
                <a:gd name="T21" fmla="*/ 32 h 32"/>
                <a:gd name="T22" fmla="*/ 28 w 28"/>
                <a:gd name="T23" fmla="*/ 17 h 32"/>
                <a:gd name="T24" fmla="*/ 14 w 28"/>
                <a:gd name="T25" fmla="*/ 0 h 32"/>
                <a:gd name="T26" fmla="*/ 13 w 28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2"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9" y="25"/>
                    <a:pt x="6" y="21"/>
                    <a:pt x="6" y="15"/>
                  </a:cubicBezTo>
                  <a:cubicBezTo>
                    <a:pt x="6" y="10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7"/>
                    <a:pt x="22" y="11"/>
                    <a:pt x="22" y="16"/>
                  </a:cubicBezTo>
                  <a:cubicBezTo>
                    <a:pt x="22" y="21"/>
                    <a:pt x="19" y="25"/>
                    <a:pt x="14" y="25"/>
                  </a:cubicBezTo>
                  <a:moveTo>
                    <a:pt x="13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4"/>
                    <a:pt x="6" y="31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22" y="32"/>
                    <a:pt x="28" y="25"/>
                    <a:pt x="28" y="17"/>
                  </a:cubicBezTo>
                  <a:cubicBezTo>
                    <a:pt x="28" y="8"/>
                    <a:pt x="22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1"/>
            <p:cNvSpPr>
              <a:spLocks noEditPoints="1"/>
            </p:cNvSpPr>
            <p:nvPr/>
          </p:nvSpPr>
          <p:spPr bwMode="auto">
            <a:xfrm>
              <a:off x="6461126" y="2695575"/>
              <a:ext cx="630238" cy="658813"/>
            </a:xfrm>
            <a:custGeom>
              <a:avLst/>
              <a:gdLst>
                <a:gd name="T0" fmla="*/ 73 w 168"/>
                <a:gd name="T1" fmla="*/ 121 h 175"/>
                <a:gd name="T2" fmla="*/ 59 w 168"/>
                <a:gd name="T3" fmla="*/ 99 h 175"/>
                <a:gd name="T4" fmla="*/ 83 w 168"/>
                <a:gd name="T5" fmla="*/ 50 h 175"/>
                <a:gd name="T6" fmla="*/ 95 w 168"/>
                <a:gd name="T7" fmla="*/ 56 h 175"/>
                <a:gd name="T8" fmla="*/ 94 w 168"/>
                <a:gd name="T9" fmla="*/ 99 h 175"/>
                <a:gd name="T10" fmla="*/ 75 w 168"/>
                <a:gd name="T11" fmla="*/ 122 h 175"/>
                <a:gd name="T12" fmla="*/ 25 w 168"/>
                <a:gd name="T13" fmla="*/ 18 h 175"/>
                <a:gd name="T14" fmla="*/ 27 w 168"/>
                <a:gd name="T15" fmla="*/ 146 h 175"/>
                <a:gd name="T16" fmla="*/ 100 w 168"/>
                <a:gd name="T17" fmla="*/ 175 h 175"/>
                <a:gd name="T18" fmla="*/ 168 w 168"/>
                <a:gd name="T19" fmla="*/ 148 h 175"/>
                <a:gd name="T20" fmla="*/ 166 w 168"/>
                <a:gd name="T21" fmla="*/ 146 h 175"/>
                <a:gd name="T22" fmla="*/ 144 w 168"/>
                <a:gd name="T23" fmla="*/ 144 h 175"/>
                <a:gd name="T24" fmla="*/ 99 w 168"/>
                <a:gd name="T25" fmla="*/ 158 h 175"/>
                <a:gd name="T26" fmla="*/ 41 w 168"/>
                <a:gd name="T27" fmla="*/ 134 h 175"/>
                <a:gd name="T28" fmla="*/ 41 w 168"/>
                <a:gd name="T29" fmla="*/ 32 h 175"/>
                <a:gd name="T30" fmla="*/ 93 w 168"/>
                <a:gd name="T31" fmla="*/ 19 h 175"/>
                <a:gd name="T32" fmla="*/ 150 w 168"/>
                <a:gd name="T33" fmla="*/ 81 h 175"/>
                <a:gd name="T34" fmla="*/ 132 w 168"/>
                <a:gd name="T35" fmla="*/ 120 h 175"/>
                <a:gd name="T36" fmla="*/ 119 w 168"/>
                <a:gd name="T37" fmla="*/ 124 h 175"/>
                <a:gd name="T38" fmla="*/ 117 w 168"/>
                <a:gd name="T39" fmla="*/ 118 h 175"/>
                <a:gd name="T40" fmla="*/ 131 w 168"/>
                <a:gd name="T41" fmla="*/ 41 h 175"/>
                <a:gd name="T42" fmla="*/ 108 w 168"/>
                <a:gd name="T43" fmla="*/ 38 h 175"/>
                <a:gd name="T44" fmla="*/ 107 w 168"/>
                <a:gd name="T45" fmla="*/ 39 h 175"/>
                <a:gd name="T46" fmla="*/ 97 w 168"/>
                <a:gd name="T47" fmla="*/ 37 h 175"/>
                <a:gd name="T48" fmla="*/ 77 w 168"/>
                <a:gd name="T49" fmla="*/ 31 h 175"/>
                <a:gd name="T50" fmla="*/ 32 w 168"/>
                <a:gd name="T51" fmla="*/ 91 h 175"/>
                <a:gd name="T52" fmla="*/ 71 w 168"/>
                <a:gd name="T53" fmla="*/ 139 h 175"/>
                <a:gd name="T54" fmla="*/ 84 w 168"/>
                <a:gd name="T55" fmla="*/ 137 h 175"/>
                <a:gd name="T56" fmla="*/ 113 w 168"/>
                <a:gd name="T57" fmla="*/ 143 h 175"/>
                <a:gd name="T58" fmla="*/ 150 w 168"/>
                <a:gd name="T59" fmla="*/ 129 h 175"/>
                <a:gd name="T60" fmla="*/ 158 w 168"/>
                <a:gd name="T61" fmla="*/ 44 h 175"/>
                <a:gd name="T62" fmla="*/ 92 w 168"/>
                <a:gd name="T63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175">
                  <a:moveTo>
                    <a:pt x="75" y="122"/>
                  </a:moveTo>
                  <a:cubicBezTo>
                    <a:pt x="75" y="122"/>
                    <a:pt x="74" y="122"/>
                    <a:pt x="73" y="121"/>
                  </a:cubicBezTo>
                  <a:cubicBezTo>
                    <a:pt x="69" y="121"/>
                    <a:pt x="66" y="119"/>
                    <a:pt x="63" y="115"/>
                  </a:cubicBezTo>
                  <a:cubicBezTo>
                    <a:pt x="60" y="110"/>
                    <a:pt x="59" y="105"/>
                    <a:pt x="59" y="99"/>
                  </a:cubicBezTo>
                  <a:cubicBezTo>
                    <a:pt x="59" y="86"/>
                    <a:pt x="61" y="74"/>
                    <a:pt x="66" y="64"/>
                  </a:cubicBezTo>
                  <a:cubicBezTo>
                    <a:pt x="70" y="55"/>
                    <a:pt x="76" y="50"/>
                    <a:pt x="83" y="50"/>
                  </a:cubicBezTo>
                  <a:cubicBezTo>
                    <a:pt x="84" y="50"/>
                    <a:pt x="84" y="50"/>
                    <a:pt x="85" y="50"/>
                  </a:cubicBezTo>
                  <a:cubicBezTo>
                    <a:pt x="89" y="51"/>
                    <a:pt x="93" y="53"/>
                    <a:pt x="95" y="56"/>
                  </a:cubicBezTo>
                  <a:cubicBezTo>
                    <a:pt x="98" y="60"/>
                    <a:pt x="99" y="65"/>
                    <a:pt x="99" y="70"/>
                  </a:cubicBezTo>
                  <a:cubicBezTo>
                    <a:pt x="99" y="79"/>
                    <a:pt x="97" y="89"/>
                    <a:pt x="94" y="99"/>
                  </a:cubicBezTo>
                  <a:cubicBezTo>
                    <a:pt x="91" y="109"/>
                    <a:pt x="88" y="115"/>
                    <a:pt x="85" y="118"/>
                  </a:cubicBezTo>
                  <a:cubicBezTo>
                    <a:pt x="82" y="120"/>
                    <a:pt x="79" y="122"/>
                    <a:pt x="75" y="122"/>
                  </a:cubicBezTo>
                  <a:moveTo>
                    <a:pt x="75" y="0"/>
                  </a:moveTo>
                  <a:cubicBezTo>
                    <a:pt x="55" y="0"/>
                    <a:pt x="38" y="6"/>
                    <a:pt x="25" y="18"/>
                  </a:cubicBezTo>
                  <a:cubicBezTo>
                    <a:pt x="9" y="34"/>
                    <a:pt x="0" y="55"/>
                    <a:pt x="0" y="81"/>
                  </a:cubicBezTo>
                  <a:cubicBezTo>
                    <a:pt x="0" y="107"/>
                    <a:pt x="9" y="129"/>
                    <a:pt x="27" y="146"/>
                  </a:cubicBezTo>
                  <a:cubicBezTo>
                    <a:pt x="45" y="163"/>
                    <a:pt x="66" y="173"/>
                    <a:pt x="91" y="175"/>
                  </a:cubicBezTo>
                  <a:cubicBezTo>
                    <a:pt x="94" y="175"/>
                    <a:pt x="97" y="175"/>
                    <a:pt x="100" y="175"/>
                  </a:cubicBezTo>
                  <a:cubicBezTo>
                    <a:pt x="112" y="175"/>
                    <a:pt x="123" y="174"/>
                    <a:pt x="134" y="170"/>
                  </a:cubicBezTo>
                  <a:cubicBezTo>
                    <a:pt x="147" y="166"/>
                    <a:pt x="159" y="158"/>
                    <a:pt x="168" y="148"/>
                  </a:cubicBezTo>
                  <a:cubicBezTo>
                    <a:pt x="168" y="148"/>
                    <a:pt x="168" y="147"/>
                    <a:pt x="168" y="147"/>
                  </a:cubicBezTo>
                  <a:cubicBezTo>
                    <a:pt x="168" y="146"/>
                    <a:pt x="167" y="146"/>
                    <a:pt x="166" y="146"/>
                  </a:cubicBezTo>
                  <a:cubicBezTo>
                    <a:pt x="145" y="144"/>
                    <a:pt x="145" y="144"/>
                    <a:pt x="145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36" y="149"/>
                    <a:pt x="128" y="153"/>
                    <a:pt x="119" y="155"/>
                  </a:cubicBezTo>
                  <a:cubicBezTo>
                    <a:pt x="113" y="157"/>
                    <a:pt x="106" y="158"/>
                    <a:pt x="99" y="158"/>
                  </a:cubicBezTo>
                  <a:cubicBezTo>
                    <a:pt x="97" y="158"/>
                    <a:pt x="94" y="157"/>
                    <a:pt x="91" y="157"/>
                  </a:cubicBezTo>
                  <a:cubicBezTo>
                    <a:pt x="71" y="155"/>
                    <a:pt x="54" y="148"/>
                    <a:pt x="41" y="134"/>
                  </a:cubicBezTo>
                  <a:cubicBezTo>
                    <a:pt x="27" y="121"/>
                    <a:pt x="21" y="103"/>
                    <a:pt x="21" y="82"/>
                  </a:cubicBezTo>
                  <a:cubicBezTo>
                    <a:pt x="21" y="60"/>
                    <a:pt x="28" y="43"/>
                    <a:pt x="41" y="32"/>
                  </a:cubicBezTo>
                  <a:cubicBezTo>
                    <a:pt x="52" y="23"/>
                    <a:pt x="65" y="18"/>
                    <a:pt x="81" y="18"/>
                  </a:cubicBezTo>
                  <a:cubicBezTo>
                    <a:pt x="85" y="18"/>
                    <a:pt x="89" y="19"/>
                    <a:pt x="93" y="19"/>
                  </a:cubicBezTo>
                  <a:cubicBezTo>
                    <a:pt x="110" y="22"/>
                    <a:pt x="124" y="29"/>
                    <a:pt x="135" y="40"/>
                  </a:cubicBezTo>
                  <a:cubicBezTo>
                    <a:pt x="145" y="51"/>
                    <a:pt x="150" y="65"/>
                    <a:pt x="150" y="81"/>
                  </a:cubicBezTo>
                  <a:cubicBezTo>
                    <a:pt x="150" y="90"/>
                    <a:pt x="148" y="98"/>
                    <a:pt x="145" y="105"/>
                  </a:cubicBezTo>
                  <a:cubicBezTo>
                    <a:pt x="141" y="112"/>
                    <a:pt x="137" y="117"/>
                    <a:pt x="132" y="120"/>
                  </a:cubicBezTo>
                  <a:cubicBezTo>
                    <a:pt x="128" y="122"/>
                    <a:pt x="124" y="124"/>
                    <a:pt x="121" y="124"/>
                  </a:cubicBezTo>
                  <a:cubicBezTo>
                    <a:pt x="120" y="124"/>
                    <a:pt x="120" y="124"/>
                    <a:pt x="119" y="124"/>
                  </a:cubicBezTo>
                  <a:cubicBezTo>
                    <a:pt x="117" y="123"/>
                    <a:pt x="117" y="123"/>
                    <a:pt x="117" y="121"/>
                  </a:cubicBezTo>
                  <a:cubicBezTo>
                    <a:pt x="117" y="121"/>
                    <a:pt x="117" y="120"/>
                    <a:pt x="117" y="118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1"/>
                    <a:pt x="131" y="41"/>
                  </a:cubicBezTo>
                  <a:cubicBezTo>
                    <a:pt x="130" y="41"/>
                    <a:pt x="130" y="40"/>
                    <a:pt x="129" y="40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3" y="42"/>
                    <a:pt x="100" y="39"/>
                    <a:pt x="97" y="37"/>
                  </a:cubicBezTo>
                  <a:cubicBezTo>
                    <a:pt x="92" y="34"/>
                    <a:pt x="87" y="32"/>
                    <a:pt x="82" y="31"/>
                  </a:cubicBezTo>
                  <a:cubicBezTo>
                    <a:pt x="80" y="31"/>
                    <a:pt x="78" y="31"/>
                    <a:pt x="77" y="31"/>
                  </a:cubicBezTo>
                  <a:cubicBezTo>
                    <a:pt x="65" y="31"/>
                    <a:pt x="55" y="36"/>
                    <a:pt x="47" y="47"/>
                  </a:cubicBezTo>
                  <a:cubicBezTo>
                    <a:pt x="37" y="59"/>
                    <a:pt x="32" y="74"/>
                    <a:pt x="32" y="91"/>
                  </a:cubicBezTo>
                  <a:cubicBezTo>
                    <a:pt x="32" y="104"/>
                    <a:pt x="36" y="115"/>
                    <a:pt x="43" y="124"/>
                  </a:cubicBezTo>
                  <a:cubicBezTo>
                    <a:pt x="50" y="133"/>
                    <a:pt x="59" y="138"/>
                    <a:pt x="71" y="139"/>
                  </a:cubicBezTo>
                  <a:cubicBezTo>
                    <a:pt x="72" y="139"/>
                    <a:pt x="73" y="139"/>
                    <a:pt x="75" y="139"/>
                  </a:cubicBezTo>
                  <a:cubicBezTo>
                    <a:pt x="78" y="139"/>
                    <a:pt x="81" y="138"/>
                    <a:pt x="84" y="137"/>
                  </a:cubicBezTo>
                  <a:cubicBezTo>
                    <a:pt x="88" y="136"/>
                    <a:pt x="91" y="134"/>
                    <a:pt x="96" y="131"/>
                  </a:cubicBezTo>
                  <a:cubicBezTo>
                    <a:pt x="98" y="138"/>
                    <a:pt x="104" y="142"/>
                    <a:pt x="113" y="143"/>
                  </a:cubicBezTo>
                  <a:cubicBezTo>
                    <a:pt x="114" y="143"/>
                    <a:pt x="116" y="143"/>
                    <a:pt x="117" y="143"/>
                  </a:cubicBezTo>
                  <a:cubicBezTo>
                    <a:pt x="128" y="143"/>
                    <a:pt x="139" y="138"/>
                    <a:pt x="150" y="129"/>
                  </a:cubicBezTo>
                  <a:cubicBezTo>
                    <a:pt x="162" y="118"/>
                    <a:pt x="168" y="103"/>
                    <a:pt x="168" y="83"/>
                  </a:cubicBezTo>
                  <a:cubicBezTo>
                    <a:pt x="168" y="68"/>
                    <a:pt x="165" y="55"/>
                    <a:pt x="158" y="44"/>
                  </a:cubicBezTo>
                  <a:cubicBezTo>
                    <a:pt x="151" y="32"/>
                    <a:pt x="143" y="23"/>
                    <a:pt x="133" y="16"/>
                  </a:cubicBezTo>
                  <a:cubicBezTo>
                    <a:pt x="122" y="9"/>
                    <a:pt x="109" y="4"/>
                    <a:pt x="92" y="1"/>
                  </a:cubicBezTo>
                  <a:cubicBezTo>
                    <a:pt x="86" y="1"/>
                    <a:pt x="81" y="0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2"/>
            <p:cNvSpPr>
              <a:spLocks/>
            </p:cNvSpPr>
            <p:nvPr/>
          </p:nvSpPr>
          <p:spPr bwMode="auto">
            <a:xfrm>
              <a:off x="7937501" y="4357688"/>
              <a:ext cx="574675" cy="771525"/>
            </a:xfrm>
            <a:custGeom>
              <a:avLst/>
              <a:gdLst>
                <a:gd name="T0" fmla="*/ 153 w 153"/>
                <a:gd name="T1" fmla="*/ 0 h 205"/>
                <a:gd name="T2" fmla="*/ 56 w 153"/>
                <a:gd name="T3" fmla="*/ 40 h 205"/>
                <a:gd name="T4" fmla="*/ 56 w 153"/>
                <a:gd name="T5" fmla="*/ 161 h 205"/>
                <a:gd name="T6" fmla="*/ 41 w 153"/>
                <a:gd name="T7" fmla="*/ 157 h 205"/>
                <a:gd name="T8" fmla="*/ 39 w 153"/>
                <a:gd name="T9" fmla="*/ 157 h 205"/>
                <a:gd name="T10" fmla="*/ 16 w 153"/>
                <a:gd name="T11" fmla="*/ 162 h 205"/>
                <a:gd name="T12" fmla="*/ 0 w 153"/>
                <a:gd name="T13" fmla="*/ 183 h 205"/>
                <a:gd name="T14" fmla="*/ 11 w 153"/>
                <a:gd name="T15" fmla="*/ 200 h 205"/>
                <a:gd name="T16" fmla="*/ 29 w 153"/>
                <a:gd name="T17" fmla="*/ 205 h 205"/>
                <a:gd name="T18" fmla="*/ 30 w 153"/>
                <a:gd name="T19" fmla="*/ 205 h 205"/>
                <a:gd name="T20" fmla="*/ 54 w 153"/>
                <a:gd name="T21" fmla="*/ 197 h 205"/>
                <a:gd name="T22" fmla="*/ 68 w 153"/>
                <a:gd name="T23" fmla="*/ 174 h 205"/>
                <a:gd name="T24" fmla="*/ 68 w 153"/>
                <a:gd name="T25" fmla="*/ 81 h 205"/>
                <a:gd name="T26" fmla="*/ 142 w 153"/>
                <a:gd name="T27" fmla="*/ 49 h 205"/>
                <a:gd name="T28" fmla="*/ 142 w 153"/>
                <a:gd name="T29" fmla="*/ 114 h 205"/>
                <a:gd name="T30" fmla="*/ 127 w 153"/>
                <a:gd name="T31" fmla="*/ 110 h 205"/>
                <a:gd name="T32" fmla="*/ 124 w 153"/>
                <a:gd name="T33" fmla="*/ 110 h 205"/>
                <a:gd name="T34" fmla="*/ 104 w 153"/>
                <a:gd name="T35" fmla="*/ 114 h 205"/>
                <a:gd name="T36" fmla="*/ 89 w 153"/>
                <a:gd name="T37" fmla="*/ 134 h 205"/>
                <a:gd name="T38" fmla="*/ 99 w 153"/>
                <a:gd name="T39" fmla="*/ 151 h 205"/>
                <a:gd name="T40" fmla="*/ 116 w 153"/>
                <a:gd name="T41" fmla="*/ 156 h 205"/>
                <a:gd name="T42" fmla="*/ 118 w 153"/>
                <a:gd name="T43" fmla="*/ 156 h 205"/>
                <a:gd name="T44" fmla="*/ 140 w 153"/>
                <a:gd name="T45" fmla="*/ 149 h 205"/>
                <a:gd name="T46" fmla="*/ 153 w 153"/>
                <a:gd name="T47" fmla="*/ 127 h 205"/>
                <a:gd name="T48" fmla="*/ 153 w 153"/>
                <a:gd name="T4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205">
                  <a:moveTo>
                    <a:pt x="153" y="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2" y="158"/>
                    <a:pt x="47" y="157"/>
                    <a:pt x="41" y="157"/>
                  </a:cubicBezTo>
                  <a:cubicBezTo>
                    <a:pt x="40" y="157"/>
                    <a:pt x="39" y="157"/>
                    <a:pt x="39" y="157"/>
                  </a:cubicBezTo>
                  <a:cubicBezTo>
                    <a:pt x="31" y="157"/>
                    <a:pt x="23" y="159"/>
                    <a:pt x="16" y="162"/>
                  </a:cubicBezTo>
                  <a:cubicBezTo>
                    <a:pt x="5" y="167"/>
                    <a:pt x="0" y="174"/>
                    <a:pt x="0" y="183"/>
                  </a:cubicBezTo>
                  <a:cubicBezTo>
                    <a:pt x="0" y="190"/>
                    <a:pt x="4" y="196"/>
                    <a:pt x="11" y="200"/>
                  </a:cubicBezTo>
                  <a:cubicBezTo>
                    <a:pt x="16" y="203"/>
                    <a:pt x="22" y="204"/>
                    <a:pt x="29" y="205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8" y="205"/>
                    <a:pt x="46" y="202"/>
                    <a:pt x="54" y="197"/>
                  </a:cubicBezTo>
                  <a:cubicBezTo>
                    <a:pt x="63" y="191"/>
                    <a:pt x="68" y="183"/>
                    <a:pt x="68" y="174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38" y="112"/>
                    <a:pt x="133" y="110"/>
                    <a:pt x="127" y="110"/>
                  </a:cubicBezTo>
                  <a:cubicBezTo>
                    <a:pt x="126" y="110"/>
                    <a:pt x="125" y="110"/>
                    <a:pt x="124" y="110"/>
                  </a:cubicBezTo>
                  <a:cubicBezTo>
                    <a:pt x="117" y="110"/>
                    <a:pt x="110" y="111"/>
                    <a:pt x="104" y="114"/>
                  </a:cubicBezTo>
                  <a:cubicBezTo>
                    <a:pt x="94" y="119"/>
                    <a:pt x="89" y="126"/>
                    <a:pt x="89" y="134"/>
                  </a:cubicBezTo>
                  <a:cubicBezTo>
                    <a:pt x="89" y="141"/>
                    <a:pt x="92" y="147"/>
                    <a:pt x="99" y="151"/>
                  </a:cubicBezTo>
                  <a:cubicBezTo>
                    <a:pt x="104" y="154"/>
                    <a:pt x="110" y="155"/>
                    <a:pt x="116" y="156"/>
                  </a:cubicBezTo>
                  <a:cubicBezTo>
                    <a:pt x="117" y="156"/>
                    <a:pt x="117" y="156"/>
                    <a:pt x="118" y="156"/>
                  </a:cubicBezTo>
                  <a:cubicBezTo>
                    <a:pt x="125" y="156"/>
                    <a:pt x="133" y="153"/>
                    <a:pt x="140" y="149"/>
                  </a:cubicBezTo>
                  <a:cubicBezTo>
                    <a:pt x="148" y="143"/>
                    <a:pt x="153" y="136"/>
                    <a:pt x="153" y="127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3"/>
            <p:cNvSpPr>
              <a:spLocks noEditPoints="1"/>
            </p:cNvSpPr>
            <p:nvPr/>
          </p:nvSpPr>
          <p:spPr bwMode="auto">
            <a:xfrm>
              <a:off x="8509001" y="4829175"/>
              <a:ext cx="300038" cy="374650"/>
            </a:xfrm>
            <a:custGeom>
              <a:avLst/>
              <a:gdLst>
                <a:gd name="T0" fmla="*/ 80 w 80"/>
                <a:gd name="T1" fmla="*/ 46 h 100"/>
                <a:gd name="T2" fmla="*/ 74 w 80"/>
                <a:gd name="T3" fmla="*/ 66 h 100"/>
                <a:gd name="T4" fmla="*/ 58 w 80"/>
                <a:gd name="T5" fmla="*/ 89 h 100"/>
                <a:gd name="T6" fmla="*/ 41 w 80"/>
                <a:gd name="T7" fmla="*/ 100 h 100"/>
                <a:gd name="T8" fmla="*/ 39 w 80"/>
                <a:gd name="T9" fmla="*/ 100 h 100"/>
                <a:gd name="T10" fmla="*/ 24 w 80"/>
                <a:gd name="T11" fmla="*/ 93 h 100"/>
                <a:gd name="T12" fmla="*/ 7 w 80"/>
                <a:gd name="T13" fmla="*/ 73 h 100"/>
                <a:gd name="T14" fmla="*/ 0 w 80"/>
                <a:gd name="T15" fmla="*/ 54 h 100"/>
                <a:gd name="T16" fmla="*/ 0 w 80"/>
                <a:gd name="T17" fmla="*/ 54 h 100"/>
                <a:gd name="T18" fmla="*/ 37 w 80"/>
                <a:gd name="T19" fmla="*/ 100 h 100"/>
                <a:gd name="T20" fmla="*/ 41 w 80"/>
                <a:gd name="T21" fmla="*/ 100 h 100"/>
                <a:gd name="T22" fmla="*/ 80 w 80"/>
                <a:gd name="T23" fmla="*/ 46 h 100"/>
                <a:gd name="T24" fmla="*/ 80 w 80"/>
                <a:gd name="T25" fmla="*/ 46 h 100"/>
                <a:gd name="T26" fmla="*/ 41 w 80"/>
                <a:gd name="T27" fmla="*/ 1 h 100"/>
                <a:gd name="T28" fmla="*/ 0 w 80"/>
                <a:gd name="T29" fmla="*/ 54 h 100"/>
                <a:gd name="T30" fmla="*/ 0 w 80"/>
                <a:gd name="T31" fmla="*/ 54 h 100"/>
                <a:gd name="T32" fmla="*/ 7 w 80"/>
                <a:gd name="T33" fmla="*/ 34 h 100"/>
                <a:gd name="T34" fmla="*/ 24 w 80"/>
                <a:gd name="T35" fmla="*/ 11 h 100"/>
                <a:gd name="T36" fmla="*/ 41 w 80"/>
                <a:gd name="T37" fmla="*/ 1 h 100"/>
                <a:gd name="T38" fmla="*/ 41 w 80"/>
                <a:gd name="T39" fmla="*/ 1 h 100"/>
                <a:gd name="T40" fmla="*/ 44 w 80"/>
                <a:gd name="T41" fmla="*/ 0 h 100"/>
                <a:gd name="T42" fmla="*/ 41 w 80"/>
                <a:gd name="T43" fmla="*/ 1 h 100"/>
                <a:gd name="T44" fmla="*/ 41 w 80"/>
                <a:gd name="T45" fmla="*/ 1 h 100"/>
                <a:gd name="T46" fmla="*/ 42 w 80"/>
                <a:gd name="T47" fmla="*/ 0 h 100"/>
                <a:gd name="T48" fmla="*/ 58 w 80"/>
                <a:gd name="T49" fmla="*/ 8 h 100"/>
                <a:gd name="T50" fmla="*/ 74 w 80"/>
                <a:gd name="T51" fmla="*/ 28 h 100"/>
                <a:gd name="T52" fmla="*/ 80 w 80"/>
                <a:gd name="T53" fmla="*/ 46 h 100"/>
                <a:gd name="T54" fmla="*/ 80 w 80"/>
                <a:gd name="T55" fmla="*/ 46 h 100"/>
                <a:gd name="T56" fmla="*/ 44 w 80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100">
                  <a:moveTo>
                    <a:pt x="80" y="46"/>
                  </a:moveTo>
                  <a:cubicBezTo>
                    <a:pt x="80" y="53"/>
                    <a:pt x="78" y="60"/>
                    <a:pt x="74" y="66"/>
                  </a:cubicBezTo>
                  <a:cubicBezTo>
                    <a:pt x="71" y="75"/>
                    <a:pt x="65" y="83"/>
                    <a:pt x="58" y="89"/>
                  </a:cubicBezTo>
                  <a:cubicBezTo>
                    <a:pt x="53" y="95"/>
                    <a:pt x="47" y="99"/>
                    <a:pt x="41" y="100"/>
                  </a:cubicBezTo>
                  <a:cubicBezTo>
                    <a:pt x="40" y="100"/>
                    <a:pt x="40" y="100"/>
                    <a:pt x="39" y="100"/>
                  </a:cubicBezTo>
                  <a:cubicBezTo>
                    <a:pt x="33" y="100"/>
                    <a:pt x="28" y="97"/>
                    <a:pt x="24" y="93"/>
                  </a:cubicBezTo>
                  <a:cubicBezTo>
                    <a:pt x="16" y="89"/>
                    <a:pt x="10" y="82"/>
                    <a:pt x="7" y="73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80"/>
                    <a:pt x="17" y="100"/>
                    <a:pt x="37" y="100"/>
                  </a:cubicBezTo>
                  <a:cubicBezTo>
                    <a:pt x="38" y="100"/>
                    <a:pt x="40" y="100"/>
                    <a:pt x="41" y="100"/>
                  </a:cubicBezTo>
                  <a:cubicBezTo>
                    <a:pt x="63" y="97"/>
                    <a:pt x="80" y="73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moveTo>
                    <a:pt x="41" y="1"/>
                  </a:moveTo>
                  <a:cubicBezTo>
                    <a:pt x="19" y="2"/>
                    <a:pt x="0" y="26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7"/>
                    <a:pt x="3" y="40"/>
                    <a:pt x="7" y="34"/>
                  </a:cubicBezTo>
                  <a:cubicBezTo>
                    <a:pt x="10" y="24"/>
                    <a:pt x="16" y="16"/>
                    <a:pt x="24" y="11"/>
                  </a:cubicBezTo>
                  <a:cubicBezTo>
                    <a:pt x="29" y="5"/>
                    <a:pt x="35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moveTo>
                    <a:pt x="44" y="0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8" y="0"/>
                    <a:pt x="54" y="3"/>
                    <a:pt x="58" y="8"/>
                  </a:cubicBezTo>
                  <a:cubicBezTo>
                    <a:pt x="65" y="12"/>
                    <a:pt x="71" y="19"/>
                    <a:pt x="74" y="28"/>
                  </a:cubicBezTo>
                  <a:cubicBezTo>
                    <a:pt x="78" y="33"/>
                    <a:pt x="80" y="39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20"/>
                    <a:pt x="64" y="0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4"/>
            <p:cNvSpPr>
              <a:spLocks noEditPoints="1"/>
            </p:cNvSpPr>
            <p:nvPr/>
          </p:nvSpPr>
          <p:spPr bwMode="auto">
            <a:xfrm>
              <a:off x="8509001" y="4884738"/>
              <a:ext cx="300038" cy="266700"/>
            </a:xfrm>
            <a:custGeom>
              <a:avLst/>
              <a:gdLst>
                <a:gd name="T0" fmla="*/ 33 w 80"/>
                <a:gd name="T1" fmla="*/ 69 h 71"/>
                <a:gd name="T2" fmla="*/ 36 w 80"/>
                <a:gd name="T3" fmla="*/ 71 h 71"/>
                <a:gd name="T4" fmla="*/ 40 w 80"/>
                <a:gd name="T5" fmla="*/ 67 h 71"/>
                <a:gd name="T6" fmla="*/ 32 w 80"/>
                <a:gd name="T7" fmla="*/ 67 h 71"/>
                <a:gd name="T8" fmla="*/ 42 w 80"/>
                <a:gd name="T9" fmla="*/ 67 h 71"/>
                <a:gd name="T10" fmla="*/ 49 w 80"/>
                <a:gd name="T11" fmla="*/ 69 h 71"/>
                <a:gd name="T12" fmla="*/ 50 w 80"/>
                <a:gd name="T13" fmla="*/ 65 h 71"/>
                <a:gd name="T14" fmla="*/ 21 w 80"/>
                <a:gd name="T15" fmla="*/ 68 h 71"/>
                <a:gd name="T16" fmla="*/ 29 w 80"/>
                <a:gd name="T17" fmla="*/ 66 h 71"/>
                <a:gd name="T18" fmla="*/ 63 w 80"/>
                <a:gd name="T19" fmla="*/ 58 h 71"/>
                <a:gd name="T20" fmla="*/ 52 w 80"/>
                <a:gd name="T21" fmla="*/ 68 h 71"/>
                <a:gd name="T22" fmla="*/ 63 w 80"/>
                <a:gd name="T23" fmla="*/ 58 h 71"/>
                <a:gd name="T24" fmla="*/ 0 w 80"/>
                <a:gd name="T25" fmla="*/ 39 h 71"/>
                <a:gd name="T26" fmla="*/ 7 w 80"/>
                <a:gd name="T27" fmla="*/ 58 h 71"/>
                <a:gd name="T28" fmla="*/ 14 w 80"/>
                <a:gd name="T29" fmla="*/ 60 h 71"/>
                <a:gd name="T30" fmla="*/ 0 w 80"/>
                <a:gd name="T31" fmla="*/ 39 h 71"/>
                <a:gd name="T32" fmla="*/ 76 w 80"/>
                <a:gd name="T33" fmla="*/ 40 h 71"/>
                <a:gd name="T34" fmla="*/ 65 w 80"/>
                <a:gd name="T35" fmla="*/ 60 h 71"/>
                <a:gd name="T36" fmla="*/ 80 w 80"/>
                <a:gd name="T37" fmla="*/ 31 h 71"/>
                <a:gd name="T38" fmla="*/ 80 w 80"/>
                <a:gd name="T39" fmla="*/ 31 h 71"/>
                <a:gd name="T40" fmla="*/ 7 w 80"/>
                <a:gd name="T41" fmla="*/ 19 h 71"/>
                <a:gd name="T42" fmla="*/ 5 w 80"/>
                <a:gd name="T43" fmla="*/ 31 h 71"/>
                <a:gd name="T44" fmla="*/ 16 w 80"/>
                <a:gd name="T45" fmla="*/ 9 h 71"/>
                <a:gd name="T46" fmla="*/ 68 w 80"/>
                <a:gd name="T47" fmla="*/ 11 h 71"/>
                <a:gd name="T48" fmla="*/ 80 w 80"/>
                <a:gd name="T49" fmla="*/ 31 h 71"/>
                <a:gd name="T50" fmla="*/ 65 w 80"/>
                <a:gd name="T51" fmla="*/ 5 h 71"/>
                <a:gd name="T52" fmla="*/ 21 w 80"/>
                <a:gd name="T53" fmla="*/ 6 h 71"/>
                <a:gd name="T54" fmla="*/ 29 w 80"/>
                <a:gd name="T55" fmla="*/ 6 h 71"/>
                <a:gd name="T56" fmla="*/ 52 w 80"/>
                <a:gd name="T57" fmla="*/ 0 h 71"/>
                <a:gd name="T58" fmla="*/ 63 w 80"/>
                <a:gd name="T59" fmla="*/ 8 h 71"/>
                <a:gd name="T60" fmla="*/ 52 w 80"/>
                <a:gd name="T61" fmla="*/ 0 h 71"/>
                <a:gd name="T62" fmla="*/ 33 w 80"/>
                <a:gd name="T63" fmla="*/ 1 h 71"/>
                <a:gd name="T64" fmla="*/ 32 w 80"/>
                <a:gd name="T65" fmla="*/ 5 h 71"/>
                <a:gd name="T66" fmla="*/ 40 w 80"/>
                <a:gd name="T67" fmla="*/ 0 h 71"/>
                <a:gd name="T68" fmla="*/ 42 w 80"/>
                <a:gd name="T69" fmla="*/ 0 h 71"/>
                <a:gd name="T70" fmla="*/ 45 w 80"/>
                <a:gd name="T71" fmla="*/ 3 h 71"/>
                <a:gd name="T72" fmla="*/ 49 w 80"/>
                <a:gd name="T73" fmla="*/ 1 h 71"/>
                <a:gd name="T74" fmla="*/ 45 w 80"/>
                <a:gd name="T7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71">
                  <a:moveTo>
                    <a:pt x="32" y="67"/>
                  </a:moveTo>
                  <a:cubicBezTo>
                    <a:pt x="32" y="68"/>
                    <a:pt x="33" y="68"/>
                    <a:pt x="33" y="69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4" y="71"/>
                    <a:pt x="35" y="71"/>
                    <a:pt x="36" y="71"/>
                  </a:cubicBezTo>
                  <a:cubicBezTo>
                    <a:pt x="37" y="71"/>
                    <a:pt x="38" y="71"/>
                    <a:pt x="40" y="71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8" y="67"/>
                    <a:pt x="37" y="67"/>
                    <a:pt x="36" y="67"/>
                  </a:cubicBezTo>
                  <a:cubicBezTo>
                    <a:pt x="35" y="67"/>
                    <a:pt x="34" y="67"/>
                    <a:pt x="32" y="67"/>
                  </a:cubicBezTo>
                  <a:moveTo>
                    <a:pt x="50" y="65"/>
                  </a:moveTo>
                  <a:cubicBezTo>
                    <a:pt x="47" y="66"/>
                    <a:pt x="45" y="66"/>
                    <a:pt x="42" y="67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5" y="70"/>
                    <a:pt x="47" y="69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9" y="67"/>
                    <a:pt x="49" y="66"/>
                    <a:pt x="50" y="65"/>
                  </a:cubicBezTo>
                  <a:moveTo>
                    <a:pt x="18" y="63"/>
                  </a:moveTo>
                  <a:cubicBezTo>
                    <a:pt x="19" y="65"/>
                    <a:pt x="20" y="66"/>
                    <a:pt x="21" y="68"/>
                  </a:cubicBezTo>
                  <a:cubicBezTo>
                    <a:pt x="24" y="69"/>
                    <a:pt x="27" y="70"/>
                    <a:pt x="30" y="70"/>
                  </a:cubicBezTo>
                  <a:cubicBezTo>
                    <a:pt x="30" y="69"/>
                    <a:pt x="29" y="68"/>
                    <a:pt x="29" y="66"/>
                  </a:cubicBezTo>
                  <a:cubicBezTo>
                    <a:pt x="25" y="66"/>
                    <a:pt x="21" y="64"/>
                    <a:pt x="18" y="63"/>
                  </a:cubicBezTo>
                  <a:moveTo>
                    <a:pt x="63" y="58"/>
                  </a:moveTo>
                  <a:cubicBezTo>
                    <a:pt x="60" y="60"/>
                    <a:pt x="57" y="62"/>
                    <a:pt x="53" y="64"/>
                  </a:cubicBezTo>
                  <a:cubicBezTo>
                    <a:pt x="53" y="65"/>
                    <a:pt x="52" y="66"/>
                    <a:pt x="52" y="68"/>
                  </a:cubicBezTo>
                  <a:cubicBezTo>
                    <a:pt x="55" y="67"/>
                    <a:pt x="58" y="65"/>
                    <a:pt x="61" y="63"/>
                  </a:cubicBezTo>
                  <a:cubicBezTo>
                    <a:pt x="62" y="62"/>
                    <a:pt x="63" y="60"/>
                    <a:pt x="63" y="58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7"/>
                    <a:pt x="3" y="53"/>
                    <a:pt x="7" y="58"/>
                  </a:cubicBezTo>
                  <a:cubicBezTo>
                    <a:pt x="9" y="61"/>
                    <a:pt x="12" y="64"/>
                    <a:pt x="16" y="66"/>
                  </a:cubicBezTo>
                  <a:cubicBezTo>
                    <a:pt x="15" y="64"/>
                    <a:pt x="14" y="62"/>
                    <a:pt x="14" y="60"/>
                  </a:cubicBezTo>
                  <a:cubicBezTo>
                    <a:pt x="9" y="56"/>
                    <a:pt x="6" y="52"/>
                    <a:pt x="5" y="47"/>
                  </a:cubicBezTo>
                  <a:cubicBezTo>
                    <a:pt x="2" y="45"/>
                    <a:pt x="0" y="43"/>
                    <a:pt x="0" y="39"/>
                  </a:cubicBezTo>
                  <a:moveTo>
                    <a:pt x="80" y="31"/>
                  </a:moveTo>
                  <a:cubicBezTo>
                    <a:pt x="80" y="34"/>
                    <a:pt x="79" y="37"/>
                    <a:pt x="76" y="40"/>
                  </a:cubicBezTo>
                  <a:cubicBezTo>
                    <a:pt x="75" y="45"/>
                    <a:pt x="72" y="50"/>
                    <a:pt x="68" y="54"/>
                  </a:cubicBezTo>
                  <a:cubicBezTo>
                    <a:pt x="67" y="56"/>
                    <a:pt x="66" y="58"/>
                    <a:pt x="65" y="60"/>
                  </a:cubicBezTo>
                  <a:cubicBezTo>
                    <a:pt x="69" y="57"/>
                    <a:pt x="72" y="54"/>
                    <a:pt x="74" y="51"/>
                  </a:cubicBezTo>
                  <a:cubicBezTo>
                    <a:pt x="78" y="45"/>
                    <a:pt x="80" y="38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moveTo>
                    <a:pt x="16" y="9"/>
                  </a:moveTo>
                  <a:cubicBezTo>
                    <a:pt x="12" y="12"/>
                    <a:pt x="9" y="15"/>
                    <a:pt x="7" y="19"/>
                  </a:cubicBezTo>
                  <a:cubicBezTo>
                    <a:pt x="3" y="25"/>
                    <a:pt x="0" y="32"/>
                    <a:pt x="0" y="39"/>
                  </a:cubicBezTo>
                  <a:cubicBezTo>
                    <a:pt x="0" y="36"/>
                    <a:pt x="2" y="33"/>
                    <a:pt x="5" y="31"/>
                  </a:cubicBezTo>
                  <a:cubicBezTo>
                    <a:pt x="6" y="25"/>
                    <a:pt x="9" y="20"/>
                    <a:pt x="14" y="16"/>
                  </a:cubicBezTo>
                  <a:cubicBezTo>
                    <a:pt x="14" y="14"/>
                    <a:pt x="15" y="11"/>
                    <a:pt x="16" y="9"/>
                  </a:cubicBezTo>
                  <a:moveTo>
                    <a:pt x="65" y="5"/>
                  </a:moveTo>
                  <a:cubicBezTo>
                    <a:pt x="66" y="7"/>
                    <a:pt x="67" y="9"/>
                    <a:pt x="68" y="11"/>
                  </a:cubicBezTo>
                  <a:cubicBezTo>
                    <a:pt x="72" y="14"/>
                    <a:pt x="75" y="19"/>
                    <a:pt x="76" y="24"/>
                  </a:cubicBezTo>
                  <a:cubicBezTo>
                    <a:pt x="79" y="25"/>
                    <a:pt x="80" y="28"/>
                    <a:pt x="80" y="31"/>
                  </a:cubicBezTo>
                  <a:cubicBezTo>
                    <a:pt x="80" y="24"/>
                    <a:pt x="78" y="18"/>
                    <a:pt x="74" y="13"/>
                  </a:cubicBezTo>
                  <a:cubicBezTo>
                    <a:pt x="72" y="10"/>
                    <a:pt x="69" y="7"/>
                    <a:pt x="65" y="5"/>
                  </a:cubicBezTo>
                  <a:moveTo>
                    <a:pt x="30" y="2"/>
                  </a:moveTo>
                  <a:cubicBezTo>
                    <a:pt x="27" y="3"/>
                    <a:pt x="24" y="4"/>
                    <a:pt x="21" y="6"/>
                  </a:cubicBezTo>
                  <a:cubicBezTo>
                    <a:pt x="20" y="8"/>
                    <a:pt x="19" y="10"/>
                    <a:pt x="18" y="12"/>
                  </a:cubicBezTo>
                  <a:cubicBezTo>
                    <a:pt x="21" y="10"/>
                    <a:pt x="25" y="8"/>
                    <a:pt x="29" y="6"/>
                  </a:cubicBezTo>
                  <a:cubicBezTo>
                    <a:pt x="29" y="5"/>
                    <a:pt x="30" y="3"/>
                    <a:pt x="30" y="2"/>
                  </a:cubicBezTo>
                  <a:moveTo>
                    <a:pt x="52" y="0"/>
                  </a:moveTo>
                  <a:cubicBezTo>
                    <a:pt x="52" y="1"/>
                    <a:pt x="53" y="3"/>
                    <a:pt x="53" y="4"/>
                  </a:cubicBezTo>
                  <a:cubicBezTo>
                    <a:pt x="57" y="5"/>
                    <a:pt x="60" y="6"/>
                    <a:pt x="63" y="8"/>
                  </a:cubicBezTo>
                  <a:cubicBezTo>
                    <a:pt x="63" y="6"/>
                    <a:pt x="62" y="4"/>
                    <a:pt x="61" y="3"/>
                  </a:cubicBezTo>
                  <a:cubicBezTo>
                    <a:pt x="58" y="2"/>
                    <a:pt x="55" y="1"/>
                    <a:pt x="52" y="0"/>
                  </a:cubicBezTo>
                  <a:moveTo>
                    <a:pt x="40" y="0"/>
                  </a:moveTo>
                  <a:cubicBezTo>
                    <a:pt x="37" y="0"/>
                    <a:pt x="35" y="0"/>
                    <a:pt x="33" y="1"/>
                  </a:cubicBezTo>
                  <a:cubicBezTo>
                    <a:pt x="33" y="2"/>
                    <a:pt x="33" y="2"/>
                    <a:pt x="33" y="3"/>
                  </a:cubicBezTo>
                  <a:cubicBezTo>
                    <a:pt x="33" y="3"/>
                    <a:pt x="32" y="4"/>
                    <a:pt x="32" y="5"/>
                  </a:cubicBezTo>
                  <a:cubicBezTo>
                    <a:pt x="35" y="4"/>
                    <a:pt x="37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5" y="0"/>
                  </a:moveTo>
                  <a:cubicBezTo>
                    <a:pt x="44" y="0"/>
                    <a:pt x="43" y="0"/>
                    <a:pt x="42" y="0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6" y="3"/>
                    <a:pt x="48" y="3"/>
                    <a:pt x="50" y="4"/>
                  </a:cubicBezTo>
                  <a:cubicBezTo>
                    <a:pt x="49" y="3"/>
                    <a:pt x="49" y="2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ubicBezTo>
                    <a:pt x="47" y="0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5"/>
            <p:cNvSpPr>
              <a:spLocks noEditPoints="1"/>
            </p:cNvSpPr>
            <p:nvPr/>
          </p:nvSpPr>
          <p:spPr bwMode="auto">
            <a:xfrm>
              <a:off x="8509001" y="4948238"/>
              <a:ext cx="300038" cy="136525"/>
            </a:xfrm>
            <a:custGeom>
              <a:avLst/>
              <a:gdLst>
                <a:gd name="T0" fmla="*/ 31 w 80"/>
                <a:gd name="T1" fmla="*/ 32 h 36"/>
                <a:gd name="T2" fmla="*/ 30 w 80"/>
                <a:gd name="T3" fmla="*/ 36 h 36"/>
                <a:gd name="T4" fmla="*/ 40 w 80"/>
                <a:gd name="T5" fmla="*/ 36 h 36"/>
                <a:gd name="T6" fmla="*/ 14 w 80"/>
                <a:gd name="T7" fmla="*/ 30 h 36"/>
                <a:gd name="T8" fmla="*/ 27 w 80"/>
                <a:gd name="T9" fmla="*/ 36 h 36"/>
                <a:gd name="T10" fmla="*/ 14 w 80"/>
                <a:gd name="T11" fmla="*/ 30 h 36"/>
                <a:gd name="T12" fmla="*/ 42 w 80"/>
                <a:gd name="T13" fmla="*/ 32 h 36"/>
                <a:gd name="T14" fmla="*/ 52 w 80"/>
                <a:gd name="T15" fmla="*/ 34 h 36"/>
                <a:gd name="T16" fmla="*/ 67 w 80"/>
                <a:gd name="T17" fmla="*/ 25 h 36"/>
                <a:gd name="T18" fmla="*/ 55 w 80"/>
                <a:gd name="T19" fmla="*/ 33 h 36"/>
                <a:gd name="T20" fmla="*/ 67 w 80"/>
                <a:gd name="T21" fmla="*/ 25 h 36"/>
                <a:gd name="T22" fmla="*/ 5 w 80"/>
                <a:gd name="T23" fmla="*/ 14 h 36"/>
                <a:gd name="T24" fmla="*/ 0 w 80"/>
                <a:gd name="T25" fmla="*/ 22 h 36"/>
                <a:gd name="T26" fmla="*/ 0 w 80"/>
                <a:gd name="T27" fmla="*/ 22 h 36"/>
                <a:gd name="T28" fmla="*/ 12 w 80"/>
                <a:gd name="T29" fmla="*/ 33 h 36"/>
                <a:gd name="T30" fmla="*/ 4 w 80"/>
                <a:gd name="T31" fmla="*/ 24 h 36"/>
                <a:gd name="T32" fmla="*/ 2 w 80"/>
                <a:gd name="T33" fmla="*/ 20 h 36"/>
                <a:gd name="T34" fmla="*/ 11 w 80"/>
                <a:gd name="T35" fmla="*/ 13 h 36"/>
                <a:gd name="T36" fmla="*/ 70 w 80"/>
                <a:gd name="T37" fmla="*/ 3 h 36"/>
                <a:gd name="T38" fmla="*/ 77 w 80"/>
                <a:gd name="T39" fmla="*/ 13 h 36"/>
                <a:gd name="T40" fmla="*/ 79 w 80"/>
                <a:gd name="T41" fmla="*/ 16 h 36"/>
                <a:gd name="T42" fmla="*/ 70 w 80"/>
                <a:gd name="T43" fmla="*/ 23 h 36"/>
                <a:gd name="T44" fmla="*/ 76 w 80"/>
                <a:gd name="T45" fmla="*/ 23 h 36"/>
                <a:gd name="T46" fmla="*/ 80 w 80"/>
                <a:gd name="T47" fmla="*/ 14 h 36"/>
                <a:gd name="T48" fmla="*/ 80 w 80"/>
                <a:gd name="T49" fmla="*/ 14 h 36"/>
                <a:gd name="T50" fmla="*/ 70 w 80"/>
                <a:gd name="T51" fmla="*/ 3 h 36"/>
                <a:gd name="T52" fmla="*/ 15 w 80"/>
                <a:gd name="T53" fmla="*/ 7 h 36"/>
                <a:gd name="T54" fmla="*/ 26 w 80"/>
                <a:gd name="T55" fmla="*/ 7 h 36"/>
                <a:gd name="T56" fmla="*/ 40 w 80"/>
                <a:gd name="T57" fmla="*/ 1 h 36"/>
                <a:gd name="T58" fmla="*/ 30 w 80"/>
                <a:gd name="T59" fmla="*/ 6 h 36"/>
                <a:gd name="T60" fmla="*/ 40 w 80"/>
                <a:gd name="T61" fmla="*/ 1 h 36"/>
                <a:gd name="T62" fmla="*/ 55 w 80"/>
                <a:gd name="T63" fmla="*/ 4 h 36"/>
                <a:gd name="T64" fmla="*/ 66 w 80"/>
                <a:gd name="T65" fmla="*/ 2 h 36"/>
                <a:gd name="T66" fmla="*/ 50 w 80"/>
                <a:gd name="T67" fmla="*/ 0 h 36"/>
                <a:gd name="T68" fmla="*/ 42 w 80"/>
                <a:gd name="T69" fmla="*/ 4 h 36"/>
                <a:gd name="T70" fmla="*/ 52 w 80"/>
                <a:gd name="T71" fmla="*/ 4 h 36"/>
                <a:gd name="T72" fmla="*/ 50 w 80"/>
                <a:gd name="T7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36">
                  <a:moveTo>
                    <a:pt x="40" y="32"/>
                  </a:moveTo>
                  <a:cubicBezTo>
                    <a:pt x="37" y="32"/>
                    <a:pt x="34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4"/>
                    <a:pt x="30" y="35"/>
                    <a:pt x="30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4" y="36"/>
                    <a:pt x="37" y="36"/>
                    <a:pt x="40" y="36"/>
                  </a:cubicBezTo>
                  <a:cubicBezTo>
                    <a:pt x="40" y="32"/>
                    <a:pt x="40" y="32"/>
                    <a:pt x="40" y="32"/>
                  </a:cubicBezTo>
                  <a:moveTo>
                    <a:pt x="14" y="30"/>
                  </a:moveTo>
                  <a:cubicBezTo>
                    <a:pt x="15" y="32"/>
                    <a:pt x="15" y="33"/>
                    <a:pt x="15" y="34"/>
                  </a:cubicBezTo>
                  <a:cubicBezTo>
                    <a:pt x="18" y="35"/>
                    <a:pt x="22" y="36"/>
                    <a:pt x="27" y="36"/>
                  </a:cubicBezTo>
                  <a:cubicBezTo>
                    <a:pt x="27" y="35"/>
                    <a:pt x="27" y="34"/>
                    <a:pt x="26" y="32"/>
                  </a:cubicBezTo>
                  <a:cubicBezTo>
                    <a:pt x="22" y="32"/>
                    <a:pt x="18" y="31"/>
                    <a:pt x="14" y="30"/>
                  </a:cubicBezTo>
                  <a:moveTo>
                    <a:pt x="52" y="30"/>
                  </a:moveTo>
                  <a:cubicBezTo>
                    <a:pt x="49" y="31"/>
                    <a:pt x="46" y="31"/>
                    <a:pt x="42" y="32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6" y="35"/>
                    <a:pt x="49" y="34"/>
                    <a:pt x="52" y="34"/>
                  </a:cubicBezTo>
                  <a:cubicBezTo>
                    <a:pt x="52" y="33"/>
                    <a:pt x="52" y="31"/>
                    <a:pt x="52" y="30"/>
                  </a:cubicBezTo>
                  <a:moveTo>
                    <a:pt x="67" y="25"/>
                  </a:moveTo>
                  <a:cubicBezTo>
                    <a:pt x="64" y="26"/>
                    <a:pt x="60" y="28"/>
                    <a:pt x="55" y="29"/>
                  </a:cubicBezTo>
                  <a:cubicBezTo>
                    <a:pt x="55" y="30"/>
                    <a:pt x="55" y="32"/>
                    <a:pt x="55" y="33"/>
                  </a:cubicBezTo>
                  <a:cubicBezTo>
                    <a:pt x="59" y="32"/>
                    <a:pt x="63" y="30"/>
                    <a:pt x="66" y="29"/>
                  </a:cubicBezTo>
                  <a:cubicBezTo>
                    <a:pt x="67" y="28"/>
                    <a:pt x="67" y="26"/>
                    <a:pt x="67" y="25"/>
                  </a:cubicBezTo>
                  <a:moveTo>
                    <a:pt x="12" y="9"/>
                  </a:moveTo>
                  <a:cubicBezTo>
                    <a:pt x="9" y="10"/>
                    <a:pt x="7" y="12"/>
                    <a:pt x="5" y="14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2" y="28"/>
                    <a:pt x="5" y="30"/>
                  </a:cubicBezTo>
                  <a:cubicBezTo>
                    <a:pt x="7" y="31"/>
                    <a:pt x="9" y="33"/>
                    <a:pt x="12" y="33"/>
                  </a:cubicBezTo>
                  <a:cubicBezTo>
                    <a:pt x="11" y="32"/>
                    <a:pt x="11" y="31"/>
                    <a:pt x="11" y="29"/>
                  </a:cubicBezTo>
                  <a:cubicBezTo>
                    <a:pt x="7" y="28"/>
                    <a:pt x="5" y="26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7" y="15"/>
                    <a:pt x="11" y="13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70" y="3"/>
                  </a:moveTo>
                  <a:cubicBezTo>
                    <a:pt x="70" y="4"/>
                    <a:pt x="70" y="6"/>
                    <a:pt x="70" y="7"/>
                  </a:cubicBezTo>
                  <a:cubicBezTo>
                    <a:pt x="74" y="9"/>
                    <a:pt x="76" y="11"/>
                    <a:pt x="77" y="13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4" y="21"/>
                    <a:pt x="70" y="23"/>
                  </a:cubicBezTo>
                  <a:cubicBezTo>
                    <a:pt x="70" y="25"/>
                    <a:pt x="70" y="26"/>
                    <a:pt x="70" y="27"/>
                  </a:cubicBezTo>
                  <a:cubicBezTo>
                    <a:pt x="72" y="26"/>
                    <a:pt x="74" y="24"/>
                    <a:pt x="76" y="23"/>
                  </a:cubicBezTo>
                  <a:cubicBezTo>
                    <a:pt x="79" y="20"/>
                    <a:pt x="80" y="17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1"/>
                    <a:pt x="79" y="8"/>
                    <a:pt x="76" y="7"/>
                  </a:cubicBezTo>
                  <a:cubicBezTo>
                    <a:pt x="74" y="5"/>
                    <a:pt x="72" y="4"/>
                    <a:pt x="70" y="3"/>
                  </a:cubicBezTo>
                  <a:moveTo>
                    <a:pt x="27" y="3"/>
                  </a:moveTo>
                  <a:cubicBezTo>
                    <a:pt x="22" y="4"/>
                    <a:pt x="18" y="5"/>
                    <a:pt x="15" y="7"/>
                  </a:cubicBezTo>
                  <a:cubicBezTo>
                    <a:pt x="15" y="8"/>
                    <a:pt x="15" y="10"/>
                    <a:pt x="14" y="11"/>
                  </a:cubicBezTo>
                  <a:cubicBezTo>
                    <a:pt x="18" y="9"/>
                    <a:pt x="22" y="8"/>
                    <a:pt x="26" y="7"/>
                  </a:cubicBezTo>
                  <a:cubicBezTo>
                    <a:pt x="27" y="5"/>
                    <a:pt x="27" y="4"/>
                    <a:pt x="27" y="3"/>
                  </a:cubicBezTo>
                  <a:moveTo>
                    <a:pt x="40" y="1"/>
                  </a:moveTo>
                  <a:cubicBezTo>
                    <a:pt x="36" y="1"/>
                    <a:pt x="33" y="2"/>
                    <a:pt x="30" y="2"/>
                  </a:cubicBezTo>
                  <a:cubicBezTo>
                    <a:pt x="30" y="3"/>
                    <a:pt x="30" y="5"/>
                    <a:pt x="30" y="6"/>
                  </a:cubicBezTo>
                  <a:cubicBezTo>
                    <a:pt x="33" y="5"/>
                    <a:pt x="36" y="5"/>
                    <a:pt x="40" y="4"/>
                  </a:cubicBezTo>
                  <a:cubicBezTo>
                    <a:pt x="40" y="1"/>
                    <a:pt x="40" y="1"/>
                    <a:pt x="40" y="1"/>
                  </a:cubicBezTo>
                  <a:moveTo>
                    <a:pt x="55" y="0"/>
                  </a:moveTo>
                  <a:cubicBezTo>
                    <a:pt x="55" y="2"/>
                    <a:pt x="55" y="3"/>
                    <a:pt x="55" y="4"/>
                  </a:cubicBezTo>
                  <a:cubicBezTo>
                    <a:pt x="60" y="4"/>
                    <a:pt x="64" y="5"/>
                    <a:pt x="67" y="6"/>
                  </a:cubicBezTo>
                  <a:cubicBezTo>
                    <a:pt x="67" y="5"/>
                    <a:pt x="67" y="3"/>
                    <a:pt x="66" y="2"/>
                  </a:cubicBezTo>
                  <a:cubicBezTo>
                    <a:pt x="63" y="1"/>
                    <a:pt x="59" y="1"/>
                    <a:pt x="55" y="0"/>
                  </a:cubicBezTo>
                  <a:moveTo>
                    <a:pt x="50" y="0"/>
                  </a:moveTo>
                  <a:cubicBezTo>
                    <a:pt x="47" y="0"/>
                    <a:pt x="45" y="0"/>
                    <a:pt x="42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5" y="4"/>
                    <a:pt x="47" y="4"/>
                    <a:pt x="50" y="4"/>
                  </a:cubicBezTo>
                  <a:cubicBezTo>
                    <a:pt x="51" y="4"/>
                    <a:pt x="51" y="4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6"/>
            <p:cNvSpPr>
              <a:spLocks noEditPoints="1"/>
            </p:cNvSpPr>
            <p:nvPr/>
          </p:nvSpPr>
          <p:spPr bwMode="auto">
            <a:xfrm>
              <a:off x="8550276" y="4829175"/>
              <a:ext cx="222250" cy="374650"/>
            </a:xfrm>
            <a:custGeom>
              <a:avLst/>
              <a:gdLst>
                <a:gd name="T0" fmla="*/ 59 w 59"/>
                <a:gd name="T1" fmla="*/ 49 h 100"/>
                <a:gd name="T2" fmla="*/ 57 w 59"/>
                <a:gd name="T3" fmla="*/ 49 h 100"/>
                <a:gd name="T4" fmla="*/ 56 w 59"/>
                <a:gd name="T5" fmla="*/ 57 h 100"/>
                <a:gd name="T6" fmla="*/ 55 w 59"/>
                <a:gd name="T7" fmla="*/ 61 h 100"/>
                <a:gd name="T8" fmla="*/ 52 w 59"/>
                <a:gd name="T9" fmla="*/ 73 h 100"/>
                <a:gd name="T10" fmla="*/ 50 w 59"/>
                <a:gd name="T11" fmla="*/ 78 h 100"/>
                <a:gd name="T12" fmla="*/ 49 w 59"/>
                <a:gd name="T13" fmla="*/ 81 h 100"/>
                <a:gd name="T14" fmla="*/ 37 w 59"/>
                <a:gd name="T15" fmla="*/ 94 h 100"/>
                <a:gd name="T16" fmla="*/ 30 w 59"/>
                <a:gd name="T17" fmla="*/ 100 h 100"/>
                <a:gd name="T18" fmla="*/ 30 w 59"/>
                <a:gd name="T19" fmla="*/ 100 h 100"/>
                <a:gd name="T20" fmla="*/ 23 w 59"/>
                <a:gd name="T21" fmla="*/ 95 h 100"/>
                <a:gd name="T22" fmla="*/ 11 w 59"/>
                <a:gd name="T23" fmla="*/ 85 h 100"/>
                <a:gd name="T24" fmla="*/ 10 w 59"/>
                <a:gd name="T25" fmla="*/ 83 h 100"/>
                <a:gd name="T26" fmla="*/ 7 w 59"/>
                <a:gd name="T27" fmla="*/ 78 h 100"/>
                <a:gd name="T28" fmla="*/ 4 w 59"/>
                <a:gd name="T29" fmla="*/ 66 h 100"/>
                <a:gd name="T30" fmla="*/ 3 w 59"/>
                <a:gd name="T31" fmla="*/ 62 h 100"/>
                <a:gd name="T32" fmla="*/ 3 w 59"/>
                <a:gd name="T33" fmla="*/ 55 h 100"/>
                <a:gd name="T34" fmla="*/ 0 w 59"/>
                <a:gd name="T35" fmla="*/ 55 h 100"/>
                <a:gd name="T36" fmla="*/ 0 w 59"/>
                <a:gd name="T37" fmla="*/ 61 h 100"/>
                <a:gd name="T38" fmla="*/ 1 w 59"/>
                <a:gd name="T39" fmla="*/ 65 h 100"/>
                <a:gd name="T40" fmla="*/ 3 w 59"/>
                <a:gd name="T41" fmla="*/ 75 h 100"/>
                <a:gd name="T42" fmla="*/ 5 w 59"/>
                <a:gd name="T43" fmla="*/ 81 h 100"/>
                <a:gd name="T44" fmla="*/ 13 w 59"/>
                <a:gd name="T45" fmla="*/ 93 h 100"/>
                <a:gd name="T46" fmla="*/ 28 w 59"/>
                <a:gd name="T47" fmla="*/ 100 h 100"/>
                <a:gd name="T48" fmla="*/ 30 w 59"/>
                <a:gd name="T49" fmla="*/ 100 h 100"/>
                <a:gd name="T50" fmla="*/ 47 w 59"/>
                <a:gd name="T51" fmla="*/ 89 h 100"/>
                <a:gd name="T52" fmla="*/ 54 w 59"/>
                <a:gd name="T53" fmla="*/ 75 h 100"/>
                <a:gd name="T54" fmla="*/ 57 w 59"/>
                <a:gd name="T55" fmla="*/ 69 h 100"/>
                <a:gd name="T56" fmla="*/ 59 w 59"/>
                <a:gd name="T57" fmla="*/ 59 h 100"/>
                <a:gd name="T58" fmla="*/ 59 w 59"/>
                <a:gd name="T59" fmla="*/ 55 h 100"/>
                <a:gd name="T60" fmla="*/ 59 w 59"/>
                <a:gd name="T61" fmla="*/ 49 h 100"/>
                <a:gd name="T62" fmla="*/ 30 w 59"/>
                <a:gd name="T63" fmla="*/ 1 h 100"/>
                <a:gd name="T64" fmla="*/ 13 w 59"/>
                <a:gd name="T65" fmla="*/ 11 h 100"/>
                <a:gd name="T66" fmla="*/ 5 w 59"/>
                <a:gd name="T67" fmla="*/ 24 h 100"/>
                <a:gd name="T68" fmla="*/ 3 w 59"/>
                <a:gd name="T69" fmla="*/ 31 h 100"/>
                <a:gd name="T70" fmla="*/ 1 w 59"/>
                <a:gd name="T71" fmla="*/ 41 h 100"/>
                <a:gd name="T72" fmla="*/ 0 w 59"/>
                <a:gd name="T73" fmla="*/ 45 h 100"/>
                <a:gd name="T74" fmla="*/ 0 w 59"/>
                <a:gd name="T75" fmla="*/ 51 h 100"/>
                <a:gd name="T76" fmla="*/ 3 w 59"/>
                <a:gd name="T77" fmla="*/ 51 h 100"/>
                <a:gd name="T78" fmla="*/ 3 w 59"/>
                <a:gd name="T79" fmla="*/ 43 h 100"/>
                <a:gd name="T80" fmla="*/ 4 w 59"/>
                <a:gd name="T81" fmla="*/ 39 h 100"/>
                <a:gd name="T82" fmla="*/ 7 w 59"/>
                <a:gd name="T83" fmla="*/ 27 h 100"/>
                <a:gd name="T84" fmla="*/ 10 w 59"/>
                <a:gd name="T85" fmla="*/ 21 h 100"/>
                <a:gd name="T86" fmla="*/ 11 w 59"/>
                <a:gd name="T87" fmla="*/ 19 h 100"/>
                <a:gd name="T88" fmla="*/ 23 w 59"/>
                <a:gd name="T89" fmla="*/ 6 h 100"/>
                <a:gd name="T90" fmla="*/ 30 w 59"/>
                <a:gd name="T91" fmla="*/ 1 h 100"/>
                <a:gd name="T92" fmla="*/ 31 w 59"/>
                <a:gd name="T93" fmla="*/ 0 h 100"/>
                <a:gd name="T94" fmla="*/ 30 w 59"/>
                <a:gd name="T95" fmla="*/ 1 h 100"/>
                <a:gd name="T96" fmla="*/ 30 w 59"/>
                <a:gd name="T97" fmla="*/ 1 h 100"/>
                <a:gd name="T98" fmla="*/ 37 w 59"/>
                <a:gd name="T99" fmla="*/ 5 h 100"/>
                <a:gd name="T100" fmla="*/ 49 w 59"/>
                <a:gd name="T101" fmla="*/ 16 h 100"/>
                <a:gd name="T102" fmla="*/ 50 w 59"/>
                <a:gd name="T103" fmla="*/ 18 h 100"/>
                <a:gd name="T104" fmla="*/ 52 w 59"/>
                <a:gd name="T105" fmla="*/ 23 h 100"/>
                <a:gd name="T106" fmla="*/ 55 w 59"/>
                <a:gd name="T107" fmla="*/ 34 h 100"/>
                <a:gd name="T108" fmla="*/ 56 w 59"/>
                <a:gd name="T109" fmla="*/ 38 h 100"/>
                <a:gd name="T110" fmla="*/ 57 w 59"/>
                <a:gd name="T111" fmla="*/ 46 h 100"/>
                <a:gd name="T112" fmla="*/ 59 w 59"/>
                <a:gd name="T113" fmla="*/ 45 h 100"/>
                <a:gd name="T114" fmla="*/ 59 w 59"/>
                <a:gd name="T115" fmla="*/ 39 h 100"/>
                <a:gd name="T116" fmla="*/ 59 w 59"/>
                <a:gd name="T117" fmla="*/ 35 h 100"/>
                <a:gd name="T118" fmla="*/ 57 w 59"/>
                <a:gd name="T119" fmla="*/ 26 h 100"/>
                <a:gd name="T120" fmla="*/ 54 w 59"/>
                <a:gd name="T121" fmla="*/ 20 h 100"/>
                <a:gd name="T122" fmla="*/ 47 w 59"/>
                <a:gd name="T123" fmla="*/ 8 h 100"/>
                <a:gd name="T124" fmla="*/ 31 w 59"/>
                <a:gd name="T12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100">
                  <a:moveTo>
                    <a:pt x="59" y="49"/>
                  </a:moveTo>
                  <a:cubicBezTo>
                    <a:pt x="57" y="49"/>
                    <a:pt x="57" y="49"/>
                    <a:pt x="57" y="49"/>
                  </a:cubicBezTo>
                  <a:cubicBezTo>
                    <a:pt x="57" y="52"/>
                    <a:pt x="56" y="54"/>
                    <a:pt x="56" y="57"/>
                  </a:cubicBezTo>
                  <a:cubicBezTo>
                    <a:pt x="56" y="58"/>
                    <a:pt x="56" y="60"/>
                    <a:pt x="55" y="61"/>
                  </a:cubicBezTo>
                  <a:cubicBezTo>
                    <a:pt x="55" y="65"/>
                    <a:pt x="54" y="69"/>
                    <a:pt x="52" y="73"/>
                  </a:cubicBezTo>
                  <a:cubicBezTo>
                    <a:pt x="52" y="75"/>
                    <a:pt x="51" y="77"/>
                    <a:pt x="50" y="78"/>
                  </a:cubicBezTo>
                  <a:cubicBezTo>
                    <a:pt x="50" y="79"/>
                    <a:pt x="49" y="80"/>
                    <a:pt x="49" y="81"/>
                  </a:cubicBezTo>
                  <a:cubicBezTo>
                    <a:pt x="45" y="86"/>
                    <a:pt x="41" y="91"/>
                    <a:pt x="37" y="94"/>
                  </a:cubicBezTo>
                  <a:cubicBezTo>
                    <a:pt x="35" y="97"/>
                    <a:pt x="33" y="99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0"/>
                    <a:pt x="25" y="98"/>
                    <a:pt x="23" y="95"/>
                  </a:cubicBezTo>
                  <a:cubicBezTo>
                    <a:pt x="19" y="94"/>
                    <a:pt x="14" y="90"/>
                    <a:pt x="11" y="85"/>
                  </a:cubicBezTo>
                  <a:cubicBezTo>
                    <a:pt x="11" y="84"/>
                    <a:pt x="10" y="84"/>
                    <a:pt x="10" y="83"/>
                  </a:cubicBezTo>
                  <a:cubicBezTo>
                    <a:pt x="9" y="81"/>
                    <a:pt x="8" y="80"/>
                    <a:pt x="7" y="78"/>
                  </a:cubicBezTo>
                  <a:cubicBezTo>
                    <a:pt x="6" y="74"/>
                    <a:pt x="5" y="71"/>
                    <a:pt x="4" y="66"/>
                  </a:cubicBezTo>
                  <a:cubicBezTo>
                    <a:pt x="4" y="65"/>
                    <a:pt x="4" y="64"/>
                    <a:pt x="3" y="62"/>
                  </a:cubicBezTo>
                  <a:cubicBezTo>
                    <a:pt x="3" y="60"/>
                    <a:pt x="3" y="57"/>
                    <a:pt x="3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9"/>
                    <a:pt x="0" y="61"/>
                  </a:cubicBezTo>
                  <a:cubicBezTo>
                    <a:pt x="0" y="63"/>
                    <a:pt x="0" y="64"/>
                    <a:pt x="1" y="65"/>
                  </a:cubicBezTo>
                  <a:cubicBezTo>
                    <a:pt x="1" y="69"/>
                    <a:pt x="2" y="72"/>
                    <a:pt x="3" y="75"/>
                  </a:cubicBezTo>
                  <a:cubicBezTo>
                    <a:pt x="3" y="77"/>
                    <a:pt x="4" y="79"/>
                    <a:pt x="5" y="81"/>
                  </a:cubicBezTo>
                  <a:cubicBezTo>
                    <a:pt x="7" y="86"/>
                    <a:pt x="10" y="90"/>
                    <a:pt x="13" y="93"/>
                  </a:cubicBezTo>
                  <a:cubicBezTo>
                    <a:pt x="17" y="97"/>
                    <a:pt x="22" y="100"/>
                    <a:pt x="28" y="100"/>
                  </a:cubicBezTo>
                  <a:cubicBezTo>
                    <a:pt x="29" y="100"/>
                    <a:pt x="29" y="100"/>
                    <a:pt x="30" y="100"/>
                  </a:cubicBezTo>
                  <a:cubicBezTo>
                    <a:pt x="36" y="99"/>
                    <a:pt x="42" y="95"/>
                    <a:pt x="47" y="89"/>
                  </a:cubicBezTo>
                  <a:cubicBezTo>
                    <a:pt x="50" y="85"/>
                    <a:pt x="52" y="80"/>
                    <a:pt x="54" y="75"/>
                  </a:cubicBezTo>
                  <a:cubicBezTo>
                    <a:pt x="55" y="73"/>
                    <a:pt x="56" y="71"/>
                    <a:pt x="57" y="69"/>
                  </a:cubicBezTo>
                  <a:cubicBezTo>
                    <a:pt x="57" y="66"/>
                    <a:pt x="58" y="63"/>
                    <a:pt x="59" y="59"/>
                  </a:cubicBezTo>
                  <a:cubicBezTo>
                    <a:pt x="59" y="58"/>
                    <a:pt x="59" y="57"/>
                    <a:pt x="59" y="55"/>
                  </a:cubicBezTo>
                  <a:cubicBezTo>
                    <a:pt x="59" y="53"/>
                    <a:pt x="59" y="51"/>
                    <a:pt x="59" y="49"/>
                  </a:cubicBezTo>
                  <a:moveTo>
                    <a:pt x="30" y="1"/>
                  </a:moveTo>
                  <a:cubicBezTo>
                    <a:pt x="24" y="1"/>
                    <a:pt x="18" y="5"/>
                    <a:pt x="13" y="11"/>
                  </a:cubicBezTo>
                  <a:cubicBezTo>
                    <a:pt x="10" y="15"/>
                    <a:pt x="7" y="19"/>
                    <a:pt x="5" y="24"/>
                  </a:cubicBezTo>
                  <a:cubicBezTo>
                    <a:pt x="4" y="26"/>
                    <a:pt x="3" y="29"/>
                    <a:pt x="3" y="31"/>
                  </a:cubicBezTo>
                  <a:cubicBezTo>
                    <a:pt x="2" y="34"/>
                    <a:pt x="1" y="37"/>
                    <a:pt x="1" y="41"/>
                  </a:cubicBezTo>
                  <a:cubicBezTo>
                    <a:pt x="0" y="42"/>
                    <a:pt x="0" y="43"/>
                    <a:pt x="0" y="45"/>
                  </a:cubicBezTo>
                  <a:cubicBezTo>
                    <a:pt x="0" y="47"/>
                    <a:pt x="0" y="49"/>
                    <a:pt x="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48"/>
                    <a:pt x="3" y="46"/>
                    <a:pt x="3" y="43"/>
                  </a:cubicBezTo>
                  <a:cubicBezTo>
                    <a:pt x="4" y="42"/>
                    <a:pt x="4" y="40"/>
                    <a:pt x="4" y="39"/>
                  </a:cubicBezTo>
                  <a:cubicBezTo>
                    <a:pt x="5" y="35"/>
                    <a:pt x="6" y="31"/>
                    <a:pt x="7" y="27"/>
                  </a:cubicBezTo>
                  <a:cubicBezTo>
                    <a:pt x="8" y="25"/>
                    <a:pt x="9" y="23"/>
                    <a:pt x="10" y="21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4" y="13"/>
                    <a:pt x="19" y="9"/>
                    <a:pt x="23" y="6"/>
                  </a:cubicBezTo>
                  <a:cubicBezTo>
                    <a:pt x="25" y="3"/>
                    <a:pt x="27" y="1"/>
                    <a:pt x="30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3" y="1"/>
                    <a:pt x="35" y="2"/>
                    <a:pt x="37" y="5"/>
                  </a:cubicBezTo>
                  <a:cubicBezTo>
                    <a:pt x="41" y="7"/>
                    <a:pt x="45" y="11"/>
                    <a:pt x="49" y="16"/>
                  </a:cubicBezTo>
                  <a:cubicBezTo>
                    <a:pt x="49" y="16"/>
                    <a:pt x="49" y="17"/>
                    <a:pt x="50" y="18"/>
                  </a:cubicBezTo>
                  <a:cubicBezTo>
                    <a:pt x="51" y="19"/>
                    <a:pt x="52" y="21"/>
                    <a:pt x="52" y="23"/>
                  </a:cubicBezTo>
                  <a:cubicBezTo>
                    <a:pt x="54" y="26"/>
                    <a:pt x="55" y="30"/>
                    <a:pt x="55" y="34"/>
                  </a:cubicBezTo>
                  <a:cubicBezTo>
                    <a:pt x="56" y="35"/>
                    <a:pt x="56" y="37"/>
                    <a:pt x="56" y="38"/>
                  </a:cubicBezTo>
                  <a:cubicBezTo>
                    <a:pt x="56" y="40"/>
                    <a:pt x="57" y="43"/>
                    <a:pt x="57" y="46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3"/>
                    <a:pt x="59" y="41"/>
                    <a:pt x="59" y="39"/>
                  </a:cubicBezTo>
                  <a:cubicBezTo>
                    <a:pt x="59" y="38"/>
                    <a:pt x="59" y="36"/>
                    <a:pt x="59" y="35"/>
                  </a:cubicBezTo>
                  <a:cubicBezTo>
                    <a:pt x="58" y="32"/>
                    <a:pt x="57" y="29"/>
                    <a:pt x="57" y="26"/>
                  </a:cubicBezTo>
                  <a:cubicBezTo>
                    <a:pt x="56" y="24"/>
                    <a:pt x="55" y="22"/>
                    <a:pt x="54" y="20"/>
                  </a:cubicBezTo>
                  <a:cubicBezTo>
                    <a:pt x="52" y="15"/>
                    <a:pt x="50" y="11"/>
                    <a:pt x="47" y="8"/>
                  </a:cubicBezTo>
                  <a:cubicBezTo>
                    <a:pt x="43" y="3"/>
                    <a:pt x="37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7"/>
            <p:cNvSpPr>
              <a:spLocks noEditPoints="1"/>
            </p:cNvSpPr>
            <p:nvPr/>
          </p:nvSpPr>
          <p:spPr bwMode="auto">
            <a:xfrm>
              <a:off x="8605838" y="4832350"/>
              <a:ext cx="112713" cy="371475"/>
            </a:xfrm>
            <a:custGeom>
              <a:avLst/>
              <a:gdLst>
                <a:gd name="T0" fmla="*/ 27 w 30"/>
                <a:gd name="T1" fmla="*/ 50 h 99"/>
                <a:gd name="T2" fmla="*/ 26 w 30"/>
                <a:gd name="T3" fmla="*/ 65 h 99"/>
                <a:gd name="T4" fmla="*/ 23 w 30"/>
                <a:gd name="T5" fmla="*/ 81 h 99"/>
                <a:gd name="T6" fmla="*/ 16 w 30"/>
                <a:gd name="T7" fmla="*/ 94 h 99"/>
                <a:gd name="T8" fmla="*/ 14 w 30"/>
                <a:gd name="T9" fmla="*/ 97 h 99"/>
                <a:gd name="T10" fmla="*/ 7 w 30"/>
                <a:gd name="T11" fmla="*/ 85 h 99"/>
                <a:gd name="T12" fmla="*/ 6 w 30"/>
                <a:gd name="T13" fmla="*/ 81 h 99"/>
                <a:gd name="T14" fmla="*/ 4 w 30"/>
                <a:gd name="T15" fmla="*/ 63 h 99"/>
                <a:gd name="T16" fmla="*/ 0 w 30"/>
                <a:gd name="T17" fmla="*/ 52 h 99"/>
                <a:gd name="T18" fmla="*/ 1 w 30"/>
                <a:gd name="T19" fmla="*/ 67 h 99"/>
                <a:gd name="T20" fmla="*/ 4 w 30"/>
                <a:gd name="T21" fmla="*/ 84 h 99"/>
                <a:gd name="T22" fmla="*/ 8 w 30"/>
                <a:gd name="T23" fmla="*/ 94 h 99"/>
                <a:gd name="T24" fmla="*/ 15 w 30"/>
                <a:gd name="T25" fmla="*/ 99 h 99"/>
                <a:gd name="T26" fmla="*/ 26 w 30"/>
                <a:gd name="T27" fmla="*/ 82 h 99"/>
                <a:gd name="T28" fmla="*/ 27 w 30"/>
                <a:gd name="T29" fmla="*/ 78 h 99"/>
                <a:gd name="T30" fmla="*/ 29 w 30"/>
                <a:gd name="T31" fmla="*/ 60 h 99"/>
                <a:gd name="T32" fmla="*/ 15 w 30"/>
                <a:gd name="T33" fmla="*/ 0 h 99"/>
                <a:gd name="T34" fmla="*/ 15 w 30"/>
                <a:gd name="T35" fmla="*/ 0 h 99"/>
                <a:gd name="T36" fmla="*/ 15 w 30"/>
                <a:gd name="T37" fmla="*/ 0 h 99"/>
                <a:gd name="T38" fmla="*/ 8 w 30"/>
                <a:gd name="T39" fmla="*/ 5 h 99"/>
                <a:gd name="T40" fmla="*/ 4 w 30"/>
                <a:gd name="T41" fmla="*/ 16 h 99"/>
                <a:gd name="T42" fmla="*/ 1 w 30"/>
                <a:gd name="T43" fmla="*/ 34 h 99"/>
                <a:gd name="T44" fmla="*/ 0 w 30"/>
                <a:gd name="T45" fmla="*/ 49 h 99"/>
                <a:gd name="T46" fmla="*/ 4 w 30"/>
                <a:gd name="T47" fmla="*/ 37 h 99"/>
                <a:gd name="T48" fmla="*/ 6 w 30"/>
                <a:gd name="T49" fmla="*/ 19 h 99"/>
                <a:gd name="T50" fmla="*/ 7 w 30"/>
                <a:gd name="T51" fmla="*/ 15 h 99"/>
                <a:gd name="T52" fmla="*/ 14 w 30"/>
                <a:gd name="T53" fmla="*/ 1 h 99"/>
                <a:gd name="T54" fmla="*/ 16 w 30"/>
                <a:gd name="T55" fmla="*/ 3 h 99"/>
                <a:gd name="T56" fmla="*/ 23 w 30"/>
                <a:gd name="T57" fmla="*/ 15 h 99"/>
                <a:gd name="T58" fmla="*/ 26 w 30"/>
                <a:gd name="T59" fmla="*/ 31 h 99"/>
                <a:gd name="T60" fmla="*/ 27 w 30"/>
                <a:gd name="T61" fmla="*/ 46 h 99"/>
                <a:gd name="T62" fmla="*/ 29 w 30"/>
                <a:gd name="T63" fmla="*/ 35 h 99"/>
                <a:gd name="T64" fmla="*/ 27 w 30"/>
                <a:gd name="T65" fmla="*/ 18 h 99"/>
                <a:gd name="T66" fmla="*/ 26 w 30"/>
                <a:gd name="T67" fmla="*/ 14 h 99"/>
                <a:gd name="T68" fmla="*/ 15 w 30"/>
                <a:gd name="T6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99">
                  <a:moveTo>
                    <a:pt x="30" y="49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27" y="54"/>
                    <a:pt x="27" y="57"/>
                    <a:pt x="26" y="61"/>
                  </a:cubicBezTo>
                  <a:cubicBezTo>
                    <a:pt x="26" y="62"/>
                    <a:pt x="26" y="64"/>
                    <a:pt x="26" y="65"/>
                  </a:cubicBezTo>
                  <a:cubicBezTo>
                    <a:pt x="25" y="70"/>
                    <a:pt x="25" y="75"/>
                    <a:pt x="24" y="79"/>
                  </a:cubicBezTo>
                  <a:cubicBezTo>
                    <a:pt x="23" y="80"/>
                    <a:pt x="23" y="81"/>
                    <a:pt x="23" y="81"/>
                  </a:cubicBezTo>
                  <a:cubicBezTo>
                    <a:pt x="23" y="82"/>
                    <a:pt x="23" y="82"/>
                    <a:pt x="23" y="83"/>
                  </a:cubicBezTo>
                  <a:cubicBezTo>
                    <a:pt x="21" y="89"/>
                    <a:pt x="18" y="93"/>
                    <a:pt x="16" y="94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4"/>
                    <a:pt x="9" y="9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ubicBezTo>
                    <a:pt x="7" y="82"/>
                    <a:pt x="6" y="82"/>
                    <a:pt x="6" y="81"/>
                  </a:cubicBezTo>
                  <a:cubicBezTo>
                    <a:pt x="5" y="77"/>
                    <a:pt x="4" y="72"/>
                    <a:pt x="4" y="67"/>
                  </a:cubicBezTo>
                  <a:cubicBezTo>
                    <a:pt x="4" y="66"/>
                    <a:pt x="4" y="65"/>
                    <a:pt x="4" y="63"/>
                  </a:cubicBezTo>
                  <a:cubicBezTo>
                    <a:pt x="3" y="60"/>
                    <a:pt x="3" y="56"/>
                    <a:pt x="3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6"/>
                    <a:pt x="0" y="60"/>
                    <a:pt x="0" y="63"/>
                  </a:cubicBezTo>
                  <a:cubicBezTo>
                    <a:pt x="1" y="65"/>
                    <a:pt x="1" y="66"/>
                    <a:pt x="1" y="67"/>
                  </a:cubicBezTo>
                  <a:cubicBezTo>
                    <a:pt x="1" y="72"/>
                    <a:pt x="2" y="76"/>
                    <a:pt x="3" y="80"/>
                  </a:cubicBezTo>
                  <a:cubicBezTo>
                    <a:pt x="3" y="82"/>
                    <a:pt x="4" y="83"/>
                    <a:pt x="4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5" y="89"/>
                    <a:pt x="7" y="92"/>
                    <a:pt x="8" y="94"/>
                  </a:cubicBezTo>
                  <a:cubicBezTo>
                    <a:pt x="10" y="97"/>
                    <a:pt x="12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8" y="98"/>
                    <a:pt x="20" y="96"/>
                    <a:pt x="22" y="93"/>
                  </a:cubicBezTo>
                  <a:cubicBezTo>
                    <a:pt x="23" y="90"/>
                    <a:pt x="25" y="86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0"/>
                    <a:pt x="27" y="79"/>
                    <a:pt x="27" y="78"/>
                  </a:cubicBezTo>
                  <a:cubicBezTo>
                    <a:pt x="28" y="74"/>
                    <a:pt x="29" y="69"/>
                    <a:pt x="29" y="64"/>
                  </a:cubicBezTo>
                  <a:cubicBezTo>
                    <a:pt x="29" y="63"/>
                    <a:pt x="29" y="61"/>
                    <a:pt x="29" y="60"/>
                  </a:cubicBezTo>
                  <a:cubicBezTo>
                    <a:pt x="30" y="57"/>
                    <a:pt x="30" y="53"/>
                    <a:pt x="30" y="4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0" y="2"/>
                    <a:pt x="8" y="5"/>
                  </a:cubicBezTo>
                  <a:cubicBezTo>
                    <a:pt x="7" y="8"/>
                    <a:pt x="5" y="12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ubicBezTo>
                    <a:pt x="2" y="24"/>
                    <a:pt x="1" y="29"/>
                    <a:pt x="1" y="34"/>
                  </a:cubicBezTo>
                  <a:cubicBezTo>
                    <a:pt x="1" y="35"/>
                    <a:pt x="1" y="36"/>
                    <a:pt x="0" y="38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3" y="41"/>
                    <a:pt x="4" y="37"/>
                  </a:cubicBezTo>
                  <a:cubicBezTo>
                    <a:pt x="4" y="36"/>
                    <a:pt x="4" y="34"/>
                    <a:pt x="4" y="33"/>
                  </a:cubicBezTo>
                  <a:cubicBezTo>
                    <a:pt x="4" y="28"/>
                    <a:pt x="5" y="23"/>
                    <a:pt x="6" y="19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9" y="9"/>
                    <a:pt x="12" y="5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4"/>
                    <a:pt x="21" y="8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6"/>
                    <a:pt x="23" y="17"/>
                    <a:pt x="24" y="18"/>
                  </a:cubicBezTo>
                  <a:cubicBezTo>
                    <a:pt x="25" y="21"/>
                    <a:pt x="25" y="26"/>
                    <a:pt x="26" y="31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7" y="38"/>
                    <a:pt x="27" y="42"/>
                    <a:pt x="27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2"/>
                    <a:pt x="30" y="38"/>
                    <a:pt x="29" y="35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29" y="26"/>
                    <a:pt x="28" y="22"/>
                    <a:pt x="27" y="18"/>
                  </a:cubicBezTo>
                  <a:cubicBezTo>
                    <a:pt x="27" y="17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0"/>
                    <a:pt x="23" y="7"/>
                    <a:pt x="22" y="4"/>
                  </a:cubicBezTo>
                  <a:cubicBezTo>
                    <a:pt x="20" y="1"/>
                    <a:pt x="18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8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close/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9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20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21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22"/>
            <p:cNvSpPr>
              <a:spLocks noEditPoints="1"/>
            </p:cNvSpPr>
            <p:nvPr/>
          </p:nvSpPr>
          <p:spPr bwMode="auto">
            <a:xfrm>
              <a:off x="6508751" y="4225925"/>
              <a:ext cx="873125" cy="466725"/>
            </a:xfrm>
            <a:custGeom>
              <a:avLst/>
              <a:gdLst>
                <a:gd name="T0" fmla="*/ 162 w 232"/>
                <a:gd name="T1" fmla="*/ 55 h 124"/>
                <a:gd name="T2" fmla="*/ 156 w 232"/>
                <a:gd name="T3" fmla="*/ 48 h 124"/>
                <a:gd name="T4" fmla="*/ 162 w 232"/>
                <a:gd name="T5" fmla="*/ 41 h 124"/>
                <a:gd name="T6" fmla="*/ 162 w 232"/>
                <a:gd name="T7" fmla="*/ 41 h 124"/>
                <a:gd name="T8" fmla="*/ 169 w 232"/>
                <a:gd name="T9" fmla="*/ 48 h 124"/>
                <a:gd name="T10" fmla="*/ 162 w 232"/>
                <a:gd name="T11" fmla="*/ 55 h 124"/>
                <a:gd name="T12" fmla="*/ 162 w 232"/>
                <a:gd name="T13" fmla="*/ 55 h 124"/>
                <a:gd name="T14" fmla="*/ 147 w 232"/>
                <a:gd name="T15" fmla="*/ 46 h 124"/>
                <a:gd name="T16" fmla="*/ 140 w 232"/>
                <a:gd name="T17" fmla="*/ 39 h 124"/>
                <a:gd name="T18" fmla="*/ 147 w 232"/>
                <a:gd name="T19" fmla="*/ 32 h 124"/>
                <a:gd name="T20" fmla="*/ 147 w 232"/>
                <a:gd name="T21" fmla="*/ 32 h 124"/>
                <a:gd name="T22" fmla="*/ 154 w 232"/>
                <a:gd name="T23" fmla="*/ 38 h 124"/>
                <a:gd name="T24" fmla="*/ 147 w 232"/>
                <a:gd name="T25" fmla="*/ 46 h 124"/>
                <a:gd name="T26" fmla="*/ 147 w 232"/>
                <a:gd name="T27" fmla="*/ 46 h 124"/>
                <a:gd name="T28" fmla="*/ 177 w 232"/>
                <a:gd name="T29" fmla="*/ 45 h 124"/>
                <a:gd name="T30" fmla="*/ 171 w 232"/>
                <a:gd name="T31" fmla="*/ 38 h 124"/>
                <a:gd name="T32" fmla="*/ 177 w 232"/>
                <a:gd name="T33" fmla="*/ 31 h 124"/>
                <a:gd name="T34" fmla="*/ 178 w 232"/>
                <a:gd name="T35" fmla="*/ 31 h 124"/>
                <a:gd name="T36" fmla="*/ 184 w 232"/>
                <a:gd name="T37" fmla="*/ 38 h 124"/>
                <a:gd name="T38" fmla="*/ 177 w 232"/>
                <a:gd name="T39" fmla="*/ 45 h 124"/>
                <a:gd name="T40" fmla="*/ 177 w 232"/>
                <a:gd name="T41" fmla="*/ 45 h 124"/>
                <a:gd name="T42" fmla="*/ 89 w 232"/>
                <a:gd name="T43" fmla="*/ 59 h 124"/>
                <a:gd name="T44" fmla="*/ 71 w 232"/>
                <a:gd name="T45" fmla="*/ 41 h 124"/>
                <a:gd name="T46" fmla="*/ 89 w 232"/>
                <a:gd name="T47" fmla="*/ 22 h 124"/>
                <a:gd name="T48" fmla="*/ 89 w 232"/>
                <a:gd name="T49" fmla="*/ 22 h 124"/>
                <a:gd name="T50" fmla="*/ 107 w 232"/>
                <a:gd name="T51" fmla="*/ 40 h 124"/>
                <a:gd name="T52" fmla="*/ 89 w 232"/>
                <a:gd name="T53" fmla="*/ 59 h 124"/>
                <a:gd name="T54" fmla="*/ 89 w 232"/>
                <a:gd name="T55" fmla="*/ 59 h 124"/>
                <a:gd name="T56" fmla="*/ 162 w 232"/>
                <a:gd name="T57" fmla="*/ 36 h 124"/>
                <a:gd name="T58" fmla="*/ 156 w 232"/>
                <a:gd name="T59" fmla="*/ 29 h 124"/>
                <a:gd name="T60" fmla="*/ 162 w 232"/>
                <a:gd name="T61" fmla="*/ 22 h 124"/>
                <a:gd name="T62" fmla="*/ 162 w 232"/>
                <a:gd name="T63" fmla="*/ 22 h 124"/>
                <a:gd name="T64" fmla="*/ 169 w 232"/>
                <a:gd name="T65" fmla="*/ 29 h 124"/>
                <a:gd name="T66" fmla="*/ 162 w 232"/>
                <a:gd name="T67" fmla="*/ 36 h 124"/>
                <a:gd name="T68" fmla="*/ 162 w 232"/>
                <a:gd name="T69" fmla="*/ 36 h 124"/>
                <a:gd name="T70" fmla="*/ 124 w 232"/>
                <a:gd name="T71" fmla="*/ 0 h 124"/>
                <a:gd name="T72" fmla="*/ 123 w 232"/>
                <a:gd name="T73" fmla="*/ 0 h 124"/>
                <a:gd name="T74" fmla="*/ 37 w 232"/>
                <a:gd name="T75" fmla="*/ 43 h 124"/>
                <a:gd name="T76" fmla="*/ 3 w 232"/>
                <a:gd name="T77" fmla="*/ 101 h 124"/>
                <a:gd name="T78" fmla="*/ 12 w 232"/>
                <a:gd name="T79" fmla="*/ 122 h 124"/>
                <a:gd name="T80" fmla="*/ 20 w 232"/>
                <a:gd name="T81" fmla="*/ 124 h 124"/>
                <a:gd name="T82" fmla="*/ 34 w 232"/>
                <a:gd name="T83" fmla="*/ 118 h 124"/>
                <a:gd name="T84" fmla="*/ 71 w 232"/>
                <a:gd name="T85" fmla="*/ 78 h 124"/>
                <a:gd name="T86" fmla="*/ 116 w 232"/>
                <a:gd name="T87" fmla="*/ 83 h 124"/>
                <a:gd name="T88" fmla="*/ 123 w 232"/>
                <a:gd name="T89" fmla="*/ 83 h 124"/>
                <a:gd name="T90" fmla="*/ 177 w 232"/>
                <a:gd name="T91" fmla="*/ 74 h 124"/>
                <a:gd name="T92" fmla="*/ 203 w 232"/>
                <a:gd name="T93" fmla="*/ 109 h 124"/>
                <a:gd name="T94" fmla="*/ 216 w 232"/>
                <a:gd name="T95" fmla="*/ 113 h 124"/>
                <a:gd name="T96" fmla="*/ 223 w 232"/>
                <a:gd name="T97" fmla="*/ 111 h 124"/>
                <a:gd name="T98" fmla="*/ 232 w 232"/>
                <a:gd name="T99" fmla="*/ 94 h 124"/>
                <a:gd name="T100" fmla="*/ 207 w 232"/>
                <a:gd name="T101" fmla="*/ 40 h 124"/>
                <a:gd name="T102" fmla="*/ 124 w 232"/>
                <a:gd name="T10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124">
                  <a:moveTo>
                    <a:pt x="162" y="55"/>
                  </a:moveTo>
                  <a:cubicBezTo>
                    <a:pt x="158" y="55"/>
                    <a:pt x="156" y="52"/>
                    <a:pt x="156" y="48"/>
                  </a:cubicBezTo>
                  <a:cubicBezTo>
                    <a:pt x="156" y="44"/>
                    <a:pt x="159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6" y="41"/>
                    <a:pt x="169" y="44"/>
                    <a:pt x="169" y="48"/>
                  </a:cubicBezTo>
                  <a:cubicBezTo>
                    <a:pt x="169" y="52"/>
                    <a:pt x="166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moveTo>
                    <a:pt x="147" y="46"/>
                  </a:moveTo>
                  <a:cubicBezTo>
                    <a:pt x="143" y="46"/>
                    <a:pt x="140" y="43"/>
                    <a:pt x="140" y="39"/>
                  </a:cubicBezTo>
                  <a:cubicBezTo>
                    <a:pt x="140" y="35"/>
                    <a:pt x="143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51" y="31"/>
                    <a:pt x="154" y="35"/>
                    <a:pt x="154" y="38"/>
                  </a:cubicBezTo>
                  <a:cubicBezTo>
                    <a:pt x="154" y="42"/>
                    <a:pt x="151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moveTo>
                    <a:pt x="177" y="45"/>
                  </a:moveTo>
                  <a:cubicBezTo>
                    <a:pt x="174" y="45"/>
                    <a:pt x="171" y="42"/>
                    <a:pt x="171" y="38"/>
                  </a:cubicBezTo>
                  <a:cubicBezTo>
                    <a:pt x="171" y="34"/>
                    <a:pt x="174" y="31"/>
                    <a:pt x="177" y="31"/>
                  </a:cubicBezTo>
                  <a:cubicBezTo>
                    <a:pt x="178" y="31"/>
                    <a:pt x="178" y="31"/>
                    <a:pt x="178" y="31"/>
                  </a:cubicBezTo>
                  <a:cubicBezTo>
                    <a:pt x="181" y="31"/>
                    <a:pt x="184" y="34"/>
                    <a:pt x="184" y="38"/>
                  </a:cubicBezTo>
                  <a:cubicBezTo>
                    <a:pt x="184" y="42"/>
                    <a:pt x="181" y="45"/>
                    <a:pt x="177" y="45"/>
                  </a:cubicBezTo>
                  <a:cubicBezTo>
                    <a:pt x="177" y="45"/>
                    <a:pt x="177" y="45"/>
                    <a:pt x="177" y="45"/>
                  </a:cubicBezTo>
                  <a:moveTo>
                    <a:pt x="89" y="59"/>
                  </a:moveTo>
                  <a:cubicBezTo>
                    <a:pt x="79" y="59"/>
                    <a:pt x="71" y="51"/>
                    <a:pt x="71" y="41"/>
                  </a:cubicBezTo>
                  <a:cubicBezTo>
                    <a:pt x="71" y="31"/>
                    <a:pt x="79" y="22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9" y="22"/>
                    <a:pt x="107" y="30"/>
                    <a:pt x="107" y="40"/>
                  </a:cubicBezTo>
                  <a:cubicBezTo>
                    <a:pt x="107" y="51"/>
                    <a:pt x="9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162" y="36"/>
                  </a:moveTo>
                  <a:cubicBezTo>
                    <a:pt x="159" y="36"/>
                    <a:pt x="156" y="33"/>
                    <a:pt x="156" y="29"/>
                  </a:cubicBezTo>
                  <a:cubicBezTo>
                    <a:pt x="156" y="26"/>
                    <a:pt x="159" y="22"/>
                    <a:pt x="162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6" y="22"/>
                    <a:pt x="169" y="25"/>
                    <a:pt x="169" y="29"/>
                  </a:cubicBezTo>
                  <a:cubicBezTo>
                    <a:pt x="169" y="33"/>
                    <a:pt x="166" y="36"/>
                    <a:pt x="162" y="36"/>
                  </a:cubicBezTo>
                  <a:cubicBezTo>
                    <a:pt x="162" y="36"/>
                    <a:pt x="162" y="36"/>
                    <a:pt x="162" y="36"/>
                  </a:cubicBezTo>
                  <a:moveTo>
                    <a:pt x="124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61" y="0"/>
                    <a:pt x="37" y="43"/>
                    <a:pt x="37" y="43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0" y="115"/>
                    <a:pt x="12" y="122"/>
                  </a:cubicBezTo>
                  <a:cubicBezTo>
                    <a:pt x="14" y="123"/>
                    <a:pt x="17" y="124"/>
                    <a:pt x="20" y="124"/>
                  </a:cubicBezTo>
                  <a:cubicBezTo>
                    <a:pt x="28" y="124"/>
                    <a:pt x="34" y="118"/>
                    <a:pt x="34" y="11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89" y="83"/>
                    <a:pt x="116" y="83"/>
                  </a:cubicBezTo>
                  <a:cubicBezTo>
                    <a:pt x="118" y="83"/>
                    <a:pt x="121" y="83"/>
                    <a:pt x="123" y="83"/>
                  </a:cubicBezTo>
                  <a:cubicBezTo>
                    <a:pt x="153" y="82"/>
                    <a:pt x="177" y="74"/>
                    <a:pt x="177" y="74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3" y="109"/>
                    <a:pt x="209" y="113"/>
                    <a:pt x="216" y="113"/>
                  </a:cubicBezTo>
                  <a:cubicBezTo>
                    <a:pt x="218" y="113"/>
                    <a:pt x="221" y="113"/>
                    <a:pt x="223" y="111"/>
                  </a:cubicBezTo>
                  <a:cubicBezTo>
                    <a:pt x="232" y="106"/>
                    <a:pt x="232" y="94"/>
                    <a:pt x="232" y="94"/>
                  </a:cubicBezTo>
                  <a:cubicBezTo>
                    <a:pt x="207" y="40"/>
                    <a:pt x="207" y="40"/>
                    <a:pt x="207" y="40"/>
                  </a:cubicBezTo>
                  <a:cubicBezTo>
                    <a:pt x="207" y="40"/>
                    <a:pt x="183" y="0"/>
                    <a:pt x="1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23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24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25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close/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close/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26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27"/>
            <p:cNvSpPr>
              <a:spLocks/>
            </p:cNvSpPr>
            <p:nvPr/>
          </p:nvSpPr>
          <p:spPr bwMode="auto">
            <a:xfrm>
              <a:off x="6926263" y="4783138"/>
              <a:ext cx="200025" cy="87313"/>
            </a:xfrm>
            <a:custGeom>
              <a:avLst/>
              <a:gdLst>
                <a:gd name="T0" fmla="*/ 47 w 53"/>
                <a:gd name="T1" fmla="*/ 0 h 23"/>
                <a:gd name="T2" fmla="*/ 46 w 53"/>
                <a:gd name="T3" fmla="*/ 0 h 23"/>
                <a:gd name="T4" fmla="*/ 8 w 53"/>
                <a:gd name="T5" fmla="*/ 3 h 23"/>
                <a:gd name="T6" fmla="*/ 0 w 53"/>
                <a:gd name="T7" fmla="*/ 11 h 23"/>
                <a:gd name="T8" fmla="*/ 0 w 53"/>
                <a:gd name="T9" fmla="*/ 23 h 23"/>
                <a:gd name="T10" fmla="*/ 7 w 53"/>
                <a:gd name="T11" fmla="*/ 23 h 23"/>
                <a:gd name="T12" fmla="*/ 7 w 53"/>
                <a:gd name="T13" fmla="*/ 14 h 23"/>
                <a:gd name="T14" fmla="*/ 13 w 53"/>
                <a:gd name="T15" fmla="*/ 8 h 23"/>
                <a:gd name="T16" fmla="*/ 42 w 53"/>
                <a:gd name="T17" fmla="*/ 7 h 23"/>
                <a:gd name="T18" fmla="*/ 42 w 53"/>
                <a:gd name="T19" fmla="*/ 7 h 23"/>
                <a:gd name="T20" fmla="*/ 47 w 53"/>
                <a:gd name="T21" fmla="*/ 12 h 23"/>
                <a:gd name="T22" fmla="*/ 47 w 53"/>
                <a:gd name="T23" fmla="*/ 20 h 23"/>
                <a:gd name="T24" fmla="*/ 53 w 53"/>
                <a:gd name="T25" fmla="*/ 20 h 23"/>
                <a:gd name="T26" fmla="*/ 53 w 53"/>
                <a:gd name="T27" fmla="*/ 7 h 23"/>
                <a:gd name="T28" fmla="*/ 47 w 53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23">
                  <a:moveTo>
                    <a:pt x="47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0" y="6"/>
                    <a:pt x="0" y="1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1"/>
                    <a:pt x="10" y="9"/>
                    <a:pt x="1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5" y="7"/>
                    <a:pt x="47" y="9"/>
                    <a:pt x="47" y="12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3"/>
                    <a:pt x="51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28"/>
            <p:cNvSpPr>
              <a:spLocks/>
            </p:cNvSpPr>
            <p:nvPr/>
          </p:nvSpPr>
          <p:spPr bwMode="auto">
            <a:xfrm>
              <a:off x="6777038" y="4862513"/>
              <a:ext cx="492125" cy="371475"/>
            </a:xfrm>
            <a:custGeom>
              <a:avLst/>
              <a:gdLst>
                <a:gd name="T0" fmla="*/ 123 w 131"/>
                <a:gd name="T1" fmla="*/ 0 h 99"/>
                <a:gd name="T2" fmla="*/ 123 w 131"/>
                <a:gd name="T3" fmla="*/ 0 h 99"/>
                <a:gd name="T4" fmla="*/ 9 w 131"/>
                <a:gd name="T5" fmla="*/ 8 h 99"/>
                <a:gd name="T6" fmla="*/ 0 w 131"/>
                <a:gd name="T7" fmla="*/ 19 h 99"/>
                <a:gd name="T8" fmla="*/ 0 w 131"/>
                <a:gd name="T9" fmla="*/ 91 h 99"/>
                <a:gd name="T10" fmla="*/ 8 w 131"/>
                <a:gd name="T11" fmla="*/ 99 h 99"/>
                <a:gd name="T12" fmla="*/ 9 w 131"/>
                <a:gd name="T13" fmla="*/ 99 h 99"/>
                <a:gd name="T14" fmla="*/ 123 w 131"/>
                <a:gd name="T15" fmla="*/ 87 h 99"/>
                <a:gd name="T16" fmla="*/ 131 w 131"/>
                <a:gd name="T17" fmla="*/ 77 h 99"/>
                <a:gd name="T18" fmla="*/ 131 w 131"/>
                <a:gd name="T19" fmla="*/ 9 h 99"/>
                <a:gd name="T20" fmla="*/ 123 w 131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99">
                  <a:moveTo>
                    <a:pt x="123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9"/>
                    <a:pt x="0" y="13"/>
                    <a:pt x="0" y="1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3" y="99"/>
                    <a:pt x="8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8" y="87"/>
                    <a:pt x="131" y="82"/>
                    <a:pt x="131" y="77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4"/>
                    <a:pt x="128" y="0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29"/>
            <p:cNvSpPr>
              <a:spLocks/>
            </p:cNvSpPr>
            <p:nvPr/>
          </p:nvSpPr>
          <p:spPr bwMode="auto">
            <a:xfrm>
              <a:off x="6840538" y="4862513"/>
              <a:ext cx="63500" cy="14288"/>
            </a:xfrm>
            <a:custGeom>
              <a:avLst/>
              <a:gdLst>
                <a:gd name="T0" fmla="*/ 16 w 17"/>
                <a:gd name="T1" fmla="*/ 0 h 4"/>
                <a:gd name="T2" fmla="*/ 15 w 17"/>
                <a:gd name="T3" fmla="*/ 0 h 4"/>
                <a:gd name="T4" fmla="*/ 1 w 17"/>
                <a:gd name="T5" fmla="*/ 0 h 4"/>
                <a:gd name="T6" fmla="*/ 0 w 17"/>
                <a:gd name="T7" fmla="*/ 2 h 4"/>
                <a:gd name="T8" fmla="*/ 1 w 17"/>
                <a:gd name="T9" fmla="*/ 4 h 4"/>
                <a:gd name="T10" fmla="*/ 1 w 17"/>
                <a:gd name="T11" fmla="*/ 4 h 4"/>
                <a:gd name="T12" fmla="*/ 15 w 17"/>
                <a:gd name="T13" fmla="*/ 3 h 4"/>
                <a:gd name="T14" fmla="*/ 17 w 17"/>
                <a:gd name="T15" fmla="*/ 1 h 4"/>
                <a:gd name="T16" fmla="*/ 16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30"/>
            <p:cNvSpPr>
              <a:spLocks/>
            </p:cNvSpPr>
            <p:nvPr/>
          </p:nvSpPr>
          <p:spPr bwMode="auto">
            <a:xfrm>
              <a:off x="7145338" y="4840288"/>
              <a:ext cx="63500" cy="14288"/>
            </a:xfrm>
            <a:custGeom>
              <a:avLst/>
              <a:gdLst>
                <a:gd name="T0" fmla="*/ 15 w 17"/>
                <a:gd name="T1" fmla="*/ 0 h 4"/>
                <a:gd name="T2" fmla="*/ 15 w 17"/>
                <a:gd name="T3" fmla="*/ 0 h 4"/>
                <a:gd name="T4" fmla="*/ 2 w 17"/>
                <a:gd name="T5" fmla="*/ 1 h 4"/>
                <a:gd name="T6" fmla="*/ 0 w 17"/>
                <a:gd name="T7" fmla="*/ 3 h 4"/>
                <a:gd name="T8" fmla="*/ 2 w 17"/>
                <a:gd name="T9" fmla="*/ 4 h 4"/>
                <a:gd name="T10" fmla="*/ 2 w 17"/>
                <a:gd name="T11" fmla="*/ 4 h 4"/>
                <a:gd name="T12" fmla="*/ 15 w 17"/>
                <a:gd name="T13" fmla="*/ 3 h 4"/>
                <a:gd name="T14" fmla="*/ 17 w 17"/>
                <a:gd name="T15" fmla="*/ 2 h 4"/>
                <a:gd name="T16" fmla="*/ 15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31"/>
            <p:cNvSpPr>
              <a:spLocks noEditPoints="1"/>
            </p:cNvSpPr>
            <p:nvPr/>
          </p:nvSpPr>
          <p:spPr bwMode="auto">
            <a:xfrm>
              <a:off x="7340601" y="4610100"/>
              <a:ext cx="401638" cy="436563"/>
            </a:xfrm>
            <a:custGeom>
              <a:avLst/>
              <a:gdLst>
                <a:gd name="T0" fmla="*/ 28 w 107"/>
                <a:gd name="T1" fmla="*/ 60 h 116"/>
                <a:gd name="T2" fmla="*/ 57 w 107"/>
                <a:gd name="T3" fmla="*/ 28 h 116"/>
                <a:gd name="T4" fmla="*/ 55 w 107"/>
                <a:gd name="T5" fmla="*/ 87 h 116"/>
                <a:gd name="T6" fmla="*/ 60 w 107"/>
                <a:gd name="T7" fmla="*/ 0 h 116"/>
                <a:gd name="T8" fmla="*/ 48 w 107"/>
                <a:gd name="T9" fmla="*/ 3 h 116"/>
                <a:gd name="T10" fmla="*/ 46 w 107"/>
                <a:gd name="T11" fmla="*/ 10 h 116"/>
                <a:gd name="T12" fmla="*/ 37 w 107"/>
                <a:gd name="T13" fmla="*/ 13 h 116"/>
                <a:gd name="T14" fmla="*/ 33 w 107"/>
                <a:gd name="T15" fmla="*/ 8 h 116"/>
                <a:gd name="T16" fmla="*/ 30 w 107"/>
                <a:gd name="T17" fmla="*/ 7 h 116"/>
                <a:gd name="T18" fmla="*/ 21 w 107"/>
                <a:gd name="T19" fmla="*/ 18 h 116"/>
                <a:gd name="T20" fmla="*/ 23 w 107"/>
                <a:gd name="T21" fmla="*/ 24 h 116"/>
                <a:gd name="T22" fmla="*/ 15 w 107"/>
                <a:gd name="T23" fmla="*/ 33 h 116"/>
                <a:gd name="T24" fmla="*/ 11 w 107"/>
                <a:gd name="T25" fmla="*/ 30 h 116"/>
                <a:gd name="T26" fmla="*/ 8 w 107"/>
                <a:gd name="T27" fmla="*/ 31 h 116"/>
                <a:gd name="T28" fmla="*/ 5 w 107"/>
                <a:gd name="T29" fmla="*/ 45 h 116"/>
                <a:gd name="T30" fmla="*/ 10 w 107"/>
                <a:gd name="T31" fmla="*/ 49 h 116"/>
                <a:gd name="T32" fmla="*/ 9 w 107"/>
                <a:gd name="T33" fmla="*/ 61 h 116"/>
                <a:gd name="T34" fmla="*/ 3 w 107"/>
                <a:gd name="T35" fmla="*/ 62 h 116"/>
                <a:gd name="T36" fmla="*/ 2 w 107"/>
                <a:gd name="T37" fmla="*/ 76 h 116"/>
                <a:gd name="T38" fmla="*/ 5 w 107"/>
                <a:gd name="T39" fmla="*/ 78 h 116"/>
                <a:gd name="T40" fmla="*/ 9 w 107"/>
                <a:gd name="T41" fmla="*/ 76 h 116"/>
                <a:gd name="T42" fmla="*/ 15 w 107"/>
                <a:gd name="T43" fmla="*/ 86 h 116"/>
                <a:gd name="T44" fmla="*/ 11 w 107"/>
                <a:gd name="T45" fmla="*/ 92 h 116"/>
                <a:gd name="T46" fmla="*/ 18 w 107"/>
                <a:gd name="T47" fmla="*/ 104 h 116"/>
                <a:gd name="T48" fmla="*/ 21 w 107"/>
                <a:gd name="T49" fmla="*/ 103 h 116"/>
                <a:gd name="T50" fmla="*/ 25 w 107"/>
                <a:gd name="T51" fmla="*/ 99 h 116"/>
                <a:gd name="T52" fmla="*/ 34 w 107"/>
                <a:gd name="T53" fmla="*/ 104 h 116"/>
                <a:gd name="T54" fmla="*/ 34 w 107"/>
                <a:gd name="T55" fmla="*/ 111 h 116"/>
                <a:gd name="T56" fmla="*/ 45 w 107"/>
                <a:gd name="T57" fmla="*/ 116 h 116"/>
                <a:gd name="T58" fmla="*/ 48 w 107"/>
                <a:gd name="T59" fmla="*/ 114 h 116"/>
                <a:gd name="T60" fmla="*/ 51 w 107"/>
                <a:gd name="T61" fmla="*/ 108 h 116"/>
                <a:gd name="T62" fmla="*/ 51 w 107"/>
                <a:gd name="T63" fmla="*/ 108 h 116"/>
                <a:gd name="T64" fmla="*/ 59 w 107"/>
                <a:gd name="T65" fmla="*/ 107 h 116"/>
                <a:gd name="T66" fmla="*/ 62 w 107"/>
                <a:gd name="T67" fmla="*/ 109 h 116"/>
                <a:gd name="T68" fmla="*/ 64 w 107"/>
                <a:gd name="T69" fmla="*/ 115 h 116"/>
                <a:gd name="T70" fmla="*/ 75 w 107"/>
                <a:gd name="T71" fmla="*/ 110 h 116"/>
                <a:gd name="T72" fmla="*/ 75 w 107"/>
                <a:gd name="T73" fmla="*/ 104 h 116"/>
                <a:gd name="T74" fmla="*/ 83 w 107"/>
                <a:gd name="T75" fmla="*/ 95 h 116"/>
                <a:gd name="T76" fmla="*/ 86 w 107"/>
                <a:gd name="T77" fmla="*/ 95 h 116"/>
                <a:gd name="T78" fmla="*/ 89 w 107"/>
                <a:gd name="T79" fmla="*/ 98 h 116"/>
                <a:gd name="T80" fmla="*/ 98 w 107"/>
                <a:gd name="T81" fmla="*/ 88 h 116"/>
                <a:gd name="T82" fmla="*/ 95 w 107"/>
                <a:gd name="T83" fmla="*/ 83 h 116"/>
                <a:gd name="T84" fmla="*/ 97 w 107"/>
                <a:gd name="T85" fmla="*/ 71 h 116"/>
                <a:gd name="T86" fmla="*/ 100 w 107"/>
                <a:gd name="T87" fmla="*/ 69 h 116"/>
                <a:gd name="T88" fmla="*/ 104 w 107"/>
                <a:gd name="T89" fmla="*/ 70 h 116"/>
                <a:gd name="T90" fmla="*/ 107 w 107"/>
                <a:gd name="T91" fmla="*/ 57 h 116"/>
                <a:gd name="T92" fmla="*/ 107 w 107"/>
                <a:gd name="T93" fmla="*/ 54 h 116"/>
                <a:gd name="T94" fmla="*/ 102 w 107"/>
                <a:gd name="T95" fmla="*/ 55 h 116"/>
                <a:gd name="T96" fmla="*/ 100 w 107"/>
                <a:gd name="T97" fmla="*/ 52 h 116"/>
                <a:gd name="T98" fmla="*/ 100 w 107"/>
                <a:gd name="T99" fmla="*/ 40 h 116"/>
                <a:gd name="T100" fmla="*/ 104 w 107"/>
                <a:gd name="T101" fmla="*/ 36 h 116"/>
                <a:gd name="T102" fmla="*/ 98 w 107"/>
                <a:gd name="T103" fmla="*/ 25 h 116"/>
                <a:gd name="T104" fmla="*/ 95 w 107"/>
                <a:gd name="T105" fmla="*/ 27 h 116"/>
                <a:gd name="T106" fmla="*/ 91 w 107"/>
                <a:gd name="T107" fmla="*/ 27 h 116"/>
                <a:gd name="T108" fmla="*/ 86 w 107"/>
                <a:gd name="T109" fmla="*/ 17 h 116"/>
                <a:gd name="T110" fmla="*/ 88 w 107"/>
                <a:gd name="T111" fmla="*/ 11 h 116"/>
                <a:gd name="T112" fmla="*/ 78 w 107"/>
                <a:gd name="T113" fmla="*/ 5 h 116"/>
                <a:gd name="T114" fmla="*/ 75 w 107"/>
                <a:gd name="T115" fmla="*/ 9 h 116"/>
                <a:gd name="T116" fmla="*/ 72 w 107"/>
                <a:gd name="T117" fmla="*/ 11 h 116"/>
                <a:gd name="T118" fmla="*/ 62 w 107"/>
                <a:gd name="T119" fmla="*/ 6 h 116"/>
                <a:gd name="T120" fmla="*/ 60 w 107"/>
                <a:gd name="T12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116">
                  <a:moveTo>
                    <a:pt x="53" y="87"/>
                  </a:moveTo>
                  <a:cubicBezTo>
                    <a:pt x="39" y="87"/>
                    <a:pt x="28" y="75"/>
                    <a:pt x="28" y="60"/>
                  </a:cubicBezTo>
                  <a:cubicBezTo>
                    <a:pt x="28" y="43"/>
                    <a:pt x="40" y="29"/>
                    <a:pt x="55" y="28"/>
                  </a:cubicBezTo>
                  <a:cubicBezTo>
                    <a:pt x="56" y="28"/>
                    <a:pt x="56" y="28"/>
                    <a:pt x="57" y="28"/>
                  </a:cubicBezTo>
                  <a:cubicBezTo>
                    <a:pt x="71" y="28"/>
                    <a:pt x="82" y="40"/>
                    <a:pt x="82" y="56"/>
                  </a:cubicBezTo>
                  <a:cubicBezTo>
                    <a:pt x="82" y="72"/>
                    <a:pt x="70" y="86"/>
                    <a:pt x="55" y="87"/>
                  </a:cubicBezTo>
                  <a:cubicBezTo>
                    <a:pt x="54" y="87"/>
                    <a:pt x="54" y="87"/>
                    <a:pt x="53" y="87"/>
                  </a:cubicBezTo>
                  <a:moveTo>
                    <a:pt x="6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7" y="2"/>
                    <a:pt x="48" y="3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7" y="9"/>
                    <a:pt x="46" y="1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3"/>
                    <a:pt x="37" y="13"/>
                  </a:cubicBezTo>
                  <a:cubicBezTo>
                    <a:pt x="36" y="13"/>
                    <a:pt x="35" y="12"/>
                    <a:pt x="35" y="1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20" y="17"/>
                    <a:pt x="21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6" y="33"/>
                    <a:pt x="15" y="33"/>
                  </a:cubicBezTo>
                  <a:cubicBezTo>
                    <a:pt x="15" y="33"/>
                    <a:pt x="14" y="32"/>
                    <a:pt x="14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9" y="30"/>
                    <a:pt x="8" y="31"/>
                    <a:pt x="8" y="3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4"/>
                    <a:pt x="4" y="45"/>
                    <a:pt x="5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10" y="48"/>
                    <a:pt x="10" y="49"/>
                  </a:cubicBezTo>
                  <a:cubicBezTo>
                    <a:pt x="10" y="49"/>
                    <a:pt x="9" y="56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8" y="61"/>
                    <a:pt x="6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3"/>
                    <a:pt x="1" y="6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7"/>
                    <a:pt x="3" y="78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1" y="77"/>
                    <a:pt x="11" y="78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6" y="87"/>
                    <a:pt x="15" y="89"/>
                    <a:pt x="14" y="90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0" y="93"/>
                    <a:pt x="10" y="94"/>
                    <a:pt x="11" y="95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4"/>
                    <a:pt x="19" y="104"/>
                    <a:pt x="19" y="104"/>
                  </a:cubicBezTo>
                  <a:cubicBezTo>
                    <a:pt x="20" y="104"/>
                    <a:pt x="21" y="104"/>
                    <a:pt x="21" y="103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4" y="100"/>
                    <a:pt x="25" y="99"/>
                    <a:pt x="25" y="99"/>
                  </a:cubicBezTo>
                  <a:cubicBezTo>
                    <a:pt x="26" y="99"/>
                    <a:pt x="26" y="99"/>
                    <a:pt x="27" y="100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5" y="104"/>
                    <a:pt x="36" y="106"/>
                    <a:pt x="35" y="107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3" y="112"/>
                    <a:pt x="34" y="114"/>
                    <a:pt x="35" y="11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7" y="116"/>
                    <a:pt x="48" y="115"/>
                    <a:pt x="48" y="114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09"/>
                    <a:pt x="50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3" y="108"/>
                    <a:pt x="55" y="108"/>
                  </a:cubicBezTo>
                  <a:cubicBezTo>
                    <a:pt x="57" y="108"/>
                    <a:pt x="59" y="107"/>
                    <a:pt x="59" y="107"/>
                  </a:cubicBezTo>
                  <a:cubicBezTo>
                    <a:pt x="59" y="107"/>
                    <a:pt x="59" y="107"/>
                    <a:pt x="60" y="107"/>
                  </a:cubicBezTo>
                  <a:cubicBezTo>
                    <a:pt x="61" y="107"/>
                    <a:pt x="62" y="108"/>
                    <a:pt x="62" y="109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4"/>
                    <a:pt x="63" y="115"/>
                    <a:pt x="64" y="115"/>
                  </a:cubicBezTo>
                  <a:cubicBezTo>
                    <a:pt x="64" y="115"/>
                    <a:pt x="65" y="114"/>
                    <a:pt x="65" y="114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7" y="108"/>
                    <a:pt x="76" y="107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3"/>
                    <a:pt x="75" y="101"/>
                    <a:pt x="76" y="100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4"/>
                    <a:pt x="84" y="94"/>
                    <a:pt x="84" y="94"/>
                  </a:cubicBezTo>
                  <a:cubicBezTo>
                    <a:pt x="85" y="94"/>
                    <a:pt x="85" y="94"/>
                    <a:pt x="86" y="95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8"/>
                    <a:pt x="89" y="98"/>
                    <a:pt x="89" y="98"/>
                  </a:cubicBezTo>
                  <a:cubicBezTo>
                    <a:pt x="90" y="98"/>
                    <a:pt x="91" y="98"/>
                    <a:pt x="91" y="97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98" y="85"/>
                    <a:pt x="97" y="85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4" y="82"/>
                    <a:pt x="93" y="81"/>
                    <a:pt x="94" y="8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8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3" y="70"/>
                    <a:pt x="104" y="70"/>
                  </a:cubicBezTo>
                  <a:cubicBezTo>
                    <a:pt x="105" y="70"/>
                    <a:pt x="105" y="69"/>
                    <a:pt x="106" y="68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56"/>
                    <a:pt x="107" y="54"/>
                    <a:pt x="107" y="54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54"/>
                    <a:pt x="106" y="54"/>
                    <a:pt x="105" y="54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0" y="54"/>
                    <a:pt x="100" y="5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2"/>
                    <a:pt x="99" y="41"/>
                    <a:pt x="100" y="4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4" y="39"/>
                    <a:pt x="105" y="37"/>
                    <a:pt x="104" y="3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5"/>
                    <a:pt x="99" y="25"/>
                    <a:pt x="98" y="25"/>
                  </a:cubicBezTo>
                  <a:cubicBezTo>
                    <a:pt x="98" y="25"/>
                    <a:pt x="98" y="25"/>
                    <a:pt x="97" y="25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8"/>
                    <a:pt x="94" y="28"/>
                    <a:pt x="93" y="28"/>
                  </a:cubicBezTo>
                  <a:cubicBezTo>
                    <a:pt x="92" y="28"/>
                    <a:pt x="92" y="28"/>
                    <a:pt x="91" y="27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5" y="18"/>
                    <a:pt x="86" y="17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3"/>
                    <a:pt x="89" y="11"/>
                    <a:pt x="88" y="11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7" y="5"/>
                    <a:pt x="76" y="5"/>
                    <a:pt x="76" y="6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10"/>
                    <a:pt x="73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9"/>
                    <a:pt x="62" y="7"/>
                    <a:pt x="62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32"/>
            <p:cNvSpPr>
              <a:spLocks/>
            </p:cNvSpPr>
            <p:nvPr/>
          </p:nvSpPr>
          <p:spPr bwMode="auto">
            <a:xfrm>
              <a:off x="7464426" y="4738688"/>
              <a:ext cx="165100" cy="176213"/>
            </a:xfrm>
            <a:custGeom>
              <a:avLst/>
              <a:gdLst>
                <a:gd name="T0" fmla="*/ 23 w 44"/>
                <a:gd name="T1" fmla="*/ 0 h 47"/>
                <a:gd name="T2" fmla="*/ 22 w 44"/>
                <a:gd name="T3" fmla="*/ 0 h 47"/>
                <a:gd name="T4" fmla="*/ 0 w 44"/>
                <a:gd name="T5" fmla="*/ 25 h 47"/>
                <a:gd name="T6" fmla="*/ 20 w 44"/>
                <a:gd name="T7" fmla="*/ 47 h 47"/>
                <a:gd name="T8" fmla="*/ 22 w 44"/>
                <a:gd name="T9" fmla="*/ 47 h 47"/>
                <a:gd name="T10" fmla="*/ 44 w 44"/>
                <a:gd name="T11" fmla="*/ 22 h 47"/>
                <a:gd name="T12" fmla="*/ 23 w 44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7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10" y="1"/>
                    <a:pt x="0" y="12"/>
                    <a:pt x="0" y="25"/>
                  </a:cubicBezTo>
                  <a:cubicBezTo>
                    <a:pt x="0" y="38"/>
                    <a:pt x="9" y="47"/>
                    <a:pt x="20" y="47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34" y="46"/>
                    <a:pt x="44" y="35"/>
                    <a:pt x="44" y="22"/>
                  </a:cubicBezTo>
                  <a:cubicBezTo>
                    <a:pt x="44" y="10"/>
                    <a:pt x="35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33"/>
            <p:cNvSpPr>
              <a:spLocks noEditPoints="1"/>
            </p:cNvSpPr>
            <p:nvPr/>
          </p:nvSpPr>
          <p:spPr bwMode="auto">
            <a:xfrm>
              <a:off x="7723188" y="4629150"/>
              <a:ext cx="236538" cy="263525"/>
            </a:xfrm>
            <a:custGeom>
              <a:avLst/>
              <a:gdLst>
                <a:gd name="T0" fmla="*/ 16 w 63"/>
                <a:gd name="T1" fmla="*/ 36 h 70"/>
                <a:gd name="T2" fmla="*/ 33 w 63"/>
                <a:gd name="T3" fmla="*/ 17 h 70"/>
                <a:gd name="T4" fmla="*/ 32 w 63"/>
                <a:gd name="T5" fmla="*/ 53 h 70"/>
                <a:gd name="T6" fmla="*/ 35 w 63"/>
                <a:gd name="T7" fmla="*/ 0 h 70"/>
                <a:gd name="T8" fmla="*/ 28 w 63"/>
                <a:gd name="T9" fmla="*/ 2 h 70"/>
                <a:gd name="T10" fmla="*/ 27 w 63"/>
                <a:gd name="T11" fmla="*/ 6 h 70"/>
                <a:gd name="T12" fmla="*/ 22 w 63"/>
                <a:gd name="T13" fmla="*/ 8 h 70"/>
                <a:gd name="T14" fmla="*/ 19 w 63"/>
                <a:gd name="T15" fmla="*/ 5 h 70"/>
                <a:gd name="T16" fmla="*/ 18 w 63"/>
                <a:gd name="T17" fmla="*/ 5 h 70"/>
                <a:gd name="T18" fmla="*/ 12 w 63"/>
                <a:gd name="T19" fmla="*/ 11 h 70"/>
                <a:gd name="T20" fmla="*/ 13 w 63"/>
                <a:gd name="T21" fmla="*/ 15 h 70"/>
                <a:gd name="T22" fmla="*/ 9 w 63"/>
                <a:gd name="T23" fmla="*/ 20 h 70"/>
                <a:gd name="T24" fmla="*/ 7 w 63"/>
                <a:gd name="T25" fmla="*/ 18 h 70"/>
                <a:gd name="T26" fmla="*/ 5 w 63"/>
                <a:gd name="T27" fmla="*/ 19 h 70"/>
                <a:gd name="T28" fmla="*/ 3 w 63"/>
                <a:gd name="T29" fmla="*/ 28 h 70"/>
                <a:gd name="T30" fmla="*/ 6 w 63"/>
                <a:gd name="T31" fmla="*/ 30 h 70"/>
                <a:gd name="T32" fmla="*/ 5 w 63"/>
                <a:gd name="T33" fmla="*/ 37 h 70"/>
                <a:gd name="T34" fmla="*/ 2 w 63"/>
                <a:gd name="T35" fmla="*/ 37 h 70"/>
                <a:gd name="T36" fmla="*/ 1 w 63"/>
                <a:gd name="T37" fmla="*/ 46 h 70"/>
                <a:gd name="T38" fmla="*/ 3 w 63"/>
                <a:gd name="T39" fmla="*/ 47 h 70"/>
                <a:gd name="T40" fmla="*/ 5 w 63"/>
                <a:gd name="T41" fmla="*/ 46 h 70"/>
                <a:gd name="T42" fmla="*/ 9 w 63"/>
                <a:gd name="T43" fmla="*/ 52 h 70"/>
                <a:gd name="T44" fmla="*/ 7 w 63"/>
                <a:gd name="T45" fmla="*/ 55 h 70"/>
                <a:gd name="T46" fmla="*/ 10 w 63"/>
                <a:gd name="T47" fmla="*/ 62 h 70"/>
                <a:gd name="T48" fmla="*/ 12 w 63"/>
                <a:gd name="T49" fmla="*/ 62 h 70"/>
                <a:gd name="T50" fmla="*/ 15 w 63"/>
                <a:gd name="T51" fmla="*/ 60 h 70"/>
                <a:gd name="T52" fmla="*/ 20 w 63"/>
                <a:gd name="T53" fmla="*/ 63 h 70"/>
                <a:gd name="T54" fmla="*/ 19 w 63"/>
                <a:gd name="T55" fmla="*/ 67 h 70"/>
                <a:gd name="T56" fmla="*/ 26 w 63"/>
                <a:gd name="T57" fmla="*/ 70 h 70"/>
                <a:gd name="T58" fmla="*/ 28 w 63"/>
                <a:gd name="T59" fmla="*/ 69 h 70"/>
                <a:gd name="T60" fmla="*/ 29 w 63"/>
                <a:gd name="T61" fmla="*/ 65 h 70"/>
                <a:gd name="T62" fmla="*/ 30 w 63"/>
                <a:gd name="T63" fmla="*/ 65 h 70"/>
                <a:gd name="T64" fmla="*/ 34 w 63"/>
                <a:gd name="T65" fmla="*/ 65 h 70"/>
                <a:gd name="T66" fmla="*/ 36 w 63"/>
                <a:gd name="T67" fmla="*/ 66 h 70"/>
                <a:gd name="T68" fmla="*/ 37 w 63"/>
                <a:gd name="T69" fmla="*/ 69 h 70"/>
                <a:gd name="T70" fmla="*/ 44 w 63"/>
                <a:gd name="T71" fmla="*/ 67 h 70"/>
                <a:gd name="T72" fmla="*/ 44 w 63"/>
                <a:gd name="T73" fmla="*/ 63 h 70"/>
                <a:gd name="T74" fmla="*/ 48 w 63"/>
                <a:gd name="T75" fmla="*/ 58 h 70"/>
                <a:gd name="T76" fmla="*/ 50 w 63"/>
                <a:gd name="T77" fmla="*/ 58 h 70"/>
                <a:gd name="T78" fmla="*/ 52 w 63"/>
                <a:gd name="T79" fmla="*/ 60 h 70"/>
                <a:gd name="T80" fmla="*/ 57 w 63"/>
                <a:gd name="T81" fmla="*/ 54 h 70"/>
                <a:gd name="T82" fmla="*/ 55 w 63"/>
                <a:gd name="T83" fmla="*/ 51 h 70"/>
                <a:gd name="T84" fmla="*/ 57 w 63"/>
                <a:gd name="T85" fmla="*/ 43 h 70"/>
                <a:gd name="T86" fmla="*/ 58 w 63"/>
                <a:gd name="T87" fmla="*/ 42 h 70"/>
                <a:gd name="T88" fmla="*/ 61 w 63"/>
                <a:gd name="T89" fmla="*/ 43 h 70"/>
                <a:gd name="T90" fmla="*/ 63 w 63"/>
                <a:gd name="T91" fmla="*/ 35 h 70"/>
                <a:gd name="T92" fmla="*/ 63 w 63"/>
                <a:gd name="T93" fmla="*/ 33 h 70"/>
                <a:gd name="T94" fmla="*/ 60 w 63"/>
                <a:gd name="T95" fmla="*/ 33 h 70"/>
                <a:gd name="T96" fmla="*/ 58 w 63"/>
                <a:gd name="T97" fmla="*/ 32 h 70"/>
                <a:gd name="T98" fmla="*/ 58 w 63"/>
                <a:gd name="T99" fmla="*/ 25 h 70"/>
                <a:gd name="T100" fmla="*/ 61 w 63"/>
                <a:gd name="T101" fmla="*/ 22 h 70"/>
                <a:gd name="T102" fmla="*/ 58 w 63"/>
                <a:gd name="T103" fmla="*/ 15 h 70"/>
                <a:gd name="T104" fmla="*/ 55 w 63"/>
                <a:gd name="T105" fmla="*/ 17 h 70"/>
                <a:gd name="T106" fmla="*/ 53 w 63"/>
                <a:gd name="T107" fmla="*/ 17 h 70"/>
                <a:gd name="T108" fmla="*/ 50 w 63"/>
                <a:gd name="T109" fmla="*/ 10 h 70"/>
                <a:gd name="T110" fmla="*/ 51 w 63"/>
                <a:gd name="T111" fmla="*/ 7 h 70"/>
                <a:gd name="T112" fmla="*/ 45 w 63"/>
                <a:gd name="T113" fmla="*/ 3 h 70"/>
                <a:gd name="T114" fmla="*/ 43 w 63"/>
                <a:gd name="T115" fmla="*/ 6 h 70"/>
                <a:gd name="T116" fmla="*/ 42 w 63"/>
                <a:gd name="T117" fmla="*/ 7 h 70"/>
                <a:gd name="T118" fmla="*/ 36 w 63"/>
                <a:gd name="T119" fmla="*/ 4 h 70"/>
                <a:gd name="T120" fmla="*/ 35 w 63"/>
                <a:gd name="T1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" h="70">
                  <a:moveTo>
                    <a:pt x="31" y="53"/>
                  </a:moveTo>
                  <a:cubicBezTo>
                    <a:pt x="23" y="53"/>
                    <a:pt x="16" y="46"/>
                    <a:pt x="16" y="36"/>
                  </a:cubicBezTo>
                  <a:cubicBezTo>
                    <a:pt x="16" y="26"/>
                    <a:pt x="23" y="18"/>
                    <a:pt x="32" y="17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41" y="17"/>
                    <a:pt x="48" y="25"/>
                    <a:pt x="48" y="34"/>
                  </a:cubicBezTo>
                  <a:cubicBezTo>
                    <a:pt x="48" y="44"/>
                    <a:pt x="41" y="52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moveTo>
                    <a:pt x="3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1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6"/>
                    <a:pt x="27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8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4"/>
                    <a:pt x="13" y="15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3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9"/>
                    <a:pt x="6" y="30"/>
                  </a:cubicBezTo>
                  <a:cubicBezTo>
                    <a:pt x="6" y="30"/>
                    <a:pt x="5" y="34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7"/>
                    <a:pt x="4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8"/>
                    <a:pt x="0" y="39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6"/>
                    <a:pt x="6" y="46"/>
                    <a:pt x="7" y="47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7"/>
                    <a:pt x="6" y="57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3"/>
                    <a:pt x="12" y="63"/>
                    <a:pt x="12" y="62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5" y="60"/>
                  </a:cubicBezTo>
                  <a:cubicBezTo>
                    <a:pt x="15" y="60"/>
                    <a:pt x="15" y="60"/>
                    <a:pt x="16" y="6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1" y="64"/>
                    <a:pt x="20" y="65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8"/>
                    <a:pt x="19" y="69"/>
                    <a:pt x="20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0"/>
                    <a:pt x="28" y="70"/>
                    <a:pt x="28" y="6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6"/>
                    <a:pt x="29" y="65"/>
                    <a:pt x="29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9"/>
                    <a:pt x="37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5" y="66"/>
                    <a:pt x="44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2"/>
                    <a:pt x="43" y="61"/>
                    <a:pt x="44" y="61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3"/>
                    <a:pt x="57" y="52"/>
                    <a:pt x="57" y="52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0"/>
                    <a:pt x="54" y="49"/>
                    <a:pt x="55" y="4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2" y="33"/>
                    <a:pt x="62" y="33"/>
                    <a:pt x="61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0" y="33"/>
                    <a:pt x="59" y="33"/>
                  </a:cubicBezTo>
                  <a:cubicBezTo>
                    <a:pt x="59" y="33"/>
                    <a:pt x="58" y="33"/>
                    <a:pt x="58" y="32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8" y="25"/>
                    <a:pt x="58" y="2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4"/>
                    <a:pt x="61" y="23"/>
                    <a:pt x="61" y="22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8" y="15"/>
                    <a:pt x="58" y="15"/>
                  </a:cubicBezTo>
                  <a:cubicBezTo>
                    <a:pt x="57" y="15"/>
                    <a:pt x="57" y="15"/>
                    <a:pt x="57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4" y="17"/>
                    <a:pt x="54" y="17"/>
                    <a:pt x="53" y="17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0" y="11"/>
                    <a:pt x="50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8"/>
                    <a:pt x="52" y="7"/>
                    <a:pt x="51" y="7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4" y="3"/>
                    <a:pt x="44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4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34"/>
            <p:cNvSpPr>
              <a:spLocks/>
            </p:cNvSpPr>
            <p:nvPr/>
          </p:nvSpPr>
          <p:spPr bwMode="auto">
            <a:xfrm>
              <a:off x="7797801" y="4711700"/>
              <a:ext cx="87313" cy="98425"/>
            </a:xfrm>
            <a:custGeom>
              <a:avLst/>
              <a:gdLst>
                <a:gd name="T0" fmla="*/ 13 w 23"/>
                <a:gd name="T1" fmla="*/ 0 h 26"/>
                <a:gd name="T2" fmla="*/ 12 w 23"/>
                <a:gd name="T3" fmla="*/ 0 h 26"/>
                <a:gd name="T4" fmla="*/ 0 w 23"/>
                <a:gd name="T5" fmla="*/ 14 h 26"/>
                <a:gd name="T6" fmla="*/ 11 w 23"/>
                <a:gd name="T7" fmla="*/ 26 h 26"/>
                <a:gd name="T8" fmla="*/ 12 w 23"/>
                <a:gd name="T9" fmla="*/ 26 h 26"/>
                <a:gd name="T10" fmla="*/ 23 w 23"/>
                <a:gd name="T11" fmla="*/ 12 h 26"/>
                <a:gd name="T12" fmla="*/ 13 w 2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6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1"/>
                    <a:pt x="5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8" y="26"/>
                    <a:pt x="23" y="19"/>
                    <a:pt x="23" y="12"/>
                  </a:cubicBezTo>
                  <a:cubicBezTo>
                    <a:pt x="23" y="5"/>
                    <a:pt x="19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35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36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37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38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39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40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41"/>
            <p:cNvSpPr>
              <a:spLocks noEditPoints="1"/>
            </p:cNvSpPr>
            <p:nvPr/>
          </p:nvSpPr>
          <p:spPr bwMode="auto">
            <a:xfrm>
              <a:off x="8572501" y="3832225"/>
              <a:ext cx="195263" cy="330200"/>
            </a:xfrm>
            <a:custGeom>
              <a:avLst/>
              <a:gdLst>
                <a:gd name="T0" fmla="*/ 30 w 52"/>
                <a:gd name="T1" fmla="*/ 81 h 88"/>
                <a:gd name="T2" fmla="*/ 21 w 52"/>
                <a:gd name="T3" fmla="*/ 81 h 88"/>
                <a:gd name="T4" fmla="*/ 21 w 52"/>
                <a:gd name="T5" fmla="*/ 70 h 88"/>
                <a:gd name="T6" fmla="*/ 30 w 52"/>
                <a:gd name="T7" fmla="*/ 71 h 88"/>
                <a:gd name="T8" fmla="*/ 30 w 52"/>
                <a:gd name="T9" fmla="*/ 81 h 88"/>
                <a:gd name="T10" fmla="*/ 16 w 52"/>
                <a:gd name="T11" fmla="*/ 81 h 88"/>
                <a:gd name="T12" fmla="*/ 7 w 52"/>
                <a:gd name="T13" fmla="*/ 81 h 88"/>
                <a:gd name="T14" fmla="*/ 7 w 52"/>
                <a:gd name="T15" fmla="*/ 70 h 88"/>
                <a:gd name="T16" fmla="*/ 16 w 52"/>
                <a:gd name="T17" fmla="*/ 70 h 88"/>
                <a:gd name="T18" fmla="*/ 16 w 52"/>
                <a:gd name="T19" fmla="*/ 81 h 88"/>
                <a:gd name="T20" fmla="*/ 44 w 52"/>
                <a:gd name="T21" fmla="*/ 19 h 88"/>
                <a:gd name="T22" fmla="*/ 36 w 52"/>
                <a:gd name="T23" fmla="*/ 19 h 88"/>
                <a:gd name="T24" fmla="*/ 36 w 52"/>
                <a:gd name="T25" fmla="*/ 9 h 88"/>
                <a:gd name="T26" fmla="*/ 44 w 52"/>
                <a:gd name="T27" fmla="*/ 9 h 88"/>
                <a:gd name="T28" fmla="*/ 44 w 52"/>
                <a:gd name="T29" fmla="*/ 19 h 88"/>
                <a:gd name="T30" fmla="*/ 30 w 52"/>
                <a:gd name="T31" fmla="*/ 19 h 88"/>
                <a:gd name="T32" fmla="*/ 21 w 52"/>
                <a:gd name="T33" fmla="*/ 19 h 88"/>
                <a:gd name="T34" fmla="*/ 21 w 52"/>
                <a:gd name="T35" fmla="*/ 8 h 88"/>
                <a:gd name="T36" fmla="*/ 30 w 52"/>
                <a:gd name="T37" fmla="*/ 9 h 88"/>
                <a:gd name="T38" fmla="*/ 30 w 52"/>
                <a:gd name="T39" fmla="*/ 19 h 88"/>
                <a:gd name="T40" fmla="*/ 16 w 52"/>
                <a:gd name="T41" fmla="*/ 18 h 88"/>
                <a:gd name="T42" fmla="*/ 7 w 52"/>
                <a:gd name="T43" fmla="*/ 18 h 88"/>
                <a:gd name="T44" fmla="*/ 7 w 52"/>
                <a:gd name="T45" fmla="*/ 8 h 88"/>
                <a:gd name="T46" fmla="*/ 16 w 52"/>
                <a:gd name="T47" fmla="*/ 8 h 88"/>
                <a:gd name="T48" fmla="*/ 16 w 52"/>
                <a:gd name="T49" fmla="*/ 18 h 88"/>
                <a:gd name="T50" fmla="*/ 0 w 52"/>
                <a:gd name="T51" fmla="*/ 0 h 88"/>
                <a:gd name="T52" fmla="*/ 0 w 52"/>
                <a:gd name="T53" fmla="*/ 88 h 88"/>
                <a:gd name="T54" fmla="*/ 39 w 52"/>
                <a:gd name="T55" fmla="*/ 88 h 88"/>
                <a:gd name="T56" fmla="*/ 39 w 52"/>
                <a:gd name="T57" fmla="*/ 37 h 88"/>
                <a:gd name="T58" fmla="*/ 52 w 52"/>
                <a:gd name="T59" fmla="*/ 26 h 88"/>
                <a:gd name="T60" fmla="*/ 52 w 52"/>
                <a:gd name="T61" fmla="*/ 2 h 88"/>
                <a:gd name="T62" fmla="*/ 0 w 52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88">
                  <a:moveTo>
                    <a:pt x="30" y="81"/>
                  </a:moveTo>
                  <a:cubicBezTo>
                    <a:pt x="21" y="81"/>
                    <a:pt x="21" y="81"/>
                    <a:pt x="21" y="8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81"/>
                    <a:pt x="30" y="81"/>
                    <a:pt x="30" y="81"/>
                  </a:cubicBezTo>
                  <a:moveTo>
                    <a:pt x="16" y="81"/>
                  </a:moveTo>
                  <a:cubicBezTo>
                    <a:pt x="7" y="81"/>
                    <a:pt x="7" y="81"/>
                    <a:pt x="7" y="8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81"/>
                    <a:pt x="16" y="81"/>
                    <a:pt x="16" y="81"/>
                  </a:cubicBezTo>
                  <a:moveTo>
                    <a:pt x="44" y="19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9"/>
                    <a:pt x="44" y="19"/>
                    <a:pt x="44" y="19"/>
                  </a:cubicBezTo>
                  <a:moveTo>
                    <a:pt x="30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16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8"/>
                    <a:pt x="16" y="18"/>
                    <a:pt x="16" y="18"/>
                  </a:cubicBezTo>
                  <a:moveTo>
                    <a:pt x="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45"/>
                    <a:pt x="39" y="37"/>
                  </a:cubicBezTo>
                  <a:cubicBezTo>
                    <a:pt x="39" y="28"/>
                    <a:pt x="52" y="26"/>
                    <a:pt x="52" y="26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42"/>
            <p:cNvSpPr>
              <a:spLocks/>
            </p:cNvSpPr>
            <p:nvPr/>
          </p:nvSpPr>
          <p:spPr bwMode="auto">
            <a:xfrm>
              <a:off x="7412038" y="2865438"/>
              <a:ext cx="41275" cy="180975"/>
            </a:xfrm>
            <a:custGeom>
              <a:avLst/>
              <a:gdLst>
                <a:gd name="T0" fmla="*/ 3 w 11"/>
                <a:gd name="T1" fmla="*/ 0 h 48"/>
                <a:gd name="T2" fmla="*/ 1 w 11"/>
                <a:gd name="T3" fmla="*/ 6 h 48"/>
                <a:gd name="T4" fmla="*/ 2 w 11"/>
                <a:gd name="T5" fmla="*/ 7 h 48"/>
                <a:gd name="T6" fmla="*/ 0 w 11"/>
                <a:gd name="T7" fmla="*/ 41 h 48"/>
                <a:gd name="T8" fmla="*/ 5 w 11"/>
                <a:gd name="T9" fmla="*/ 48 h 48"/>
                <a:gd name="T10" fmla="*/ 11 w 11"/>
                <a:gd name="T11" fmla="*/ 42 h 48"/>
                <a:gd name="T12" fmla="*/ 8 w 11"/>
                <a:gd name="T13" fmla="*/ 7 h 48"/>
                <a:gd name="T14" fmla="*/ 9 w 11"/>
                <a:gd name="T15" fmla="*/ 6 h 48"/>
                <a:gd name="T16" fmla="*/ 8 w 11"/>
                <a:gd name="T17" fmla="*/ 0 h 48"/>
                <a:gd name="T18" fmla="*/ 3 w 1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8">
                  <a:moveTo>
                    <a:pt x="3" y="0"/>
                  </a:moveTo>
                  <a:cubicBezTo>
                    <a:pt x="3" y="0"/>
                    <a:pt x="2" y="2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43"/>
            <p:cNvSpPr>
              <a:spLocks/>
            </p:cNvSpPr>
            <p:nvPr/>
          </p:nvSpPr>
          <p:spPr bwMode="auto">
            <a:xfrm>
              <a:off x="7197726" y="2857500"/>
              <a:ext cx="454025" cy="274638"/>
            </a:xfrm>
            <a:custGeom>
              <a:avLst/>
              <a:gdLst>
                <a:gd name="T0" fmla="*/ 41 w 121"/>
                <a:gd name="T1" fmla="*/ 0 h 73"/>
                <a:gd name="T2" fmla="*/ 40 w 121"/>
                <a:gd name="T3" fmla="*/ 0 h 73"/>
                <a:gd name="T4" fmla="*/ 33 w 121"/>
                <a:gd name="T5" fmla="*/ 28 h 73"/>
                <a:gd name="T6" fmla="*/ 41 w 121"/>
                <a:gd name="T7" fmla="*/ 28 h 73"/>
                <a:gd name="T8" fmla="*/ 40 w 121"/>
                <a:gd name="T9" fmla="*/ 41 h 73"/>
                <a:gd name="T10" fmla="*/ 57 w 121"/>
                <a:gd name="T11" fmla="*/ 53 h 73"/>
                <a:gd name="T12" fmla="*/ 37 w 121"/>
                <a:gd name="T13" fmla="*/ 44 h 73"/>
                <a:gd name="T14" fmla="*/ 38 w 121"/>
                <a:gd name="T15" fmla="*/ 32 h 73"/>
                <a:gd name="T16" fmla="*/ 31 w 121"/>
                <a:gd name="T17" fmla="*/ 31 h 73"/>
                <a:gd name="T18" fmla="*/ 40 w 121"/>
                <a:gd name="T19" fmla="*/ 0 h 73"/>
                <a:gd name="T20" fmla="*/ 0 w 121"/>
                <a:gd name="T21" fmla="*/ 60 h 73"/>
                <a:gd name="T22" fmla="*/ 26 w 121"/>
                <a:gd name="T23" fmla="*/ 63 h 73"/>
                <a:gd name="T24" fmla="*/ 97 w 121"/>
                <a:gd name="T25" fmla="*/ 70 h 73"/>
                <a:gd name="T26" fmla="*/ 121 w 121"/>
                <a:gd name="T27" fmla="*/ 73 h 73"/>
                <a:gd name="T28" fmla="*/ 83 w 121"/>
                <a:gd name="T29" fmla="*/ 6 h 73"/>
                <a:gd name="T30" fmla="*/ 83 w 121"/>
                <a:gd name="T31" fmla="*/ 6 h 73"/>
                <a:gd name="T32" fmla="*/ 83 w 121"/>
                <a:gd name="T33" fmla="*/ 6 h 73"/>
                <a:gd name="T34" fmla="*/ 83 w 121"/>
                <a:gd name="T35" fmla="*/ 6 h 73"/>
                <a:gd name="T36" fmla="*/ 92 w 121"/>
                <a:gd name="T37" fmla="*/ 39 h 73"/>
                <a:gd name="T38" fmla="*/ 85 w 121"/>
                <a:gd name="T39" fmla="*/ 38 h 73"/>
                <a:gd name="T40" fmla="*/ 87 w 121"/>
                <a:gd name="T41" fmla="*/ 50 h 73"/>
                <a:gd name="T42" fmla="*/ 66 w 121"/>
                <a:gd name="T43" fmla="*/ 54 h 73"/>
                <a:gd name="T44" fmla="*/ 83 w 121"/>
                <a:gd name="T45" fmla="*/ 46 h 73"/>
                <a:gd name="T46" fmla="*/ 83 w 121"/>
                <a:gd name="T47" fmla="*/ 34 h 73"/>
                <a:gd name="T48" fmla="*/ 90 w 121"/>
                <a:gd name="T49" fmla="*/ 35 h 73"/>
                <a:gd name="T50" fmla="*/ 83 w 121"/>
                <a:gd name="T51" fmla="*/ 6 h 73"/>
                <a:gd name="T52" fmla="*/ 62 w 121"/>
                <a:gd name="T53" fmla="*/ 54 h 73"/>
                <a:gd name="T54" fmla="*/ 41 w 121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1" h="73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1" y="19"/>
                    <a:pt x="33" y="28"/>
                    <a:pt x="33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16"/>
                    <a:pt x="39" y="1"/>
                    <a:pt x="40" y="0"/>
                  </a:cubicBezTo>
                  <a:cubicBezTo>
                    <a:pt x="17" y="4"/>
                    <a:pt x="0" y="19"/>
                    <a:pt x="0" y="60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1" y="34"/>
                    <a:pt x="105" y="1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94" y="23"/>
                    <a:pt x="92" y="39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2" y="26"/>
                    <a:pt x="83" y="6"/>
                  </a:cubicBezTo>
                  <a:cubicBezTo>
                    <a:pt x="83" y="10"/>
                    <a:pt x="82" y="41"/>
                    <a:pt x="62" y="54"/>
                  </a:cubicBezTo>
                  <a:cubicBezTo>
                    <a:pt x="62" y="54"/>
                    <a:pt x="36" y="32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44"/>
            <p:cNvSpPr>
              <a:spLocks/>
            </p:cNvSpPr>
            <p:nvPr/>
          </p:nvSpPr>
          <p:spPr bwMode="auto">
            <a:xfrm>
              <a:off x="7354888" y="2849563"/>
              <a:ext cx="60325" cy="49213"/>
            </a:xfrm>
            <a:custGeom>
              <a:avLst/>
              <a:gdLst>
                <a:gd name="T0" fmla="*/ 8 w 16"/>
                <a:gd name="T1" fmla="*/ 0 h 13"/>
                <a:gd name="T2" fmla="*/ 0 w 16"/>
                <a:gd name="T3" fmla="*/ 2 h 13"/>
                <a:gd name="T4" fmla="*/ 14 w 16"/>
                <a:gd name="T5" fmla="*/ 13 h 13"/>
                <a:gd name="T6" fmla="*/ 16 w 16"/>
                <a:gd name="T7" fmla="*/ 3 h 13"/>
                <a:gd name="T8" fmla="*/ 9 w 16"/>
                <a:gd name="T9" fmla="*/ 0 h 13"/>
                <a:gd name="T10" fmla="*/ 8 w 1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5" y="0"/>
                    <a:pt x="0" y="2"/>
                    <a:pt x="0" y="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7"/>
                    <a:pt x="16" y="3"/>
                    <a:pt x="16" y="3"/>
                  </a:cubicBezTo>
                  <a:cubicBezTo>
                    <a:pt x="11" y="2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45"/>
            <p:cNvSpPr>
              <a:spLocks/>
            </p:cNvSpPr>
            <p:nvPr/>
          </p:nvSpPr>
          <p:spPr bwMode="auto">
            <a:xfrm>
              <a:off x="7445376" y="2862263"/>
              <a:ext cx="60325" cy="44450"/>
            </a:xfrm>
            <a:custGeom>
              <a:avLst/>
              <a:gdLst>
                <a:gd name="T0" fmla="*/ 8 w 16"/>
                <a:gd name="T1" fmla="*/ 0 h 12"/>
                <a:gd name="T2" fmla="*/ 2 w 16"/>
                <a:gd name="T3" fmla="*/ 1 h 12"/>
                <a:gd name="T4" fmla="*/ 0 w 16"/>
                <a:gd name="T5" fmla="*/ 1 h 12"/>
                <a:gd name="T6" fmla="*/ 2 w 16"/>
                <a:gd name="T7" fmla="*/ 12 h 12"/>
                <a:gd name="T8" fmla="*/ 16 w 16"/>
                <a:gd name="T9" fmla="*/ 4 h 12"/>
                <a:gd name="T10" fmla="*/ 8 w 1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cubicBezTo>
                    <a:pt x="8" y="0"/>
                    <a:pt x="6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6"/>
                    <a:pt x="2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46"/>
            <p:cNvSpPr>
              <a:spLocks noEditPoints="1"/>
            </p:cNvSpPr>
            <p:nvPr/>
          </p:nvSpPr>
          <p:spPr bwMode="auto">
            <a:xfrm>
              <a:off x="7305676" y="2579688"/>
              <a:ext cx="244475" cy="269875"/>
            </a:xfrm>
            <a:custGeom>
              <a:avLst/>
              <a:gdLst>
                <a:gd name="T0" fmla="*/ 35 w 65"/>
                <a:gd name="T1" fmla="*/ 62 h 72"/>
                <a:gd name="T2" fmla="*/ 33 w 65"/>
                <a:gd name="T3" fmla="*/ 62 h 72"/>
                <a:gd name="T4" fmla="*/ 15 w 65"/>
                <a:gd name="T5" fmla="*/ 45 h 72"/>
                <a:gd name="T6" fmla="*/ 50 w 65"/>
                <a:gd name="T7" fmla="*/ 50 h 72"/>
                <a:gd name="T8" fmla="*/ 35 w 65"/>
                <a:gd name="T9" fmla="*/ 62 h 72"/>
                <a:gd name="T10" fmla="*/ 40 w 65"/>
                <a:gd name="T11" fmla="*/ 40 h 72"/>
                <a:gd name="T12" fmla="*/ 39 w 65"/>
                <a:gd name="T13" fmla="*/ 40 h 72"/>
                <a:gd name="T14" fmla="*/ 35 w 65"/>
                <a:gd name="T15" fmla="*/ 35 h 72"/>
                <a:gd name="T16" fmla="*/ 39 w 65"/>
                <a:gd name="T17" fmla="*/ 31 h 72"/>
                <a:gd name="T18" fmla="*/ 39 w 65"/>
                <a:gd name="T19" fmla="*/ 31 h 72"/>
                <a:gd name="T20" fmla="*/ 44 w 65"/>
                <a:gd name="T21" fmla="*/ 36 h 72"/>
                <a:gd name="T22" fmla="*/ 40 w 65"/>
                <a:gd name="T23" fmla="*/ 40 h 72"/>
                <a:gd name="T24" fmla="*/ 27 w 65"/>
                <a:gd name="T25" fmla="*/ 38 h 72"/>
                <a:gd name="T26" fmla="*/ 26 w 65"/>
                <a:gd name="T27" fmla="*/ 38 h 72"/>
                <a:gd name="T28" fmla="*/ 22 w 65"/>
                <a:gd name="T29" fmla="*/ 33 h 72"/>
                <a:gd name="T30" fmla="*/ 26 w 65"/>
                <a:gd name="T31" fmla="*/ 29 h 72"/>
                <a:gd name="T32" fmla="*/ 26 w 65"/>
                <a:gd name="T33" fmla="*/ 29 h 72"/>
                <a:gd name="T34" fmla="*/ 31 w 65"/>
                <a:gd name="T35" fmla="*/ 34 h 72"/>
                <a:gd name="T36" fmla="*/ 27 w 65"/>
                <a:gd name="T37" fmla="*/ 38 h 72"/>
                <a:gd name="T38" fmla="*/ 28 w 65"/>
                <a:gd name="T39" fmla="*/ 0 h 72"/>
                <a:gd name="T40" fmla="*/ 0 w 65"/>
                <a:gd name="T41" fmla="*/ 31 h 72"/>
                <a:gd name="T42" fmla="*/ 33 w 65"/>
                <a:gd name="T43" fmla="*/ 71 h 72"/>
                <a:gd name="T44" fmla="*/ 37 w 65"/>
                <a:gd name="T45" fmla="*/ 72 h 72"/>
                <a:gd name="T46" fmla="*/ 65 w 65"/>
                <a:gd name="T47" fmla="*/ 41 h 72"/>
                <a:gd name="T48" fmla="*/ 33 w 65"/>
                <a:gd name="T49" fmla="*/ 0 h 72"/>
                <a:gd name="T50" fmla="*/ 28 w 65"/>
                <a:gd name="T5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72">
                  <a:moveTo>
                    <a:pt x="35" y="62"/>
                  </a:moveTo>
                  <a:cubicBezTo>
                    <a:pt x="34" y="62"/>
                    <a:pt x="34" y="62"/>
                    <a:pt x="33" y="62"/>
                  </a:cubicBezTo>
                  <a:cubicBezTo>
                    <a:pt x="24" y="61"/>
                    <a:pt x="17" y="54"/>
                    <a:pt x="15" y="45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7"/>
                    <a:pt x="43" y="62"/>
                    <a:pt x="35" y="62"/>
                  </a:cubicBezTo>
                  <a:moveTo>
                    <a:pt x="40" y="40"/>
                  </a:moveTo>
                  <a:cubicBezTo>
                    <a:pt x="40" y="40"/>
                    <a:pt x="39" y="40"/>
                    <a:pt x="39" y="40"/>
                  </a:cubicBezTo>
                  <a:cubicBezTo>
                    <a:pt x="37" y="40"/>
                    <a:pt x="35" y="38"/>
                    <a:pt x="35" y="35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2" y="31"/>
                    <a:pt x="44" y="34"/>
                    <a:pt x="44" y="36"/>
                  </a:cubicBezTo>
                  <a:cubicBezTo>
                    <a:pt x="44" y="39"/>
                    <a:pt x="42" y="40"/>
                    <a:pt x="40" y="40"/>
                  </a:cubicBezTo>
                  <a:moveTo>
                    <a:pt x="27" y="38"/>
                  </a:moveTo>
                  <a:cubicBezTo>
                    <a:pt x="27" y="38"/>
                    <a:pt x="27" y="38"/>
                    <a:pt x="26" y="38"/>
                  </a:cubicBezTo>
                  <a:cubicBezTo>
                    <a:pt x="24" y="38"/>
                    <a:pt x="22" y="36"/>
                    <a:pt x="22" y="33"/>
                  </a:cubicBezTo>
                  <a:cubicBezTo>
                    <a:pt x="22" y="31"/>
                    <a:pt x="24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9" y="29"/>
                    <a:pt x="31" y="32"/>
                    <a:pt x="31" y="34"/>
                  </a:cubicBezTo>
                  <a:cubicBezTo>
                    <a:pt x="31" y="37"/>
                    <a:pt x="29" y="38"/>
                    <a:pt x="27" y="38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31"/>
                  </a:cubicBezTo>
                  <a:cubicBezTo>
                    <a:pt x="0" y="51"/>
                    <a:pt x="15" y="69"/>
                    <a:pt x="33" y="71"/>
                  </a:cubicBezTo>
                  <a:cubicBezTo>
                    <a:pt x="34" y="71"/>
                    <a:pt x="36" y="72"/>
                    <a:pt x="37" y="72"/>
                  </a:cubicBezTo>
                  <a:cubicBezTo>
                    <a:pt x="53" y="72"/>
                    <a:pt x="65" y="59"/>
                    <a:pt x="65" y="41"/>
                  </a:cubicBezTo>
                  <a:cubicBezTo>
                    <a:pt x="65" y="21"/>
                    <a:pt x="51" y="3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47"/>
            <p:cNvSpPr>
              <a:spLocks/>
            </p:cNvSpPr>
            <p:nvPr/>
          </p:nvSpPr>
          <p:spPr bwMode="auto">
            <a:xfrm>
              <a:off x="5321301" y="3222625"/>
              <a:ext cx="76200" cy="274638"/>
            </a:xfrm>
            <a:custGeom>
              <a:avLst/>
              <a:gdLst>
                <a:gd name="T0" fmla="*/ 6 w 20"/>
                <a:gd name="T1" fmla="*/ 0 h 73"/>
                <a:gd name="T2" fmla="*/ 3 w 20"/>
                <a:gd name="T3" fmla="*/ 10 h 73"/>
                <a:gd name="T4" fmla="*/ 5 w 20"/>
                <a:gd name="T5" fmla="*/ 12 h 73"/>
                <a:gd name="T6" fmla="*/ 0 w 20"/>
                <a:gd name="T7" fmla="*/ 63 h 73"/>
                <a:gd name="T8" fmla="*/ 10 w 20"/>
                <a:gd name="T9" fmla="*/ 73 h 73"/>
                <a:gd name="T10" fmla="*/ 20 w 20"/>
                <a:gd name="T11" fmla="*/ 65 h 73"/>
                <a:gd name="T12" fmla="*/ 16 w 20"/>
                <a:gd name="T13" fmla="*/ 12 h 73"/>
                <a:gd name="T14" fmla="*/ 17 w 20"/>
                <a:gd name="T15" fmla="*/ 10 h 73"/>
                <a:gd name="T16" fmla="*/ 15 w 20"/>
                <a:gd name="T17" fmla="*/ 1 h 73"/>
                <a:gd name="T18" fmla="*/ 6 w 20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73">
                  <a:moveTo>
                    <a:pt x="6" y="0"/>
                  </a:moveTo>
                  <a:cubicBezTo>
                    <a:pt x="6" y="0"/>
                    <a:pt x="3" y="4"/>
                    <a:pt x="3" y="10"/>
                  </a:cubicBezTo>
                  <a:cubicBezTo>
                    <a:pt x="3" y="10"/>
                    <a:pt x="3" y="11"/>
                    <a:pt x="5" y="1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6"/>
                    <a:pt x="15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48"/>
            <p:cNvSpPr>
              <a:spLocks/>
            </p:cNvSpPr>
            <p:nvPr/>
          </p:nvSpPr>
          <p:spPr bwMode="auto">
            <a:xfrm>
              <a:off x="4919663" y="3219450"/>
              <a:ext cx="841375" cy="393700"/>
            </a:xfrm>
            <a:custGeom>
              <a:avLst/>
              <a:gdLst>
                <a:gd name="T0" fmla="*/ 77 w 224"/>
                <a:gd name="T1" fmla="*/ 0 h 105"/>
                <a:gd name="T2" fmla="*/ 77 w 224"/>
                <a:gd name="T3" fmla="*/ 0 h 105"/>
                <a:gd name="T4" fmla="*/ 63 w 224"/>
                <a:gd name="T5" fmla="*/ 43 h 105"/>
                <a:gd name="T6" fmla="*/ 77 w 224"/>
                <a:gd name="T7" fmla="*/ 43 h 105"/>
                <a:gd name="T8" fmla="*/ 76 w 224"/>
                <a:gd name="T9" fmla="*/ 62 h 105"/>
                <a:gd name="T10" fmla="*/ 108 w 224"/>
                <a:gd name="T11" fmla="*/ 79 h 105"/>
                <a:gd name="T12" fmla="*/ 70 w 224"/>
                <a:gd name="T13" fmla="*/ 67 h 105"/>
                <a:gd name="T14" fmla="*/ 73 w 224"/>
                <a:gd name="T15" fmla="*/ 48 h 105"/>
                <a:gd name="T16" fmla="*/ 60 w 224"/>
                <a:gd name="T17" fmla="*/ 48 h 105"/>
                <a:gd name="T18" fmla="*/ 77 w 224"/>
                <a:gd name="T19" fmla="*/ 0 h 105"/>
                <a:gd name="T20" fmla="*/ 0 w 224"/>
                <a:gd name="T21" fmla="*/ 94 h 105"/>
                <a:gd name="T22" fmla="*/ 50 w 224"/>
                <a:gd name="T23" fmla="*/ 96 h 105"/>
                <a:gd name="T24" fmla="*/ 180 w 224"/>
                <a:gd name="T25" fmla="*/ 102 h 105"/>
                <a:gd name="T26" fmla="*/ 224 w 224"/>
                <a:gd name="T27" fmla="*/ 105 h 105"/>
                <a:gd name="T28" fmla="*/ 155 w 224"/>
                <a:gd name="T29" fmla="*/ 6 h 105"/>
                <a:gd name="T30" fmla="*/ 155 w 224"/>
                <a:gd name="T31" fmla="*/ 6 h 105"/>
                <a:gd name="T32" fmla="*/ 155 w 224"/>
                <a:gd name="T33" fmla="*/ 6 h 105"/>
                <a:gd name="T34" fmla="*/ 155 w 224"/>
                <a:gd name="T35" fmla="*/ 6 h 105"/>
                <a:gd name="T36" fmla="*/ 171 w 224"/>
                <a:gd name="T37" fmla="*/ 55 h 105"/>
                <a:gd name="T38" fmla="*/ 158 w 224"/>
                <a:gd name="T39" fmla="*/ 54 h 105"/>
                <a:gd name="T40" fmla="*/ 162 w 224"/>
                <a:gd name="T41" fmla="*/ 72 h 105"/>
                <a:gd name="T42" fmla="*/ 124 w 224"/>
                <a:gd name="T43" fmla="*/ 80 h 105"/>
                <a:gd name="T44" fmla="*/ 156 w 224"/>
                <a:gd name="T45" fmla="*/ 67 h 105"/>
                <a:gd name="T46" fmla="*/ 154 w 224"/>
                <a:gd name="T47" fmla="*/ 48 h 105"/>
                <a:gd name="T48" fmla="*/ 167 w 224"/>
                <a:gd name="T49" fmla="*/ 50 h 105"/>
                <a:gd name="T50" fmla="*/ 155 w 224"/>
                <a:gd name="T51" fmla="*/ 6 h 105"/>
                <a:gd name="T52" fmla="*/ 117 w 224"/>
                <a:gd name="T53" fmla="*/ 80 h 105"/>
                <a:gd name="T54" fmla="*/ 77 w 224"/>
                <a:gd name="T5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4" h="105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0" y="29"/>
                    <a:pt x="63" y="43"/>
                    <a:pt x="63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5" y="24"/>
                    <a:pt x="75" y="2"/>
                    <a:pt x="77" y="0"/>
                  </a:cubicBezTo>
                  <a:cubicBezTo>
                    <a:pt x="33" y="7"/>
                    <a:pt x="0" y="32"/>
                    <a:pt x="0" y="94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47"/>
                    <a:pt x="196" y="20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75" y="32"/>
                    <a:pt x="171" y="55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7" y="50"/>
                    <a:pt x="171" y="37"/>
                    <a:pt x="155" y="6"/>
                  </a:cubicBezTo>
                  <a:cubicBezTo>
                    <a:pt x="156" y="13"/>
                    <a:pt x="154" y="60"/>
                    <a:pt x="117" y="80"/>
                  </a:cubicBezTo>
                  <a:cubicBezTo>
                    <a:pt x="117" y="80"/>
                    <a:pt x="69" y="48"/>
                    <a:pt x="7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49"/>
            <p:cNvSpPr>
              <a:spLocks/>
            </p:cNvSpPr>
            <p:nvPr/>
          </p:nvSpPr>
          <p:spPr bwMode="auto">
            <a:xfrm>
              <a:off x="5219701" y="3208338"/>
              <a:ext cx="112713" cy="71438"/>
            </a:xfrm>
            <a:custGeom>
              <a:avLst/>
              <a:gdLst>
                <a:gd name="T0" fmla="*/ 15 w 30"/>
                <a:gd name="T1" fmla="*/ 0 h 19"/>
                <a:gd name="T2" fmla="*/ 0 w 30"/>
                <a:gd name="T3" fmla="*/ 3 h 19"/>
                <a:gd name="T4" fmla="*/ 25 w 30"/>
                <a:gd name="T5" fmla="*/ 19 h 19"/>
                <a:gd name="T6" fmla="*/ 30 w 30"/>
                <a:gd name="T7" fmla="*/ 4 h 19"/>
                <a:gd name="T8" fmla="*/ 16 w 30"/>
                <a:gd name="T9" fmla="*/ 0 h 19"/>
                <a:gd name="T10" fmla="*/ 15 w 3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15" y="0"/>
                  </a:moveTo>
                  <a:cubicBezTo>
                    <a:pt x="9" y="0"/>
                    <a:pt x="0" y="3"/>
                    <a:pt x="0" y="3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9"/>
                    <a:pt x="30" y="4"/>
                    <a:pt x="30" y="4"/>
                  </a:cubicBezTo>
                  <a:cubicBezTo>
                    <a:pt x="20" y="2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50"/>
            <p:cNvSpPr>
              <a:spLocks/>
            </p:cNvSpPr>
            <p:nvPr/>
          </p:nvSpPr>
          <p:spPr bwMode="auto">
            <a:xfrm>
              <a:off x="5386388" y="3219450"/>
              <a:ext cx="107950" cy="66675"/>
            </a:xfrm>
            <a:custGeom>
              <a:avLst/>
              <a:gdLst>
                <a:gd name="T0" fmla="*/ 14 w 29"/>
                <a:gd name="T1" fmla="*/ 0 h 18"/>
                <a:gd name="T2" fmla="*/ 2 w 29"/>
                <a:gd name="T3" fmla="*/ 2 h 18"/>
                <a:gd name="T4" fmla="*/ 0 w 29"/>
                <a:gd name="T5" fmla="*/ 2 h 18"/>
                <a:gd name="T6" fmla="*/ 4 w 29"/>
                <a:gd name="T7" fmla="*/ 18 h 18"/>
                <a:gd name="T8" fmla="*/ 29 w 29"/>
                <a:gd name="T9" fmla="*/ 5 h 18"/>
                <a:gd name="T10" fmla="*/ 14 w 2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8">
                  <a:moveTo>
                    <a:pt x="14" y="0"/>
                  </a:moveTo>
                  <a:cubicBezTo>
                    <a:pt x="14" y="0"/>
                    <a:pt x="10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6" y="9"/>
                    <a:pt x="4" y="18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0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51"/>
            <p:cNvSpPr>
              <a:spLocks noEditPoints="1"/>
            </p:cNvSpPr>
            <p:nvPr/>
          </p:nvSpPr>
          <p:spPr bwMode="auto">
            <a:xfrm>
              <a:off x="5126038" y="2794000"/>
              <a:ext cx="455613" cy="406400"/>
            </a:xfrm>
            <a:custGeom>
              <a:avLst/>
              <a:gdLst>
                <a:gd name="T0" fmla="*/ 65 w 121"/>
                <a:gd name="T1" fmla="*/ 94 h 108"/>
                <a:gd name="T2" fmla="*/ 61 w 121"/>
                <a:gd name="T3" fmla="*/ 94 h 108"/>
                <a:gd name="T4" fmla="*/ 29 w 121"/>
                <a:gd name="T5" fmla="*/ 69 h 108"/>
                <a:gd name="T6" fmla="*/ 93 w 121"/>
                <a:gd name="T7" fmla="*/ 75 h 108"/>
                <a:gd name="T8" fmla="*/ 65 w 121"/>
                <a:gd name="T9" fmla="*/ 94 h 108"/>
                <a:gd name="T10" fmla="*/ 74 w 121"/>
                <a:gd name="T11" fmla="*/ 61 h 108"/>
                <a:gd name="T12" fmla="*/ 73 w 121"/>
                <a:gd name="T13" fmla="*/ 61 h 108"/>
                <a:gd name="T14" fmla="*/ 65 w 121"/>
                <a:gd name="T15" fmla="*/ 53 h 108"/>
                <a:gd name="T16" fmla="*/ 72 w 121"/>
                <a:gd name="T17" fmla="*/ 47 h 108"/>
                <a:gd name="T18" fmla="*/ 73 w 121"/>
                <a:gd name="T19" fmla="*/ 47 h 108"/>
                <a:gd name="T20" fmla="*/ 81 w 121"/>
                <a:gd name="T21" fmla="*/ 55 h 108"/>
                <a:gd name="T22" fmla="*/ 74 w 121"/>
                <a:gd name="T23" fmla="*/ 61 h 108"/>
                <a:gd name="T24" fmla="*/ 51 w 121"/>
                <a:gd name="T25" fmla="*/ 59 h 108"/>
                <a:gd name="T26" fmla="*/ 50 w 121"/>
                <a:gd name="T27" fmla="*/ 59 h 108"/>
                <a:gd name="T28" fmla="*/ 42 w 121"/>
                <a:gd name="T29" fmla="*/ 51 h 108"/>
                <a:gd name="T30" fmla="*/ 49 w 121"/>
                <a:gd name="T31" fmla="*/ 44 h 108"/>
                <a:gd name="T32" fmla="*/ 50 w 121"/>
                <a:gd name="T33" fmla="*/ 44 h 108"/>
                <a:gd name="T34" fmla="*/ 58 w 121"/>
                <a:gd name="T35" fmla="*/ 52 h 108"/>
                <a:gd name="T36" fmla="*/ 51 w 121"/>
                <a:gd name="T37" fmla="*/ 59 h 108"/>
                <a:gd name="T38" fmla="*/ 53 w 121"/>
                <a:gd name="T39" fmla="*/ 0 h 108"/>
                <a:gd name="T40" fmla="*/ 0 w 121"/>
                <a:gd name="T41" fmla="*/ 48 h 108"/>
                <a:gd name="T42" fmla="*/ 61 w 121"/>
                <a:gd name="T43" fmla="*/ 108 h 108"/>
                <a:gd name="T44" fmla="*/ 67 w 121"/>
                <a:gd name="T45" fmla="*/ 108 h 108"/>
                <a:gd name="T46" fmla="*/ 121 w 121"/>
                <a:gd name="T47" fmla="*/ 60 h 108"/>
                <a:gd name="T48" fmla="*/ 61 w 121"/>
                <a:gd name="T49" fmla="*/ 1 h 108"/>
                <a:gd name="T50" fmla="*/ 53 w 121"/>
                <a:gd name="T5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1" h="108">
                  <a:moveTo>
                    <a:pt x="65" y="94"/>
                  </a:moveTo>
                  <a:cubicBezTo>
                    <a:pt x="64" y="94"/>
                    <a:pt x="63" y="94"/>
                    <a:pt x="61" y="94"/>
                  </a:cubicBezTo>
                  <a:cubicBezTo>
                    <a:pt x="46" y="93"/>
                    <a:pt x="32" y="82"/>
                    <a:pt x="29" y="69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0" y="86"/>
                    <a:pt x="79" y="94"/>
                    <a:pt x="65" y="94"/>
                  </a:cubicBezTo>
                  <a:moveTo>
                    <a:pt x="74" y="61"/>
                  </a:moveTo>
                  <a:cubicBezTo>
                    <a:pt x="74" y="61"/>
                    <a:pt x="73" y="61"/>
                    <a:pt x="73" y="61"/>
                  </a:cubicBezTo>
                  <a:cubicBezTo>
                    <a:pt x="69" y="60"/>
                    <a:pt x="65" y="57"/>
                    <a:pt x="65" y="53"/>
                  </a:cubicBezTo>
                  <a:cubicBezTo>
                    <a:pt x="65" y="49"/>
                    <a:pt x="68" y="47"/>
                    <a:pt x="72" y="47"/>
                  </a:cubicBezTo>
                  <a:cubicBezTo>
                    <a:pt x="72" y="47"/>
                    <a:pt x="73" y="47"/>
                    <a:pt x="73" y="47"/>
                  </a:cubicBezTo>
                  <a:cubicBezTo>
                    <a:pt x="77" y="47"/>
                    <a:pt x="81" y="51"/>
                    <a:pt x="81" y="55"/>
                  </a:cubicBezTo>
                  <a:cubicBezTo>
                    <a:pt x="81" y="58"/>
                    <a:pt x="78" y="61"/>
                    <a:pt x="74" y="61"/>
                  </a:cubicBezTo>
                  <a:moveTo>
                    <a:pt x="51" y="59"/>
                  </a:moveTo>
                  <a:cubicBezTo>
                    <a:pt x="50" y="59"/>
                    <a:pt x="50" y="59"/>
                    <a:pt x="50" y="59"/>
                  </a:cubicBezTo>
                  <a:cubicBezTo>
                    <a:pt x="45" y="58"/>
                    <a:pt x="42" y="55"/>
                    <a:pt x="42" y="51"/>
                  </a:cubicBezTo>
                  <a:cubicBezTo>
                    <a:pt x="42" y="47"/>
                    <a:pt x="45" y="44"/>
                    <a:pt x="49" y="44"/>
                  </a:cubicBezTo>
                  <a:cubicBezTo>
                    <a:pt x="49" y="44"/>
                    <a:pt x="49" y="44"/>
                    <a:pt x="50" y="44"/>
                  </a:cubicBezTo>
                  <a:cubicBezTo>
                    <a:pt x="54" y="45"/>
                    <a:pt x="58" y="48"/>
                    <a:pt x="58" y="52"/>
                  </a:cubicBezTo>
                  <a:cubicBezTo>
                    <a:pt x="58" y="56"/>
                    <a:pt x="55" y="59"/>
                    <a:pt x="51" y="59"/>
                  </a:cubicBezTo>
                  <a:moveTo>
                    <a:pt x="53" y="0"/>
                  </a:moveTo>
                  <a:cubicBezTo>
                    <a:pt x="23" y="0"/>
                    <a:pt x="0" y="20"/>
                    <a:pt x="0" y="48"/>
                  </a:cubicBezTo>
                  <a:cubicBezTo>
                    <a:pt x="0" y="78"/>
                    <a:pt x="28" y="105"/>
                    <a:pt x="61" y="108"/>
                  </a:cubicBezTo>
                  <a:cubicBezTo>
                    <a:pt x="63" y="108"/>
                    <a:pt x="65" y="108"/>
                    <a:pt x="67" y="108"/>
                  </a:cubicBezTo>
                  <a:cubicBezTo>
                    <a:pt x="97" y="108"/>
                    <a:pt x="121" y="87"/>
                    <a:pt x="121" y="60"/>
                  </a:cubicBezTo>
                  <a:cubicBezTo>
                    <a:pt x="121" y="31"/>
                    <a:pt x="94" y="5"/>
                    <a:pt x="61" y="1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52"/>
            <p:cNvSpPr>
              <a:spLocks/>
            </p:cNvSpPr>
            <p:nvPr/>
          </p:nvSpPr>
          <p:spPr bwMode="auto">
            <a:xfrm>
              <a:off x="4757738" y="3109913"/>
              <a:ext cx="49213" cy="173038"/>
            </a:xfrm>
            <a:custGeom>
              <a:avLst/>
              <a:gdLst>
                <a:gd name="T0" fmla="*/ 3 w 13"/>
                <a:gd name="T1" fmla="*/ 0 h 46"/>
                <a:gd name="T2" fmla="*/ 2 w 13"/>
                <a:gd name="T3" fmla="*/ 6 h 46"/>
                <a:gd name="T4" fmla="*/ 3 w 13"/>
                <a:gd name="T5" fmla="*/ 7 h 46"/>
                <a:gd name="T6" fmla="*/ 0 w 13"/>
                <a:gd name="T7" fmla="*/ 40 h 46"/>
                <a:gd name="T8" fmla="*/ 6 w 13"/>
                <a:gd name="T9" fmla="*/ 46 h 46"/>
                <a:gd name="T10" fmla="*/ 13 w 13"/>
                <a:gd name="T11" fmla="*/ 41 h 46"/>
                <a:gd name="T12" fmla="*/ 10 w 13"/>
                <a:gd name="T13" fmla="*/ 7 h 46"/>
                <a:gd name="T14" fmla="*/ 11 w 13"/>
                <a:gd name="T15" fmla="*/ 6 h 46"/>
                <a:gd name="T16" fmla="*/ 9 w 13"/>
                <a:gd name="T17" fmla="*/ 1 h 46"/>
                <a:gd name="T18" fmla="*/ 3 w 13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6">
                  <a:moveTo>
                    <a:pt x="3" y="0"/>
                  </a:move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4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53"/>
            <p:cNvSpPr>
              <a:spLocks/>
            </p:cNvSpPr>
            <p:nvPr/>
          </p:nvSpPr>
          <p:spPr bwMode="auto">
            <a:xfrm>
              <a:off x="4691063" y="3098800"/>
              <a:ext cx="71438" cy="44450"/>
            </a:xfrm>
            <a:custGeom>
              <a:avLst/>
              <a:gdLst>
                <a:gd name="T0" fmla="*/ 10 w 19"/>
                <a:gd name="T1" fmla="*/ 0 h 12"/>
                <a:gd name="T2" fmla="*/ 0 w 19"/>
                <a:gd name="T3" fmla="*/ 2 h 12"/>
                <a:gd name="T4" fmla="*/ 16 w 19"/>
                <a:gd name="T5" fmla="*/ 12 h 12"/>
                <a:gd name="T6" fmla="*/ 19 w 19"/>
                <a:gd name="T7" fmla="*/ 3 h 12"/>
                <a:gd name="T8" fmla="*/ 10 w 19"/>
                <a:gd name="T9" fmla="*/ 0 h 12"/>
                <a:gd name="T10" fmla="*/ 10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0" y="0"/>
                  </a:moveTo>
                  <a:cubicBezTo>
                    <a:pt x="6" y="0"/>
                    <a:pt x="0" y="2"/>
                    <a:pt x="0" y="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6"/>
                    <a:pt x="19" y="3"/>
                    <a:pt x="19" y="3"/>
                  </a:cubicBezTo>
                  <a:cubicBezTo>
                    <a:pt x="13" y="2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54"/>
            <p:cNvSpPr>
              <a:spLocks/>
            </p:cNvSpPr>
            <p:nvPr/>
          </p:nvSpPr>
          <p:spPr bwMode="auto">
            <a:xfrm>
              <a:off x="4799013" y="3109913"/>
              <a:ext cx="71438" cy="41275"/>
            </a:xfrm>
            <a:custGeom>
              <a:avLst/>
              <a:gdLst>
                <a:gd name="T0" fmla="*/ 9 w 19"/>
                <a:gd name="T1" fmla="*/ 0 h 11"/>
                <a:gd name="T2" fmla="*/ 1 w 19"/>
                <a:gd name="T3" fmla="*/ 0 h 11"/>
                <a:gd name="T4" fmla="*/ 0 w 19"/>
                <a:gd name="T5" fmla="*/ 0 h 11"/>
                <a:gd name="T6" fmla="*/ 3 w 19"/>
                <a:gd name="T7" fmla="*/ 11 h 11"/>
                <a:gd name="T8" fmla="*/ 19 w 19"/>
                <a:gd name="T9" fmla="*/ 3 h 11"/>
                <a:gd name="T10" fmla="*/ 9 w 1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9" y="0"/>
                  </a:moveTo>
                  <a:cubicBezTo>
                    <a:pt x="9" y="0"/>
                    <a:pt x="7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5"/>
                    <a:pt x="3" y="1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55"/>
            <p:cNvSpPr>
              <a:spLocks/>
            </p:cNvSpPr>
            <p:nvPr/>
          </p:nvSpPr>
          <p:spPr bwMode="auto">
            <a:xfrm>
              <a:off x="4498976" y="3106738"/>
              <a:ext cx="522288" cy="244475"/>
            </a:xfrm>
            <a:custGeom>
              <a:avLst/>
              <a:gdLst>
                <a:gd name="T0" fmla="*/ 49 w 139"/>
                <a:gd name="T1" fmla="*/ 0 h 65"/>
                <a:gd name="T2" fmla="*/ 49 w 139"/>
                <a:gd name="T3" fmla="*/ 0 h 65"/>
                <a:gd name="T4" fmla="*/ 40 w 139"/>
                <a:gd name="T5" fmla="*/ 27 h 65"/>
                <a:gd name="T6" fmla="*/ 49 w 139"/>
                <a:gd name="T7" fmla="*/ 27 h 65"/>
                <a:gd name="T8" fmla="*/ 48 w 139"/>
                <a:gd name="T9" fmla="*/ 39 h 65"/>
                <a:gd name="T10" fmla="*/ 70 w 139"/>
                <a:gd name="T11" fmla="*/ 50 h 65"/>
                <a:gd name="T12" fmla="*/ 44 w 139"/>
                <a:gd name="T13" fmla="*/ 42 h 65"/>
                <a:gd name="T14" fmla="*/ 47 w 139"/>
                <a:gd name="T15" fmla="*/ 30 h 65"/>
                <a:gd name="T16" fmla="*/ 38 w 139"/>
                <a:gd name="T17" fmla="*/ 30 h 65"/>
                <a:gd name="T18" fmla="*/ 49 w 139"/>
                <a:gd name="T19" fmla="*/ 0 h 65"/>
                <a:gd name="T20" fmla="*/ 0 w 139"/>
                <a:gd name="T21" fmla="*/ 58 h 65"/>
                <a:gd name="T22" fmla="*/ 32 w 139"/>
                <a:gd name="T23" fmla="*/ 60 h 65"/>
                <a:gd name="T24" fmla="*/ 111 w 139"/>
                <a:gd name="T25" fmla="*/ 65 h 65"/>
                <a:gd name="T26" fmla="*/ 139 w 139"/>
                <a:gd name="T27" fmla="*/ 34 h 65"/>
                <a:gd name="T28" fmla="*/ 100 w 139"/>
                <a:gd name="T29" fmla="*/ 4 h 65"/>
                <a:gd name="T30" fmla="*/ 100 w 139"/>
                <a:gd name="T31" fmla="*/ 4 h 65"/>
                <a:gd name="T32" fmla="*/ 100 w 139"/>
                <a:gd name="T33" fmla="*/ 4 h 65"/>
                <a:gd name="T34" fmla="*/ 100 w 139"/>
                <a:gd name="T35" fmla="*/ 4 h 65"/>
                <a:gd name="T36" fmla="*/ 111 w 139"/>
                <a:gd name="T37" fmla="*/ 35 h 65"/>
                <a:gd name="T38" fmla="*/ 103 w 139"/>
                <a:gd name="T39" fmla="*/ 34 h 65"/>
                <a:gd name="T40" fmla="*/ 105 w 139"/>
                <a:gd name="T41" fmla="*/ 46 h 65"/>
                <a:gd name="T42" fmla="*/ 80 w 139"/>
                <a:gd name="T43" fmla="*/ 51 h 65"/>
                <a:gd name="T44" fmla="*/ 101 w 139"/>
                <a:gd name="T45" fmla="*/ 43 h 65"/>
                <a:gd name="T46" fmla="*/ 100 w 139"/>
                <a:gd name="T47" fmla="*/ 31 h 65"/>
                <a:gd name="T48" fmla="*/ 109 w 139"/>
                <a:gd name="T49" fmla="*/ 32 h 65"/>
                <a:gd name="T50" fmla="*/ 100 w 139"/>
                <a:gd name="T51" fmla="*/ 4 h 65"/>
                <a:gd name="T52" fmla="*/ 76 w 139"/>
                <a:gd name="T53" fmla="*/ 50 h 65"/>
                <a:gd name="T54" fmla="*/ 49 w 139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9" h="6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8" y="18"/>
                    <a:pt x="40" y="27"/>
                    <a:pt x="4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15"/>
                    <a:pt x="48" y="1"/>
                    <a:pt x="49" y="0"/>
                  </a:cubicBezTo>
                  <a:cubicBezTo>
                    <a:pt x="20" y="5"/>
                    <a:pt x="0" y="20"/>
                    <a:pt x="0" y="58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7" y="50"/>
                    <a:pt x="127" y="40"/>
                    <a:pt x="139" y="34"/>
                  </a:cubicBezTo>
                  <a:cubicBezTo>
                    <a:pt x="131" y="19"/>
                    <a:pt x="117" y="10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14" y="21"/>
                    <a:pt x="111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2"/>
                    <a:pt x="111" y="24"/>
                    <a:pt x="100" y="4"/>
                  </a:cubicBezTo>
                  <a:cubicBezTo>
                    <a:pt x="101" y="8"/>
                    <a:pt x="100" y="38"/>
                    <a:pt x="76" y="50"/>
                  </a:cubicBezTo>
                  <a:cubicBezTo>
                    <a:pt x="76" y="50"/>
                    <a:pt x="44" y="30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56"/>
            <p:cNvSpPr>
              <a:spLocks noEditPoints="1"/>
            </p:cNvSpPr>
            <p:nvPr/>
          </p:nvSpPr>
          <p:spPr bwMode="auto">
            <a:xfrm>
              <a:off x="4625976" y="2843213"/>
              <a:ext cx="301625" cy="250825"/>
            </a:xfrm>
            <a:custGeom>
              <a:avLst/>
              <a:gdLst>
                <a:gd name="T0" fmla="*/ 43 w 80"/>
                <a:gd name="T1" fmla="*/ 59 h 67"/>
                <a:gd name="T2" fmla="*/ 40 w 80"/>
                <a:gd name="T3" fmla="*/ 59 h 67"/>
                <a:gd name="T4" fmla="*/ 16 w 80"/>
                <a:gd name="T5" fmla="*/ 40 h 67"/>
                <a:gd name="T6" fmla="*/ 65 w 80"/>
                <a:gd name="T7" fmla="*/ 45 h 67"/>
                <a:gd name="T8" fmla="*/ 43 w 80"/>
                <a:gd name="T9" fmla="*/ 59 h 67"/>
                <a:gd name="T10" fmla="*/ 50 w 80"/>
                <a:gd name="T11" fmla="*/ 34 h 67"/>
                <a:gd name="T12" fmla="*/ 49 w 80"/>
                <a:gd name="T13" fmla="*/ 34 h 67"/>
                <a:gd name="T14" fmla="*/ 43 w 80"/>
                <a:gd name="T15" fmla="*/ 29 h 67"/>
                <a:gd name="T16" fmla="*/ 49 w 80"/>
                <a:gd name="T17" fmla="*/ 24 h 67"/>
                <a:gd name="T18" fmla="*/ 49 w 80"/>
                <a:gd name="T19" fmla="*/ 24 h 67"/>
                <a:gd name="T20" fmla="*/ 55 w 80"/>
                <a:gd name="T21" fmla="*/ 30 h 67"/>
                <a:gd name="T22" fmla="*/ 50 w 80"/>
                <a:gd name="T23" fmla="*/ 34 h 67"/>
                <a:gd name="T24" fmla="*/ 32 w 80"/>
                <a:gd name="T25" fmla="*/ 33 h 67"/>
                <a:gd name="T26" fmla="*/ 32 w 80"/>
                <a:gd name="T27" fmla="*/ 33 h 67"/>
                <a:gd name="T28" fmla="*/ 25 w 80"/>
                <a:gd name="T29" fmla="*/ 27 h 67"/>
                <a:gd name="T30" fmla="*/ 31 w 80"/>
                <a:gd name="T31" fmla="*/ 22 h 67"/>
                <a:gd name="T32" fmla="*/ 32 w 80"/>
                <a:gd name="T33" fmla="*/ 22 h 67"/>
                <a:gd name="T34" fmla="*/ 38 w 80"/>
                <a:gd name="T35" fmla="*/ 28 h 67"/>
                <a:gd name="T36" fmla="*/ 32 w 80"/>
                <a:gd name="T37" fmla="*/ 33 h 67"/>
                <a:gd name="T38" fmla="*/ 35 w 80"/>
                <a:gd name="T39" fmla="*/ 0 h 67"/>
                <a:gd name="T40" fmla="*/ 0 w 80"/>
                <a:gd name="T41" fmla="*/ 30 h 67"/>
                <a:gd name="T42" fmla="*/ 41 w 80"/>
                <a:gd name="T43" fmla="*/ 67 h 67"/>
                <a:gd name="T44" fmla="*/ 45 w 80"/>
                <a:gd name="T45" fmla="*/ 67 h 67"/>
                <a:gd name="T46" fmla="*/ 80 w 80"/>
                <a:gd name="T47" fmla="*/ 37 h 67"/>
                <a:gd name="T48" fmla="*/ 40 w 80"/>
                <a:gd name="T49" fmla="*/ 0 h 67"/>
                <a:gd name="T50" fmla="*/ 35 w 80"/>
                <a:gd name="T5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7">
                  <a:moveTo>
                    <a:pt x="43" y="59"/>
                  </a:moveTo>
                  <a:cubicBezTo>
                    <a:pt x="42" y="59"/>
                    <a:pt x="41" y="59"/>
                    <a:pt x="40" y="59"/>
                  </a:cubicBezTo>
                  <a:cubicBezTo>
                    <a:pt x="29" y="58"/>
                    <a:pt x="18" y="50"/>
                    <a:pt x="16" y="4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53"/>
                    <a:pt x="54" y="59"/>
                    <a:pt x="43" y="59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49" y="34"/>
                  </a:cubicBezTo>
                  <a:cubicBezTo>
                    <a:pt x="46" y="34"/>
                    <a:pt x="43" y="31"/>
                    <a:pt x="43" y="29"/>
                  </a:cubicBezTo>
                  <a:cubicBezTo>
                    <a:pt x="43" y="26"/>
                    <a:pt x="46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3" y="24"/>
                    <a:pt x="55" y="27"/>
                    <a:pt x="55" y="30"/>
                  </a:cubicBezTo>
                  <a:cubicBezTo>
                    <a:pt x="55" y="32"/>
                    <a:pt x="53" y="34"/>
                    <a:pt x="50" y="3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8" y="32"/>
                    <a:pt x="25" y="30"/>
                    <a:pt x="25" y="27"/>
                  </a:cubicBezTo>
                  <a:cubicBezTo>
                    <a:pt x="25" y="24"/>
                    <a:pt x="28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3"/>
                    <a:pt x="38" y="25"/>
                    <a:pt x="38" y="28"/>
                  </a:cubicBezTo>
                  <a:cubicBezTo>
                    <a:pt x="38" y="31"/>
                    <a:pt x="35" y="33"/>
                    <a:pt x="32" y="33"/>
                  </a:cubicBezTo>
                  <a:moveTo>
                    <a:pt x="35" y="0"/>
                  </a:moveTo>
                  <a:cubicBezTo>
                    <a:pt x="15" y="0"/>
                    <a:pt x="0" y="12"/>
                    <a:pt x="0" y="30"/>
                  </a:cubicBezTo>
                  <a:cubicBezTo>
                    <a:pt x="0" y="48"/>
                    <a:pt x="19" y="65"/>
                    <a:pt x="41" y="67"/>
                  </a:cubicBezTo>
                  <a:cubicBezTo>
                    <a:pt x="42" y="67"/>
                    <a:pt x="43" y="67"/>
                    <a:pt x="45" y="67"/>
                  </a:cubicBezTo>
                  <a:cubicBezTo>
                    <a:pt x="64" y="67"/>
                    <a:pt x="80" y="54"/>
                    <a:pt x="80" y="37"/>
                  </a:cubicBezTo>
                  <a:cubicBezTo>
                    <a:pt x="79" y="19"/>
                    <a:pt x="62" y="2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57"/>
            <p:cNvSpPr>
              <a:spLocks/>
            </p:cNvSpPr>
            <p:nvPr/>
          </p:nvSpPr>
          <p:spPr bwMode="auto">
            <a:xfrm>
              <a:off x="5856288" y="3208338"/>
              <a:ext cx="44450" cy="153988"/>
            </a:xfrm>
            <a:custGeom>
              <a:avLst/>
              <a:gdLst>
                <a:gd name="T0" fmla="*/ 4 w 12"/>
                <a:gd name="T1" fmla="*/ 0 h 41"/>
                <a:gd name="T2" fmla="*/ 2 w 12"/>
                <a:gd name="T3" fmla="*/ 5 h 41"/>
                <a:gd name="T4" fmla="*/ 3 w 12"/>
                <a:gd name="T5" fmla="*/ 6 h 41"/>
                <a:gd name="T6" fmla="*/ 0 w 12"/>
                <a:gd name="T7" fmla="*/ 35 h 41"/>
                <a:gd name="T8" fmla="*/ 6 w 12"/>
                <a:gd name="T9" fmla="*/ 41 h 41"/>
                <a:gd name="T10" fmla="*/ 12 w 12"/>
                <a:gd name="T11" fmla="*/ 36 h 41"/>
                <a:gd name="T12" fmla="*/ 9 w 12"/>
                <a:gd name="T13" fmla="*/ 6 h 41"/>
                <a:gd name="T14" fmla="*/ 10 w 12"/>
                <a:gd name="T15" fmla="*/ 5 h 41"/>
                <a:gd name="T16" fmla="*/ 8 w 12"/>
                <a:gd name="T17" fmla="*/ 0 h 41"/>
                <a:gd name="T18" fmla="*/ 4 w 12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1">
                  <a:moveTo>
                    <a:pt x="4" y="0"/>
                  </a:moveTo>
                  <a:cubicBezTo>
                    <a:pt x="2" y="2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2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58"/>
            <p:cNvSpPr>
              <a:spLocks/>
            </p:cNvSpPr>
            <p:nvPr/>
          </p:nvSpPr>
          <p:spPr bwMode="auto">
            <a:xfrm>
              <a:off x="5892801" y="3203575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1 w 16"/>
                <a:gd name="T3" fmla="*/ 1 h 10"/>
                <a:gd name="T4" fmla="*/ 0 w 16"/>
                <a:gd name="T5" fmla="*/ 1 h 10"/>
                <a:gd name="T6" fmla="*/ 3 w 16"/>
                <a:gd name="T7" fmla="*/ 10 h 10"/>
                <a:gd name="T8" fmla="*/ 16 w 16"/>
                <a:gd name="T9" fmla="*/ 3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8" y="0"/>
                    <a:pt x="6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4" y="5"/>
                    <a:pt x="3" y="1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59"/>
            <p:cNvSpPr>
              <a:spLocks/>
            </p:cNvSpPr>
            <p:nvPr/>
          </p:nvSpPr>
          <p:spPr bwMode="auto">
            <a:xfrm>
              <a:off x="5807076" y="3195638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0 w 16"/>
                <a:gd name="T3" fmla="*/ 1 h 11"/>
                <a:gd name="T4" fmla="*/ 13 w 16"/>
                <a:gd name="T5" fmla="*/ 11 h 11"/>
                <a:gd name="T6" fmla="*/ 16 w 16"/>
                <a:gd name="T7" fmla="*/ 2 h 11"/>
                <a:gd name="T8" fmla="*/ 8 w 16"/>
                <a:gd name="T9" fmla="*/ 0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4" y="0"/>
                    <a:pt x="0" y="1"/>
                    <a:pt x="0" y="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5"/>
                    <a:pt x="16" y="2"/>
                    <a:pt x="16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60"/>
            <p:cNvSpPr>
              <a:spLocks noEditPoints="1"/>
            </p:cNvSpPr>
            <p:nvPr/>
          </p:nvSpPr>
          <p:spPr bwMode="auto">
            <a:xfrm>
              <a:off x="5672138" y="3203575"/>
              <a:ext cx="431800" cy="230188"/>
            </a:xfrm>
            <a:custGeom>
              <a:avLst/>
              <a:gdLst>
                <a:gd name="T0" fmla="*/ 34 w 115"/>
                <a:gd name="T1" fmla="*/ 0 h 61"/>
                <a:gd name="T2" fmla="*/ 34 w 115"/>
                <a:gd name="T3" fmla="*/ 0 h 61"/>
                <a:gd name="T4" fmla="*/ 34 w 115"/>
                <a:gd name="T5" fmla="*/ 0 h 61"/>
                <a:gd name="T6" fmla="*/ 34 w 115"/>
                <a:gd name="T7" fmla="*/ 0 h 61"/>
                <a:gd name="T8" fmla="*/ 34 w 115"/>
                <a:gd name="T9" fmla="*/ 0 h 61"/>
                <a:gd name="T10" fmla="*/ 0 w 115"/>
                <a:gd name="T11" fmla="*/ 21 h 61"/>
                <a:gd name="T12" fmla="*/ 25 w 115"/>
                <a:gd name="T13" fmla="*/ 54 h 61"/>
                <a:gd name="T14" fmla="*/ 90 w 115"/>
                <a:gd name="T15" fmla="*/ 59 h 61"/>
                <a:gd name="T16" fmla="*/ 115 w 115"/>
                <a:gd name="T17" fmla="*/ 61 h 61"/>
                <a:gd name="T18" fmla="*/ 77 w 115"/>
                <a:gd name="T19" fmla="*/ 4 h 61"/>
                <a:gd name="T20" fmla="*/ 85 w 115"/>
                <a:gd name="T21" fmla="*/ 32 h 61"/>
                <a:gd name="T22" fmla="*/ 78 w 115"/>
                <a:gd name="T23" fmla="*/ 31 h 61"/>
                <a:gd name="T24" fmla="*/ 80 w 115"/>
                <a:gd name="T25" fmla="*/ 41 h 61"/>
                <a:gd name="T26" fmla="*/ 60 w 115"/>
                <a:gd name="T27" fmla="*/ 46 h 61"/>
                <a:gd name="T28" fmla="*/ 77 w 115"/>
                <a:gd name="T29" fmla="*/ 38 h 61"/>
                <a:gd name="T30" fmla="*/ 76 w 115"/>
                <a:gd name="T31" fmla="*/ 28 h 61"/>
                <a:gd name="T32" fmla="*/ 84 w 115"/>
                <a:gd name="T33" fmla="*/ 29 h 61"/>
                <a:gd name="T34" fmla="*/ 77 w 115"/>
                <a:gd name="T35" fmla="*/ 4 h 61"/>
                <a:gd name="T36" fmla="*/ 77 w 115"/>
                <a:gd name="T37" fmla="*/ 4 h 61"/>
                <a:gd name="T38" fmla="*/ 55 w 115"/>
                <a:gd name="T39" fmla="*/ 45 h 61"/>
                <a:gd name="T40" fmla="*/ 34 w 115"/>
                <a:gd name="T41" fmla="*/ 0 h 61"/>
                <a:gd name="T42" fmla="*/ 27 w 115"/>
                <a:gd name="T43" fmla="*/ 24 h 61"/>
                <a:gd name="T44" fmla="*/ 34 w 115"/>
                <a:gd name="T45" fmla="*/ 24 h 61"/>
                <a:gd name="T46" fmla="*/ 34 w 115"/>
                <a:gd name="T47" fmla="*/ 35 h 61"/>
                <a:gd name="T48" fmla="*/ 51 w 115"/>
                <a:gd name="T49" fmla="*/ 45 h 61"/>
                <a:gd name="T50" fmla="*/ 30 w 115"/>
                <a:gd name="T51" fmla="*/ 37 h 61"/>
                <a:gd name="T52" fmla="*/ 32 w 115"/>
                <a:gd name="T53" fmla="*/ 27 h 61"/>
                <a:gd name="T54" fmla="*/ 25 w 115"/>
                <a:gd name="T55" fmla="*/ 27 h 61"/>
                <a:gd name="T56" fmla="*/ 34 w 115"/>
                <a:gd name="T57" fmla="*/ 0 h 61"/>
                <a:gd name="T58" fmla="*/ 34 w 115"/>
                <a:gd name="T59" fmla="*/ 0 h 61"/>
                <a:gd name="T60" fmla="*/ 34 w 115"/>
                <a:gd name="T6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" h="61">
                  <a:moveTo>
                    <a:pt x="3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moveTo>
                    <a:pt x="34" y="0"/>
                  </a:moveTo>
                  <a:cubicBezTo>
                    <a:pt x="20" y="2"/>
                    <a:pt x="7" y="8"/>
                    <a:pt x="0" y="21"/>
                  </a:cubicBezTo>
                  <a:cubicBezTo>
                    <a:pt x="11" y="29"/>
                    <a:pt x="20" y="40"/>
                    <a:pt x="25" y="54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28"/>
                    <a:pt x="99" y="12"/>
                    <a:pt x="77" y="4"/>
                  </a:cubicBezTo>
                  <a:cubicBezTo>
                    <a:pt x="78" y="5"/>
                    <a:pt x="88" y="19"/>
                    <a:pt x="85" y="3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9"/>
                    <a:pt x="86" y="21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0" y="31"/>
                    <a:pt x="55" y="45"/>
                    <a:pt x="55" y="45"/>
                  </a:cubicBezTo>
                  <a:cubicBezTo>
                    <a:pt x="35" y="31"/>
                    <a:pt x="34" y="3"/>
                    <a:pt x="34" y="0"/>
                  </a:cubicBezTo>
                  <a:cubicBezTo>
                    <a:pt x="25" y="16"/>
                    <a:pt x="27" y="24"/>
                    <a:pt x="27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3" y="1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61"/>
            <p:cNvSpPr>
              <a:spLocks noEditPoints="1"/>
            </p:cNvSpPr>
            <p:nvPr/>
          </p:nvSpPr>
          <p:spPr bwMode="auto">
            <a:xfrm>
              <a:off x="5757863" y="2963863"/>
              <a:ext cx="244475" cy="228600"/>
            </a:xfrm>
            <a:custGeom>
              <a:avLst/>
              <a:gdLst>
                <a:gd name="T0" fmla="*/ 35 w 65"/>
                <a:gd name="T1" fmla="*/ 53 h 61"/>
                <a:gd name="T2" fmla="*/ 33 w 65"/>
                <a:gd name="T3" fmla="*/ 53 h 61"/>
                <a:gd name="T4" fmla="*/ 12 w 65"/>
                <a:gd name="T5" fmla="*/ 37 h 61"/>
                <a:gd name="T6" fmla="*/ 53 w 65"/>
                <a:gd name="T7" fmla="*/ 40 h 61"/>
                <a:gd name="T8" fmla="*/ 35 w 65"/>
                <a:gd name="T9" fmla="*/ 53 h 61"/>
                <a:gd name="T10" fmla="*/ 41 w 65"/>
                <a:gd name="T11" fmla="*/ 31 h 61"/>
                <a:gd name="T12" fmla="*/ 40 w 65"/>
                <a:gd name="T13" fmla="*/ 31 h 61"/>
                <a:gd name="T14" fmla="*/ 35 w 65"/>
                <a:gd name="T15" fmla="*/ 26 h 61"/>
                <a:gd name="T16" fmla="*/ 40 w 65"/>
                <a:gd name="T17" fmla="*/ 22 h 61"/>
                <a:gd name="T18" fmla="*/ 40 w 65"/>
                <a:gd name="T19" fmla="*/ 22 h 61"/>
                <a:gd name="T20" fmla="*/ 45 w 65"/>
                <a:gd name="T21" fmla="*/ 27 h 61"/>
                <a:gd name="T22" fmla="*/ 41 w 65"/>
                <a:gd name="T23" fmla="*/ 31 h 61"/>
                <a:gd name="T24" fmla="*/ 26 w 65"/>
                <a:gd name="T25" fmla="*/ 30 h 61"/>
                <a:gd name="T26" fmla="*/ 25 w 65"/>
                <a:gd name="T27" fmla="*/ 30 h 61"/>
                <a:gd name="T28" fmla="*/ 20 w 65"/>
                <a:gd name="T29" fmla="*/ 24 h 61"/>
                <a:gd name="T30" fmla="*/ 25 w 65"/>
                <a:gd name="T31" fmla="*/ 20 h 61"/>
                <a:gd name="T32" fmla="*/ 25 w 65"/>
                <a:gd name="T33" fmla="*/ 20 h 61"/>
                <a:gd name="T34" fmla="*/ 31 w 65"/>
                <a:gd name="T35" fmla="*/ 25 h 61"/>
                <a:gd name="T36" fmla="*/ 26 w 65"/>
                <a:gd name="T37" fmla="*/ 30 h 61"/>
                <a:gd name="T38" fmla="*/ 29 w 65"/>
                <a:gd name="T39" fmla="*/ 0 h 61"/>
                <a:gd name="T40" fmla="*/ 0 w 65"/>
                <a:gd name="T41" fmla="*/ 27 h 61"/>
                <a:gd name="T42" fmla="*/ 33 w 65"/>
                <a:gd name="T43" fmla="*/ 61 h 61"/>
                <a:gd name="T44" fmla="*/ 36 w 65"/>
                <a:gd name="T45" fmla="*/ 61 h 61"/>
                <a:gd name="T46" fmla="*/ 65 w 65"/>
                <a:gd name="T47" fmla="*/ 34 h 61"/>
                <a:gd name="T48" fmla="*/ 33 w 65"/>
                <a:gd name="T49" fmla="*/ 0 h 61"/>
                <a:gd name="T50" fmla="*/ 29 w 65"/>
                <a:gd name="T5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61">
                  <a:moveTo>
                    <a:pt x="35" y="53"/>
                  </a:moveTo>
                  <a:cubicBezTo>
                    <a:pt x="34" y="53"/>
                    <a:pt x="34" y="53"/>
                    <a:pt x="33" y="53"/>
                  </a:cubicBezTo>
                  <a:cubicBezTo>
                    <a:pt x="23" y="52"/>
                    <a:pt x="15" y="45"/>
                    <a:pt x="12" y="37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1" y="48"/>
                    <a:pt x="44" y="53"/>
                    <a:pt x="35" y="53"/>
                  </a:cubicBezTo>
                  <a:moveTo>
                    <a:pt x="41" y="31"/>
                  </a:moveTo>
                  <a:cubicBezTo>
                    <a:pt x="41" y="31"/>
                    <a:pt x="40" y="31"/>
                    <a:pt x="40" y="31"/>
                  </a:cubicBezTo>
                  <a:cubicBezTo>
                    <a:pt x="37" y="31"/>
                    <a:pt x="35" y="29"/>
                    <a:pt x="35" y="26"/>
                  </a:cubicBezTo>
                  <a:cubicBezTo>
                    <a:pt x="35" y="24"/>
                    <a:pt x="37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3" y="22"/>
                    <a:pt x="45" y="24"/>
                    <a:pt x="45" y="27"/>
                  </a:cubicBezTo>
                  <a:cubicBezTo>
                    <a:pt x="45" y="29"/>
                    <a:pt x="43" y="31"/>
                    <a:pt x="41" y="31"/>
                  </a:cubicBezTo>
                  <a:moveTo>
                    <a:pt x="26" y="30"/>
                  </a:moveTo>
                  <a:cubicBezTo>
                    <a:pt x="26" y="30"/>
                    <a:pt x="26" y="30"/>
                    <a:pt x="25" y="30"/>
                  </a:cubicBezTo>
                  <a:cubicBezTo>
                    <a:pt x="23" y="29"/>
                    <a:pt x="20" y="27"/>
                    <a:pt x="20" y="24"/>
                  </a:cubicBezTo>
                  <a:cubicBezTo>
                    <a:pt x="20" y="22"/>
                    <a:pt x="22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21"/>
                    <a:pt x="31" y="23"/>
                    <a:pt x="31" y="25"/>
                  </a:cubicBezTo>
                  <a:cubicBezTo>
                    <a:pt x="31" y="28"/>
                    <a:pt x="29" y="30"/>
                    <a:pt x="26" y="30"/>
                  </a:cubicBezTo>
                  <a:moveTo>
                    <a:pt x="29" y="0"/>
                  </a:moveTo>
                  <a:cubicBezTo>
                    <a:pt x="13" y="0"/>
                    <a:pt x="0" y="11"/>
                    <a:pt x="0" y="27"/>
                  </a:cubicBezTo>
                  <a:cubicBezTo>
                    <a:pt x="0" y="44"/>
                    <a:pt x="14" y="59"/>
                    <a:pt x="33" y="61"/>
                  </a:cubicBezTo>
                  <a:cubicBezTo>
                    <a:pt x="34" y="61"/>
                    <a:pt x="35" y="61"/>
                    <a:pt x="36" y="61"/>
                  </a:cubicBezTo>
                  <a:cubicBezTo>
                    <a:pt x="52" y="61"/>
                    <a:pt x="65" y="49"/>
                    <a:pt x="65" y="34"/>
                  </a:cubicBezTo>
                  <a:cubicBezTo>
                    <a:pt x="65" y="17"/>
                    <a:pt x="51" y="2"/>
                    <a:pt x="33" y="0"/>
                  </a:cubicBezTo>
                  <a:cubicBezTo>
                    <a:pt x="32" y="0"/>
                    <a:pt x="30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62"/>
            <p:cNvSpPr>
              <a:spLocks/>
            </p:cNvSpPr>
            <p:nvPr/>
          </p:nvSpPr>
          <p:spPr bwMode="auto">
            <a:xfrm>
              <a:off x="6099176" y="2000250"/>
              <a:ext cx="12700" cy="49213"/>
            </a:xfrm>
            <a:custGeom>
              <a:avLst/>
              <a:gdLst>
                <a:gd name="T0" fmla="*/ 1 w 3"/>
                <a:gd name="T1" fmla="*/ 0 h 13"/>
                <a:gd name="T2" fmla="*/ 0 w 3"/>
                <a:gd name="T3" fmla="*/ 2 h 13"/>
                <a:gd name="T4" fmla="*/ 1 w 3"/>
                <a:gd name="T5" fmla="*/ 2 h 13"/>
                <a:gd name="T6" fmla="*/ 0 w 3"/>
                <a:gd name="T7" fmla="*/ 11 h 13"/>
                <a:gd name="T8" fmla="*/ 1 w 3"/>
                <a:gd name="T9" fmla="*/ 13 h 13"/>
                <a:gd name="T10" fmla="*/ 3 w 3"/>
                <a:gd name="T11" fmla="*/ 12 h 13"/>
                <a:gd name="T12" fmla="*/ 2 w 3"/>
                <a:gd name="T13" fmla="*/ 3 h 13"/>
                <a:gd name="T14" fmla="*/ 3 w 3"/>
                <a:gd name="T15" fmla="*/ 2 h 13"/>
                <a:gd name="T16" fmla="*/ 2 w 3"/>
                <a:gd name="T17" fmla="*/ 1 h 13"/>
                <a:gd name="T18" fmla="*/ 1 w 3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63"/>
            <p:cNvSpPr>
              <a:spLocks/>
            </p:cNvSpPr>
            <p:nvPr/>
          </p:nvSpPr>
          <p:spPr bwMode="auto">
            <a:xfrm>
              <a:off x="6032501" y="1997075"/>
              <a:ext cx="142875" cy="85725"/>
            </a:xfrm>
            <a:custGeom>
              <a:avLst/>
              <a:gdLst>
                <a:gd name="T0" fmla="*/ 13 w 38"/>
                <a:gd name="T1" fmla="*/ 0 h 23"/>
                <a:gd name="T2" fmla="*/ 13 w 38"/>
                <a:gd name="T3" fmla="*/ 0 h 23"/>
                <a:gd name="T4" fmla="*/ 10 w 38"/>
                <a:gd name="T5" fmla="*/ 8 h 23"/>
                <a:gd name="T6" fmla="*/ 13 w 38"/>
                <a:gd name="T7" fmla="*/ 8 h 23"/>
                <a:gd name="T8" fmla="*/ 12 w 38"/>
                <a:gd name="T9" fmla="*/ 11 h 23"/>
                <a:gd name="T10" fmla="*/ 18 w 38"/>
                <a:gd name="T11" fmla="*/ 15 h 23"/>
                <a:gd name="T12" fmla="*/ 11 w 38"/>
                <a:gd name="T13" fmla="*/ 12 h 23"/>
                <a:gd name="T14" fmla="*/ 12 w 38"/>
                <a:gd name="T15" fmla="*/ 9 h 23"/>
                <a:gd name="T16" fmla="*/ 10 w 38"/>
                <a:gd name="T17" fmla="*/ 9 h 23"/>
                <a:gd name="T18" fmla="*/ 13 w 38"/>
                <a:gd name="T19" fmla="*/ 0 h 23"/>
                <a:gd name="T20" fmla="*/ 0 w 38"/>
                <a:gd name="T21" fmla="*/ 15 h 23"/>
                <a:gd name="T22" fmla="*/ 8 w 38"/>
                <a:gd name="T23" fmla="*/ 17 h 23"/>
                <a:gd name="T24" fmla="*/ 30 w 38"/>
                <a:gd name="T25" fmla="*/ 21 h 23"/>
                <a:gd name="T26" fmla="*/ 38 w 38"/>
                <a:gd name="T27" fmla="*/ 23 h 23"/>
                <a:gd name="T28" fmla="*/ 26 w 38"/>
                <a:gd name="T29" fmla="*/ 3 h 23"/>
                <a:gd name="T30" fmla="*/ 26 w 38"/>
                <a:gd name="T31" fmla="*/ 3 h 23"/>
                <a:gd name="T32" fmla="*/ 26 w 38"/>
                <a:gd name="T33" fmla="*/ 3 h 23"/>
                <a:gd name="T34" fmla="*/ 26 w 38"/>
                <a:gd name="T35" fmla="*/ 3 h 23"/>
                <a:gd name="T36" fmla="*/ 29 w 38"/>
                <a:gd name="T37" fmla="*/ 12 h 23"/>
                <a:gd name="T38" fmla="*/ 26 w 38"/>
                <a:gd name="T39" fmla="*/ 12 h 23"/>
                <a:gd name="T40" fmla="*/ 27 w 38"/>
                <a:gd name="T41" fmla="*/ 15 h 23"/>
                <a:gd name="T42" fmla="*/ 21 w 38"/>
                <a:gd name="T43" fmla="*/ 16 h 23"/>
                <a:gd name="T44" fmla="*/ 26 w 38"/>
                <a:gd name="T45" fmla="*/ 14 h 23"/>
                <a:gd name="T46" fmla="*/ 26 w 38"/>
                <a:gd name="T47" fmla="*/ 11 h 23"/>
                <a:gd name="T48" fmla="*/ 28 w 38"/>
                <a:gd name="T49" fmla="*/ 11 h 23"/>
                <a:gd name="T50" fmla="*/ 26 w 38"/>
                <a:gd name="T51" fmla="*/ 3 h 23"/>
                <a:gd name="T52" fmla="*/ 19 w 38"/>
                <a:gd name="T53" fmla="*/ 16 h 23"/>
                <a:gd name="T54" fmla="*/ 13 w 38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" h="2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5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4"/>
                    <a:pt x="12" y="1"/>
                    <a:pt x="13" y="0"/>
                  </a:cubicBezTo>
                  <a:cubicBezTo>
                    <a:pt x="5" y="1"/>
                    <a:pt x="0" y="4"/>
                    <a:pt x="0" y="15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12"/>
                    <a:pt x="33" y="6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9" y="8"/>
                    <a:pt x="29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9"/>
                    <a:pt x="26" y="3"/>
                  </a:cubicBezTo>
                  <a:cubicBezTo>
                    <a:pt x="26" y="4"/>
                    <a:pt x="26" y="13"/>
                    <a:pt x="19" y="16"/>
                  </a:cubicBezTo>
                  <a:cubicBezTo>
                    <a:pt x="19" y="16"/>
                    <a:pt x="11" y="9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64"/>
            <p:cNvSpPr>
              <a:spLocks/>
            </p:cNvSpPr>
            <p:nvPr/>
          </p:nvSpPr>
          <p:spPr bwMode="auto">
            <a:xfrm>
              <a:off x="6081713" y="1997075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4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65"/>
            <p:cNvSpPr>
              <a:spLocks/>
            </p:cNvSpPr>
            <p:nvPr/>
          </p:nvSpPr>
          <p:spPr bwMode="auto">
            <a:xfrm>
              <a:off x="6111876" y="2000250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2 h 4"/>
                <a:gd name="T6" fmla="*/ 2 w 4"/>
                <a:gd name="T7" fmla="*/ 1 h 4"/>
                <a:gd name="T8" fmla="*/ 1 w 4"/>
                <a:gd name="T9" fmla="*/ 1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1" y="2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66"/>
            <p:cNvSpPr>
              <a:spLocks noEditPoints="1"/>
            </p:cNvSpPr>
            <p:nvPr/>
          </p:nvSpPr>
          <p:spPr bwMode="auto">
            <a:xfrm>
              <a:off x="6065838" y="1920875"/>
              <a:ext cx="74613" cy="76200"/>
            </a:xfrm>
            <a:custGeom>
              <a:avLst/>
              <a:gdLst>
                <a:gd name="T0" fmla="*/ 11 w 20"/>
                <a:gd name="T1" fmla="*/ 18 h 20"/>
                <a:gd name="T2" fmla="*/ 10 w 20"/>
                <a:gd name="T3" fmla="*/ 18 h 20"/>
                <a:gd name="T4" fmla="*/ 5 w 20"/>
                <a:gd name="T5" fmla="*/ 12 h 20"/>
                <a:gd name="T6" fmla="*/ 16 w 20"/>
                <a:gd name="T7" fmla="*/ 15 h 20"/>
                <a:gd name="T8" fmla="*/ 11 w 20"/>
                <a:gd name="T9" fmla="*/ 18 h 20"/>
                <a:gd name="T10" fmla="*/ 13 w 20"/>
                <a:gd name="T11" fmla="*/ 12 h 20"/>
                <a:gd name="T12" fmla="*/ 12 w 20"/>
                <a:gd name="T13" fmla="*/ 12 h 20"/>
                <a:gd name="T14" fmla="*/ 11 w 20"/>
                <a:gd name="T15" fmla="*/ 10 h 20"/>
                <a:gd name="T16" fmla="*/ 12 w 20"/>
                <a:gd name="T17" fmla="*/ 9 h 20"/>
                <a:gd name="T18" fmla="*/ 12 w 20"/>
                <a:gd name="T19" fmla="*/ 9 h 20"/>
                <a:gd name="T20" fmla="*/ 14 w 20"/>
                <a:gd name="T21" fmla="*/ 11 h 20"/>
                <a:gd name="T22" fmla="*/ 13 w 20"/>
                <a:gd name="T23" fmla="*/ 12 h 20"/>
                <a:gd name="T24" fmla="*/ 9 w 20"/>
                <a:gd name="T25" fmla="*/ 11 h 20"/>
                <a:gd name="T26" fmla="*/ 8 w 20"/>
                <a:gd name="T27" fmla="*/ 11 h 20"/>
                <a:gd name="T28" fmla="*/ 7 w 20"/>
                <a:gd name="T29" fmla="*/ 9 h 20"/>
                <a:gd name="T30" fmla="*/ 8 w 20"/>
                <a:gd name="T31" fmla="*/ 8 h 20"/>
                <a:gd name="T32" fmla="*/ 8 w 20"/>
                <a:gd name="T33" fmla="*/ 8 h 20"/>
                <a:gd name="T34" fmla="*/ 10 w 20"/>
                <a:gd name="T35" fmla="*/ 10 h 20"/>
                <a:gd name="T36" fmla="*/ 9 w 20"/>
                <a:gd name="T37" fmla="*/ 11 h 20"/>
                <a:gd name="T38" fmla="*/ 8 w 20"/>
                <a:gd name="T39" fmla="*/ 0 h 20"/>
                <a:gd name="T40" fmla="*/ 0 w 20"/>
                <a:gd name="T41" fmla="*/ 8 h 20"/>
                <a:gd name="T42" fmla="*/ 10 w 20"/>
                <a:gd name="T43" fmla="*/ 20 h 20"/>
                <a:gd name="T44" fmla="*/ 12 w 20"/>
                <a:gd name="T45" fmla="*/ 20 h 20"/>
                <a:gd name="T46" fmla="*/ 20 w 20"/>
                <a:gd name="T47" fmla="*/ 12 h 20"/>
                <a:gd name="T48" fmla="*/ 10 w 20"/>
                <a:gd name="T49" fmla="*/ 1 h 20"/>
                <a:gd name="T50" fmla="*/ 8 w 20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0">
                  <a:moveTo>
                    <a:pt x="11" y="18"/>
                  </a:moveTo>
                  <a:cubicBezTo>
                    <a:pt x="11" y="18"/>
                    <a:pt x="11" y="18"/>
                    <a:pt x="10" y="18"/>
                  </a:cubicBezTo>
                  <a:cubicBezTo>
                    <a:pt x="8" y="17"/>
                    <a:pt x="5" y="15"/>
                    <a:pt x="5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7"/>
                    <a:pt x="14" y="18"/>
                    <a:pt x="11" y="18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3" y="12"/>
                    <a:pt x="13" y="12"/>
                  </a:cubicBezTo>
                  <a:moveTo>
                    <a:pt x="9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0" y="11"/>
                    <a:pt x="9" y="11"/>
                    <a:pt x="9" y="11"/>
                  </a:cubicBezTo>
                  <a:moveTo>
                    <a:pt x="8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4"/>
                    <a:pt x="5" y="19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7" y="20"/>
                    <a:pt x="20" y="17"/>
                    <a:pt x="20" y="12"/>
                  </a:cubicBezTo>
                  <a:cubicBezTo>
                    <a:pt x="20" y="7"/>
                    <a:pt x="16" y="2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67"/>
            <p:cNvSpPr>
              <a:spLocks/>
            </p:cNvSpPr>
            <p:nvPr/>
          </p:nvSpPr>
          <p:spPr bwMode="auto">
            <a:xfrm>
              <a:off x="5848351" y="2093913"/>
              <a:ext cx="14288" cy="65088"/>
            </a:xfrm>
            <a:custGeom>
              <a:avLst/>
              <a:gdLst>
                <a:gd name="T0" fmla="*/ 1 w 4"/>
                <a:gd name="T1" fmla="*/ 0 h 17"/>
                <a:gd name="T2" fmla="*/ 0 w 4"/>
                <a:gd name="T3" fmla="*/ 2 h 17"/>
                <a:gd name="T4" fmla="*/ 1 w 4"/>
                <a:gd name="T5" fmla="*/ 2 h 17"/>
                <a:gd name="T6" fmla="*/ 0 w 4"/>
                <a:gd name="T7" fmla="*/ 14 h 17"/>
                <a:gd name="T8" fmla="*/ 2 w 4"/>
                <a:gd name="T9" fmla="*/ 17 h 17"/>
                <a:gd name="T10" fmla="*/ 4 w 4"/>
                <a:gd name="T11" fmla="*/ 15 h 17"/>
                <a:gd name="T12" fmla="*/ 3 w 4"/>
                <a:gd name="T13" fmla="*/ 3 h 17"/>
                <a:gd name="T14" fmla="*/ 4 w 4"/>
                <a:gd name="T15" fmla="*/ 2 h 17"/>
                <a:gd name="T16" fmla="*/ 3 w 4"/>
                <a:gd name="T17" fmla="*/ 0 h 17"/>
                <a:gd name="T18" fmla="*/ 1 w 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7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68"/>
            <p:cNvSpPr>
              <a:spLocks/>
            </p:cNvSpPr>
            <p:nvPr/>
          </p:nvSpPr>
          <p:spPr bwMode="auto">
            <a:xfrm>
              <a:off x="5761038" y="2090738"/>
              <a:ext cx="188913" cy="104775"/>
            </a:xfrm>
            <a:custGeom>
              <a:avLst/>
              <a:gdLst>
                <a:gd name="T0" fmla="*/ 16 w 50"/>
                <a:gd name="T1" fmla="*/ 0 h 28"/>
                <a:gd name="T2" fmla="*/ 16 w 50"/>
                <a:gd name="T3" fmla="*/ 0 h 28"/>
                <a:gd name="T4" fmla="*/ 13 w 50"/>
                <a:gd name="T5" fmla="*/ 9 h 28"/>
                <a:gd name="T6" fmla="*/ 16 w 50"/>
                <a:gd name="T7" fmla="*/ 10 h 28"/>
                <a:gd name="T8" fmla="*/ 16 w 50"/>
                <a:gd name="T9" fmla="*/ 14 h 28"/>
                <a:gd name="T10" fmla="*/ 23 w 50"/>
                <a:gd name="T11" fmla="*/ 19 h 28"/>
                <a:gd name="T12" fmla="*/ 15 w 50"/>
                <a:gd name="T13" fmla="*/ 15 h 28"/>
                <a:gd name="T14" fmla="*/ 15 w 50"/>
                <a:gd name="T15" fmla="*/ 11 h 28"/>
                <a:gd name="T16" fmla="*/ 12 w 50"/>
                <a:gd name="T17" fmla="*/ 10 h 28"/>
                <a:gd name="T18" fmla="*/ 16 w 50"/>
                <a:gd name="T19" fmla="*/ 0 h 28"/>
                <a:gd name="T20" fmla="*/ 0 w 50"/>
                <a:gd name="T21" fmla="*/ 19 h 28"/>
                <a:gd name="T22" fmla="*/ 10 w 50"/>
                <a:gd name="T23" fmla="*/ 21 h 28"/>
                <a:gd name="T24" fmla="*/ 39 w 50"/>
                <a:gd name="T25" fmla="*/ 26 h 28"/>
                <a:gd name="T26" fmla="*/ 50 w 50"/>
                <a:gd name="T27" fmla="*/ 28 h 28"/>
                <a:gd name="T28" fmla="*/ 33 w 50"/>
                <a:gd name="T29" fmla="*/ 3 h 28"/>
                <a:gd name="T30" fmla="*/ 33 w 50"/>
                <a:gd name="T31" fmla="*/ 3 h 28"/>
                <a:gd name="T32" fmla="*/ 33 w 50"/>
                <a:gd name="T33" fmla="*/ 3 h 28"/>
                <a:gd name="T34" fmla="*/ 33 w 50"/>
                <a:gd name="T35" fmla="*/ 3 h 28"/>
                <a:gd name="T36" fmla="*/ 37 w 50"/>
                <a:gd name="T37" fmla="*/ 15 h 28"/>
                <a:gd name="T38" fmla="*/ 34 w 50"/>
                <a:gd name="T39" fmla="*/ 14 h 28"/>
                <a:gd name="T40" fmla="*/ 35 w 50"/>
                <a:gd name="T41" fmla="*/ 18 h 28"/>
                <a:gd name="T42" fmla="*/ 27 w 50"/>
                <a:gd name="T43" fmla="*/ 19 h 28"/>
                <a:gd name="T44" fmla="*/ 34 w 50"/>
                <a:gd name="T45" fmla="*/ 17 h 28"/>
                <a:gd name="T46" fmla="*/ 33 w 50"/>
                <a:gd name="T47" fmla="*/ 13 h 28"/>
                <a:gd name="T48" fmla="*/ 36 w 50"/>
                <a:gd name="T49" fmla="*/ 13 h 28"/>
                <a:gd name="T50" fmla="*/ 33 w 50"/>
                <a:gd name="T51" fmla="*/ 3 h 28"/>
                <a:gd name="T52" fmla="*/ 25 w 50"/>
                <a:gd name="T53" fmla="*/ 19 h 28"/>
                <a:gd name="T54" fmla="*/ 16 w 50"/>
                <a:gd name="T5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6"/>
                    <a:pt x="13" y="9"/>
                    <a:pt x="13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5"/>
                    <a:pt x="16" y="0"/>
                    <a:pt x="16" y="0"/>
                  </a:cubicBezTo>
                  <a:cubicBezTo>
                    <a:pt x="7" y="0"/>
                    <a:pt x="0" y="5"/>
                    <a:pt x="0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14"/>
                    <a:pt x="43" y="7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8" y="9"/>
                    <a:pt x="37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7" y="10"/>
                    <a:pt x="33" y="3"/>
                  </a:cubicBezTo>
                  <a:cubicBezTo>
                    <a:pt x="34" y="4"/>
                    <a:pt x="33" y="15"/>
                    <a:pt x="25" y="19"/>
                  </a:cubicBezTo>
                  <a:cubicBezTo>
                    <a:pt x="25" y="19"/>
                    <a:pt x="15" y="1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69"/>
            <p:cNvSpPr>
              <a:spLocks/>
            </p:cNvSpPr>
            <p:nvPr/>
          </p:nvSpPr>
          <p:spPr bwMode="auto">
            <a:xfrm>
              <a:off x="5826126" y="2087563"/>
              <a:ext cx="22225" cy="17463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1 h 5"/>
                <a:gd name="T4" fmla="*/ 5 w 6"/>
                <a:gd name="T5" fmla="*/ 5 h 5"/>
                <a:gd name="T6" fmla="*/ 6 w 6"/>
                <a:gd name="T7" fmla="*/ 1 h 5"/>
                <a:gd name="T8" fmla="*/ 3 w 6"/>
                <a:gd name="T9" fmla="*/ 0 h 5"/>
                <a:gd name="T10" fmla="*/ 3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70"/>
            <p:cNvSpPr>
              <a:spLocks/>
            </p:cNvSpPr>
            <p:nvPr/>
          </p:nvSpPr>
          <p:spPr bwMode="auto">
            <a:xfrm>
              <a:off x="5862638" y="2093913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1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71"/>
            <p:cNvSpPr>
              <a:spLocks noEditPoints="1"/>
            </p:cNvSpPr>
            <p:nvPr/>
          </p:nvSpPr>
          <p:spPr bwMode="auto">
            <a:xfrm>
              <a:off x="5802313" y="1992313"/>
              <a:ext cx="101600" cy="95250"/>
            </a:xfrm>
            <a:custGeom>
              <a:avLst/>
              <a:gdLst>
                <a:gd name="T0" fmla="*/ 15 w 27"/>
                <a:gd name="T1" fmla="*/ 22 h 25"/>
                <a:gd name="T2" fmla="*/ 14 w 27"/>
                <a:gd name="T3" fmla="*/ 22 h 25"/>
                <a:gd name="T4" fmla="*/ 7 w 27"/>
                <a:gd name="T5" fmla="*/ 15 h 25"/>
                <a:gd name="T6" fmla="*/ 21 w 27"/>
                <a:gd name="T7" fmla="*/ 18 h 25"/>
                <a:gd name="T8" fmla="*/ 15 w 27"/>
                <a:gd name="T9" fmla="*/ 22 h 25"/>
                <a:gd name="T10" fmla="*/ 17 w 27"/>
                <a:gd name="T11" fmla="*/ 15 h 25"/>
                <a:gd name="T12" fmla="*/ 16 w 27"/>
                <a:gd name="T13" fmla="*/ 15 h 25"/>
                <a:gd name="T14" fmla="*/ 15 w 27"/>
                <a:gd name="T15" fmla="*/ 13 h 25"/>
                <a:gd name="T16" fmla="*/ 16 w 27"/>
                <a:gd name="T17" fmla="*/ 11 h 25"/>
                <a:gd name="T18" fmla="*/ 16 w 27"/>
                <a:gd name="T19" fmla="*/ 11 h 25"/>
                <a:gd name="T20" fmla="*/ 18 w 27"/>
                <a:gd name="T21" fmla="*/ 13 h 25"/>
                <a:gd name="T22" fmla="*/ 17 w 27"/>
                <a:gd name="T23" fmla="*/ 15 h 25"/>
                <a:gd name="T24" fmla="*/ 12 w 27"/>
                <a:gd name="T25" fmla="*/ 14 h 25"/>
                <a:gd name="T26" fmla="*/ 11 w 27"/>
                <a:gd name="T27" fmla="*/ 14 h 25"/>
                <a:gd name="T28" fmla="*/ 9 w 27"/>
                <a:gd name="T29" fmla="*/ 12 h 25"/>
                <a:gd name="T30" fmla="*/ 11 w 27"/>
                <a:gd name="T31" fmla="*/ 10 h 25"/>
                <a:gd name="T32" fmla="*/ 11 w 27"/>
                <a:gd name="T33" fmla="*/ 10 h 25"/>
                <a:gd name="T34" fmla="*/ 13 w 27"/>
                <a:gd name="T35" fmla="*/ 12 h 25"/>
                <a:gd name="T36" fmla="*/ 12 w 27"/>
                <a:gd name="T37" fmla="*/ 14 h 25"/>
                <a:gd name="T38" fmla="*/ 11 w 27"/>
                <a:gd name="T39" fmla="*/ 0 h 25"/>
                <a:gd name="T40" fmla="*/ 0 w 27"/>
                <a:gd name="T41" fmla="*/ 10 h 25"/>
                <a:gd name="T42" fmla="*/ 14 w 27"/>
                <a:gd name="T43" fmla="*/ 25 h 25"/>
                <a:gd name="T44" fmla="*/ 17 w 27"/>
                <a:gd name="T45" fmla="*/ 25 h 25"/>
                <a:gd name="T46" fmla="*/ 27 w 27"/>
                <a:gd name="T47" fmla="*/ 15 h 25"/>
                <a:gd name="T48" fmla="*/ 14 w 27"/>
                <a:gd name="T49" fmla="*/ 0 h 25"/>
                <a:gd name="T50" fmla="*/ 11 w 27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25">
                  <a:moveTo>
                    <a:pt x="15" y="22"/>
                  </a:moveTo>
                  <a:cubicBezTo>
                    <a:pt x="15" y="22"/>
                    <a:pt x="14" y="22"/>
                    <a:pt x="14" y="22"/>
                  </a:cubicBezTo>
                  <a:cubicBezTo>
                    <a:pt x="10" y="21"/>
                    <a:pt x="7" y="19"/>
                    <a:pt x="7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21"/>
                    <a:pt x="18" y="22"/>
                    <a:pt x="15" y="22"/>
                  </a:cubicBezTo>
                  <a:moveTo>
                    <a:pt x="17" y="15"/>
                  </a:moveTo>
                  <a:cubicBezTo>
                    <a:pt x="17" y="15"/>
                    <a:pt x="17" y="15"/>
                    <a:pt x="16" y="15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8" y="14"/>
                    <a:pt x="18" y="15"/>
                    <a:pt x="17" y="15"/>
                  </a:cubicBezTo>
                  <a:moveTo>
                    <a:pt x="12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1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3" y="11"/>
                    <a:pt x="13" y="12"/>
                  </a:cubicBezTo>
                  <a:cubicBezTo>
                    <a:pt x="13" y="13"/>
                    <a:pt x="12" y="14"/>
                    <a:pt x="12" y="14"/>
                  </a:cubicBezTo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4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3" y="25"/>
                    <a:pt x="27" y="21"/>
                    <a:pt x="27" y="15"/>
                  </a:cubicBezTo>
                  <a:cubicBezTo>
                    <a:pt x="27" y="8"/>
                    <a:pt x="21" y="2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72"/>
            <p:cNvSpPr>
              <a:spLocks/>
            </p:cNvSpPr>
            <p:nvPr/>
          </p:nvSpPr>
          <p:spPr bwMode="auto">
            <a:xfrm>
              <a:off x="6337301" y="2184400"/>
              <a:ext cx="14288" cy="60325"/>
            </a:xfrm>
            <a:custGeom>
              <a:avLst/>
              <a:gdLst>
                <a:gd name="T0" fmla="*/ 1 w 4"/>
                <a:gd name="T1" fmla="*/ 0 h 16"/>
                <a:gd name="T2" fmla="*/ 1 w 4"/>
                <a:gd name="T3" fmla="*/ 2 h 16"/>
                <a:gd name="T4" fmla="*/ 1 w 4"/>
                <a:gd name="T5" fmla="*/ 2 h 16"/>
                <a:gd name="T6" fmla="*/ 0 w 4"/>
                <a:gd name="T7" fmla="*/ 14 h 16"/>
                <a:gd name="T8" fmla="*/ 2 w 4"/>
                <a:gd name="T9" fmla="*/ 16 h 16"/>
                <a:gd name="T10" fmla="*/ 4 w 4"/>
                <a:gd name="T11" fmla="*/ 15 h 16"/>
                <a:gd name="T12" fmla="*/ 3 w 4"/>
                <a:gd name="T13" fmla="*/ 3 h 16"/>
                <a:gd name="T14" fmla="*/ 3 w 4"/>
                <a:gd name="T15" fmla="*/ 2 h 16"/>
                <a:gd name="T16" fmla="*/ 3 w 4"/>
                <a:gd name="T17" fmla="*/ 0 h 16"/>
                <a:gd name="T18" fmla="*/ 1 w 4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73"/>
            <p:cNvSpPr>
              <a:spLocks/>
            </p:cNvSpPr>
            <p:nvPr/>
          </p:nvSpPr>
          <p:spPr bwMode="auto">
            <a:xfrm>
              <a:off x="6257926" y="2181225"/>
              <a:ext cx="168275" cy="101600"/>
            </a:xfrm>
            <a:custGeom>
              <a:avLst/>
              <a:gdLst>
                <a:gd name="T0" fmla="*/ 15 w 45"/>
                <a:gd name="T1" fmla="*/ 0 h 27"/>
                <a:gd name="T2" fmla="*/ 15 w 45"/>
                <a:gd name="T3" fmla="*/ 0 h 27"/>
                <a:gd name="T4" fmla="*/ 12 w 45"/>
                <a:gd name="T5" fmla="*/ 9 h 27"/>
                <a:gd name="T6" fmla="*/ 15 w 45"/>
                <a:gd name="T7" fmla="*/ 9 h 27"/>
                <a:gd name="T8" fmla="*/ 15 w 45"/>
                <a:gd name="T9" fmla="*/ 14 h 27"/>
                <a:gd name="T10" fmla="*/ 21 w 45"/>
                <a:gd name="T11" fmla="*/ 18 h 27"/>
                <a:gd name="T12" fmla="*/ 13 w 45"/>
                <a:gd name="T13" fmla="*/ 14 h 27"/>
                <a:gd name="T14" fmla="*/ 14 w 45"/>
                <a:gd name="T15" fmla="*/ 10 h 27"/>
                <a:gd name="T16" fmla="*/ 11 w 45"/>
                <a:gd name="T17" fmla="*/ 10 h 27"/>
                <a:gd name="T18" fmla="*/ 15 w 45"/>
                <a:gd name="T19" fmla="*/ 0 h 27"/>
                <a:gd name="T20" fmla="*/ 0 w 45"/>
                <a:gd name="T21" fmla="*/ 19 h 27"/>
                <a:gd name="T22" fmla="*/ 9 w 45"/>
                <a:gd name="T23" fmla="*/ 20 h 27"/>
                <a:gd name="T24" fmla="*/ 36 w 45"/>
                <a:gd name="T25" fmla="*/ 25 h 27"/>
                <a:gd name="T26" fmla="*/ 45 w 45"/>
                <a:gd name="T27" fmla="*/ 27 h 27"/>
                <a:gd name="T28" fmla="*/ 31 w 45"/>
                <a:gd name="T29" fmla="*/ 3 h 27"/>
                <a:gd name="T30" fmla="*/ 31 w 45"/>
                <a:gd name="T31" fmla="*/ 3 h 27"/>
                <a:gd name="T32" fmla="*/ 31 w 45"/>
                <a:gd name="T33" fmla="*/ 3 h 27"/>
                <a:gd name="T34" fmla="*/ 31 w 45"/>
                <a:gd name="T35" fmla="*/ 3 h 27"/>
                <a:gd name="T36" fmla="*/ 34 w 45"/>
                <a:gd name="T37" fmla="*/ 14 h 27"/>
                <a:gd name="T38" fmla="*/ 31 w 45"/>
                <a:gd name="T39" fmla="*/ 14 h 27"/>
                <a:gd name="T40" fmla="*/ 32 w 45"/>
                <a:gd name="T41" fmla="*/ 18 h 27"/>
                <a:gd name="T42" fmla="*/ 24 w 45"/>
                <a:gd name="T43" fmla="*/ 19 h 27"/>
                <a:gd name="T44" fmla="*/ 31 w 45"/>
                <a:gd name="T45" fmla="*/ 17 h 27"/>
                <a:gd name="T46" fmla="*/ 31 w 45"/>
                <a:gd name="T47" fmla="*/ 12 h 27"/>
                <a:gd name="T48" fmla="*/ 33 w 45"/>
                <a:gd name="T49" fmla="*/ 13 h 27"/>
                <a:gd name="T50" fmla="*/ 31 w 45"/>
                <a:gd name="T51" fmla="*/ 3 h 27"/>
                <a:gd name="T52" fmla="*/ 23 w 45"/>
                <a:gd name="T53" fmla="*/ 18 h 27"/>
                <a:gd name="T54" fmla="*/ 15 w 45"/>
                <a:gd name="T5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2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6"/>
                    <a:pt x="12" y="9"/>
                    <a:pt x="12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5"/>
                    <a:pt x="14" y="0"/>
                    <a:pt x="15" y="0"/>
                  </a:cubicBezTo>
                  <a:cubicBezTo>
                    <a:pt x="6" y="1"/>
                    <a:pt x="0" y="5"/>
                    <a:pt x="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14"/>
                    <a:pt x="39" y="7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5" y="9"/>
                    <a:pt x="34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0"/>
                    <a:pt x="31" y="3"/>
                  </a:cubicBezTo>
                  <a:cubicBezTo>
                    <a:pt x="31" y="4"/>
                    <a:pt x="30" y="15"/>
                    <a:pt x="23" y="18"/>
                  </a:cubicBezTo>
                  <a:cubicBezTo>
                    <a:pt x="23" y="18"/>
                    <a:pt x="13" y="1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74"/>
            <p:cNvSpPr>
              <a:spLocks/>
            </p:cNvSpPr>
            <p:nvPr/>
          </p:nvSpPr>
          <p:spPr bwMode="auto">
            <a:xfrm>
              <a:off x="6318251" y="2181225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5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75"/>
            <p:cNvSpPr>
              <a:spLocks/>
            </p:cNvSpPr>
            <p:nvPr/>
          </p:nvSpPr>
          <p:spPr bwMode="auto">
            <a:xfrm>
              <a:off x="6348413" y="2184400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2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76"/>
            <p:cNvSpPr>
              <a:spLocks noEditPoints="1"/>
            </p:cNvSpPr>
            <p:nvPr/>
          </p:nvSpPr>
          <p:spPr bwMode="auto">
            <a:xfrm>
              <a:off x="6296026" y="2087563"/>
              <a:ext cx="93663" cy="93663"/>
            </a:xfrm>
            <a:custGeom>
              <a:avLst/>
              <a:gdLst>
                <a:gd name="T0" fmla="*/ 14 w 25"/>
                <a:gd name="T1" fmla="*/ 22 h 25"/>
                <a:gd name="T2" fmla="*/ 13 w 25"/>
                <a:gd name="T3" fmla="*/ 22 h 25"/>
                <a:gd name="T4" fmla="*/ 6 w 25"/>
                <a:gd name="T5" fmla="*/ 15 h 25"/>
                <a:gd name="T6" fmla="*/ 19 w 25"/>
                <a:gd name="T7" fmla="*/ 18 h 25"/>
                <a:gd name="T8" fmla="*/ 14 w 25"/>
                <a:gd name="T9" fmla="*/ 22 h 25"/>
                <a:gd name="T10" fmla="*/ 15 w 25"/>
                <a:gd name="T11" fmla="*/ 14 h 25"/>
                <a:gd name="T12" fmla="*/ 15 w 25"/>
                <a:gd name="T13" fmla="*/ 14 h 25"/>
                <a:gd name="T14" fmla="*/ 14 w 25"/>
                <a:gd name="T15" fmla="*/ 12 h 25"/>
                <a:gd name="T16" fmla="*/ 15 w 25"/>
                <a:gd name="T17" fmla="*/ 11 h 25"/>
                <a:gd name="T18" fmla="*/ 15 w 25"/>
                <a:gd name="T19" fmla="*/ 11 h 25"/>
                <a:gd name="T20" fmla="*/ 17 w 25"/>
                <a:gd name="T21" fmla="*/ 13 h 25"/>
                <a:gd name="T22" fmla="*/ 15 w 25"/>
                <a:gd name="T23" fmla="*/ 14 h 25"/>
                <a:gd name="T24" fmla="*/ 11 w 25"/>
                <a:gd name="T25" fmla="*/ 13 h 25"/>
                <a:gd name="T26" fmla="*/ 10 w 25"/>
                <a:gd name="T27" fmla="*/ 13 h 25"/>
                <a:gd name="T28" fmla="*/ 9 w 25"/>
                <a:gd name="T29" fmla="*/ 11 h 25"/>
                <a:gd name="T30" fmla="*/ 10 w 25"/>
                <a:gd name="T31" fmla="*/ 10 h 25"/>
                <a:gd name="T32" fmla="*/ 10 w 25"/>
                <a:gd name="T33" fmla="*/ 10 h 25"/>
                <a:gd name="T34" fmla="*/ 12 w 25"/>
                <a:gd name="T35" fmla="*/ 12 h 25"/>
                <a:gd name="T36" fmla="*/ 11 w 25"/>
                <a:gd name="T37" fmla="*/ 13 h 25"/>
                <a:gd name="T38" fmla="*/ 10 w 25"/>
                <a:gd name="T39" fmla="*/ 0 h 25"/>
                <a:gd name="T40" fmla="*/ 0 w 25"/>
                <a:gd name="T41" fmla="*/ 10 h 25"/>
                <a:gd name="T42" fmla="*/ 13 w 25"/>
                <a:gd name="T43" fmla="*/ 25 h 25"/>
                <a:gd name="T44" fmla="*/ 15 w 25"/>
                <a:gd name="T45" fmla="*/ 25 h 25"/>
                <a:gd name="T46" fmla="*/ 25 w 25"/>
                <a:gd name="T47" fmla="*/ 15 h 25"/>
                <a:gd name="T48" fmla="*/ 13 w 25"/>
                <a:gd name="T49" fmla="*/ 1 h 25"/>
                <a:gd name="T50" fmla="*/ 10 w 25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25">
                  <a:moveTo>
                    <a:pt x="14" y="22"/>
                  </a:moveTo>
                  <a:cubicBezTo>
                    <a:pt x="14" y="22"/>
                    <a:pt x="13" y="22"/>
                    <a:pt x="13" y="22"/>
                  </a:cubicBezTo>
                  <a:cubicBezTo>
                    <a:pt x="10" y="21"/>
                    <a:pt x="7" y="18"/>
                    <a:pt x="6" y="15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0"/>
                    <a:pt x="17" y="22"/>
                    <a:pt x="14" y="22"/>
                  </a:cubicBezTo>
                  <a:moveTo>
                    <a:pt x="15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3"/>
                  </a:cubicBezTo>
                  <a:cubicBezTo>
                    <a:pt x="17" y="14"/>
                    <a:pt x="16" y="14"/>
                    <a:pt x="15" y="14"/>
                  </a:cubicBezTo>
                  <a:moveTo>
                    <a:pt x="11" y="13"/>
                  </a:move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3"/>
                    <a:pt x="13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21" y="25"/>
                    <a:pt x="25" y="21"/>
                    <a:pt x="25" y="15"/>
                  </a:cubicBezTo>
                  <a:cubicBezTo>
                    <a:pt x="25" y="8"/>
                    <a:pt x="20" y="2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77"/>
            <p:cNvSpPr>
              <a:spLocks/>
            </p:cNvSpPr>
            <p:nvPr/>
          </p:nvSpPr>
          <p:spPr bwMode="auto">
            <a:xfrm>
              <a:off x="5634038" y="2278063"/>
              <a:ext cx="25400" cy="98425"/>
            </a:xfrm>
            <a:custGeom>
              <a:avLst/>
              <a:gdLst>
                <a:gd name="T0" fmla="*/ 2 w 7"/>
                <a:gd name="T1" fmla="*/ 0 h 26"/>
                <a:gd name="T2" fmla="*/ 1 w 7"/>
                <a:gd name="T3" fmla="*/ 3 h 26"/>
                <a:gd name="T4" fmla="*/ 2 w 7"/>
                <a:gd name="T5" fmla="*/ 4 h 26"/>
                <a:gd name="T6" fmla="*/ 0 w 7"/>
                <a:gd name="T7" fmla="*/ 22 h 26"/>
                <a:gd name="T8" fmla="*/ 4 w 7"/>
                <a:gd name="T9" fmla="*/ 26 h 26"/>
                <a:gd name="T10" fmla="*/ 7 w 7"/>
                <a:gd name="T11" fmla="*/ 23 h 26"/>
                <a:gd name="T12" fmla="*/ 6 w 7"/>
                <a:gd name="T13" fmla="*/ 5 h 26"/>
                <a:gd name="T14" fmla="*/ 6 w 7"/>
                <a:gd name="T15" fmla="*/ 4 h 26"/>
                <a:gd name="T16" fmla="*/ 5 w 7"/>
                <a:gd name="T17" fmla="*/ 1 h 26"/>
                <a:gd name="T18" fmla="*/ 2 w 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2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78"/>
            <p:cNvSpPr>
              <a:spLocks/>
            </p:cNvSpPr>
            <p:nvPr/>
          </p:nvSpPr>
          <p:spPr bwMode="auto">
            <a:xfrm>
              <a:off x="5502276" y="2274888"/>
              <a:ext cx="285750" cy="153988"/>
            </a:xfrm>
            <a:custGeom>
              <a:avLst/>
              <a:gdLst>
                <a:gd name="T0" fmla="*/ 25 w 76"/>
                <a:gd name="T1" fmla="*/ 0 h 41"/>
                <a:gd name="T2" fmla="*/ 25 w 76"/>
                <a:gd name="T3" fmla="*/ 0 h 41"/>
                <a:gd name="T4" fmla="*/ 21 w 76"/>
                <a:gd name="T5" fmla="*/ 14 h 41"/>
                <a:gd name="T6" fmla="*/ 25 w 76"/>
                <a:gd name="T7" fmla="*/ 15 h 41"/>
                <a:gd name="T8" fmla="*/ 25 w 76"/>
                <a:gd name="T9" fmla="*/ 21 h 41"/>
                <a:gd name="T10" fmla="*/ 36 w 76"/>
                <a:gd name="T11" fmla="*/ 28 h 41"/>
                <a:gd name="T12" fmla="*/ 23 w 76"/>
                <a:gd name="T13" fmla="*/ 23 h 41"/>
                <a:gd name="T14" fmla="*/ 24 w 76"/>
                <a:gd name="T15" fmla="*/ 16 h 41"/>
                <a:gd name="T16" fmla="*/ 20 w 76"/>
                <a:gd name="T17" fmla="*/ 16 h 41"/>
                <a:gd name="T18" fmla="*/ 25 w 76"/>
                <a:gd name="T19" fmla="*/ 0 h 41"/>
                <a:gd name="T20" fmla="*/ 0 w 76"/>
                <a:gd name="T21" fmla="*/ 30 h 41"/>
                <a:gd name="T22" fmla="*/ 16 w 76"/>
                <a:gd name="T23" fmla="*/ 32 h 41"/>
                <a:gd name="T24" fmla="*/ 61 w 76"/>
                <a:gd name="T25" fmla="*/ 39 h 41"/>
                <a:gd name="T26" fmla="*/ 76 w 76"/>
                <a:gd name="T27" fmla="*/ 41 h 41"/>
                <a:gd name="T28" fmla="*/ 52 w 76"/>
                <a:gd name="T29" fmla="*/ 4 h 41"/>
                <a:gd name="T30" fmla="*/ 52 w 76"/>
                <a:gd name="T31" fmla="*/ 4 h 41"/>
                <a:gd name="T32" fmla="*/ 52 w 76"/>
                <a:gd name="T33" fmla="*/ 4 h 41"/>
                <a:gd name="T34" fmla="*/ 52 w 76"/>
                <a:gd name="T35" fmla="*/ 4 h 41"/>
                <a:gd name="T36" fmla="*/ 57 w 76"/>
                <a:gd name="T37" fmla="*/ 22 h 41"/>
                <a:gd name="T38" fmla="*/ 53 w 76"/>
                <a:gd name="T39" fmla="*/ 21 h 41"/>
                <a:gd name="T40" fmla="*/ 54 w 76"/>
                <a:gd name="T41" fmla="*/ 28 h 41"/>
                <a:gd name="T42" fmla="*/ 41 w 76"/>
                <a:gd name="T43" fmla="*/ 29 h 41"/>
                <a:gd name="T44" fmla="*/ 52 w 76"/>
                <a:gd name="T45" fmla="*/ 26 h 41"/>
                <a:gd name="T46" fmla="*/ 52 w 76"/>
                <a:gd name="T47" fmla="*/ 19 h 41"/>
                <a:gd name="T48" fmla="*/ 56 w 76"/>
                <a:gd name="T49" fmla="*/ 20 h 41"/>
                <a:gd name="T50" fmla="*/ 52 w 76"/>
                <a:gd name="T51" fmla="*/ 4 h 41"/>
                <a:gd name="T52" fmla="*/ 39 w 76"/>
                <a:gd name="T53" fmla="*/ 29 h 41"/>
                <a:gd name="T54" fmla="*/ 25 w 76"/>
                <a:gd name="T5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41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0" y="9"/>
                    <a:pt x="21" y="14"/>
                    <a:pt x="21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8"/>
                    <a:pt x="25" y="1"/>
                    <a:pt x="25" y="0"/>
                  </a:cubicBezTo>
                  <a:cubicBezTo>
                    <a:pt x="11" y="1"/>
                    <a:pt x="0" y="9"/>
                    <a:pt x="0" y="3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21"/>
                    <a:pt x="66" y="10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9" y="14"/>
                    <a:pt x="57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7" y="15"/>
                    <a:pt x="52" y="4"/>
                  </a:cubicBezTo>
                  <a:cubicBezTo>
                    <a:pt x="52" y="7"/>
                    <a:pt x="51" y="23"/>
                    <a:pt x="39" y="29"/>
                  </a:cubicBezTo>
                  <a:cubicBezTo>
                    <a:pt x="39" y="29"/>
                    <a:pt x="23" y="16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79"/>
            <p:cNvSpPr>
              <a:spLocks/>
            </p:cNvSpPr>
            <p:nvPr/>
          </p:nvSpPr>
          <p:spPr bwMode="auto">
            <a:xfrm>
              <a:off x="5600701" y="2271713"/>
              <a:ext cx="36513" cy="25400"/>
            </a:xfrm>
            <a:custGeom>
              <a:avLst/>
              <a:gdLst>
                <a:gd name="T0" fmla="*/ 5 w 10"/>
                <a:gd name="T1" fmla="*/ 0 h 7"/>
                <a:gd name="T2" fmla="*/ 0 w 10"/>
                <a:gd name="T3" fmla="*/ 1 h 7"/>
                <a:gd name="T4" fmla="*/ 9 w 10"/>
                <a:gd name="T5" fmla="*/ 7 h 7"/>
                <a:gd name="T6" fmla="*/ 10 w 10"/>
                <a:gd name="T7" fmla="*/ 2 h 7"/>
                <a:gd name="T8" fmla="*/ 6 w 10"/>
                <a:gd name="T9" fmla="*/ 0 h 7"/>
                <a:gd name="T10" fmla="*/ 5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5" y="0"/>
                  </a:moveTo>
                  <a:cubicBezTo>
                    <a:pt x="3" y="0"/>
                    <a:pt x="0" y="1"/>
                    <a:pt x="0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4"/>
                    <a:pt x="10" y="2"/>
                    <a:pt x="10" y="2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80"/>
            <p:cNvSpPr>
              <a:spLocks/>
            </p:cNvSpPr>
            <p:nvPr/>
          </p:nvSpPr>
          <p:spPr bwMode="auto">
            <a:xfrm>
              <a:off x="5656263" y="2282825"/>
              <a:ext cx="38100" cy="22225"/>
            </a:xfrm>
            <a:custGeom>
              <a:avLst/>
              <a:gdLst>
                <a:gd name="T0" fmla="*/ 5 w 10"/>
                <a:gd name="T1" fmla="*/ 0 h 6"/>
                <a:gd name="T2" fmla="*/ 3 w 10"/>
                <a:gd name="T3" fmla="*/ 0 h 6"/>
                <a:gd name="T4" fmla="*/ 0 w 10"/>
                <a:gd name="T5" fmla="*/ 0 h 6"/>
                <a:gd name="T6" fmla="*/ 2 w 10"/>
                <a:gd name="T7" fmla="*/ 6 h 6"/>
                <a:gd name="T8" fmla="*/ 10 w 10"/>
                <a:gd name="T9" fmla="*/ 2 h 6"/>
                <a:gd name="T10" fmla="*/ 5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2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81"/>
            <p:cNvSpPr>
              <a:spLocks noEditPoints="1"/>
            </p:cNvSpPr>
            <p:nvPr/>
          </p:nvSpPr>
          <p:spPr bwMode="auto">
            <a:xfrm>
              <a:off x="5570538" y="2132013"/>
              <a:ext cx="153988" cy="139700"/>
            </a:xfrm>
            <a:custGeom>
              <a:avLst/>
              <a:gdLst>
                <a:gd name="T0" fmla="*/ 23 w 41"/>
                <a:gd name="T1" fmla="*/ 33 h 37"/>
                <a:gd name="T2" fmla="*/ 21 w 41"/>
                <a:gd name="T3" fmla="*/ 32 h 37"/>
                <a:gd name="T4" fmla="*/ 10 w 41"/>
                <a:gd name="T5" fmla="*/ 23 h 37"/>
                <a:gd name="T6" fmla="*/ 32 w 41"/>
                <a:gd name="T7" fmla="*/ 27 h 37"/>
                <a:gd name="T8" fmla="*/ 23 w 41"/>
                <a:gd name="T9" fmla="*/ 33 h 37"/>
                <a:gd name="T10" fmla="*/ 25 w 41"/>
                <a:gd name="T11" fmla="*/ 21 h 37"/>
                <a:gd name="T12" fmla="*/ 25 w 41"/>
                <a:gd name="T13" fmla="*/ 21 h 37"/>
                <a:gd name="T14" fmla="*/ 22 w 41"/>
                <a:gd name="T15" fmla="*/ 18 h 37"/>
                <a:gd name="T16" fmla="*/ 24 w 41"/>
                <a:gd name="T17" fmla="*/ 16 h 37"/>
                <a:gd name="T18" fmla="*/ 25 w 41"/>
                <a:gd name="T19" fmla="*/ 16 h 37"/>
                <a:gd name="T20" fmla="*/ 27 w 41"/>
                <a:gd name="T21" fmla="*/ 19 h 37"/>
                <a:gd name="T22" fmla="*/ 25 w 41"/>
                <a:gd name="T23" fmla="*/ 21 h 37"/>
                <a:gd name="T24" fmla="*/ 17 w 41"/>
                <a:gd name="T25" fmla="*/ 20 h 37"/>
                <a:gd name="T26" fmla="*/ 17 w 41"/>
                <a:gd name="T27" fmla="*/ 20 h 37"/>
                <a:gd name="T28" fmla="*/ 14 w 41"/>
                <a:gd name="T29" fmla="*/ 17 h 37"/>
                <a:gd name="T30" fmla="*/ 16 w 41"/>
                <a:gd name="T31" fmla="*/ 15 h 37"/>
                <a:gd name="T32" fmla="*/ 17 w 41"/>
                <a:gd name="T33" fmla="*/ 15 h 37"/>
                <a:gd name="T34" fmla="*/ 19 w 41"/>
                <a:gd name="T35" fmla="*/ 18 h 37"/>
                <a:gd name="T36" fmla="*/ 17 w 41"/>
                <a:gd name="T37" fmla="*/ 20 h 37"/>
                <a:gd name="T38" fmla="*/ 17 w 41"/>
                <a:gd name="T39" fmla="*/ 0 h 37"/>
                <a:gd name="T40" fmla="*/ 0 w 41"/>
                <a:gd name="T41" fmla="*/ 15 h 37"/>
                <a:gd name="T42" fmla="*/ 21 w 41"/>
                <a:gd name="T43" fmla="*/ 37 h 37"/>
                <a:gd name="T44" fmla="*/ 24 w 41"/>
                <a:gd name="T45" fmla="*/ 37 h 37"/>
                <a:gd name="T46" fmla="*/ 41 w 41"/>
                <a:gd name="T47" fmla="*/ 22 h 37"/>
                <a:gd name="T48" fmla="*/ 21 w 41"/>
                <a:gd name="T49" fmla="*/ 0 h 37"/>
                <a:gd name="T50" fmla="*/ 17 w 41"/>
                <a:gd name="T5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37">
                  <a:moveTo>
                    <a:pt x="23" y="33"/>
                  </a:moveTo>
                  <a:cubicBezTo>
                    <a:pt x="22" y="33"/>
                    <a:pt x="21" y="33"/>
                    <a:pt x="21" y="32"/>
                  </a:cubicBezTo>
                  <a:cubicBezTo>
                    <a:pt x="15" y="32"/>
                    <a:pt x="11" y="27"/>
                    <a:pt x="10" y="23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0" y="30"/>
                    <a:pt x="27" y="33"/>
                    <a:pt x="23" y="33"/>
                  </a:cubicBezTo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3" y="21"/>
                    <a:pt x="22" y="20"/>
                    <a:pt x="22" y="18"/>
                  </a:cubicBezTo>
                  <a:cubicBezTo>
                    <a:pt x="22" y="17"/>
                    <a:pt x="23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6" y="16"/>
                    <a:pt x="27" y="18"/>
                    <a:pt x="27" y="19"/>
                  </a:cubicBezTo>
                  <a:cubicBezTo>
                    <a:pt x="27" y="20"/>
                    <a:pt x="26" y="21"/>
                    <a:pt x="25" y="21"/>
                  </a:cubicBezTo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5" y="15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5"/>
                    <a:pt x="19" y="16"/>
                    <a:pt x="19" y="18"/>
                  </a:cubicBezTo>
                  <a:cubicBezTo>
                    <a:pt x="19" y="19"/>
                    <a:pt x="18" y="20"/>
                    <a:pt x="17" y="20"/>
                  </a:cubicBezTo>
                  <a:moveTo>
                    <a:pt x="17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5"/>
                    <a:pt x="9" y="35"/>
                    <a:pt x="21" y="37"/>
                  </a:cubicBezTo>
                  <a:cubicBezTo>
                    <a:pt x="22" y="37"/>
                    <a:pt x="23" y="37"/>
                    <a:pt x="24" y="37"/>
                  </a:cubicBezTo>
                  <a:cubicBezTo>
                    <a:pt x="34" y="37"/>
                    <a:pt x="41" y="31"/>
                    <a:pt x="41" y="22"/>
                  </a:cubicBezTo>
                  <a:cubicBezTo>
                    <a:pt x="41" y="12"/>
                    <a:pt x="32" y="2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82"/>
            <p:cNvSpPr>
              <a:spLocks/>
            </p:cNvSpPr>
            <p:nvPr/>
          </p:nvSpPr>
          <p:spPr bwMode="auto">
            <a:xfrm>
              <a:off x="6502401" y="2425700"/>
              <a:ext cx="22225" cy="85725"/>
            </a:xfrm>
            <a:custGeom>
              <a:avLst/>
              <a:gdLst>
                <a:gd name="T0" fmla="*/ 2 w 6"/>
                <a:gd name="T1" fmla="*/ 0 h 23"/>
                <a:gd name="T2" fmla="*/ 1 w 6"/>
                <a:gd name="T3" fmla="*/ 3 h 23"/>
                <a:gd name="T4" fmla="*/ 2 w 6"/>
                <a:gd name="T5" fmla="*/ 3 h 23"/>
                <a:gd name="T6" fmla="*/ 0 w 6"/>
                <a:gd name="T7" fmla="*/ 20 h 23"/>
                <a:gd name="T8" fmla="*/ 3 w 6"/>
                <a:gd name="T9" fmla="*/ 23 h 23"/>
                <a:gd name="T10" fmla="*/ 6 w 6"/>
                <a:gd name="T11" fmla="*/ 21 h 23"/>
                <a:gd name="T12" fmla="*/ 5 w 6"/>
                <a:gd name="T13" fmla="*/ 4 h 23"/>
                <a:gd name="T14" fmla="*/ 5 w 6"/>
                <a:gd name="T15" fmla="*/ 3 h 23"/>
                <a:gd name="T16" fmla="*/ 4 w 6"/>
                <a:gd name="T17" fmla="*/ 0 h 23"/>
                <a:gd name="T18" fmla="*/ 2 w 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3">
                  <a:moveTo>
                    <a:pt x="2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83"/>
            <p:cNvSpPr>
              <a:spLocks/>
            </p:cNvSpPr>
            <p:nvPr/>
          </p:nvSpPr>
          <p:spPr bwMode="auto">
            <a:xfrm>
              <a:off x="6389688" y="2420938"/>
              <a:ext cx="244475" cy="139700"/>
            </a:xfrm>
            <a:custGeom>
              <a:avLst/>
              <a:gdLst>
                <a:gd name="T0" fmla="*/ 22 w 65"/>
                <a:gd name="T1" fmla="*/ 0 h 37"/>
                <a:gd name="T2" fmla="*/ 22 w 65"/>
                <a:gd name="T3" fmla="*/ 0 h 37"/>
                <a:gd name="T4" fmla="*/ 18 w 65"/>
                <a:gd name="T5" fmla="*/ 13 h 37"/>
                <a:gd name="T6" fmla="*/ 22 w 65"/>
                <a:gd name="T7" fmla="*/ 13 h 37"/>
                <a:gd name="T8" fmla="*/ 21 w 65"/>
                <a:gd name="T9" fmla="*/ 19 h 37"/>
                <a:gd name="T10" fmla="*/ 31 w 65"/>
                <a:gd name="T11" fmla="*/ 26 h 37"/>
                <a:gd name="T12" fmla="*/ 20 w 65"/>
                <a:gd name="T13" fmla="*/ 21 h 37"/>
                <a:gd name="T14" fmla="*/ 20 w 65"/>
                <a:gd name="T15" fmla="*/ 15 h 37"/>
                <a:gd name="T16" fmla="*/ 17 w 65"/>
                <a:gd name="T17" fmla="*/ 14 h 37"/>
                <a:gd name="T18" fmla="*/ 22 w 65"/>
                <a:gd name="T19" fmla="*/ 0 h 37"/>
                <a:gd name="T20" fmla="*/ 0 w 65"/>
                <a:gd name="T21" fmla="*/ 27 h 37"/>
                <a:gd name="T22" fmla="*/ 14 w 65"/>
                <a:gd name="T23" fmla="*/ 29 h 37"/>
                <a:gd name="T24" fmla="*/ 52 w 65"/>
                <a:gd name="T25" fmla="*/ 35 h 37"/>
                <a:gd name="T26" fmla="*/ 65 w 65"/>
                <a:gd name="T27" fmla="*/ 37 h 37"/>
                <a:gd name="T28" fmla="*/ 44 w 65"/>
                <a:gd name="T29" fmla="*/ 3 h 37"/>
                <a:gd name="T30" fmla="*/ 44 w 65"/>
                <a:gd name="T31" fmla="*/ 3 h 37"/>
                <a:gd name="T32" fmla="*/ 44 w 65"/>
                <a:gd name="T33" fmla="*/ 3 h 37"/>
                <a:gd name="T34" fmla="*/ 44 w 65"/>
                <a:gd name="T35" fmla="*/ 3 h 37"/>
                <a:gd name="T36" fmla="*/ 49 w 65"/>
                <a:gd name="T37" fmla="*/ 20 h 37"/>
                <a:gd name="T38" fmla="*/ 45 w 65"/>
                <a:gd name="T39" fmla="*/ 19 h 37"/>
                <a:gd name="T40" fmla="*/ 46 w 65"/>
                <a:gd name="T41" fmla="*/ 25 h 37"/>
                <a:gd name="T42" fmla="*/ 35 w 65"/>
                <a:gd name="T43" fmla="*/ 26 h 37"/>
                <a:gd name="T44" fmla="*/ 44 w 65"/>
                <a:gd name="T45" fmla="*/ 23 h 37"/>
                <a:gd name="T46" fmla="*/ 44 w 65"/>
                <a:gd name="T47" fmla="*/ 17 h 37"/>
                <a:gd name="T48" fmla="*/ 48 w 65"/>
                <a:gd name="T49" fmla="*/ 18 h 37"/>
                <a:gd name="T50" fmla="*/ 44 w 65"/>
                <a:gd name="T51" fmla="*/ 3 h 37"/>
                <a:gd name="T52" fmla="*/ 33 w 65"/>
                <a:gd name="T53" fmla="*/ 26 h 37"/>
                <a:gd name="T54" fmla="*/ 22 w 65"/>
                <a:gd name="T5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" h="3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8"/>
                    <a:pt x="18" y="13"/>
                    <a:pt x="18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7"/>
                    <a:pt x="21" y="0"/>
                    <a:pt x="22" y="0"/>
                  </a:cubicBezTo>
                  <a:cubicBezTo>
                    <a:pt x="9" y="1"/>
                    <a:pt x="0" y="8"/>
                    <a:pt x="0" y="2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18"/>
                    <a:pt x="56" y="9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50" y="12"/>
                    <a:pt x="49" y="2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9" y="14"/>
                    <a:pt x="44" y="3"/>
                  </a:cubicBezTo>
                  <a:cubicBezTo>
                    <a:pt x="44" y="5"/>
                    <a:pt x="44" y="21"/>
                    <a:pt x="33" y="26"/>
                  </a:cubicBezTo>
                  <a:cubicBezTo>
                    <a:pt x="33" y="26"/>
                    <a:pt x="19" y="15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84"/>
            <p:cNvSpPr>
              <a:spLocks/>
            </p:cNvSpPr>
            <p:nvPr/>
          </p:nvSpPr>
          <p:spPr bwMode="auto">
            <a:xfrm>
              <a:off x="6475413" y="2417763"/>
              <a:ext cx="30163" cy="22225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0 h 6"/>
                <a:gd name="T4" fmla="*/ 7 w 8"/>
                <a:gd name="T5" fmla="*/ 6 h 6"/>
                <a:gd name="T6" fmla="*/ 8 w 8"/>
                <a:gd name="T7" fmla="*/ 1 h 6"/>
                <a:gd name="T8" fmla="*/ 4 w 8"/>
                <a:gd name="T9" fmla="*/ 0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3"/>
                    <a:pt x="8" y="1"/>
                    <a:pt x="8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85"/>
            <p:cNvSpPr>
              <a:spLocks/>
            </p:cNvSpPr>
            <p:nvPr/>
          </p:nvSpPr>
          <p:spPr bwMode="auto">
            <a:xfrm>
              <a:off x="6521451" y="2425700"/>
              <a:ext cx="28575" cy="19050"/>
            </a:xfrm>
            <a:custGeom>
              <a:avLst/>
              <a:gdLst>
                <a:gd name="T0" fmla="*/ 4 w 8"/>
                <a:gd name="T1" fmla="*/ 0 h 5"/>
                <a:gd name="T2" fmla="*/ 2 w 8"/>
                <a:gd name="T3" fmla="*/ 0 h 5"/>
                <a:gd name="T4" fmla="*/ 0 w 8"/>
                <a:gd name="T5" fmla="*/ 0 h 5"/>
                <a:gd name="T6" fmla="*/ 1 w 8"/>
                <a:gd name="T7" fmla="*/ 5 h 5"/>
                <a:gd name="T8" fmla="*/ 8 w 8"/>
                <a:gd name="T9" fmla="*/ 2 h 5"/>
                <a:gd name="T10" fmla="*/ 4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4" y="0"/>
                    <a:pt x="4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1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86"/>
            <p:cNvSpPr>
              <a:spLocks noEditPoints="1"/>
            </p:cNvSpPr>
            <p:nvPr/>
          </p:nvSpPr>
          <p:spPr bwMode="auto">
            <a:xfrm>
              <a:off x="6445251" y="2286000"/>
              <a:ext cx="131763" cy="131763"/>
            </a:xfrm>
            <a:custGeom>
              <a:avLst/>
              <a:gdLst>
                <a:gd name="T0" fmla="*/ 20 w 35"/>
                <a:gd name="T1" fmla="*/ 30 h 35"/>
                <a:gd name="T2" fmla="*/ 18 w 35"/>
                <a:gd name="T3" fmla="*/ 30 h 35"/>
                <a:gd name="T4" fmla="*/ 9 w 35"/>
                <a:gd name="T5" fmla="*/ 22 h 35"/>
                <a:gd name="T6" fmla="*/ 27 w 35"/>
                <a:gd name="T7" fmla="*/ 25 h 35"/>
                <a:gd name="T8" fmla="*/ 20 w 35"/>
                <a:gd name="T9" fmla="*/ 30 h 35"/>
                <a:gd name="T10" fmla="*/ 22 w 35"/>
                <a:gd name="T11" fmla="*/ 20 h 35"/>
                <a:gd name="T12" fmla="*/ 21 w 35"/>
                <a:gd name="T13" fmla="*/ 20 h 35"/>
                <a:gd name="T14" fmla="*/ 19 w 35"/>
                <a:gd name="T15" fmla="*/ 17 h 35"/>
                <a:gd name="T16" fmla="*/ 21 w 35"/>
                <a:gd name="T17" fmla="*/ 15 h 35"/>
                <a:gd name="T18" fmla="*/ 21 w 35"/>
                <a:gd name="T19" fmla="*/ 15 h 35"/>
                <a:gd name="T20" fmla="*/ 24 w 35"/>
                <a:gd name="T21" fmla="*/ 18 h 35"/>
                <a:gd name="T22" fmla="*/ 22 w 35"/>
                <a:gd name="T23" fmla="*/ 20 h 35"/>
                <a:gd name="T24" fmla="*/ 15 w 35"/>
                <a:gd name="T25" fmla="*/ 19 h 35"/>
                <a:gd name="T26" fmla="*/ 15 w 35"/>
                <a:gd name="T27" fmla="*/ 19 h 35"/>
                <a:gd name="T28" fmla="*/ 12 w 35"/>
                <a:gd name="T29" fmla="*/ 16 h 35"/>
                <a:gd name="T30" fmla="*/ 14 w 35"/>
                <a:gd name="T31" fmla="*/ 14 h 35"/>
                <a:gd name="T32" fmla="*/ 15 w 35"/>
                <a:gd name="T33" fmla="*/ 14 h 35"/>
                <a:gd name="T34" fmla="*/ 17 w 35"/>
                <a:gd name="T35" fmla="*/ 17 h 35"/>
                <a:gd name="T36" fmla="*/ 15 w 35"/>
                <a:gd name="T37" fmla="*/ 19 h 35"/>
                <a:gd name="T38" fmla="*/ 15 w 35"/>
                <a:gd name="T39" fmla="*/ 0 h 35"/>
                <a:gd name="T40" fmla="*/ 0 w 35"/>
                <a:gd name="T41" fmla="*/ 14 h 35"/>
                <a:gd name="T42" fmla="*/ 18 w 35"/>
                <a:gd name="T43" fmla="*/ 35 h 35"/>
                <a:gd name="T44" fmla="*/ 21 w 35"/>
                <a:gd name="T45" fmla="*/ 35 h 35"/>
                <a:gd name="T46" fmla="*/ 35 w 35"/>
                <a:gd name="T47" fmla="*/ 21 h 35"/>
                <a:gd name="T48" fmla="*/ 18 w 35"/>
                <a:gd name="T49" fmla="*/ 0 h 35"/>
                <a:gd name="T50" fmla="*/ 15 w 35"/>
                <a:gd name="T5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35">
                  <a:moveTo>
                    <a:pt x="20" y="30"/>
                  </a:moveTo>
                  <a:cubicBezTo>
                    <a:pt x="19" y="30"/>
                    <a:pt x="18" y="30"/>
                    <a:pt x="18" y="30"/>
                  </a:cubicBezTo>
                  <a:cubicBezTo>
                    <a:pt x="13" y="30"/>
                    <a:pt x="10" y="26"/>
                    <a:pt x="9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8"/>
                    <a:pt x="23" y="30"/>
                    <a:pt x="20" y="30"/>
                  </a:cubicBezTo>
                  <a:moveTo>
                    <a:pt x="22" y="20"/>
                  </a:moveTo>
                  <a:cubicBezTo>
                    <a:pt x="22" y="20"/>
                    <a:pt x="21" y="20"/>
                    <a:pt x="21" y="20"/>
                  </a:cubicBezTo>
                  <a:cubicBezTo>
                    <a:pt x="20" y="20"/>
                    <a:pt x="19" y="18"/>
                    <a:pt x="19" y="17"/>
                  </a:cubicBezTo>
                  <a:cubicBezTo>
                    <a:pt x="19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4" y="17"/>
                    <a:pt x="24" y="18"/>
                  </a:cubicBezTo>
                  <a:cubicBezTo>
                    <a:pt x="24" y="19"/>
                    <a:pt x="23" y="20"/>
                    <a:pt x="22" y="20"/>
                  </a:cubicBezTo>
                  <a:moveTo>
                    <a:pt x="15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6" y="14"/>
                    <a:pt x="17" y="16"/>
                    <a:pt x="17" y="17"/>
                  </a:cubicBezTo>
                  <a:cubicBezTo>
                    <a:pt x="17" y="18"/>
                    <a:pt x="16" y="19"/>
                    <a:pt x="15" y="19"/>
                  </a:cubicBezTo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4"/>
                    <a:pt x="8" y="33"/>
                    <a:pt x="18" y="35"/>
                  </a:cubicBezTo>
                  <a:cubicBezTo>
                    <a:pt x="19" y="35"/>
                    <a:pt x="20" y="35"/>
                    <a:pt x="21" y="35"/>
                  </a:cubicBezTo>
                  <a:cubicBezTo>
                    <a:pt x="29" y="35"/>
                    <a:pt x="35" y="29"/>
                    <a:pt x="35" y="21"/>
                  </a:cubicBezTo>
                  <a:cubicBezTo>
                    <a:pt x="35" y="11"/>
                    <a:pt x="28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87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88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89"/>
            <p:cNvSpPr>
              <a:spLocks/>
            </p:cNvSpPr>
            <p:nvPr/>
          </p:nvSpPr>
          <p:spPr bwMode="auto">
            <a:xfrm>
              <a:off x="4652963" y="4967288"/>
              <a:ext cx="57150" cy="184150"/>
            </a:xfrm>
            <a:custGeom>
              <a:avLst/>
              <a:gdLst>
                <a:gd name="T0" fmla="*/ 11 w 15"/>
                <a:gd name="T1" fmla="*/ 0 h 49"/>
                <a:gd name="T2" fmla="*/ 5 w 15"/>
                <a:gd name="T3" fmla="*/ 0 h 49"/>
                <a:gd name="T4" fmla="*/ 3 w 15"/>
                <a:gd name="T5" fmla="*/ 7 h 49"/>
                <a:gd name="T6" fmla="*/ 4 w 15"/>
                <a:gd name="T7" fmla="*/ 8 h 49"/>
                <a:gd name="T8" fmla="*/ 0 w 15"/>
                <a:gd name="T9" fmla="*/ 43 h 49"/>
                <a:gd name="T10" fmla="*/ 8 w 15"/>
                <a:gd name="T11" fmla="*/ 49 h 49"/>
                <a:gd name="T12" fmla="*/ 15 w 15"/>
                <a:gd name="T13" fmla="*/ 42 h 49"/>
                <a:gd name="T14" fmla="*/ 12 w 15"/>
                <a:gd name="T15" fmla="*/ 7 h 49"/>
                <a:gd name="T16" fmla="*/ 13 w 15"/>
                <a:gd name="T17" fmla="*/ 6 h 49"/>
                <a:gd name="T18" fmla="*/ 11 w 15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9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3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6"/>
                    <a:pt x="13" y="3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90"/>
            <p:cNvSpPr>
              <a:spLocks/>
            </p:cNvSpPr>
            <p:nvPr/>
          </p:nvSpPr>
          <p:spPr bwMode="auto">
            <a:xfrm>
              <a:off x="4370388" y="4964113"/>
              <a:ext cx="601663" cy="277813"/>
            </a:xfrm>
            <a:custGeom>
              <a:avLst/>
              <a:gdLst>
                <a:gd name="T0" fmla="*/ 110 w 160"/>
                <a:gd name="T1" fmla="*/ 0 h 74"/>
                <a:gd name="T2" fmla="*/ 110 w 160"/>
                <a:gd name="T3" fmla="*/ 0 h 74"/>
                <a:gd name="T4" fmla="*/ 110 w 160"/>
                <a:gd name="T5" fmla="*/ 0 h 74"/>
                <a:gd name="T6" fmla="*/ 110 w 160"/>
                <a:gd name="T7" fmla="*/ 0 h 74"/>
                <a:gd name="T8" fmla="*/ 121 w 160"/>
                <a:gd name="T9" fmla="*/ 32 h 74"/>
                <a:gd name="T10" fmla="*/ 112 w 160"/>
                <a:gd name="T11" fmla="*/ 32 h 74"/>
                <a:gd name="T12" fmla="*/ 115 w 160"/>
                <a:gd name="T13" fmla="*/ 44 h 74"/>
                <a:gd name="T14" fmla="*/ 88 w 160"/>
                <a:gd name="T15" fmla="*/ 53 h 74"/>
                <a:gd name="T16" fmla="*/ 110 w 160"/>
                <a:gd name="T17" fmla="*/ 41 h 74"/>
                <a:gd name="T18" fmla="*/ 109 w 160"/>
                <a:gd name="T19" fmla="*/ 29 h 74"/>
                <a:gd name="T20" fmla="*/ 119 w 160"/>
                <a:gd name="T21" fmla="*/ 29 h 74"/>
                <a:gd name="T22" fmla="*/ 110 w 160"/>
                <a:gd name="T23" fmla="*/ 0 h 74"/>
                <a:gd name="T24" fmla="*/ 83 w 160"/>
                <a:gd name="T25" fmla="*/ 54 h 74"/>
                <a:gd name="T26" fmla="*/ 54 w 160"/>
                <a:gd name="T27" fmla="*/ 4 h 74"/>
                <a:gd name="T28" fmla="*/ 54 w 160"/>
                <a:gd name="T29" fmla="*/ 4 h 74"/>
                <a:gd name="T30" fmla="*/ 45 w 160"/>
                <a:gd name="T31" fmla="*/ 34 h 74"/>
                <a:gd name="T32" fmla="*/ 54 w 160"/>
                <a:gd name="T33" fmla="*/ 33 h 74"/>
                <a:gd name="T34" fmla="*/ 53 w 160"/>
                <a:gd name="T35" fmla="*/ 46 h 74"/>
                <a:gd name="T36" fmla="*/ 76 w 160"/>
                <a:gd name="T37" fmla="*/ 54 h 74"/>
                <a:gd name="T38" fmla="*/ 49 w 160"/>
                <a:gd name="T39" fmla="*/ 49 h 74"/>
                <a:gd name="T40" fmla="*/ 51 w 160"/>
                <a:gd name="T41" fmla="*/ 37 h 74"/>
                <a:gd name="T42" fmla="*/ 42 w 160"/>
                <a:gd name="T43" fmla="*/ 38 h 74"/>
                <a:gd name="T44" fmla="*/ 54 w 160"/>
                <a:gd name="T45" fmla="*/ 4 h 74"/>
                <a:gd name="T46" fmla="*/ 0 w 160"/>
                <a:gd name="T47" fmla="*/ 74 h 74"/>
                <a:gd name="T48" fmla="*/ 35 w 160"/>
                <a:gd name="T49" fmla="*/ 71 h 74"/>
                <a:gd name="T50" fmla="*/ 128 w 160"/>
                <a:gd name="T51" fmla="*/ 63 h 74"/>
                <a:gd name="T52" fmla="*/ 160 w 160"/>
                <a:gd name="T53" fmla="*/ 60 h 74"/>
                <a:gd name="T54" fmla="*/ 110 w 160"/>
                <a:gd name="T5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0" h="74">
                  <a:moveTo>
                    <a:pt x="110" y="0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24" y="16"/>
                    <a:pt x="121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21" y="19"/>
                    <a:pt x="110" y="0"/>
                  </a:cubicBezTo>
                  <a:cubicBezTo>
                    <a:pt x="110" y="5"/>
                    <a:pt x="109" y="37"/>
                    <a:pt x="83" y="54"/>
                  </a:cubicBezTo>
                  <a:cubicBezTo>
                    <a:pt x="83" y="54"/>
                    <a:pt x="49" y="37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2" y="25"/>
                    <a:pt x="45" y="34"/>
                    <a:pt x="45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9" y="23"/>
                    <a:pt x="53" y="6"/>
                    <a:pt x="54" y="4"/>
                  </a:cubicBezTo>
                  <a:cubicBezTo>
                    <a:pt x="23" y="13"/>
                    <a:pt x="0" y="33"/>
                    <a:pt x="0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21"/>
                    <a:pt x="139" y="5"/>
                    <a:pt x="1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91"/>
            <p:cNvSpPr>
              <a:spLocks/>
            </p:cNvSpPr>
            <p:nvPr/>
          </p:nvSpPr>
          <p:spPr bwMode="auto">
            <a:xfrm>
              <a:off x="4584701" y="4964113"/>
              <a:ext cx="79375" cy="44450"/>
            </a:xfrm>
            <a:custGeom>
              <a:avLst/>
              <a:gdLst>
                <a:gd name="T0" fmla="*/ 10 w 21"/>
                <a:gd name="T1" fmla="*/ 0 h 12"/>
                <a:gd name="T2" fmla="*/ 0 w 21"/>
                <a:gd name="T3" fmla="*/ 3 h 12"/>
                <a:gd name="T4" fmla="*/ 17 w 21"/>
                <a:gd name="T5" fmla="*/ 12 h 12"/>
                <a:gd name="T6" fmla="*/ 21 w 21"/>
                <a:gd name="T7" fmla="*/ 1 h 12"/>
                <a:gd name="T8" fmla="*/ 20 w 21"/>
                <a:gd name="T9" fmla="*/ 1 h 12"/>
                <a:gd name="T10" fmla="*/ 10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0" y="0"/>
                  </a:moveTo>
                  <a:cubicBezTo>
                    <a:pt x="6" y="1"/>
                    <a:pt x="0" y="3"/>
                    <a:pt x="0" y="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6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1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92"/>
            <p:cNvSpPr>
              <a:spLocks/>
            </p:cNvSpPr>
            <p:nvPr/>
          </p:nvSpPr>
          <p:spPr bwMode="auto">
            <a:xfrm>
              <a:off x="4697413" y="4956175"/>
              <a:ext cx="79375" cy="49213"/>
            </a:xfrm>
            <a:custGeom>
              <a:avLst/>
              <a:gdLst>
                <a:gd name="T0" fmla="*/ 11 w 21"/>
                <a:gd name="T1" fmla="*/ 0 h 13"/>
                <a:gd name="T2" fmla="*/ 11 w 21"/>
                <a:gd name="T3" fmla="*/ 0 h 13"/>
                <a:gd name="T4" fmla="*/ 0 w 21"/>
                <a:gd name="T5" fmla="*/ 2 h 13"/>
                <a:gd name="T6" fmla="*/ 4 w 21"/>
                <a:gd name="T7" fmla="*/ 13 h 13"/>
                <a:gd name="T8" fmla="*/ 21 w 21"/>
                <a:gd name="T9" fmla="*/ 2 h 13"/>
                <a:gd name="T10" fmla="*/ 11 w 21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8" y="2"/>
                    <a:pt x="0" y="2"/>
                  </a:cubicBezTo>
                  <a:cubicBezTo>
                    <a:pt x="0" y="2"/>
                    <a:pt x="5" y="6"/>
                    <a:pt x="4" y="1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5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93"/>
            <p:cNvSpPr>
              <a:spLocks noEditPoints="1"/>
            </p:cNvSpPr>
            <p:nvPr/>
          </p:nvSpPr>
          <p:spPr bwMode="auto">
            <a:xfrm>
              <a:off x="4518026" y="4678363"/>
              <a:ext cx="322263" cy="274638"/>
            </a:xfrm>
            <a:custGeom>
              <a:avLst/>
              <a:gdLst>
                <a:gd name="T0" fmla="*/ 41 w 86"/>
                <a:gd name="T1" fmla="*/ 63 h 73"/>
                <a:gd name="T2" fmla="*/ 20 w 86"/>
                <a:gd name="T3" fmla="*/ 50 h 73"/>
                <a:gd name="T4" fmla="*/ 66 w 86"/>
                <a:gd name="T5" fmla="*/ 47 h 73"/>
                <a:gd name="T6" fmla="*/ 43 w 86"/>
                <a:gd name="T7" fmla="*/ 63 h 73"/>
                <a:gd name="T8" fmla="*/ 41 w 86"/>
                <a:gd name="T9" fmla="*/ 63 h 73"/>
                <a:gd name="T10" fmla="*/ 34 w 86"/>
                <a:gd name="T11" fmla="*/ 41 h 73"/>
                <a:gd name="T12" fmla="*/ 29 w 86"/>
                <a:gd name="T13" fmla="*/ 36 h 73"/>
                <a:gd name="T14" fmla="*/ 35 w 86"/>
                <a:gd name="T15" fmla="*/ 31 h 73"/>
                <a:gd name="T16" fmla="*/ 35 w 86"/>
                <a:gd name="T17" fmla="*/ 31 h 73"/>
                <a:gd name="T18" fmla="*/ 41 w 86"/>
                <a:gd name="T19" fmla="*/ 35 h 73"/>
                <a:gd name="T20" fmla="*/ 35 w 86"/>
                <a:gd name="T21" fmla="*/ 41 h 73"/>
                <a:gd name="T22" fmla="*/ 34 w 86"/>
                <a:gd name="T23" fmla="*/ 41 h 73"/>
                <a:gd name="T24" fmla="*/ 51 w 86"/>
                <a:gd name="T25" fmla="*/ 40 h 73"/>
                <a:gd name="T26" fmla="*/ 46 w 86"/>
                <a:gd name="T27" fmla="*/ 35 h 73"/>
                <a:gd name="T28" fmla="*/ 51 w 86"/>
                <a:gd name="T29" fmla="*/ 30 h 73"/>
                <a:gd name="T30" fmla="*/ 52 w 86"/>
                <a:gd name="T31" fmla="*/ 30 h 73"/>
                <a:gd name="T32" fmla="*/ 57 w 86"/>
                <a:gd name="T33" fmla="*/ 35 h 73"/>
                <a:gd name="T34" fmla="*/ 51 w 86"/>
                <a:gd name="T35" fmla="*/ 40 h 73"/>
                <a:gd name="T36" fmla="*/ 51 w 86"/>
                <a:gd name="T37" fmla="*/ 40 h 73"/>
                <a:gd name="T38" fmla="*/ 45 w 86"/>
                <a:gd name="T39" fmla="*/ 0 h 73"/>
                <a:gd name="T40" fmla="*/ 43 w 86"/>
                <a:gd name="T41" fmla="*/ 0 h 73"/>
                <a:gd name="T42" fmla="*/ 0 w 86"/>
                <a:gd name="T43" fmla="*/ 39 h 73"/>
                <a:gd name="T44" fmla="*/ 40 w 86"/>
                <a:gd name="T45" fmla="*/ 73 h 73"/>
                <a:gd name="T46" fmla="*/ 43 w 86"/>
                <a:gd name="T47" fmla="*/ 72 h 73"/>
                <a:gd name="T48" fmla="*/ 86 w 86"/>
                <a:gd name="T49" fmla="*/ 34 h 73"/>
                <a:gd name="T50" fmla="*/ 45 w 86"/>
                <a:gd name="T5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73">
                  <a:moveTo>
                    <a:pt x="41" y="63"/>
                  </a:moveTo>
                  <a:cubicBezTo>
                    <a:pt x="31" y="63"/>
                    <a:pt x="22" y="58"/>
                    <a:pt x="20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4" y="56"/>
                    <a:pt x="54" y="63"/>
                    <a:pt x="43" y="63"/>
                  </a:cubicBezTo>
                  <a:cubicBezTo>
                    <a:pt x="43" y="63"/>
                    <a:pt x="42" y="63"/>
                    <a:pt x="41" y="63"/>
                  </a:cubicBezTo>
                  <a:moveTo>
                    <a:pt x="34" y="41"/>
                  </a:moveTo>
                  <a:cubicBezTo>
                    <a:pt x="31" y="41"/>
                    <a:pt x="29" y="39"/>
                    <a:pt x="29" y="36"/>
                  </a:cubicBezTo>
                  <a:cubicBezTo>
                    <a:pt x="29" y="33"/>
                    <a:pt x="32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8" y="31"/>
                    <a:pt x="41" y="33"/>
                    <a:pt x="41" y="35"/>
                  </a:cubicBezTo>
                  <a:cubicBezTo>
                    <a:pt x="41" y="38"/>
                    <a:pt x="38" y="40"/>
                    <a:pt x="35" y="41"/>
                  </a:cubicBezTo>
                  <a:cubicBezTo>
                    <a:pt x="35" y="41"/>
                    <a:pt x="35" y="41"/>
                    <a:pt x="34" y="41"/>
                  </a:cubicBezTo>
                  <a:moveTo>
                    <a:pt x="51" y="40"/>
                  </a:moveTo>
                  <a:cubicBezTo>
                    <a:pt x="48" y="40"/>
                    <a:pt x="46" y="38"/>
                    <a:pt x="46" y="35"/>
                  </a:cubicBezTo>
                  <a:cubicBezTo>
                    <a:pt x="46" y="32"/>
                    <a:pt x="48" y="30"/>
                    <a:pt x="51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30"/>
                    <a:pt x="57" y="32"/>
                    <a:pt x="57" y="35"/>
                  </a:cubicBezTo>
                  <a:cubicBezTo>
                    <a:pt x="57" y="37"/>
                    <a:pt x="55" y="39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moveTo>
                    <a:pt x="45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19" y="1"/>
                    <a:pt x="0" y="18"/>
                    <a:pt x="0" y="39"/>
                  </a:cubicBezTo>
                  <a:cubicBezTo>
                    <a:pt x="0" y="58"/>
                    <a:pt x="18" y="73"/>
                    <a:pt x="40" y="73"/>
                  </a:cubicBezTo>
                  <a:cubicBezTo>
                    <a:pt x="41" y="73"/>
                    <a:pt x="42" y="73"/>
                    <a:pt x="43" y="72"/>
                  </a:cubicBezTo>
                  <a:cubicBezTo>
                    <a:pt x="67" y="71"/>
                    <a:pt x="86" y="54"/>
                    <a:pt x="86" y="34"/>
                  </a:cubicBezTo>
                  <a:cubicBezTo>
                    <a:pt x="86" y="15"/>
                    <a:pt x="68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94"/>
            <p:cNvSpPr>
              <a:spLocks/>
            </p:cNvSpPr>
            <p:nvPr/>
          </p:nvSpPr>
          <p:spPr bwMode="auto">
            <a:xfrm>
              <a:off x="4787901" y="4422775"/>
              <a:ext cx="615950" cy="661988"/>
            </a:xfrm>
            <a:custGeom>
              <a:avLst/>
              <a:gdLst>
                <a:gd name="T0" fmla="*/ 146 w 164"/>
                <a:gd name="T1" fmla="*/ 0 h 176"/>
                <a:gd name="T2" fmla="*/ 145 w 164"/>
                <a:gd name="T3" fmla="*/ 0 h 176"/>
                <a:gd name="T4" fmla="*/ 20 w 164"/>
                <a:gd name="T5" fmla="*/ 3 h 176"/>
                <a:gd name="T6" fmla="*/ 0 w 164"/>
                <a:gd name="T7" fmla="*/ 21 h 176"/>
                <a:gd name="T8" fmla="*/ 0 w 164"/>
                <a:gd name="T9" fmla="*/ 69 h 176"/>
                <a:gd name="T10" fmla="*/ 8 w 164"/>
                <a:gd name="T11" fmla="*/ 74 h 176"/>
                <a:gd name="T12" fmla="*/ 8 w 164"/>
                <a:gd name="T13" fmla="*/ 21 h 176"/>
                <a:gd name="T14" fmla="*/ 20 w 164"/>
                <a:gd name="T15" fmla="*/ 10 h 176"/>
                <a:gd name="T16" fmla="*/ 145 w 164"/>
                <a:gd name="T17" fmla="*/ 7 h 176"/>
                <a:gd name="T18" fmla="*/ 146 w 164"/>
                <a:gd name="T19" fmla="*/ 7 h 176"/>
                <a:gd name="T20" fmla="*/ 157 w 164"/>
                <a:gd name="T21" fmla="*/ 17 h 176"/>
                <a:gd name="T22" fmla="*/ 157 w 164"/>
                <a:gd name="T23" fmla="*/ 151 h 176"/>
                <a:gd name="T24" fmla="*/ 145 w 164"/>
                <a:gd name="T25" fmla="*/ 162 h 176"/>
                <a:gd name="T26" fmla="*/ 50 w 164"/>
                <a:gd name="T27" fmla="*/ 169 h 176"/>
                <a:gd name="T28" fmla="*/ 53 w 164"/>
                <a:gd name="T29" fmla="*/ 176 h 176"/>
                <a:gd name="T30" fmla="*/ 145 w 164"/>
                <a:gd name="T31" fmla="*/ 169 h 176"/>
                <a:gd name="T32" fmla="*/ 164 w 164"/>
                <a:gd name="T33" fmla="*/ 151 h 176"/>
                <a:gd name="T34" fmla="*/ 164 w 164"/>
                <a:gd name="T35" fmla="*/ 16 h 176"/>
                <a:gd name="T36" fmla="*/ 146 w 164"/>
                <a:gd name="T3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4" h="176"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9" y="3"/>
                    <a:pt x="0" y="11"/>
                    <a:pt x="0" y="2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70"/>
                    <a:pt x="5" y="72"/>
                    <a:pt x="8" y="74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"/>
                    <a:pt x="14" y="10"/>
                    <a:pt x="20" y="10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5" y="7"/>
                    <a:pt x="146" y="7"/>
                    <a:pt x="146" y="7"/>
                  </a:cubicBezTo>
                  <a:cubicBezTo>
                    <a:pt x="152" y="7"/>
                    <a:pt x="157" y="11"/>
                    <a:pt x="157" y="17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57"/>
                    <a:pt x="152" y="162"/>
                    <a:pt x="145" y="162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51" y="171"/>
                    <a:pt x="52" y="173"/>
                    <a:pt x="53" y="176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6" y="168"/>
                    <a:pt x="164" y="160"/>
                    <a:pt x="164" y="15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7"/>
                    <a:pt x="156" y="0"/>
                    <a:pt x="1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95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96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97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98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99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00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01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02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Rectangle 103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Rectangle 104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05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06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07"/>
            <p:cNvSpPr>
              <a:spLocks/>
            </p:cNvSpPr>
            <p:nvPr/>
          </p:nvSpPr>
          <p:spPr bwMode="auto">
            <a:xfrm>
              <a:off x="7907338" y="2944813"/>
              <a:ext cx="11113" cy="36513"/>
            </a:xfrm>
            <a:custGeom>
              <a:avLst/>
              <a:gdLst>
                <a:gd name="T0" fmla="*/ 1 w 3"/>
                <a:gd name="T1" fmla="*/ 0 h 10"/>
                <a:gd name="T2" fmla="*/ 1 w 3"/>
                <a:gd name="T3" fmla="*/ 2 h 10"/>
                <a:gd name="T4" fmla="*/ 1 w 3"/>
                <a:gd name="T5" fmla="*/ 2 h 10"/>
                <a:gd name="T6" fmla="*/ 0 w 3"/>
                <a:gd name="T7" fmla="*/ 9 h 10"/>
                <a:gd name="T8" fmla="*/ 2 w 3"/>
                <a:gd name="T9" fmla="*/ 10 h 10"/>
                <a:gd name="T10" fmla="*/ 3 w 3"/>
                <a:gd name="T11" fmla="*/ 9 h 10"/>
                <a:gd name="T12" fmla="*/ 2 w 3"/>
                <a:gd name="T13" fmla="*/ 2 h 10"/>
                <a:gd name="T14" fmla="*/ 2 w 3"/>
                <a:gd name="T15" fmla="*/ 2 h 10"/>
                <a:gd name="T16" fmla="*/ 2 w 3"/>
                <a:gd name="T17" fmla="*/ 0 h 10"/>
                <a:gd name="T18" fmla="*/ 1 w 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08"/>
            <p:cNvSpPr>
              <a:spLocks/>
            </p:cNvSpPr>
            <p:nvPr/>
          </p:nvSpPr>
          <p:spPr bwMode="auto">
            <a:xfrm>
              <a:off x="7866063" y="2944813"/>
              <a:ext cx="93663" cy="60325"/>
            </a:xfrm>
            <a:custGeom>
              <a:avLst/>
              <a:gdLst>
                <a:gd name="T0" fmla="*/ 8 w 25"/>
                <a:gd name="T1" fmla="*/ 0 h 16"/>
                <a:gd name="T2" fmla="*/ 8 w 25"/>
                <a:gd name="T3" fmla="*/ 0 h 16"/>
                <a:gd name="T4" fmla="*/ 7 w 25"/>
                <a:gd name="T5" fmla="*/ 6 h 16"/>
                <a:gd name="T6" fmla="*/ 8 w 25"/>
                <a:gd name="T7" fmla="*/ 6 h 16"/>
                <a:gd name="T8" fmla="*/ 8 w 25"/>
                <a:gd name="T9" fmla="*/ 9 h 16"/>
                <a:gd name="T10" fmla="*/ 12 w 25"/>
                <a:gd name="T11" fmla="*/ 11 h 16"/>
                <a:gd name="T12" fmla="*/ 7 w 25"/>
                <a:gd name="T13" fmla="*/ 9 h 16"/>
                <a:gd name="T14" fmla="*/ 8 w 25"/>
                <a:gd name="T15" fmla="*/ 7 h 16"/>
                <a:gd name="T16" fmla="*/ 6 w 25"/>
                <a:gd name="T17" fmla="*/ 7 h 16"/>
                <a:gd name="T18" fmla="*/ 8 w 25"/>
                <a:gd name="T19" fmla="*/ 0 h 16"/>
                <a:gd name="T20" fmla="*/ 0 w 25"/>
                <a:gd name="T21" fmla="*/ 12 h 16"/>
                <a:gd name="T22" fmla="*/ 5 w 25"/>
                <a:gd name="T23" fmla="*/ 13 h 16"/>
                <a:gd name="T24" fmla="*/ 20 w 25"/>
                <a:gd name="T25" fmla="*/ 15 h 16"/>
                <a:gd name="T26" fmla="*/ 25 w 25"/>
                <a:gd name="T27" fmla="*/ 16 h 16"/>
                <a:gd name="T28" fmla="*/ 17 w 25"/>
                <a:gd name="T29" fmla="*/ 1 h 16"/>
                <a:gd name="T30" fmla="*/ 17 w 25"/>
                <a:gd name="T31" fmla="*/ 1 h 16"/>
                <a:gd name="T32" fmla="*/ 17 w 25"/>
                <a:gd name="T33" fmla="*/ 1 h 16"/>
                <a:gd name="T34" fmla="*/ 17 w 25"/>
                <a:gd name="T35" fmla="*/ 1 h 16"/>
                <a:gd name="T36" fmla="*/ 18 w 25"/>
                <a:gd name="T37" fmla="*/ 8 h 16"/>
                <a:gd name="T38" fmla="*/ 17 w 25"/>
                <a:gd name="T39" fmla="*/ 8 h 16"/>
                <a:gd name="T40" fmla="*/ 17 w 25"/>
                <a:gd name="T41" fmla="*/ 10 h 16"/>
                <a:gd name="T42" fmla="*/ 13 w 25"/>
                <a:gd name="T43" fmla="*/ 11 h 16"/>
                <a:gd name="T44" fmla="*/ 17 w 25"/>
                <a:gd name="T45" fmla="*/ 10 h 16"/>
                <a:gd name="T46" fmla="*/ 17 w 25"/>
                <a:gd name="T47" fmla="*/ 7 h 16"/>
                <a:gd name="T48" fmla="*/ 18 w 25"/>
                <a:gd name="T49" fmla="*/ 7 h 16"/>
                <a:gd name="T50" fmla="*/ 17 w 25"/>
                <a:gd name="T51" fmla="*/ 1 h 16"/>
                <a:gd name="T52" fmla="*/ 13 w 25"/>
                <a:gd name="T53" fmla="*/ 11 h 16"/>
                <a:gd name="T54" fmla="*/ 8 w 25"/>
                <a:gd name="T5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6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3"/>
                    <a:pt x="8" y="0"/>
                    <a:pt x="8" y="0"/>
                  </a:cubicBezTo>
                  <a:cubicBezTo>
                    <a:pt x="3" y="1"/>
                    <a:pt x="0" y="4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6"/>
                    <a:pt x="17" y="1"/>
                  </a:cubicBezTo>
                  <a:cubicBezTo>
                    <a:pt x="17" y="2"/>
                    <a:pt x="17" y="9"/>
                    <a:pt x="13" y="11"/>
                  </a:cubicBezTo>
                  <a:cubicBezTo>
                    <a:pt x="13" y="11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09"/>
            <p:cNvSpPr>
              <a:spLocks/>
            </p:cNvSpPr>
            <p:nvPr/>
          </p:nvSpPr>
          <p:spPr bwMode="auto">
            <a:xfrm>
              <a:off x="7899401" y="2944813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10"/>
            <p:cNvSpPr>
              <a:spLocks/>
            </p:cNvSpPr>
            <p:nvPr/>
          </p:nvSpPr>
          <p:spPr bwMode="auto">
            <a:xfrm>
              <a:off x="7915276" y="2944813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11"/>
            <p:cNvSpPr>
              <a:spLocks noEditPoints="1"/>
            </p:cNvSpPr>
            <p:nvPr/>
          </p:nvSpPr>
          <p:spPr bwMode="auto">
            <a:xfrm>
              <a:off x="7888288" y="2884488"/>
              <a:ext cx="49213" cy="55563"/>
            </a:xfrm>
            <a:custGeom>
              <a:avLst/>
              <a:gdLst>
                <a:gd name="T0" fmla="*/ 7 w 13"/>
                <a:gd name="T1" fmla="*/ 13 h 15"/>
                <a:gd name="T2" fmla="*/ 6 w 13"/>
                <a:gd name="T3" fmla="*/ 13 h 15"/>
                <a:gd name="T4" fmla="*/ 3 w 13"/>
                <a:gd name="T5" fmla="*/ 10 h 15"/>
                <a:gd name="T6" fmla="*/ 10 w 13"/>
                <a:gd name="T7" fmla="*/ 11 h 15"/>
                <a:gd name="T8" fmla="*/ 7 w 13"/>
                <a:gd name="T9" fmla="*/ 13 h 15"/>
                <a:gd name="T10" fmla="*/ 8 w 13"/>
                <a:gd name="T11" fmla="*/ 9 h 15"/>
                <a:gd name="T12" fmla="*/ 8 w 13"/>
                <a:gd name="T13" fmla="*/ 9 h 15"/>
                <a:gd name="T14" fmla="*/ 7 w 13"/>
                <a:gd name="T15" fmla="*/ 8 h 15"/>
                <a:gd name="T16" fmla="*/ 8 w 13"/>
                <a:gd name="T17" fmla="*/ 7 h 15"/>
                <a:gd name="T18" fmla="*/ 8 w 13"/>
                <a:gd name="T19" fmla="*/ 7 h 15"/>
                <a:gd name="T20" fmla="*/ 9 w 13"/>
                <a:gd name="T21" fmla="*/ 8 h 15"/>
                <a:gd name="T22" fmla="*/ 8 w 13"/>
                <a:gd name="T23" fmla="*/ 9 h 15"/>
                <a:gd name="T24" fmla="*/ 5 w 13"/>
                <a:gd name="T25" fmla="*/ 8 h 15"/>
                <a:gd name="T26" fmla="*/ 5 w 13"/>
                <a:gd name="T27" fmla="*/ 8 h 15"/>
                <a:gd name="T28" fmla="*/ 4 w 13"/>
                <a:gd name="T29" fmla="*/ 7 h 15"/>
                <a:gd name="T30" fmla="*/ 5 w 13"/>
                <a:gd name="T31" fmla="*/ 6 h 15"/>
                <a:gd name="T32" fmla="*/ 5 w 13"/>
                <a:gd name="T33" fmla="*/ 6 h 15"/>
                <a:gd name="T34" fmla="*/ 6 w 13"/>
                <a:gd name="T35" fmla="*/ 8 h 15"/>
                <a:gd name="T36" fmla="*/ 5 w 13"/>
                <a:gd name="T37" fmla="*/ 8 h 15"/>
                <a:gd name="T38" fmla="*/ 6 w 13"/>
                <a:gd name="T39" fmla="*/ 0 h 15"/>
                <a:gd name="T40" fmla="*/ 0 w 13"/>
                <a:gd name="T41" fmla="*/ 7 h 15"/>
                <a:gd name="T42" fmla="*/ 6 w 13"/>
                <a:gd name="T43" fmla="*/ 15 h 15"/>
                <a:gd name="T44" fmla="*/ 7 w 13"/>
                <a:gd name="T45" fmla="*/ 15 h 15"/>
                <a:gd name="T46" fmla="*/ 13 w 13"/>
                <a:gd name="T47" fmla="*/ 9 h 15"/>
                <a:gd name="T48" fmla="*/ 6 w 13"/>
                <a:gd name="T49" fmla="*/ 0 h 15"/>
                <a:gd name="T50" fmla="*/ 6 w 13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5">
                  <a:moveTo>
                    <a:pt x="7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8" y="13"/>
                    <a:pt x="7" y="13"/>
                  </a:cubicBezTo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3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3" y="13"/>
                    <a:pt x="13" y="9"/>
                  </a:cubicBezTo>
                  <a:cubicBezTo>
                    <a:pt x="13" y="5"/>
                    <a:pt x="10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12"/>
            <p:cNvSpPr>
              <a:spLocks/>
            </p:cNvSpPr>
            <p:nvPr/>
          </p:nvSpPr>
          <p:spPr bwMode="auto">
            <a:xfrm>
              <a:off x="8053388" y="2917825"/>
              <a:ext cx="4763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13"/>
            <p:cNvSpPr>
              <a:spLocks/>
            </p:cNvSpPr>
            <p:nvPr/>
          </p:nvSpPr>
          <p:spPr bwMode="auto">
            <a:xfrm>
              <a:off x="8027988" y="2917825"/>
              <a:ext cx="55563" cy="38100"/>
            </a:xfrm>
            <a:custGeom>
              <a:avLst/>
              <a:gdLst>
                <a:gd name="T0" fmla="*/ 5 w 15"/>
                <a:gd name="T1" fmla="*/ 0 h 10"/>
                <a:gd name="T2" fmla="*/ 5 w 15"/>
                <a:gd name="T3" fmla="*/ 0 h 10"/>
                <a:gd name="T4" fmla="*/ 4 w 15"/>
                <a:gd name="T5" fmla="*/ 4 h 10"/>
                <a:gd name="T6" fmla="*/ 5 w 15"/>
                <a:gd name="T7" fmla="*/ 4 h 10"/>
                <a:gd name="T8" fmla="*/ 5 w 15"/>
                <a:gd name="T9" fmla="*/ 5 h 10"/>
                <a:gd name="T10" fmla="*/ 7 w 15"/>
                <a:gd name="T11" fmla="*/ 7 h 10"/>
                <a:gd name="T12" fmla="*/ 5 w 15"/>
                <a:gd name="T13" fmla="*/ 6 h 10"/>
                <a:gd name="T14" fmla="*/ 5 w 15"/>
                <a:gd name="T15" fmla="*/ 4 h 10"/>
                <a:gd name="T16" fmla="*/ 4 w 15"/>
                <a:gd name="T17" fmla="*/ 4 h 10"/>
                <a:gd name="T18" fmla="*/ 5 w 15"/>
                <a:gd name="T19" fmla="*/ 0 h 10"/>
                <a:gd name="T20" fmla="*/ 0 w 15"/>
                <a:gd name="T21" fmla="*/ 8 h 10"/>
                <a:gd name="T22" fmla="*/ 3 w 15"/>
                <a:gd name="T23" fmla="*/ 8 h 10"/>
                <a:gd name="T24" fmla="*/ 12 w 15"/>
                <a:gd name="T25" fmla="*/ 9 h 10"/>
                <a:gd name="T26" fmla="*/ 15 w 15"/>
                <a:gd name="T27" fmla="*/ 10 h 10"/>
                <a:gd name="T28" fmla="*/ 10 w 15"/>
                <a:gd name="T29" fmla="*/ 1 h 10"/>
                <a:gd name="T30" fmla="*/ 10 w 15"/>
                <a:gd name="T31" fmla="*/ 1 h 10"/>
                <a:gd name="T32" fmla="*/ 10 w 15"/>
                <a:gd name="T33" fmla="*/ 1 h 10"/>
                <a:gd name="T34" fmla="*/ 10 w 15"/>
                <a:gd name="T35" fmla="*/ 1 h 10"/>
                <a:gd name="T36" fmla="*/ 11 w 15"/>
                <a:gd name="T37" fmla="*/ 5 h 10"/>
                <a:gd name="T38" fmla="*/ 10 w 15"/>
                <a:gd name="T39" fmla="*/ 5 h 10"/>
                <a:gd name="T40" fmla="*/ 11 w 15"/>
                <a:gd name="T41" fmla="*/ 6 h 10"/>
                <a:gd name="T42" fmla="*/ 8 w 15"/>
                <a:gd name="T43" fmla="*/ 7 h 10"/>
                <a:gd name="T44" fmla="*/ 10 w 15"/>
                <a:gd name="T45" fmla="*/ 6 h 10"/>
                <a:gd name="T46" fmla="*/ 10 w 15"/>
                <a:gd name="T47" fmla="*/ 4 h 10"/>
                <a:gd name="T48" fmla="*/ 11 w 15"/>
                <a:gd name="T49" fmla="*/ 5 h 10"/>
                <a:gd name="T50" fmla="*/ 10 w 15"/>
                <a:gd name="T51" fmla="*/ 1 h 10"/>
                <a:gd name="T52" fmla="*/ 8 w 15"/>
                <a:gd name="T53" fmla="*/ 7 h 10"/>
                <a:gd name="T54" fmla="*/ 5 w 15"/>
                <a:gd name="T5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2" y="1"/>
                    <a:pt x="0" y="2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4"/>
                    <a:pt x="13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3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10" y="1"/>
                    <a:pt x="10" y="5"/>
                    <a:pt x="8" y="7"/>
                  </a:cubicBezTo>
                  <a:cubicBezTo>
                    <a:pt x="8" y="7"/>
                    <a:pt x="5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14"/>
            <p:cNvSpPr>
              <a:spLocks/>
            </p:cNvSpPr>
            <p:nvPr/>
          </p:nvSpPr>
          <p:spPr bwMode="auto">
            <a:xfrm>
              <a:off x="8047038" y="2917825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15"/>
            <p:cNvSpPr>
              <a:spLocks/>
            </p:cNvSpPr>
            <p:nvPr/>
          </p:nvSpPr>
          <p:spPr bwMode="auto">
            <a:xfrm>
              <a:off x="8058151" y="2917825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16"/>
            <p:cNvSpPr>
              <a:spLocks noEditPoints="1"/>
            </p:cNvSpPr>
            <p:nvPr/>
          </p:nvSpPr>
          <p:spPr bwMode="auto">
            <a:xfrm>
              <a:off x="8042276" y="2879725"/>
              <a:ext cx="30163" cy="38100"/>
            </a:xfrm>
            <a:custGeom>
              <a:avLst/>
              <a:gdLst>
                <a:gd name="T0" fmla="*/ 4 w 8"/>
                <a:gd name="T1" fmla="*/ 8 h 10"/>
                <a:gd name="T2" fmla="*/ 4 w 8"/>
                <a:gd name="T3" fmla="*/ 8 h 10"/>
                <a:gd name="T4" fmla="*/ 1 w 8"/>
                <a:gd name="T5" fmla="*/ 6 h 10"/>
                <a:gd name="T6" fmla="*/ 6 w 8"/>
                <a:gd name="T7" fmla="*/ 7 h 10"/>
                <a:gd name="T8" fmla="*/ 4 w 8"/>
                <a:gd name="T9" fmla="*/ 8 h 10"/>
                <a:gd name="T10" fmla="*/ 4 w 8"/>
                <a:gd name="T11" fmla="*/ 6 h 10"/>
                <a:gd name="T12" fmla="*/ 4 w 8"/>
                <a:gd name="T13" fmla="*/ 5 h 10"/>
                <a:gd name="T14" fmla="*/ 4 w 8"/>
                <a:gd name="T15" fmla="*/ 4 h 10"/>
                <a:gd name="T16" fmla="*/ 5 w 8"/>
                <a:gd name="T17" fmla="*/ 5 h 10"/>
                <a:gd name="T18" fmla="*/ 4 w 8"/>
                <a:gd name="T19" fmla="*/ 6 h 10"/>
                <a:gd name="T20" fmla="*/ 3 w 8"/>
                <a:gd name="T21" fmla="*/ 5 h 10"/>
                <a:gd name="T22" fmla="*/ 2 w 8"/>
                <a:gd name="T23" fmla="*/ 5 h 10"/>
                <a:gd name="T24" fmla="*/ 3 w 8"/>
                <a:gd name="T25" fmla="*/ 4 h 10"/>
                <a:gd name="T26" fmla="*/ 3 w 8"/>
                <a:gd name="T27" fmla="*/ 5 h 10"/>
                <a:gd name="T28" fmla="*/ 3 w 8"/>
                <a:gd name="T29" fmla="*/ 5 h 10"/>
                <a:gd name="T30" fmla="*/ 3 w 8"/>
                <a:gd name="T31" fmla="*/ 0 h 10"/>
                <a:gd name="T32" fmla="*/ 0 w 8"/>
                <a:gd name="T33" fmla="*/ 4 h 10"/>
                <a:gd name="T34" fmla="*/ 4 w 8"/>
                <a:gd name="T35" fmla="*/ 10 h 10"/>
                <a:gd name="T36" fmla="*/ 4 w 8"/>
                <a:gd name="T37" fmla="*/ 10 h 10"/>
                <a:gd name="T38" fmla="*/ 8 w 8"/>
                <a:gd name="T39" fmla="*/ 6 h 10"/>
                <a:gd name="T40" fmla="*/ 4 w 8"/>
                <a:gd name="T41" fmla="*/ 0 h 10"/>
                <a:gd name="T42" fmla="*/ 3 w 8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4" y="8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8" y="8"/>
                    <a:pt x="8" y="6"/>
                  </a:cubicBezTo>
                  <a:cubicBezTo>
                    <a:pt x="8" y="3"/>
                    <a:pt x="6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17"/>
            <p:cNvSpPr>
              <a:spLocks noEditPoints="1"/>
            </p:cNvSpPr>
            <p:nvPr/>
          </p:nvSpPr>
          <p:spPr bwMode="auto">
            <a:xfrm>
              <a:off x="7805738" y="2790825"/>
              <a:ext cx="365125" cy="371475"/>
            </a:xfrm>
            <a:custGeom>
              <a:avLst/>
              <a:gdLst>
                <a:gd name="T0" fmla="*/ 89 w 97"/>
                <a:gd name="T1" fmla="*/ 80 h 99"/>
                <a:gd name="T2" fmla="*/ 89 w 97"/>
                <a:gd name="T3" fmla="*/ 80 h 99"/>
                <a:gd name="T4" fmla="*/ 8 w 97"/>
                <a:gd name="T5" fmla="*/ 70 h 99"/>
                <a:gd name="T6" fmla="*/ 6 w 97"/>
                <a:gd name="T7" fmla="*/ 68 h 99"/>
                <a:gd name="T8" fmla="*/ 6 w 97"/>
                <a:gd name="T9" fmla="*/ 10 h 99"/>
                <a:gd name="T10" fmla="*/ 8 w 97"/>
                <a:gd name="T11" fmla="*/ 8 h 99"/>
                <a:gd name="T12" fmla="*/ 8 w 97"/>
                <a:gd name="T13" fmla="*/ 8 h 99"/>
                <a:gd name="T14" fmla="*/ 89 w 97"/>
                <a:gd name="T15" fmla="*/ 20 h 99"/>
                <a:gd name="T16" fmla="*/ 91 w 97"/>
                <a:gd name="T17" fmla="*/ 22 h 99"/>
                <a:gd name="T18" fmla="*/ 91 w 97"/>
                <a:gd name="T19" fmla="*/ 79 h 99"/>
                <a:gd name="T20" fmla="*/ 89 w 97"/>
                <a:gd name="T21" fmla="*/ 80 h 99"/>
                <a:gd name="T22" fmla="*/ 2 w 97"/>
                <a:gd name="T23" fmla="*/ 0 h 99"/>
                <a:gd name="T24" fmla="*/ 0 w 97"/>
                <a:gd name="T25" fmla="*/ 3 h 99"/>
                <a:gd name="T26" fmla="*/ 0 w 97"/>
                <a:gd name="T27" fmla="*/ 85 h 99"/>
                <a:gd name="T28" fmla="*/ 2 w 97"/>
                <a:gd name="T29" fmla="*/ 88 h 99"/>
                <a:gd name="T30" fmla="*/ 95 w 97"/>
                <a:gd name="T31" fmla="*/ 98 h 99"/>
                <a:gd name="T32" fmla="*/ 95 w 97"/>
                <a:gd name="T33" fmla="*/ 99 h 99"/>
                <a:gd name="T34" fmla="*/ 97 w 97"/>
                <a:gd name="T35" fmla="*/ 96 h 99"/>
                <a:gd name="T36" fmla="*/ 97 w 97"/>
                <a:gd name="T37" fmla="*/ 17 h 99"/>
                <a:gd name="T38" fmla="*/ 95 w 97"/>
                <a:gd name="T39" fmla="*/ 14 h 99"/>
                <a:gd name="T40" fmla="*/ 2 w 97"/>
                <a:gd name="T41" fmla="*/ 0 h 99"/>
                <a:gd name="T42" fmla="*/ 2 w 97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99">
                  <a:moveTo>
                    <a:pt x="89" y="80"/>
                  </a:moveTo>
                  <a:cubicBezTo>
                    <a:pt x="89" y="80"/>
                    <a:pt x="89" y="80"/>
                    <a:pt x="89" y="8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70"/>
                    <a:pt x="6" y="69"/>
                    <a:pt x="6" y="6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20"/>
                    <a:pt x="91" y="21"/>
                    <a:pt x="91" y="22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80"/>
                    <a:pt x="90" y="80"/>
                    <a:pt x="89" y="80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6" y="99"/>
                    <a:pt x="97" y="98"/>
                    <a:pt x="97" y="9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4"/>
                    <a:pt x="95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18"/>
            <p:cNvSpPr>
              <a:spLocks/>
            </p:cNvSpPr>
            <p:nvPr/>
          </p:nvSpPr>
          <p:spPr bwMode="auto">
            <a:xfrm>
              <a:off x="7915276" y="3151188"/>
              <a:ext cx="150813" cy="49213"/>
            </a:xfrm>
            <a:custGeom>
              <a:avLst/>
              <a:gdLst>
                <a:gd name="T0" fmla="*/ 9 w 40"/>
                <a:gd name="T1" fmla="*/ 0 h 13"/>
                <a:gd name="T2" fmla="*/ 5 w 40"/>
                <a:gd name="T3" fmla="*/ 2 h 13"/>
                <a:gd name="T4" fmla="*/ 1 w 40"/>
                <a:gd name="T5" fmla="*/ 7 h 13"/>
                <a:gd name="T6" fmla="*/ 2 w 40"/>
                <a:gd name="T7" fmla="*/ 9 h 13"/>
                <a:gd name="T8" fmla="*/ 38 w 40"/>
                <a:gd name="T9" fmla="*/ 13 h 13"/>
                <a:gd name="T10" fmla="*/ 38 w 40"/>
                <a:gd name="T11" fmla="*/ 13 h 13"/>
                <a:gd name="T12" fmla="*/ 39 w 40"/>
                <a:gd name="T13" fmla="*/ 11 h 13"/>
                <a:gd name="T14" fmla="*/ 35 w 40"/>
                <a:gd name="T15" fmla="*/ 5 h 13"/>
                <a:gd name="T16" fmla="*/ 31 w 40"/>
                <a:gd name="T17" fmla="*/ 2 h 13"/>
                <a:gd name="T18" fmla="*/ 10 w 40"/>
                <a:gd name="T19" fmla="*/ 0 h 13"/>
                <a:gd name="T20" fmla="*/ 9 w 4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3">
                  <a:moveTo>
                    <a:pt x="9" y="0"/>
                  </a:moveTo>
                  <a:cubicBezTo>
                    <a:pt x="8" y="0"/>
                    <a:pt x="6" y="1"/>
                    <a:pt x="5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40" y="12"/>
                    <a:pt x="39" y="11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4"/>
                    <a:pt x="32" y="2"/>
                    <a:pt x="3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19"/>
            <p:cNvSpPr>
              <a:spLocks/>
            </p:cNvSpPr>
            <p:nvPr/>
          </p:nvSpPr>
          <p:spPr bwMode="auto">
            <a:xfrm>
              <a:off x="7986713" y="2865438"/>
              <a:ext cx="131763" cy="184150"/>
            </a:xfrm>
            <a:custGeom>
              <a:avLst/>
              <a:gdLst>
                <a:gd name="T0" fmla="*/ 1 w 35"/>
                <a:gd name="T1" fmla="*/ 0 h 49"/>
                <a:gd name="T2" fmla="*/ 0 w 35"/>
                <a:gd name="T3" fmla="*/ 1 h 49"/>
                <a:gd name="T4" fmla="*/ 0 w 35"/>
                <a:gd name="T5" fmla="*/ 48 h 49"/>
                <a:gd name="T6" fmla="*/ 1 w 35"/>
                <a:gd name="T7" fmla="*/ 49 h 49"/>
                <a:gd name="T8" fmla="*/ 1 w 35"/>
                <a:gd name="T9" fmla="*/ 49 h 49"/>
                <a:gd name="T10" fmla="*/ 2 w 35"/>
                <a:gd name="T11" fmla="*/ 49 h 49"/>
                <a:gd name="T12" fmla="*/ 2 w 35"/>
                <a:gd name="T13" fmla="*/ 26 h 49"/>
                <a:gd name="T14" fmla="*/ 34 w 35"/>
                <a:gd name="T15" fmla="*/ 30 h 49"/>
                <a:gd name="T16" fmla="*/ 34 w 35"/>
                <a:gd name="T17" fmla="*/ 30 h 49"/>
                <a:gd name="T18" fmla="*/ 35 w 35"/>
                <a:gd name="T19" fmla="*/ 29 h 49"/>
                <a:gd name="T20" fmla="*/ 34 w 35"/>
                <a:gd name="T21" fmla="*/ 28 h 49"/>
                <a:gd name="T22" fmla="*/ 2 w 35"/>
                <a:gd name="T23" fmla="*/ 24 h 49"/>
                <a:gd name="T24" fmla="*/ 2 w 35"/>
                <a:gd name="T25" fmla="*/ 1 h 49"/>
                <a:gd name="T26" fmla="*/ 1 w 35"/>
                <a:gd name="T27" fmla="*/ 0 h 49"/>
                <a:gd name="T28" fmla="*/ 1 w 35"/>
                <a:gd name="T2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4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Rectangle 120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Rectangle 121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Rectangle 122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Rectangle 123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24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25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Rectangle 126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Rectangle 127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Rectangle 128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Rectangle 129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Rectangle 130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Rectangle 131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32"/>
            <p:cNvSpPr>
              <a:spLocks noEditPoints="1"/>
            </p:cNvSpPr>
            <p:nvPr/>
          </p:nvSpPr>
          <p:spPr bwMode="auto">
            <a:xfrm>
              <a:off x="5540376" y="3865563"/>
              <a:ext cx="769938" cy="576263"/>
            </a:xfrm>
            <a:custGeom>
              <a:avLst/>
              <a:gdLst>
                <a:gd name="T0" fmla="*/ 19 w 205"/>
                <a:gd name="T1" fmla="*/ 121 h 153"/>
                <a:gd name="T2" fmla="*/ 14 w 205"/>
                <a:gd name="T3" fmla="*/ 118 h 153"/>
                <a:gd name="T4" fmla="*/ 14 w 205"/>
                <a:gd name="T5" fmla="*/ 16 h 153"/>
                <a:gd name="T6" fmla="*/ 18 w 205"/>
                <a:gd name="T7" fmla="*/ 13 h 153"/>
                <a:gd name="T8" fmla="*/ 19 w 205"/>
                <a:gd name="T9" fmla="*/ 13 h 153"/>
                <a:gd name="T10" fmla="*/ 189 w 205"/>
                <a:gd name="T11" fmla="*/ 17 h 153"/>
                <a:gd name="T12" fmla="*/ 193 w 205"/>
                <a:gd name="T13" fmla="*/ 20 h 153"/>
                <a:gd name="T14" fmla="*/ 193 w 205"/>
                <a:gd name="T15" fmla="*/ 116 h 153"/>
                <a:gd name="T16" fmla="*/ 189 w 205"/>
                <a:gd name="T17" fmla="*/ 119 h 153"/>
                <a:gd name="T18" fmla="*/ 19 w 205"/>
                <a:gd name="T19" fmla="*/ 121 h 153"/>
                <a:gd name="T20" fmla="*/ 19 w 205"/>
                <a:gd name="T21" fmla="*/ 121 h 153"/>
                <a:gd name="T22" fmla="*/ 5 w 205"/>
                <a:gd name="T23" fmla="*/ 0 h 153"/>
                <a:gd name="T24" fmla="*/ 0 w 205"/>
                <a:gd name="T25" fmla="*/ 5 h 153"/>
                <a:gd name="T26" fmla="*/ 0 w 205"/>
                <a:gd name="T27" fmla="*/ 149 h 153"/>
                <a:gd name="T28" fmla="*/ 5 w 205"/>
                <a:gd name="T29" fmla="*/ 153 h 153"/>
                <a:gd name="T30" fmla="*/ 5 w 205"/>
                <a:gd name="T31" fmla="*/ 153 h 153"/>
                <a:gd name="T32" fmla="*/ 201 w 205"/>
                <a:gd name="T33" fmla="*/ 149 h 153"/>
                <a:gd name="T34" fmla="*/ 205 w 205"/>
                <a:gd name="T35" fmla="*/ 144 h 153"/>
                <a:gd name="T36" fmla="*/ 205 w 205"/>
                <a:gd name="T37" fmla="*/ 10 h 153"/>
                <a:gd name="T38" fmla="*/ 201 w 205"/>
                <a:gd name="T39" fmla="*/ 6 h 153"/>
                <a:gd name="T40" fmla="*/ 5 w 205"/>
                <a:gd name="T41" fmla="*/ 0 h 153"/>
                <a:gd name="T42" fmla="*/ 5 w 205"/>
                <a:gd name="T4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" h="153">
                  <a:moveTo>
                    <a:pt x="19" y="121"/>
                  </a:moveTo>
                  <a:cubicBezTo>
                    <a:pt x="16" y="121"/>
                    <a:pt x="14" y="120"/>
                    <a:pt x="14" y="1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4"/>
                    <a:pt x="16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1" y="17"/>
                    <a:pt x="193" y="18"/>
                    <a:pt x="193" y="20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93" y="118"/>
                    <a:pt x="191" y="119"/>
                    <a:pt x="189" y="119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1"/>
                    <a:pt x="2" y="153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3" y="149"/>
                    <a:pt x="205" y="147"/>
                    <a:pt x="205" y="144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5" y="8"/>
                    <a:pt x="203" y="6"/>
                    <a:pt x="201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33"/>
            <p:cNvSpPr>
              <a:spLocks/>
            </p:cNvSpPr>
            <p:nvPr/>
          </p:nvSpPr>
          <p:spPr bwMode="auto">
            <a:xfrm>
              <a:off x="5776913" y="4456113"/>
              <a:ext cx="319088" cy="71438"/>
            </a:xfrm>
            <a:custGeom>
              <a:avLst/>
              <a:gdLst>
                <a:gd name="T0" fmla="*/ 65 w 85"/>
                <a:gd name="T1" fmla="*/ 0 h 19"/>
                <a:gd name="T2" fmla="*/ 65 w 85"/>
                <a:gd name="T3" fmla="*/ 0 h 19"/>
                <a:gd name="T4" fmla="*/ 21 w 85"/>
                <a:gd name="T5" fmla="*/ 1 h 19"/>
                <a:gd name="T6" fmla="*/ 11 w 85"/>
                <a:gd name="T7" fmla="*/ 5 h 19"/>
                <a:gd name="T8" fmla="*/ 3 w 85"/>
                <a:gd name="T9" fmla="*/ 15 h 19"/>
                <a:gd name="T10" fmla="*/ 4 w 85"/>
                <a:gd name="T11" fmla="*/ 19 h 19"/>
                <a:gd name="T12" fmla="*/ 5 w 85"/>
                <a:gd name="T13" fmla="*/ 19 h 19"/>
                <a:gd name="T14" fmla="*/ 81 w 85"/>
                <a:gd name="T15" fmla="*/ 17 h 19"/>
                <a:gd name="T16" fmla="*/ 83 w 85"/>
                <a:gd name="T17" fmla="*/ 13 h 19"/>
                <a:gd name="T18" fmla="*/ 74 w 85"/>
                <a:gd name="T19" fmla="*/ 4 h 19"/>
                <a:gd name="T20" fmla="*/ 65 w 85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9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4" y="3"/>
                    <a:pt x="11" y="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7"/>
                    <a:pt x="1" y="19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17"/>
                    <a:pt x="85" y="15"/>
                    <a:pt x="83" y="13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68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34"/>
            <p:cNvSpPr>
              <a:spLocks/>
            </p:cNvSpPr>
            <p:nvPr/>
          </p:nvSpPr>
          <p:spPr bwMode="auto">
            <a:xfrm>
              <a:off x="5672138" y="3944938"/>
              <a:ext cx="63500" cy="90488"/>
            </a:xfrm>
            <a:custGeom>
              <a:avLst/>
              <a:gdLst>
                <a:gd name="T0" fmla="*/ 1 w 17"/>
                <a:gd name="T1" fmla="*/ 0 h 24"/>
                <a:gd name="T2" fmla="*/ 0 w 17"/>
                <a:gd name="T3" fmla="*/ 1 h 24"/>
                <a:gd name="T4" fmla="*/ 0 w 17"/>
                <a:gd name="T5" fmla="*/ 23 h 24"/>
                <a:gd name="T6" fmla="*/ 1 w 17"/>
                <a:gd name="T7" fmla="*/ 24 h 24"/>
                <a:gd name="T8" fmla="*/ 6 w 17"/>
                <a:gd name="T9" fmla="*/ 24 h 24"/>
                <a:gd name="T10" fmla="*/ 6 w 17"/>
                <a:gd name="T11" fmla="*/ 24 h 24"/>
                <a:gd name="T12" fmla="*/ 7 w 17"/>
                <a:gd name="T13" fmla="*/ 23 h 24"/>
                <a:gd name="T14" fmla="*/ 7 w 17"/>
                <a:gd name="T15" fmla="*/ 15 h 24"/>
                <a:gd name="T16" fmla="*/ 7 w 17"/>
                <a:gd name="T17" fmla="*/ 14 h 24"/>
                <a:gd name="T18" fmla="*/ 7 w 17"/>
                <a:gd name="T19" fmla="*/ 15 h 24"/>
                <a:gd name="T20" fmla="*/ 10 w 17"/>
                <a:gd name="T21" fmla="*/ 23 h 24"/>
                <a:gd name="T22" fmla="*/ 11 w 17"/>
                <a:gd name="T23" fmla="*/ 24 h 24"/>
                <a:gd name="T24" fmla="*/ 16 w 17"/>
                <a:gd name="T25" fmla="*/ 24 h 24"/>
                <a:gd name="T26" fmla="*/ 16 w 17"/>
                <a:gd name="T27" fmla="*/ 24 h 24"/>
                <a:gd name="T28" fmla="*/ 17 w 17"/>
                <a:gd name="T29" fmla="*/ 24 h 24"/>
                <a:gd name="T30" fmla="*/ 13 w 17"/>
                <a:gd name="T31" fmla="*/ 12 h 24"/>
                <a:gd name="T32" fmla="*/ 13 w 17"/>
                <a:gd name="T33" fmla="*/ 11 h 24"/>
                <a:gd name="T34" fmla="*/ 16 w 17"/>
                <a:gd name="T35" fmla="*/ 1 h 24"/>
                <a:gd name="T36" fmla="*/ 16 w 17"/>
                <a:gd name="T37" fmla="*/ 1 h 24"/>
                <a:gd name="T38" fmla="*/ 11 w 17"/>
                <a:gd name="T39" fmla="*/ 1 h 24"/>
                <a:gd name="T40" fmla="*/ 11 w 17"/>
                <a:gd name="T41" fmla="*/ 1 h 24"/>
                <a:gd name="T42" fmla="*/ 10 w 17"/>
                <a:gd name="T43" fmla="*/ 1 h 24"/>
                <a:gd name="T44" fmla="*/ 7 w 17"/>
                <a:gd name="T45" fmla="*/ 9 h 24"/>
                <a:gd name="T46" fmla="*/ 7 w 17"/>
                <a:gd name="T47" fmla="*/ 9 h 24"/>
                <a:gd name="T48" fmla="*/ 7 w 17"/>
                <a:gd name="T49" fmla="*/ 9 h 24"/>
                <a:gd name="T50" fmla="*/ 7 w 17"/>
                <a:gd name="T51" fmla="*/ 1 h 24"/>
                <a:gd name="T52" fmla="*/ 6 w 17"/>
                <a:gd name="T53" fmla="*/ 1 h 24"/>
                <a:gd name="T54" fmla="*/ 1 w 17"/>
                <a:gd name="T55" fmla="*/ 0 h 24"/>
                <a:gd name="T56" fmla="*/ 1 w 17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2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35"/>
            <p:cNvSpPr>
              <a:spLocks noEditPoints="1"/>
            </p:cNvSpPr>
            <p:nvPr/>
          </p:nvSpPr>
          <p:spPr bwMode="auto">
            <a:xfrm>
              <a:off x="5749926" y="3948113"/>
              <a:ext cx="52388" cy="87313"/>
            </a:xfrm>
            <a:custGeom>
              <a:avLst/>
              <a:gdLst>
                <a:gd name="T0" fmla="*/ 7 w 14"/>
                <a:gd name="T1" fmla="*/ 10 h 23"/>
                <a:gd name="T2" fmla="*/ 7 w 14"/>
                <a:gd name="T3" fmla="*/ 10 h 23"/>
                <a:gd name="T4" fmla="*/ 7 w 14"/>
                <a:gd name="T5" fmla="*/ 10 h 23"/>
                <a:gd name="T6" fmla="*/ 6 w 14"/>
                <a:gd name="T7" fmla="*/ 9 h 23"/>
                <a:gd name="T8" fmla="*/ 6 w 14"/>
                <a:gd name="T9" fmla="*/ 4 h 23"/>
                <a:gd name="T10" fmla="*/ 8 w 14"/>
                <a:gd name="T11" fmla="*/ 4 h 23"/>
                <a:gd name="T12" fmla="*/ 8 w 14"/>
                <a:gd name="T13" fmla="*/ 5 h 23"/>
                <a:gd name="T14" fmla="*/ 8 w 14"/>
                <a:gd name="T15" fmla="*/ 7 h 23"/>
                <a:gd name="T16" fmla="*/ 8 w 14"/>
                <a:gd name="T17" fmla="*/ 8 h 23"/>
                <a:gd name="T18" fmla="*/ 8 w 14"/>
                <a:gd name="T19" fmla="*/ 10 h 23"/>
                <a:gd name="T20" fmla="*/ 7 w 14"/>
                <a:gd name="T21" fmla="*/ 10 h 23"/>
                <a:gd name="T22" fmla="*/ 0 w 14"/>
                <a:gd name="T23" fmla="*/ 0 h 23"/>
                <a:gd name="T24" fmla="*/ 0 w 14"/>
                <a:gd name="T25" fmla="*/ 1 h 23"/>
                <a:gd name="T26" fmla="*/ 0 w 14"/>
                <a:gd name="T27" fmla="*/ 23 h 23"/>
                <a:gd name="T28" fmla="*/ 0 w 14"/>
                <a:gd name="T29" fmla="*/ 23 h 23"/>
                <a:gd name="T30" fmla="*/ 5 w 14"/>
                <a:gd name="T31" fmla="*/ 23 h 23"/>
                <a:gd name="T32" fmla="*/ 5 w 14"/>
                <a:gd name="T33" fmla="*/ 23 h 23"/>
                <a:gd name="T34" fmla="*/ 6 w 14"/>
                <a:gd name="T35" fmla="*/ 23 h 23"/>
                <a:gd name="T36" fmla="*/ 6 w 14"/>
                <a:gd name="T37" fmla="*/ 15 h 23"/>
                <a:gd name="T38" fmla="*/ 7 w 14"/>
                <a:gd name="T39" fmla="*/ 14 h 23"/>
                <a:gd name="T40" fmla="*/ 7 w 14"/>
                <a:gd name="T41" fmla="*/ 14 h 23"/>
                <a:gd name="T42" fmla="*/ 8 w 14"/>
                <a:gd name="T43" fmla="*/ 14 h 23"/>
                <a:gd name="T44" fmla="*/ 8 w 14"/>
                <a:gd name="T45" fmla="*/ 14 h 23"/>
                <a:gd name="T46" fmla="*/ 12 w 14"/>
                <a:gd name="T47" fmla="*/ 13 h 23"/>
                <a:gd name="T48" fmla="*/ 13 w 14"/>
                <a:gd name="T49" fmla="*/ 12 h 23"/>
                <a:gd name="T50" fmla="*/ 14 w 14"/>
                <a:gd name="T51" fmla="*/ 9 h 23"/>
                <a:gd name="T52" fmla="*/ 14 w 14"/>
                <a:gd name="T53" fmla="*/ 8 h 23"/>
                <a:gd name="T54" fmla="*/ 14 w 14"/>
                <a:gd name="T55" fmla="*/ 7 h 23"/>
                <a:gd name="T56" fmla="*/ 14 w 14"/>
                <a:gd name="T57" fmla="*/ 3 h 23"/>
                <a:gd name="T58" fmla="*/ 13 w 14"/>
                <a:gd name="T59" fmla="*/ 2 h 23"/>
                <a:gd name="T60" fmla="*/ 10 w 14"/>
                <a:gd name="T61" fmla="*/ 0 h 23"/>
                <a:gd name="T62" fmla="*/ 7 w 14"/>
                <a:gd name="T63" fmla="*/ 0 h 23"/>
                <a:gd name="T64" fmla="*/ 5 w 14"/>
                <a:gd name="T65" fmla="*/ 0 h 23"/>
                <a:gd name="T66" fmla="*/ 0 w 14"/>
                <a:gd name="T67" fmla="*/ 0 h 23"/>
                <a:gd name="T68" fmla="*/ 0 w 14"/>
                <a:gd name="T6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23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4" y="11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36"/>
            <p:cNvSpPr>
              <a:spLocks/>
            </p:cNvSpPr>
            <p:nvPr/>
          </p:nvSpPr>
          <p:spPr bwMode="auto">
            <a:xfrm>
              <a:off x="5818188" y="3948113"/>
              <a:ext cx="22225" cy="90488"/>
            </a:xfrm>
            <a:custGeom>
              <a:avLst/>
              <a:gdLst>
                <a:gd name="T0" fmla="*/ 0 w 6"/>
                <a:gd name="T1" fmla="*/ 0 h 24"/>
                <a:gd name="T2" fmla="*/ 0 w 6"/>
                <a:gd name="T3" fmla="*/ 1 h 24"/>
                <a:gd name="T4" fmla="*/ 0 w 6"/>
                <a:gd name="T5" fmla="*/ 23 h 24"/>
                <a:gd name="T6" fmla="*/ 0 w 6"/>
                <a:gd name="T7" fmla="*/ 24 h 24"/>
                <a:gd name="T8" fmla="*/ 5 w 6"/>
                <a:gd name="T9" fmla="*/ 24 h 24"/>
                <a:gd name="T10" fmla="*/ 5 w 6"/>
                <a:gd name="T11" fmla="*/ 24 h 24"/>
                <a:gd name="T12" fmla="*/ 6 w 6"/>
                <a:gd name="T13" fmla="*/ 23 h 24"/>
                <a:gd name="T14" fmla="*/ 6 w 6"/>
                <a:gd name="T15" fmla="*/ 1 h 24"/>
                <a:gd name="T16" fmla="*/ 5 w 6"/>
                <a:gd name="T17" fmla="*/ 0 h 24"/>
                <a:gd name="T18" fmla="*/ 0 w 6"/>
                <a:gd name="T19" fmla="*/ 0 h 24"/>
                <a:gd name="T20" fmla="*/ 0 w 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37"/>
            <p:cNvSpPr>
              <a:spLocks/>
            </p:cNvSpPr>
            <p:nvPr/>
          </p:nvSpPr>
          <p:spPr bwMode="auto">
            <a:xfrm>
              <a:off x="9342438" y="3948113"/>
              <a:ext cx="7938" cy="34925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1 h 9"/>
                <a:gd name="T4" fmla="*/ 1 w 2"/>
                <a:gd name="T5" fmla="*/ 2 h 9"/>
                <a:gd name="T6" fmla="*/ 0 w 2"/>
                <a:gd name="T7" fmla="*/ 8 h 9"/>
                <a:gd name="T8" fmla="*/ 1 w 2"/>
                <a:gd name="T9" fmla="*/ 9 h 9"/>
                <a:gd name="T10" fmla="*/ 2 w 2"/>
                <a:gd name="T11" fmla="*/ 8 h 9"/>
                <a:gd name="T12" fmla="*/ 2 w 2"/>
                <a:gd name="T13" fmla="*/ 2 h 9"/>
                <a:gd name="T14" fmla="*/ 2 w 2"/>
                <a:gd name="T15" fmla="*/ 1 h 9"/>
                <a:gd name="T16" fmla="*/ 2 w 2"/>
                <a:gd name="T17" fmla="*/ 0 h 9"/>
                <a:gd name="T18" fmla="*/ 1 w 2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38"/>
            <p:cNvSpPr>
              <a:spLocks/>
            </p:cNvSpPr>
            <p:nvPr/>
          </p:nvSpPr>
          <p:spPr bwMode="auto">
            <a:xfrm>
              <a:off x="9312276" y="3948113"/>
              <a:ext cx="71438" cy="49213"/>
            </a:xfrm>
            <a:custGeom>
              <a:avLst/>
              <a:gdLst>
                <a:gd name="T0" fmla="*/ 6 w 19"/>
                <a:gd name="T1" fmla="*/ 0 h 13"/>
                <a:gd name="T2" fmla="*/ 6 w 19"/>
                <a:gd name="T3" fmla="*/ 0 h 13"/>
                <a:gd name="T4" fmla="*/ 5 w 19"/>
                <a:gd name="T5" fmla="*/ 6 h 13"/>
                <a:gd name="T6" fmla="*/ 6 w 19"/>
                <a:gd name="T7" fmla="*/ 6 h 13"/>
                <a:gd name="T8" fmla="*/ 6 w 19"/>
                <a:gd name="T9" fmla="*/ 8 h 13"/>
                <a:gd name="T10" fmla="*/ 8 w 19"/>
                <a:gd name="T11" fmla="*/ 10 h 13"/>
                <a:gd name="T12" fmla="*/ 5 w 19"/>
                <a:gd name="T13" fmla="*/ 9 h 13"/>
                <a:gd name="T14" fmla="*/ 6 w 19"/>
                <a:gd name="T15" fmla="*/ 6 h 13"/>
                <a:gd name="T16" fmla="*/ 4 w 19"/>
                <a:gd name="T17" fmla="*/ 7 h 13"/>
                <a:gd name="T18" fmla="*/ 6 w 19"/>
                <a:gd name="T19" fmla="*/ 0 h 13"/>
                <a:gd name="T20" fmla="*/ 0 w 19"/>
                <a:gd name="T21" fmla="*/ 13 h 13"/>
                <a:gd name="T22" fmla="*/ 4 w 19"/>
                <a:gd name="T23" fmla="*/ 13 h 13"/>
                <a:gd name="T24" fmla="*/ 15 w 19"/>
                <a:gd name="T25" fmla="*/ 13 h 13"/>
                <a:gd name="T26" fmla="*/ 19 w 19"/>
                <a:gd name="T27" fmla="*/ 13 h 13"/>
                <a:gd name="T28" fmla="*/ 12 w 19"/>
                <a:gd name="T29" fmla="*/ 0 h 13"/>
                <a:gd name="T30" fmla="*/ 12 w 19"/>
                <a:gd name="T31" fmla="*/ 0 h 13"/>
                <a:gd name="T32" fmla="*/ 12 w 19"/>
                <a:gd name="T33" fmla="*/ 0 h 13"/>
                <a:gd name="T34" fmla="*/ 12 w 19"/>
                <a:gd name="T35" fmla="*/ 0 h 13"/>
                <a:gd name="T36" fmla="*/ 14 w 19"/>
                <a:gd name="T37" fmla="*/ 7 h 13"/>
                <a:gd name="T38" fmla="*/ 13 w 19"/>
                <a:gd name="T39" fmla="*/ 7 h 13"/>
                <a:gd name="T40" fmla="*/ 13 w 19"/>
                <a:gd name="T41" fmla="*/ 9 h 13"/>
                <a:gd name="T42" fmla="*/ 10 w 19"/>
                <a:gd name="T43" fmla="*/ 10 h 13"/>
                <a:gd name="T44" fmla="*/ 13 w 19"/>
                <a:gd name="T45" fmla="*/ 8 h 13"/>
                <a:gd name="T46" fmla="*/ 12 w 19"/>
                <a:gd name="T47" fmla="*/ 6 h 13"/>
                <a:gd name="T48" fmla="*/ 14 w 19"/>
                <a:gd name="T49" fmla="*/ 6 h 13"/>
                <a:gd name="T50" fmla="*/ 12 w 19"/>
                <a:gd name="T51" fmla="*/ 0 h 13"/>
                <a:gd name="T52" fmla="*/ 9 w 19"/>
                <a:gd name="T53" fmla="*/ 10 h 13"/>
                <a:gd name="T54" fmla="*/ 6 w 19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6" y="1"/>
                    <a:pt x="6" y="0"/>
                  </a:cubicBezTo>
                  <a:cubicBezTo>
                    <a:pt x="2" y="2"/>
                    <a:pt x="0" y="5"/>
                    <a:pt x="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5"/>
                    <a:pt x="16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4" y="4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4"/>
                    <a:pt x="12" y="0"/>
                  </a:cubicBezTo>
                  <a:cubicBezTo>
                    <a:pt x="13" y="1"/>
                    <a:pt x="12" y="7"/>
                    <a:pt x="9" y="10"/>
                  </a:cubicBezTo>
                  <a:cubicBezTo>
                    <a:pt x="9" y="10"/>
                    <a:pt x="5" y="7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39"/>
            <p:cNvSpPr>
              <a:spLocks/>
            </p:cNvSpPr>
            <p:nvPr/>
          </p:nvSpPr>
          <p:spPr bwMode="auto">
            <a:xfrm>
              <a:off x="9336088" y="3948113"/>
              <a:ext cx="11113" cy="7938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40"/>
            <p:cNvSpPr>
              <a:spLocks/>
            </p:cNvSpPr>
            <p:nvPr/>
          </p:nvSpPr>
          <p:spPr bwMode="auto">
            <a:xfrm>
              <a:off x="9350376" y="3948113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41"/>
            <p:cNvSpPr>
              <a:spLocks noEditPoints="1"/>
            </p:cNvSpPr>
            <p:nvPr/>
          </p:nvSpPr>
          <p:spPr bwMode="auto">
            <a:xfrm>
              <a:off x="9328151" y="3892550"/>
              <a:ext cx="38100" cy="52388"/>
            </a:xfrm>
            <a:custGeom>
              <a:avLst/>
              <a:gdLst>
                <a:gd name="T0" fmla="*/ 5 w 10"/>
                <a:gd name="T1" fmla="*/ 13 h 14"/>
                <a:gd name="T2" fmla="*/ 5 w 10"/>
                <a:gd name="T3" fmla="*/ 13 h 14"/>
                <a:gd name="T4" fmla="*/ 2 w 10"/>
                <a:gd name="T5" fmla="*/ 10 h 14"/>
                <a:gd name="T6" fmla="*/ 8 w 10"/>
                <a:gd name="T7" fmla="*/ 10 h 14"/>
                <a:gd name="T8" fmla="*/ 5 w 10"/>
                <a:gd name="T9" fmla="*/ 13 h 14"/>
                <a:gd name="T10" fmla="*/ 6 w 10"/>
                <a:gd name="T11" fmla="*/ 8 h 14"/>
                <a:gd name="T12" fmla="*/ 6 w 10"/>
                <a:gd name="T13" fmla="*/ 8 h 14"/>
                <a:gd name="T14" fmla="*/ 5 w 10"/>
                <a:gd name="T15" fmla="*/ 7 h 14"/>
                <a:gd name="T16" fmla="*/ 6 w 10"/>
                <a:gd name="T17" fmla="*/ 6 h 14"/>
                <a:gd name="T18" fmla="*/ 6 w 10"/>
                <a:gd name="T19" fmla="*/ 6 h 14"/>
                <a:gd name="T20" fmla="*/ 7 w 10"/>
                <a:gd name="T21" fmla="*/ 7 h 14"/>
                <a:gd name="T22" fmla="*/ 6 w 10"/>
                <a:gd name="T23" fmla="*/ 8 h 14"/>
                <a:gd name="T24" fmla="*/ 4 w 10"/>
                <a:gd name="T25" fmla="*/ 8 h 14"/>
                <a:gd name="T26" fmla="*/ 4 w 10"/>
                <a:gd name="T27" fmla="*/ 8 h 14"/>
                <a:gd name="T28" fmla="*/ 3 w 10"/>
                <a:gd name="T29" fmla="*/ 7 h 14"/>
                <a:gd name="T30" fmla="*/ 4 w 10"/>
                <a:gd name="T31" fmla="*/ 6 h 14"/>
                <a:gd name="T32" fmla="*/ 4 w 10"/>
                <a:gd name="T33" fmla="*/ 6 h 14"/>
                <a:gd name="T34" fmla="*/ 5 w 10"/>
                <a:gd name="T35" fmla="*/ 7 h 14"/>
                <a:gd name="T36" fmla="*/ 4 w 10"/>
                <a:gd name="T37" fmla="*/ 8 h 14"/>
                <a:gd name="T38" fmla="*/ 5 w 10"/>
                <a:gd name="T39" fmla="*/ 0 h 14"/>
                <a:gd name="T40" fmla="*/ 0 w 10"/>
                <a:gd name="T41" fmla="*/ 7 h 14"/>
                <a:gd name="T42" fmla="*/ 5 w 10"/>
                <a:gd name="T43" fmla="*/ 14 h 14"/>
                <a:gd name="T44" fmla="*/ 5 w 10"/>
                <a:gd name="T45" fmla="*/ 14 h 14"/>
                <a:gd name="T46" fmla="*/ 10 w 10"/>
                <a:gd name="T47" fmla="*/ 8 h 14"/>
                <a:gd name="T48" fmla="*/ 5 w 10"/>
                <a:gd name="T49" fmla="*/ 0 h 14"/>
                <a:gd name="T50" fmla="*/ 5 w 10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1"/>
                    <a:pt x="2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6" y="13"/>
                    <a:pt x="5" y="13"/>
                  </a:cubicBezTo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7" y="8"/>
                    <a:pt x="7" y="8"/>
                    <a:pt x="6" y="8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2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1"/>
                    <a:pt x="10" y="8"/>
                  </a:cubicBezTo>
                  <a:cubicBezTo>
                    <a:pt x="10" y="4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42"/>
            <p:cNvSpPr>
              <a:spLocks/>
            </p:cNvSpPr>
            <p:nvPr/>
          </p:nvSpPr>
          <p:spPr bwMode="auto">
            <a:xfrm>
              <a:off x="9347201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5 h 6"/>
                <a:gd name="T8" fmla="*/ 0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43"/>
            <p:cNvSpPr>
              <a:spLocks/>
            </p:cNvSpPr>
            <p:nvPr/>
          </p:nvSpPr>
          <p:spPr bwMode="auto">
            <a:xfrm>
              <a:off x="9324976" y="4095750"/>
              <a:ext cx="47625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3 w 13"/>
                <a:gd name="T5" fmla="*/ 4 h 8"/>
                <a:gd name="T6" fmla="*/ 4 w 13"/>
                <a:gd name="T7" fmla="*/ 4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0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9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9 w 13"/>
                <a:gd name="T49" fmla="*/ 4 h 8"/>
                <a:gd name="T50" fmla="*/ 9 w 13"/>
                <a:gd name="T51" fmla="*/ 0 h 8"/>
                <a:gd name="T52" fmla="*/ 6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3"/>
                    <a:pt x="9" y="0"/>
                  </a:cubicBezTo>
                  <a:cubicBezTo>
                    <a:pt x="9" y="0"/>
                    <a:pt x="9" y="5"/>
                    <a:pt x="6" y="7"/>
                  </a:cubicBezTo>
                  <a:cubicBezTo>
                    <a:pt x="6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44"/>
            <p:cNvSpPr>
              <a:spLocks/>
            </p:cNvSpPr>
            <p:nvPr/>
          </p:nvSpPr>
          <p:spPr bwMode="auto">
            <a:xfrm>
              <a:off x="93392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45"/>
            <p:cNvSpPr>
              <a:spLocks/>
            </p:cNvSpPr>
            <p:nvPr/>
          </p:nvSpPr>
          <p:spPr bwMode="auto">
            <a:xfrm>
              <a:off x="9350376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46"/>
            <p:cNvSpPr>
              <a:spLocks noEditPoints="1"/>
            </p:cNvSpPr>
            <p:nvPr/>
          </p:nvSpPr>
          <p:spPr bwMode="auto">
            <a:xfrm>
              <a:off x="9336088" y="4054475"/>
              <a:ext cx="25400" cy="36513"/>
            </a:xfrm>
            <a:custGeom>
              <a:avLst/>
              <a:gdLst>
                <a:gd name="T0" fmla="*/ 3 w 7"/>
                <a:gd name="T1" fmla="*/ 9 h 10"/>
                <a:gd name="T2" fmla="*/ 3 w 7"/>
                <a:gd name="T3" fmla="*/ 9 h 10"/>
                <a:gd name="T4" fmla="*/ 1 w 7"/>
                <a:gd name="T5" fmla="*/ 7 h 10"/>
                <a:gd name="T6" fmla="*/ 5 w 7"/>
                <a:gd name="T7" fmla="*/ 7 h 10"/>
                <a:gd name="T8" fmla="*/ 3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6 h 10"/>
                <a:gd name="T22" fmla="*/ 2 w 7"/>
                <a:gd name="T23" fmla="*/ 5 h 10"/>
                <a:gd name="T24" fmla="*/ 3 w 7"/>
                <a:gd name="T25" fmla="*/ 4 h 10"/>
                <a:gd name="T26" fmla="*/ 3 w 7"/>
                <a:gd name="T27" fmla="*/ 5 h 10"/>
                <a:gd name="T28" fmla="*/ 3 w 7"/>
                <a:gd name="T29" fmla="*/ 6 h 10"/>
                <a:gd name="T30" fmla="*/ 3 w 7"/>
                <a:gd name="T31" fmla="*/ 0 h 10"/>
                <a:gd name="T32" fmla="*/ 0 w 7"/>
                <a:gd name="T33" fmla="*/ 5 h 10"/>
                <a:gd name="T34" fmla="*/ 3 w 7"/>
                <a:gd name="T35" fmla="*/ 10 h 10"/>
                <a:gd name="T36" fmla="*/ 3 w 7"/>
                <a:gd name="T37" fmla="*/ 10 h 10"/>
                <a:gd name="T38" fmla="*/ 7 w 7"/>
                <a:gd name="T39" fmla="*/ 5 h 10"/>
                <a:gd name="T40" fmla="*/ 3 w 7"/>
                <a:gd name="T41" fmla="*/ 0 h 10"/>
                <a:gd name="T42" fmla="*/ 3 w 7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0"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3" y="9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6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8"/>
                    <a:pt x="7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47"/>
            <p:cNvSpPr>
              <a:spLocks/>
            </p:cNvSpPr>
            <p:nvPr/>
          </p:nvSpPr>
          <p:spPr bwMode="auto">
            <a:xfrm>
              <a:off x="9271001" y="4090988"/>
              <a:ext cx="4763" cy="26988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1 h 7"/>
                <a:gd name="T4" fmla="*/ 0 w 1"/>
                <a:gd name="T5" fmla="*/ 1 h 7"/>
                <a:gd name="T6" fmla="*/ 0 w 1"/>
                <a:gd name="T7" fmla="*/ 6 h 7"/>
                <a:gd name="T8" fmla="*/ 1 w 1"/>
                <a:gd name="T9" fmla="*/ 7 h 7"/>
                <a:gd name="T10" fmla="*/ 1 w 1"/>
                <a:gd name="T11" fmla="*/ 6 h 7"/>
                <a:gd name="T12" fmla="*/ 1 w 1"/>
                <a:gd name="T13" fmla="*/ 1 h 7"/>
                <a:gd name="T14" fmla="*/ 1 w 1"/>
                <a:gd name="T15" fmla="*/ 1 h 7"/>
                <a:gd name="T16" fmla="*/ 1 w 1"/>
                <a:gd name="T17" fmla="*/ 0 h 7"/>
                <a:gd name="T18" fmla="*/ 1 w 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48"/>
            <p:cNvSpPr>
              <a:spLocks/>
            </p:cNvSpPr>
            <p:nvPr/>
          </p:nvSpPr>
          <p:spPr bwMode="auto">
            <a:xfrm>
              <a:off x="9248776" y="4095750"/>
              <a:ext cx="49213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4 w 13"/>
                <a:gd name="T5" fmla="*/ 4 h 8"/>
                <a:gd name="T6" fmla="*/ 4 w 13"/>
                <a:gd name="T7" fmla="*/ 3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1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10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10 w 13"/>
                <a:gd name="T49" fmla="*/ 4 h 8"/>
                <a:gd name="T50" fmla="*/ 9 w 13"/>
                <a:gd name="T51" fmla="*/ 0 h 8"/>
                <a:gd name="T52" fmla="*/ 7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2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2"/>
                    <a:pt x="9" y="0"/>
                  </a:cubicBezTo>
                  <a:cubicBezTo>
                    <a:pt x="9" y="0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49"/>
            <p:cNvSpPr>
              <a:spLocks/>
            </p:cNvSpPr>
            <p:nvPr/>
          </p:nvSpPr>
          <p:spPr bwMode="auto">
            <a:xfrm>
              <a:off x="9267826" y="4090988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50"/>
            <p:cNvSpPr>
              <a:spLocks/>
            </p:cNvSpPr>
            <p:nvPr/>
          </p:nvSpPr>
          <p:spPr bwMode="auto">
            <a:xfrm>
              <a:off x="92757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51"/>
            <p:cNvSpPr>
              <a:spLocks noEditPoints="1"/>
            </p:cNvSpPr>
            <p:nvPr/>
          </p:nvSpPr>
          <p:spPr bwMode="auto">
            <a:xfrm>
              <a:off x="9259888" y="4054475"/>
              <a:ext cx="26988" cy="36513"/>
            </a:xfrm>
            <a:custGeom>
              <a:avLst/>
              <a:gdLst>
                <a:gd name="T0" fmla="*/ 4 w 7"/>
                <a:gd name="T1" fmla="*/ 9 h 10"/>
                <a:gd name="T2" fmla="*/ 4 w 7"/>
                <a:gd name="T3" fmla="*/ 9 h 10"/>
                <a:gd name="T4" fmla="*/ 2 w 7"/>
                <a:gd name="T5" fmla="*/ 7 h 10"/>
                <a:gd name="T6" fmla="*/ 6 w 7"/>
                <a:gd name="T7" fmla="*/ 7 h 10"/>
                <a:gd name="T8" fmla="*/ 4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5 h 10"/>
                <a:gd name="T22" fmla="*/ 3 w 7"/>
                <a:gd name="T23" fmla="*/ 5 h 10"/>
                <a:gd name="T24" fmla="*/ 3 w 7"/>
                <a:gd name="T25" fmla="*/ 5 h 10"/>
                <a:gd name="T26" fmla="*/ 3 w 7"/>
                <a:gd name="T27" fmla="*/ 4 h 10"/>
                <a:gd name="T28" fmla="*/ 4 w 7"/>
                <a:gd name="T29" fmla="*/ 5 h 10"/>
                <a:gd name="T30" fmla="*/ 3 w 7"/>
                <a:gd name="T31" fmla="*/ 5 h 10"/>
                <a:gd name="T32" fmla="*/ 4 w 7"/>
                <a:gd name="T33" fmla="*/ 0 h 10"/>
                <a:gd name="T34" fmla="*/ 0 w 7"/>
                <a:gd name="T35" fmla="*/ 5 h 10"/>
                <a:gd name="T36" fmla="*/ 4 w 7"/>
                <a:gd name="T37" fmla="*/ 10 h 10"/>
                <a:gd name="T38" fmla="*/ 4 w 7"/>
                <a:gd name="T39" fmla="*/ 10 h 10"/>
                <a:gd name="T40" fmla="*/ 7 w 7"/>
                <a:gd name="T41" fmla="*/ 5 h 10"/>
                <a:gd name="T42" fmla="*/ 4 w 7"/>
                <a:gd name="T43" fmla="*/ 0 h 10"/>
                <a:gd name="T44" fmla="*/ 4 w 7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10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9"/>
                    <a:pt x="4" y="9"/>
                  </a:cubicBezTo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4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52"/>
            <p:cNvSpPr>
              <a:spLocks/>
            </p:cNvSpPr>
            <p:nvPr/>
          </p:nvSpPr>
          <p:spPr bwMode="auto">
            <a:xfrm>
              <a:off x="9418638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53"/>
            <p:cNvSpPr>
              <a:spLocks noEditPoints="1"/>
            </p:cNvSpPr>
            <p:nvPr/>
          </p:nvSpPr>
          <p:spPr bwMode="auto">
            <a:xfrm>
              <a:off x="9396413" y="4095750"/>
              <a:ext cx="47625" cy="33338"/>
            </a:xfrm>
            <a:custGeom>
              <a:avLst/>
              <a:gdLst>
                <a:gd name="T0" fmla="*/ 3 w 13"/>
                <a:gd name="T1" fmla="*/ 4 h 9"/>
                <a:gd name="T2" fmla="*/ 4 w 13"/>
                <a:gd name="T3" fmla="*/ 0 h 9"/>
                <a:gd name="T4" fmla="*/ 4 w 13"/>
                <a:gd name="T5" fmla="*/ 4 h 9"/>
                <a:gd name="T6" fmla="*/ 4 w 13"/>
                <a:gd name="T7" fmla="*/ 4 h 9"/>
                <a:gd name="T8" fmla="*/ 4 w 13"/>
                <a:gd name="T9" fmla="*/ 5 h 9"/>
                <a:gd name="T10" fmla="*/ 6 w 13"/>
                <a:gd name="T11" fmla="*/ 7 h 9"/>
                <a:gd name="T12" fmla="*/ 4 w 13"/>
                <a:gd name="T13" fmla="*/ 6 h 9"/>
                <a:gd name="T14" fmla="*/ 4 w 13"/>
                <a:gd name="T15" fmla="*/ 4 h 9"/>
                <a:gd name="T16" fmla="*/ 3 w 13"/>
                <a:gd name="T17" fmla="*/ 4 h 9"/>
                <a:gd name="T18" fmla="*/ 4 w 13"/>
                <a:gd name="T19" fmla="*/ 0 h 9"/>
                <a:gd name="T20" fmla="*/ 4 w 13"/>
                <a:gd name="T21" fmla="*/ 0 h 9"/>
                <a:gd name="T22" fmla="*/ 4 w 13"/>
                <a:gd name="T23" fmla="*/ 0 h 9"/>
                <a:gd name="T24" fmla="*/ 0 w 13"/>
                <a:gd name="T25" fmla="*/ 9 h 9"/>
                <a:gd name="T26" fmla="*/ 3 w 13"/>
                <a:gd name="T27" fmla="*/ 9 h 9"/>
                <a:gd name="T28" fmla="*/ 10 w 13"/>
                <a:gd name="T29" fmla="*/ 9 h 9"/>
                <a:gd name="T30" fmla="*/ 13 w 13"/>
                <a:gd name="T31" fmla="*/ 9 h 9"/>
                <a:gd name="T32" fmla="*/ 9 w 13"/>
                <a:gd name="T33" fmla="*/ 0 h 9"/>
                <a:gd name="T34" fmla="*/ 9 w 13"/>
                <a:gd name="T35" fmla="*/ 0 h 9"/>
                <a:gd name="T36" fmla="*/ 9 w 13"/>
                <a:gd name="T37" fmla="*/ 0 h 9"/>
                <a:gd name="T38" fmla="*/ 9 w 13"/>
                <a:gd name="T39" fmla="*/ 0 h 9"/>
                <a:gd name="T40" fmla="*/ 10 w 13"/>
                <a:gd name="T41" fmla="*/ 4 h 9"/>
                <a:gd name="T42" fmla="*/ 9 w 13"/>
                <a:gd name="T43" fmla="*/ 4 h 9"/>
                <a:gd name="T44" fmla="*/ 9 w 13"/>
                <a:gd name="T45" fmla="*/ 6 h 9"/>
                <a:gd name="T46" fmla="*/ 7 w 13"/>
                <a:gd name="T47" fmla="*/ 7 h 9"/>
                <a:gd name="T48" fmla="*/ 9 w 13"/>
                <a:gd name="T49" fmla="*/ 6 h 9"/>
                <a:gd name="T50" fmla="*/ 9 w 13"/>
                <a:gd name="T51" fmla="*/ 4 h 9"/>
                <a:gd name="T52" fmla="*/ 10 w 13"/>
                <a:gd name="T53" fmla="*/ 4 h 9"/>
                <a:gd name="T54" fmla="*/ 9 w 13"/>
                <a:gd name="T55" fmla="*/ 0 h 9"/>
                <a:gd name="T56" fmla="*/ 7 w 13"/>
                <a:gd name="T57" fmla="*/ 7 h 9"/>
                <a:gd name="T58" fmla="*/ 4 w 13"/>
                <a:gd name="T5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9">
                  <a:moveTo>
                    <a:pt x="3" y="4"/>
                  </a:moveTo>
                  <a:cubicBezTo>
                    <a:pt x="3" y="2"/>
                    <a:pt x="4" y="0"/>
                    <a:pt x="4" y="0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0"/>
                  </a:cubicBezTo>
                  <a:cubicBezTo>
                    <a:pt x="9" y="1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54"/>
            <p:cNvSpPr>
              <a:spLocks/>
            </p:cNvSpPr>
            <p:nvPr/>
          </p:nvSpPr>
          <p:spPr bwMode="auto">
            <a:xfrm>
              <a:off x="9413876" y="409575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55"/>
            <p:cNvSpPr>
              <a:spLocks/>
            </p:cNvSpPr>
            <p:nvPr/>
          </p:nvSpPr>
          <p:spPr bwMode="auto">
            <a:xfrm>
              <a:off x="9421813" y="4095750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56"/>
            <p:cNvSpPr>
              <a:spLocks noEditPoints="1"/>
            </p:cNvSpPr>
            <p:nvPr/>
          </p:nvSpPr>
          <p:spPr bwMode="auto">
            <a:xfrm>
              <a:off x="9407526" y="4057650"/>
              <a:ext cx="25400" cy="33338"/>
            </a:xfrm>
            <a:custGeom>
              <a:avLst/>
              <a:gdLst>
                <a:gd name="T0" fmla="*/ 4 w 7"/>
                <a:gd name="T1" fmla="*/ 8 h 9"/>
                <a:gd name="T2" fmla="*/ 4 w 7"/>
                <a:gd name="T3" fmla="*/ 8 h 9"/>
                <a:gd name="T4" fmla="*/ 2 w 7"/>
                <a:gd name="T5" fmla="*/ 6 h 9"/>
                <a:gd name="T6" fmla="*/ 5 w 7"/>
                <a:gd name="T7" fmla="*/ 6 h 9"/>
                <a:gd name="T8" fmla="*/ 4 w 7"/>
                <a:gd name="T9" fmla="*/ 8 h 9"/>
                <a:gd name="T10" fmla="*/ 4 w 7"/>
                <a:gd name="T11" fmla="*/ 5 h 9"/>
                <a:gd name="T12" fmla="*/ 4 w 7"/>
                <a:gd name="T13" fmla="*/ 4 h 9"/>
                <a:gd name="T14" fmla="*/ 4 w 7"/>
                <a:gd name="T15" fmla="*/ 4 h 9"/>
                <a:gd name="T16" fmla="*/ 5 w 7"/>
                <a:gd name="T17" fmla="*/ 4 h 9"/>
                <a:gd name="T18" fmla="*/ 4 w 7"/>
                <a:gd name="T19" fmla="*/ 5 h 9"/>
                <a:gd name="T20" fmla="*/ 3 w 7"/>
                <a:gd name="T21" fmla="*/ 5 h 9"/>
                <a:gd name="T22" fmla="*/ 2 w 7"/>
                <a:gd name="T23" fmla="*/ 4 h 9"/>
                <a:gd name="T24" fmla="*/ 3 w 7"/>
                <a:gd name="T25" fmla="*/ 4 h 9"/>
                <a:gd name="T26" fmla="*/ 3 w 7"/>
                <a:gd name="T27" fmla="*/ 4 h 9"/>
                <a:gd name="T28" fmla="*/ 3 w 7"/>
                <a:gd name="T29" fmla="*/ 5 h 9"/>
                <a:gd name="T30" fmla="*/ 4 w 7"/>
                <a:gd name="T31" fmla="*/ 0 h 9"/>
                <a:gd name="T32" fmla="*/ 0 w 7"/>
                <a:gd name="T33" fmla="*/ 4 h 9"/>
                <a:gd name="T34" fmla="*/ 4 w 7"/>
                <a:gd name="T35" fmla="*/ 9 h 9"/>
                <a:gd name="T36" fmla="*/ 4 w 7"/>
                <a:gd name="T37" fmla="*/ 9 h 9"/>
                <a:gd name="T38" fmla="*/ 7 w 7"/>
                <a:gd name="T39" fmla="*/ 5 h 9"/>
                <a:gd name="T40" fmla="*/ 4 w 7"/>
                <a:gd name="T41" fmla="*/ 0 h 9"/>
                <a:gd name="T42" fmla="*/ 4 w 7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4" y="8"/>
                  </a:cubicBezTo>
                  <a:moveTo>
                    <a:pt x="4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3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7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57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58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59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60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61"/>
            <p:cNvSpPr>
              <a:spLocks/>
            </p:cNvSpPr>
            <p:nvPr/>
          </p:nvSpPr>
          <p:spPr bwMode="auto">
            <a:xfrm>
              <a:off x="7577138" y="5335588"/>
              <a:ext cx="19050" cy="79375"/>
            </a:xfrm>
            <a:custGeom>
              <a:avLst/>
              <a:gdLst>
                <a:gd name="T0" fmla="*/ 4 w 5"/>
                <a:gd name="T1" fmla="*/ 0 h 21"/>
                <a:gd name="T2" fmla="*/ 2 w 5"/>
                <a:gd name="T3" fmla="*/ 0 h 21"/>
                <a:gd name="T4" fmla="*/ 1 w 5"/>
                <a:gd name="T5" fmla="*/ 3 h 21"/>
                <a:gd name="T6" fmla="*/ 1 w 5"/>
                <a:gd name="T7" fmla="*/ 3 h 21"/>
                <a:gd name="T8" fmla="*/ 0 w 5"/>
                <a:gd name="T9" fmla="*/ 19 h 21"/>
                <a:gd name="T10" fmla="*/ 3 w 5"/>
                <a:gd name="T11" fmla="*/ 21 h 21"/>
                <a:gd name="T12" fmla="*/ 5 w 5"/>
                <a:gd name="T13" fmla="*/ 18 h 21"/>
                <a:gd name="T14" fmla="*/ 4 w 5"/>
                <a:gd name="T15" fmla="*/ 3 h 21"/>
                <a:gd name="T16" fmla="*/ 4 w 5"/>
                <a:gd name="T17" fmla="*/ 2 h 21"/>
                <a:gd name="T18" fmla="*/ 4 w 5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62"/>
            <p:cNvSpPr>
              <a:spLocks/>
            </p:cNvSpPr>
            <p:nvPr/>
          </p:nvSpPr>
          <p:spPr bwMode="auto">
            <a:xfrm>
              <a:off x="7486651" y="5332413"/>
              <a:ext cx="198438" cy="123825"/>
            </a:xfrm>
            <a:custGeom>
              <a:avLst/>
              <a:gdLst>
                <a:gd name="T0" fmla="*/ 36 w 53"/>
                <a:gd name="T1" fmla="*/ 0 h 33"/>
                <a:gd name="T2" fmla="*/ 36 w 53"/>
                <a:gd name="T3" fmla="*/ 0 h 33"/>
                <a:gd name="T4" fmla="*/ 36 w 53"/>
                <a:gd name="T5" fmla="*/ 0 h 33"/>
                <a:gd name="T6" fmla="*/ 36 w 53"/>
                <a:gd name="T7" fmla="*/ 0 h 33"/>
                <a:gd name="T8" fmla="*/ 39 w 53"/>
                <a:gd name="T9" fmla="*/ 14 h 33"/>
                <a:gd name="T10" fmla="*/ 36 w 53"/>
                <a:gd name="T11" fmla="*/ 14 h 33"/>
                <a:gd name="T12" fmla="*/ 37 w 53"/>
                <a:gd name="T13" fmla="*/ 19 h 33"/>
                <a:gd name="T14" fmla="*/ 28 w 53"/>
                <a:gd name="T15" fmla="*/ 23 h 33"/>
                <a:gd name="T16" fmla="*/ 36 w 53"/>
                <a:gd name="T17" fmla="*/ 18 h 33"/>
                <a:gd name="T18" fmla="*/ 35 w 53"/>
                <a:gd name="T19" fmla="*/ 13 h 33"/>
                <a:gd name="T20" fmla="*/ 39 w 53"/>
                <a:gd name="T21" fmla="*/ 12 h 33"/>
                <a:gd name="T22" fmla="*/ 36 w 53"/>
                <a:gd name="T23" fmla="*/ 0 h 33"/>
                <a:gd name="T24" fmla="*/ 27 w 53"/>
                <a:gd name="T25" fmla="*/ 24 h 33"/>
                <a:gd name="T26" fmla="*/ 17 w 53"/>
                <a:gd name="T27" fmla="*/ 2 h 33"/>
                <a:gd name="T28" fmla="*/ 17 w 53"/>
                <a:gd name="T29" fmla="*/ 3 h 33"/>
                <a:gd name="T30" fmla="*/ 14 w 53"/>
                <a:gd name="T31" fmla="*/ 16 h 33"/>
                <a:gd name="T32" fmla="*/ 17 w 53"/>
                <a:gd name="T33" fmla="*/ 15 h 33"/>
                <a:gd name="T34" fmla="*/ 17 w 53"/>
                <a:gd name="T35" fmla="*/ 20 h 33"/>
                <a:gd name="T36" fmla="*/ 25 w 53"/>
                <a:gd name="T37" fmla="*/ 24 h 33"/>
                <a:gd name="T38" fmla="*/ 16 w 53"/>
                <a:gd name="T39" fmla="*/ 22 h 33"/>
                <a:gd name="T40" fmla="*/ 16 w 53"/>
                <a:gd name="T41" fmla="*/ 17 h 33"/>
                <a:gd name="T42" fmla="*/ 13 w 53"/>
                <a:gd name="T43" fmla="*/ 17 h 33"/>
                <a:gd name="T44" fmla="*/ 17 w 53"/>
                <a:gd name="T45" fmla="*/ 3 h 33"/>
                <a:gd name="T46" fmla="*/ 0 w 53"/>
                <a:gd name="T47" fmla="*/ 33 h 33"/>
                <a:gd name="T48" fmla="*/ 11 w 53"/>
                <a:gd name="T49" fmla="*/ 31 h 33"/>
                <a:gd name="T50" fmla="*/ 42 w 53"/>
                <a:gd name="T51" fmla="*/ 27 h 33"/>
                <a:gd name="T52" fmla="*/ 53 w 53"/>
                <a:gd name="T53" fmla="*/ 26 h 33"/>
                <a:gd name="T54" fmla="*/ 36 w 53"/>
                <a:gd name="T5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33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0" y="7"/>
                    <a:pt x="39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8"/>
                    <a:pt x="36" y="0"/>
                  </a:cubicBezTo>
                  <a:cubicBezTo>
                    <a:pt x="36" y="2"/>
                    <a:pt x="35" y="16"/>
                    <a:pt x="27" y="24"/>
                  </a:cubicBezTo>
                  <a:cubicBezTo>
                    <a:pt x="27" y="24"/>
                    <a:pt x="16" y="17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12"/>
                    <a:pt x="14" y="16"/>
                    <a:pt x="1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1"/>
                    <a:pt x="17" y="3"/>
                    <a:pt x="17" y="3"/>
                  </a:cubicBezTo>
                  <a:cubicBezTo>
                    <a:pt x="7" y="7"/>
                    <a:pt x="0" y="15"/>
                    <a:pt x="0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9"/>
                    <a:pt x="45" y="2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63"/>
            <p:cNvSpPr>
              <a:spLocks/>
            </p:cNvSpPr>
            <p:nvPr/>
          </p:nvSpPr>
          <p:spPr bwMode="auto">
            <a:xfrm>
              <a:off x="7554913" y="5335588"/>
              <a:ext cx="25400" cy="19050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6 w 7"/>
                <a:gd name="T5" fmla="*/ 5 h 5"/>
                <a:gd name="T6" fmla="*/ 7 w 7"/>
                <a:gd name="T7" fmla="*/ 0 h 5"/>
                <a:gd name="T8" fmla="*/ 6 w 7"/>
                <a:gd name="T9" fmla="*/ 0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64"/>
            <p:cNvSpPr>
              <a:spLocks/>
            </p:cNvSpPr>
            <p:nvPr/>
          </p:nvSpPr>
          <p:spPr bwMode="auto">
            <a:xfrm>
              <a:off x="7591426" y="5329238"/>
              <a:ext cx="26988" cy="22225"/>
            </a:xfrm>
            <a:custGeom>
              <a:avLst/>
              <a:gdLst>
                <a:gd name="T0" fmla="*/ 4 w 7"/>
                <a:gd name="T1" fmla="*/ 0 h 6"/>
                <a:gd name="T2" fmla="*/ 4 w 7"/>
                <a:gd name="T3" fmla="*/ 0 h 6"/>
                <a:gd name="T4" fmla="*/ 0 w 7"/>
                <a:gd name="T5" fmla="*/ 2 h 6"/>
                <a:gd name="T6" fmla="*/ 1 w 7"/>
                <a:gd name="T7" fmla="*/ 6 h 6"/>
                <a:gd name="T8" fmla="*/ 7 w 7"/>
                <a:gd name="T9" fmla="*/ 1 h 6"/>
                <a:gd name="T10" fmla="*/ 4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2" y="3"/>
                    <a:pt x="1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65"/>
            <p:cNvSpPr>
              <a:spLocks noEditPoints="1"/>
            </p:cNvSpPr>
            <p:nvPr/>
          </p:nvSpPr>
          <p:spPr bwMode="auto">
            <a:xfrm>
              <a:off x="7531101" y="5211763"/>
              <a:ext cx="109538" cy="117475"/>
            </a:xfrm>
            <a:custGeom>
              <a:avLst/>
              <a:gdLst>
                <a:gd name="T0" fmla="*/ 14 w 29"/>
                <a:gd name="T1" fmla="*/ 27 h 31"/>
                <a:gd name="T2" fmla="*/ 7 w 29"/>
                <a:gd name="T3" fmla="*/ 21 h 31"/>
                <a:gd name="T4" fmla="*/ 22 w 29"/>
                <a:gd name="T5" fmla="*/ 20 h 31"/>
                <a:gd name="T6" fmla="*/ 15 w 29"/>
                <a:gd name="T7" fmla="*/ 27 h 31"/>
                <a:gd name="T8" fmla="*/ 14 w 29"/>
                <a:gd name="T9" fmla="*/ 27 h 31"/>
                <a:gd name="T10" fmla="*/ 12 w 29"/>
                <a:gd name="T11" fmla="*/ 17 h 31"/>
                <a:gd name="T12" fmla="*/ 10 w 29"/>
                <a:gd name="T13" fmla="*/ 15 h 31"/>
                <a:gd name="T14" fmla="*/ 12 w 29"/>
                <a:gd name="T15" fmla="*/ 13 h 31"/>
                <a:gd name="T16" fmla="*/ 12 w 29"/>
                <a:gd name="T17" fmla="*/ 13 h 31"/>
                <a:gd name="T18" fmla="*/ 14 w 29"/>
                <a:gd name="T19" fmla="*/ 15 h 31"/>
                <a:gd name="T20" fmla="*/ 12 w 29"/>
                <a:gd name="T21" fmla="*/ 17 h 31"/>
                <a:gd name="T22" fmla="*/ 12 w 29"/>
                <a:gd name="T23" fmla="*/ 17 h 31"/>
                <a:gd name="T24" fmla="*/ 17 w 29"/>
                <a:gd name="T25" fmla="*/ 17 h 31"/>
                <a:gd name="T26" fmla="*/ 15 w 29"/>
                <a:gd name="T27" fmla="*/ 15 h 31"/>
                <a:gd name="T28" fmla="*/ 17 w 29"/>
                <a:gd name="T29" fmla="*/ 13 h 31"/>
                <a:gd name="T30" fmla="*/ 17 w 29"/>
                <a:gd name="T31" fmla="*/ 13 h 31"/>
                <a:gd name="T32" fmla="*/ 19 w 29"/>
                <a:gd name="T33" fmla="*/ 14 h 31"/>
                <a:gd name="T34" fmla="*/ 17 w 29"/>
                <a:gd name="T35" fmla="*/ 17 h 31"/>
                <a:gd name="T36" fmla="*/ 17 w 29"/>
                <a:gd name="T37" fmla="*/ 17 h 31"/>
                <a:gd name="T38" fmla="*/ 16 w 29"/>
                <a:gd name="T39" fmla="*/ 0 h 31"/>
                <a:gd name="T40" fmla="*/ 15 w 29"/>
                <a:gd name="T41" fmla="*/ 0 h 31"/>
                <a:gd name="T42" fmla="*/ 0 w 29"/>
                <a:gd name="T43" fmla="*/ 17 h 31"/>
                <a:gd name="T44" fmla="*/ 13 w 29"/>
                <a:gd name="T45" fmla="*/ 31 h 31"/>
                <a:gd name="T46" fmla="*/ 15 w 29"/>
                <a:gd name="T47" fmla="*/ 31 h 31"/>
                <a:gd name="T48" fmla="*/ 29 w 29"/>
                <a:gd name="T49" fmla="*/ 14 h 31"/>
                <a:gd name="T50" fmla="*/ 16 w 29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1">
                  <a:moveTo>
                    <a:pt x="14" y="27"/>
                  </a:moveTo>
                  <a:cubicBezTo>
                    <a:pt x="10" y="27"/>
                    <a:pt x="8" y="25"/>
                    <a:pt x="7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3"/>
                    <a:pt x="18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moveTo>
                    <a:pt x="12" y="17"/>
                  </a:moveTo>
                  <a:cubicBezTo>
                    <a:pt x="11" y="17"/>
                    <a:pt x="10" y="17"/>
                    <a:pt x="10" y="15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7" y="17"/>
                  </a:moveTo>
                  <a:cubicBezTo>
                    <a:pt x="16" y="17"/>
                    <a:pt x="15" y="16"/>
                    <a:pt x="15" y="15"/>
                  </a:cubicBezTo>
                  <a:cubicBezTo>
                    <a:pt x="15" y="14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7" y="1"/>
                    <a:pt x="0" y="8"/>
                    <a:pt x="0" y="17"/>
                  </a:cubicBezTo>
                  <a:cubicBezTo>
                    <a:pt x="0" y="25"/>
                    <a:pt x="6" y="31"/>
                    <a:pt x="13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22" y="30"/>
                    <a:pt x="29" y="22"/>
                    <a:pt x="29" y="14"/>
                  </a:cubicBezTo>
                  <a:cubicBezTo>
                    <a:pt x="29" y="6"/>
                    <a:pt x="2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66"/>
            <p:cNvSpPr>
              <a:spLocks noEditPoints="1"/>
            </p:cNvSpPr>
            <p:nvPr/>
          </p:nvSpPr>
          <p:spPr bwMode="auto">
            <a:xfrm>
              <a:off x="7596188" y="5095875"/>
              <a:ext cx="47625" cy="47625"/>
            </a:xfrm>
            <a:custGeom>
              <a:avLst/>
              <a:gdLst>
                <a:gd name="T0" fmla="*/ 6 w 13"/>
                <a:gd name="T1" fmla="*/ 11 h 13"/>
                <a:gd name="T2" fmla="*/ 4 w 13"/>
                <a:gd name="T3" fmla="*/ 10 h 13"/>
                <a:gd name="T4" fmla="*/ 3 w 13"/>
                <a:gd name="T5" fmla="*/ 5 h 13"/>
                <a:gd name="T6" fmla="*/ 7 w 13"/>
                <a:gd name="T7" fmla="*/ 2 h 13"/>
                <a:gd name="T8" fmla="*/ 8 w 13"/>
                <a:gd name="T9" fmla="*/ 2 h 13"/>
                <a:gd name="T10" fmla="*/ 10 w 13"/>
                <a:gd name="T11" fmla="*/ 8 h 13"/>
                <a:gd name="T12" fmla="*/ 6 w 13"/>
                <a:gd name="T13" fmla="*/ 11 h 13"/>
                <a:gd name="T14" fmla="*/ 7 w 13"/>
                <a:gd name="T15" fmla="*/ 0 h 13"/>
                <a:gd name="T16" fmla="*/ 1 w 13"/>
                <a:gd name="T17" fmla="*/ 4 h 13"/>
                <a:gd name="T18" fmla="*/ 4 w 13"/>
                <a:gd name="T19" fmla="*/ 12 h 13"/>
                <a:gd name="T20" fmla="*/ 6 w 13"/>
                <a:gd name="T21" fmla="*/ 13 h 13"/>
                <a:gd name="T22" fmla="*/ 11 w 13"/>
                <a:gd name="T23" fmla="*/ 9 h 13"/>
                <a:gd name="T24" fmla="*/ 9 w 13"/>
                <a:gd name="T25" fmla="*/ 0 h 13"/>
                <a:gd name="T26" fmla="*/ 7 w 13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2" y="10"/>
                    <a:pt x="2" y="7"/>
                    <a:pt x="3" y="5"/>
                  </a:cubicBezTo>
                  <a:cubicBezTo>
                    <a:pt x="3" y="3"/>
                    <a:pt x="5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10" y="3"/>
                    <a:pt x="11" y="6"/>
                    <a:pt x="10" y="8"/>
                  </a:cubicBezTo>
                  <a:cubicBezTo>
                    <a:pt x="9" y="10"/>
                    <a:pt x="8" y="11"/>
                    <a:pt x="6" y="1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1" y="4"/>
                  </a:cubicBezTo>
                  <a:cubicBezTo>
                    <a:pt x="0" y="7"/>
                    <a:pt x="1" y="11"/>
                    <a:pt x="4" y="12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0" y="11"/>
                    <a:pt x="11" y="9"/>
                  </a:cubicBezTo>
                  <a:cubicBezTo>
                    <a:pt x="13" y="5"/>
                    <a:pt x="12" y="1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67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68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69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70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71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72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73"/>
            <p:cNvSpPr>
              <a:spLocks noEditPoints="1"/>
            </p:cNvSpPr>
            <p:nvPr/>
          </p:nvSpPr>
          <p:spPr bwMode="auto">
            <a:xfrm>
              <a:off x="7654926" y="5208588"/>
              <a:ext cx="26988" cy="25400"/>
            </a:xfrm>
            <a:custGeom>
              <a:avLst/>
              <a:gdLst>
                <a:gd name="T0" fmla="*/ 3 w 7"/>
                <a:gd name="T1" fmla="*/ 6 h 7"/>
                <a:gd name="T2" fmla="*/ 3 w 7"/>
                <a:gd name="T3" fmla="*/ 6 h 7"/>
                <a:gd name="T4" fmla="*/ 2 w 7"/>
                <a:gd name="T5" fmla="*/ 2 h 7"/>
                <a:gd name="T6" fmla="*/ 4 w 7"/>
                <a:gd name="T7" fmla="*/ 1 h 7"/>
                <a:gd name="T8" fmla="*/ 5 w 7"/>
                <a:gd name="T9" fmla="*/ 1 h 7"/>
                <a:gd name="T10" fmla="*/ 6 w 7"/>
                <a:gd name="T11" fmla="*/ 4 h 7"/>
                <a:gd name="T12" fmla="*/ 3 w 7"/>
                <a:gd name="T13" fmla="*/ 6 h 7"/>
                <a:gd name="T14" fmla="*/ 4 w 7"/>
                <a:gd name="T15" fmla="*/ 0 h 7"/>
                <a:gd name="T16" fmla="*/ 1 w 7"/>
                <a:gd name="T17" fmla="*/ 2 h 7"/>
                <a:gd name="T18" fmla="*/ 2 w 7"/>
                <a:gd name="T19" fmla="*/ 7 h 7"/>
                <a:gd name="T20" fmla="*/ 3 w 7"/>
                <a:gd name="T21" fmla="*/ 7 h 7"/>
                <a:gd name="T22" fmla="*/ 7 w 7"/>
                <a:gd name="T23" fmla="*/ 5 h 7"/>
                <a:gd name="T24" fmla="*/ 5 w 7"/>
                <a:gd name="T25" fmla="*/ 0 h 7"/>
                <a:gd name="T26" fmla="*/ 4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3" y="6"/>
                  </a:cubicBezTo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3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74"/>
            <p:cNvSpPr>
              <a:spLocks noEditPoints="1"/>
            </p:cNvSpPr>
            <p:nvPr/>
          </p:nvSpPr>
          <p:spPr bwMode="auto">
            <a:xfrm>
              <a:off x="7712076" y="5057775"/>
              <a:ext cx="38100" cy="38100"/>
            </a:xfrm>
            <a:custGeom>
              <a:avLst/>
              <a:gdLst>
                <a:gd name="T0" fmla="*/ 5 w 10"/>
                <a:gd name="T1" fmla="*/ 9 h 10"/>
                <a:gd name="T2" fmla="*/ 4 w 10"/>
                <a:gd name="T3" fmla="*/ 8 h 10"/>
                <a:gd name="T4" fmla="*/ 2 w 10"/>
                <a:gd name="T5" fmla="*/ 4 h 10"/>
                <a:gd name="T6" fmla="*/ 5 w 10"/>
                <a:gd name="T7" fmla="*/ 2 h 10"/>
                <a:gd name="T8" fmla="*/ 6 w 10"/>
                <a:gd name="T9" fmla="*/ 2 h 10"/>
                <a:gd name="T10" fmla="*/ 8 w 10"/>
                <a:gd name="T11" fmla="*/ 6 h 10"/>
                <a:gd name="T12" fmla="*/ 5 w 10"/>
                <a:gd name="T13" fmla="*/ 9 h 10"/>
                <a:gd name="T14" fmla="*/ 5 w 10"/>
                <a:gd name="T15" fmla="*/ 0 h 10"/>
                <a:gd name="T16" fmla="*/ 1 w 10"/>
                <a:gd name="T17" fmla="*/ 4 h 10"/>
                <a:gd name="T18" fmla="*/ 3 w 10"/>
                <a:gd name="T19" fmla="*/ 10 h 10"/>
                <a:gd name="T20" fmla="*/ 4 w 10"/>
                <a:gd name="T21" fmla="*/ 10 h 10"/>
                <a:gd name="T22" fmla="*/ 9 w 10"/>
                <a:gd name="T23" fmla="*/ 7 h 10"/>
                <a:gd name="T24" fmla="*/ 7 w 10"/>
                <a:gd name="T25" fmla="*/ 1 h 10"/>
                <a:gd name="T26" fmla="*/ 5 w 10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5" y="9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2" y="8"/>
                    <a:pt x="1" y="6"/>
                    <a:pt x="2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8"/>
                    <a:pt x="6" y="9"/>
                    <a:pt x="5" y="9"/>
                  </a:cubicBezTo>
                  <a:moveTo>
                    <a:pt x="5" y="0"/>
                  </a:moveTo>
                  <a:cubicBezTo>
                    <a:pt x="3" y="0"/>
                    <a:pt x="2" y="2"/>
                    <a:pt x="1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6" y="10"/>
                    <a:pt x="8" y="9"/>
                    <a:pt x="9" y="7"/>
                  </a:cubicBezTo>
                  <a:cubicBezTo>
                    <a:pt x="10" y="5"/>
                    <a:pt x="9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75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76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77"/>
            <p:cNvSpPr>
              <a:spLocks noEditPoints="1"/>
            </p:cNvSpPr>
            <p:nvPr/>
          </p:nvSpPr>
          <p:spPr bwMode="auto">
            <a:xfrm>
              <a:off x="7742238" y="5114925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1 w 5"/>
                <a:gd name="T3" fmla="*/ 4 h 6"/>
                <a:gd name="T4" fmla="*/ 2 w 5"/>
                <a:gd name="T5" fmla="*/ 1 h 6"/>
                <a:gd name="T6" fmla="*/ 3 w 5"/>
                <a:gd name="T7" fmla="*/ 1 h 6"/>
                <a:gd name="T8" fmla="*/ 4 w 5"/>
                <a:gd name="T9" fmla="*/ 2 h 6"/>
                <a:gd name="T10" fmla="*/ 3 w 5"/>
                <a:gd name="T11" fmla="*/ 5 h 6"/>
                <a:gd name="T12" fmla="*/ 3 w 5"/>
                <a:gd name="T13" fmla="*/ 5 h 6"/>
                <a:gd name="T14" fmla="*/ 3 w 5"/>
                <a:gd name="T15" fmla="*/ 0 h 6"/>
                <a:gd name="T16" fmla="*/ 2 w 5"/>
                <a:gd name="T17" fmla="*/ 1 h 6"/>
                <a:gd name="T18" fmla="*/ 1 w 5"/>
                <a:gd name="T19" fmla="*/ 4 h 6"/>
                <a:gd name="T20" fmla="*/ 3 w 5"/>
                <a:gd name="T21" fmla="*/ 6 h 6"/>
                <a:gd name="T22" fmla="*/ 4 w 5"/>
                <a:gd name="T23" fmla="*/ 5 h 6"/>
                <a:gd name="T24" fmla="*/ 5 w 5"/>
                <a:gd name="T25" fmla="*/ 2 h 6"/>
                <a:gd name="T26" fmla="*/ 3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2" y="5"/>
                    <a:pt x="2" y="4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5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78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79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80"/>
            <p:cNvSpPr>
              <a:spLocks noEditPoints="1"/>
            </p:cNvSpPr>
            <p:nvPr/>
          </p:nvSpPr>
          <p:spPr bwMode="auto">
            <a:xfrm>
              <a:off x="7626351" y="5173663"/>
              <a:ext cx="22225" cy="23813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4 h 6"/>
                <a:gd name="T4" fmla="*/ 2 w 6"/>
                <a:gd name="T5" fmla="*/ 1 h 6"/>
                <a:gd name="T6" fmla="*/ 3 w 6"/>
                <a:gd name="T7" fmla="*/ 1 h 6"/>
                <a:gd name="T8" fmla="*/ 5 w 6"/>
                <a:gd name="T9" fmla="*/ 2 h 6"/>
                <a:gd name="T10" fmla="*/ 4 w 6"/>
                <a:gd name="T11" fmla="*/ 5 h 6"/>
                <a:gd name="T12" fmla="*/ 3 w 6"/>
                <a:gd name="T13" fmla="*/ 5 h 6"/>
                <a:gd name="T14" fmla="*/ 3 w 6"/>
                <a:gd name="T15" fmla="*/ 0 h 6"/>
                <a:gd name="T16" fmla="*/ 2 w 6"/>
                <a:gd name="T17" fmla="*/ 0 h 6"/>
                <a:gd name="T18" fmla="*/ 0 w 6"/>
                <a:gd name="T19" fmla="*/ 4 h 6"/>
                <a:gd name="T20" fmla="*/ 3 w 6"/>
                <a:gd name="T21" fmla="*/ 6 h 6"/>
                <a:gd name="T22" fmla="*/ 4 w 6"/>
                <a:gd name="T23" fmla="*/ 6 h 6"/>
                <a:gd name="T24" fmla="*/ 6 w 6"/>
                <a:gd name="T25" fmla="*/ 2 h 6"/>
                <a:gd name="T26" fmla="*/ 3 w 6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1" y="3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81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82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83"/>
            <p:cNvSpPr>
              <a:spLocks noEditPoints="1"/>
            </p:cNvSpPr>
            <p:nvPr/>
          </p:nvSpPr>
          <p:spPr bwMode="auto">
            <a:xfrm>
              <a:off x="7673976" y="5102225"/>
              <a:ext cx="11113" cy="12700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2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84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85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86"/>
            <p:cNvSpPr>
              <a:spLocks noEditPoints="1"/>
            </p:cNvSpPr>
            <p:nvPr/>
          </p:nvSpPr>
          <p:spPr bwMode="auto">
            <a:xfrm>
              <a:off x="7708901" y="5200650"/>
              <a:ext cx="11113" cy="11113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3 w 3"/>
                <a:gd name="T9" fmla="*/ 1 h 3"/>
                <a:gd name="T10" fmla="*/ 2 w 3"/>
                <a:gd name="T11" fmla="*/ 3 h 3"/>
                <a:gd name="T12" fmla="*/ 1 w 3"/>
                <a:gd name="T13" fmla="*/ 3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87"/>
            <p:cNvSpPr>
              <a:spLocks noEditPoints="1"/>
            </p:cNvSpPr>
            <p:nvPr/>
          </p:nvSpPr>
          <p:spPr bwMode="auto">
            <a:xfrm>
              <a:off x="7667626" y="5121275"/>
              <a:ext cx="63500" cy="65088"/>
            </a:xfrm>
            <a:custGeom>
              <a:avLst/>
              <a:gdLst>
                <a:gd name="T0" fmla="*/ 8 w 17"/>
                <a:gd name="T1" fmla="*/ 15 h 17"/>
                <a:gd name="T2" fmla="*/ 6 w 17"/>
                <a:gd name="T3" fmla="*/ 14 h 17"/>
                <a:gd name="T4" fmla="*/ 4 w 17"/>
                <a:gd name="T5" fmla="*/ 6 h 17"/>
                <a:gd name="T6" fmla="*/ 9 w 17"/>
                <a:gd name="T7" fmla="*/ 3 h 17"/>
                <a:gd name="T8" fmla="*/ 11 w 17"/>
                <a:gd name="T9" fmla="*/ 3 h 17"/>
                <a:gd name="T10" fmla="*/ 13 w 17"/>
                <a:gd name="T11" fmla="*/ 11 h 17"/>
                <a:gd name="T12" fmla="*/ 8 w 17"/>
                <a:gd name="T13" fmla="*/ 15 h 17"/>
                <a:gd name="T14" fmla="*/ 9 w 17"/>
                <a:gd name="T15" fmla="*/ 0 h 17"/>
                <a:gd name="T16" fmla="*/ 2 w 17"/>
                <a:gd name="T17" fmla="*/ 6 h 17"/>
                <a:gd name="T18" fmla="*/ 5 w 17"/>
                <a:gd name="T19" fmla="*/ 17 h 17"/>
                <a:gd name="T20" fmla="*/ 8 w 17"/>
                <a:gd name="T21" fmla="*/ 17 h 17"/>
                <a:gd name="T22" fmla="*/ 15 w 17"/>
                <a:gd name="T23" fmla="*/ 12 h 17"/>
                <a:gd name="T24" fmla="*/ 12 w 17"/>
                <a:gd name="T25" fmla="*/ 1 h 17"/>
                <a:gd name="T26" fmla="*/ 9 w 17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7">
                  <a:moveTo>
                    <a:pt x="8" y="15"/>
                  </a:moveTo>
                  <a:cubicBezTo>
                    <a:pt x="7" y="15"/>
                    <a:pt x="7" y="15"/>
                    <a:pt x="6" y="14"/>
                  </a:cubicBezTo>
                  <a:cubicBezTo>
                    <a:pt x="3" y="13"/>
                    <a:pt x="2" y="10"/>
                    <a:pt x="4" y="6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2" y="13"/>
                    <a:pt x="10" y="15"/>
                    <a:pt x="8" y="15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6"/>
                  </a:cubicBezTo>
                  <a:cubicBezTo>
                    <a:pt x="0" y="10"/>
                    <a:pt x="1" y="15"/>
                    <a:pt x="5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11" y="17"/>
                    <a:pt x="14" y="15"/>
                    <a:pt x="15" y="12"/>
                  </a:cubicBezTo>
                  <a:cubicBezTo>
                    <a:pt x="17" y="7"/>
                    <a:pt x="16" y="2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88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89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90"/>
            <p:cNvSpPr>
              <a:spLocks noEditPoints="1"/>
            </p:cNvSpPr>
            <p:nvPr/>
          </p:nvSpPr>
          <p:spPr bwMode="auto">
            <a:xfrm>
              <a:off x="7739063" y="5156200"/>
              <a:ext cx="58738" cy="55563"/>
            </a:xfrm>
            <a:custGeom>
              <a:avLst/>
              <a:gdLst>
                <a:gd name="T0" fmla="*/ 7 w 16"/>
                <a:gd name="T1" fmla="*/ 13 h 15"/>
                <a:gd name="T2" fmla="*/ 6 w 16"/>
                <a:gd name="T3" fmla="*/ 13 h 15"/>
                <a:gd name="T4" fmla="*/ 4 w 16"/>
                <a:gd name="T5" fmla="*/ 6 h 15"/>
                <a:gd name="T6" fmla="*/ 8 w 16"/>
                <a:gd name="T7" fmla="*/ 3 h 15"/>
                <a:gd name="T8" fmla="*/ 10 w 16"/>
                <a:gd name="T9" fmla="*/ 3 h 15"/>
                <a:gd name="T10" fmla="*/ 12 w 16"/>
                <a:gd name="T11" fmla="*/ 10 h 15"/>
                <a:gd name="T12" fmla="*/ 7 w 16"/>
                <a:gd name="T13" fmla="*/ 13 h 15"/>
                <a:gd name="T14" fmla="*/ 9 w 16"/>
                <a:gd name="T15" fmla="*/ 0 h 15"/>
                <a:gd name="T16" fmla="*/ 2 w 16"/>
                <a:gd name="T17" fmla="*/ 5 h 15"/>
                <a:gd name="T18" fmla="*/ 5 w 16"/>
                <a:gd name="T19" fmla="*/ 15 h 15"/>
                <a:gd name="T20" fmla="*/ 7 w 16"/>
                <a:gd name="T21" fmla="*/ 15 h 15"/>
                <a:gd name="T22" fmla="*/ 14 w 16"/>
                <a:gd name="T23" fmla="*/ 11 h 15"/>
                <a:gd name="T24" fmla="*/ 11 w 16"/>
                <a:gd name="T25" fmla="*/ 1 h 15"/>
                <a:gd name="T26" fmla="*/ 9 w 16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7" y="13"/>
                  </a:moveTo>
                  <a:cubicBezTo>
                    <a:pt x="7" y="13"/>
                    <a:pt x="6" y="13"/>
                    <a:pt x="6" y="13"/>
                  </a:cubicBezTo>
                  <a:cubicBezTo>
                    <a:pt x="3" y="12"/>
                    <a:pt x="2" y="9"/>
                    <a:pt x="4" y="6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2" y="4"/>
                    <a:pt x="13" y="7"/>
                    <a:pt x="12" y="10"/>
                  </a:cubicBezTo>
                  <a:cubicBezTo>
                    <a:pt x="11" y="12"/>
                    <a:pt x="9" y="13"/>
                    <a:pt x="7" y="13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0" y="9"/>
                    <a:pt x="2" y="13"/>
                    <a:pt x="5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10" y="15"/>
                    <a:pt x="13" y="14"/>
                    <a:pt x="14" y="11"/>
                  </a:cubicBezTo>
                  <a:cubicBezTo>
                    <a:pt x="16" y="7"/>
                    <a:pt x="14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91"/>
            <p:cNvSpPr>
              <a:spLocks/>
            </p:cNvSpPr>
            <p:nvPr/>
          </p:nvSpPr>
          <p:spPr bwMode="auto">
            <a:xfrm>
              <a:off x="7704138" y="5257800"/>
              <a:ext cx="11113" cy="30163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0 h 8"/>
                <a:gd name="T4" fmla="*/ 0 w 3"/>
                <a:gd name="T5" fmla="*/ 2 h 8"/>
                <a:gd name="T6" fmla="*/ 0 w 3"/>
                <a:gd name="T7" fmla="*/ 3 h 8"/>
                <a:gd name="T8" fmla="*/ 0 w 3"/>
                <a:gd name="T9" fmla="*/ 3 h 8"/>
                <a:gd name="T10" fmla="*/ 1 w 3"/>
                <a:gd name="T11" fmla="*/ 3 h 8"/>
                <a:gd name="T12" fmla="*/ 1 w 3"/>
                <a:gd name="T13" fmla="*/ 3 h 8"/>
                <a:gd name="T14" fmla="*/ 1 w 3"/>
                <a:gd name="T15" fmla="*/ 3 h 8"/>
                <a:gd name="T16" fmla="*/ 1 w 3"/>
                <a:gd name="T17" fmla="*/ 4 h 8"/>
                <a:gd name="T18" fmla="*/ 1 w 3"/>
                <a:gd name="T19" fmla="*/ 8 h 8"/>
                <a:gd name="T20" fmla="*/ 3 w 3"/>
                <a:gd name="T21" fmla="*/ 7 h 8"/>
                <a:gd name="T22" fmla="*/ 3 w 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92"/>
            <p:cNvSpPr>
              <a:spLocks/>
            </p:cNvSpPr>
            <p:nvPr/>
          </p:nvSpPr>
          <p:spPr bwMode="auto">
            <a:xfrm>
              <a:off x="7704138" y="5310188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1 w 4"/>
                <a:gd name="T5" fmla="*/ 1 h 8"/>
                <a:gd name="T6" fmla="*/ 0 w 4"/>
                <a:gd name="T7" fmla="*/ 1 h 8"/>
                <a:gd name="T8" fmla="*/ 0 w 4"/>
                <a:gd name="T9" fmla="*/ 2 h 8"/>
                <a:gd name="T10" fmla="*/ 0 w 4"/>
                <a:gd name="T11" fmla="*/ 3 h 8"/>
                <a:gd name="T12" fmla="*/ 0 w 4"/>
                <a:gd name="T13" fmla="*/ 3 h 8"/>
                <a:gd name="T14" fmla="*/ 2 w 4"/>
                <a:gd name="T15" fmla="*/ 3 h 8"/>
                <a:gd name="T16" fmla="*/ 2 w 4"/>
                <a:gd name="T17" fmla="*/ 2 h 8"/>
                <a:gd name="T18" fmla="*/ 2 w 4"/>
                <a:gd name="T19" fmla="*/ 2 h 8"/>
                <a:gd name="T20" fmla="*/ 2 w 4"/>
                <a:gd name="T21" fmla="*/ 2 h 8"/>
                <a:gd name="T22" fmla="*/ 2 w 4"/>
                <a:gd name="T23" fmla="*/ 2 h 8"/>
                <a:gd name="T24" fmla="*/ 2 w 4"/>
                <a:gd name="T25" fmla="*/ 2 h 8"/>
                <a:gd name="T26" fmla="*/ 2 w 4"/>
                <a:gd name="T27" fmla="*/ 3 h 8"/>
                <a:gd name="T28" fmla="*/ 0 w 4"/>
                <a:gd name="T29" fmla="*/ 7 h 8"/>
                <a:gd name="T30" fmla="*/ 0 w 4"/>
                <a:gd name="T31" fmla="*/ 8 h 8"/>
                <a:gd name="T32" fmla="*/ 4 w 4"/>
                <a:gd name="T33" fmla="*/ 7 h 8"/>
                <a:gd name="T34" fmla="*/ 4 w 4"/>
                <a:gd name="T35" fmla="*/ 6 h 8"/>
                <a:gd name="T36" fmla="*/ 2 w 4"/>
                <a:gd name="T37" fmla="*/ 6 h 8"/>
                <a:gd name="T38" fmla="*/ 3 w 4"/>
                <a:gd name="T39" fmla="*/ 3 h 8"/>
                <a:gd name="T40" fmla="*/ 4 w 4"/>
                <a:gd name="T41" fmla="*/ 2 h 8"/>
                <a:gd name="T42" fmla="*/ 3 w 4"/>
                <a:gd name="T43" fmla="*/ 1 h 8"/>
                <a:gd name="T44" fmla="*/ 2 w 4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93"/>
            <p:cNvSpPr>
              <a:spLocks/>
            </p:cNvSpPr>
            <p:nvPr/>
          </p:nvSpPr>
          <p:spPr bwMode="auto">
            <a:xfrm>
              <a:off x="7704138" y="5365750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1 w 4"/>
                <a:gd name="T5" fmla="*/ 0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2 h 7"/>
                <a:gd name="T12" fmla="*/ 2 w 4"/>
                <a:gd name="T13" fmla="*/ 1 h 7"/>
                <a:gd name="T14" fmla="*/ 2 w 4"/>
                <a:gd name="T15" fmla="*/ 1 h 7"/>
                <a:gd name="T16" fmla="*/ 2 w 4"/>
                <a:gd name="T17" fmla="*/ 1 h 7"/>
                <a:gd name="T18" fmla="*/ 2 w 4"/>
                <a:gd name="T19" fmla="*/ 1 h 7"/>
                <a:gd name="T20" fmla="*/ 2 w 4"/>
                <a:gd name="T21" fmla="*/ 1 h 7"/>
                <a:gd name="T22" fmla="*/ 2 w 4"/>
                <a:gd name="T23" fmla="*/ 2 h 7"/>
                <a:gd name="T24" fmla="*/ 2 w 4"/>
                <a:gd name="T25" fmla="*/ 2 h 7"/>
                <a:gd name="T26" fmla="*/ 2 w 4"/>
                <a:gd name="T27" fmla="*/ 2 h 7"/>
                <a:gd name="T28" fmla="*/ 1 w 4"/>
                <a:gd name="T29" fmla="*/ 3 h 7"/>
                <a:gd name="T30" fmla="*/ 1 w 4"/>
                <a:gd name="T31" fmla="*/ 4 h 7"/>
                <a:gd name="T32" fmla="*/ 2 w 4"/>
                <a:gd name="T33" fmla="*/ 4 h 7"/>
                <a:gd name="T34" fmla="*/ 2 w 4"/>
                <a:gd name="T35" fmla="*/ 4 h 7"/>
                <a:gd name="T36" fmla="*/ 2 w 4"/>
                <a:gd name="T37" fmla="*/ 4 h 7"/>
                <a:gd name="T38" fmla="*/ 2 w 4"/>
                <a:gd name="T39" fmla="*/ 5 h 7"/>
                <a:gd name="T40" fmla="*/ 2 w 4"/>
                <a:gd name="T41" fmla="*/ 6 h 7"/>
                <a:gd name="T42" fmla="*/ 2 w 4"/>
                <a:gd name="T43" fmla="*/ 6 h 7"/>
                <a:gd name="T44" fmla="*/ 2 w 4"/>
                <a:gd name="T45" fmla="*/ 6 h 7"/>
                <a:gd name="T46" fmla="*/ 2 w 4"/>
                <a:gd name="T47" fmla="*/ 5 h 7"/>
                <a:gd name="T48" fmla="*/ 2 w 4"/>
                <a:gd name="T49" fmla="*/ 4 h 7"/>
                <a:gd name="T50" fmla="*/ 0 w 4"/>
                <a:gd name="T51" fmla="*/ 4 h 7"/>
                <a:gd name="T52" fmla="*/ 0 w 4"/>
                <a:gd name="T53" fmla="*/ 5 h 7"/>
                <a:gd name="T54" fmla="*/ 0 w 4"/>
                <a:gd name="T55" fmla="*/ 6 h 7"/>
                <a:gd name="T56" fmla="*/ 1 w 4"/>
                <a:gd name="T57" fmla="*/ 7 h 7"/>
                <a:gd name="T58" fmla="*/ 2 w 4"/>
                <a:gd name="T59" fmla="*/ 7 h 7"/>
                <a:gd name="T60" fmla="*/ 2 w 4"/>
                <a:gd name="T61" fmla="*/ 7 h 7"/>
                <a:gd name="T62" fmla="*/ 3 w 4"/>
                <a:gd name="T63" fmla="*/ 7 h 7"/>
                <a:gd name="T64" fmla="*/ 4 w 4"/>
                <a:gd name="T65" fmla="*/ 6 h 7"/>
                <a:gd name="T66" fmla="*/ 4 w 4"/>
                <a:gd name="T67" fmla="*/ 5 h 7"/>
                <a:gd name="T68" fmla="*/ 4 w 4"/>
                <a:gd name="T69" fmla="*/ 3 h 7"/>
                <a:gd name="T70" fmla="*/ 3 w 4"/>
                <a:gd name="T71" fmla="*/ 3 h 7"/>
                <a:gd name="T72" fmla="*/ 4 w 4"/>
                <a:gd name="T73" fmla="*/ 2 h 7"/>
                <a:gd name="T74" fmla="*/ 4 w 4"/>
                <a:gd name="T75" fmla="*/ 1 h 7"/>
                <a:gd name="T76" fmla="*/ 3 w 4"/>
                <a:gd name="T77" fmla="*/ 0 h 7"/>
                <a:gd name="T78" fmla="*/ 2 w 4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94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95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96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97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98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99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200"/>
            <p:cNvSpPr>
              <a:spLocks/>
            </p:cNvSpPr>
            <p:nvPr/>
          </p:nvSpPr>
          <p:spPr bwMode="auto">
            <a:xfrm>
              <a:off x="6122988" y="4749800"/>
              <a:ext cx="63500" cy="60325"/>
            </a:xfrm>
            <a:custGeom>
              <a:avLst/>
              <a:gdLst>
                <a:gd name="T0" fmla="*/ 9 w 17"/>
                <a:gd name="T1" fmla="*/ 0 h 16"/>
                <a:gd name="T2" fmla="*/ 8 w 17"/>
                <a:gd name="T3" fmla="*/ 0 h 16"/>
                <a:gd name="T4" fmla="*/ 0 w 17"/>
                <a:gd name="T5" fmla="*/ 9 h 16"/>
                <a:gd name="T6" fmla="*/ 8 w 17"/>
                <a:gd name="T7" fmla="*/ 16 h 16"/>
                <a:gd name="T8" fmla="*/ 8 w 17"/>
                <a:gd name="T9" fmla="*/ 16 h 16"/>
                <a:gd name="T10" fmla="*/ 17 w 17"/>
                <a:gd name="T11" fmla="*/ 8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6"/>
                    <a:pt x="17" y="12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201"/>
            <p:cNvSpPr>
              <a:spLocks noEditPoints="1"/>
            </p:cNvSpPr>
            <p:nvPr/>
          </p:nvSpPr>
          <p:spPr bwMode="auto">
            <a:xfrm>
              <a:off x="5997576" y="4640263"/>
              <a:ext cx="304800" cy="285750"/>
            </a:xfrm>
            <a:custGeom>
              <a:avLst/>
              <a:gdLst>
                <a:gd name="T0" fmla="*/ 20 w 81"/>
                <a:gd name="T1" fmla="*/ 39 h 76"/>
                <a:gd name="T2" fmla="*/ 42 w 81"/>
                <a:gd name="T3" fmla="*/ 18 h 76"/>
                <a:gd name="T4" fmla="*/ 41 w 81"/>
                <a:gd name="T5" fmla="*/ 57 h 76"/>
                <a:gd name="T6" fmla="*/ 45 w 81"/>
                <a:gd name="T7" fmla="*/ 0 h 76"/>
                <a:gd name="T8" fmla="*/ 35 w 81"/>
                <a:gd name="T9" fmla="*/ 2 h 76"/>
                <a:gd name="T10" fmla="*/ 34 w 81"/>
                <a:gd name="T11" fmla="*/ 6 h 76"/>
                <a:gd name="T12" fmla="*/ 27 w 81"/>
                <a:gd name="T13" fmla="*/ 9 h 76"/>
                <a:gd name="T14" fmla="*/ 25 w 81"/>
                <a:gd name="T15" fmla="*/ 5 h 76"/>
                <a:gd name="T16" fmla="*/ 23 w 81"/>
                <a:gd name="T17" fmla="*/ 5 h 76"/>
                <a:gd name="T18" fmla="*/ 15 w 81"/>
                <a:gd name="T19" fmla="*/ 12 h 76"/>
                <a:gd name="T20" fmla="*/ 17 w 81"/>
                <a:gd name="T21" fmla="*/ 16 h 76"/>
                <a:gd name="T22" fmla="*/ 11 w 81"/>
                <a:gd name="T23" fmla="*/ 21 h 76"/>
                <a:gd name="T24" fmla="*/ 8 w 81"/>
                <a:gd name="T25" fmla="*/ 20 h 76"/>
                <a:gd name="T26" fmla="*/ 6 w 81"/>
                <a:gd name="T27" fmla="*/ 21 h 76"/>
                <a:gd name="T28" fmla="*/ 3 w 81"/>
                <a:gd name="T29" fmla="*/ 30 h 76"/>
                <a:gd name="T30" fmla="*/ 7 w 81"/>
                <a:gd name="T31" fmla="*/ 32 h 76"/>
                <a:gd name="T32" fmla="*/ 6 w 81"/>
                <a:gd name="T33" fmla="*/ 40 h 76"/>
                <a:gd name="T34" fmla="*/ 2 w 81"/>
                <a:gd name="T35" fmla="*/ 40 h 76"/>
                <a:gd name="T36" fmla="*/ 1 w 81"/>
                <a:gd name="T37" fmla="*/ 50 h 76"/>
                <a:gd name="T38" fmla="*/ 4 w 81"/>
                <a:gd name="T39" fmla="*/ 51 h 76"/>
                <a:gd name="T40" fmla="*/ 7 w 81"/>
                <a:gd name="T41" fmla="*/ 50 h 76"/>
                <a:gd name="T42" fmla="*/ 11 w 81"/>
                <a:gd name="T43" fmla="*/ 56 h 76"/>
                <a:gd name="T44" fmla="*/ 8 w 81"/>
                <a:gd name="T45" fmla="*/ 60 h 76"/>
                <a:gd name="T46" fmla="*/ 13 w 81"/>
                <a:gd name="T47" fmla="*/ 68 h 76"/>
                <a:gd name="T48" fmla="*/ 16 w 81"/>
                <a:gd name="T49" fmla="*/ 67 h 76"/>
                <a:gd name="T50" fmla="*/ 19 w 81"/>
                <a:gd name="T51" fmla="*/ 65 h 76"/>
                <a:gd name="T52" fmla="*/ 25 w 81"/>
                <a:gd name="T53" fmla="*/ 68 h 76"/>
                <a:gd name="T54" fmla="*/ 25 w 81"/>
                <a:gd name="T55" fmla="*/ 73 h 76"/>
                <a:gd name="T56" fmla="*/ 34 w 81"/>
                <a:gd name="T57" fmla="*/ 76 h 76"/>
                <a:gd name="T58" fmla="*/ 35 w 81"/>
                <a:gd name="T59" fmla="*/ 75 h 76"/>
                <a:gd name="T60" fmla="*/ 38 w 81"/>
                <a:gd name="T61" fmla="*/ 71 h 76"/>
                <a:gd name="T62" fmla="*/ 39 w 81"/>
                <a:gd name="T63" fmla="*/ 71 h 76"/>
                <a:gd name="T64" fmla="*/ 44 w 81"/>
                <a:gd name="T65" fmla="*/ 70 h 76"/>
                <a:gd name="T66" fmla="*/ 46 w 81"/>
                <a:gd name="T67" fmla="*/ 72 h 76"/>
                <a:gd name="T68" fmla="*/ 48 w 81"/>
                <a:gd name="T69" fmla="*/ 75 h 76"/>
                <a:gd name="T70" fmla="*/ 56 w 81"/>
                <a:gd name="T71" fmla="*/ 73 h 76"/>
                <a:gd name="T72" fmla="*/ 56 w 81"/>
                <a:gd name="T73" fmla="*/ 68 h 76"/>
                <a:gd name="T74" fmla="*/ 62 w 81"/>
                <a:gd name="T75" fmla="*/ 62 h 76"/>
                <a:gd name="T76" fmla="*/ 64 w 81"/>
                <a:gd name="T77" fmla="*/ 62 h 76"/>
                <a:gd name="T78" fmla="*/ 67 w 81"/>
                <a:gd name="T79" fmla="*/ 65 h 76"/>
                <a:gd name="T80" fmla="*/ 73 w 81"/>
                <a:gd name="T81" fmla="*/ 58 h 76"/>
                <a:gd name="T82" fmla="*/ 71 w 81"/>
                <a:gd name="T83" fmla="*/ 55 h 76"/>
                <a:gd name="T84" fmla="*/ 73 w 81"/>
                <a:gd name="T85" fmla="*/ 47 h 76"/>
                <a:gd name="T86" fmla="*/ 75 w 81"/>
                <a:gd name="T87" fmla="*/ 46 h 76"/>
                <a:gd name="T88" fmla="*/ 78 w 81"/>
                <a:gd name="T89" fmla="*/ 46 h 76"/>
                <a:gd name="T90" fmla="*/ 80 w 81"/>
                <a:gd name="T91" fmla="*/ 37 h 76"/>
                <a:gd name="T92" fmla="*/ 80 w 81"/>
                <a:gd name="T93" fmla="*/ 36 h 76"/>
                <a:gd name="T94" fmla="*/ 76 w 81"/>
                <a:gd name="T95" fmla="*/ 36 h 76"/>
                <a:gd name="T96" fmla="*/ 75 w 81"/>
                <a:gd name="T97" fmla="*/ 34 h 76"/>
                <a:gd name="T98" fmla="*/ 75 w 81"/>
                <a:gd name="T99" fmla="*/ 27 h 76"/>
                <a:gd name="T100" fmla="*/ 78 w 81"/>
                <a:gd name="T101" fmla="*/ 24 h 76"/>
                <a:gd name="T102" fmla="*/ 74 w 81"/>
                <a:gd name="T103" fmla="*/ 16 h 76"/>
                <a:gd name="T104" fmla="*/ 71 w 81"/>
                <a:gd name="T105" fmla="*/ 18 h 76"/>
                <a:gd name="T106" fmla="*/ 68 w 81"/>
                <a:gd name="T107" fmla="*/ 18 h 76"/>
                <a:gd name="T108" fmla="*/ 64 w 81"/>
                <a:gd name="T109" fmla="*/ 11 h 76"/>
                <a:gd name="T110" fmla="*/ 66 w 81"/>
                <a:gd name="T111" fmla="*/ 7 h 76"/>
                <a:gd name="T112" fmla="*/ 58 w 81"/>
                <a:gd name="T113" fmla="*/ 3 h 76"/>
                <a:gd name="T114" fmla="*/ 56 w 81"/>
                <a:gd name="T115" fmla="*/ 6 h 76"/>
                <a:gd name="T116" fmla="*/ 53 w 81"/>
                <a:gd name="T117" fmla="*/ 7 h 76"/>
                <a:gd name="T118" fmla="*/ 46 w 81"/>
                <a:gd name="T119" fmla="*/ 4 h 76"/>
                <a:gd name="T120" fmla="*/ 45 w 81"/>
                <a:gd name="T1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" h="76">
                  <a:moveTo>
                    <a:pt x="40" y="57"/>
                  </a:moveTo>
                  <a:cubicBezTo>
                    <a:pt x="29" y="57"/>
                    <a:pt x="20" y="49"/>
                    <a:pt x="20" y="39"/>
                  </a:cubicBezTo>
                  <a:cubicBezTo>
                    <a:pt x="20" y="28"/>
                    <a:pt x="30" y="19"/>
                    <a:pt x="41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53" y="18"/>
                    <a:pt x="61" y="26"/>
                    <a:pt x="61" y="37"/>
                  </a:cubicBezTo>
                  <a:cubicBezTo>
                    <a:pt x="61" y="47"/>
                    <a:pt x="52" y="57"/>
                    <a:pt x="41" y="57"/>
                  </a:cubicBezTo>
                  <a:cubicBezTo>
                    <a:pt x="41" y="57"/>
                    <a:pt x="40" y="57"/>
                    <a:pt x="40" y="57"/>
                  </a:cubicBezTo>
                  <a:moveTo>
                    <a:pt x="4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5" y="1"/>
                    <a:pt x="35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5" y="6"/>
                    <a:pt x="34" y="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6" y="37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0"/>
                    <a:pt x="2" y="51"/>
                    <a:pt x="3" y="51"/>
                  </a:cubicBezTo>
                  <a:cubicBezTo>
                    <a:pt x="3" y="51"/>
                    <a:pt x="3" y="51"/>
                    <a:pt x="4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7" y="50"/>
                  </a:cubicBezTo>
                  <a:cubicBezTo>
                    <a:pt x="7" y="50"/>
                    <a:pt x="8" y="50"/>
                    <a:pt x="8" y="51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7"/>
                    <a:pt x="11" y="58"/>
                    <a:pt x="10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7" y="61"/>
                    <a:pt x="7" y="62"/>
                    <a:pt x="8" y="62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68"/>
                    <a:pt x="14" y="68"/>
                  </a:cubicBezTo>
                  <a:cubicBezTo>
                    <a:pt x="15" y="68"/>
                    <a:pt x="15" y="68"/>
                    <a:pt x="16" y="67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8" y="65"/>
                    <a:pt x="19" y="65"/>
                  </a:cubicBezTo>
                  <a:cubicBezTo>
                    <a:pt x="19" y="65"/>
                    <a:pt x="19" y="65"/>
                    <a:pt x="20" y="65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8"/>
                    <a:pt x="26" y="69"/>
                    <a:pt x="26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3"/>
                    <a:pt x="25" y="74"/>
                    <a:pt x="26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6"/>
                    <a:pt x="35" y="76"/>
                    <a:pt x="35" y="75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7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39" y="71"/>
                    <a:pt x="40" y="71"/>
                    <a:pt x="41" y="71"/>
                  </a:cubicBezTo>
                  <a:cubicBezTo>
                    <a:pt x="43" y="71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70"/>
                    <a:pt x="46" y="71"/>
                    <a:pt x="46" y="72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5"/>
                    <a:pt x="47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7" y="72"/>
                    <a:pt x="57" y="71"/>
                    <a:pt x="57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5" y="67"/>
                    <a:pt x="56" y="66"/>
                    <a:pt x="57" y="66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7" y="65"/>
                    <a:pt x="67" y="65"/>
                  </a:cubicBezTo>
                  <a:cubicBezTo>
                    <a:pt x="67" y="65"/>
                    <a:pt x="68" y="64"/>
                    <a:pt x="68" y="64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7"/>
                    <a:pt x="74" y="56"/>
                    <a:pt x="73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0" y="54"/>
                    <a:pt x="70" y="53"/>
                    <a:pt x="70" y="5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4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9" y="46"/>
                    <a:pt x="79" y="46"/>
                    <a:pt x="79" y="45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1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79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5" y="36"/>
                    <a:pt x="75" y="35"/>
                    <a:pt x="75" y="34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8"/>
                    <a:pt x="74" y="27"/>
                    <a:pt x="75" y="27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25"/>
                    <a:pt x="79" y="25"/>
                    <a:pt x="78" y="24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4" y="16"/>
                    <a:pt x="74" y="16"/>
                  </a:cubicBezTo>
                  <a:cubicBezTo>
                    <a:pt x="74" y="16"/>
                    <a:pt x="73" y="16"/>
                    <a:pt x="73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0" y="18"/>
                    <a:pt x="70" y="18"/>
                  </a:cubicBezTo>
                  <a:cubicBezTo>
                    <a:pt x="69" y="18"/>
                    <a:pt x="69" y="18"/>
                    <a:pt x="68" y="18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2"/>
                    <a:pt x="64" y="11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3"/>
                    <a:pt x="57" y="3"/>
                    <a:pt x="57" y="4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7"/>
                    <a:pt x="55" y="7"/>
                    <a:pt x="54" y="7"/>
                  </a:cubicBezTo>
                  <a:cubicBezTo>
                    <a:pt x="54" y="7"/>
                    <a:pt x="54" y="7"/>
                    <a:pt x="53" y="7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6" y="5"/>
                    <a:pt x="46" y="4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202"/>
            <p:cNvSpPr>
              <a:spLocks/>
            </p:cNvSpPr>
            <p:nvPr/>
          </p:nvSpPr>
          <p:spPr bwMode="auto">
            <a:xfrm>
              <a:off x="5867401" y="5091113"/>
              <a:ext cx="41275" cy="158750"/>
            </a:xfrm>
            <a:custGeom>
              <a:avLst/>
              <a:gdLst>
                <a:gd name="T0" fmla="*/ 8 w 11"/>
                <a:gd name="T1" fmla="*/ 0 h 42"/>
                <a:gd name="T2" fmla="*/ 3 w 11"/>
                <a:gd name="T3" fmla="*/ 0 h 42"/>
                <a:gd name="T4" fmla="*/ 2 w 11"/>
                <a:gd name="T5" fmla="*/ 6 h 42"/>
                <a:gd name="T6" fmla="*/ 3 w 11"/>
                <a:gd name="T7" fmla="*/ 7 h 42"/>
                <a:gd name="T8" fmla="*/ 0 w 11"/>
                <a:gd name="T9" fmla="*/ 38 h 42"/>
                <a:gd name="T10" fmla="*/ 5 w 11"/>
                <a:gd name="T11" fmla="*/ 42 h 42"/>
                <a:gd name="T12" fmla="*/ 11 w 11"/>
                <a:gd name="T13" fmla="*/ 36 h 42"/>
                <a:gd name="T14" fmla="*/ 9 w 11"/>
                <a:gd name="T15" fmla="*/ 6 h 42"/>
                <a:gd name="T16" fmla="*/ 9 w 11"/>
                <a:gd name="T17" fmla="*/ 5 h 42"/>
                <a:gd name="T18" fmla="*/ 8 w 11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2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203"/>
            <p:cNvSpPr>
              <a:spLocks/>
            </p:cNvSpPr>
            <p:nvPr/>
          </p:nvSpPr>
          <p:spPr bwMode="auto">
            <a:xfrm>
              <a:off x="5645151" y="5087938"/>
              <a:ext cx="469900" cy="244475"/>
            </a:xfrm>
            <a:custGeom>
              <a:avLst/>
              <a:gdLst>
                <a:gd name="T0" fmla="*/ 86 w 125"/>
                <a:gd name="T1" fmla="*/ 0 h 65"/>
                <a:gd name="T2" fmla="*/ 86 w 125"/>
                <a:gd name="T3" fmla="*/ 0 h 65"/>
                <a:gd name="T4" fmla="*/ 86 w 125"/>
                <a:gd name="T5" fmla="*/ 0 h 65"/>
                <a:gd name="T6" fmla="*/ 86 w 125"/>
                <a:gd name="T7" fmla="*/ 0 h 65"/>
                <a:gd name="T8" fmla="*/ 95 w 125"/>
                <a:gd name="T9" fmla="*/ 27 h 65"/>
                <a:gd name="T10" fmla="*/ 88 w 125"/>
                <a:gd name="T11" fmla="*/ 28 h 65"/>
                <a:gd name="T12" fmla="*/ 89 w 125"/>
                <a:gd name="T13" fmla="*/ 38 h 65"/>
                <a:gd name="T14" fmla="*/ 68 w 125"/>
                <a:gd name="T15" fmla="*/ 46 h 65"/>
                <a:gd name="T16" fmla="*/ 86 w 125"/>
                <a:gd name="T17" fmla="*/ 36 h 65"/>
                <a:gd name="T18" fmla="*/ 85 w 125"/>
                <a:gd name="T19" fmla="*/ 25 h 65"/>
                <a:gd name="T20" fmla="*/ 93 w 125"/>
                <a:gd name="T21" fmla="*/ 25 h 65"/>
                <a:gd name="T22" fmla="*/ 86 w 125"/>
                <a:gd name="T23" fmla="*/ 0 h 65"/>
                <a:gd name="T24" fmla="*/ 65 w 125"/>
                <a:gd name="T25" fmla="*/ 47 h 65"/>
                <a:gd name="T26" fmla="*/ 42 w 125"/>
                <a:gd name="T27" fmla="*/ 4 h 65"/>
                <a:gd name="T28" fmla="*/ 42 w 125"/>
                <a:gd name="T29" fmla="*/ 4 h 65"/>
                <a:gd name="T30" fmla="*/ 35 w 125"/>
                <a:gd name="T31" fmla="*/ 30 h 65"/>
                <a:gd name="T32" fmla="*/ 42 w 125"/>
                <a:gd name="T33" fmla="*/ 29 h 65"/>
                <a:gd name="T34" fmla="*/ 41 w 125"/>
                <a:gd name="T35" fmla="*/ 40 h 65"/>
                <a:gd name="T36" fmla="*/ 60 w 125"/>
                <a:gd name="T37" fmla="*/ 47 h 65"/>
                <a:gd name="T38" fmla="*/ 38 w 125"/>
                <a:gd name="T39" fmla="*/ 43 h 65"/>
                <a:gd name="T40" fmla="*/ 40 w 125"/>
                <a:gd name="T41" fmla="*/ 32 h 65"/>
                <a:gd name="T42" fmla="*/ 33 w 125"/>
                <a:gd name="T43" fmla="*/ 33 h 65"/>
                <a:gd name="T44" fmla="*/ 42 w 125"/>
                <a:gd name="T45" fmla="*/ 4 h 65"/>
                <a:gd name="T46" fmla="*/ 0 w 125"/>
                <a:gd name="T47" fmla="*/ 65 h 65"/>
                <a:gd name="T48" fmla="*/ 27 w 125"/>
                <a:gd name="T49" fmla="*/ 62 h 65"/>
                <a:gd name="T50" fmla="*/ 100 w 125"/>
                <a:gd name="T51" fmla="*/ 55 h 65"/>
                <a:gd name="T52" fmla="*/ 125 w 125"/>
                <a:gd name="T53" fmla="*/ 52 h 65"/>
                <a:gd name="T54" fmla="*/ 86 w 125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5" h="65"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97" y="13"/>
                    <a:pt x="95" y="27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5" y="17"/>
                    <a:pt x="86" y="0"/>
                  </a:cubicBezTo>
                  <a:cubicBezTo>
                    <a:pt x="86" y="4"/>
                    <a:pt x="85" y="32"/>
                    <a:pt x="65" y="47"/>
                  </a:cubicBezTo>
                  <a:cubicBezTo>
                    <a:pt x="65" y="47"/>
                    <a:pt x="38" y="33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2" y="22"/>
                    <a:pt x="35" y="30"/>
                    <a:pt x="35" y="30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0" y="20"/>
                    <a:pt x="41" y="5"/>
                    <a:pt x="42" y="4"/>
                  </a:cubicBezTo>
                  <a:cubicBezTo>
                    <a:pt x="18" y="12"/>
                    <a:pt x="0" y="29"/>
                    <a:pt x="0" y="65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17"/>
                    <a:pt x="109" y="4"/>
                    <a:pt x="8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204"/>
            <p:cNvSpPr>
              <a:spLocks/>
            </p:cNvSpPr>
            <p:nvPr/>
          </p:nvSpPr>
          <p:spPr bwMode="auto">
            <a:xfrm>
              <a:off x="5810251" y="5087938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0 w 16"/>
                <a:gd name="T3" fmla="*/ 3 h 10"/>
                <a:gd name="T4" fmla="*/ 14 w 16"/>
                <a:gd name="T5" fmla="*/ 10 h 10"/>
                <a:gd name="T6" fmla="*/ 16 w 16"/>
                <a:gd name="T7" fmla="*/ 1 h 10"/>
                <a:gd name="T8" fmla="*/ 15 w 16"/>
                <a:gd name="T9" fmla="*/ 1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5" y="1"/>
                    <a:pt x="0" y="3"/>
                    <a:pt x="0" y="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5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1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206"/>
            <p:cNvSpPr>
              <a:spLocks/>
            </p:cNvSpPr>
            <p:nvPr/>
          </p:nvSpPr>
          <p:spPr bwMode="auto">
            <a:xfrm>
              <a:off x="5900738" y="5080000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8 w 16"/>
                <a:gd name="T3" fmla="*/ 0 h 11"/>
                <a:gd name="T4" fmla="*/ 0 w 16"/>
                <a:gd name="T5" fmla="*/ 2 h 11"/>
                <a:gd name="T6" fmla="*/ 3 w 16"/>
                <a:gd name="T7" fmla="*/ 11 h 11"/>
                <a:gd name="T8" fmla="*/ 16 w 16"/>
                <a:gd name="T9" fmla="*/ 2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1"/>
                    <a:pt x="0" y="2"/>
                  </a:cubicBezTo>
                  <a:cubicBezTo>
                    <a:pt x="0" y="2"/>
                    <a:pt x="4" y="6"/>
                    <a:pt x="3" y="1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2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207"/>
            <p:cNvSpPr>
              <a:spLocks noEditPoints="1"/>
            </p:cNvSpPr>
            <p:nvPr/>
          </p:nvSpPr>
          <p:spPr bwMode="auto">
            <a:xfrm>
              <a:off x="5757863" y="4840288"/>
              <a:ext cx="252413" cy="236538"/>
            </a:xfrm>
            <a:custGeom>
              <a:avLst/>
              <a:gdLst>
                <a:gd name="T0" fmla="*/ 32 w 67"/>
                <a:gd name="T1" fmla="*/ 55 h 63"/>
                <a:gd name="T2" fmla="*/ 16 w 67"/>
                <a:gd name="T3" fmla="*/ 43 h 63"/>
                <a:gd name="T4" fmla="*/ 52 w 67"/>
                <a:gd name="T5" fmla="*/ 41 h 63"/>
                <a:gd name="T6" fmla="*/ 34 w 67"/>
                <a:gd name="T7" fmla="*/ 55 h 63"/>
                <a:gd name="T8" fmla="*/ 32 w 67"/>
                <a:gd name="T9" fmla="*/ 55 h 63"/>
                <a:gd name="T10" fmla="*/ 27 w 67"/>
                <a:gd name="T11" fmla="*/ 35 h 63"/>
                <a:gd name="T12" fmla="*/ 23 w 67"/>
                <a:gd name="T13" fmla="*/ 31 h 63"/>
                <a:gd name="T14" fmla="*/ 27 w 67"/>
                <a:gd name="T15" fmla="*/ 27 h 63"/>
                <a:gd name="T16" fmla="*/ 28 w 67"/>
                <a:gd name="T17" fmla="*/ 27 h 63"/>
                <a:gd name="T18" fmla="*/ 32 w 67"/>
                <a:gd name="T19" fmla="*/ 31 h 63"/>
                <a:gd name="T20" fmla="*/ 27 w 67"/>
                <a:gd name="T21" fmla="*/ 35 h 63"/>
                <a:gd name="T22" fmla="*/ 27 w 67"/>
                <a:gd name="T23" fmla="*/ 35 h 63"/>
                <a:gd name="T24" fmla="*/ 40 w 67"/>
                <a:gd name="T25" fmla="*/ 34 h 63"/>
                <a:gd name="T26" fmla="*/ 36 w 67"/>
                <a:gd name="T27" fmla="*/ 30 h 63"/>
                <a:gd name="T28" fmla="*/ 41 w 67"/>
                <a:gd name="T29" fmla="*/ 26 h 63"/>
                <a:gd name="T30" fmla="*/ 41 w 67"/>
                <a:gd name="T31" fmla="*/ 26 h 63"/>
                <a:gd name="T32" fmla="*/ 45 w 67"/>
                <a:gd name="T33" fmla="*/ 30 h 63"/>
                <a:gd name="T34" fmla="*/ 41 w 67"/>
                <a:gd name="T35" fmla="*/ 34 h 63"/>
                <a:gd name="T36" fmla="*/ 40 w 67"/>
                <a:gd name="T37" fmla="*/ 34 h 63"/>
                <a:gd name="T38" fmla="*/ 36 w 67"/>
                <a:gd name="T39" fmla="*/ 0 h 63"/>
                <a:gd name="T40" fmla="*/ 34 w 67"/>
                <a:gd name="T41" fmla="*/ 0 h 63"/>
                <a:gd name="T42" fmla="*/ 0 w 67"/>
                <a:gd name="T43" fmla="*/ 34 h 63"/>
                <a:gd name="T44" fmla="*/ 31 w 67"/>
                <a:gd name="T45" fmla="*/ 63 h 63"/>
                <a:gd name="T46" fmla="*/ 34 w 67"/>
                <a:gd name="T47" fmla="*/ 63 h 63"/>
                <a:gd name="T48" fmla="*/ 67 w 67"/>
                <a:gd name="T49" fmla="*/ 29 h 63"/>
                <a:gd name="T50" fmla="*/ 36 w 67"/>
                <a:gd name="T5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3">
                  <a:moveTo>
                    <a:pt x="32" y="55"/>
                  </a:moveTo>
                  <a:cubicBezTo>
                    <a:pt x="24" y="55"/>
                    <a:pt x="18" y="50"/>
                    <a:pt x="16" y="43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0" y="48"/>
                    <a:pt x="43" y="54"/>
                    <a:pt x="34" y="55"/>
                  </a:cubicBezTo>
                  <a:cubicBezTo>
                    <a:pt x="33" y="55"/>
                    <a:pt x="33" y="55"/>
                    <a:pt x="32" y="55"/>
                  </a:cubicBezTo>
                  <a:moveTo>
                    <a:pt x="27" y="35"/>
                  </a:moveTo>
                  <a:cubicBezTo>
                    <a:pt x="25" y="35"/>
                    <a:pt x="23" y="34"/>
                    <a:pt x="23" y="31"/>
                  </a:cubicBezTo>
                  <a:cubicBezTo>
                    <a:pt x="23" y="29"/>
                    <a:pt x="25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9"/>
                    <a:pt x="32" y="31"/>
                  </a:cubicBezTo>
                  <a:cubicBezTo>
                    <a:pt x="32" y="33"/>
                    <a:pt x="30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moveTo>
                    <a:pt x="40" y="34"/>
                  </a:moveTo>
                  <a:cubicBezTo>
                    <a:pt x="38" y="34"/>
                    <a:pt x="36" y="33"/>
                    <a:pt x="36" y="30"/>
                  </a:cubicBezTo>
                  <a:cubicBezTo>
                    <a:pt x="36" y="28"/>
                    <a:pt x="38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6"/>
                    <a:pt x="45" y="28"/>
                    <a:pt x="45" y="30"/>
                  </a:cubicBezTo>
                  <a:cubicBezTo>
                    <a:pt x="45" y="32"/>
                    <a:pt x="43" y="34"/>
                    <a:pt x="41" y="34"/>
                  </a:cubicBezTo>
                  <a:cubicBezTo>
                    <a:pt x="40" y="34"/>
                    <a:pt x="40" y="34"/>
                    <a:pt x="40" y="34"/>
                  </a:cubicBezTo>
                  <a:moveTo>
                    <a:pt x="36" y="0"/>
                  </a:moveTo>
                  <a:cubicBezTo>
                    <a:pt x="36" y="0"/>
                    <a:pt x="35" y="0"/>
                    <a:pt x="34" y="0"/>
                  </a:cubicBezTo>
                  <a:cubicBezTo>
                    <a:pt x="15" y="1"/>
                    <a:pt x="0" y="16"/>
                    <a:pt x="0" y="34"/>
                  </a:cubicBezTo>
                  <a:cubicBezTo>
                    <a:pt x="0" y="50"/>
                    <a:pt x="14" y="63"/>
                    <a:pt x="31" y="63"/>
                  </a:cubicBezTo>
                  <a:cubicBezTo>
                    <a:pt x="32" y="63"/>
                    <a:pt x="33" y="63"/>
                    <a:pt x="34" y="63"/>
                  </a:cubicBezTo>
                  <a:cubicBezTo>
                    <a:pt x="53" y="61"/>
                    <a:pt x="67" y="46"/>
                    <a:pt x="67" y="29"/>
                  </a:cubicBezTo>
                  <a:cubicBezTo>
                    <a:pt x="67" y="13"/>
                    <a:pt x="54" y="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208"/>
            <p:cNvSpPr>
              <a:spLocks/>
            </p:cNvSpPr>
            <p:nvPr/>
          </p:nvSpPr>
          <p:spPr bwMode="auto">
            <a:xfrm>
              <a:off x="8531226" y="2876550"/>
              <a:ext cx="7938" cy="44450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2 h 12"/>
                <a:gd name="T4" fmla="*/ 0 w 2"/>
                <a:gd name="T5" fmla="*/ 2 h 12"/>
                <a:gd name="T6" fmla="*/ 0 w 2"/>
                <a:gd name="T7" fmla="*/ 10 h 12"/>
                <a:gd name="T8" fmla="*/ 1 w 2"/>
                <a:gd name="T9" fmla="*/ 12 h 12"/>
                <a:gd name="T10" fmla="*/ 2 w 2"/>
                <a:gd name="T11" fmla="*/ 11 h 12"/>
                <a:gd name="T12" fmla="*/ 2 w 2"/>
                <a:gd name="T13" fmla="*/ 2 h 12"/>
                <a:gd name="T14" fmla="*/ 2 w 2"/>
                <a:gd name="T15" fmla="*/ 2 h 12"/>
                <a:gd name="T16" fmla="*/ 1 w 2"/>
                <a:gd name="T17" fmla="*/ 0 h 12"/>
                <a:gd name="T18" fmla="*/ 0 w 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209"/>
            <p:cNvSpPr>
              <a:spLocks/>
            </p:cNvSpPr>
            <p:nvPr/>
          </p:nvSpPr>
          <p:spPr bwMode="auto">
            <a:xfrm>
              <a:off x="8486776" y="2876550"/>
              <a:ext cx="96838" cy="68263"/>
            </a:xfrm>
            <a:custGeom>
              <a:avLst/>
              <a:gdLst>
                <a:gd name="T0" fmla="*/ 8 w 26"/>
                <a:gd name="T1" fmla="*/ 0 h 18"/>
                <a:gd name="T2" fmla="*/ 8 w 26"/>
                <a:gd name="T3" fmla="*/ 0 h 18"/>
                <a:gd name="T4" fmla="*/ 7 w 26"/>
                <a:gd name="T5" fmla="*/ 7 h 18"/>
                <a:gd name="T6" fmla="*/ 8 w 26"/>
                <a:gd name="T7" fmla="*/ 7 h 18"/>
                <a:gd name="T8" fmla="*/ 8 w 26"/>
                <a:gd name="T9" fmla="*/ 10 h 18"/>
                <a:gd name="T10" fmla="*/ 12 w 26"/>
                <a:gd name="T11" fmla="*/ 13 h 18"/>
                <a:gd name="T12" fmla="*/ 7 w 26"/>
                <a:gd name="T13" fmla="*/ 10 h 18"/>
                <a:gd name="T14" fmla="*/ 8 w 26"/>
                <a:gd name="T15" fmla="*/ 7 h 18"/>
                <a:gd name="T16" fmla="*/ 6 w 26"/>
                <a:gd name="T17" fmla="*/ 7 h 18"/>
                <a:gd name="T18" fmla="*/ 8 w 26"/>
                <a:gd name="T19" fmla="*/ 0 h 18"/>
                <a:gd name="T20" fmla="*/ 0 w 26"/>
                <a:gd name="T21" fmla="*/ 14 h 18"/>
                <a:gd name="T22" fmla="*/ 5 w 26"/>
                <a:gd name="T23" fmla="*/ 15 h 18"/>
                <a:gd name="T24" fmla="*/ 20 w 26"/>
                <a:gd name="T25" fmla="*/ 17 h 18"/>
                <a:gd name="T26" fmla="*/ 26 w 26"/>
                <a:gd name="T27" fmla="*/ 18 h 18"/>
                <a:gd name="T28" fmla="*/ 17 w 26"/>
                <a:gd name="T29" fmla="*/ 1 h 18"/>
                <a:gd name="T30" fmla="*/ 17 w 26"/>
                <a:gd name="T31" fmla="*/ 1 h 18"/>
                <a:gd name="T32" fmla="*/ 17 w 26"/>
                <a:gd name="T33" fmla="*/ 1 h 18"/>
                <a:gd name="T34" fmla="*/ 17 w 26"/>
                <a:gd name="T35" fmla="*/ 1 h 18"/>
                <a:gd name="T36" fmla="*/ 19 w 26"/>
                <a:gd name="T37" fmla="*/ 9 h 18"/>
                <a:gd name="T38" fmla="*/ 18 w 26"/>
                <a:gd name="T39" fmla="*/ 9 h 18"/>
                <a:gd name="T40" fmla="*/ 18 w 26"/>
                <a:gd name="T41" fmla="*/ 12 h 18"/>
                <a:gd name="T42" fmla="*/ 14 w 26"/>
                <a:gd name="T43" fmla="*/ 13 h 18"/>
                <a:gd name="T44" fmla="*/ 17 w 26"/>
                <a:gd name="T45" fmla="*/ 11 h 18"/>
                <a:gd name="T46" fmla="*/ 17 w 26"/>
                <a:gd name="T47" fmla="*/ 8 h 18"/>
                <a:gd name="T48" fmla="*/ 19 w 26"/>
                <a:gd name="T49" fmla="*/ 8 h 18"/>
                <a:gd name="T50" fmla="*/ 17 w 26"/>
                <a:gd name="T51" fmla="*/ 1 h 18"/>
                <a:gd name="T52" fmla="*/ 13 w 26"/>
                <a:gd name="T53" fmla="*/ 13 h 18"/>
                <a:gd name="T54" fmla="*/ 8 w 26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1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8"/>
                    <a:pt x="22" y="4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0" y="6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6"/>
                    <a:pt x="17" y="1"/>
                  </a:cubicBezTo>
                  <a:cubicBezTo>
                    <a:pt x="17" y="2"/>
                    <a:pt x="17" y="10"/>
                    <a:pt x="13" y="13"/>
                  </a:cubicBezTo>
                  <a:cubicBezTo>
                    <a:pt x="13" y="13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210"/>
            <p:cNvSpPr>
              <a:spLocks/>
            </p:cNvSpPr>
            <p:nvPr/>
          </p:nvSpPr>
          <p:spPr bwMode="auto">
            <a:xfrm>
              <a:off x="8520113" y="2873375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3 w 3"/>
                <a:gd name="T5" fmla="*/ 4 h 4"/>
                <a:gd name="T6" fmla="*/ 3 w 3"/>
                <a:gd name="T7" fmla="*/ 1 h 4"/>
                <a:gd name="T8" fmla="*/ 1 w 3"/>
                <a:gd name="T9" fmla="*/ 0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211"/>
            <p:cNvSpPr>
              <a:spLocks/>
            </p:cNvSpPr>
            <p:nvPr/>
          </p:nvSpPr>
          <p:spPr bwMode="auto">
            <a:xfrm>
              <a:off x="8539163" y="2876550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3 h 3"/>
                <a:gd name="T8" fmla="*/ 3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212"/>
            <p:cNvSpPr>
              <a:spLocks noEditPoints="1"/>
            </p:cNvSpPr>
            <p:nvPr/>
          </p:nvSpPr>
          <p:spPr bwMode="auto">
            <a:xfrm>
              <a:off x="8509001" y="2808288"/>
              <a:ext cx="52388" cy="65088"/>
            </a:xfrm>
            <a:custGeom>
              <a:avLst/>
              <a:gdLst>
                <a:gd name="T0" fmla="*/ 7 w 14"/>
                <a:gd name="T1" fmla="*/ 15 h 17"/>
                <a:gd name="T2" fmla="*/ 7 w 14"/>
                <a:gd name="T3" fmla="*/ 15 h 17"/>
                <a:gd name="T4" fmla="*/ 3 w 14"/>
                <a:gd name="T5" fmla="*/ 11 h 17"/>
                <a:gd name="T6" fmla="*/ 11 w 14"/>
                <a:gd name="T7" fmla="*/ 12 h 17"/>
                <a:gd name="T8" fmla="*/ 7 w 14"/>
                <a:gd name="T9" fmla="*/ 15 h 17"/>
                <a:gd name="T10" fmla="*/ 8 w 14"/>
                <a:gd name="T11" fmla="*/ 10 h 17"/>
                <a:gd name="T12" fmla="*/ 8 w 14"/>
                <a:gd name="T13" fmla="*/ 10 h 17"/>
                <a:gd name="T14" fmla="*/ 7 w 14"/>
                <a:gd name="T15" fmla="*/ 8 h 17"/>
                <a:gd name="T16" fmla="*/ 8 w 14"/>
                <a:gd name="T17" fmla="*/ 7 h 17"/>
                <a:gd name="T18" fmla="*/ 8 w 14"/>
                <a:gd name="T19" fmla="*/ 7 h 17"/>
                <a:gd name="T20" fmla="*/ 9 w 14"/>
                <a:gd name="T21" fmla="*/ 9 h 17"/>
                <a:gd name="T22" fmla="*/ 8 w 14"/>
                <a:gd name="T23" fmla="*/ 10 h 17"/>
                <a:gd name="T24" fmla="*/ 6 w 14"/>
                <a:gd name="T25" fmla="*/ 9 h 17"/>
                <a:gd name="T26" fmla="*/ 5 w 14"/>
                <a:gd name="T27" fmla="*/ 9 h 17"/>
                <a:gd name="T28" fmla="*/ 5 w 14"/>
                <a:gd name="T29" fmla="*/ 8 h 17"/>
                <a:gd name="T30" fmla="*/ 5 w 14"/>
                <a:gd name="T31" fmla="*/ 7 h 17"/>
                <a:gd name="T32" fmla="*/ 5 w 14"/>
                <a:gd name="T33" fmla="*/ 7 h 17"/>
                <a:gd name="T34" fmla="*/ 6 w 14"/>
                <a:gd name="T35" fmla="*/ 8 h 17"/>
                <a:gd name="T36" fmla="*/ 6 w 14"/>
                <a:gd name="T37" fmla="*/ 9 h 17"/>
                <a:gd name="T38" fmla="*/ 6 w 14"/>
                <a:gd name="T39" fmla="*/ 0 h 17"/>
                <a:gd name="T40" fmla="*/ 0 w 14"/>
                <a:gd name="T41" fmla="*/ 8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10 h 17"/>
                <a:gd name="T48" fmla="*/ 7 w 14"/>
                <a:gd name="T49" fmla="*/ 0 h 17"/>
                <a:gd name="T50" fmla="*/ 6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5" y="15"/>
                    <a:pt x="4" y="13"/>
                    <a:pt x="3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9" y="15"/>
                    <a:pt x="7" y="15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10"/>
                    <a:pt x="8" y="10"/>
                  </a:cubicBezTo>
                  <a:moveTo>
                    <a:pt x="6" y="9"/>
                  </a:move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2"/>
                    <a:pt x="3" y="17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11" y="17"/>
                    <a:pt x="14" y="14"/>
                    <a:pt x="14" y="10"/>
                  </a:cubicBezTo>
                  <a:cubicBezTo>
                    <a:pt x="14" y="5"/>
                    <a:pt x="11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213"/>
            <p:cNvSpPr>
              <a:spLocks/>
            </p:cNvSpPr>
            <p:nvPr/>
          </p:nvSpPr>
          <p:spPr bwMode="auto">
            <a:xfrm>
              <a:off x="8421688" y="3076575"/>
              <a:ext cx="12700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 h 11"/>
                <a:gd name="T4" fmla="*/ 1 w 3"/>
                <a:gd name="T5" fmla="*/ 1 h 11"/>
                <a:gd name="T6" fmla="*/ 0 w 3"/>
                <a:gd name="T7" fmla="*/ 10 h 11"/>
                <a:gd name="T8" fmla="*/ 2 w 3"/>
                <a:gd name="T9" fmla="*/ 11 h 11"/>
                <a:gd name="T10" fmla="*/ 3 w 3"/>
                <a:gd name="T11" fmla="*/ 10 h 11"/>
                <a:gd name="T12" fmla="*/ 2 w 3"/>
                <a:gd name="T13" fmla="*/ 1 h 11"/>
                <a:gd name="T14" fmla="*/ 2 w 3"/>
                <a:gd name="T15" fmla="*/ 1 h 11"/>
                <a:gd name="T16" fmla="*/ 2 w 3"/>
                <a:gd name="T17" fmla="*/ 0 h 11"/>
                <a:gd name="T18" fmla="*/ 1 w 3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214"/>
            <p:cNvSpPr>
              <a:spLocks/>
            </p:cNvSpPr>
            <p:nvPr/>
          </p:nvSpPr>
          <p:spPr bwMode="auto">
            <a:xfrm>
              <a:off x="8377238" y="3071813"/>
              <a:ext cx="101600" cy="68263"/>
            </a:xfrm>
            <a:custGeom>
              <a:avLst/>
              <a:gdLst>
                <a:gd name="T0" fmla="*/ 9 w 27"/>
                <a:gd name="T1" fmla="*/ 0 h 18"/>
                <a:gd name="T2" fmla="*/ 9 w 27"/>
                <a:gd name="T3" fmla="*/ 0 h 18"/>
                <a:gd name="T4" fmla="*/ 7 w 27"/>
                <a:gd name="T5" fmla="*/ 7 h 18"/>
                <a:gd name="T6" fmla="*/ 9 w 27"/>
                <a:gd name="T7" fmla="*/ 7 h 18"/>
                <a:gd name="T8" fmla="*/ 9 w 27"/>
                <a:gd name="T9" fmla="*/ 10 h 18"/>
                <a:gd name="T10" fmla="*/ 12 w 27"/>
                <a:gd name="T11" fmla="*/ 13 h 18"/>
                <a:gd name="T12" fmla="*/ 8 w 27"/>
                <a:gd name="T13" fmla="*/ 11 h 18"/>
                <a:gd name="T14" fmla="*/ 8 w 27"/>
                <a:gd name="T15" fmla="*/ 8 h 18"/>
                <a:gd name="T16" fmla="*/ 7 w 27"/>
                <a:gd name="T17" fmla="*/ 8 h 18"/>
                <a:gd name="T18" fmla="*/ 9 w 27"/>
                <a:gd name="T19" fmla="*/ 0 h 18"/>
                <a:gd name="T20" fmla="*/ 0 w 27"/>
                <a:gd name="T21" fmla="*/ 15 h 18"/>
                <a:gd name="T22" fmla="*/ 6 w 27"/>
                <a:gd name="T23" fmla="*/ 15 h 18"/>
                <a:gd name="T24" fmla="*/ 21 w 27"/>
                <a:gd name="T25" fmla="*/ 17 h 18"/>
                <a:gd name="T26" fmla="*/ 27 w 27"/>
                <a:gd name="T27" fmla="*/ 18 h 18"/>
                <a:gd name="T28" fmla="*/ 18 w 27"/>
                <a:gd name="T29" fmla="*/ 1 h 18"/>
                <a:gd name="T30" fmla="*/ 18 w 27"/>
                <a:gd name="T31" fmla="*/ 1 h 18"/>
                <a:gd name="T32" fmla="*/ 18 w 27"/>
                <a:gd name="T33" fmla="*/ 1 h 18"/>
                <a:gd name="T34" fmla="*/ 18 w 27"/>
                <a:gd name="T35" fmla="*/ 1 h 18"/>
                <a:gd name="T36" fmla="*/ 20 w 27"/>
                <a:gd name="T37" fmla="*/ 10 h 18"/>
                <a:gd name="T38" fmla="*/ 18 w 27"/>
                <a:gd name="T39" fmla="*/ 9 h 18"/>
                <a:gd name="T40" fmla="*/ 19 w 27"/>
                <a:gd name="T41" fmla="*/ 12 h 18"/>
                <a:gd name="T42" fmla="*/ 14 w 27"/>
                <a:gd name="T43" fmla="*/ 13 h 18"/>
                <a:gd name="T44" fmla="*/ 18 w 27"/>
                <a:gd name="T45" fmla="*/ 11 h 18"/>
                <a:gd name="T46" fmla="*/ 18 w 27"/>
                <a:gd name="T47" fmla="*/ 8 h 18"/>
                <a:gd name="T48" fmla="*/ 20 w 27"/>
                <a:gd name="T49" fmla="*/ 9 h 18"/>
                <a:gd name="T50" fmla="*/ 18 w 27"/>
                <a:gd name="T51" fmla="*/ 1 h 18"/>
                <a:gd name="T52" fmla="*/ 14 w 27"/>
                <a:gd name="T53" fmla="*/ 13 h 18"/>
                <a:gd name="T54" fmla="*/ 9 w 27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" h="1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4"/>
                    <a:pt x="9" y="1"/>
                    <a:pt x="9" y="0"/>
                  </a:cubicBezTo>
                  <a:cubicBezTo>
                    <a:pt x="4" y="1"/>
                    <a:pt x="0" y="5"/>
                    <a:pt x="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8"/>
                    <a:pt x="23" y="4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21" y="6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7"/>
                    <a:pt x="18" y="1"/>
                  </a:cubicBezTo>
                  <a:cubicBezTo>
                    <a:pt x="18" y="3"/>
                    <a:pt x="18" y="10"/>
                    <a:pt x="14" y="13"/>
                  </a:cubicBezTo>
                  <a:cubicBezTo>
                    <a:pt x="14" y="13"/>
                    <a:pt x="8" y="8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215"/>
            <p:cNvSpPr>
              <a:spLocks/>
            </p:cNvSpPr>
            <p:nvPr/>
          </p:nvSpPr>
          <p:spPr bwMode="auto">
            <a:xfrm>
              <a:off x="8429626" y="3071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4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216"/>
            <p:cNvSpPr>
              <a:spLocks noEditPoints="1"/>
            </p:cNvSpPr>
            <p:nvPr/>
          </p:nvSpPr>
          <p:spPr bwMode="auto">
            <a:xfrm>
              <a:off x="8399463" y="3005138"/>
              <a:ext cx="57150" cy="66675"/>
            </a:xfrm>
            <a:custGeom>
              <a:avLst/>
              <a:gdLst>
                <a:gd name="T0" fmla="*/ 8 w 15"/>
                <a:gd name="T1" fmla="*/ 15 h 18"/>
                <a:gd name="T2" fmla="*/ 7 w 15"/>
                <a:gd name="T3" fmla="*/ 15 h 18"/>
                <a:gd name="T4" fmla="*/ 4 w 15"/>
                <a:gd name="T5" fmla="*/ 11 h 18"/>
                <a:gd name="T6" fmla="*/ 11 w 15"/>
                <a:gd name="T7" fmla="*/ 12 h 18"/>
                <a:gd name="T8" fmla="*/ 8 w 15"/>
                <a:gd name="T9" fmla="*/ 15 h 18"/>
                <a:gd name="T10" fmla="*/ 9 w 15"/>
                <a:gd name="T11" fmla="*/ 10 h 18"/>
                <a:gd name="T12" fmla="*/ 9 w 15"/>
                <a:gd name="T13" fmla="*/ 10 h 18"/>
                <a:gd name="T14" fmla="*/ 8 w 15"/>
                <a:gd name="T15" fmla="*/ 9 h 18"/>
                <a:gd name="T16" fmla="*/ 9 w 15"/>
                <a:gd name="T17" fmla="*/ 8 h 18"/>
                <a:gd name="T18" fmla="*/ 9 w 15"/>
                <a:gd name="T19" fmla="*/ 8 h 18"/>
                <a:gd name="T20" fmla="*/ 10 w 15"/>
                <a:gd name="T21" fmla="*/ 9 h 18"/>
                <a:gd name="T22" fmla="*/ 9 w 15"/>
                <a:gd name="T23" fmla="*/ 10 h 18"/>
                <a:gd name="T24" fmla="*/ 6 w 15"/>
                <a:gd name="T25" fmla="*/ 10 h 18"/>
                <a:gd name="T26" fmla="*/ 6 w 15"/>
                <a:gd name="T27" fmla="*/ 10 h 18"/>
                <a:gd name="T28" fmla="*/ 5 w 15"/>
                <a:gd name="T29" fmla="*/ 8 h 18"/>
                <a:gd name="T30" fmla="*/ 6 w 15"/>
                <a:gd name="T31" fmla="*/ 7 h 18"/>
                <a:gd name="T32" fmla="*/ 6 w 15"/>
                <a:gd name="T33" fmla="*/ 7 h 18"/>
                <a:gd name="T34" fmla="*/ 7 w 15"/>
                <a:gd name="T35" fmla="*/ 9 h 18"/>
                <a:gd name="T36" fmla="*/ 6 w 15"/>
                <a:gd name="T37" fmla="*/ 10 h 18"/>
                <a:gd name="T38" fmla="*/ 7 w 15"/>
                <a:gd name="T39" fmla="*/ 0 h 18"/>
                <a:gd name="T40" fmla="*/ 0 w 15"/>
                <a:gd name="T41" fmla="*/ 8 h 18"/>
                <a:gd name="T42" fmla="*/ 7 w 15"/>
                <a:gd name="T43" fmla="*/ 18 h 18"/>
                <a:gd name="T44" fmla="*/ 8 w 15"/>
                <a:gd name="T45" fmla="*/ 18 h 18"/>
                <a:gd name="T46" fmla="*/ 15 w 15"/>
                <a:gd name="T47" fmla="*/ 10 h 18"/>
                <a:gd name="T48" fmla="*/ 7 w 15"/>
                <a:gd name="T49" fmla="*/ 0 h 18"/>
                <a:gd name="T50" fmla="*/ 7 w 1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18"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8" y="15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18"/>
                    <a:pt x="15" y="14"/>
                    <a:pt x="15" y="10"/>
                  </a:cubicBezTo>
                  <a:cubicBezTo>
                    <a:pt x="15" y="5"/>
                    <a:pt x="11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217"/>
            <p:cNvSpPr>
              <a:spLocks/>
            </p:cNvSpPr>
            <p:nvPr/>
          </p:nvSpPr>
          <p:spPr bwMode="auto">
            <a:xfrm>
              <a:off x="8636001" y="3101975"/>
              <a:ext cx="7938" cy="41275"/>
            </a:xfrm>
            <a:custGeom>
              <a:avLst/>
              <a:gdLst>
                <a:gd name="T0" fmla="*/ 1 w 2"/>
                <a:gd name="T1" fmla="*/ 0 h 11"/>
                <a:gd name="T2" fmla="*/ 1 w 2"/>
                <a:gd name="T3" fmla="*/ 1 h 11"/>
                <a:gd name="T4" fmla="*/ 1 w 2"/>
                <a:gd name="T5" fmla="*/ 2 h 11"/>
                <a:gd name="T6" fmla="*/ 0 w 2"/>
                <a:gd name="T7" fmla="*/ 10 h 11"/>
                <a:gd name="T8" fmla="*/ 1 w 2"/>
                <a:gd name="T9" fmla="*/ 11 h 11"/>
                <a:gd name="T10" fmla="*/ 2 w 2"/>
                <a:gd name="T11" fmla="*/ 10 h 11"/>
                <a:gd name="T12" fmla="*/ 2 w 2"/>
                <a:gd name="T13" fmla="*/ 2 h 11"/>
                <a:gd name="T14" fmla="*/ 2 w 2"/>
                <a:gd name="T15" fmla="*/ 1 h 11"/>
                <a:gd name="T16" fmla="*/ 2 w 2"/>
                <a:gd name="T17" fmla="*/ 0 h 11"/>
                <a:gd name="T18" fmla="*/ 1 w 2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218"/>
            <p:cNvSpPr>
              <a:spLocks/>
            </p:cNvSpPr>
            <p:nvPr/>
          </p:nvSpPr>
          <p:spPr bwMode="auto">
            <a:xfrm>
              <a:off x="8594726" y="3101975"/>
              <a:ext cx="95250" cy="63500"/>
            </a:xfrm>
            <a:custGeom>
              <a:avLst/>
              <a:gdLst>
                <a:gd name="T0" fmla="*/ 8 w 25"/>
                <a:gd name="T1" fmla="*/ 0 h 17"/>
                <a:gd name="T2" fmla="*/ 8 w 25"/>
                <a:gd name="T3" fmla="*/ 0 h 17"/>
                <a:gd name="T4" fmla="*/ 6 w 25"/>
                <a:gd name="T5" fmla="*/ 6 h 17"/>
                <a:gd name="T6" fmla="*/ 8 w 25"/>
                <a:gd name="T7" fmla="*/ 6 h 17"/>
                <a:gd name="T8" fmla="*/ 8 w 25"/>
                <a:gd name="T9" fmla="*/ 9 h 17"/>
                <a:gd name="T10" fmla="*/ 11 w 25"/>
                <a:gd name="T11" fmla="*/ 12 h 17"/>
                <a:gd name="T12" fmla="*/ 7 w 25"/>
                <a:gd name="T13" fmla="*/ 10 h 17"/>
                <a:gd name="T14" fmla="*/ 7 w 25"/>
                <a:gd name="T15" fmla="*/ 7 h 17"/>
                <a:gd name="T16" fmla="*/ 6 w 25"/>
                <a:gd name="T17" fmla="*/ 7 h 17"/>
                <a:gd name="T18" fmla="*/ 8 w 25"/>
                <a:gd name="T19" fmla="*/ 0 h 17"/>
                <a:gd name="T20" fmla="*/ 0 w 25"/>
                <a:gd name="T21" fmla="*/ 14 h 17"/>
                <a:gd name="T22" fmla="*/ 5 w 25"/>
                <a:gd name="T23" fmla="*/ 14 h 17"/>
                <a:gd name="T24" fmla="*/ 20 w 25"/>
                <a:gd name="T25" fmla="*/ 16 h 17"/>
                <a:gd name="T26" fmla="*/ 25 w 25"/>
                <a:gd name="T27" fmla="*/ 17 h 17"/>
                <a:gd name="T28" fmla="*/ 17 w 25"/>
                <a:gd name="T29" fmla="*/ 1 h 17"/>
                <a:gd name="T30" fmla="*/ 17 w 25"/>
                <a:gd name="T31" fmla="*/ 1 h 17"/>
                <a:gd name="T32" fmla="*/ 17 w 25"/>
                <a:gd name="T33" fmla="*/ 1 h 17"/>
                <a:gd name="T34" fmla="*/ 17 w 25"/>
                <a:gd name="T35" fmla="*/ 1 h 17"/>
                <a:gd name="T36" fmla="*/ 18 w 25"/>
                <a:gd name="T37" fmla="*/ 9 h 17"/>
                <a:gd name="T38" fmla="*/ 17 w 25"/>
                <a:gd name="T39" fmla="*/ 8 h 17"/>
                <a:gd name="T40" fmla="*/ 17 w 25"/>
                <a:gd name="T41" fmla="*/ 11 h 17"/>
                <a:gd name="T42" fmla="*/ 13 w 25"/>
                <a:gd name="T43" fmla="*/ 12 h 17"/>
                <a:gd name="T44" fmla="*/ 17 w 25"/>
                <a:gd name="T45" fmla="*/ 10 h 17"/>
                <a:gd name="T46" fmla="*/ 17 w 25"/>
                <a:gd name="T47" fmla="*/ 7 h 17"/>
                <a:gd name="T48" fmla="*/ 18 w 25"/>
                <a:gd name="T49" fmla="*/ 8 h 17"/>
                <a:gd name="T50" fmla="*/ 17 w 25"/>
                <a:gd name="T51" fmla="*/ 1 h 17"/>
                <a:gd name="T52" fmla="*/ 12 w 25"/>
                <a:gd name="T53" fmla="*/ 12 h 17"/>
                <a:gd name="T54" fmla="*/ 8 w 25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6"/>
                    <a:pt x="17" y="1"/>
                  </a:cubicBezTo>
                  <a:cubicBezTo>
                    <a:pt x="17" y="2"/>
                    <a:pt x="17" y="9"/>
                    <a:pt x="12" y="12"/>
                  </a:cubicBezTo>
                  <a:cubicBezTo>
                    <a:pt x="12" y="12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219"/>
            <p:cNvSpPr>
              <a:spLocks/>
            </p:cNvSpPr>
            <p:nvPr/>
          </p:nvSpPr>
          <p:spPr bwMode="auto">
            <a:xfrm>
              <a:off x="8624888" y="3098800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3 w 4"/>
                <a:gd name="T5" fmla="*/ 3 h 3"/>
                <a:gd name="T6" fmla="*/ 4 w 4"/>
                <a:gd name="T7" fmla="*/ 1 h 3"/>
                <a:gd name="T8" fmla="*/ 2 w 4"/>
                <a:gd name="T9" fmla="*/ 0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220"/>
            <p:cNvSpPr>
              <a:spLocks/>
            </p:cNvSpPr>
            <p:nvPr/>
          </p:nvSpPr>
          <p:spPr bwMode="auto">
            <a:xfrm>
              <a:off x="8643938" y="3101975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221"/>
            <p:cNvSpPr>
              <a:spLocks noEditPoints="1"/>
            </p:cNvSpPr>
            <p:nvPr/>
          </p:nvSpPr>
          <p:spPr bwMode="auto">
            <a:xfrm>
              <a:off x="8613776" y="3035300"/>
              <a:ext cx="52388" cy="63500"/>
            </a:xfrm>
            <a:custGeom>
              <a:avLst/>
              <a:gdLst>
                <a:gd name="T0" fmla="*/ 8 w 14"/>
                <a:gd name="T1" fmla="*/ 15 h 17"/>
                <a:gd name="T2" fmla="*/ 7 w 14"/>
                <a:gd name="T3" fmla="*/ 15 h 17"/>
                <a:gd name="T4" fmla="*/ 4 w 14"/>
                <a:gd name="T5" fmla="*/ 11 h 17"/>
                <a:gd name="T6" fmla="*/ 11 w 14"/>
                <a:gd name="T7" fmla="*/ 12 h 17"/>
                <a:gd name="T8" fmla="*/ 8 w 14"/>
                <a:gd name="T9" fmla="*/ 15 h 17"/>
                <a:gd name="T10" fmla="*/ 9 w 14"/>
                <a:gd name="T11" fmla="*/ 9 h 17"/>
                <a:gd name="T12" fmla="*/ 9 w 14"/>
                <a:gd name="T13" fmla="*/ 9 h 17"/>
                <a:gd name="T14" fmla="*/ 8 w 14"/>
                <a:gd name="T15" fmla="*/ 8 h 17"/>
                <a:gd name="T16" fmla="*/ 8 w 14"/>
                <a:gd name="T17" fmla="*/ 7 h 17"/>
                <a:gd name="T18" fmla="*/ 9 w 14"/>
                <a:gd name="T19" fmla="*/ 7 h 17"/>
                <a:gd name="T20" fmla="*/ 9 w 14"/>
                <a:gd name="T21" fmla="*/ 8 h 17"/>
                <a:gd name="T22" fmla="*/ 9 w 14"/>
                <a:gd name="T23" fmla="*/ 9 h 17"/>
                <a:gd name="T24" fmla="*/ 6 w 14"/>
                <a:gd name="T25" fmla="*/ 9 h 17"/>
                <a:gd name="T26" fmla="*/ 6 w 14"/>
                <a:gd name="T27" fmla="*/ 9 h 17"/>
                <a:gd name="T28" fmla="*/ 5 w 14"/>
                <a:gd name="T29" fmla="*/ 8 h 17"/>
                <a:gd name="T30" fmla="*/ 6 w 14"/>
                <a:gd name="T31" fmla="*/ 7 h 17"/>
                <a:gd name="T32" fmla="*/ 6 w 14"/>
                <a:gd name="T33" fmla="*/ 7 h 17"/>
                <a:gd name="T34" fmla="*/ 7 w 14"/>
                <a:gd name="T35" fmla="*/ 8 h 17"/>
                <a:gd name="T36" fmla="*/ 6 w 14"/>
                <a:gd name="T37" fmla="*/ 9 h 17"/>
                <a:gd name="T38" fmla="*/ 7 w 14"/>
                <a:gd name="T39" fmla="*/ 0 h 17"/>
                <a:gd name="T40" fmla="*/ 0 w 14"/>
                <a:gd name="T41" fmla="*/ 7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9 h 17"/>
                <a:gd name="T48" fmla="*/ 7 w 14"/>
                <a:gd name="T49" fmla="*/ 0 h 17"/>
                <a:gd name="T50" fmla="*/ 7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8" y="15"/>
                  </a:moveTo>
                  <a:cubicBezTo>
                    <a:pt x="8" y="15"/>
                    <a:pt x="7" y="15"/>
                    <a:pt x="7" y="15"/>
                  </a:cubicBezTo>
                  <a:cubicBezTo>
                    <a:pt x="5" y="14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9" y="15"/>
                    <a:pt x="8" y="15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6" y="9"/>
                    <a:pt x="6" y="9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6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4" y="14"/>
                    <a:pt x="14" y="9"/>
                  </a:cubicBezTo>
                  <a:cubicBezTo>
                    <a:pt x="14" y="5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222"/>
            <p:cNvSpPr>
              <a:spLocks/>
            </p:cNvSpPr>
            <p:nvPr/>
          </p:nvSpPr>
          <p:spPr bwMode="auto">
            <a:xfrm>
              <a:off x="8482013" y="2951163"/>
              <a:ext cx="106363" cy="161925"/>
            </a:xfrm>
            <a:custGeom>
              <a:avLst/>
              <a:gdLst>
                <a:gd name="T0" fmla="*/ 14 w 28"/>
                <a:gd name="T1" fmla="*/ 0 h 43"/>
                <a:gd name="T2" fmla="*/ 13 w 28"/>
                <a:gd name="T3" fmla="*/ 1 h 43"/>
                <a:gd name="T4" fmla="*/ 13 w 28"/>
                <a:gd name="T5" fmla="*/ 24 h 43"/>
                <a:gd name="T6" fmla="*/ 0 w 28"/>
                <a:gd name="T7" fmla="*/ 38 h 43"/>
                <a:gd name="T8" fmla="*/ 0 w 28"/>
                <a:gd name="T9" fmla="*/ 39 h 43"/>
                <a:gd name="T10" fmla="*/ 1 w 28"/>
                <a:gd name="T11" fmla="*/ 39 h 43"/>
                <a:gd name="T12" fmla="*/ 1 w 28"/>
                <a:gd name="T13" fmla="*/ 39 h 43"/>
                <a:gd name="T14" fmla="*/ 14 w 28"/>
                <a:gd name="T15" fmla="*/ 25 h 43"/>
                <a:gd name="T16" fmla="*/ 27 w 28"/>
                <a:gd name="T17" fmla="*/ 43 h 43"/>
                <a:gd name="T18" fmla="*/ 28 w 28"/>
                <a:gd name="T19" fmla="*/ 43 h 43"/>
                <a:gd name="T20" fmla="*/ 28 w 28"/>
                <a:gd name="T21" fmla="*/ 43 h 43"/>
                <a:gd name="T22" fmla="*/ 28 w 28"/>
                <a:gd name="T23" fmla="*/ 42 h 43"/>
                <a:gd name="T24" fmla="*/ 15 w 28"/>
                <a:gd name="T25" fmla="*/ 24 h 43"/>
                <a:gd name="T26" fmla="*/ 15 w 28"/>
                <a:gd name="T27" fmla="*/ 1 h 43"/>
                <a:gd name="T28" fmla="*/ 14 w 28"/>
                <a:gd name="T29" fmla="*/ 0 h 43"/>
                <a:gd name="T30" fmla="*/ 14 w 28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43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223"/>
            <p:cNvSpPr>
              <a:spLocks noEditPoints="1"/>
            </p:cNvSpPr>
            <p:nvPr/>
          </p:nvSpPr>
          <p:spPr bwMode="auto">
            <a:xfrm>
              <a:off x="7324726" y="3937000"/>
              <a:ext cx="390525" cy="541338"/>
            </a:xfrm>
            <a:custGeom>
              <a:avLst/>
              <a:gdLst>
                <a:gd name="T0" fmla="*/ 63 w 104"/>
                <a:gd name="T1" fmla="*/ 126 h 144"/>
                <a:gd name="T2" fmla="*/ 42 w 104"/>
                <a:gd name="T3" fmla="*/ 110 h 144"/>
                <a:gd name="T4" fmla="*/ 55 w 104"/>
                <a:gd name="T5" fmla="*/ 77 h 144"/>
                <a:gd name="T6" fmla="*/ 64 w 104"/>
                <a:gd name="T7" fmla="*/ 75 h 144"/>
                <a:gd name="T8" fmla="*/ 85 w 104"/>
                <a:gd name="T9" fmla="*/ 91 h 144"/>
                <a:gd name="T10" fmla="*/ 72 w 104"/>
                <a:gd name="T11" fmla="*/ 124 h 144"/>
                <a:gd name="T12" fmla="*/ 63 w 104"/>
                <a:gd name="T13" fmla="*/ 126 h 144"/>
                <a:gd name="T14" fmla="*/ 24 w 104"/>
                <a:gd name="T15" fmla="*/ 72 h 144"/>
                <a:gd name="T16" fmla="*/ 8 w 104"/>
                <a:gd name="T17" fmla="*/ 29 h 144"/>
                <a:gd name="T18" fmla="*/ 60 w 104"/>
                <a:gd name="T19" fmla="*/ 8 h 144"/>
                <a:gd name="T20" fmla="*/ 75 w 104"/>
                <a:gd name="T21" fmla="*/ 51 h 144"/>
                <a:gd name="T22" fmla="*/ 24 w 104"/>
                <a:gd name="T23" fmla="*/ 72 h 144"/>
                <a:gd name="T24" fmla="*/ 61 w 104"/>
                <a:gd name="T25" fmla="*/ 0 h 144"/>
                <a:gd name="T26" fmla="*/ 60 w 104"/>
                <a:gd name="T27" fmla="*/ 0 h 144"/>
                <a:gd name="T28" fmla="*/ 3 w 104"/>
                <a:gd name="T29" fmla="*/ 22 h 144"/>
                <a:gd name="T30" fmla="*/ 1 w 104"/>
                <a:gd name="T31" fmla="*/ 28 h 144"/>
                <a:gd name="T32" fmla="*/ 41 w 104"/>
                <a:gd name="T33" fmla="*/ 141 h 144"/>
                <a:gd name="T34" fmla="*/ 45 w 104"/>
                <a:gd name="T35" fmla="*/ 144 h 144"/>
                <a:gd name="T36" fmla="*/ 47 w 104"/>
                <a:gd name="T37" fmla="*/ 144 h 144"/>
                <a:gd name="T38" fmla="*/ 101 w 104"/>
                <a:gd name="T39" fmla="*/ 119 h 144"/>
                <a:gd name="T40" fmla="*/ 104 w 104"/>
                <a:gd name="T41" fmla="*/ 113 h 144"/>
                <a:gd name="T42" fmla="*/ 65 w 104"/>
                <a:gd name="T43" fmla="*/ 3 h 144"/>
                <a:gd name="T44" fmla="*/ 61 w 104"/>
                <a:gd name="T4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44">
                  <a:moveTo>
                    <a:pt x="63" y="126"/>
                  </a:moveTo>
                  <a:cubicBezTo>
                    <a:pt x="54" y="126"/>
                    <a:pt x="45" y="120"/>
                    <a:pt x="42" y="110"/>
                  </a:cubicBezTo>
                  <a:cubicBezTo>
                    <a:pt x="37" y="97"/>
                    <a:pt x="43" y="82"/>
                    <a:pt x="55" y="77"/>
                  </a:cubicBezTo>
                  <a:cubicBezTo>
                    <a:pt x="58" y="76"/>
                    <a:pt x="61" y="75"/>
                    <a:pt x="64" y="75"/>
                  </a:cubicBezTo>
                  <a:cubicBezTo>
                    <a:pt x="73" y="75"/>
                    <a:pt x="82" y="81"/>
                    <a:pt x="85" y="91"/>
                  </a:cubicBezTo>
                  <a:cubicBezTo>
                    <a:pt x="90" y="104"/>
                    <a:pt x="84" y="119"/>
                    <a:pt x="72" y="124"/>
                  </a:cubicBezTo>
                  <a:cubicBezTo>
                    <a:pt x="69" y="126"/>
                    <a:pt x="66" y="126"/>
                    <a:pt x="63" y="126"/>
                  </a:cubicBezTo>
                  <a:moveTo>
                    <a:pt x="24" y="72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24" y="72"/>
                    <a:pt x="24" y="72"/>
                    <a:pt x="24" y="72"/>
                  </a:cubicBezTo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3"/>
                    <a:pt x="0" y="26"/>
                    <a:pt x="1" y="28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2" y="143"/>
                    <a:pt x="44" y="144"/>
                    <a:pt x="45" y="144"/>
                  </a:cubicBezTo>
                  <a:cubicBezTo>
                    <a:pt x="46" y="144"/>
                    <a:pt x="46" y="144"/>
                    <a:pt x="47" y="144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3" y="118"/>
                    <a:pt x="104" y="115"/>
                    <a:pt x="104" y="11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1"/>
                    <a:pt x="63" y="0"/>
                    <a:pt x="6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224"/>
            <p:cNvSpPr>
              <a:spLocks noEditPoints="1"/>
            </p:cNvSpPr>
            <p:nvPr/>
          </p:nvSpPr>
          <p:spPr bwMode="auto">
            <a:xfrm>
              <a:off x="7483476" y="4238625"/>
              <a:ext cx="157163" cy="153988"/>
            </a:xfrm>
            <a:custGeom>
              <a:avLst/>
              <a:gdLst>
                <a:gd name="T0" fmla="*/ 11 w 42"/>
                <a:gd name="T1" fmla="*/ 26 h 41"/>
                <a:gd name="T2" fmla="*/ 13 w 42"/>
                <a:gd name="T3" fmla="*/ 22 h 41"/>
                <a:gd name="T4" fmla="*/ 14 w 42"/>
                <a:gd name="T5" fmla="*/ 27 h 41"/>
                <a:gd name="T6" fmla="*/ 11 w 42"/>
                <a:gd name="T7" fmla="*/ 26 h 41"/>
                <a:gd name="T8" fmla="*/ 12 w 42"/>
                <a:gd name="T9" fmla="*/ 28 h 41"/>
                <a:gd name="T10" fmla="*/ 8 w 42"/>
                <a:gd name="T11" fmla="*/ 27 h 41"/>
                <a:gd name="T12" fmla="*/ 9 w 42"/>
                <a:gd name="T13" fmla="*/ 29 h 41"/>
                <a:gd name="T14" fmla="*/ 9 w 42"/>
                <a:gd name="T15" fmla="*/ 30 h 41"/>
                <a:gd name="T16" fmla="*/ 8 w 42"/>
                <a:gd name="T17" fmla="*/ 29 h 41"/>
                <a:gd name="T18" fmla="*/ 7 w 42"/>
                <a:gd name="T19" fmla="*/ 25 h 41"/>
                <a:gd name="T20" fmla="*/ 7 w 42"/>
                <a:gd name="T21" fmla="*/ 25 h 41"/>
                <a:gd name="T22" fmla="*/ 7 w 42"/>
                <a:gd name="T23" fmla="*/ 25 h 41"/>
                <a:gd name="T24" fmla="*/ 8 w 42"/>
                <a:gd name="T25" fmla="*/ 27 h 41"/>
                <a:gd name="T26" fmla="*/ 10 w 42"/>
                <a:gd name="T27" fmla="*/ 23 h 41"/>
                <a:gd name="T28" fmla="*/ 11 w 42"/>
                <a:gd name="T29" fmla="*/ 26 h 41"/>
                <a:gd name="T30" fmla="*/ 23 w 42"/>
                <a:gd name="T31" fmla="*/ 29 h 41"/>
                <a:gd name="T32" fmla="*/ 18 w 42"/>
                <a:gd name="T33" fmla="*/ 14 h 41"/>
                <a:gd name="T34" fmla="*/ 27 w 42"/>
                <a:gd name="T35" fmla="*/ 19 h 41"/>
                <a:gd name="T36" fmla="*/ 23 w 42"/>
                <a:gd name="T37" fmla="*/ 29 h 41"/>
                <a:gd name="T38" fmla="*/ 36 w 42"/>
                <a:gd name="T39" fmla="*/ 15 h 41"/>
                <a:gd name="T40" fmla="*/ 35 w 42"/>
                <a:gd name="T41" fmla="*/ 13 h 41"/>
                <a:gd name="T42" fmla="*/ 35 w 42"/>
                <a:gd name="T43" fmla="*/ 12 h 41"/>
                <a:gd name="T44" fmla="*/ 36 w 42"/>
                <a:gd name="T45" fmla="*/ 12 h 41"/>
                <a:gd name="T46" fmla="*/ 37 w 42"/>
                <a:gd name="T47" fmla="*/ 17 h 41"/>
                <a:gd name="T48" fmla="*/ 37 w 42"/>
                <a:gd name="T49" fmla="*/ 17 h 41"/>
                <a:gd name="T50" fmla="*/ 36 w 42"/>
                <a:gd name="T51" fmla="*/ 17 h 41"/>
                <a:gd name="T52" fmla="*/ 36 w 42"/>
                <a:gd name="T53" fmla="*/ 15 h 41"/>
                <a:gd name="T54" fmla="*/ 34 w 42"/>
                <a:gd name="T55" fmla="*/ 19 h 41"/>
                <a:gd name="T56" fmla="*/ 33 w 42"/>
                <a:gd name="T57" fmla="*/ 16 h 41"/>
                <a:gd name="T58" fmla="*/ 31 w 42"/>
                <a:gd name="T59" fmla="*/ 20 h 41"/>
                <a:gd name="T60" fmla="*/ 30 w 42"/>
                <a:gd name="T61" fmla="*/ 15 h 41"/>
                <a:gd name="T62" fmla="*/ 33 w 42"/>
                <a:gd name="T63" fmla="*/ 16 h 41"/>
                <a:gd name="T64" fmla="*/ 32 w 42"/>
                <a:gd name="T65" fmla="*/ 14 h 41"/>
                <a:gd name="T66" fmla="*/ 36 w 42"/>
                <a:gd name="T67" fmla="*/ 15 h 41"/>
                <a:gd name="T68" fmla="*/ 22 w 42"/>
                <a:gd name="T69" fmla="*/ 0 h 41"/>
                <a:gd name="T70" fmla="*/ 15 w 42"/>
                <a:gd name="T71" fmla="*/ 2 h 41"/>
                <a:gd name="T72" fmla="*/ 4 w 42"/>
                <a:gd name="T73" fmla="*/ 28 h 41"/>
                <a:gd name="T74" fmla="*/ 21 w 42"/>
                <a:gd name="T75" fmla="*/ 41 h 41"/>
                <a:gd name="T76" fmla="*/ 28 w 42"/>
                <a:gd name="T77" fmla="*/ 40 h 41"/>
                <a:gd name="T78" fmla="*/ 39 w 42"/>
                <a:gd name="T79" fmla="*/ 13 h 41"/>
                <a:gd name="T80" fmla="*/ 22 w 42"/>
                <a:gd name="T8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1">
                  <a:moveTo>
                    <a:pt x="11" y="26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6"/>
                    <a:pt x="11" y="26"/>
                    <a:pt x="11" y="26"/>
                  </a:cubicBezTo>
                  <a:moveTo>
                    <a:pt x="23" y="29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3" y="29"/>
                    <a:pt x="23" y="29"/>
                    <a:pt x="23" y="29"/>
                  </a:cubicBezTo>
                  <a:moveTo>
                    <a:pt x="36" y="15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6" y="15"/>
                    <a:pt x="36" y="15"/>
                    <a:pt x="36" y="15"/>
                  </a:cubicBezTo>
                  <a:moveTo>
                    <a:pt x="22" y="0"/>
                  </a:moveTo>
                  <a:cubicBezTo>
                    <a:pt x="19" y="0"/>
                    <a:pt x="17" y="1"/>
                    <a:pt x="15" y="2"/>
                  </a:cubicBezTo>
                  <a:cubicBezTo>
                    <a:pt x="5" y="6"/>
                    <a:pt x="0" y="18"/>
                    <a:pt x="4" y="28"/>
                  </a:cubicBezTo>
                  <a:cubicBezTo>
                    <a:pt x="7" y="36"/>
                    <a:pt x="14" y="41"/>
                    <a:pt x="21" y="41"/>
                  </a:cubicBezTo>
                  <a:cubicBezTo>
                    <a:pt x="24" y="41"/>
                    <a:pt x="26" y="41"/>
                    <a:pt x="28" y="40"/>
                  </a:cubicBezTo>
                  <a:cubicBezTo>
                    <a:pt x="38" y="35"/>
                    <a:pt x="42" y="24"/>
                    <a:pt x="39" y="13"/>
                  </a:cubicBezTo>
                  <a:cubicBezTo>
                    <a:pt x="36" y="5"/>
                    <a:pt x="29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225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226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227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228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229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230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231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232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233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234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235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236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237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238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239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240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241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242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243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244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245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246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247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248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249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250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251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252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253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254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255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256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257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258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259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260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261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262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263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264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265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266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267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268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269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270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271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272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273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274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275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276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277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278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279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280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281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282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283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284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285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286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287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288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289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290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291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292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293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294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295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296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297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298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299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300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301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302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303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304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305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306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307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308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309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310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311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312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313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314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315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316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317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318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319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320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321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322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323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324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325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326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327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328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329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330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331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332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333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334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335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336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337"/>
            <p:cNvSpPr>
              <a:spLocks/>
            </p:cNvSpPr>
            <p:nvPr/>
          </p:nvSpPr>
          <p:spPr bwMode="auto">
            <a:xfrm>
              <a:off x="7332663" y="3810000"/>
              <a:ext cx="322263" cy="184150"/>
            </a:xfrm>
            <a:custGeom>
              <a:avLst/>
              <a:gdLst>
                <a:gd name="T0" fmla="*/ 31 w 86"/>
                <a:gd name="T1" fmla="*/ 0 h 49"/>
                <a:gd name="T2" fmla="*/ 23 w 86"/>
                <a:gd name="T3" fmla="*/ 2 h 49"/>
                <a:gd name="T4" fmla="*/ 3 w 86"/>
                <a:gd name="T5" fmla="*/ 17 h 49"/>
                <a:gd name="T6" fmla="*/ 2 w 86"/>
                <a:gd name="T7" fmla="*/ 34 h 49"/>
                <a:gd name="T8" fmla="*/ 0 w 86"/>
                <a:gd name="T9" fmla="*/ 35 h 49"/>
                <a:gd name="T10" fmla="*/ 5 w 86"/>
                <a:gd name="T11" fmla="*/ 49 h 49"/>
                <a:gd name="T12" fmla="*/ 10 w 86"/>
                <a:gd name="T13" fmla="*/ 47 h 49"/>
                <a:gd name="T14" fmla="*/ 5 w 86"/>
                <a:gd name="T15" fmla="*/ 33 h 49"/>
                <a:gd name="T16" fmla="*/ 3 w 86"/>
                <a:gd name="T17" fmla="*/ 34 h 49"/>
                <a:gd name="T18" fmla="*/ 5 w 86"/>
                <a:gd name="T19" fmla="*/ 18 h 49"/>
                <a:gd name="T20" fmla="*/ 23 w 86"/>
                <a:gd name="T21" fmla="*/ 4 h 49"/>
                <a:gd name="T22" fmla="*/ 32 w 86"/>
                <a:gd name="T23" fmla="*/ 2 h 49"/>
                <a:gd name="T24" fmla="*/ 54 w 86"/>
                <a:gd name="T25" fmla="*/ 13 h 49"/>
                <a:gd name="T26" fmla="*/ 76 w 86"/>
                <a:gd name="T27" fmla="*/ 24 h 49"/>
                <a:gd name="T28" fmla="*/ 86 w 86"/>
                <a:gd name="T29" fmla="*/ 22 h 49"/>
                <a:gd name="T30" fmla="*/ 86 w 86"/>
                <a:gd name="T31" fmla="*/ 22 h 49"/>
                <a:gd name="T32" fmla="*/ 86 w 86"/>
                <a:gd name="T33" fmla="*/ 21 h 49"/>
                <a:gd name="T34" fmla="*/ 85 w 86"/>
                <a:gd name="T35" fmla="*/ 20 h 49"/>
                <a:gd name="T36" fmla="*/ 85 w 86"/>
                <a:gd name="T37" fmla="*/ 20 h 49"/>
                <a:gd name="T38" fmla="*/ 76 w 86"/>
                <a:gd name="T39" fmla="*/ 22 h 49"/>
                <a:gd name="T40" fmla="*/ 55 w 86"/>
                <a:gd name="T41" fmla="*/ 12 h 49"/>
                <a:gd name="T42" fmla="*/ 31 w 86"/>
                <a:gd name="T4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49">
                  <a:moveTo>
                    <a:pt x="31" y="0"/>
                  </a:moveTo>
                  <a:cubicBezTo>
                    <a:pt x="29" y="0"/>
                    <a:pt x="26" y="1"/>
                    <a:pt x="23" y="2"/>
                  </a:cubicBezTo>
                  <a:cubicBezTo>
                    <a:pt x="13" y="5"/>
                    <a:pt x="6" y="10"/>
                    <a:pt x="3" y="17"/>
                  </a:cubicBezTo>
                  <a:cubicBezTo>
                    <a:pt x="0" y="24"/>
                    <a:pt x="1" y="30"/>
                    <a:pt x="2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0"/>
                    <a:pt x="2" y="24"/>
                    <a:pt x="5" y="18"/>
                  </a:cubicBezTo>
                  <a:cubicBezTo>
                    <a:pt x="7" y="11"/>
                    <a:pt x="14" y="6"/>
                    <a:pt x="23" y="4"/>
                  </a:cubicBezTo>
                  <a:cubicBezTo>
                    <a:pt x="26" y="3"/>
                    <a:pt x="29" y="2"/>
                    <a:pt x="32" y="2"/>
                  </a:cubicBezTo>
                  <a:cubicBezTo>
                    <a:pt x="41" y="2"/>
                    <a:pt x="48" y="8"/>
                    <a:pt x="54" y="13"/>
                  </a:cubicBezTo>
                  <a:cubicBezTo>
                    <a:pt x="61" y="18"/>
                    <a:pt x="67" y="24"/>
                    <a:pt x="76" y="24"/>
                  </a:cubicBezTo>
                  <a:cubicBezTo>
                    <a:pt x="79" y="24"/>
                    <a:pt x="82" y="23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2" y="21"/>
                    <a:pt x="79" y="22"/>
                    <a:pt x="76" y="22"/>
                  </a:cubicBezTo>
                  <a:cubicBezTo>
                    <a:pt x="68" y="22"/>
                    <a:pt x="62" y="17"/>
                    <a:pt x="55" y="12"/>
                  </a:cubicBezTo>
                  <a:cubicBezTo>
                    <a:pt x="49" y="6"/>
                    <a:pt x="42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338"/>
            <p:cNvSpPr>
              <a:spLocks/>
            </p:cNvSpPr>
            <p:nvPr/>
          </p:nvSpPr>
          <p:spPr bwMode="auto">
            <a:xfrm>
              <a:off x="8926513" y="3324225"/>
              <a:ext cx="201613" cy="233363"/>
            </a:xfrm>
            <a:custGeom>
              <a:avLst/>
              <a:gdLst>
                <a:gd name="T0" fmla="*/ 53 w 54"/>
                <a:gd name="T1" fmla="*/ 0 h 62"/>
                <a:gd name="T2" fmla="*/ 33 w 54"/>
                <a:gd name="T3" fmla="*/ 18 h 62"/>
                <a:gd name="T4" fmla="*/ 16 w 54"/>
                <a:gd name="T5" fmla="*/ 45 h 62"/>
                <a:gd name="T6" fmla="*/ 15 w 54"/>
                <a:gd name="T7" fmla="*/ 41 h 62"/>
                <a:gd name="T8" fmla="*/ 8 w 54"/>
                <a:gd name="T9" fmla="*/ 30 h 62"/>
                <a:gd name="T10" fmla="*/ 8 w 54"/>
                <a:gd name="T11" fmla="*/ 30 h 62"/>
                <a:gd name="T12" fmla="*/ 0 w 54"/>
                <a:gd name="T13" fmla="*/ 35 h 62"/>
                <a:gd name="T14" fmla="*/ 5 w 54"/>
                <a:gd name="T15" fmla="*/ 40 h 62"/>
                <a:gd name="T16" fmla="*/ 9 w 54"/>
                <a:gd name="T17" fmla="*/ 51 h 62"/>
                <a:gd name="T18" fmla="*/ 10 w 54"/>
                <a:gd name="T19" fmla="*/ 54 h 62"/>
                <a:gd name="T20" fmla="*/ 13 w 54"/>
                <a:gd name="T21" fmla="*/ 62 h 62"/>
                <a:gd name="T22" fmla="*/ 18 w 54"/>
                <a:gd name="T23" fmla="*/ 58 h 62"/>
                <a:gd name="T24" fmla="*/ 20 w 54"/>
                <a:gd name="T25" fmla="*/ 56 h 62"/>
                <a:gd name="T26" fmla="*/ 36 w 54"/>
                <a:gd name="T27" fmla="*/ 25 h 62"/>
                <a:gd name="T28" fmla="*/ 54 w 54"/>
                <a:gd name="T29" fmla="*/ 2 h 62"/>
                <a:gd name="T30" fmla="*/ 53 w 5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2">
                  <a:moveTo>
                    <a:pt x="53" y="0"/>
                  </a:moveTo>
                  <a:cubicBezTo>
                    <a:pt x="46" y="4"/>
                    <a:pt x="40" y="10"/>
                    <a:pt x="33" y="18"/>
                  </a:cubicBezTo>
                  <a:cubicBezTo>
                    <a:pt x="26" y="27"/>
                    <a:pt x="20" y="36"/>
                    <a:pt x="16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2" y="34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30"/>
                    <a:pt x="3" y="32"/>
                    <a:pt x="0" y="35"/>
                  </a:cubicBezTo>
                  <a:cubicBezTo>
                    <a:pt x="2" y="36"/>
                    <a:pt x="3" y="38"/>
                    <a:pt x="5" y="40"/>
                  </a:cubicBezTo>
                  <a:cubicBezTo>
                    <a:pt x="6" y="42"/>
                    <a:pt x="8" y="46"/>
                    <a:pt x="9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8"/>
                    <a:pt x="12" y="61"/>
                    <a:pt x="13" y="62"/>
                  </a:cubicBezTo>
                  <a:cubicBezTo>
                    <a:pt x="13" y="61"/>
                    <a:pt x="15" y="60"/>
                    <a:pt x="18" y="58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46"/>
                    <a:pt x="29" y="36"/>
                    <a:pt x="36" y="25"/>
                  </a:cubicBezTo>
                  <a:cubicBezTo>
                    <a:pt x="43" y="15"/>
                    <a:pt x="49" y="7"/>
                    <a:pt x="54" y="2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339"/>
            <p:cNvSpPr>
              <a:spLocks/>
            </p:cNvSpPr>
            <p:nvPr/>
          </p:nvSpPr>
          <p:spPr bwMode="auto">
            <a:xfrm>
              <a:off x="8896351" y="3392488"/>
              <a:ext cx="157163" cy="209550"/>
            </a:xfrm>
            <a:custGeom>
              <a:avLst/>
              <a:gdLst>
                <a:gd name="T0" fmla="*/ 6 w 42"/>
                <a:gd name="T1" fmla="*/ 0 h 56"/>
                <a:gd name="T2" fmla="*/ 0 w 42"/>
                <a:gd name="T3" fmla="*/ 8 h 56"/>
                <a:gd name="T4" fmla="*/ 0 w 42"/>
                <a:gd name="T5" fmla="*/ 45 h 56"/>
                <a:gd name="T6" fmla="*/ 7 w 42"/>
                <a:gd name="T7" fmla="*/ 54 h 56"/>
                <a:gd name="T8" fmla="*/ 35 w 42"/>
                <a:gd name="T9" fmla="*/ 56 h 56"/>
                <a:gd name="T10" fmla="*/ 35 w 42"/>
                <a:gd name="T11" fmla="*/ 56 h 56"/>
                <a:gd name="T12" fmla="*/ 42 w 42"/>
                <a:gd name="T13" fmla="*/ 48 h 56"/>
                <a:gd name="T14" fmla="*/ 42 w 42"/>
                <a:gd name="T15" fmla="*/ 23 h 56"/>
                <a:gd name="T16" fmla="*/ 38 w 42"/>
                <a:gd name="T17" fmla="*/ 28 h 56"/>
                <a:gd name="T18" fmla="*/ 38 w 42"/>
                <a:gd name="T19" fmla="*/ 47 h 56"/>
                <a:gd name="T20" fmla="*/ 35 w 42"/>
                <a:gd name="T21" fmla="*/ 51 h 56"/>
                <a:gd name="T22" fmla="*/ 35 w 42"/>
                <a:gd name="T23" fmla="*/ 51 h 56"/>
                <a:gd name="T24" fmla="*/ 7 w 42"/>
                <a:gd name="T25" fmla="*/ 49 h 56"/>
                <a:gd name="T26" fmla="*/ 4 w 42"/>
                <a:gd name="T27" fmla="*/ 45 h 56"/>
                <a:gd name="T28" fmla="*/ 4 w 42"/>
                <a:gd name="T29" fmla="*/ 8 h 56"/>
                <a:gd name="T30" fmla="*/ 7 w 42"/>
                <a:gd name="T31" fmla="*/ 5 h 56"/>
                <a:gd name="T32" fmla="*/ 7 w 42"/>
                <a:gd name="T33" fmla="*/ 5 h 56"/>
                <a:gd name="T34" fmla="*/ 28 w 42"/>
                <a:gd name="T35" fmla="*/ 7 h 56"/>
                <a:gd name="T36" fmla="*/ 31 w 42"/>
                <a:gd name="T37" fmla="*/ 2 h 56"/>
                <a:gd name="T38" fmla="*/ 7 w 42"/>
                <a:gd name="T39" fmla="*/ 0 h 56"/>
                <a:gd name="T40" fmla="*/ 6 w 42"/>
                <a:gd name="T4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56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4"/>
                    <a:pt x="7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9" y="56"/>
                    <a:pt x="42" y="52"/>
                    <a:pt x="42" y="4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50"/>
                    <a:pt x="37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9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1" y="4"/>
                    <a:pt x="3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340"/>
            <p:cNvSpPr>
              <a:spLocks/>
            </p:cNvSpPr>
            <p:nvPr/>
          </p:nvSpPr>
          <p:spPr bwMode="auto">
            <a:xfrm>
              <a:off x="9045576" y="4557713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1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1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20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341"/>
            <p:cNvSpPr>
              <a:spLocks/>
            </p:cNvSpPr>
            <p:nvPr/>
          </p:nvSpPr>
          <p:spPr bwMode="auto">
            <a:xfrm>
              <a:off x="9031288" y="4602163"/>
              <a:ext cx="79375" cy="101600"/>
            </a:xfrm>
            <a:custGeom>
              <a:avLst/>
              <a:gdLst>
                <a:gd name="T0" fmla="*/ 16 w 21"/>
                <a:gd name="T1" fmla="*/ 0 h 27"/>
                <a:gd name="T2" fmla="*/ 4 w 21"/>
                <a:gd name="T3" fmla="*/ 1 h 27"/>
                <a:gd name="T4" fmla="*/ 0 w 21"/>
                <a:gd name="T5" fmla="*/ 5 h 27"/>
                <a:gd name="T6" fmla="*/ 0 w 21"/>
                <a:gd name="T7" fmla="*/ 23 h 27"/>
                <a:gd name="T8" fmla="*/ 4 w 21"/>
                <a:gd name="T9" fmla="*/ 27 h 27"/>
                <a:gd name="T10" fmla="*/ 4 w 21"/>
                <a:gd name="T11" fmla="*/ 27 h 27"/>
                <a:gd name="T12" fmla="*/ 17 w 21"/>
                <a:gd name="T13" fmla="*/ 27 h 27"/>
                <a:gd name="T14" fmla="*/ 21 w 21"/>
                <a:gd name="T15" fmla="*/ 22 h 27"/>
                <a:gd name="T16" fmla="*/ 21 w 21"/>
                <a:gd name="T17" fmla="*/ 10 h 27"/>
                <a:gd name="T18" fmla="*/ 19 w 21"/>
                <a:gd name="T19" fmla="*/ 12 h 27"/>
                <a:gd name="T20" fmla="*/ 19 w 21"/>
                <a:gd name="T21" fmla="*/ 22 h 27"/>
                <a:gd name="T22" fmla="*/ 17 w 21"/>
                <a:gd name="T23" fmla="*/ 24 h 27"/>
                <a:gd name="T24" fmla="*/ 4 w 21"/>
                <a:gd name="T25" fmla="*/ 25 h 27"/>
                <a:gd name="T26" fmla="*/ 4 w 21"/>
                <a:gd name="T27" fmla="*/ 25 h 27"/>
                <a:gd name="T28" fmla="*/ 2 w 21"/>
                <a:gd name="T29" fmla="*/ 23 h 27"/>
                <a:gd name="T30" fmla="*/ 2 w 21"/>
                <a:gd name="T31" fmla="*/ 5 h 27"/>
                <a:gd name="T32" fmla="*/ 4 w 21"/>
                <a:gd name="T33" fmla="*/ 3 h 27"/>
                <a:gd name="T34" fmla="*/ 14 w 21"/>
                <a:gd name="T35" fmla="*/ 3 h 27"/>
                <a:gd name="T36" fmla="*/ 16 w 21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7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342"/>
            <p:cNvSpPr>
              <a:spLocks/>
            </p:cNvSpPr>
            <p:nvPr/>
          </p:nvSpPr>
          <p:spPr bwMode="auto">
            <a:xfrm>
              <a:off x="9045576" y="4689475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0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0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19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343"/>
            <p:cNvSpPr>
              <a:spLocks/>
            </p:cNvSpPr>
            <p:nvPr/>
          </p:nvSpPr>
          <p:spPr bwMode="auto">
            <a:xfrm>
              <a:off x="9031288" y="4733925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3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10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5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344"/>
            <p:cNvSpPr>
              <a:spLocks/>
            </p:cNvSpPr>
            <p:nvPr/>
          </p:nvSpPr>
          <p:spPr bwMode="auto">
            <a:xfrm>
              <a:off x="9045576" y="4816475"/>
              <a:ext cx="101600" cy="131763"/>
            </a:xfrm>
            <a:custGeom>
              <a:avLst/>
              <a:gdLst>
                <a:gd name="T0" fmla="*/ 26 w 27"/>
                <a:gd name="T1" fmla="*/ 0 h 35"/>
                <a:gd name="T2" fmla="*/ 16 w 27"/>
                <a:gd name="T3" fmla="*/ 11 h 35"/>
                <a:gd name="T4" fmla="*/ 8 w 27"/>
                <a:gd name="T5" fmla="*/ 26 h 35"/>
                <a:gd name="T6" fmla="*/ 8 w 27"/>
                <a:gd name="T7" fmla="*/ 24 h 35"/>
                <a:gd name="T8" fmla="*/ 4 w 27"/>
                <a:gd name="T9" fmla="*/ 19 h 35"/>
                <a:gd name="T10" fmla="*/ 4 w 27"/>
                <a:gd name="T11" fmla="*/ 19 h 35"/>
                <a:gd name="T12" fmla="*/ 0 w 27"/>
                <a:gd name="T13" fmla="*/ 22 h 35"/>
                <a:gd name="T14" fmla="*/ 3 w 27"/>
                <a:gd name="T15" fmla="*/ 24 h 35"/>
                <a:gd name="T16" fmla="*/ 5 w 27"/>
                <a:gd name="T17" fmla="*/ 29 h 35"/>
                <a:gd name="T18" fmla="*/ 5 w 27"/>
                <a:gd name="T19" fmla="*/ 31 h 35"/>
                <a:gd name="T20" fmla="*/ 6 w 27"/>
                <a:gd name="T21" fmla="*/ 35 h 35"/>
                <a:gd name="T22" fmla="*/ 9 w 27"/>
                <a:gd name="T23" fmla="*/ 32 h 35"/>
                <a:gd name="T24" fmla="*/ 10 w 27"/>
                <a:gd name="T25" fmla="*/ 31 h 35"/>
                <a:gd name="T26" fmla="*/ 18 w 27"/>
                <a:gd name="T27" fmla="*/ 14 h 35"/>
                <a:gd name="T28" fmla="*/ 27 w 27"/>
                <a:gd name="T29" fmla="*/ 1 h 35"/>
                <a:gd name="T30" fmla="*/ 26 w 27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5">
                  <a:moveTo>
                    <a:pt x="26" y="0"/>
                  </a:moveTo>
                  <a:cubicBezTo>
                    <a:pt x="23" y="3"/>
                    <a:pt x="20" y="6"/>
                    <a:pt x="16" y="11"/>
                  </a:cubicBezTo>
                  <a:cubicBezTo>
                    <a:pt x="13" y="16"/>
                    <a:pt x="10" y="21"/>
                    <a:pt x="8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1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20"/>
                    <a:pt x="0" y="22"/>
                  </a:cubicBezTo>
                  <a:cubicBezTo>
                    <a:pt x="1" y="23"/>
                    <a:pt x="2" y="23"/>
                    <a:pt x="3" y="24"/>
                  </a:cubicBezTo>
                  <a:cubicBezTo>
                    <a:pt x="3" y="25"/>
                    <a:pt x="4" y="27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26"/>
                    <a:pt x="15" y="20"/>
                    <a:pt x="18" y="14"/>
                  </a:cubicBezTo>
                  <a:cubicBezTo>
                    <a:pt x="21" y="9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345"/>
            <p:cNvSpPr>
              <a:spLocks/>
            </p:cNvSpPr>
            <p:nvPr/>
          </p:nvSpPr>
          <p:spPr bwMode="auto">
            <a:xfrm>
              <a:off x="9031288" y="4865688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4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9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6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346"/>
            <p:cNvSpPr>
              <a:spLocks/>
            </p:cNvSpPr>
            <p:nvPr/>
          </p:nvSpPr>
          <p:spPr bwMode="auto">
            <a:xfrm>
              <a:off x="6434138" y="5159375"/>
              <a:ext cx="184150" cy="176213"/>
            </a:xfrm>
            <a:custGeom>
              <a:avLst/>
              <a:gdLst>
                <a:gd name="T0" fmla="*/ 24 w 49"/>
                <a:gd name="T1" fmla="*/ 0 h 47"/>
                <a:gd name="T2" fmla="*/ 18 w 49"/>
                <a:gd name="T3" fmla="*/ 3 h 47"/>
                <a:gd name="T4" fmla="*/ 0 w 49"/>
                <a:gd name="T5" fmla="*/ 22 h 47"/>
                <a:gd name="T6" fmla="*/ 29 w 49"/>
                <a:gd name="T7" fmla="*/ 47 h 47"/>
                <a:gd name="T8" fmla="*/ 46 w 49"/>
                <a:gd name="T9" fmla="*/ 28 h 47"/>
                <a:gd name="T10" fmla="*/ 46 w 49"/>
                <a:gd name="T11" fmla="*/ 18 h 47"/>
                <a:gd name="T12" fmla="*/ 28 w 49"/>
                <a:gd name="T13" fmla="*/ 2 h 47"/>
                <a:gd name="T14" fmla="*/ 24 w 49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7">
                  <a:moveTo>
                    <a:pt x="24" y="0"/>
                  </a:moveTo>
                  <a:cubicBezTo>
                    <a:pt x="22" y="0"/>
                    <a:pt x="20" y="1"/>
                    <a:pt x="18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9" y="25"/>
                    <a:pt x="49" y="20"/>
                    <a:pt x="46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347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348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349"/>
            <p:cNvSpPr>
              <a:spLocks/>
            </p:cNvSpPr>
            <p:nvPr/>
          </p:nvSpPr>
          <p:spPr bwMode="auto">
            <a:xfrm>
              <a:off x="6230938" y="5287963"/>
              <a:ext cx="271463" cy="273050"/>
            </a:xfrm>
            <a:custGeom>
              <a:avLst/>
              <a:gdLst>
                <a:gd name="T0" fmla="*/ 43 w 72"/>
                <a:gd name="T1" fmla="*/ 0 h 73"/>
                <a:gd name="T2" fmla="*/ 3 w 72"/>
                <a:gd name="T3" fmla="*/ 43 h 73"/>
                <a:gd name="T4" fmla="*/ 0 w 72"/>
                <a:gd name="T5" fmla="*/ 60 h 73"/>
                <a:gd name="T6" fmla="*/ 11 w 72"/>
                <a:gd name="T7" fmla="*/ 64 h 73"/>
                <a:gd name="T8" fmla="*/ 17 w 72"/>
                <a:gd name="T9" fmla="*/ 73 h 73"/>
                <a:gd name="T10" fmla="*/ 33 w 72"/>
                <a:gd name="T11" fmla="*/ 68 h 73"/>
                <a:gd name="T12" fmla="*/ 72 w 72"/>
                <a:gd name="T13" fmla="*/ 25 h 73"/>
                <a:gd name="T14" fmla="*/ 43 w 72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3">
                  <a:moveTo>
                    <a:pt x="43" y="0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" y="60"/>
                    <a:pt x="8" y="62"/>
                    <a:pt x="11" y="64"/>
                  </a:cubicBezTo>
                  <a:cubicBezTo>
                    <a:pt x="13" y="67"/>
                    <a:pt x="15" y="69"/>
                    <a:pt x="17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350"/>
            <p:cNvSpPr>
              <a:spLocks/>
            </p:cNvSpPr>
            <p:nvPr/>
          </p:nvSpPr>
          <p:spPr bwMode="auto">
            <a:xfrm>
              <a:off x="6219826" y="5527675"/>
              <a:ext cx="57150" cy="52388"/>
            </a:xfrm>
            <a:custGeom>
              <a:avLst/>
              <a:gdLst>
                <a:gd name="T0" fmla="*/ 3 w 15"/>
                <a:gd name="T1" fmla="*/ 0 h 14"/>
                <a:gd name="T2" fmla="*/ 0 w 15"/>
                <a:gd name="T3" fmla="*/ 14 h 14"/>
                <a:gd name="T4" fmla="*/ 15 w 15"/>
                <a:gd name="T5" fmla="*/ 10 h 14"/>
                <a:gd name="T6" fmla="*/ 10 w 15"/>
                <a:gd name="T7" fmla="*/ 4 h 14"/>
                <a:gd name="T8" fmla="*/ 3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8"/>
                    <a:pt x="12" y="6"/>
                    <a:pt x="10" y="4"/>
                  </a:cubicBezTo>
                  <a:cubicBezTo>
                    <a:pt x="8" y="2"/>
                    <a:pt x="6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351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352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353"/>
            <p:cNvSpPr>
              <a:spLocks/>
            </p:cNvSpPr>
            <p:nvPr/>
          </p:nvSpPr>
          <p:spPr bwMode="auto">
            <a:xfrm>
              <a:off x="8847138" y="4000500"/>
              <a:ext cx="165100" cy="196850"/>
            </a:xfrm>
            <a:custGeom>
              <a:avLst/>
              <a:gdLst>
                <a:gd name="T0" fmla="*/ 16 w 44"/>
                <a:gd name="T1" fmla="*/ 0 h 52"/>
                <a:gd name="T2" fmla="*/ 13 w 44"/>
                <a:gd name="T3" fmla="*/ 5 h 52"/>
                <a:gd name="T4" fmla="*/ 12 w 44"/>
                <a:gd name="T5" fmla="*/ 8 h 52"/>
                <a:gd name="T6" fmla="*/ 10 w 44"/>
                <a:gd name="T7" fmla="*/ 10 h 52"/>
                <a:gd name="T8" fmla="*/ 9 w 44"/>
                <a:gd name="T9" fmla="*/ 14 h 52"/>
                <a:gd name="T10" fmla="*/ 8 w 44"/>
                <a:gd name="T11" fmla="*/ 14 h 52"/>
                <a:gd name="T12" fmla="*/ 8 w 44"/>
                <a:gd name="T13" fmla="*/ 14 h 52"/>
                <a:gd name="T14" fmla="*/ 8 w 44"/>
                <a:gd name="T15" fmla="*/ 14 h 52"/>
                <a:gd name="T16" fmla="*/ 7 w 44"/>
                <a:gd name="T17" fmla="*/ 15 h 52"/>
                <a:gd name="T18" fmla="*/ 7 w 44"/>
                <a:gd name="T19" fmla="*/ 18 h 52"/>
                <a:gd name="T20" fmla="*/ 6 w 44"/>
                <a:gd name="T21" fmla="*/ 20 h 52"/>
                <a:gd name="T22" fmla="*/ 5 w 44"/>
                <a:gd name="T23" fmla="*/ 19 h 52"/>
                <a:gd name="T24" fmla="*/ 4 w 44"/>
                <a:gd name="T25" fmla="*/ 20 h 52"/>
                <a:gd name="T26" fmla="*/ 4 w 44"/>
                <a:gd name="T27" fmla="*/ 23 h 52"/>
                <a:gd name="T28" fmla="*/ 3 w 44"/>
                <a:gd name="T29" fmla="*/ 25 h 52"/>
                <a:gd name="T30" fmla="*/ 10 w 44"/>
                <a:gd name="T31" fmla="*/ 49 h 52"/>
                <a:gd name="T32" fmla="*/ 20 w 44"/>
                <a:gd name="T33" fmla="*/ 52 h 52"/>
                <a:gd name="T34" fmla="*/ 30 w 44"/>
                <a:gd name="T35" fmla="*/ 50 h 52"/>
                <a:gd name="T36" fmla="*/ 31 w 44"/>
                <a:gd name="T37" fmla="*/ 47 h 52"/>
                <a:gd name="T38" fmla="*/ 34 w 44"/>
                <a:gd name="T39" fmla="*/ 45 h 52"/>
                <a:gd name="T40" fmla="*/ 34 w 44"/>
                <a:gd name="T41" fmla="*/ 41 h 52"/>
                <a:gd name="T42" fmla="*/ 37 w 44"/>
                <a:gd name="T43" fmla="*/ 40 h 52"/>
                <a:gd name="T44" fmla="*/ 37 w 44"/>
                <a:gd name="T45" fmla="*/ 36 h 52"/>
                <a:gd name="T46" fmla="*/ 40 w 44"/>
                <a:gd name="T47" fmla="*/ 35 h 52"/>
                <a:gd name="T48" fmla="*/ 40 w 44"/>
                <a:gd name="T49" fmla="*/ 31 h 52"/>
                <a:gd name="T50" fmla="*/ 42 w 44"/>
                <a:gd name="T51" fmla="*/ 30 h 52"/>
                <a:gd name="T52" fmla="*/ 43 w 44"/>
                <a:gd name="T53" fmla="*/ 30 h 52"/>
                <a:gd name="T54" fmla="*/ 44 w 44"/>
                <a:gd name="T55" fmla="*/ 28 h 52"/>
                <a:gd name="T56" fmla="*/ 16 w 44"/>
                <a:gd name="T5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52">
                  <a:moveTo>
                    <a:pt x="16" y="0"/>
                  </a:moveTo>
                  <a:cubicBezTo>
                    <a:pt x="16" y="0"/>
                    <a:pt x="14" y="4"/>
                    <a:pt x="13" y="5"/>
                  </a:cubicBezTo>
                  <a:cubicBezTo>
                    <a:pt x="12" y="6"/>
                    <a:pt x="13" y="7"/>
                    <a:pt x="12" y="8"/>
                  </a:cubicBezTo>
                  <a:cubicBezTo>
                    <a:pt x="12" y="9"/>
                    <a:pt x="10" y="9"/>
                    <a:pt x="10" y="10"/>
                  </a:cubicBezTo>
                  <a:cubicBezTo>
                    <a:pt x="9" y="11"/>
                    <a:pt x="10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7" y="16"/>
                    <a:pt x="6" y="17"/>
                    <a:pt x="7" y="18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0" y="36"/>
                    <a:pt x="10" y="49"/>
                    <a:pt x="10" y="49"/>
                  </a:cubicBezTo>
                  <a:cubicBezTo>
                    <a:pt x="12" y="52"/>
                    <a:pt x="16" y="52"/>
                    <a:pt x="20" y="52"/>
                  </a:cubicBezTo>
                  <a:cubicBezTo>
                    <a:pt x="25" y="52"/>
                    <a:pt x="30" y="51"/>
                    <a:pt x="30" y="50"/>
                  </a:cubicBezTo>
                  <a:cubicBezTo>
                    <a:pt x="31" y="49"/>
                    <a:pt x="30" y="48"/>
                    <a:pt x="31" y="47"/>
                  </a:cubicBezTo>
                  <a:cubicBezTo>
                    <a:pt x="31" y="46"/>
                    <a:pt x="33" y="47"/>
                    <a:pt x="34" y="45"/>
                  </a:cubicBezTo>
                  <a:cubicBezTo>
                    <a:pt x="34" y="44"/>
                    <a:pt x="33" y="43"/>
                    <a:pt x="34" y="41"/>
                  </a:cubicBezTo>
                  <a:cubicBezTo>
                    <a:pt x="35" y="40"/>
                    <a:pt x="36" y="41"/>
                    <a:pt x="37" y="40"/>
                  </a:cubicBezTo>
                  <a:cubicBezTo>
                    <a:pt x="38" y="39"/>
                    <a:pt x="37" y="37"/>
                    <a:pt x="37" y="36"/>
                  </a:cubicBezTo>
                  <a:cubicBezTo>
                    <a:pt x="38" y="35"/>
                    <a:pt x="40" y="36"/>
                    <a:pt x="40" y="35"/>
                  </a:cubicBezTo>
                  <a:cubicBezTo>
                    <a:pt x="41" y="34"/>
                    <a:pt x="40" y="32"/>
                    <a:pt x="40" y="31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29" y="18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354"/>
            <p:cNvSpPr>
              <a:spLocks noEditPoints="1"/>
            </p:cNvSpPr>
            <p:nvPr/>
          </p:nvSpPr>
          <p:spPr bwMode="auto">
            <a:xfrm>
              <a:off x="8910638" y="3602038"/>
              <a:ext cx="373063" cy="488950"/>
            </a:xfrm>
            <a:custGeom>
              <a:avLst/>
              <a:gdLst>
                <a:gd name="T0" fmla="*/ 30 w 99"/>
                <a:gd name="T1" fmla="*/ 98 h 130"/>
                <a:gd name="T2" fmla="*/ 20 w 99"/>
                <a:gd name="T3" fmla="*/ 117 h 130"/>
                <a:gd name="T4" fmla="*/ 28 w 99"/>
                <a:gd name="T5" fmla="*/ 98 h 130"/>
                <a:gd name="T6" fmla="*/ 19 w 99"/>
                <a:gd name="T7" fmla="*/ 116 h 130"/>
                <a:gd name="T8" fmla="*/ 26 w 99"/>
                <a:gd name="T9" fmla="*/ 94 h 130"/>
                <a:gd name="T10" fmla="*/ 17 w 99"/>
                <a:gd name="T11" fmla="*/ 114 h 130"/>
                <a:gd name="T12" fmla="*/ 24 w 99"/>
                <a:gd name="T13" fmla="*/ 93 h 130"/>
                <a:gd name="T14" fmla="*/ 15 w 99"/>
                <a:gd name="T15" fmla="*/ 112 h 130"/>
                <a:gd name="T16" fmla="*/ 25 w 99"/>
                <a:gd name="T17" fmla="*/ 92 h 130"/>
                <a:gd name="T18" fmla="*/ 15 w 99"/>
                <a:gd name="T19" fmla="*/ 112 h 130"/>
                <a:gd name="T20" fmla="*/ 35 w 99"/>
                <a:gd name="T21" fmla="*/ 95 h 130"/>
                <a:gd name="T22" fmla="*/ 27 w 99"/>
                <a:gd name="T23" fmla="*/ 95 h 130"/>
                <a:gd name="T24" fmla="*/ 29 w 99"/>
                <a:gd name="T25" fmla="*/ 86 h 130"/>
                <a:gd name="T26" fmla="*/ 30 w 99"/>
                <a:gd name="T27" fmla="*/ 86 h 130"/>
                <a:gd name="T28" fmla="*/ 31 w 99"/>
                <a:gd name="T29" fmla="*/ 91 h 130"/>
                <a:gd name="T30" fmla="*/ 30 w 99"/>
                <a:gd name="T31" fmla="*/ 97 h 130"/>
                <a:gd name="T32" fmla="*/ 26 w 99"/>
                <a:gd name="T33" fmla="*/ 85 h 130"/>
                <a:gd name="T34" fmla="*/ 33 w 99"/>
                <a:gd name="T35" fmla="*/ 86 h 130"/>
                <a:gd name="T36" fmla="*/ 39 w 99"/>
                <a:gd name="T37" fmla="*/ 77 h 130"/>
                <a:gd name="T38" fmla="*/ 37 w 99"/>
                <a:gd name="T39" fmla="*/ 74 h 130"/>
                <a:gd name="T40" fmla="*/ 38 w 99"/>
                <a:gd name="T41" fmla="*/ 73 h 130"/>
                <a:gd name="T42" fmla="*/ 39 w 99"/>
                <a:gd name="T43" fmla="*/ 74 h 130"/>
                <a:gd name="T44" fmla="*/ 41 w 99"/>
                <a:gd name="T45" fmla="*/ 77 h 130"/>
                <a:gd name="T46" fmla="*/ 41 w 99"/>
                <a:gd name="T47" fmla="*/ 79 h 130"/>
                <a:gd name="T48" fmla="*/ 52 w 99"/>
                <a:gd name="T49" fmla="*/ 68 h 130"/>
                <a:gd name="T50" fmla="*/ 35 w 99"/>
                <a:gd name="T51" fmla="*/ 91 h 130"/>
                <a:gd name="T52" fmla="*/ 39 w 99"/>
                <a:gd name="T53" fmla="*/ 77 h 130"/>
                <a:gd name="T54" fmla="*/ 40 w 99"/>
                <a:gd name="T55" fmla="*/ 74 h 130"/>
                <a:gd name="T56" fmla="*/ 45 w 99"/>
                <a:gd name="T57" fmla="*/ 65 h 130"/>
                <a:gd name="T58" fmla="*/ 29 w 99"/>
                <a:gd name="T59" fmla="*/ 85 h 130"/>
                <a:gd name="T60" fmla="*/ 39 w 99"/>
                <a:gd name="T61" fmla="*/ 57 h 130"/>
                <a:gd name="T62" fmla="*/ 37 w 99"/>
                <a:gd name="T63" fmla="*/ 72 h 130"/>
                <a:gd name="T64" fmla="*/ 30 w 99"/>
                <a:gd name="T65" fmla="*/ 85 h 130"/>
                <a:gd name="T66" fmla="*/ 12 w 99"/>
                <a:gd name="T67" fmla="*/ 84 h 130"/>
                <a:gd name="T68" fmla="*/ 45 w 99"/>
                <a:gd name="T69" fmla="*/ 7 h 130"/>
                <a:gd name="T70" fmla="*/ 81 w 99"/>
                <a:gd name="T71" fmla="*/ 80 h 130"/>
                <a:gd name="T72" fmla="*/ 28 w 99"/>
                <a:gd name="T73" fmla="*/ 124 h 130"/>
                <a:gd name="T74" fmla="*/ 32 w 99"/>
                <a:gd name="T75" fmla="*/ 98 h 130"/>
                <a:gd name="T76" fmla="*/ 46 w 99"/>
                <a:gd name="T77" fmla="*/ 82 h 130"/>
                <a:gd name="T78" fmla="*/ 53 w 99"/>
                <a:gd name="T79" fmla="*/ 74 h 130"/>
                <a:gd name="T80" fmla="*/ 54 w 99"/>
                <a:gd name="T81" fmla="*/ 66 h 130"/>
                <a:gd name="T82" fmla="*/ 53 w 99"/>
                <a:gd name="T83" fmla="*/ 66 h 130"/>
                <a:gd name="T84" fmla="*/ 46 w 99"/>
                <a:gd name="T85" fmla="*/ 64 h 130"/>
                <a:gd name="T86" fmla="*/ 41 w 99"/>
                <a:gd name="T87" fmla="*/ 54 h 130"/>
                <a:gd name="T88" fmla="*/ 33 w 99"/>
                <a:gd name="T89" fmla="*/ 54 h 130"/>
                <a:gd name="T90" fmla="*/ 27 w 99"/>
                <a:gd name="T91" fmla="*/ 84 h 130"/>
                <a:gd name="T92" fmla="*/ 22 w 99"/>
                <a:gd name="T93" fmla="*/ 93 h 130"/>
                <a:gd name="T94" fmla="*/ 20 w 99"/>
                <a:gd name="T95" fmla="*/ 21 h 130"/>
                <a:gd name="T96" fmla="*/ 8 w 99"/>
                <a:gd name="T97" fmla="*/ 113 h 130"/>
                <a:gd name="T98" fmla="*/ 10 w 99"/>
                <a:gd name="T99" fmla="*/ 116 h 130"/>
                <a:gd name="T100" fmla="*/ 14 w 99"/>
                <a:gd name="T101" fmla="*/ 119 h 130"/>
                <a:gd name="T102" fmla="*/ 17 w 99"/>
                <a:gd name="T103" fmla="*/ 122 h 130"/>
                <a:gd name="T104" fmla="*/ 18 w 99"/>
                <a:gd name="T105" fmla="*/ 123 h 130"/>
                <a:gd name="T106" fmla="*/ 54 w 99"/>
                <a:gd name="T10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" h="130">
                  <a:moveTo>
                    <a:pt x="20" y="117"/>
                  </a:moveTo>
                  <a:cubicBezTo>
                    <a:pt x="19" y="117"/>
                    <a:pt x="19" y="117"/>
                    <a:pt x="19" y="117"/>
                  </a:cubicBezTo>
                  <a:cubicBezTo>
                    <a:pt x="23" y="110"/>
                    <a:pt x="28" y="102"/>
                    <a:pt x="29" y="100"/>
                  </a:cubicBezTo>
                  <a:cubicBezTo>
                    <a:pt x="29" y="100"/>
                    <a:pt x="30" y="99"/>
                    <a:pt x="30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0" y="100"/>
                    <a:pt x="30" y="100"/>
                    <a:pt x="29" y="102"/>
                  </a:cubicBezTo>
                  <a:cubicBezTo>
                    <a:pt x="28" y="104"/>
                    <a:pt x="23" y="111"/>
                    <a:pt x="20" y="117"/>
                  </a:cubicBezTo>
                  <a:moveTo>
                    <a:pt x="19" y="116"/>
                  </a:moveTo>
                  <a:cubicBezTo>
                    <a:pt x="18" y="116"/>
                    <a:pt x="18" y="115"/>
                    <a:pt x="17" y="115"/>
                  </a:cubicBezTo>
                  <a:cubicBezTo>
                    <a:pt x="21" y="109"/>
                    <a:pt x="26" y="100"/>
                    <a:pt x="27" y="100"/>
                  </a:cubicBezTo>
                  <a:cubicBezTo>
                    <a:pt x="28" y="98"/>
                    <a:pt x="27" y="98"/>
                    <a:pt x="28" y="9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29" y="98"/>
                    <a:pt x="29" y="99"/>
                    <a:pt x="28" y="100"/>
                  </a:cubicBezTo>
                  <a:cubicBezTo>
                    <a:pt x="27" y="101"/>
                    <a:pt x="23" y="110"/>
                    <a:pt x="19" y="116"/>
                  </a:cubicBezTo>
                  <a:moveTo>
                    <a:pt x="17" y="114"/>
                  </a:moveTo>
                  <a:cubicBezTo>
                    <a:pt x="16" y="114"/>
                    <a:pt x="16" y="113"/>
                    <a:pt x="15" y="113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6" y="95"/>
                    <a:pt x="26" y="94"/>
                  </a:cubicBezTo>
                  <a:cubicBezTo>
                    <a:pt x="26" y="95"/>
                    <a:pt x="26" y="95"/>
                    <a:pt x="27" y="96"/>
                  </a:cubicBezTo>
                  <a:cubicBezTo>
                    <a:pt x="27" y="96"/>
                    <a:pt x="28" y="96"/>
                    <a:pt x="28" y="97"/>
                  </a:cubicBezTo>
                  <a:cubicBezTo>
                    <a:pt x="27" y="97"/>
                    <a:pt x="27" y="98"/>
                    <a:pt x="27" y="98"/>
                  </a:cubicBezTo>
                  <a:cubicBezTo>
                    <a:pt x="17" y="114"/>
                    <a:pt x="17" y="114"/>
                    <a:pt x="17" y="114"/>
                  </a:cubicBezTo>
                  <a:moveTo>
                    <a:pt x="13" y="110"/>
                  </a:moveTo>
                  <a:cubicBezTo>
                    <a:pt x="12" y="110"/>
                    <a:pt x="12" y="110"/>
                    <a:pt x="12" y="110"/>
                  </a:cubicBezTo>
                  <a:cubicBezTo>
                    <a:pt x="16" y="104"/>
                    <a:pt x="21" y="96"/>
                    <a:pt x="22" y="95"/>
                  </a:cubicBezTo>
                  <a:cubicBezTo>
                    <a:pt x="22" y="94"/>
                    <a:pt x="23" y="93"/>
                    <a:pt x="24" y="93"/>
                  </a:cubicBezTo>
                  <a:cubicBezTo>
                    <a:pt x="23" y="94"/>
                    <a:pt x="23" y="94"/>
                    <a:pt x="2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5" y="112"/>
                  </a:moveTo>
                  <a:cubicBezTo>
                    <a:pt x="14" y="112"/>
                    <a:pt x="14" y="111"/>
                    <a:pt x="13" y="111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4" y="94"/>
                    <a:pt x="25" y="92"/>
                  </a:cubicBezTo>
                  <a:cubicBezTo>
                    <a:pt x="25" y="93"/>
                    <a:pt x="25" y="93"/>
                    <a:pt x="25" y="94"/>
                  </a:cubicBezTo>
                  <a:cubicBezTo>
                    <a:pt x="25" y="94"/>
                    <a:pt x="25" y="94"/>
                    <a:pt x="25" y="95"/>
                  </a:cubicBezTo>
                  <a:cubicBezTo>
                    <a:pt x="25" y="96"/>
                    <a:pt x="25" y="95"/>
                    <a:pt x="24" y="97"/>
                  </a:cubicBezTo>
                  <a:cubicBezTo>
                    <a:pt x="23" y="97"/>
                    <a:pt x="18" y="106"/>
                    <a:pt x="15" y="112"/>
                  </a:cubicBezTo>
                  <a:moveTo>
                    <a:pt x="31" y="98"/>
                  </a:moveTo>
                  <a:cubicBezTo>
                    <a:pt x="31" y="97"/>
                    <a:pt x="31" y="97"/>
                    <a:pt x="31" y="97"/>
                  </a:cubicBezTo>
                  <a:cubicBezTo>
                    <a:pt x="32" y="96"/>
                    <a:pt x="33" y="94"/>
                    <a:pt x="35" y="92"/>
                  </a:cubicBezTo>
                  <a:cubicBezTo>
                    <a:pt x="35" y="93"/>
                    <a:pt x="36" y="94"/>
                    <a:pt x="35" y="95"/>
                  </a:cubicBezTo>
                  <a:cubicBezTo>
                    <a:pt x="35" y="95"/>
                    <a:pt x="33" y="97"/>
                    <a:pt x="32" y="97"/>
                  </a:cubicBezTo>
                  <a:cubicBezTo>
                    <a:pt x="32" y="97"/>
                    <a:pt x="31" y="97"/>
                    <a:pt x="31" y="98"/>
                  </a:cubicBezTo>
                  <a:moveTo>
                    <a:pt x="30" y="97"/>
                  </a:moveTo>
                  <a:cubicBezTo>
                    <a:pt x="29" y="97"/>
                    <a:pt x="28" y="96"/>
                    <a:pt x="27" y="95"/>
                  </a:cubicBezTo>
                  <a:cubicBezTo>
                    <a:pt x="26" y="94"/>
                    <a:pt x="26" y="93"/>
                    <a:pt x="25" y="92"/>
                  </a:cubicBezTo>
                  <a:cubicBezTo>
                    <a:pt x="26" y="90"/>
                    <a:pt x="27" y="88"/>
                    <a:pt x="28" y="85"/>
                  </a:cubicBezTo>
                  <a:cubicBezTo>
                    <a:pt x="28" y="85"/>
                    <a:pt x="29" y="86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6"/>
                    <a:pt x="32" y="86"/>
                    <a:pt x="33" y="86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9"/>
                    <a:pt x="33" y="90"/>
                    <a:pt x="34" y="91"/>
                  </a:cubicBezTo>
                  <a:cubicBezTo>
                    <a:pt x="34" y="91"/>
                    <a:pt x="34" y="91"/>
                    <a:pt x="34" y="92"/>
                  </a:cubicBezTo>
                  <a:cubicBezTo>
                    <a:pt x="33" y="93"/>
                    <a:pt x="31" y="95"/>
                    <a:pt x="30" y="97"/>
                  </a:cubicBezTo>
                  <a:moveTo>
                    <a:pt x="25" y="91"/>
                  </a:moveTo>
                  <a:cubicBezTo>
                    <a:pt x="24" y="91"/>
                    <a:pt x="24" y="91"/>
                    <a:pt x="24" y="91"/>
                  </a:cubicBezTo>
                  <a:cubicBezTo>
                    <a:pt x="24" y="90"/>
                    <a:pt x="24" y="90"/>
                    <a:pt x="24" y="89"/>
                  </a:cubicBezTo>
                  <a:cubicBezTo>
                    <a:pt x="24" y="88"/>
                    <a:pt x="26" y="85"/>
                    <a:pt x="26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7"/>
                    <a:pt x="25" y="89"/>
                    <a:pt x="25" y="91"/>
                  </a:cubicBezTo>
                  <a:moveTo>
                    <a:pt x="33" y="86"/>
                  </a:moveTo>
                  <a:cubicBezTo>
                    <a:pt x="33" y="86"/>
                    <a:pt x="33" y="86"/>
                    <a:pt x="33" y="86"/>
                  </a:cubicBezTo>
                  <a:cubicBezTo>
                    <a:pt x="32" y="85"/>
                    <a:pt x="32" y="85"/>
                    <a:pt x="31" y="8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1" y="78"/>
                  </a:moveTo>
                  <a:cubicBezTo>
                    <a:pt x="41" y="78"/>
                    <a:pt x="39" y="77"/>
                    <a:pt x="38" y="76"/>
                  </a:cubicBezTo>
                  <a:cubicBezTo>
                    <a:pt x="38" y="75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3"/>
                    <a:pt x="38" y="73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9" y="73"/>
                    <a:pt x="39" y="74"/>
                    <a:pt x="39" y="74"/>
                  </a:cubicBezTo>
                  <a:cubicBezTo>
                    <a:pt x="40" y="75"/>
                    <a:pt x="40" y="76"/>
                    <a:pt x="41" y="76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moveTo>
                    <a:pt x="41" y="79"/>
                  </a:moveTo>
                  <a:cubicBezTo>
                    <a:pt x="41" y="79"/>
                    <a:pt x="42" y="78"/>
                    <a:pt x="42" y="78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9"/>
                    <a:pt x="51" y="73"/>
                    <a:pt x="53" y="74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1" y="77"/>
                    <a:pt x="38" y="88"/>
                    <a:pt x="36" y="90"/>
                  </a:cubicBezTo>
                  <a:cubicBezTo>
                    <a:pt x="35" y="90"/>
                    <a:pt x="35" y="91"/>
                    <a:pt x="35" y="91"/>
                  </a:cubicBezTo>
                  <a:cubicBezTo>
                    <a:pt x="35" y="91"/>
                    <a:pt x="34" y="90"/>
                    <a:pt x="34" y="90"/>
                  </a:cubicBezTo>
                  <a:cubicBezTo>
                    <a:pt x="34" y="89"/>
                    <a:pt x="34" y="88"/>
                    <a:pt x="33" y="87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1" y="78"/>
                    <a:pt x="41" y="79"/>
                    <a:pt x="41" y="79"/>
                  </a:cubicBezTo>
                  <a:moveTo>
                    <a:pt x="41" y="76"/>
                  </a:moveTo>
                  <a:cubicBezTo>
                    <a:pt x="41" y="75"/>
                    <a:pt x="40" y="74"/>
                    <a:pt x="40" y="74"/>
                  </a:cubicBezTo>
                  <a:cubicBezTo>
                    <a:pt x="39" y="73"/>
                    <a:pt x="39" y="73"/>
                    <a:pt x="38" y="72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2" y="58"/>
                    <a:pt x="43" y="62"/>
                    <a:pt x="45" y="65"/>
                  </a:cubicBezTo>
                  <a:cubicBezTo>
                    <a:pt x="47" y="66"/>
                    <a:pt x="49" y="68"/>
                    <a:pt x="51" y="68"/>
                  </a:cubicBezTo>
                  <a:cubicBezTo>
                    <a:pt x="41" y="76"/>
                    <a:pt x="41" y="76"/>
                    <a:pt x="41" y="76"/>
                  </a:cubicBezTo>
                  <a:moveTo>
                    <a:pt x="30" y="85"/>
                  </a:moveTo>
                  <a:cubicBezTo>
                    <a:pt x="30" y="85"/>
                    <a:pt x="29" y="85"/>
                    <a:pt x="29" y="85"/>
                  </a:cubicBezTo>
                  <a:cubicBezTo>
                    <a:pt x="28" y="85"/>
                    <a:pt x="28" y="85"/>
                    <a:pt x="28" y="84"/>
                  </a:cubicBezTo>
                  <a:cubicBezTo>
                    <a:pt x="28" y="83"/>
                    <a:pt x="28" y="82"/>
                    <a:pt x="28" y="81"/>
                  </a:cubicBezTo>
                  <a:cubicBezTo>
                    <a:pt x="29" y="75"/>
                    <a:pt x="33" y="58"/>
                    <a:pt x="33" y="55"/>
                  </a:cubicBezTo>
                  <a:cubicBezTo>
                    <a:pt x="34" y="55"/>
                    <a:pt x="37" y="57"/>
                    <a:pt x="39" y="57"/>
                  </a:cubicBezTo>
                  <a:cubicBezTo>
                    <a:pt x="40" y="57"/>
                    <a:pt x="40" y="57"/>
                    <a:pt x="41" y="57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3"/>
                    <a:pt x="36" y="73"/>
                    <a:pt x="36" y="74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0" y="85"/>
                    <a:pt x="30" y="85"/>
                    <a:pt x="30" y="85"/>
                  </a:cubicBezTo>
                  <a:moveTo>
                    <a:pt x="11" y="108"/>
                  </a:moveTo>
                  <a:cubicBezTo>
                    <a:pt x="9" y="106"/>
                    <a:pt x="7" y="103"/>
                    <a:pt x="6" y="102"/>
                  </a:cubicBezTo>
                  <a:cubicBezTo>
                    <a:pt x="6" y="100"/>
                    <a:pt x="6" y="96"/>
                    <a:pt x="9" y="90"/>
                  </a:cubicBezTo>
                  <a:cubicBezTo>
                    <a:pt x="10" y="87"/>
                    <a:pt x="11" y="85"/>
                    <a:pt x="12" y="84"/>
                  </a:cubicBezTo>
                  <a:cubicBezTo>
                    <a:pt x="14" y="79"/>
                    <a:pt x="15" y="76"/>
                    <a:pt x="16" y="67"/>
                  </a:cubicBezTo>
                  <a:cubicBezTo>
                    <a:pt x="16" y="65"/>
                    <a:pt x="16" y="62"/>
                    <a:pt x="16" y="59"/>
                  </a:cubicBezTo>
                  <a:cubicBezTo>
                    <a:pt x="16" y="49"/>
                    <a:pt x="16" y="37"/>
                    <a:pt x="24" y="25"/>
                  </a:cubicBezTo>
                  <a:cubicBezTo>
                    <a:pt x="29" y="16"/>
                    <a:pt x="37" y="10"/>
                    <a:pt x="45" y="7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9" y="6"/>
                    <a:pt x="67" y="10"/>
                    <a:pt x="74" y="18"/>
                  </a:cubicBezTo>
                  <a:cubicBezTo>
                    <a:pt x="78" y="23"/>
                    <a:pt x="82" y="29"/>
                    <a:pt x="84" y="34"/>
                  </a:cubicBezTo>
                  <a:cubicBezTo>
                    <a:pt x="92" y="54"/>
                    <a:pt x="86" y="72"/>
                    <a:pt x="81" y="80"/>
                  </a:cubicBezTo>
                  <a:cubicBezTo>
                    <a:pt x="74" y="92"/>
                    <a:pt x="65" y="97"/>
                    <a:pt x="57" y="101"/>
                  </a:cubicBezTo>
                  <a:cubicBezTo>
                    <a:pt x="55" y="102"/>
                    <a:pt x="54" y="102"/>
                    <a:pt x="52" y="103"/>
                  </a:cubicBezTo>
                  <a:cubicBezTo>
                    <a:pt x="43" y="108"/>
                    <a:pt x="40" y="110"/>
                    <a:pt x="36" y="117"/>
                  </a:cubicBezTo>
                  <a:cubicBezTo>
                    <a:pt x="34" y="120"/>
                    <a:pt x="30" y="124"/>
                    <a:pt x="28" y="124"/>
                  </a:cubicBezTo>
                  <a:cubicBezTo>
                    <a:pt x="27" y="123"/>
                    <a:pt x="24" y="121"/>
                    <a:pt x="21" y="118"/>
                  </a:cubicBezTo>
                  <a:cubicBezTo>
                    <a:pt x="24" y="114"/>
                    <a:pt x="27" y="109"/>
                    <a:pt x="28" y="107"/>
                  </a:cubicBezTo>
                  <a:cubicBezTo>
                    <a:pt x="29" y="105"/>
                    <a:pt x="30" y="104"/>
                    <a:pt x="30" y="103"/>
                  </a:cubicBezTo>
                  <a:cubicBezTo>
                    <a:pt x="30" y="101"/>
                    <a:pt x="31" y="99"/>
                    <a:pt x="32" y="98"/>
                  </a:cubicBezTo>
                  <a:cubicBezTo>
                    <a:pt x="33" y="97"/>
                    <a:pt x="36" y="96"/>
                    <a:pt x="36" y="95"/>
                  </a:cubicBezTo>
                  <a:cubicBezTo>
                    <a:pt x="36" y="94"/>
                    <a:pt x="36" y="93"/>
                    <a:pt x="35" y="92"/>
                  </a:cubicBezTo>
                  <a:cubicBezTo>
                    <a:pt x="35" y="91"/>
                    <a:pt x="36" y="91"/>
                    <a:pt x="36" y="91"/>
                  </a:cubicBezTo>
                  <a:cubicBezTo>
                    <a:pt x="37" y="89"/>
                    <a:pt x="42" y="85"/>
                    <a:pt x="46" y="82"/>
                  </a:cubicBezTo>
                  <a:cubicBezTo>
                    <a:pt x="50" y="78"/>
                    <a:pt x="54" y="75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3"/>
                    <a:pt x="52" y="72"/>
                    <a:pt x="52" y="70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6"/>
                    <a:pt x="52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0" y="67"/>
                    <a:pt x="50" y="67"/>
                  </a:cubicBezTo>
                  <a:cubicBezTo>
                    <a:pt x="49" y="66"/>
                    <a:pt x="47" y="65"/>
                    <a:pt x="46" y="64"/>
                  </a:cubicBezTo>
                  <a:cubicBezTo>
                    <a:pt x="44" y="62"/>
                    <a:pt x="43" y="61"/>
                    <a:pt x="43" y="59"/>
                  </a:cubicBezTo>
                  <a:cubicBezTo>
                    <a:pt x="42" y="58"/>
                    <a:pt x="42" y="57"/>
                    <a:pt x="42" y="5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7"/>
                    <a:pt x="40" y="57"/>
                    <a:pt x="39" y="57"/>
                  </a:cubicBezTo>
                  <a:cubicBezTo>
                    <a:pt x="38" y="57"/>
                    <a:pt x="37" y="56"/>
                    <a:pt x="36" y="56"/>
                  </a:cubicBezTo>
                  <a:cubicBezTo>
                    <a:pt x="34" y="55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29" y="74"/>
                    <a:pt x="28" y="81"/>
                  </a:cubicBezTo>
                  <a:cubicBezTo>
                    <a:pt x="28" y="82"/>
                    <a:pt x="27" y="83"/>
                    <a:pt x="27" y="84"/>
                  </a:cubicBezTo>
                  <a:cubicBezTo>
                    <a:pt x="27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3" y="87"/>
                    <a:pt x="23" y="90"/>
                  </a:cubicBezTo>
                  <a:cubicBezTo>
                    <a:pt x="24" y="92"/>
                    <a:pt x="23" y="92"/>
                    <a:pt x="22" y="93"/>
                  </a:cubicBezTo>
                  <a:cubicBezTo>
                    <a:pt x="20" y="94"/>
                    <a:pt x="19" y="95"/>
                    <a:pt x="19" y="95"/>
                  </a:cubicBezTo>
                  <a:cubicBezTo>
                    <a:pt x="11" y="108"/>
                    <a:pt x="11" y="108"/>
                    <a:pt x="11" y="108"/>
                  </a:cubicBezTo>
                  <a:moveTo>
                    <a:pt x="51" y="0"/>
                  </a:moveTo>
                  <a:cubicBezTo>
                    <a:pt x="38" y="0"/>
                    <a:pt x="26" y="11"/>
                    <a:pt x="20" y="21"/>
                  </a:cubicBezTo>
                  <a:cubicBezTo>
                    <a:pt x="9" y="38"/>
                    <a:pt x="12" y="57"/>
                    <a:pt x="11" y="66"/>
                  </a:cubicBezTo>
                  <a:cubicBezTo>
                    <a:pt x="10" y="76"/>
                    <a:pt x="8" y="77"/>
                    <a:pt x="4" y="87"/>
                  </a:cubicBezTo>
                  <a:cubicBezTo>
                    <a:pt x="0" y="96"/>
                    <a:pt x="1" y="103"/>
                    <a:pt x="1" y="103"/>
                  </a:cubicBezTo>
                  <a:cubicBezTo>
                    <a:pt x="2" y="106"/>
                    <a:pt x="5" y="109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1" y="116"/>
                    <a:pt x="11" y="117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8"/>
                    <a:pt x="13" y="118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5" y="120"/>
                    <a:pt x="16" y="121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8" y="123"/>
                    <a:pt x="18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23" y="127"/>
                    <a:pt x="26" y="130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31" y="130"/>
                    <a:pt x="37" y="125"/>
                    <a:pt x="40" y="120"/>
                  </a:cubicBezTo>
                  <a:cubicBezTo>
                    <a:pt x="43" y="115"/>
                    <a:pt x="45" y="114"/>
                    <a:pt x="54" y="109"/>
                  </a:cubicBezTo>
                  <a:cubicBezTo>
                    <a:pt x="63" y="104"/>
                    <a:pt x="75" y="99"/>
                    <a:pt x="84" y="84"/>
                  </a:cubicBezTo>
                  <a:cubicBezTo>
                    <a:pt x="93" y="70"/>
                    <a:pt x="99" y="39"/>
                    <a:pt x="77" y="14"/>
                  </a:cubicBezTo>
                  <a:cubicBezTo>
                    <a:pt x="68" y="4"/>
                    <a:pt x="59" y="0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355"/>
            <p:cNvSpPr>
              <a:spLocks noEditPoints="1"/>
            </p:cNvSpPr>
            <p:nvPr/>
          </p:nvSpPr>
          <p:spPr bwMode="auto">
            <a:xfrm>
              <a:off x="8154988" y="3154363"/>
              <a:ext cx="327025" cy="387350"/>
            </a:xfrm>
            <a:custGeom>
              <a:avLst/>
              <a:gdLst>
                <a:gd name="T0" fmla="*/ 47 w 87"/>
                <a:gd name="T1" fmla="*/ 100 h 103"/>
                <a:gd name="T2" fmla="*/ 44 w 87"/>
                <a:gd name="T3" fmla="*/ 100 h 103"/>
                <a:gd name="T4" fmla="*/ 4 w 87"/>
                <a:gd name="T5" fmla="*/ 48 h 103"/>
                <a:gd name="T6" fmla="*/ 40 w 87"/>
                <a:gd name="T7" fmla="*/ 4 h 103"/>
                <a:gd name="T8" fmla="*/ 44 w 87"/>
                <a:gd name="T9" fmla="*/ 4 h 103"/>
                <a:gd name="T10" fmla="*/ 84 w 87"/>
                <a:gd name="T11" fmla="*/ 55 h 103"/>
                <a:gd name="T12" fmla="*/ 47 w 87"/>
                <a:gd name="T13" fmla="*/ 100 h 103"/>
                <a:gd name="T14" fmla="*/ 40 w 87"/>
                <a:gd name="T15" fmla="*/ 0 h 103"/>
                <a:gd name="T16" fmla="*/ 0 w 87"/>
                <a:gd name="T17" fmla="*/ 48 h 103"/>
                <a:gd name="T18" fmla="*/ 44 w 87"/>
                <a:gd name="T19" fmla="*/ 103 h 103"/>
                <a:gd name="T20" fmla="*/ 47 w 87"/>
                <a:gd name="T21" fmla="*/ 103 h 103"/>
                <a:gd name="T22" fmla="*/ 87 w 87"/>
                <a:gd name="T23" fmla="*/ 56 h 103"/>
                <a:gd name="T24" fmla="*/ 44 w 87"/>
                <a:gd name="T25" fmla="*/ 0 h 103"/>
                <a:gd name="T26" fmla="*/ 40 w 87"/>
                <a:gd name="T2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103">
                  <a:moveTo>
                    <a:pt x="47" y="100"/>
                  </a:moveTo>
                  <a:cubicBezTo>
                    <a:pt x="46" y="100"/>
                    <a:pt x="45" y="100"/>
                    <a:pt x="44" y="100"/>
                  </a:cubicBezTo>
                  <a:cubicBezTo>
                    <a:pt x="22" y="98"/>
                    <a:pt x="4" y="75"/>
                    <a:pt x="4" y="48"/>
                  </a:cubicBezTo>
                  <a:cubicBezTo>
                    <a:pt x="4" y="23"/>
                    <a:pt x="20" y="4"/>
                    <a:pt x="40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66" y="7"/>
                    <a:pt x="84" y="30"/>
                    <a:pt x="84" y="55"/>
                  </a:cubicBezTo>
                  <a:cubicBezTo>
                    <a:pt x="84" y="80"/>
                    <a:pt x="68" y="100"/>
                    <a:pt x="47" y="100"/>
                  </a:cubicBezTo>
                  <a:moveTo>
                    <a:pt x="40" y="0"/>
                  </a:moveTo>
                  <a:cubicBezTo>
                    <a:pt x="18" y="0"/>
                    <a:pt x="0" y="20"/>
                    <a:pt x="0" y="48"/>
                  </a:cubicBezTo>
                  <a:cubicBezTo>
                    <a:pt x="0" y="77"/>
                    <a:pt x="20" y="102"/>
                    <a:pt x="44" y="103"/>
                  </a:cubicBezTo>
                  <a:cubicBezTo>
                    <a:pt x="45" y="103"/>
                    <a:pt x="46" y="103"/>
                    <a:pt x="47" y="103"/>
                  </a:cubicBezTo>
                  <a:cubicBezTo>
                    <a:pt x="69" y="103"/>
                    <a:pt x="87" y="83"/>
                    <a:pt x="87" y="56"/>
                  </a:cubicBezTo>
                  <a:cubicBezTo>
                    <a:pt x="87" y="28"/>
                    <a:pt x="68" y="3"/>
                    <a:pt x="44" y="0"/>
                  </a:cubicBezTo>
                  <a:cubicBezTo>
                    <a:pt x="43" y="0"/>
                    <a:pt x="41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356"/>
            <p:cNvSpPr>
              <a:spLocks noEditPoints="1"/>
            </p:cNvSpPr>
            <p:nvPr/>
          </p:nvSpPr>
          <p:spPr bwMode="auto">
            <a:xfrm>
              <a:off x="8193088" y="3192463"/>
              <a:ext cx="263525" cy="319088"/>
            </a:xfrm>
            <a:custGeom>
              <a:avLst/>
              <a:gdLst>
                <a:gd name="T0" fmla="*/ 8 w 70"/>
                <a:gd name="T1" fmla="*/ 69 h 85"/>
                <a:gd name="T2" fmla="*/ 59 w 70"/>
                <a:gd name="T3" fmla="*/ 71 h 85"/>
                <a:gd name="T4" fmla="*/ 44 w 70"/>
                <a:gd name="T5" fmla="*/ 77 h 85"/>
                <a:gd name="T6" fmla="*/ 26 w 70"/>
                <a:gd name="T7" fmla="*/ 79 h 85"/>
                <a:gd name="T8" fmla="*/ 19 w 70"/>
                <a:gd name="T9" fmla="*/ 75 h 85"/>
                <a:gd name="T10" fmla="*/ 64 w 70"/>
                <a:gd name="T11" fmla="*/ 59 h 85"/>
                <a:gd name="T12" fmla="*/ 44 w 70"/>
                <a:gd name="T13" fmla="*/ 51 h 85"/>
                <a:gd name="T14" fmla="*/ 60 w 70"/>
                <a:gd name="T15" fmla="*/ 52 h 85"/>
                <a:gd name="T16" fmla="*/ 65 w 70"/>
                <a:gd name="T17" fmla="*/ 57 h 85"/>
                <a:gd name="T18" fmla="*/ 64 w 70"/>
                <a:gd name="T19" fmla="*/ 48 h 85"/>
                <a:gd name="T20" fmla="*/ 67 w 70"/>
                <a:gd name="T21" fmla="*/ 45 h 85"/>
                <a:gd name="T22" fmla="*/ 63 w 70"/>
                <a:gd name="T23" fmla="*/ 44 h 85"/>
                <a:gd name="T24" fmla="*/ 57 w 70"/>
                <a:gd name="T25" fmla="*/ 43 h 85"/>
                <a:gd name="T26" fmla="*/ 60 w 70"/>
                <a:gd name="T27" fmla="*/ 40 h 85"/>
                <a:gd name="T28" fmla="*/ 61 w 70"/>
                <a:gd name="T29" fmla="*/ 38 h 85"/>
                <a:gd name="T30" fmla="*/ 12 w 70"/>
                <a:gd name="T31" fmla="*/ 29 h 85"/>
                <a:gd name="T32" fmla="*/ 62 w 70"/>
                <a:gd name="T33" fmla="*/ 30 h 85"/>
                <a:gd name="T34" fmla="*/ 62 w 70"/>
                <a:gd name="T35" fmla="*/ 25 h 85"/>
                <a:gd name="T36" fmla="*/ 0 w 70"/>
                <a:gd name="T37" fmla="*/ 20 h 85"/>
                <a:gd name="T38" fmla="*/ 20 w 70"/>
                <a:gd name="T39" fmla="*/ 17 h 85"/>
                <a:gd name="T40" fmla="*/ 30 w 70"/>
                <a:gd name="T41" fmla="*/ 14 h 85"/>
                <a:gd name="T42" fmla="*/ 28 w 70"/>
                <a:gd name="T43" fmla="*/ 7 h 85"/>
                <a:gd name="T44" fmla="*/ 12 w 70"/>
                <a:gd name="T45" fmla="*/ 10 h 85"/>
                <a:gd name="T46" fmla="*/ 11 w 70"/>
                <a:gd name="T47" fmla="*/ 10 h 85"/>
                <a:gd name="T48" fmla="*/ 1 w 70"/>
                <a:gd name="T49" fmla="*/ 18 h 85"/>
                <a:gd name="T50" fmla="*/ 5 w 70"/>
                <a:gd name="T51" fmla="*/ 18 h 85"/>
                <a:gd name="T52" fmla="*/ 6 w 70"/>
                <a:gd name="T53" fmla="*/ 30 h 85"/>
                <a:gd name="T54" fmla="*/ 12 w 70"/>
                <a:gd name="T55" fmla="*/ 40 h 85"/>
                <a:gd name="T56" fmla="*/ 16 w 70"/>
                <a:gd name="T57" fmla="*/ 65 h 85"/>
                <a:gd name="T58" fmla="*/ 19 w 70"/>
                <a:gd name="T59" fmla="*/ 56 h 85"/>
                <a:gd name="T60" fmla="*/ 18 w 70"/>
                <a:gd name="T61" fmla="*/ 41 h 85"/>
                <a:gd name="T62" fmla="*/ 10 w 70"/>
                <a:gd name="T63" fmla="*/ 32 h 85"/>
                <a:gd name="T64" fmla="*/ 14 w 70"/>
                <a:gd name="T65" fmla="*/ 23 h 85"/>
                <a:gd name="T66" fmla="*/ 18 w 70"/>
                <a:gd name="T67" fmla="*/ 16 h 85"/>
                <a:gd name="T68" fmla="*/ 15 w 70"/>
                <a:gd name="T69" fmla="*/ 16 h 85"/>
                <a:gd name="T70" fmla="*/ 17 w 70"/>
                <a:gd name="T71" fmla="*/ 8 h 85"/>
                <a:gd name="T72" fmla="*/ 13 w 70"/>
                <a:gd name="T73" fmla="*/ 7 h 85"/>
                <a:gd name="T74" fmla="*/ 19 w 70"/>
                <a:gd name="T75" fmla="*/ 9 h 85"/>
                <a:gd name="T76" fmla="*/ 36 w 70"/>
                <a:gd name="T77" fmla="*/ 5 h 85"/>
                <a:gd name="T78" fmla="*/ 35 w 70"/>
                <a:gd name="T79" fmla="*/ 11 h 85"/>
                <a:gd name="T80" fmla="*/ 32 w 70"/>
                <a:gd name="T81" fmla="*/ 15 h 85"/>
                <a:gd name="T82" fmla="*/ 35 w 70"/>
                <a:gd name="T83" fmla="*/ 20 h 85"/>
                <a:gd name="T84" fmla="*/ 40 w 70"/>
                <a:gd name="T85" fmla="*/ 18 h 85"/>
                <a:gd name="T86" fmla="*/ 36 w 70"/>
                <a:gd name="T87" fmla="*/ 26 h 85"/>
                <a:gd name="T88" fmla="*/ 28 w 70"/>
                <a:gd name="T89" fmla="*/ 35 h 85"/>
                <a:gd name="T90" fmla="*/ 36 w 70"/>
                <a:gd name="T91" fmla="*/ 61 h 85"/>
                <a:gd name="T92" fmla="*/ 42 w 70"/>
                <a:gd name="T93" fmla="*/ 37 h 85"/>
                <a:gd name="T94" fmla="*/ 44 w 70"/>
                <a:gd name="T95" fmla="*/ 35 h 85"/>
                <a:gd name="T96" fmla="*/ 50 w 70"/>
                <a:gd name="T97" fmla="*/ 35 h 85"/>
                <a:gd name="T98" fmla="*/ 56 w 70"/>
                <a:gd name="T99" fmla="*/ 40 h 85"/>
                <a:gd name="T100" fmla="*/ 59 w 70"/>
                <a:gd name="T101" fmla="*/ 32 h 85"/>
                <a:gd name="T102" fmla="*/ 60 w 70"/>
                <a:gd name="T103" fmla="*/ 26 h 85"/>
                <a:gd name="T104" fmla="*/ 63 w 70"/>
                <a:gd name="T105" fmla="*/ 23 h 85"/>
                <a:gd name="T106" fmla="*/ 60 w 70"/>
                <a:gd name="T107" fmla="*/ 15 h 85"/>
                <a:gd name="T108" fmla="*/ 50 w 70"/>
                <a:gd name="T109" fmla="*/ 8 h 85"/>
                <a:gd name="T110" fmla="*/ 45 w 70"/>
                <a:gd name="T111" fmla="*/ 9 h 85"/>
                <a:gd name="T112" fmla="*/ 37 w 70"/>
                <a:gd name="T113" fmla="*/ 6 h 85"/>
                <a:gd name="T114" fmla="*/ 15 w 70"/>
                <a:gd name="T115" fmla="*/ 5 h 85"/>
                <a:gd name="T116" fmla="*/ 18 w 70"/>
                <a:gd name="T117" fmla="*/ 4 h 85"/>
                <a:gd name="T118" fmla="*/ 34 w 70"/>
                <a:gd name="T119" fmla="*/ 2 h 85"/>
                <a:gd name="T120" fmla="*/ 21 w 70"/>
                <a:gd name="T121" fmla="*/ 4 h 85"/>
                <a:gd name="T122" fmla="*/ 24 w 70"/>
                <a:gd name="T123" fmla="*/ 8 h 85"/>
                <a:gd name="T124" fmla="*/ 29 w 70"/>
                <a:gd name="T125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" h="85">
                  <a:moveTo>
                    <a:pt x="23" y="79"/>
                  </a:moveTo>
                  <a:cubicBezTo>
                    <a:pt x="22" y="79"/>
                    <a:pt x="22" y="79"/>
                    <a:pt x="22" y="79"/>
                  </a:cubicBezTo>
                  <a:cubicBezTo>
                    <a:pt x="23" y="79"/>
                    <a:pt x="23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79"/>
                    <a:pt x="23" y="79"/>
                    <a:pt x="23" y="79"/>
                  </a:cubicBezTo>
                  <a:moveTo>
                    <a:pt x="18" y="72"/>
                  </a:moveTo>
                  <a:cubicBezTo>
                    <a:pt x="17" y="72"/>
                    <a:pt x="17" y="72"/>
                    <a:pt x="17" y="72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2"/>
                    <a:pt x="18" y="72"/>
                    <a:pt x="18" y="72"/>
                  </a:cubicBezTo>
                  <a:moveTo>
                    <a:pt x="13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moveTo>
                    <a:pt x="19" y="71"/>
                  </a:move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moveTo>
                    <a:pt x="13" y="71"/>
                  </a:moveTo>
                  <a:cubicBezTo>
                    <a:pt x="13" y="71"/>
                    <a:pt x="14" y="71"/>
                    <a:pt x="14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moveTo>
                    <a:pt x="6" y="67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69"/>
                    <a:pt x="7" y="69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6" y="80"/>
                    <a:pt x="26" y="85"/>
                    <a:pt x="37" y="85"/>
                  </a:cubicBezTo>
                  <a:cubicBezTo>
                    <a:pt x="43" y="85"/>
                    <a:pt x="49" y="83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4"/>
                    <a:pt x="58" y="73"/>
                    <a:pt x="58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72"/>
                    <a:pt x="58" y="73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8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6" y="72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2"/>
                    <a:pt x="55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49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2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7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6" y="78"/>
                    <a:pt x="35" y="78"/>
                    <a:pt x="35" y="78"/>
                  </a:cubicBezTo>
                  <a:cubicBezTo>
                    <a:pt x="34" y="78"/>
                    <a:pt x="33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1" y="78"/>
                    <a:pt x="31" y="78"/>
                  </a:cubicBezTo>
                  <a:cubicBezTo>
                    <a:pt x="31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4" y="80"/>
                    <a:pt x="24" y="80"/>
                  </a:cubicBezTo>
                  <a:cubicBezTo>
                    <a:pt x="21" y="79"/>
                    <a:pt x="21" y="79"/>
                    <a:pt x="19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6"/>
                    <a:pt x="17" y="76"/>
                    <a:pt x="17" y="76"/>
                  </a:cubicBezTo>
                  <a:cubicBezTo>
                    <a:pt x="17" y="76"/>
                    <a:pt x="18" y="76"/>
                    <a:pt x="18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8" y="76"/>
                    <a:pt x="17" y="76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5"/>
                    <a:pt x="19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5"/>
                    <a:pt x="20" y="74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8" y="73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8" y="72"/>
                  </a:cubicBezTo>
                  <a:cubicBezTo>
                    <a:pt x="18" y="72"/>
                    <a:pt x="18" y="71"/>
                    <a:pt x="18" y="73"/>
                  </a:cubicBezTo>
                  <a:cubicBezTo>
                    <a:pt x="18" y="73"/>
                    <a:pt x="19" y="74"/>
                    <a:pt x="19" y="75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3"/>
                    <a:pt x="15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1" y="70"/>
                    <a:pt x="9" y="68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7"/>
                    <a:pt x="6" y="67"/>
                    <a:pt x="6" y="67"/>
                  </a:cubicBezTo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moveTo>
                    <a:pt x="16" y="66"/>
                  </a:move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64" y="59"/>
                  </a:moveTo>
                  <a:cubicBezTo>
                    <a:pt x="64" y="59"/>
                    <a:pt x="64" y="59"/>
                    <a:pt x="64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moveTo>
                    <a:pt x="68" y="57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moveTo>
                    <a:pt x="70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5"/>
                    <a:pt x="70" y="55"/>
                    <a:pt x="70" y="55"/>
                  </a:cubicBezTo>
                  <a:moveTo>
                    <a:pt x="44" y="49"/>
                  </a:move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2" y="54"/>
                    <a:pt x="42" y="54"/>
                  </a:cubicBezTo>
                  <a:cubicBezTo>
                    <a:pt x="42" y="54"/>
                    <a:pt x="42" y="55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4" y="50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3" y="50"/>
                    <a:pt x="62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2"/>
                    <a:pt x="59" y="53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9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59"/>
                    <a:pt x="59" y="58"/>
                    <a:pt x="59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6"/>
                    <a:pt x="65" y="56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2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5" y="50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49"/>
                    <a:pt x="64" y="49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1" y="47"/>
                  </a:moveTo>
                  <a:cubicBezTo>
                    <a:pt x="60" y="47"/>
                    <a:pt x="60" y="47"/>
                    <a:pt x="60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moveTo>
                    <a:pt x="62" y="47"/>
                  </a:moveTo>
                  <a:cubicBezTo>
                    <a:pt x="62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moveTo>
                    <a:pt x="58" y="46"/>
                  </a:moveTo>
                  <a:cubicBezTo>
                    <a:pt x="58" y="46"/>
                    <a:pt x="58" y="46"/>
                    <a:pt x="58" y="46"/>
                  </a:cubicBezTo>
                  <a:cubicBezTo>
                    <a:pt x="57" y="46"/>
                    <a:pt x="57" y="46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moveTo>
                    <a:pt x="67" y="44"/>
                  </a:move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4"/>
                    <a:pt x="67" y="44"/>
                    <a:pt x="67" y="44"/>
                  </a:cubicBezTo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0" y="44"/>
                    <a:pt x="60" y="44"/>
                    <a:pt x="60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moveTo>
                    <a:pt x="55" y="41"/>
                  </a:move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5"/>
                    <a:pt x="57" y="45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7" y="42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moveTo>
                    <a:pt x="60" y="40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59" y="42"/>
                    <a:pt x="59" y="41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5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61" y="39"/>
                  </a:moveTo>
                  <a:cubicBezTo>
                    <a:pt x="62" y="40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39"/>
                  </a:cubicBezTo>
                  <a:moveTo>
                    <a:pt x="60" y="39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52" y="39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moveTo>
                    <a:pt x="60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61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moveTo>
                    <a:pt x="60" y="36"/>
                  </a:move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58" y="35"/>
                  </a:move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moveTo>
                    <a:pt x="60" y="33"/>
                  </a:moveTo>
                  <a:cubicBezTo>
                    <a:pt x="60" y="33"/>
                    <a:pt x="60" y="33"/>
                    <a:pt x="60" y="33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3"/>
                    <a:pt x="60" y="33"/>
                  </a:cubicBezTo>
                  <a:moveTo>
                    <a:pt x="14" y="31"/>
                  </a:move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1" y="29"/>
                    <a:pt x="11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5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moveTo>
                    <a:pt x="62" y="27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1" y="31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2" y="25"/>
                  </a:move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2" y="25"/>
                  </a:move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40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34" y="22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moveTo>
                    <a:pt x="60" y="21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1"/>
                    <a:pt x="60" y="21"/>
                    <a:pt x="6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34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moveTo>
                    <a:pt x="5" y="19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moveTo>
                    <a:pt x="15" y="13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34" y="11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moveTo>
                    <a:pt x="55" y="10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0"/>
                    <a:pt x="55" y="10"/>
                    <a:pt x="55" y="10"/>
                  </a:cubicBezTo>
                  <a:moveTo>
                    <a:pt x="52" y="9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4" y="9"/>
                    <a:pt x="54" y="9"/>
                  </a:cubicBezTo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8" y="7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8" y="7"/>
                    <a:pt x="28" y="7"/>
                  </a:cubicBezTo>
                  <a:moveTo>
                    <a:pt x="13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5" y="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9"/>
                    <a:pt x="2" y="18"/>
                  </a:cubicBezTo>
                  <a:cubicBezTo>
                    <a:pt x="3" y="17"/>
                    <a:pt x="3" y="18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7" y="29"/>
                  </a:cubicBezTo>
                  <a:cubicBezTo>
                    <a:pt x="7" y="31"/>
                    <a:pt x="6" y="31"/>
                    <a:pt x="7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7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4"/>
                    <a:pt x="12" y="45"/>
                  </a:cubicBezTo>
                  <a:cubicBezTo>
                    <a:pt x="13" y="45"/>
                    <a:pt x="13" y="45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4" y="48"/>
                    <a:pt x="14" y="51"/>
                    <a:pt x="14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5" y="58"/>
                    <a:pt x="15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6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6"/>
                    <a:pt x="17" y="66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6"/>
                    <a:pt x="17" y="66"/>
                    <a:pt x="17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8"/>
                  </a:cubicBezTo>
                  <a:cubicBezTo>
                    <a:pt x="18" y="58"/>
                    <a:pt x="17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7"/>
                    <a:pt x="18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19" y="54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0"/>
                    <a:pt x="22" y="50"/>
                    <a:pt x="22" y="49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4"/>
                    <a:pt x="23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21" y="43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2" y="27"/>
                    <a:pt x="12" y="26"/>
                  </a:cubicBezTo>
                  <a:cubicBezTo>
                    <a:pt x="12" y="25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1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22" y="5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moveTo>
                    <a:pt x="36" y="5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8"/>
                    <a:pt x="35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5" y="9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3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2" y="17"/>
                    <a:pt x="31" y="18"/>
                  </a:cubicBezTo>
                  <a:cubicBezTo>
                    <a:pt x="31" y="19"/>
                    <a:pt x="30" y="18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9"/>
                    <a:pt x="30" y="19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18"/>
                    <a:pt x="34" y="18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8"/>
                    <a:pt x="34" y="19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6" y="21"/>
                    <a:pt x="37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8" y="21"/>
                  </a:cubicBezTo>
                  <a:cubicBezTo>
                    <a:pt x="38" y="20"/>
                    <a:pt x="38" y="19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40" y="19"/>
                    <a:pt x="40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0"/>
                    <a:pt x="39" y="20"/>
                  </a:cubicBezTo>
                  <a:cubicBezTo>
                    <a:pt x="39" y="20"/>
                    <a:pt x="39" y="20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4"/>
                    <a:pt x="35" y="2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3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5"/>
                  </a:cubicBezTo>
                  <a:cubicBezTo>
                    <a:pt x="29" y="26"/>
                    <a:pt x="29" y="25"/>
                    <a:pt x="29" y="26"/>
                  </a:cubicBezTo>
                  <a:cubicBezTo>
                    <a:pt x="29" y="27"/>
                    <a:pt x="29" y="26"/>
                    <a:pt x="28" y="27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8" y="33"/>
                    <a:pt x="27" y="34"/>
                    <a:pt x="27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4" y="43"/>
                    <a:pt x="35" y="45"/>
                    <a:pt x="35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1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4"/>
                    <a:pt x="35" y="56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6" y="59"/>
                    <a:pt x="36" y="61"/>
                    <a:pt x="36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9" y="58"/>
                    <a:pt x="40" y="57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5"/>
                    <a:pt x="40" y="54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49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7"/>
                    <a:pt x="41" y="46"/>
                    <a:pt x="41" y="45"/>
                  </a:cubicBezTo>
                  <a:cubicBezTo>
                    <a:pt x="42" y="45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2"/>
                    <a:pt x="43" y="41"/>
                    <a:pt x="43" y="41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5" y="39"/>
                    <a:pt x="44" y="37"/>
                  </a:cubicBezTo>
                  <a:cubicBezTo>
                    <a:pt x="44" y="37"/>
                    <a:pt x="44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3" y="28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7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2" y="35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6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6" y="38"/>
                    <a:pt x="56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1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9"/>
                    <a:pt x="56" y="38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8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1" y="25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3"/>
                    <a:pt x="61" y="23"/>
                    <a:pt x="60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9" y="20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20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3" y="23"/>
                    <a:pt x="63" y="23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2" y="21"/>
                    <a:pt x="62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1" y="16"/>
                    <a:pt x="61" y="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8" y="14"/>
                    <a:pt x="59" y="15"/>
                    <a:pt x="59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3"/>
                    <a:pt x="58" y="14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0"/>
                    <a:pt x="52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8"/>
                    <a:pt x="45" y="8"/>
                    <a:pt x="45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5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39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5"/>
                  </a:cubicBezTo>
                  <a:moveTo>
                    <a:pt x="41" y="5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moveTo>
                    <a:pt x="15" y="5"/>
                  </a:move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moveTo>
                    <a:pt x="17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15" y="4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42" y="4"/>
                  </a:move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2" y="4"/>
                    <a:pt x="42" y="4"/>
                  </a:cubicBezTo>
                  <a:moveTo>
                    <a:pt x="45" y="4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moveTo>
                    <a:pt x="21" y="2"/>
                  </a:move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moveTo>
                    <a:pt x="34" y="1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5" y="3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moveTo>
                    <a:pt x="27" y="0"/>
                  </a:moveTo>
                  <a:cubicBezTo>
                    <a:pt x="26" y="0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357"/>
            <p:cNvSpPr>
              <a:spLocks/>
            </p:cNvSpPr>
            <p:nvPr/>
          </p:nvSpPr>
          <p:spPr bwMode="auto">
            <a:xfrm>
              <a:off x="8558213" y="3302000"/>
              <a:ext cx="277813" cy="428625"/>
            </a:xfrm>
            <a:custGeom>
              <a:avLst/>
              <a:gdLst>
                <a:gd name="T0" fmla="*/ 28 w 74"/>
                <a:gd name="T1" fmla="*/ 0 h 114"/>
                <a:gd name="T2" fmla="*/ 28 w 74"/>
                <a:gd name="T3" fmla="*/ 0 h 114"/>
                <a:gd name="T4" fmla="*/ 16 w 74"/>
                <a:gd name="T5" fmla="*/ 16 h 114"/>
                <a:gd name="T6" fmla="*/ 20 w 74"/>
                <a:gd name="T7" fmla="*/ 29 h 114"/>
                <a:gd name="T8" fmla="*/ 23 w 74"/>
                <a:gd name="T9" fmla="*/ 33 h 114"/>
                <a:gd name="T10" fmla="*/ 27 w 74"/>
                <a:gd name="T11" fmla="*/ 49 h 114"/>
                <a:gd name="T12" fmla="*/ 23 w 74"/>
                <a:gd name="T13" fmla="*/ 48 h 114"/>
                <a:gd name="T14" fmla="*/ 20 w 74"/>
                <a:gd name="T15" fmla="*/ 48 h 114"/>
                <a:gd name="T16" fmla="*/ 6 w 74"/>
                <a:gd name="T17" fmla="*/ 51 h 114"/>
                <a:gd name="T18" fmla="*/ 0 w 74"/>
                <a:gd name="T19" fmla="*/ 62 h 114"/>
                <a:gd name="T20" fmla="*/ 4 w 74"/>
                <a:gd name="T21" fmla="*/ 74 h 114"/>
                <a:gd name="T22" fmla="*/ 2 w 74"/>
                <a:gd name="T23" fmla="*/ 80 h 114"/>
                <a:gd name="T24" fmla="*/ 4 w 74"/>
                <a:gd name="T25" fmla="*/ 86 h 114"/>
                <a:gd name="T26" fmla="*/ 8 w 74"/>
                <a:gd name="T27" fmla="*/ 89 h 114"/>
                <a:gd name="T28" fmla="*/ 8 w 74"/>
                <a:gd name="T29" fmla="*/ 92 h 114"/>
                <a:gd name="T30" fmla="*/ 16 w 74"/>
                <a:gd name="T31" fmla="*/ 101 h 114"/>
                <a:gd name="T32" fmla="*/ 16 w 74"/>
                <a:gd name="T33" fmla="*/ 103 h 114"/>
                <a:gd name="T34" fmla="*/ 26 w 74"/>
                <a:gd name="T35" fmla="*/ 113 h 114"/>
                <a:gd name="T36" fmla="*/ 29 w 74"/>
                <a:gd name="T37" fmla="*/ 113 h 114"/>
                <a:gd name="T38" fmla="*/ 32 w 74"/>
                <a:gd name="T39" fmla="*/ 111 h 114"/>
                <a:gd name="T40" fmla="*/ 40 w 74"/>
                <a:gd name="T41" fmla="*/ 114 h 114"/>
                <a:gd name="T42" fmla="*/ 41 w 74"/>
                <a:gd name="T43" fmla="*/ 114 h 114"/>
                <a:gd name="T44" fmla="*/ 44 w 74"/>
                <a:gd name="T45" fmla="*/ 113 h 114"/>
                <a:gd name="T46" fmla="*/ 60 w 74"/>
                <a:gd name="T47" fmla="*/ 96 h 114"/>
                <a:gd name="T48" fmla="*/ 70 w 74"/>
                <a:gd name="T49" fmla="*/ 100 h 114"/>
                <a:gd name="T50" fmla="*/ 74 w 74"/>
                <a:gd name="T51" fmla="*/ 83 h 114"/>
                <a:gd name="T52" fmla="*/ 70 w 74"/>
                <a:gd name="T53" fmla="*/ 59 h 114"/>
                <a:gd name="T54" fmla="*/ 61 w 74"/>
                <a:gd name="T55" fmla="*/ 61 h 114"/>
                <a:gd name="T56" fmla="*/ 58 w 74"/>
                <a:gd name="T57" fmla="*/ 57 h 114"/>
                <a:gd name="T58" fmla="*/ 53 w 74"/>
                <a:gd name="T59" fmla="*/ 50 h 114"/>
                <a:gd name="T60" fmla="*/ 51 w 74"/>
                <a:gd name="T61" fmla="*/ 46 h 114"/>
                <a:gd name="T62" fmla="*/ 46 w 74"/>
                <a:gd name="T63" fmla="*/ 39 h 114"/>
                <a:gd name="T64" fmla="*/ 33 w 74"/>
                <a:gd name="T65" fmla="*/ 20 h 114"/>
                <a:gd name="T66" fmla="*/ 31 w 74"/>
                <a:gd name="T67" fmla="*/ 5 h 114"/>
                <a:gd name="T68" fmla="*/ 28 w 74"/>
                <a:gd name="T6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11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2"/>
                    <a:pt x="16" y="7"/>
                    <a:pt x="16" y="16"/>
                  </a:cubicBezTo>
                  <a:cubicBezTo>
                    <a:pt x="16" y="19"/>
                    <a:pt x="17" y="23"/>
                    <a:pt x="20" y="29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9"/>
                    <a:pt x="26" y="43"/>
                    <a:pt x="27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8"/>
                    <a:pt x="21" y="48"/>
                    <a:pt x="20" y="48"/>
                  </a:cubicBezTo>
                  <a:cubicBezTo>
                    <a:pt x="14" y="48"/>
                    <a:pt x="10" y="49"/>
                    <a:pt x="6" y="51"/>
                  </a:cubicBezTo>
                  <a:cubicBezTo>
                    <a:pt x="2" y="54"/>
                    <a:pt x="0" y="58"/>
                    <a:pt x="0" y="62"/>
                  </a:cubicBezTo>
                  <a:cubicBezTo>
                    <a:pt x="0" y="67"/>
                    <a:pt x="1" y="71"/>
                    <a:pt x="4" y="74"/>
                  </a:cubicBezTo>
                  <a:cubicBezTo>
                    <a:pt x="3" y="76"/>
                    <a:pt x="2" y="78"/>
                    <a:pt x="2" y="80"/>
                  </a:cubicBezTo>
                  <a:cubicBezTo>
                    <a:pt x="2" y="82"/>
                    <a:pt x="3" y="84"/>
                    <a:pt x="4" y="86"/>
                  </a:cubicBezTo>
                  <a:cubicBezTo>
                    <a:pt x="5" y="87"/>
                    <a:pt x="6" y="88"/>
                    <a:pt x="8" y="89"/>
                  </a:cubicBezTo>
                  <a:cubicBezTo>
                    <a:pt x="8" y="90"/>
                    <a:pt x="8" y="91"/>
                    <a:pt x="8" y="92"/>
                  </a:cubicBezTo>
                  <a:cubicBezTo>
                    <a:pt x="8" y="97"/>
                    <a:pt x="11" y="100"/>
                    <a:pt x="16" y="101"/>
                  </a:cubicBezTo>
                  <a:cubicBezTo>
                    <a:pt x="16" y="102"/>
                    <a:pt x="16" y="102"/>
                    <a:pt x="16" y="103"/>
                  </a:cubicBezTo>
                  <a:cubicBezTo>
                    <a:pt x="16" y="109"/>
                    <a:pt x="19" y="112"/>
                    <a:pt x="26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5" y="113"/>
                    <a:pt x="38" y="113"/>
                    <a:pt x="40" y="114"/>
                  </a:cubicBezTo>
                  <a:cubicBezTo>
                    <a:pt x="40" y="114"/>
                    <a:pt x="41" y="114"/>
                    <a:pt x="41" y="114"/>
                  </a:cubicBezTo>
                  <a:cubicBezTo>
                    <a:pt x="42" y="114"/>
                    <a:pt x="43" y="114"/>
                    <a:pt x="44" y="113"/>
                  </a:cubicBezTo>
                  <a:cubicBezTo>
                    <a:pt x="50" y="111"/>
                    <a:pt x="55" y="103"/>
                    <a:pt x="60" y="96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90"/>
                    <a:pt x="73" y="90"/>
                    <a:pt x="74" y="83"/>
                  </a:cubicBezTo>
                  <a:cubicBezTo>
                    <a:pt x="74" y="76"/>
                    <a:pt x="73" y="70"/>
                    <a:pt x="70" y="59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0"/>
                    <a:pt x="59" y="58"/>
                    <a:pt x="58" y="57"/>
                  </a:cubicBezTo>
                  <a:cubicBezTo>
                    <a:pt x="57" y="56"/>
                    <a:pt x="55" y="54"/>
                    <a:pt x="53" y="50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9" y="43"/>
                    <a:pt x="47" y="40"/>
                    <a:pt x="46" y="3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0" y="15"/>
                    <a:pt x="32" y="10"/>
                    <a:pt x="31" y="5"/>
                  </a:cubicBezTo>
                  <a:cubicBezTo>
                    <a:pt x="31" y="1"/>
                    <a:pt x="28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358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359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360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361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362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363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364"/>
            <p:cNvSpPr>
              <a:spLocks noEditPoints="1"/>
            </p:cNvSpPr>
            <p:nvPr/>
          </p:nvSpPr>
          <p:spPr bwMode="auto">
            <a:xfrm>
              <a:off x="7929563" y="3571875"/>
              <a:ext cx="334963" cy="150813"/>
            </a:xfrm>
            <a:custGeom>
              <a:avLst/>
              <a:gdLst>
                <a:gd name="T0" fmla="*/ 48 w 89"/>
                <a:gd name="T1" fmla="*/ 36 h 40"/>
                <a:gd name="T2" fmla="*/ 47 w 89"/>
                <a:gd name="T3" fmla="*/ 36 h 40"/>
                <a:gd name="T4" fmla="*/ 47 w 89"/>
                <a:gd name="T5" fmla="*/ 35 h 40"/>
                <a:gd name="T6" fmla="*/ 48 w 89"/>
                <a:gd name="T7" fmla="*/ 30 h 40"/>
                <a:gd name="T8" fmla="*/ 50 w 89"/>
                <a:gd name="T9" fmla="*/ 27 h 40"/>
                <a:gd name="T10" fmla="*/ 62 w 89"/>
                <a:gd name="T11" fmla="*/ 21 h 40"/>
                <a:gd name="T12" fmla="*/ 63 w 89"/>
                <a:gd name="T13" fmla="*/ 21 h 40"/>
                <a:gd name="T14" fmla="*/ 68 w 89"/>
                <a:gd name="T15" fmla="*/ 26 h 40"/>
                <a:gd name="T16" fmla="*/ 68 w 89"/>
                <a:gd name="T17" fmla="*/ 31 h 40"/>
                <a:gd name="T18" fmla="*/ 48 w 89"/>
                <a:gd name="T19" fmla="*/ 36 h 40"/>
                <a:gd name="T20" fmla="*/ 43 w 89"/>
                <a:gd name="T21" fmla="*/ 35 h 40"/>
                <a:gd name="T22" fmla="*/ 16 w 89"/>
                <a:gd name="T23" fmla="*/ 15 h 40"/>
                <a:gd name="T24" fmla="*/ 18 w 89"/>
                <a:gd name="T25" fmla="*/ 7 h 40"/>
                <a:gd name="T26" fmla="*/ 24 w 89"/>
                <a:gd name="T27" fmla="*/ 3 h 40"/>
                <a:gd name="T28" fmla="*/ 29 w 89"/>
                <a:gd name="T29" fmla="*/ 4 h 40"/>
                <a:gd name="T30" fmla="*/ 44 w 89"/>
                <a:gd name="T31" fmla="*/ 21 h 40"/>
                <a:gd name="T32" fmla="*/ 43 w 89"/>
                <a:gd name="T33" fmla="*/ 35 h 40"/>
                <a:gd name="T34" fmla="*/ 24 w 89"/>
                <a:gd name="T35" fmla="*/ 0 h 40"/>
                <a:gd name="T36" fmla="*/ 15 w 89"/>
                <a:gd name="T37" fmla="*/ 5 h 40"/>
                <a:gd name="T38" fmla="*/ 13 w 89"/>
                <a:gd name="T39" fmla="*/ 16 h 40"/>
                <a:gd name="T40" fmla="*/ 37 w 89"/>
                <a:gd name="T41" fmla="*/ 37 h 40"/>
                <a:gd name="T42" fmla="*/ 29 w 89"/>
                <a:gd name="T43" fmla="*/ 35 h 40"/>
                <a:gd name="T44" fmla="*/ 3 w 89"/>
                <a:gd name="T45" fmla="*/ 27 h 40"/>
                <a:gd name="T46" fmla="*/ 2 w 89"/>
                <a:gd name="T47" fmla="*/ 27 h 40"/>
                <a:gd name="T48" fmla="*/ 1 w 89"/>
                <a:gd name="T49" fmla="*/ 27 h 40"/>
                <a:gd name="T50" fmla="*/ 2 w 89"/>
                <a:gd name="T51" fmla="*/ 30 h 40"/>
                <a:gd name="T52" fmla="*/ 29 w 89"/>
                <a:gd name="T53" fmla="*/ 39 h 40"/>
                <a:gd name="T54" fmla="*/ 43 w 89"/>
                <a:gd name="T55" fmla="*/ 40 h 40"/>
                <a:gd name="T56" fmla="*/ 49 w 89"/>
                <a:gd name="T57" fmla="*/ 40 h 40"/>
                <a:gd name="T58" fmla="*/ 88 w 89"/>
                <a:gd name="T59" fmla="*/ 32 h 40"/>
                <a:gd name="T60" fmla="*/ 88 w 89"/>
                <a:gd name="T61" fmla="*/ 30 h 40"/>
                <a:gd name="T62" fmla="*/ 87 w 89"/>
                <a:gd name="T63" fmla="*/ 29 h 40"/>
                <a:gd name="T64" fmla="*/ 86 w 89"/>
                <a:gd name="T65" fmla="*/ 29 h 40"/>
                <a:gd name="T66" fmla="*/ 66 w 89"/>
                <a:gd name="T67" fmla="*/ 35 h 40"/>
                <a:gd name="T68" fmla="*/ 70 w 89"/>
                <a:gd name="T69" fmla="*/ 33 h 40"/>
                <a:gd name="T70" fmla="*/ 71 w 89"/>
                <a:gd name="T71" fmla="*/ 25 h 40"/>
                <a:gd name="T72" fmla="*/ 63 w 89"/>
                <a:gd name="T73" fmla="*/ 19 h 40"/>
                <a:gd name="T74" fmla="*/ 62 w 89"/>
                <a:gd name="T75" fmla="*/ 19 h 40"/>
                <a:gd name="T76" fmla="*/ 48 w 89"/>
                <a:gd name="T77" fmla="*/ 25 h 40"/>
                <a:gd name="T78" fmla="*/ 47 w 89"/>
                <a:gd name="T79" fmla="*/ 20 h 40"/>
                <a:gd name="T80" fmla="*/ 30 w 89"/>
                <a:gd name="T81" fmla="*/ 1 h 40"/>
                <a:gd name="T82" fmla="*/ 24 w 89"/>
                <a:gd name="T8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" h="40">
                  <a:moveTo>
                    <a:pt x="48" y="36"/>
                  </a:moveTo>
                  <a:cubicBezTo>
                    <a:pt x="48" y="36"/>
                    <a:pt x="48" y="36"/>
                    <a:pt x="47" y="36"/>
                  </a:cubicBezTo>
                  <a:cubicBezTo>
                    <a:pt x="47" y="36"/>
                    <a:pt x="47" y="36"/>
                    <a:pt x="47" y="35"/>
                  </a:cubicBezTo>
                  <a:cubicBezTo>
                    <a:pt x="48" y="33"/>
                    <a:pt x="48" y="32"/>
                    <a:pt x="48" y="30"/>
                  </a:cubicBezTo>
                  <a:cubicBezTo>
                    <a:pt x="49" y="29"/>
                    <a:pt x="49" y="28"/>
                    <a:pt x="50" y="27"/>
                  </a:cubicBezTo>
                  <a:cubicBezTo>
                    <a:pt x="53" y="24"/>
                    <a:pt x="58" y="21"/>
                    <a:pt x="62" y="21"/>
                  </a:cubicBezTo>
                  <a:cubicBezTo>
                    <a:pt x="62" y="21"/>
                    <a:pt x="62" y="21"/>
                    <a:pt x="63" y="21"/>
                  </a:cubicBezTo>
                  <a:cubicBezTo>
                    <a:pt x="65" y="21"/>
                    <a:pt x="67" y="22"/>
                    <a:pt x="68" y="26"/>
                  </a:cubicBezTo>
                  <a:cubicBezTo>
                    <a:pt x="69" y="28"/>
                    <a:pt x="69" y="30"/>
                    <a:pt x="68" y="31"/>
                  </a:cubicBezTo>
                  <a:cubicBezTo>
                    <a:pt x="64" y="36"/>
                    <a:pt x="53" y="36"/>
                    <a:pt x="48" y="36"/>
                  </a:cubicBezTo>
                  <a:moveTo>
                    <a:pt x="43" y="35"/>
                  </a:moveTo>
                  <a:cubicBezTo>
                    <a:pt x="38" y="33"/>
                    <a:pt x="20" y="25"/>
                    <a:pt x="16" y="15"/>
                  </a:cubicBezTo>
                  <a:cubicBezTo>
                    <a:pt x="15" y="12"/>
                    <a:pt x="16" y="10"/>
                    <a:pt x="18" y="7"/>
                  </a:cubicBezTo>
                  <a:cubicBezTo>
                    <a:pt x="20" y="4"/>
                    <a:pt x="22" y="3"/>
                    <a:pt x="24" y="3"/>
                  </a:cubicBezTo>
                  <a:cubicBezTo>
                    <a:pt x="26" y="3"/>
                    <a:pt x="27" y="4"/>
                    <a:pt x="29" y="4"/>
                  </a:cubicBezTo>
                  <a:cubicBezTo>
                    <a:pt x="35" y="7"/>
                    <a:pt x="41" y="14"/>
                    <a:pt x="44" y="21"/>
                  </a:cubicBezTo>
                  <a:cubicBezTo>
                    <a:pt x="45" y="25"/>
                    <a:pt x="46" y="30"/>
                    <a:pt x="43" y="35"/>
                  </a:cubicBezTo>
                  <a:moveTo>
                    <a:pt x="24" y="0"/>
                  </a:moveTo>
                  <a:cubicBezTo>
                    <a:pt x="20" y="0"/>
                    <a:pt x="17" y="1"/>
                    <a:pt x="15" y="5"/>
                  </a:cubicBezTo>
                  <a:cubicBezTo>
                    <a:pt x="12" y="8"/>
                    <a:pt x="11" y="12"/>
                    <a:pt x="13" y="16"/>
                  </a:cubicBezTo>
                  <a:cubicBezTo>
                    <a:pt x="16" y="25"/>
                    <a:pt x="29" y="33"/>
                    <a:pt x="37" y="37"/>
                  </a:cubicBezTo>
                  <a:cubicBezTo>
                    <a:pt x="34" y="36"/>
                    <a:pt x="32" y="36"/>
                    <a:pt x="29" y="35"/>
                  </a:cubicBezTo>
                  <a:cubicBezTo>
                    <a:pt x="14" y="32"/>
                    <a:pt x="3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8"/>
                    <a:pt x="1" y="29"/>
                    <a:pt x="2" y="30"/>
                  </a:cubicBezTo>
                  <a:cubicBezTo>
                    <a:pt x="2" y="30"/>
                    <a:pt x="13" y="36"/>
                    <a:pt x="29" y="39"/>
                  </a:cubicBezTo>
                  <a:cubicBezTo>
                    <a:pt x="33" y="39"/>
                    <a:pt x="38" y="40"/>
                    <a:pt x="43" y="40"/>
                  </a:cubicBezTo>
                  <a:cubicBezTo>
                    <a:pt x="45" y="40"/>
                    <a:pt x="47" y="40"/>
                    <a:pt x="49" y="40"/>
                  </a:cubicBezTo>
                  <a:cubicBezTo>
                    <a:pt x="60" y="40"/>
                    <a:pt x="74" y="38"/>
                    <a:pt x="88" y="32"/>
                  </a:cubicBezTo>
                  <a:cubicBezTo>
                    <a:pt x="88" y="31"/>
                    <a:pt x="89" y="30"/>
                    <a:pt x="88" y="30"/>
                  </a:cubicBezTo>
                  <a:cubicBezTo>
                    <a:pt x="88" y="29"/>
                    <a:pt x="87" y="29"/>
                    <a:pt x="87" y="29"/>
                  </a:cubicBezTo>
                  <a:cubicBezTo>
                    <a:pt x="87" y="29"/>
                    <a:pt x="86" y="29"/>
                    <a:pt x="86" y="29"/>
                  </a:cubicBezTo>
                  <a:cubicBezTo>
                    <a:pt x="80" y="32"/>
                    <a:pt x="73" y="34"/>
                    <a:pt x="66" y="35"/>
                  </a:cubicBezTo>
                  <a:cubicBezTo>
                    <a:pt x="68" y="35"/>
                    <a:pt x="69" y="34"/>
                    <a:pt x="70" y="33"/>
                  </a:cubicBezTo>
                  <a:cubicBezTo>
                    <a:pt x="71" y="31"/>
                    <a:pt x="72" y="28"/>
                    <a:pt x="71" y="25"/>
                  </a:cubicBezTo>
                  <a:cubicBezTo>
                    <a:pt x="70" y="21"/>
                    <a:pt x="67" y="19"/>
                    <a:pt x="63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57" y="19"/>
                    <a:pt x="52" y="21"/>
                    <a:pt x="48" y="25"/>
                  </a:cubicBezTo>
                  <a:cubicBezTo>
                    <a:pt x="48" y="24"/>
                    <a:pt x="48" y="22"/>
                    <a:pt x="47" y="20"/>
                  </a:cubicBezTo>
                  <a:cubicBezTo>
                    <a:pt x="44" y="12"/>
                    <a:pt x="37" y="4"/>
                    <a:pt x="30" y="1"/>
                  </a:cubicBezTo>
                  <a:cubicBezTo>
                    <a:pt x="28" y="0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365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close/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366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367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close/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368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369"/>
            <p:cNvSpPr>
              <a:spLocks/>
            </p:cNvSpPr>
            <p:nvPr/>
          </p:nvSpPr>
          <p:spPr bwMode="auto">
            <a:xfrm>
              <a:off x="8662988" y="4256088"/>
              <a:ext cx="307975" cy="384175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8 h 102"/>
                <a:gd name="T6" fmla="*/ 2 w 82"/>
                <a:gd name="T7" fmla="*/ 57 h 102"/>
                <a:gd name="T8" fmla="*/ 16 w 82"/>
                <a:gd name="T9" fmla="*/ 73 h 102"/>
                <a:gd name="T10" fmla="*/ 27 w 82"/>
                <a:gd name="T11" fmla="*/ 59 h 102"/>
                <a:gd name="T12" fmla="*/ 24 w 82"/>
                <a:gd name="T13" fmla="*/ 56 h 102"/>
                <a:gd name="T14" fmla="*/ 24 w 82"/>
                <a:gd name="T15" fmla="*/ 47 h 102"/>
                <a:gd name="T16" fmla="*/ 38 w 82"/>
                <a:gd name="T17" fmla="*/ 29 h 102"/>
                <a:gd name="T18" fmla="*/ 42 w 82"/>
                <a:gd name="T19" fmla="*/ 27 h 102"/>
                <a:gd name="T20" fmla="*/ 45 w 82"/>
                <a:gd name="T21" fmla="*/ 29 h 102"/>
                <a:gd name="T22" fmla="*/ 60 w 82"/>
                <a:gd name="T23" fmla="*/ 46 h 102"/>
                <a:gd name="T24" fmla="*/ 60 w 82"/>
                <a:gd name="T25" fmla="*/ 55 h 102"/>
                <a:gd name="T26" fmla="*/ 46 w 82"/>
                <a:gd name="T27" fmla="*/ 73 h 102"/>
                <a:gd name="T28" fmla="*/ 31 w 82"/>
                <a:gd name="T29" fmla="*/ 92 h 102"/>
                <a:gd name="T30" fmla="*/ 38 w 82"/>
                <a:gd name="T31" fmla="*/ 101 h 102"/>
                <a:gd name="T32" fmla="*/ 42 w 82"/>
                <a:gd name="T33" fmla="*/ 102 h 102"/>
                <a:gd name="T34" fmla="*/ 45 w 82"/>
                <a:gd name="T35" fmla="*/ 100 h 102"/>
                <a:gd name="T36" fmla="*/ 80 w 82"/>
                <a:gd name="T37" fmla="*/ 54 h 102"/>
                <a:gd name="T38" fmla="*/ 80 w 82"/>
                <a:gd name="T39" fmla="*/ 45 h 102"/>
                <a:gd name="T40" fmla="*/ 45 w 82"/>
                <a:gd name="T41" fmla="*/ 2 h 102"/>
                <a:gd name="T42" fmla="*/ 42 w 82"/>
                <a:gd name="T4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1"/>
                    <a:pt x="38" y="2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5"/>
                    <a:pt x="2" y="5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7"/>
                    <a:pt x="41" y="27"/>
                    <a:pt x="42" y="27"/>
                  </a:cubicBezTo>
                  <a:cubicBezTo>
                    <a:pt x="43" y="27"/>
                    <a:pt x="44" y="27"/>
                    <a:pt x="45" y="29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5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1" y="102"/>
                    <a:pt x="42" y="102"/>
                  </a:cubicBezTo>
                  <a:cubicBezTo>
                    <a:pt x="43" y="102"/>
                    <a:pt x="44" y="102"/>
                    <a:pt x="45" y="10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2"/>
                    <a:pt x="82" y="48"/>
                    <a:pt x="80" y="4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1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370"/>
            <p:cNvSpPr>
              <a:spLocks/>
            </p:cNvSpPr>
            <p:nvPr/>
          </p:nvSpPr>
          <p:spPr bwMode="auto">
            <a:xfrm>
              <a:off x="8662988" y="4433888"/>
              <a:ext cx="307975" cy="382588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9 h 102"/>
                <a:gd name="T6" fmla="*/ 2 w 82"/>
                <a:gd name="T7" fmla="*/ 58 h 102"/>
                <a:gd name="T8" fmla="*/ 38 w 82"/>
                <a:gd name="T9" fmla="*/ 101 h 102"/>
                <a:gd name="T10" fmla="*/ 42 w 82"/>
                <a:gd name="T11" fmla="*/ 102 h 102"/>
                <a:gd name="T12" fmla="*/ 45 w 82"/>
                <a:gd name="T13" fmla="*/ 100 h 102"/>
                <a:gd name="T14" fmla="*/ 80 w 82"/>
                <a:gd name="T15" fmla="*/ 53 h 102"/>
                <a:gd name="T16" fmla="*/ 80 w 82"/>
                <a:gd name="T17" fmla="*/ 44 h 102"/>
                <a:gd name="T18" fmla="*/ 68 w 82"/>
                <a:gd name="T19" fmla="*/ 29 h 102"/>
                <a:gd name="T20" fmla="*/ 57 w 82"/>
                <a:gd name="T21" fmla="*/ 43 h 102"/>
                <a:gd name="T22" fmla="*/ 60 w 82"/>
                <a:gd name="T23" fmla="*/ 46 h 102"/>
                <a:gd name="T24" fmla="*/ 60 w 82"/>
                <a:gd name="T25" fmla="*/ 54 h 102"/>
                <a:gd name="T26" fmla="*/ 45 w 82"/>
                <a:gd name="T27" fmla="*/ 73 h 102"/>
                <a:gd name="T28" fmla="*/ 42 w 82"/>
                <a:gd name="T29" fmla="*/ 75 h 102"/>
                <a:gd name="T30" fmla="*/ 38 w 82"/>
                <a:gd name="T31" fmla="*/ 74 h 102"/>
                <a:gd name="T32" fmla="*/ 24 w 82"/>
                <a:gd name="T33" fmla="*/ 56 h 102"/>
                <a:gd name="T34" fmla="*/ 24 w 82"/>
                <a:gd name="T35" fmla="*/ 47 h 102"/>
                <a:gd name="T36" fmla="*/ 38 w 82"/>
                <a:gd name="T37" fmla="*/ 29 h 102"/>
                <a:gd name="T38" fmla="*/ 39 w 82"/>
                <a:gd name="T39" fmla="*/ 29 h 102"/>
                <a:gd name="T40" fmla="*/ 53 w 82"/>
                <a:gd name="T41" fmla="*/ 10 h 102"/>
                <a:gd name="T42" fmla="*/ 45 w 82"/>
                <a:gd name="T43" fmla="*/ 2 h 102"/>
                <a:gd name="T44" fmla="*/ 42 w 82"/>
                <a:gd name="T4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0"/>
                    <a:pt x="38" y="2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1"/>
                    <a:pt x="0" y="55"/>
                    <a:pt x="2" y="5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0" y="102"/>
                    <a:pt x="42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2" y="51"/>
                    <a:pt x="82" y="47"/>
                    <a:pt x="80" y="44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5"/>
                    <a:pt x="43" y="75"/>
                    <a:pt x="42" y="75"/>
                  </a:cubicBezTo>
                  <a:cubicBezTo>
                    <a:pt x="40" y="75"/>
                    <a:pt x="39" y="75"/>
                    <a:pt x="38" y="74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0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74" name="Picture 37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813" y="2974975"/>
              <a:ext cx="404813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5" name="Freeform 375"/>
            <p:cNvSpPr>
              <a:spLocks/>
            </p:cNvSpPr>
            <p:nvPr/>
          </p:nvSpPr>
          <p:spPr bwMode="auto">
            <a:xfrm>
              <a:off x="4049713" y="2208213"/>
              <a:ext cx="1143000" cy="546100"/>
            </a:xfrm>
            <a:custGeom>
              <a:avLst/>
              <a:gdLst>
                <a:gd name="T0" fmla="*/ 247 w 304"/>
                <a:gd name="T1" fmla="*/ 0 h 145"/>
                <a:gd name="T2" fmla="*/ 238 w 304"/>
                <a:gd name="T3" fmla="*/ 1 h 145"/>
                <a:gd name="T4" fmla="*/ 186 w 304"/>
                <a:gd name="T5" fmla="*/ 21 h 145"/>
                <a:gd name="T6" fmla="*/ 139 w 304"/>
                <a:gd name="T7" fmla="*/ 17 h 145"/>
                <a:gd name="T8" fmla="*/ 116 w 304"/>
                <a:gd name="T9" fmla="*/ 26 h 145"/>
                <a:gd name="T10" fmla="*/ 138 w 304"/>
                <a:gd name="T11" fmla="*/ 41 h 145"/>
                <a:gd name="T12" fmla="*/ 86 w 304"/>
                <a:gd name="T13" fmla="*/ 67 h 145"/>
                <a:gd name="T14" fmla="*/ 84 w 304"/>
                <a:gd name="T15" fmla="*/ 69 h 145"/>
                <a:gd name="T16" fmla="*/ 15 w 304"/>
                <a:gd name="T17" fmla="*/ 57 h 145"/>
                <a:gd name="T18" fmla="*/ 0 w 304"/>
                <a:gd name="T19" fmla="*/ 63 h 145"/>
                <a:gd name="T20" fmla="*/ 50 w 304"/>
                <a:gd name="T21" fmla="*/ 91 h 145"/>
                <a:gd name="T22" fmla="*/ 46 w 304"/>
                <a:gd name="T23" fmla="*/ 105 h 145"/>
                <a:gd name="T24" fmla="*/ 49 w 304"/>
                <a:gd name="T25" fmla="*/ 106 h 145"/>
                <a:gd name="T26" fmla="*/ 52 w 304"/>
                <a:gd name="T27" fmla="*/ 105 h 145"/>
                <a:gd name="T28" fmla="*/ 45 w 304"/>
                <a:gd name="T29" fmla="*/ 132 h 145"/>
                <a:gd name="T30" fmla="*/ 61 w 304"/>
                <a:gd name="T31" fmla="*/ 125 h 145"/>
                <a:gd name="T32" fmla="*/ 80 w 304"/>
                <a:gd name="T33" fmla="*/ 98 h 145"/>
                <a:gd name="T34" fmla="*/ 151 w 304"/>
                <a:gd name="T35" fmla="*/ 75 h 145"/>
                <a:gd name="T36" fmla="*/ 134 w 304"/>
                <a:gd name="T37" fmla="*/ 145 h 145"/>
                <a:gd name="T38" fmla="*/ 168 w 304"/>
                <a:gd name="T39" fmla="*/ 131 h 145"/>
                <a:gd name="T40" fmla="*/ 206 w 304"/>
                <a:gd name="T41" fmla="*/ 54 h 145"/>
                <a:gd name="T42" fmla="*/ 297 w 304"/>
                <a:gd name="T43" fmla="*/ 12 h 145"/>
                <a:gd name="T44" fmla="*/ 294 w 304"/>
                <a:gd name="T45" fmla="*/ 3 h 145"/>
                <a:gd name="T46" fmla="*/ 286 w 304"/>
                <a:gd name="T47" fmla="*/ 4 h 145"/>
                <a:gd name="T48" fmla="*/ 285 w 304"/>
                <a:gd name="T49" fmla="*/ 4 h 145"/>
                <a:gd name="T50" fmla="*/ 267 w 304"/>
                <a:gd name="T51" fmla="*/ 2 h 145"/>
                <a:gd name="T52" fmla="*/ 247 w 304"/>
                <a:gd name="T5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145">
                  <a:moveTo>
                    <a:pt x="247" y="0"/>
                  </a:moveTo>
                  <a:cubicBezTo>
                    <a:pt x="245" y="0"/>
                    <a:pt x="242" y="0"/>
                    <a:pt x="238" y="1"/>
                  </a:cubicBezTo>
                  <a:cubicBezTo>
                    <a:pt x="220" y="6"/>
                    <a:pt x="204" y="14"/>
                    <a:pt x="186" y="21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19" y="50"/>
                    <a:pt x="105" y="57"/>
                    <a:pt x="86" y="67"/>
                  </a:cubicBezTo>
                  <a:cubicBezTo>
                    <a:pt x="86" y="68"/>
                    <a:pt x="85" y="68"/>
                    <a:pt x="84" y="69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3" y="97"/>
                    <a:pt x="40" y="104"/>
                    <a:pt x="46" y="105"/>
                  </a:cubicBezTo>
                  <a:cubicBezTo>
                    <a:pt x="48" y="105"/>
                    <a:pt x="48" y="106"/>
                    <a:pt x="49" y="106"/>
                  </a:cubicBezTo>
                  <a:cubicBezTo>
                    <a:pt x="50" y="106"/>
                    <a:pt x="51" y="105"/>
                    <a:pt x="52" y="105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104" y="91"/>
                    <a:pt x="128" y="83"/>
                    <a:pt x="151" y="7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37" y="42"/>
                    <a:pt x="267" y="28"/>
                    <a:pt x="297" y="12"/>
                  </a:cubicBezTo>
                  <a:cubicBezTo>
                    <a:pt x="302" y="9"/>
                    <a:pt x="304" y="3"/>
                    <a:pt x="294" y="3"/>
                  </a:cubicBezTo>
                  <a:cubicBezTo>
                    <a:pt x="291" y="3"/>
                    <a:pt x="289" y="4"/>
                    <a:pt x="286" y="4"/>
                  </a:cubicBezTo>
                  <a:cubicBezTo>
                    <a:pt x="286" y="4"/>
                    <a:pt x="285" y="4"/>
                    <a:pt x="285" y="4"/>
                  </a:cubicBezTo>
                  <a:cubicBezTo>
                    <a:pt x="280" y="4"/>
                    <a:pt x="270" y="2"/>
                    <a:pt x="267" y="2"/>
                  </a:cubicBezTo>
                  <a:cubicBezTo>
                    <a:pt x="257" y="1"/>
                    <a:pt x="253" y="0"/>
                    <a:pt x="2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376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close/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377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378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379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380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381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382"/>
            <p:cNvSpPr>
              <a:spLocks/>
            </p:cNvSpPr>
            <p:nvPr/>
          </p:nvSpPr>
          <p:spPr bwMode="auto">
            <a:xfrm>
              <a:off x="8140700" y="5305425"/>
              <a:ext cx="60325" cy="14288"/>
            </a:xfrm>
            <a:custGeom>
              <a:avLst/>
              <a:gdLst>
                <a:gd name="T0" fmla="*/ 13 w 16"/>
                <a:gd name="T1" fmla="*/ 0 h 4"/>
                <a:gd name="T2" fmla="*/ 2 w 16"/>
                <a:gd name="T3" fmla="*/ 0 h 4"/>
                <a:gd name="T4" fmla="*/ 0 w 16"/>
                <a:gd name="T5" fmla="*/ 2 h 4"/>
                <a:gd name="T6" fmla="*/ 2 w 16"/>
                <a:gd name="T7" fmla="*/ 4 h 4"/>
                <a:gd name="T8" fmla="*/ 13 w 16"/>
                <a:gd name="T9" fmla="*/ 4 h 4"/>
                <a:gd name="T10" fmla="*/ 16 w 16"/>
                <a:gd name="T11" fmla="*/ 2 h 4"/>
                <a:gd name="T12" fmla="*/ 13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383"/>
            <p:cNvSpPr>
              <a:spLocks noEditPoints="1"/>
            </p:cNvSpPr>
            <p:nvPr/>
          </p:nvSpPr>
          <p:spPr bwMode="auto">
            <a:xfrm>
              <a:off x="8110538" y="5289550"/>
              <a:ext cx="373062" cy="285750"/>
            </a:xfrm>
            <a:custGeom>
              <a:avLst/>
              <a:gdLst>
                <a:gd name="T0" fmla="*/ 50 w 99"/>
                <a:gd name="T1" fmla="*/ 70 h 76"/>
                <a:gd name="T2" fmla="*/ 22 w 99"/>
                <a:gd name="T3" fmla="*/ 42 h 76"/>
                <a:gd name="T4" fmla="*/ 50 w 99"/>
                <a:gd name="T5" fmla="*/ 14 h 76"/>
                <a:gd name="T6" fmla="*/ 77 w 99"/>
                <a:gd name="T7" fmla="*/ 42 h 76"/>
                <a:gd name="T8" fmla="*/ 50 w 99"/>
                <a:gd name="T9" fmla="*/ 70 h 76"/>
                <a:gd name="T10" fmla="*/ 63 w 99"/>
                <a:gd name="T11" fmla="*/ 0 h 76"/>
                <a:gd name="T12" fmla="*/ 36 w 99"/>
                <a:gd name="T13" fmla="*/ 0 h 76"/>
                <a:gd name="T14" fmla="*/ 32 w 99"/>
                <a:gd name="T15" fmla="*/ 1 h 76"/>
                <a:gd name="T16" fmla="*/ 30 w 99"/>
                <a:gd name="T17" fmla="*/ 7 h 76"/>
                <a:gd name="T18" fmla="*/ 30 w 99"/>
                <a:gd name="T19" fmla="*/ 8 h 76"/>
                <a:gd name="T20" fmla="*/ 27 w 99"/>
                <a:gd name="T21" fmla="*/ 9 h 76"/>
                <a:gd name="T22" fmla="*/ 3 w 99"/>
                <a:gd name="T23" fmla="*/ 9 h 76"/>
                <a:gd name="T24" fmla="*/ 0 w 99"/>
                <a:gd name="T25" fmla="*/ 11 h 76"/>
                <a:gd name="T26" fmla="*/ 0 w 99"/>
                <a:gd name="T27" fmla="*/ 73 h 76"/>
                <a:gd name="T28" fmla="*/ 3 w 99"/>
                <a:gd name="T29" fmla="*/ 76 h 76"/>
                <a:gd name="T30" fmla="*/ 97 w 99"/>
                <a:gd name="T31" fmla="*/ 76 h 76"/>
                <a:gd name="T32" fmla="*/ 99 w 99"/>
                <a:gd name="T33" fmla="*/ 73 h 76"/>
                <a:gd name="T34" fmla="*/ 99 w 99"/>
                <a:gd name="T35" fmla="*/ 11 h 76"/>
                <a:gd name="T36" fmla="*/ 97 w 99"/>
                <a:gd name="T37" fmla="*/ 9 h 76"/>
                <a:gd name="T38" fmla="*/ 72 w 99"/>
                <a:gd name="T39" fmla="*/ 9 h 76"/>
                <a:gd name="T40" fmla="*/ 70 w 99"/>
                <a:gd name="T41" fmla="*/ 8 h 76"/>
                <a:gd name="T42" fmla="*/ 70 w 99"/>
                <a:gd name="T43" fmla="*/ 7 h 76"/>
                <a:gd name="T44" fmla="*/ 67 w 99"/>
                <a:gd name="T45" fmla="*/ 1 h 76"/>
                <a:gd name="T46" fmla="*/ 63 w 99"/>
                <a:gd name="T4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" h="76">
                  <a:moveTo>
                    <a:pt x="50" y="70"/>
                  </a:moveTo>
                  <a:cubicBezTo>
                    <a:pt x="34" y="70"/>
                    <a:pt x="22" y="58"/>
                    <a:pt x="22" y="42"/>
                  </a:cubicBezTo>
                  <a:cubicBezTo>
                    <a:pt x="22" y="27"/>
                    <a:pt x="34" y="14"/>
                    <a:pt x="50" y="14"/>
                  </a:cubicBezTo>
                  <a:cubicBezTo>
                    <a:pt x="65" y="14"/>
                    <a:pt x="77" y="27"/>
                    <a:pt x="77" y="42"/>
                  </a:cubicBezTo>
                  <a:cubicBezTo>
                    <a:pt x="77" y="58"/>
                    <a:pt x="65" y="70"/>
                    <a:pt x="50" y="70"/>
                  </a:cubicBezTo>
                  <a:moveTo>
                    <a:pt x="63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3" y="0"/>
                    <a:pt x="32" y="1"/>
                  </a:cubicBezTo>
                  <a:cubicBezTo>
                    <a:pt x="32" y="1"/>
                    <a:pt x="30" y="3"/>
                    <a:pt x="30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29" y="9"/>
                    <a:pt x="2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3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9" y="75"/>
                    <a:pt x="99" y="73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0"/>
                    <a:pt x="98" y="9"/>
                    <a:pt x="97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9"/>
                    <a:pt x="70" y="8"/>
                    <a:pt x="70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0" y="3"/>
                    <a:pt x="67" y="1"/>
                    <a:pt x="67" y="1"/>
                  </a:cubicBezTo>
                  <a:cubicBezTo>
                    <a:pt x="66" y="0"/>
                    <a:pt x="64" y="0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Rectangle 384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Rectangle 385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Rectangle 386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Rectangle 387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Rectangle 388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Rectangle 389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Rectangle 390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Rectangle 391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Rectangle 392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Rectangle 393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Rectangle 394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Rectangle 395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396"/>
            <p:cNvSpPr>
              <a:spLocks noEditPoints="1"/>
            </p:cNvSpPr>
            <p:nvPr/>
          </p:nvSpPr>
          <p:spPr bwMode="auto">
            <a:xfrm>
              <a:off x="9344025" y="4635500"/>
              <a:ext cx="258762" cy="198438"/>
            </a:xfrm>
            <a:custGeom>
              <a:avLst/>
              <a:gdLst>
                <a:gd name="T0" fmla="*/ 6 w 69"/>
                <a:gd name="T1" fmla="*/ 42 h 53"/>
                <a:gd name="T2" fmla="*/ 5 w 69"/>
                <a:gd name="T3" fmla="*/ 40 h 53"/>
                <a:gd name="T4" fmla="*/ 5 w 69"/>
                <a:gd name="T5" fmla="*/ 5 h 53"/>
                <a:gd name="T6" fmla="*/ 6 w 69"/>
                <a:gd name="T7" fmla="*/ 4 h 53"/>
                <a:gd name="T8" fmla="*/ 63 w 69"/>
                <a:gd name="T9" fmla="*/ 4 h 53"/>
                <a:gd name="T10" fmla="*/ 64 w 69"/>
                <a:gd name="T11" fmla="*/ 5 h 53"/>
                <a:gd name="T12" fmla="*/ 64 w 69"/>
                <a:gd name="T13" fmla="*/ 40 h 53"/>
                <a:gd name="T14" fmla="*/ 63 w 69"/>
                <a:gd name="T15" fmla="*/ 42 h 53"/>
                <a:gd name="T16" fmla="*/ 6 w 69"/>
                <a:gd name="T17" fmla="*/ 42 h 53"/>
                <a:gd name="T18" fmla="*/ 67 w 69"/>
                <a:gd name="T19" fmla="*/ 0 h 53"/>
                <a:gd name="T20" fmla="*/ 2 w 69"/>
                <a:gd name="T21" fmla="*/ 0 h 53"/>
                <a:gd name="T22" fmla="*/ 0 w 69"/>
                <a:gd name="T23" fmla="*/ 1 h 53"/>
                <a:gd name="T24" fmla="*/ 0 w 69"/>
                <a:gd name="T25" fmla="*/ 51 h 53"/>
                <a:gd name="T26" fmla="*/ 2 w 69"/>
                <a:gd name="T27" fmla="*/ 53 h 53"/>
                <a:gd name="T28" fmla="*/ 67 w 69"/>
                <a:gd name="T29" fmla="*/ 53 h 53"/>
                <a:gd name="T30" fmla="*/ 69 w 69"/>
                <a:gd name="T31" fmla="*/ 51 h 53"/>
                <a:gd name="T32" fmla="*/ 69 w 69"/>
                <a:gd name="T33" fmla="*/ 1 h 53"/>
                <a:gd name="T34" fmla="*/ 67 w 69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53">
                  <a:moveTo>
                    <a:pt x="6" y="42"/>
                  </a:moveTo>
                  <a:cubicBezTo>
                    <a:pt x="5" y="42"/>
                    <a:pt x="5" y="41"/>
                    <a:pt x="5" y="4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4" y="4"/>
                    <a:pt x="64" y="5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1"/>
                    <a:pt x="63" y="42"/>
                    <a:pt x="63" y="42"/>
                  </a:cubicBezTo>
                  <a:cubicBezTo>
                    <a:pt x="6" y="42"/>
                    <a:pt x="6" y="42"/>
                    <a:pt x="6" y="42"/>
                  </a:cubicBezTo>
                  <a:moveTo>
                    <a:pt x="6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1" y="53"/>
                    <a:pt x="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2"/>
                    <a:pt x="69" y="5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397"/>
            <p:cNvSpPr>
              <a:spLocks/>
            </p:cNvSpPr>
            <p:nvPr/>
          </p:nvSpPr>
          <p:spPr bwMode="auto">
            <a:xfrm>
              <a:off x="9418638" y="4841875"/>
              <a:ext cx="104775" cy="22225"/>
            </a:xfrm>
            <a:custGeom>
              <a:avLst/>
              <a:gdLst>
                <a:gd name="T0" fmla="*/ 22 w 28"/>
                <a:gd name="T1" fmla="*/ 0 h 6"/>
                <a:gd name="T2" fmla="*/ 7 w 28"/>
                <a:gd name="T3" fmla="*/ 0 h 6"/>
                <a:gd name="T4" fmla="*/ 4 w 28"/>
                <a:gd name="T5" fmla="*/ 1 h 6"/>
                <a:gd name="T6" fmla="*/ 1 w 28"/>
                <a:gd name="T7" fmla="*/ 5 h 6"/>
                <a:gd name="T8" fmla="*/ 2 w 28"/>
                <a:gd name="T9" fmla="*/ 6 h 6"/>
                <a:gd name="T10" fmla="*/ 27 w 28"/>
                <a:gd name="T11" fmla="*/ 6 h 6"/>
                <a:gd name="T12" fmla="*/ 28 w 28"/>
                <a:gd name="T13" fmla="*/ 5 h 6"/>
                <a:gd name="T14" fmla="*/ 25 w 28"/>
                <a:gd name="T15" fmla="*/ 1 h 6"/>
                <a:gd name="T16" fmla="*/ 22 w 2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">
                  <a:moveTo>
                    <a:pt x="2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398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399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400"/>
            <p:cNvSpPr>
              <a:spLocks noEditPoints="1"/>
            </p:cNvSpPr>
            <p:nvPr/>
          </p:nvSpPr>
          <p:spPr bwMode="auto">
            <a:xfrm>
              <a:off x="9410700" y="4660900"/>
              <a:ext cx="15875" cy="30163"/>
            </a:xfrm>
            <a:custGeom>
              <a:avLst/>
              <a:gdLst>
                <a:gd name="T0" fmla="*/ 2 w 4"/>
                <a:gd name="T1" fmla="*/ 3 h 8"/>
                <a:gd name="T2" fmla="*/ 2 w 4"/>
                <a:gd name="T3" fmla="*/ 3 h 8"/>
                <a:gd name="T4" fmla="*/ 2 w 4"/>
                <a:gd name="T5" fmla="*/ 1 h 8"/>
                <a:gd name="T6" fmla="*/ 3 w 4"/>
                <a:gd name="T7" fmla="*/ 1 h 8"/>
                <a:gd name="T8" fmla="*/ 3 w 4"/>
                <a:gd name="T9" fmla="*/ 2 h 8"/>
                <a:gd name="T10" fmla="*/ 3 w 4"/>
                <a:gd name="T11" fmla="*/ 2 h 8"/>
                <a:gd name="T12" fmla="*/ 3 w 4"/>
                <a:gd name="T13" fmla="*/ 3 h 8"/>
                <a:gd name="T14" fmla="*/ 3 w 4"/>
                <a:gd name="T15" fmla="*/ 3 h 8"/>
                <a:gd name="T16" fmla="*/ 2 w 4"/>
                <a:gd name="T17" fmla="*/ 3 h 8"/>
                <a:gd name="T18" fmla="*/ 2 w 4"/>
                <a:gd name="T19" fmla="*/ 3 h 8"/>
                <a:gd name="T20" fmla="*/ 2 w 4"/>
                <a:gd name="T21" fmla="*/ 0 h 8"/>
                <a:gd name="T22" fmla="*/ 0 w 4"/>
                <a:gd name="T23" fmla="*/ 0 h 8"/>
                <a:gd name="T24" fmla="*/ 0 w 4"/>
                <a:gd name="T25" fmla="*/ 0 h 8"/>
                <a:gd name="T26" fmla="*/ 0 w 4"/>
                <a:gd name="T27" fmla="*/ 8 h 8"/>
                <a:gd name="T28" fmla="*/ 0 w 4"/>
                <a:gd name="T29" fmla="*/ 8 h 8"/>
                <a:gd name="T30" fmla="*/ 2 w 4"/>
                <a:gd name="T31" fmla="*/ 8 h 8"/>
                <a:gd name="T32" fmla="*/ 2 w 4"/>
                <a:gd name="T33" fmla="*/ 8 h 8"/>
                <a:gd name="T34" fmla="*/ 2 w 4"/>
                <a:gd name="T35" fmla="*/ 5 h 8"/>
                <a:gd name="T36" fmla="*/ 2 w 4"/>
                <a:gd name="T37" fmla="*/ 5 h 8"/>
                <a:gd name="T38" fmla="*/ 3 w 4"/>
                <a:gd name="T39" fmla="*/ 5 h 8"/>
                <a:gd name="T40" fmla="*/ 4 w 4"/>
                <a:gd name="T41" fmla="*/ 5 h 8"/>
                <a:gd name="T42" fmla="*/ 4 w 4"/>
                <a:gd name="T43" fmla="*/ 4 h 8"/>
                <a:gd name="T44" fmla="*/ 4 w 4"/>
                <a:gd name="T45" fmla="*/ 3 h 8"/>
                <a:gd name="T46" fmla="*/ 4 w 4"/>
                <a:gd name="T47" fmla="*/ 3 h 8"/>
                <a:gd name="T48" fmla="*/ 4 w 4"/>
                <a:gd name="T49" fmla="*/ 2 h 8"/>
                <a:gd name="T50" fmla="*/ 4 w 4"/>
                <a:gd name="T51" fmla="*/ 1 h 8"/>
                <a:gd name="T52" fmla="*/ 4 w 4"/>
                <a:gd name="T53" fmla="*/ 0 h 8"/>
                <a:gd name="T54" fmla="*/ 3 w 4"/>
                <a:gd name="T55" fmla="*/ 0 h 8"/>
                <a:gd name="T56" fmla="*/ 2 w 4"/>
                <a:gd name="T57" fmla="*/ 0 h 8"/>
                <a:gd name="T58" fmla="*/ 2 w 4"/>
                <a:gd name="T5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401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402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403"/>
            <p:cNvSpPr>
              <a:spLocks/>
            </p:cNvSpPr>
            <p:nvPr/>
          </p:nvSpPr>
          <p:spPr bwMode="auto">
            <a:xfrm>
              <a:off x="6011863" y="2652713"/>
              <a:ext cx="393700" cy="488950"/>
            </a:xfrm>
            <a:custGeom>
              <a:avLst/>
              <a:gdLst>
                <a:gd name="T0" fmla="*/ 9 w 105"/>
                <a:gd name="T1" fmla="*/ 0 h 130"/>
                <a:gd name="T2" fmla="*/ 3 w 105"/>
                <a:gd name="T3" fmla="*/ 3 h 130"/>
                <a:gd name="T4" fmla="*/ 2 w 105"/>
                <a:gd name="T5" fmla="*/ 12 h 130"/>
                <a:gd name="T6" fmla="*/ 8 w 105"/>
                <a:gd name="T7" fmla="*/ 21 h 130"/>
                <a:gd name="T8" fmla="*/ 15 w 105"/>
                <a:gd name="T9" fmla="*/ 28 h 130"/>
                <a:gd name="T10" fmla="*/ 31 w 105"/>
                <a:gd name="T11" fmla="*/ 45 h 130"/>
                <a:gd name="T12" fmla="*/ 36 w 105"/>
                <a:gd name="T13" fmla="*/ 51 h 130"/>
                <a:gd name="T14" fmla="*/ 34 w 105"/>
                <a:gd name="T15" fmla="*/ 51 h 130"/>
                <a:gd name="T16" fmla="*/ 31 w 105"/>
                <a:gd name="T17" fmla="*/ 51 h 130"/>
                <a:gd name="T18" fmla="*/ 27 w 105"/>
                <a:gd name="T19" fmla="*/ 54 h 130"/>
                <a:gd name="T20" fmla="*/ 24 w 105"/>
                <a:gd name="T21" fmla="*/ 59 h 130"/>
                <a:gd name="T22" fmla="*/ 26 w 105"/>
                <a:gd name="T23" fmla="*/ 66 h 130"/>
                <a:gd name="T24" fmla="*/ 22 w 105"/>
                <a:gd name="T25" fmla="*/ 69 h 130"/>
                <a:gd name="T26" fmla="*/ 19 w 105"/>
                <a:gd name="T27" fmla="*/ 75 h 130"/>
                <a:gd name="T28" fmla="*/ 22 w 105"/>
                <a:gd name="T29" fmla="*/ 83 h 130"/>
                <a:gd name="T30" fmla="*/ 21 w 105"/>
                <a:gd name="T31" fmla="*/ 84 h 130"/>
                <a:gd name="T32" fmla="*/ 22 w 105"/>
                <a:gd name="T33" fmla="*/ 97 h 130"/>
                <a:gd name="T34" fmla="*/ 25 w 105"/>
                <a:gd name="T35" fmla="*/ 102 h 130"/>
                <a:gd name="T36" fmla="*/ 36 w 105"/>
                <a:gd name="T37" fmla="*/ 113 h 130"/>
                <a:gd name="T38" fmla="*/ 41 w 105"/>
                <a:gd name="T39" fmla="*/ 117 h 130"/>
                <a:gd name="T40" fmla="*/ 62 w 105"/>
                <a:gd name="T41" fmla="*/ 120 h 130"/>
                <a:gd name="T42" fmla="*/ 70 w 105"/>
                <a:gd name="T43" fmla="*/ 124 h 130"/>
                <a:gd name="T44" fmla="*/ 76 w 105"/>
                <a:gd name="T45" fmla="*/ 130 h 130"/>
                <a:gd name="T46" fmla="*/ 94 w 105"/>
                <a:gd name="T47" fmla="*/ 118 h 130"/>
                <a:gd name="T48" fmla="*/ 104 w 105"/>
                <a:gd name="T49" fmla="*/ 103 h 130"/>
                <a:gd name="T50" fmla="*/ 103 w 105"/>
                <a:gd name="T51" fmla="*/ 95 h 130"/>
                <a:gd name="T52" fmla="*/ 92 w 105"/>
                <a:gd name="T53" fmla="*/ 85 h 130"/>
                <a:gd name="T54" fmla="*/ 81 w 105"/>
                <a:gd name="T55" fmla="*/ 59 h 130"/>
                <a:gd name="T56" fmla="*/ 75 w 105"/>
                <a:gd name="T57" fmla="*/ 51 h 130"/>
                <a:gd name="T58" fmla="*/ 62 w 105"/>
                <a:gd name="T59" fmla="*/ 41 h 130"/>
                <a:gd name="T60" fmla="*/ 56 w 105"/>
                <a:gd name="T61" fmla="*/ 37 h 130"/>
                <a:gd name="T62" fmla="*/ 50 w 105"/>
                <a:gd name="T63" fmla="*/ 34 h 130"/>
                <a:gd name="T64" fmla="*/ 27 w 105"/>
                <a:gd name="T65" fmla="*/ 12 h 130"/>
                <a:gd name="T66" fmla="*/ 13 w 105"/>
                <a:gd name="T67" fmla="*/ 0 h 130"/>
                <a:gd name="T68" fmla="*/ 9 w 105"/>
                <a:gd name="T6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30">
                  <a:moveTo>
                    <a:pt x="9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8"/>
                    <a:pt x="2" y="12"/>
                  </a:cubicBezTo>
                  <a:cubicBezTo>
                    <a:pt x="3" y="15"/>
                    <a:pt x="8" y="21"/>
                    <a:pt x="8" y="21"/>
                  </a:cubicBezTo>
                  <a:cubicBezTo>
                    <a:pt x="10" y="23"/>
                    <a:pt x="13" y="26"/>
                    <a:pt x="15" y="28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3" y="47"/>
                    <a:pt x="35" y="50"/>
                    <a:pt x="36" y="51"/>
                  </a:cubicBezTo>
                  <a:cubicBezTo>
                    <a:pt x="35" y="51"/>
                    <a:pt x="34" y="51"/>
                    <a:pt x="34" y="51"/>
                  </a:cubicBezTo>
                  <a:cubicBezTo>
                    <a:pt x="33" y="51"/>
                    <a:pt x="32" y="51"/>
                    <a:pt x="31" y="51"/>
                  </a:cubicBezTo>
                  <a:cubicBezTo>
                    <a:pt x="30" y="52"/>
                    <a:pt x="28" y="53"/>
                    <a:pt x="27" y="54"/>
                  </a:cubicBezTo>
                  <a:cubicBezTo>
                    <a:pt x="25" y="55"/>
                    <a:pt x="25" y="57"/>
                    <a:pt x="24" y="59"/>
                  </a:cubicBezTo>
                  <a:cubicBezTo>
                    <a:pt x="24" y="61"/>
                    <a:pt x="25" y="64"/>
                    <a:pt x="26" y="66"/>
                  </a:cubicBezTo>
                  <a:cubicBezTo>
                    <a:pt x="24" y="67"/>
                    <a:pt x="23" y="68"/>
                    <a:pt x="22" y="69"/>
                  </a:cubicBezTo>
                  <a:cubicBezTo>
                    <a:pt x="20" y="71"/>
                    <a:pt x="19" y="73"/>
                    <a:pt x="19" y="75"/>
                  </a:cubicBezTo>
                  <a:cubicBezTo>
                    <a:pt x="19" y="78"/>
                    <a:pt x="20" y="80"/>
                    <a:pt x="22" y="83"/>
                  </a:cubicBezTo>
                  <a:cubicBezTo>
                    <a:pt x="22" y="84"/>
                    <a:pt x="22" y="84"/>
                    <a:pt x="21" y="84"/>
                  </a:cubicBezTo>
                  <a:cubicBezTo>
                    <a:pt x="17" y="89"/>
                    <a:pt x="22" y="97"/>
                    <a:pt x="22" y="97"/>
                  </a:cubicBezTo>
                  <a:cubicBezTo>
                    <a:pt x="23" y="99"/>
                    <a:pt x="25" y="101"/>
                    <a:pt x="25" y="102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7" y="114"/>
                    <a:pt x="38" y="115"/>
                    <a:pt x="41" y="117"/>
                  </a:cubicBezTo>
                  <a:cubicBezTo>
                    <a:pt x="47" y="120"/>
                    <a:pt x="62" y="120"/>
                    <a:pt x="62" y="120"/>
                  </a:cubicBezTo>
                  <a:cubicBezTo>
                    <a:pt x="64" y="120"/>
                    <a:pt x="68" y="122"/>
                    <a:pt x="70" y="12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83" y="127"/>
                    <a:pt x="89" y="123"/>
                    <a:pt x="94" y="118"/>
                  </a:cubicBezTo>
                  <a:cubicBezTo>
                    <a:pt x="99" y="112"/>
                    <a:pt x="104" y="103"/>
                    <a:pt x="104" y="103"/>
                  </a:cubicBezTo>
                  <a:cubicBezTo>
                    <a:pt x="105" y="101"/>
                    <a:pt x="105" y="97"/>
                    <a:pt x="103" y="9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89" y="75"/>
                    <a:pt x="81" y="59"/>
                    <a:pt x="81" y="59"/>
                  </a:cubicBezTo>
                  <a:cubicBezTo>
                    <a:pt x="79" y="56"/>
                    <a:pt x="77" y="53"/>
                    <a:pt x="75" y="5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0" y="39"/>
                    <a:pt x="57" y="38"/>
                    <a:pt x="56" y="37"/>
                  </a:cubicBezTo>
                  <a:cubicBezTo>
                    <a:pt x="55" y="37"/>
                    <a:pt x="52" y="36"/>
                    <a:pt x="50" y="3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5"/>
                    <a:pt x="16" y="2"/>
                    <a:pt x="13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404"/>
            <p:cNvSpPr>
              <a:spLocks noEditPoints="1"/>
            </p:cNvSpPr>
            <p:nvPr/>
          </p:nvSpPr>
          <p:spPr bwMode="auto">
            <a:xfrm>
              <a:off x="8869363" y="2971800"/>
              <a:ext cx="549275" cy="312738"/>
            </a:xfrm>
            <a:custGeom>
              <a:avLst/>
              <a:gdLst>
                <a:gd name="T0" fmla="*/ 98 w 146"/>
                <a:gd name="T1" fmla="*/ 56 h 83"/>
                <a:gd name="T2" fmla="*/ 115 w 146"/>
                <a:gd name="T3" fmla="*/ 53 h 83"/>
                <a:gd name="T4" fmla="*/ 98 w 146"/>
                <a:gd name="T5" fmla="*/ 58 h 83"/>
                <a:gd name="T6" fmla="*/ 6 w 146"/>
                <a:gd name="T7" fmla="*/ 56 h 83"/>
                <a:gd name="T8" fmla="*/ 40 w 146"/>
                <a:gd name="T9" fmla="*/ 39 h 83"/>
                <a:gd name="T10" fmla="*/ 27 w 146"/>
                <a:gd name="T11" fmla="*/ 51 h 83"/>
                <a:gd name="T12" fmla="*/ 27 w 146"/>
                <a:gd name="T13" fmla="*/ 60 h 83"/>
                <a:gd name="T14" fmla="*/ 43 w 146"/>
                <a:gd name="T15" fmla="*/ 41 h 83"/>
                <a:gd name="T16" fmla="*/ 27 w 146"/>
                <a:gd name="T17" fmla="*/ 77 h 83"/>
                <a:gd name="T18" fmla="*/ 108 w 146"/>
                <a:gd name="T19" fmla="*/ 38 h 83"/>
                <a:gd name="T20" fmla="*/ 140 w 146"/>
                <a:gd name="T21" fmla="*/ 56 h 83"/>
                <a:gd name="T22" fmla="*/ 99 w 146"/>
                <a:gd name="T23" fmla="*/ 61 h 83"/>
                <a:gd name="T24" fmla="*/ 119 w 146"/>
                <a:gd name="T25" fmla="*/ 61 h 83"/>
                <a:gd name="T26" fmla="*/ 119 w 146"/>
                <a:gd name="T27" fmla="*/ 51 h 83"/>
                <a:gd name="T28" fmla="*/ 86 w 146"/>
                <a:gd name="T29" fmla="*/ 60 h 83"/>
                <a:gd name="T30" fmla="*/ 92 w 146"/>
                <a:gd name="T31" fmla="*/ 26 h 83"/>
                <a:gd name="T32" fmla="*/ 92 w 146"/>
                <a:gd name="T33" fmla="*/ 56 h 83"/>
                <a:gd name="T34" fmla="*/ 86 w 146"/>
                <a:gd name="T35" fmla="*/ 60 h 83"/>
                <a:gd name="T36" fmla="*/ 48 w 146"/>
                <a:gd name="T37" fmla="*/ 25 h 83"/>
                <a:gd name="T38" fmla="*/ 89 w 146"/>
                <a:gd name="T39" fmla="*/ 25 h 83"/>
                <a:gd name="T40" fmla="*/ 79 w 146"/>
                <a:gd name="T41" fmla="*/ 55 h 83"/>
                <a:gd name="T42" fmla="*/ 76 w 146"/>
                <a:gd name="T43" fmla="*/ 50 h 83"/>
                <a:gd name="T44" fmla="*/ 79 w 146"/>
                <a:gd name="T45" fmla="*/ 48 h 83"/>
                <a:gd name="T46" fmla="*/ 78 w 146"/>
                <a:gd name="T47" fmla="*/ 47 h 83"/>
                <a:gd name="T48" fmla="*/ 71 w 146"/>
                <a:gd name="T49" fmla="*/ 50 h 83"/>
                <a:gd name="T50" fmla="*/ 72 w 146"/>
                <a:gd name="T51" fmla="*/ 51 h 83"/>
                <a:gd name="T52" fmla="*/ 74 w 146"/>
                <a:gd name="T53" fmla="*/ 51 h 83"/>
                <a:gd name="T54" fmla="*/ 75 w 146"/>
                <a:gd name="T55" fmla="*/ 55 h 83"/>
                <a:gd name="T56" fmla="*/ 50 w 146"/>
                <a:gd name="T57" fmla="*/ 0 h 83"/>
                <a:gd name="T58" fmla="*/ 47 w 146"/>
                <a:gd name="T59" fmla="*/ 7 h 83"/>
                <a:gd name="T60" fmla="*/ 42 w 146"/>
                <a:gd name="T61" fmla="*/ 32 h 83"/>
                <a:gd name="T62" fmla="*/ 0 w 146"/>
                <a:gd name="T63" fmla="*/ 56 h 83"/>
                <a:gd name="T64" fmla="*/ 55 w 146"/>
                <a:gd name="T65" fmla="*/ 56 h 83"/>
                <a:gd name="T66" fmla="*/ 47 w 146"/>
                <a:gd name="T67" fmla="*/ 29 h 83"/>
                <a:gd name="T68" fmla="*/ 71 w 146"/>
                <a:gd name="T69" fmla="*/ 62 h 83"/>
                <a:gd name="T70" fmla="*/ 80 w 146"/>
                <a:gd name="T71" fmla="*/ 76 h 83"/>
                <a:gd name="T72" fmla="*/ 77 w 146"/>
                <a:gd name="T73" fmla="*/ 78 h 83"/>
                <a:gd name="T74" fmla="*/ 79 w 146"/>
                <a:gd name="T75" fmla="*/ 79 h 83"/>
                <a:gd name="T76" fmla="*/ 85 w 146"/>
                <a:gd name="T77" fmla="*/ 77 h 83"/>
                <a:gd name="T78" fmla="*/ 84 w 146"/>
                <a:gd name="T79" fmla="*/ 76 h 83"/>
                <a:gd name="T80" fmla="*/ 81 w 146"/>
                <a:gd name="T81" fmla="*/ 70 h 83"/>
                <a:gd name="T82" fmla="*/ 93 w 146"/>
                <a:gd name="T83" fmla="*/ 63 h 83"/>
                <a:gd name="T84" fmla="*/ 146 w 146"/>
                <a:gd name="T85" fmla="*/ 56 h 83"/>
                <a:gd name="T86" fmla="*/ 104 w 146"/>
                <a:gd name="T87" fmla="*/ 33 h 83"/>
                <a:gd name="T88" fmla="*/ 94 w 146"/>
                <a:gd name="T89" fmla="*/ 21 h 83"/>
                <a:gd name="T90" fmla="*/ 100 w 146"/>
                <a:gd name="T91" fmla="*/ 18 h 83"/>
                <a:gd name="T92" fmla="*/ 105 w 146"/>
                <a:gd name="T93" fmla="*/ 18 h 83"/>
                <a:gd name="T94" fmla="*/ 106 w 146"/>
                <a:gd name="T95" fmla="*/ 11 h 83"/>
                <a:gd name="T96" fmla="*/ 93 w 146"/>
                <a:gd name="T97" fmla="*/ 12 h 83"/>
                <a:gd name="T98" fmla="*/ 82 w 146"/>
                <a:gd name="T99" fmla="*/ 12 h 83"/>
                <a:gd name="T100" fmla="*/ 83 w 146"/>
                <a:gd name="T101" fmla="*/ 16 h 83"/>
                <a:gd name="T102" fmla="*/ 90 w 146"/>
                <a:gd name="T103" fmla="*/ 21 h 83"/>
                <a:gd name="T104" fmla="*/ 52 w 146"/>
                <a:gd name="T105" fmla="*/ 13 h 83"/>
                <a:gd name="T106" fmla="*/ 51 w 146"/>
                <a:gd name="T107" fmla="*/ 6 h 83"/>
                <a:gd name="T108" fmla="*/ 52 w 146"/>
                <a:gd name="T109" fmla="*/ 4 h 83"/>
                <a:gd name="T110" fmla="*/ 65 w 146"/>
                <a:gd name="T111" fmla="*/ 4 h 83"/>
                <a:gd name="T112" fmla="*/ 64 w 146"/>
                <a:gd name="T113" fmla="*/ 0 h 83"/>
                <a:gd name="T114" fmla="*/ 58 w 146"/>
                <a:gd name="T115" fmla="*/ 2 h 83"/>
                <a:gd name="T116" fmla="*/ 50 w 146"/>
                <a:gd name="T1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6" h="83">
                  <a:moveTo>
                    <a:pt x="98" y="58"/>
                  </a:moveTo>
                  <a:cubicBezTo>
                    <a:pt x="98" y="57"/>
                    <a:pt x="98" y="56"/>
                    <a:pt x="98" y="56"/>
                  </a:cubicBezTo>
                  <a:cubicBezTo>
                    <a:pt x="98" y="50"/>
                    <a:pt x="101" y="44"/>
                    <a:pt x="105" y="40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4" y="54"/>
                    <a:pt x="114" y="54"/>
                  </a:cubicBezTo>
                  <a:cubicBezTo>
                    <a:pt x="98" y="58"/>
                    <a:pt x="98" y="58"/>
                    <a:pt x="98" y="58"/>
                  </a:cubicBezTo>
                  <a:moveTo>
                    <a:pt x="27" y="77"/>
                  </a:moveTo>
                  <a:cubicBezTo>
                    <a:pt x="16" y="77"/>
                    <a:pt x="6" y="67"/>
                    <a:pt x="6" y="56"/>
                  </a:cubicBezTo>
                  <a:cubicBezTo>
                    <a:pt x="6" y="44"/>
                    <a:pt x="16" y="35"/>
                    <a:pt x="27" y="35"/>
                  </a:cubicBezTo>
                  <a:cubicBezTo>
                    <a:pt x="32" y="35"/>
                    <a:pt x="36" y="36"/>
                    <a:pt x="40" y="39"/>
                  </a:cubicBezTo>
                  <a:cubicBezTo>
                    <a:pt x="38" y="47"/>
                    <a:pt x="33" y="50"/>
                    <a:pt x="30" y="52"/>
                  </a:cubicBezTo>
                  <a:cubicBezTo>
                    <a:pt x="29" y="52"/>
                    <a:pt x="28" y="51"/>
                    <a:pt x="27" y="51"/>
                  </a:cubicBezTo>
                  <a:cubicBezTo>
                    <a:pt x="25" y="51"/>
                    <a:pt x="23" y="53"/>
                    <a:pt x="23" y="56"/>
                  </a:cubicBezTo>
                  <a:cubicBezTo>
                    <a:pt x="23" y="58"/>
                    <a:pt x="25" y="60"/>
                    <a:pt x="27" y="60"/>
                  </a:cubicBezTo>
                  <a:cubicBezTo>
                    <a:pt x="30" y="60"/>
                    <a:pt x="31" y="58"/>
                    <a:pt x="32" y="56"/>
                  </a:cubicBezTo>
                  <a:cubicBezTo>
                    <a:pt x="35" y="54"/>
                    <a:pt x="40" y="50"/>
                    <a:pt x="43" y="41"/>
                  </a:cubicBezTo>
                  <a:cubicBezTo>
                    <a:pt x="46" y="45"/>
                    <a:pt x="49" y="50"/>
                    <a:pt x="49" y="56"/>
                  </a:cubicBezTo>
                  <a:cubicBezTo>
                    <a:pt x="49" y="67"/>
                    <a:pt x="39" y="77"/>
                    <a:pt x="27" y="77"/>
                  </a:cubicBezTo>
                  <a:moveTo>
                    <a:pt x="118" y="51"/>
                  </a:moveTo>
                  <a:cubicBezTo>
                    <a:pt x="108" y="38"/>
                    <a:pt x="108" y="38"/>
                    <a:pt x="108" y="38"/>
                  </a:cubicBezTo>
                  <a:cubicBezTo>
                    <a:pt x="111" y="36"/>
                    <a:pt x="115" y="35"/>
                    <a:pt x="119" y="35"/>
                  </a:cubicBezTo>
                  <a:cubicBezTo>
                    <a:pt x="131" y="35"/>
                    <a:pt x="140" y="44"/>
                    <a:pt x="140" y="56"/>
                  </a:cubicBezTo>
                  <a:cubicBezTo>
                    <a:pt x="140" y="67"/>
                    <a:pt x="131" y="77"/>
                    <a:pt x="119" y="77"/>
                  </a:cubicBezTo>
                  <a:cubicBezTo>
                    <a:pt x="109" y="77"/>
                    <a:pt x="101" y="70"/>
                    <a:pt x="99" y="61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6" y="60"/>
                    <a:pt x="117" y="61"/>
                    <a:pt x="119" y="61"/>
                  </a:cubicBezTo>
                  <a:cubicBezTo>
                    <a:pt x="122" y="61"/>
                    <a:pt x="124" y="58"/>
                    <a:pt x="124" y="56"/>
                  </a:cubicBezTo>
                  <a:cubicBezTo>
                    <a:pt x="124" y="53"/>
                    <a:pt x="122" y="51"/>
                    <a:pt x="119" y="51"/>
                  </a:cubicBezTo>
                  <a:cubicBezTo>
                    <a:pt x="119" y="51"/>
                    <a:pt x="118" y="51"/>
                    <a:pt x="118" y="51"/>
                  </a:cubicBezTo>
                  <a:moveTo>
                    <a:pt x="86" y="60"/>
                  </a:moveTo>
                  <a:cubicBezTo>
                    <a:pt x="85" y="58"/>
                    <a:pt x="84" y="57"/>
                    <a:pt x="83" y="5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95" y="41"/>
                    <a:pt x="92" y="48"/>
                    <a:pt x="92" y="56"/>
                  </a:cubicBezTo>
                  <a:cubicBezTo>
                    <a:pt x="92" y="57"/>
                    <a:pt x="92" y="58"/>
                    <a:pt x="92" y="59"/>
                  </a:cubicBezTo>
                  <a:cubicBezTo>
                    <a:pt x="86" y="60"/>
                    <a:pt x="86" y="60"/>
                    <a:pt x="86" y="60"/>
                  </a:cubicBezTo>
                  <a:moveTo>
                    <a:pt x="75" y="56"/>
                  </a:move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3"/>
                    <a:pt x="77" y="51"/>
                    <a:pt x="76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49"/>
                    <a:pt x="79" y="48"/>
                  </a:cubicBezTo>
                  <a:cubicBezTo>
                    <a:pt x="79" y="48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9"/>
                    <a:pt x="71" y="49"/>
                    <a:pt x="71" y="50"/>
                  </a:cubicBezTo>
                  <a:cubicBezTo>
                    <a:pt x="71" y="50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5" y="52"/>
                    <a:pt x="75" y="54"/>
                  </a:cubicBezTo>
                  <a:cubicBezTo>
                    <a:pt x="75" y="54"/>
                    <a:pt x="75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moveTo>
                    <a:pt x="50" y="0"/>
                  </a:moveTo>
                  <a:cubicBezTo>
                    <a:pt x="49" y="0"/>
                    <a:pt x="48" y="0"/>
                    <a:pt x="47" y="1"/>
                  </a:cubicBezTo>
                  <a:cubicBezTo>
                    <a:pt x="45" y="2"/>
                    <a:pt x="47" y="6"/>
                    <a:pt x="47" y="7"/>
                  </a:cubicBezTo>
                  <a:cubicBezTo>
                    <a:pt x="48" y="9"/>
                    <a:pt x="48" y="11"/>
                    <a:pt x="48" y="12"/>
                  </a:cubicBezTo>
                  <a:cubicBezTo>
                    <a:pt x="48" y="14"/>
                    <a:pt x="45" y="22"/>
                    <a:pt x="42" y="32"/>
                  </a:cubicBezTo>
                  <a:cubicBezTo>
                    <a:pt x="37" y="30"/>
                    <a:pt x="33" y="28"/>
                    <a:pt x="27" y="28"/>
                  </a:cubicBezTo>
                  <a:cubicBezTo>
                    <a:pt x="12" y="28"/>
                    <a:pt x="0" y="41"/>
                    <a:pt x="0" y="56"/>
                  </a:cubicBezTo>
                  <a:cubicBezTo>
                    <a:pt x="0" y="71"/>
                    <a:pt x="12" y="83"/>
                    <a:pt x="27" y="83"/>
                  </a:cubicBezTo>
                  <a:cubicBezTo>
                    <a:pt x="42" y="83"/>
                    <a:pt x="55" y="71"/>
                    <a:pt x="55" y="56"/>
                  </a:cubicBezTo>
                  <a:cubicBezTo>
                    <a:pt x="55" y="47"/>
                    <a:pt x="51" y="40"/>
                    <a:pt x="45" y="35"/>
                  </a:cubicBezTo>
                  <a:cubicBezTo>
                    <a:pt x="45" y="33"/>
                    <a:pt x="46" y="31"/>
                    <a:pt x="47" y="2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1" y="60"/>
                    <a:pt x="71" y="61"/>
                    <a:pt x="71" y="62"/>
                  </a:cubicBezTo>
                  <a:cubicBezTo>
                    <a:pt x="71" y="66"/>
                    <a:pt x="74" y="70"/>
                    <a:pt x="79" y="70"/>
                  </a:cubicBezTo>
                  <a:cubicBezTo>
                    <a:pt x="79" y="73"/>
                    <a:pt x="80" y="75"/>
                    <a:pt x="80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7" y="77"/>
                    <a:pt x="77" y="78"/>
                  </a:cubicBezTo>
                  <a:cubicBezTo>
                    <a:pt x="77" y="79"/>
                    <a:pt x="78" y="79"/>
                    <a:pt x="78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4"/>
                    <a:pt x="82" y="72"/>
                    <a:pt x="81" y="70"/>
                  </a:cubicBezTo>
                  <a:cubicBezTo>
                    <a:pt x="84" y="69"/>
                    <a:pt x="86" y="67"/>
                    <a:pt x="86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6" y="74"/>
                    <a:pt x="107" y="83"/>
                    <a:pt x="119" y="83"/>
                  </a:cubicBezTo>
                  <a:cubicBezTo>
                    <a:pt x="134" y="83"/>
                    <a:pt x="146" y="71"/>
                    <a:pt x="146" y="56"/>
                  </a:cubicBezTo>
                  <a:cubicBezTo>
                    <a:pt x="146" y="41"/>
                    <a:pt x="134" y="28"/>
                    <a:pt x="119" y="28"/>
                  </a:cubicBezTo>
                  <a:cubicBezTo>
                    <a:pt x="113" y="28"/>
                    <a:pt x="108" y="30"/>
                    <a:pt x="104" y="33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6" y="18"/>
                    <a:pt x="99" y="18"/>
                    <a:pt x="100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3" y="18"/>
                    <a:pt x="104" y="18"/>
                    <a:pt x="105" y="18"/>
                  </a:cubicBezTo>
                  <a:cubicBezTo>
                    <a:pt x="105" y="18"/>
                    <a:pt x="106" y="18"/>
                    <a:pt x="106" y="18"/>
                  </a:cubicBezTo>
                  <a:cubicBezTo>
                    <a:pt x="107" y="18"/>
                    <a:pt x="107" y="15"/>
                    <a:pt x="106" y="11"/>
                  </a:cubicBezTo>
                  <a:cubicBezTo>
                    <a:pt x="106" y="10"/>
                    <a:pt x="105" y="10"/>
                    <a:pt x="104" y="10"/>
                  </a:cubicBezTo>
                  <a:cubicBezTo>
                    <a:pt x="101" y="10"/>
                    <a:pt x="96" y="11"/>
                    <a:pt x="93" y="12"/>
                  </a:cubicBezTo>
                  <a:cubicBezTo>
                    <a:pt x="91" y="13"/>
                    <a:pt x="89" y="13"/>
                    <a:pt x="88" y="13"/>
                  </a:cubicBezTo>
                  <a:cubicBezTo>
                    <a:pt x="85" y="13"/>
                    <a:pt x="83" y="13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9" y="12"/>
                    <a:pt x="76" y="16"/>
                    <a:pt x="83" y="16"/>
                  </a:cubicBezTo>
                  <a:cubicBezTo>
                    <a:pt x="87" y="17"/>
                    <a:pt x="89" y="17"/>
                    <a:pt x="90" y="1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16"/>
                    <a:pt x="52" y="13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8"/>
                    <a:pt x="51" y="6"/>
                  </a:cubicBezTo>
                  <a:cubicBezTo>
                    <a:pt x="50" y="5"/>
                    <a:pt x="50" y="4"/>
                    <a:pt x="50" y="3"/>
                  </a:cubicBezTo>
                  <a:cubicBezTo>
                    <a:pt x="50" y="4"/>
                    <a:pt x="51" y="4"/>
                    <a:pt x="52" y="4"/>
                  </a:cubicBezTo>
                  <a:cubicBezTo>
                    <a:pt x="54" y="5"/>
                    <a:pt x="56" y="5"/>
                    <a:pt x="58" y="5"/>
                  </a:cubicBezTo>
                  <a:cubicBezTo>
                    <a:pt x="62" y="5"/>
                    <a:pt x="64" y="4"/>
                    <a:pt x="65" y="4"/>
                  </a:cubicBezTo>
                  <a:cubicBezTo>
                    <a:pt x="66" y="4"/>
                    <a:pt x="66" y="3"/>
                    <a:pt x="66" y="2"/>
                  </a:cubicBezTo>
                  <a:cubicBezTo>
                    <a:pt x="65" y="1"/>
                    <a:pt x="65" y="0"/>
                    <a:pt x="64" y="0"/>
                  </a:cubicBezTo>
                  <a:cubicBezTo>
                    <a:pt x="64" y="0"/>
                    <a:pt x="63" y="1"/>
                    <a:pt x="63" y="1"/>
                  </a:cubicBezTo>
                  <a:cubicBezTo>
                    <a:pt x="63" y="1"/>
                    <a:pt x="61" y="2"/>
                    <a:pt x="58" y="2"/>
                  </a:cubicBezTo>
                  <a:cubicBezTo>
                    <a:pt x="57" y="2"/>
                    <a:pt x="55" y="1"/>
                    <a:pt x="54" y="1"/>
                  </a:cubicBezTo>
                  <a:cubicBezTo>
                    <a:pt x="53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405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406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407"/>
            <p:cNvSpPr>
              <a:spLocks noEditPoints="1"/>
            </p:cNvSpPr>
            <p:nvPr/>
          </p:nvSpPr>
          <p:spPr bwMode="auto">
            <a:xfrm>
              <a:off x="7037388" y="5380038"/>
              <a:ext cx="314325" cy="354013"/>
            </a:xfrm>
            <a:custGeom>
              <a:avLst/>
              <a:gdLst>
                <a:gd name="T0" fmla="*/ 0 w 84"/>
                <a:gd name="T1" fmla="*/ 94 h 94"/>
                <a:gd name="T2" fmla="*/ 0 w 84"/>
                <a:gd name="T3" fmla="*/ 94 h 94"/>
                <a:gd name="T4" fmla="*/ 0 w 84"/>
                <a:gd name="T5" fmla="*/ 94 h 94"/>
                <a:gd name="T6" fmla="*/ 1 w 84"/>
                <a:gd name="T7" fmla="*/ 93 h 94"/>
                <a:gd name="T8" fmla="*/ 25 w 84"/>
                <a:gd name="T9" fmla="*/ 61 h 94"/>
                <a:gd name="T10" fmla="*/ 25 w 84"/>
                <a:gd name="T11" fmla="*/ 59 h 94"/>
                <a:gd name="T12" fmla="*/ 28 w 84"/>
                <a:gd name="T13" fmla="*/ 56 h 94"/>
                <a:gd name="T14" fmla="*/ 31 w 84"/>
                <a:gd name="T15" fmla="*/ 59 h 94"/>
                <a:gd name="T16" fmla="*/ 28 w 84"/>
                <a:gd name="T17" fmla="*/ 62 h 94"/>
                <a:gd name="T18" fmla="*/ 27 w 84"/>
                <a:gd name="T19" fmla="*/ 62 h 94"/>
                <a:gd name="T20" fmla="*/ 1 w 84"/>
                <a:gd name="T21" fmla="*/ 93 h 94"/>
                <a:gd name="T22" fmla="*/ 67 w 84"/>
                <a:gd name="T23" fmla="*/ 0 h 94"/>
                <a:gd name="T24" fmla="*/ 6 w 84"/>
                <a:gd name="T25" fmla="*/ 44 h 94"/>
                <a:gd name="T26" fmla="*/ 0 w 84"/>
                <a:gd name="T27" fmla="*/ 94 h 94"/>
                <a:gd name="T28" fmla="*/ 46 w 84"/>
                <a:gd name="T29" fmla="*/ 76 h 94"/>
                <a:gd name="T30" fmla="*/ 49 w 84"/>
                <a:gd name="T31" fmla="*/ 76 h 94"/>
                <a:gd name="T32" fmla="*/ 84 w 84"/>
                <a:gd name="T33" fmla="*/ 12 h 94"/>
                <a:gd name="T34" fmla="*/ 67 w 84"/>
                <a:gd name="T3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94">
                  <a:moveTo>
                    <a:pt x="0" y="94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moveTo>
                    <a:pt x="1" y="93"/>
                  </a:move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59"/>
                  </a:cubicBezTo>
                  <a:cubicBezTo>
                    <a:pt x="25" y="57"/>
                    <a:pt x="26" y="56"/>
                    <a:pt x="28" y="56"/>
                  </a:cubicBezTo>
                  <a:cubicBezTo>
                    <a:pt x="30" y="56"/>
                    <a:pt x="31" y="57"/>
                    <a:pt x="31" y="59"/>
                  </a:cubicBezTo>
                  <a:cubicBezTo>
                    <a:pt x="31" y="61"/>
                    <a:pt x="30" y="62"/>
                    <a:pt x="28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" y="93"/>
                    <a:pt x="1" y="93"/>
                    <a:pt x="1" y="93"/>
                  </a:cubicBezTo>
                  <a:moveTo>
                    <a:pt x="67" y="0"/>
                  </a:moveTo>
                  <a:cubicBezTo>
                    <a:pt x="47" y="35"/>
                    <a:pt x="6" y="44"/>
                    <a:pt x="6" y="44"/>
                  </a:cubicBezTo>
                  <a:cubicBezTo>
                    <a:pt x="14" y="76"/>
                    <a:pt x="1" y="93"/>
                    <a:pt x="0" y="94"/>
                  </a:cubicBezTo>
                  <a:cubicBezTo>
                    <a:pt x="14" y="77"/>
                    <a:pt x="38" y="76"/>
                    <a:pt x="46" y="76"/>
                  </a:cubicBezTo>
                  <a:cubicBezTo>
                    <a:pt x="48" y="76"/>
                    <a:pt x="49" y="76"/>
                    <a:pt x="49" y="76"/>
                  </a:cubicBezTo>
                  <a:cubicBezTo>
                    <a:pt x="44" y="49"/>
                    <a:pt x="84" y="12"/>
                    <a:pt x="84" y="12"/>
                  </a:cubicBezTo>
                  <a:cubicBezTo>
                    <a:pt x="78" y="1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408"/>
            <p:cNvSpPr>
              <a:spLocks/>
            </p:cNvSpPr>
            <p:nvPr/>
          </p:nvSpPr>
          <p:spPr bwMode="auto">
            <a:xfrm>
              <a:off x="7285038" y="5251450"/>
              <a:ext cx="187325" cy="180975"/>
            </a:xfrm>
            <a:custGeom>
              <a:avLst/>
              <a:gdLst>
                <a:gd name="T0" fmla="*/ 19 w 50"/>
                <a:gd name="T1" fmla="*/ 0 h 48"/>
                <a:gd name="T2" fmla="*/ 0 w 50"/>
                <a:gd name="T3" fmla="*/ 29 h 48"/>
                <a:gd name="T4" fmla="*/ 25 w 50"/>
                <a:gd name="T5" fmla="*/ 48 h 48"/>
                <a:gd name="T6" fmla="*/ 50 w 50"/>
                <a:gd name="T7" fmla="*/ 25 h 48"/>
                <a:gd name="T8" fmla="*/ 19 w 5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8">
                  <a:moveTo>
                    <a:pt x="19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8" y="29"/>
                    <a:pt x="25" y="4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39" y="2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Rectangle 409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Rectangle 410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Rectangle 411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Rectangle 412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413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close/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close/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close/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close/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close/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close/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close/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close/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close/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close/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414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415"/>
            <p:cNvSpPr>
              <a:spLocks noEditPoints="1"/>
            </p:cNvSpPr>
            <p:nvPr/>
          </p:nvSpPr>
          <p:spPr bwMode="auto">
            <a:xfrm>
              <a:off x="4794250" y="5292725"/>
              <a:ext cx="476250" cy="482600"/>
            </a:xfrm>
            <a:custGeom>
              <a:avLst/>
              <a:gdLst>
                <a:gd name="T0" fmla="*/ 95 w 127"/>
                <a:gd name="T1" fmla="*/ 115 h 128"/>
                <a:gd name="T2" fmla="*/ 96 w 127"/>
                <a:gd name="T3" fmla="*/ 114 h 128"/>
                <a:gd name="T4" fmla="*/ 96 w 127"/>
                <a:gd name="T5" fmla="*/ 114 h 128"/>
                <a:gd name="T6" fmla="*/ 45 w 127"/>
                <a:gd name="T7" fmla="*/ 120 h 128"/>
                <a:gd name="T8" fmla="*/ 63 w 127"/>
                <a:gd name="T9" fmla="*/ 110 h 128"/>
                <a:gd name="T10" fmla="*/ 64 w 127"/>
                <a:gd name="T11" fmla="*/ 124 h 128"/>
                <a:gd name="T12" fmla="*/ 15 w 127"/>
                <a:gd name="T13" fmla="*/ 99 h 128"/>
                <a:gd name="T14" fmla="*/ 15 w 127"/>
                <a:gd name="T15" fmla="*/ 99 h 128"/>
                <a:gd name="T16" fmla="*/ 16 w 127"/>
                <a:gd name="T17" fmla="*/ 94 h 128"/>
                <a:gd name="T18" fmla="*/ 24 w 127"/>
                <a:gd name="T19" fmla="*/ 94 h 128"/>
                <a:gd name="T20" fmla="*/ 12 w 127"/>
                <a:gd name="T21" fmla="*/ 95 h 128"/>
                <a:gd name="T22" fmla="*/ 21 w 127"/>
                <a:gd name="T23" fmla="*/ 77 h 128"/>
                <a:gd name="T24" fmla="*/ 20 w 127"/>
                <a:gd name="T25" fmla="*/ 90 h 128"/>
                <a:gd name="T26" fmla="*/ 13 w 127"/>
                <a:gd name="T27" fmla="*/ 93 h 128"/>
                <a:gd name="T28" fmla="*/ 49 w 127"/>
                <a:gd name="T29" fmla="*/ 79 h 128"/>
                <a:gd name="T30" fmla="*/ 123 w 127"/>
                <a:gd name="T31" fmla="*/ 67 h 128"/>
                <a:gd name="T32" fmla="*/ 93 w 127"/>
                <a:gd name="T33" fmla="*/ 113 h 128"/>
                <a:gd name="T34" fmla="*/ 64 w 127"/>
                <a:gd name="T35" fmla="*/ 108 h 128"/>
                <a:gd name="T36" fmla="*/ 24 w 127"/>
                <a:gd name="T37" fmla="*/ 78 h 128"/>
                <a:gd name="T38" fmla="*/ 123 w 127"/>
                <a:gd name="T39" fmla="*/ 67 h 128"/>
                <a:gd name="T40" fmla="*/ 123 w 127"/>
                <a:gd name="T41" fmla="*/ 67 h 128"/>
                <a:gd name="T42" fmla="*/ 11 w 127"/>
                <a:gd name="T43" fmla="*/ 72 h 128"/>
                <a:gd name="T44" fmla="*/ 4 w 127"/>
                <a:gd name="T45" fmla="*/ 64 h 128"/>
                <a:gd name="T46" fmla="*/ 9 w 127"/>
                <a:gd name="T47" fmla="*/ 44 h 128"/>
                <a:gd name="T48" fmla="*/ 21 w 127"/>
                <a:gd name="T49" fmla="*/ 60 h 128"/>
                <a:gd name="T50" fmla="*/ 21 w 127"/>
                <a:gd name="T51" fmla="*/ 72 h 128"/>
                <a:gd name="T52" fmla="*/ 11 w 127"/>
                <a:gd name="T53" fmla="*/ 36 h 128"/>
                <a:gd name="T54" fmla="*/ 11 w 127"/>
                <a:gd name="T55" fmla="*/ 36 h 128"/>
                <a:gd name="T56" fmla="*/ 13 w 127"/>
                <a:gd name="T57" fmla="*/ 32 h 128"/>
                <a:gd name="T58" fmla="*/ 14 w 127"/>
                <a:gd name="T59" fmla="*/ 31 h 128"/>
                <a:gd name="T60" fmla="*/ 14 w 127"/>
                <a:gd name="T61" fmla="*/ 31 h 128"/>
                <a:gd name="T62" fmla="*/ 59 w 127"/>
                <a:gd name="T63" fmla="*/ 44 h 128"/>
                <a:gd name="T64" fmla="*/ 104 w 127"/>
                <a:gd name="T65" fmla="*/ 24 h 128"/>
                <a:gd name="T66" fmla="*/ 108 w 127"/>
                <a:gd name="T67" fmla="*/ 24 h 128"/>
                <a:gd name="T68" fmla="*/ 80 w 127"/>
                <a:gd name="T69" fmla="*/ 75 h 128"/>
                <a:gd name="T70" fmla="*/ 24 w 127"/>
                <a:gd name="T71" fmla="*/ 75 h 128"/>
                <a:gd name="T72" fmla="*/ 24 w 127"/>
                <a:gd name="T73" fmla="*/ 67 h 128"/>
                <a:gd name="T74" fmla="*/ 24 w 127"/>
                <a:gd name="T75" fmla="*/ 60 h 128"/>
                <a:gd name="T76" fmla="*/ 22 w 127"/>
                <a:gd name="T77" fmla="*/ 57 h 128"/>
                <a:gd name="T78" fmla="*/ 12 w 127"/>
                <a:gd name="T79" fmla="*/ 44 h 128"/>
                <a:gd name="T80" fmla="*/ 15 w 127"/>
                <a:gd name="T81" fmla="*/ 29 h 128"/>
                <a:gd name="T82" fmla="*/ 53 w 127"/>
                <a:gd name="T83" fmla="*/ 5 h 128"/>
                <a:gd name="T84" fmla="*/ 22 w 127"/>
                <a:gd name="T85" fmla="*/ 57 h 128"/>
                <a:gd name="T86" fmla="*/ 55 w 127"/>
                <a:gd name="T87" fmla="*/ 5 h 128"/>
                <a:gd name="T88" fmla="*/ 57 w 127"/>
                <a:gd name="T89" fmla="*/ 5 h 128"/>
                <a:gd name="T90" fmla="*/ 57 w 127"/>
                <a:gd name="T91" fmla="*/ 5 h 128"/>
                <a:gd name="T92" fmla="*/ 61 w 127"/>
                <a:gd name="T93" fmla="*/ 4 h 128"/>
                <a:gd name="T94" fmla="*/ 25 w 127"/>
                <a:gd name="T95" fmla="*/ 57 h 128"/>
                <a:gd name="T96" fmla="*/ 62 w 127"/>
                <a:gd name="T97" fmla="*/ 5 h 128"/>
                <a:gd name="T98" fmla="*/ 64 w 127"/>
                <a:gd name="T99" fmla="*/ 4 h 128"/>
                <a:gd name="T100" fmla="*/ 104 w 127"/>
                <a:gd name="T101" fmla="*/ 21 h 128"/>
                <a:gd name="T102" fmla="*/ 58 w 127"/>
                <a:gd name="T103" fmla="*/ 41 h 128"/>
                <a:gd name="T104" fmla="*/ 64 w 127"/>
                <a:gd name="T105" fmla="*/ 0 h 128"/>
                <a:gd name="T106" fmla="*/ 64 w 127"/>
                <a:gd name="T107" fmla="*/ 128 h 128"/>
                <a:gd name="T108" fmla="*/ 64 w 127"/>
                <a:gd name="T10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" h="128">
                  <a:moveTo>
                    <a:pt x="94" y="115"/>
                  </a:moveTo>
                  <a:cubicBezTo>
                    <a:pt x="94" y="115"/>
                    <a:pt x="95" y="115"/>
                    <a:pt x="95" y="115"/>
                  </a:cubicBezTo>
                  <a:cubicBezTo>
                    <a:pt x="95" y="115"/>
                    <a:pt x="94" y="115"/>
                    <a:pt x="94" y="115"/>
                  </a:cubicBezTo>
                  <a:moveTo>
                    <a:pt x="96" y="114"/>
                  </a:moveTo>
                  <a:cubicBezTo>
                    <a:pt x="97" y="114"/>
                    <a:pt x="97" y="113"/>
                    <a:pt x="97" y="113"/>
                  </a:cubicBezTo>
                  <a:cubicBezTo>
                    <a:pt x="97" y="113"/>
                    <a:pt x="97" y="114"/>
                    <a:pt x="96" y="114"/>
                  </a:cubicBezTo>
                  <a:moveTo>
                    <a:pt x="64" y="124"/>
                  </a:moveTo>
                  <a:cubicBezTo>
                    <a:pt x="57" y="124"/>
                    <a:pt x="51" y="122"/>
                    <a:pt x="45" y="120"/>
                  </a:cubicBezTo>
                  <a:cubicBezTo>
                    <a:pt x="37" y="114"/>
                    <a:pt x="31" y="106"/>
                    <a:pt x="27" y="94"/>
                  </a:cubicBezTo>
                  <a:cubicBezTo>
                    <a:pt x="40" y="98"/>
                    <a:pt x="53" y="106"/>
                    <a:pt x="63" y="110"/>
                  </a:cubicBezTo>
                  <a:cubicBezTo>
                    <a:pt x="68" y="112"/>
                    <a:pt x="80" y="116"/>
                    <a:pt x="93" y="116"/>
                  </a:cubicBezTo>
                  <a:cubicBezTo>
                    <a:pt x="84" y="121"/>
                    <a:pt x="74" y="124"/>
                    <a:pt x="64" y="124"/>
                  </a:cubicBezTo>
                  <a:moveTo>
                    <a:pt x="37" y="117"/>
                  </a:moveTo>
                  <a:cubicBezTo>
                    <a:pt x="28" y="113"/>
                    <a:pt x="21" y="107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8"/>
                    <a:pt x="15" y="98"/>
                    <a:pt x="15" y="97"/>
                  </a:cubicBezTo>
                  <a:cubicBezTo>
                    <a:pt x="15" y="96"/>
                    <a:pt x="15" y="95"/>
                    <a:pt x="16" y="94"/>
                  </a:cubicBezTo>
                  <a:cubicBezTo>
                    <a:pt x="16" y="94"/>
                    <a:pt x="17" y="93"/>
                    <a:pt x="20" y="93"/>
                  </a:cubicBezTo>
                  <a:cubicBezTo>
                    <a:pt x="21" y="93"/>
                    <a:pt x="22" y="93"/>
                    <a:pt x="24" y="94"/>
                  </a:cubicBezTo>
                  <a:cubicBezTo>
                    <a:pt x="27" y="103"/>
                    <a:pt x="32" y="111"/>
                    <a:pt x="37" y="117"/>
                  </a:cubicBezTo>
                  <a:moveTo>
                    <a:pt x="12" y="95"/>
                  </a:moveTo>
                  <a:cubicBezTo>
                    <a:pt x="8" y="88"/>
                    <a:pt x="6" y="81"/>
                    <a:pt x="5" y="73"/>
                  </a:cubicBezTo>
                  <a:cubicBezTo>
                    <a:pt x="8" y="74"/>
                    <a:pt x="13" y="76"/>
                    <a:pt x="21" y="77"/>
                  </a:cubicBezTo>
                  <a:cubicBezTo>
                    <a:pt x="21" y="82"/>
                    <a:pt x="22" y="86"/>
                    <a:pt x="23" y="90"/>
                  </a:cubicBezTo>
                  <a:cubicBezTo>
                    <a:pt x="22" y="90"/>
                    <a:pt x="21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7" y="90"/>
                    <a:pt x="15" y="91"/>
                    <a:pt x="13" y="93"/>
                  </a:cubicBezTo>
                  <a:cubicBezTo>
                    <a:pt x="13" y="93"/>
                    <a:pt x="13" y="94"/>
                    <a:pt x="12" y="95"/>
                  </a:cubicBezTo>
                  <a:moveTo>
                    <a:pt x="49" y="79"/>
                  </a:moveTo>
                  <a:cubicBezTo>
                    <a:pt x="58" y="79"/>
                    <a:pt x="68" y="79"/>
                    <a:pt x="80" y="78"/>
                  </a:cubicBezTo>
                  <a:cubicBezTo>
                    <a:pt x="100" y="76"/>
                    <a:pt x="114" y="72"/>
                    <a:pt x="123" y="67"/>
                  </a:cubicBezTo>
                  <a:cubicBezTo>
                    <a:pt x="122" y="86"/>
                    <a:pt x="112" y="103"/>
                    <a:pt x="98" y="113"/>
                  </a:cubicBezTo>
                  <a:cubicBezTo>
                    <a:pt x="96" y="113"/>
                    <a:pt x="95" y="113"/>
                    <a:pt x="93" y="113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81" y="113"/>
                    <a:pt x="69" y="110"/>
                    <a:pt x="64" y="108"/>
                  </a:cubicBezTo>
                  <a:cubicBezTo>
                    <a:pt x="54" y="104"/>
                    <a:pt x="40" y="95"/>
                    <a:pt x="26" y="91"/>
                  </a:cubicBezTo>
                  <a:cubicBezTo>
                    <a:pt x="25" y="87"/>
                    <a:pt x="24" y="83"/>
                    <a:pt x="24" y="78"/>
                  </a:cubicBezTo>
                  <a:cubicBezTo>
                    <a:pt x="30" y="79"/>
                    <a:pt x="39" y="79"/>
                    <a:pt x="49" y="79"/>
                  </a:cubicBezTo>
                  <a:moveTo>
                    <a:pt x="123" y="67"/>
                  </a:moveTo>
                  <a:cubicBezTo>
                    <a:pt x="123" y="66"/>
                    <a:pt x="123" y="65"/>
                    <a:pt x="123" y="64"/>
                  </a:cubicBezTo>
                  <a:cubicBezTo>
                    <a:pt x="123" y="65"/>
                    <a:pt x="123" y="66"/>
                    <a:pt x="123" y="67"/>
                  </a:cubicBezTo>
                  <a:moveTo>
                    <a:pt x="21" y="74"/>
                  </a:moveTo>
                  <a:cubicBezTo>
                    <a:pt x="16" y="74"/>
                    <a:pt x="13" y="73"/>
                    <a:pt x="11" y="72"/>
                  </a:cubicBezTo>
                  <a:cubicBezTo>
                    <a:pt x="7" y="71"/>
                    <a:pt x="5" y="70"/>
                    <a:pt x="4" y="69"/>
                  </a:cubicBezTo>
                  <a:cubicBezTo>
                    <a:pt x="4" y="67"/>
                    <a:pt x="4" y="66"/>
                    <a:pt x="4" y="64"/>
                  </a:cubicBezTo>
                  <a:cubicBezTo>
                    <a:pt x="4" y="55"/>
                    <a:pt x="6" y="46"/>
                    <a:pt x="10" y="38"/>
                  </a:cubicBezTo>
                  <a:cubicBezTo>
                    <a:pt x="10" y="40"/>
                    <a:pt x="9" y="42"/>
                    <a:pt x="9" y="44"/>
                  </a:cubicBezTo>
                  <a:cubicBezTo>
                    <a:pt x="9" y="48"/>
                    <a:pt x="10" y="52"/>
                    <a:pt x="12" y="55"/>
                  </a:cubicBezTo>
                  <a:cubicBezTo>
                    <a:pt x="14" y="57"/>
                    <a:pt x="17" y="59"/>
                    <a:pt x="21" y="60"/>
                  </a:cubicBezTo>
                  <a:cubicBezTo>
                    <a:pt x="21" y="62"/>
                    <a:pt x="21" y="65"/>
                    <a:pt x="21" y="67"/>
                  </a:cubicBezTo>
                  <a:cubicBezTo>
                    <a:pt x="21" y="69"/>
                    <a:pt x="21" y="70"/>
                    <a:pt x="21" y="72"/>
                  </a:cubicBezTo>
                  <a:cubicBezTo>
                    <a:pt x="21" y="73"/>
                    <a:pt x="21" y="74"/>
                    <a:pt x="21" y="74"/>
                  </a:cubicBezTo>
                  <a:moveTo>
                    <a:pt x="11" y="36"/>
                  </a:moveTo>
                  <a:cubicBezTo>
                    <a:pt x="11" y="36"/>
                    <a:pt x="11" y="35"/>
                    <a:pt x="12" y="35"/>
                  </a:cubicBezTo>
                  <a:cubicBezTo>
                    <a:pt x="11" y="35"/>
                    <a:pt x="11" y="36"/>
                    <a:pt x="11" y="36"/>
                  </a:cubicBezTo>
                  <a:moveTo>
                    <a:pt x="12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4" y="31"/>
                  </a:moveTo>
                  <a:cubicBezTo>
                    <a:pt x="14" y="31"/>
                    <a:pt x="14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moveTo>
                    <a:pt x="24" y="60"/>
                  </a:moveTo>
                  <a:cubicBezTo>
                    <a:pt x="45" y="60"/>
                    <a:pt x="54" y="48"/>
                    <a:pt x="59" y="44"/>
                  </a:cubicBezTo>
                  <a:cubicBezTo>
                    <a:pt x="62" y="42"/>
                    <a:pt x="69" y="37"/>
                    <a:pt x="78" y="32"/>
                  </a:cubicBezTo>
                  <a:cubicBezTo>
                    <a:pt x="86" y="28"/>
                    <a:pt x="96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4"/>
                    <a:pt x="107" y="24"/>
                    <a:pt x="108" y="24"/>
                  </a:cubicBezTo>
                  <a:cubicBezTo>
                    <a:pt x="117" y="34"/>
                    <a:pt x="123" y="48"/>
                    <a:pt x="123" y="64"/>
                  </a:cubicBezTo>
                  <a:cubicBezTo>
                    <a:pt x="114" y="69"/>
                    <a:pt x="100" y="73"/>
                    <a:pt x="80" y="75"/>
                  </a:cubicBezTo>
                  <a:cubicBezTo>
                    <a:pt x="68" y="76"/>
                    <a:pt x="58" y="76"/>
                    <a:pt x="49" y="76"/>
                  </a:cubicBezTo>
                  <a:cubicBezTo>
                    <a:pt x="38" y="76"/>
                    <a:pt x="30" y="76"/>
                    <a:pt x="24" y="75"/>
                  </a:cubicBezTo>
                  <a:cubicBezTo>
                    <a:pt x="24" y="74"/>
                    <a:pt x="23" y="73"/>
                    <a:pt x="23" y="72"/>
                  </a:cubicBezTo>
                  <a:cubicBezTo>
                    <a:pt x="23" y="70"/>
                    <a:pt x="24" y="69"/>
                    <a:pt x="24" y="67"/>
                  </a:cubicBezTo>
                  <a:cubicBezTo>
                    <a:pt x="24" y="65"/>
                    <a:pt x="24" y="62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moveTo>
                    <a:pt x="22" y="57"/>
                  </a:moveTo>
                  <a:cubicBezTo>
                    <a:pt x="18" y="57"/>
                    <a:pt x="16" y="55"/>
                    <a:pt x="14" y="53"/>
                  </a:cubicBezTo>
                  <a:cubicBezTo>
                    <a:pt x="13" y="51"/>
                    <a:pt x="12" y="48"/>
                    <a:pt x="12" y="44"/>
                  </a:cubicBezTo>
                  <a:cubicBezTo>
                    <a:pt x="12" y="40"/>
                    <a:pt x="13" y="36"/>
                    <a:pt x="14" y="33"/>
                  </a:cubicBezTo>
                  <a:cubicBezTo>
                    <a:pt x="14" y="32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4" y="17"/>
                    <a:pt x="37" y="8"/>
                    <a:pt x="53" y="5"/>
                  </a:cubicBezTo>
                  <a:cubicBezTo>
                    <a:pt x="50" y="6"/>
                    <a:pt x="48" y="8"/>
                    <a:pt x="46" y="10"/>
                  </a:cubicBezTo>
                  <a:cubicBezTo>
                    <a:pt x="35" y="17"/>
                    <a:pt x="25" y="31"/>
                    <a:pt x="22" y="57"/>
                  </a:cubicBezTo>
                  <a:moveTo>
                    <a:pt x="54" y="5"/>
                  </a:move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moveTo>
                    <a:pt x="57" y="5"/>
                  </a:moveTo>
                  <a:cubicBezTo>
                    <a:pt x="57" y="5"/>
                    <a:pt x="57" y="5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moveTo>
                    <a:pt x="60" y="4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60" y="4"/>
                    <a:pt x="60" y="4"/>
                    <a:pt x="60" y="4"/>
                  </a:cubicBezTo>
                  <a:moveTo>
                    <a:pt x="25" y="57"/>
                  </a:moveTo>
                  <a:cubicBezTo>
                    <a:pt x="28" y="32"/>
                    <a:pt x="38" y="19"/>
                    <a:pt x="47" y="12"/>
                  </a:cubicBezTo>
                  <a:cubicBezTo>
                    <a:pt x="53" y="8"/>
                    <a:pt x="58" y="6"/>
                    <a:pt x="62" y="5"/>
                  </a:cubicBezTo>
                  <a:cubicBezTo>
                    <a:pt x="63" y="5"/>
                    <a:pt x="63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80" y="4"/>
                    <a:pt x="94" y="11"/>
                    <a:pt x="105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1"/>
                    <a:pt x="85" y="25"/>
                    <a:pt x="76" y="30"/>
                  </a:cubicBezTo>
                  <a:cubicBezTo>
                    <a:pt x="68" y="34"/>
                    <a:pt x="61" y="39"/>
                    <a:pt x="58" y="41"/>
                  </a:cubicBezTo>
                  <a:cubicBezTo>
                    <a:pt x="51" y="46"/>
                    <a:pt x="44" y="57"/>
                    <a:pt x="25" y="57"/>
                  </a:cubicBezTo>
                  <a:moveTo>
                    <a:pt x="64" y="0"/>
                  </a:moveTo>
                  <a:cubicBezTo>
                    <a:pt x="28" y="0"/>
                    <a:pt x="0" y="29"/>
                    <a:pt x="0" y="64"/>
                  </a:cubicBezTo>
                  <a:cubicBezTo>
                    <a:pt x="0" y="99"/>
                    <a:pt x="28" y="128"/>
                    <a:pt x="64" y="128"/>
                  </a:cubicBezTo>
                  <a:cubicBezTo>
                    <a:pt x="99" y="128"/>
                    <a:pt x="127" y="99"/>
                    <a:pt x="127" y="64"/>
                  </a:cubicBezTo>
                  <a:cubicBezTo>
                    <a:pt x="127" y="29"/>
                    <a:pt x="99" y="0"/>
                    <a:pt x="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416"/>
            <p:cNvSpPr>
              <a:spLocks noEditPoints="1"/>
            </p:cNvSpPr>
            <p:nvPr/>
          </p:nvSpPr>
          <p:spPr bwMode="auto">
            <a:xfrm>
              <a:off x="6042025" y="3495675"/>
              <a:ext cx="325437" cy="327025"/>
            </a:xfrm>
            <a:custGeom>
              <a:avLst/>
              <a:gdLst>
                <a:gd name="T0" fmla="*/ 35 w 87"/>
                <a:gd name="T1" fmla="*/ 82 h 87"/>
                <a:gd name="T2" fmla="*/ 38 w 87"/>
                <a:gd name="T3" fmla="*/ 81 h 87"/>
                <a:gd name="T4" fmla="*/ 27 w 87"/>
                <a:gd name="T5" fmla="*/ 83 h 87"/>
                <a:gd name="T6" fmla="*/ 8 w 87"/>
                <a:gd name="T7" fmla="*/ 81 h 87"/>
                <a:gd name="T8" fmla="*/ 5 w 87"/>
                <a:gd name="T9" fmla="*/ 59 h 87"/>
                <a:gd name="T10" fmla="*/ 6 w 87"/>
                <a:gd name="T11" fmla="*/ 79 h 87"/>
                <a:gd name="T12" fmla="*/ 5 w 87"/>
                <a:gd name="T13" fmla="*/ 56 h 87"/>
                <a:gd name="T14" fmla="*/ 6 w 87"/>
                <a:gd name="T15" fmla="*/ 51 h 87"/>
                <a:gd name="T16" fmla="*/ 81 w 87"/>
                <a:gd name="T17" fmla="*/ 38 h 87"/>
                <a:gd name="T18" fmla="*/ 81 w 87"/>
                <a:gd name="T19" fmla="*/ 37 h 87"/>
                <a:gd name="T20" fmla="*/ 82 w 87"/>
                <a:gd name="T21" fmla="*/ 32 h 87"/>
                <a:gd name="T22" fmla="*/ 64 w 87"/>
                <a:gd name="T23" fmla="*/ 29 h 87"/>
                <a:gd name="T24" fmla="*/ 66 w 87"/>
                <a:gd name="T25" fmla="*/ 22 h 87"/>
                <a:gd name="T26" fmla="*/ 20 w 87"/>
                <a:gd name="T27" fmla="*/ 68 h 87"/>
                <a:gd name="T28" fmla="*/ 24 w 87"/>
                <a:gd name="T29" fmla="*/ 69 h 87"/>
                <a:gd name="T30" fmla="*/ 24 w 87"/>
                <a:gd name="T31" fmla="*/ 64 h 87"/>
                <a:gd name="T32" fmla="*/ 27 w 87"/>
                <a:gd name="T33" fmla="*/ 64 h 87"/>
                <a:gd name="T34" fmla="*/ 32 w 87"/>
                <a:gd name="T35" fmla="*/ 61 h 87"/>
                <a:gd name="T36" fmla="*/ 34 w 87"/>
                <a:gd name="T37" fmla="*/ 55 h 87"/>
                <a:gd name="T38" fmla="*/ 37 w 87"/>
                <a:gd name="T39" fmla="*/ 54 h 87"/>
                <a:gd name="T40" fmla="*/ 42 w 87"/>
                <a:gd name="T41" fmla="*/ 51 h 87"/>
                <a:gd name="T42" fmla="*/ 46 w 87"/>
                <a:gd name="T43" fmla="*/ 44 h 87"/>
                <a:gd name="T44" fmla="*/ 48 w 87"/>
                <a:gd name="T45" fmla="*/ 43 h 87"/>
                <a:gd name="T46" fmla="*/ 53 w 87"/>
                <a:gd name="T47" fmla="*/ 40 h 87"/>
                <a:gd name="T48" fmla="*/ 57 w 87"/>
                <a:gd name="T49" fmla="*/ 33 h 87"/>
                <a:gd name="T50" fmla="*/ 59 w 87"/>
                <a:gd name="T51" fmla="*/ 33 h 87"/>
                <a:gd name="T52" fmla="*/ 63 w 87"/>
                <a:gd name="T53" fmla="*/ 29 h 87"/>
                <a:gd name="T54" fmla="*/ 80 w 87"/>
                <a:gd name="T55" fmla="*/ 8 h 87"/>
                <a:gd name="T56" fmla="*/ 83 w 87"/>
                <a:gd name="T57" fmla="*/ 29 h 87"/>
                <a:gd name="T58" fmla="*/ 22 w 87"/>
                <a:gd name="T59" fmla="*/ 22 h 87"/>
                <a:gd name="T60" fmla="*/ 61 w 87"/>
                <a:gd name="T61" fmla="*/ 24 h 87"/>
                <a:gd name="T62" fmla="*/ 57 w 87"/>
                <a:gd name="T63" fmla="*/ 23 h 87"/>
                <a:gd name="T64" fmla="*/ 54 w 87"/>
                <a:gd name="T65" fmla="*/ 27 h 87"/>
                <a:gd name="T66" fmla="*/ 54 w 87"/>
                <a:gd name="T67" fmla="*/ 30 h 87"/>
                <a:gd name="T68" fmla="*/ 47 w 87"/>
                <a:gd name="T69" fmla="*/ 33 h 87"/>
                <a:gd name="T70" fmla="*/ 43 w 87"/>
                <a:gd name="T71" fmla="*/ 38 h 87"/>
                <a:gd name="T72" fmla="*/ 43 w 87"/>
                <a:gd name="T73" fmla="*/ 41 h 87"/>
                <a:gd name="T74" fmla="*/ 36 w 87"/>
                <a:gd name="T75" fmla="*/ 44 h 87"/>
                <a:gd name="T76" fmla="*/ 32 w 87"/>
                <a:gd name="T77" fmla="*/ 49 h 87"/>
                <a:gd name="T78" fmla="*/ 32 w 87"/>
                <a:gd name="T79" fmla="*/ 52 h 87"/>
                <a:gd name="T80" fmla="*/ 26 w 87"/>
                <a:gd name="T81" fmla="*/ 54 h 87"/>
                <a:gd name="T82" fmla="*/ 23 w 87"/>
                <a:gd name="T83" fmla="*/ 60 h 87"/>
                <a:gd name="T84" fmla="*/ 22 w 87"/>
                <a:gd name="T85" fmla="*/ 62 h 87"/>
                <a:gd name="T86" fmla="*/ 49 w 87"/>
                <a:gd name="T87" fmla="*/ 7 h 87"/>
                <a:gd name="T88" fmla="*/ 50 w 87"/>
                <a:gd name="T89" fmla="*/ 6 h 87"/>
                <a:gd name="T90" fmla="*/ 56 w 87"/>
                <a:gd name="T91" fmla="*/ 5 h 87"/>
                <a:gd name="T92" fmla="*/ 58 w 87"/>
                <a:gd name="T93" fmla="*/ 5 h 87"/>
                <a:gd name="T94" fmla="*/ 79 w 87"/>
                <a:gd name="T95" fmla="*/ 6 h 87"/>
                <a:gd name="T96" fmla="*/ 58 w 87"/>
                <a:gd name="T97" fmla="*/ 1 h 87"/>
                <a:gd name="T98" fmla="*/ 19 w 87"/>
                <a:gd name="T99" fmla="*/ 21 h 87"/>
                <a:gd name="T100" fmla="*/ 2 w 87"/>
                <a:gd name="T101" fmla="*/ 79 h 87"/>
                <a:gd name="T102" fmla="*/ 3 w 87"/>
                <a:gd name="T103" fmla="*/ 81 h 87"/>
                <a:gd name="T104" fmla="*/ 5 w 87"/>
                <a:gd name="T105" fmla="*/ 84 h 87"/>
                <a:gd name="T106" fmla="*/ 7 w 87"/>
                <a:gd name="T107" fmla="*/ 85 h 87"/>
                <a:gd name="T108" fmla="*/ 22 w 87"/>
                <a:gd name="T109" fmla="*/ 87 h 87"/>
                <a:gd name="T110" fmla="*/ 68 w 87"/>
                <a:gd name="T111" fmla="*/ 68 h 87"/>
                <a:gd name="T112" fmla="*/ 86 w 87"/>
                <a:gd name="T113" fmla="*/ 13 h 87"/>
                <a:gd name="T114" fmla="*/ 85 w 87"/>
                <a:gd name="T115" fmla="*/ 7 h 87"/>
                <a:gd name="T116" fmla="*/ 81 w 87"/>
                <a:gd name="T117" fmla="*/ 3 h 87"/>
                <a:gd name="T118" fmla="*/ 78 w 87"/>
                <a:gd name="T11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" h="87">
                  <a:moveTo>
                    <a:pt x="31" y="82"/>
                  </a:moveTo>
                  <a:cubicBezTo>
                    <a:pt x="32" y="82"/>
                    <a:pt x="32" y="82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moveTo>
                    <a:pt x="35" y="82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moveTo>
                    <a:pt x="36" y="82"/>
                  </a:moveTo>
                  <a:cubicBezTo>
                    <a:pt x="37" y="81"/>
                    <a:pt x="37" y="81"/>
                    <a:pt x="38" y="81"/>
                  </a:cubicBezTo>
                  <a:cubicBezTo>
                    <a:pt x="37" y="81"/>
                    <a:pt x="37" y="81"/>
                    <a:pt x="36" y="82"/>
                  </a:cubicBezTo>
                  <a:moveTo>
                    <a:pt x="8" y="80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18" y="78"/>
                    <a:pt x="22" y="81"/>
                    <a:pt x="27" y="83"/>
                  </a:cubicBezTo>
                  <a:cubicBezTo>
                    <a:pt x="25" y="83"/>
                    <a:pt x="23" y="83"/>
                    <a:pt x="21" y="83"/>
                  </a:cubicBezTo>
                  <a:cubicBezTo>
                    <a:pt x="17" y="83"/>
                    <a:pt x="14" y="83"/>
                    <a:pt x="12" y="82"/>
                  </a:cubicBezTo>
                  <a:cubicBezTo>
                    <a:pt x="10" y="82"/>
                    <a:pt x="8" y="8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moveTo>
                    <a:pt x="6" y="79"/>
                  </a:moveTo>
                  <a:cubicBezTo>
                    <a:pt x="6" y="79"/>
                    <a:pt x="3" y="72"/>
                    <a:pt x="5" y="59"/>
                  </a:cubicBezTo>
                  <a:cubicBezTo>
                    <a:pt x="5" y="59"/>
                    <a:pt x="4" y="60"/>
                    <a:pt x="4" y="61"/>
                  </a:cubicBezTo>
                  <a:cubicBezTo>
                    <a:pt x="7" y="65"/>
                    <a:pt x="10" y="69"/>
                    <a:pt x="13" y="7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moveTo>
                    <a:pt x="5" y="56"/>
                  </a:move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moveTo>
                    <a:pt x="5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6" y="53"/>
                    <a:pt x="5" y="53"/>
                    <a:pt x="5" y="54"/>
                  </a:cubicBezTo>
                  <a:moveTo>
                    <a:pt x="6" y="51"/>
                  </a:moveTo>
                  <a:cubicBezTo>
                    <a:pt x="6" y="51"/>
                    <a:pt x="6" y="50"/>
                    <a:pt x="6" y="50"/>
                  </a:cubicBezTo>
                  <a:cubicBezTo>
                    <a:pt x="6" y="50"/>
                    <a:pt x="6" y="51"/>
                    <a:pt x="6" y="51"/>
                  </a:cubicBezTo>
                  <a:moveTo>
                    <a:pt x="80" y="40"/>
                  </a:moveTo>
                  <a:cubicBezTo>
                    <a:pt x="80" y="40"/>
                    <a:pt x="81" y="39"/>
                    <a:pt x="81" y="38"/>
                  </a:cubicBezTo>
                  <a:cubicBezTo>
                    <a:pt x="81" y="39"/>
                    <a:pt x="80" y="40"/>
                    <a:pt x="80" y="40"/>
                  </a:cubicBezTo>
                  <a:moveTo>
                    <a:pt x="81" y="37"/>
                  </a:moveTo>
                  <a:cubicBezTo>
                    <a:pt x="81" y="37"/>
                    <a:pt x="81" y="36"/>
                    <a:pt x="82" y="36"/>
                  </a:cubicBezTo>
                  <a:cubicBezTo>
                    <a:pt x="81" y="36"/>
                    <a:pt x="81" y="37"/>
                    <a:pt x="81" y="37"/>
                  </a:cubicBezTo>
                  <a:moveTo>
                    <a:pt x="82" y="35"/>
                  </a:moveTo>
                  <a:cubicBezTo>
                    <a:pt x="82" y="34"/>
                    <a:pt x="82" y="34"/>
                    <a:pt x="82" y="33"/>
                  </a:cubicBezTo>
                  <a:cubicBezTo>
                    <a:pt x="82" y="34"/>
                    <a:pt x="82" y="34"/>
                    <a:pt x="82" y="35"/>
                  </a:cubicBezTo>
                  <a:moveTo>
                    <a:pt x="82" y="32"/>
                  </a:moveTo>
                  <a:cubicBezTo>
                    <a:pt x="82" y="31"/>
                    <a:pt x="83" y="31"/>
                    <a:pt x="83" y="30"/>
                  </a:cubicBezTo>
                  <a:cubicBezTo>
                    <a:pt x="83" y="31"/>
                    <a:pt x="82" y="31"/>
                    <a:pt x="82" y="32"/>
                  </a:cubicBezTo>
                  <a:moveTo>
                    <a:pt x="63" y="29"/>
                  </a:moveTo>
                  <a:cubicBezTo>
                    <a:pt x="63" y="29"/>
                    <a:pt x="63" y="29"/>
                    <a:pt x="64" y="29"/>
                  </a:cubicBezTo>
                  <a:cubicBezTo>
                    <a:pt x="64" y="29"/>
                    <a:pt x="64" y="28"/>
                    <a:pt x="64" y="28"/>
                  </a:cubicBezTo>
                  <a:cubicBezTo>
                    <a:pt x="63" y="27"/>
                    <a:pt x="63" y="27"/>
                    <a:pt x="63" y="26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72" y="28"/>
                    <a:pt x="77" y="34"/>
                    <a:pt x="80" y="41"/>
                  </a:cubicBezTo>
                  <a:cubicBezTo>
                    <a:pt x="77" y="50"/>
                    <a:pt x="71" y="59"/>
                    <a:pt x="65" y="65"/>
                  </a:cubicBezTo>
                  <a:cubicBezTo>
                    <a:pt x="59" y="72"/>
                    <a:pt x="49" y="78"/>
                    <a:pt x="38" y="81"/>
                  </a:cubicBezTo>
                  <a:cubicBezTo>
                    <a:pt x="32" y="78"/>
                    <a:pt x="26" y="73"/>
                    <a:pt x="20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2" y="68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2" y="67"/>
                    <a:pt x="21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5"/>
                    <a:pt x="26" y="65"/>
                    <a:pt x="26" y="66"/>
                  </a:cubicBezTo>
                  <a:cubicBezTo>
                    <a:pt x="26" y="66"/>
                    <a:pt x="27" y="66"/>
                    <a:pt x="27" y="66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8" y="65"/>
                    <a:pt x="28" y="64"/>
                    <a:pt x="27" y="64"/>
                  </a:cubicBezTo>
                  <a:cubicBezTo>
                    <a:pt x="27" y="64"/>
                    <a:pt x="26" y="64"/>
                    <a:pt x="26" y="6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1"/>
                    <a:pt x="31" y="61"/>
                  </a:cubicBezTo>
                  <a:cubicBezTo>
                    <a:pt x="31" y="61"/>
                    <a:pt x="32" y="61"/>
                    <a:pt x="32" y="61"/>
                  </a:cubicBezTo>
                  <a:cubicBezTo>
                    <a:pt x="32" y="61"/>
                    <a:pt x="32" y="61"/>
                    <a:pt x="33" y="61"/>
                  </a:cubicBezTo>
                  <a:cubicBezTo>
                    <a:pt x="33" y="60"/>
                    <a:pt x="33" y="60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6"/>
                    <a:pt x="36" y="56"/>
                  </a:cubicBezTo>
                  <a:cubicBezTo>
                    <a:pt x="36" y="56"/>
                    <a:pt x="36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5"/>
                    <a:pt x="38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2" y="51"/>
                    <a:pt x="42" y="51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4"/>
                    <a:pt x="49" y="44"/>
                    <a:pt x="48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8"/>
                    <a:pt x="52" y="39"/>
                    <a:pt x="52" y="39"/>
                  </a:cubicBezTo>
                  <a:cubicBezTo>
                    <a:pt x="52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4" y="39"/>
                    <a:pt x="54" y="39"/>
                    <a:pt x="54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3"/>
                    <a:pt x="57" y="34"/>
                    <a:pt x="57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9" y="33"/>
                    <a:pt x="59" y="33"/>
                  </a:cubicBezTo>
                  <a:cubicBezTo>
                    <a:pt x="59" y="32"/>
                    <a:pt x="58" y="32"/>
                    <a:pt x="58" y="31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3" y="29"/>
                    <a:pt x="63" y="29"/>
                  </a:cubicBezTo>
                  <a:moveTo>
                    <a:pt x="83" y="30"/>
                  </a:moveTo>
                  <a:cubicBezTo>
                    <a:pt x="80" y="25"/>
                    <a:pt x="77" y="20"/>
                    <a:pt x="72" y="15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4" y="16"/>
                    <a:pt x="83" y="29"/>
                  </a:cubicBezTo>
                  <a:cubicBezTo>
                    <a:pt x="83" y="30"/>
                    <a:pt x="83" y="30"/>
                    <a:pt x="83" y="30"/>
                  </a:cubicBezTo>
                  <a:moveTo>
                    <a:pt x="19" y="67"/>
                  </a:moveTo>
                  <a:cubicBezTo>
                    <a:pt x="14" y="61"/>
                    <a:pt x="10" y="55"/>
                    <a:pt x="6" y="49"/>
                  </a:cubicBezTo>
                  <a:cubicBezTo>
                    <a:pt x="10" y="39"/>
                    <a:pt x="16" y="29"/>
                    <a:pt x="22" y="22"/>
                  </a:cubicBezTo>
                  <a:cubicBezTo>
                    <a:pt x="28" y="16"/>
                    <a:pt x="37" y="11"/>
                    <a:pt x="47" y="7"/>
                  </a:cubicBezTo>
                  <a:cubicBezTo>
                    <a:pt x="53" y="10"/>
                    <a:pt x="60" y="15"/>
                    <a:pt x="66" y="21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4"/>
                    <a:pt x="59" y="23"/>
                    <a:pt x="59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7" y="23"/>
                    <a:pt x="57" y="23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58" y="25"/>
                    <a:pt x="59" y="25"/>
                    <a:pt x="59" y="25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49" y="33"/>
                    <a:pt x="4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8" y="35"/>
                    <a:pt x="48" y="35"/>
                    <a:pt x="49" y="36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1" y="39"/>
                    <a:pt x="41" y="39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6" y="44"/>
                    <a:pt x="36" y="45"/>
                    <a:pt x="36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0"/>
                    <a:pt x="32" y="49"/>
                  </a:cubicBezTo>
                  <a:cubicBezTo>
                    <a:pt x="32" y="49"/>
                    <a:pt x="32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50"/>
                    <a:pt x="30" y="50"/>
                    <a:pt x="31" y="51"/>
                  </a:cubicBezTo>
                  <a:cubicBezTo>
                    <a:pt x="31" y="51"/>
                    <a:pt x="31" y="52"/>
                    <a:pt x="32" y="52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7" y="54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5"/>
                    <a:pt x="26" y="55"/>
                  </a:cubicBezTo>
                  <a:cubicBezTo>
                    <a:pt x="26" y="56"/>
                    <a:pt x="27" y="57"/>
                    <a:pt x="27" y="5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1" y="61"/>
                    <a:pt x="22" y="62"/>
                    <a:pt x="22" y="62"/>
                  </a:cubicBezTo>
                  <a:cubicBezTo>
                    <a:pt x="22" y="63"/>
                    <a:pt x="22" y="63"/>
                    <a:pt x="22" y="64"/>
                  </a:cubicBezTo>
                  <a:cubicBezTo>
                    <a:pt x="19" y="67"/>
                    <a:pt x="19" y="67"/>
                    <a:pt x="19" y="67"/>
                  </a:cubicBezTo>
                  <a:moveTo>
                    <a:pt x="47" y="7"/>
                  </a:move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8" y="7"/>
                    <a:pt x="47" y="7"/>
                  </a:cubicBezTo>
                  <a:moveTo>
                    <a:pt x="50" y="6"/>
                  </a:moveTo>
                  <a:cubicBezTo>
                    <a:pt x="51" y="6"/>
                    <a:pt x="51" y="6"/>
                    <a:pt x="52" y="6"/>
                  </a:cubicBezTo>
                  <a:cubicBezTo>
                    <a:pt x="51" y="6"/>
                    <a:pt x="51" y="6"/>
                    <a:pt x="50" y="6"/>
                  </a:cubicBezTo>
                  <a:moveTo>
                    <a:pt x="53" y="6"/>
                  </a:moveTo>
                  <a:cubicBezTo>
                    <a:pt x="53" y="5"/>
                    <a:pt x="54" y="5"/>
                    <a:pt x="55" y="5"/>
                  </a:cubicBezTo>
                  <a:cubicBezTo>
                    <a:pt x="54" y="5"/>
                    <a:pt x="53" y="5"/>
                    <a:pt x="53" y="6"/>
                  </a:cubicBezTo>
                  <a:moveTo>
                    <a:pt x="56" y="5"/>
                  </a:moveTo>
                  <a:cubicBezTo>
                    <a:pt x="56" y="5"/>
                    <a:pt x="57" y="5"/>
                    <a:pt x="57" y="5"/>
                  </a:cubicBezTo>
                  <a:cubicBezTo>
                    <a:pt x="57" y="5"/>
                    <a:pt x="56" y="5"/>
                    <a:pt x="56" y="5"/>
                  </a:cubicBezTo>
                  <a:moveTo>
                    <a:pt x="72" y="15"/>
                  </a:moveTo>
                  <a:cubicBezTo>
                    <a:pt x="67" y="10"/>
                    <a:pt x="63" y="7"/>
                    <a:pt x="58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70" y="4"/>
                    <a:pt x="73" y="5"/>
                    <a:pt x="76" y="5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2" y="15"/>
                    <a:pt x="72" y="15"/>
                    <a:pt x="72" y="15"/>
                  </a:cubicBezTo>
                  <a:moveTo>
                    <a:pt x="66" y="0"/>
                  </a:moveTo>
                  <a:cubicBezTo>
                    <a:pt x="63" y="0"/>
                    <a:pt x="61" y="1"/>
                    <a:pt x="58" y="1"/>
                  </a:cubicBezTo>
                  <a:cubicBezTo>
                    <a:pt x="51" y="1"/>
                    <a:pt x="44" y="4"/>
                    <a:pt x="38" y="7"/>
                  </a:cubicBezTo>
                  <a:cubicBezTo>
                    <a:pt x="31" y="10"/>
                    <a:pt x="25" y="14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4" y="25"/>
                    <a:pt x="10" y="31"/>
                    <a:pt x="7" y="38"/>
                  </a:cubicBezTo>
                  <a:cubicBezTo>
                    <a:pt x="4" y="44"/>
                    <a:pt x="1" y="51"/>
                    <a:pt x="1" y="58"/>
                  </a:cubicBezTo>
                  <a:cubicBezTo>
                    <a:pt x="0" y="65"/>
                    <a:pt x="0" y="71"/>
                    <a:pt x="1" y="74"/>
                  </a:cubicBezTo>
                  <a:cubicBezTo>
                    <a:pt x="1" y="76"/>
                    <a:pt x="2" y="78"/>
                    <a:pt x="2" y="79"/>
                  </a:cubicBezTo>
                  <a:cubicBezTo>
                    <a:pt x="2" y="79"/>
                    <a:pt x="2" y="80"/>
                    <a:pt x="3" y="80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2"/>
                    <a:pt x="4" y="8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8" y="85"/>
                    <a:pt x="9" y="85"/>
                  </a:cubicBezTo>
                  <a:cubicBezTo>
                    <a:pt x="11" y="86"/>
                    <a:pt x="15" y="87"/>
                    <a:pt x="22" y="87"/>
                  </a:cubicBezTo>
                  <a:cubicBezTo>
                    <a:pt x="24" y="87"/>
                    <a:pt x="26" y="87"/>
                    <a:pt x="29" y="87"/>
                  </a:cubicBezTo>
                  <a:cubicBezTo>
                    <a:pt x="36" y="86"/>
                    <a:pt x="43" y="84"/>
                    <a:pt x="50" y="81"/>
                  </a:cubicBezTo>
                  <a:cubicBezTo>
                    <a:pt x="56" y="77"/>
                    <a:pt x="62" y="73"/>
                    <a:pt x="67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3" y="62"/>
                    <a:pt x="77" y="56"/>
                    <a:pt x="81" y="50"/>
                  </a:cubicBezTo>
                  <a:cubicBezTo>
                    <a:pt x="84" y="43"/>
                    <a:pt x="86" y="36"/>
                    <a:pt x="87" y="29"/>
                  </a:cubicBezTo>
                  <a:cubicBezTo>
                    <a:pt x="87" y="22"/>
                    <a:pt x="87" y="17"/>
                    <a:pt x="86" y="13"/>
                  </a:cubicBezTo>
                  <a:cubicBezTo>
                    <a:pt x="86" y="11"/>
                    <a:pt x="86" y="10"/>
                    <a:pt x="85" y="9"/>
                  </a:cubicBezTo>
                  <a:cubicBezTo>
                    <a:pt x="85" y="8"/>
                    <a:pt x="85" y="8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6"/>
                    <a:pt x="84" y="6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9" y="2"/>
                    <a:pt x="78" y="2"/>
                  </a:cubicBezTo>
                  <a:cubicBezTo>
                    <a:pt x="76" y="1"/>
                    <a:pt x="72" y="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417"/>
            <p:cNvSpPr>
              <a:spLocks/>
            </p:cNvSpPr>
            <p:nvPr/>
          </p:nvSpPr>
          <p:spPr bwMode="auto">
            <a:xfrm>
              <a:off x="6202363" y="360045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1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418"/>
            <p:cNvSpPr>
              <a:spLocks/>
            </p:cNvSpPr>
            <p:nvPr/>
          </p:nvSpPr>
          <p:spPr bwMode="auto">
            <a:xfrm>
              <a:off x="6221413" y="358140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419"/>
            <p:cNvSpPr>
              <a:spLocks/>
            </p:cNvSpPr>
            <p:nvPr/>
          </p:nvSpPr>
          <p:spPr bwMode="auto">
            <a:xfrm>
              <a:off x="6183313" y="36226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420"/>
            <p:cNvSpPr>
              <a:spLocks/>
            </p:cNvSpPr>
            <p:nvPr/>
          </p:nvSpPr>
          <p:spPr bwMode="auto">
            <a:xfrm>
              <a:off x="6240463" y="3567113"/>
              <a:ext cx="19050" cy="3175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4 w 5"/>
                <a:gd name="T9" fmla="*/ 0 h 1"/>
                <a:gd name="T10" fmla="*/ 4 w 5"/>
                <a:gd name="T11" fmla="*/ 0 h 1"/>
                <a:gd name="T12" fmla="*/ 5 w 5"/>
                <a:gd name="T13" fmla="*/ 0 h 1"/>
                <a:gd name="T14" fmla="*/ 4 w 5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421"/>
            <p:cNvSpPr>
              <a:spLocks/>
            </p:cNvSpPr>
            <p:nvPr/>
          </p:nvSpPr>
          <p:spPr bwMode="auto">
            <a:xfrm>
              <a:off x="6270625" y="3567113"/>
              <a:ext cx="11112" cy="111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0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422"/>
            <p:cNvSpPr>
              <a:spLocks/>
            </p:cNvSpPr>
            <p:nvPr/>
          </p:nvSpPr>
          <p:spPr bwMode="auto">
            <a:xfrm>
              <a:off x="6165850" y="36417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423"/>
            <p:cNvSpPr>
              <a:spLocks/>
            </p:cNvSpPr>
            <p:nvPr/>
          </p:nvSpPr>
          <p:spPr bwMode="auto">
            <a:xfrm>
              <a:off x="6262688" y="3633788"/>
              <a:ext cx="11112" cy="1270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424"/>
            <p:cNvSpPr>
              <a:spLocks/>
            </p:cNvSpPr>
            <p:nvPr/>
          </p:nvSpPr>
          <p:spPr bwMode="auto">
            <a:xfrm>
              <a:off x="6243638" y="3652838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425"/>
            <p:cNvSpPr>
              <a:spLocks/>
            </p:cNvSpPr>
            <p:nvPr/>
          </p:nvSpPr>
          <p:spPr bwMode="auto">
            <a:xfrm>
              <a:off x="6224588" y="3671888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426"/>
            <p:cNvSpPr>
              <a:spLocks/>
            </p:cNvSpPr>
            <p:nvPr/>
          </p:nvSpPr>
          <p:spPr bwMode="auto">
            <a:xfrm>
              <a:off x="6202363" y="3690938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3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427"/>
            <p:cNvSpPr>
              <a:spLocks/>
            </p:cNvSpPr>
            <p:nvPr/>
          </p:nvSpPr>
          <p:spPr bwMode="auto">
            <a:xfrm>
              <a:off x="6284913" y="3611563"/>
              <a:ext cx="7937" cy="15875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4 h 4"/>
                <a:gd name="T12" fmla="*/ 1 w 2"/>
                <a:gd name="T13" fmla="*/ 3 h 4"/>
                <a:gd name="T14" fmla="*/ 2 w 2"/>
                <a:gd name="T15" fmla="*/ 0 h 4"/>
                <a:gd name="T16" fmla="*/ 2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428"/>
            <p:cNvSpPr>
              <a:spLocks/>
            </p:cNvSpPr>
            <p:nvPr/>
          </p:nvSpPr>
          <p:spPr bwMode="auto">
            <a:xfrm>
              <a:off x="6183313" y="3713163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429"/>
            <p:cNvSpPr>
              <a:spLocks/>
            </p:cNvSpPr>
            <p:nvPr/>
          </p:nvSpPr>
          <p:spPr bwMode="auto">
            <a:xfrm>
              <a:off x="6142038" y="36607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430"/>
            <p:cNvSpPr>
              <a:spLocks/>
            </p:cNvSpPr>
            <p:nvPr/>
          </p:nvSpPr>
          <p:spPr bwMode="auto">
            <a:xfrm>
              <a:off x="6289675" y="3586163"/>
              <a:ext cx="6350" cy="1428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431"/>
            <p:cNvSpPr>
              <a:spLocks/>
            </p:cNvSpPr>
            <p:nvPr/>
          </p:nvSpPr>
          <p:spPr bwMode="auto">
            <a:xfrm>
              <a:off x="6105525" y="3698875"/>
              <a:ext cx="11112" cy="14288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0 w 3"/>
                <a:gd name="T5" fmla="*/ 4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432"/>
            <p:cNvSpPr>
              <a:spLocks/>
            </p:cNvSpPr>
            <p:nvPr/>
          </p:nvSpPr>
          <p:spPr bwMode="auto">
            <a:xfrm>
              <a:off x="6124575" y="36798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433"/>
            <p:cNvSpPr>
              <a:spLocks/>
            </p:cNvSpPr>
            <p:nvPr/>
          </p:nvSpPr>
          <p:spPr bwMode="auto">
            <a:xfrm>
              <a:off x="6105525" y="3724275"/>
              <a:ext cx="6350" cy="15875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434"/>
            <p:cNvSpPr>
              <a:spLocks/>
            </p:cNvSpPr>
            <p:nvPr/>
          </p:nvSpPr>
          <p:spPr bwMode="auto">
            <a:xfrm>
              <a:off x="6165850" y="3732213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1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435"/>
            <p:cNvSpPr>
              <a:spLocks/>
            </p:cNvSpPr>
            <p:nvPr/>
          </p:nvSpPr>
          <p:spPr bwMode="auto">
            <a:xfrm>
              <a:off x="6142038" y="3754438"/>
              <a:ext cx="15875" cy="4763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0 w 4"/>
                <a:gd name="T9" fmla="*/ 1 h 1"/>
                <a:gd name="T10" fmla="*/ 0 w 4"/>
                <a:gd name="T11" fmla="*/ 1 h 1"/>
                <a:gd name="T12" fmla="*/ 4 w 4"/>
                <a:gd name="T13" fmla="*/ 0 h 1"/>
                <a:gd name="T14" fmla="*/ 4 w 4"/>
                <a:gd name="T15" fmla="*/ 0 h 1"/>
                <a:gd name="T16" fmla="*/ 4 w 4"/>
                <a:gd name="T17" fmla="*/ 0 h 1"/>
                <a:gd name="T18" fmla="*/ 3 w 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436"/>
            <p:cNvSpPr>
              <a:spLocks noEditPoints="1"/>
            </p:cNvSpPr>
            <p:nvPr/>
          </p:nvSpPr>
          <p:spPr bwMode="auto">
            <a:xfrm>
              <a:off x="4219575" y="3619500"/>
              <a:ext cx="742950" cy="747713"/>
            </a:xfrm>
            <a:custGeom>
              <a:avLst/>
              <a:gdLst>
                <a:gd name="T0" fmla="*/ 124 w 198"/>
                <a:gd name="T1" fmla="*/ 166 h 199"/>
                <a:gd name="T2" fmla="*/ 127 w 198"/>
                <a:gd name="T3" fmla="*/ 170 h 199"/>
                <a:gd name="T4" fmla="*/ 131 w 198"/>
                <a:gd name="T5" fmla="*/ 173 h 199"/>
                <a:gd name="T6" fmla="*/ 135 w 198"/>
                <a:gd name="T7" fmla="*/ 175 h 199"/>
                <a:gd name="T8" fmla="*/ 65 w 198"/>
                <a:gd name="T9" fmla="*/ 176 h 199"/>
                <a:gd name="T10" fmla="*/ 78 w 198"/>
                <a:gd name="T11" fmla="*/ 166 h 199"/>
                <a:gd name="T12" fmla="*/ 170 w 198"/>
                <a:gd name="T13" fmla="*/ 153 h 199"/>
                <a:gd name="T14" fmla="*/ 63 w 198"/>
                <a:gd name="T15" fmla="*/ 130 h 199"/>
                <a:gd name="T16" fmla="*/ 116 w 198"/>
                <a:gd name="T17" fmla="*/ 162 h 199"/>
                <a:gd name="T18" fmla="*/ 177 w 198"/>
                <a:gd name="T19" fmla="*/ 112 h 199"/>
                <a:gd name="T20" fmla="*/ 178 w 198"/>
                <a:gd name="T21" fmla="*/ 149 h 199"/>
                <a:gd name="T22" fmla="*/ 19 w 198"/>
                <a:gd name="T23" fmla="*/ 91 h 199"/>
                <a:gd name="T24" fmla="*/ 20 w 198"/>
                <a:gd name="T25" fmla="*/ 99 h 199"/>
                <a:gd name="T26" fmla="*/ 22 w 198"/>
                <a:gd name="T27" fmla="*/ 107 h 199"/>
                <a:gd name="T28" fmla="*/ 25 w 198"/>
                <a:gd name="T29" fmla="*/ 117 h 199"/>
                <a:gd name="T30" fmla="*/ 29 w 198"/>
                <a:gd name="T31" fmla="*/ 124 h 199"/>
                <a:gd name="T32" fmla="*/ 30 w 198"/>
                <a:gd name="T33" fmla="*/ 129 h 199"/>
                <a:gd name="T34" fmla="*/ 29 w 198"/>
                <a:gd name="T35" fmla="*/ 135 h 199"/>
                <a:gd name="T36" fmla="*/ 29 w 198"/>
                <a:gd name="T37" fmla="*/ 146 h 199"/>
                <a:gd name="T38" fmla="*/ 31 w 198"/>
                <a:gd name="T39" fmla="*/ 154 h 199"/>
                <a:gd name="T40" fmla="*/ 191 w 198"/>
                <a:gd name="T41" fmla="*/ 91 h 199"/>
                <a:gd name="T42" fmla="*/ 133 w 198"/>
                <a:gd name="T43" fmla="*/ 64 h 199"/>
                <a:gd name="T44" fmla="*/ 136 w 198"/>
                <a:gd name="T45" fmla="*/ 63 h 199"/>
                <a:gd name="T46" fmla="*/ 160 w 198"/>
                <a:gd name="T47" fmla="*/ 61 h 199"/>
                <a:gd name="T48" fmla="*/ 168 w 198"/>
                <a:gd name="T49" fmla="*/ 67 h 199"/>
                <a:gd name="T50" fmla="*/ 178 w 198"/>
                <a:gd name="T51" fmla="*/ 83 h 199"/>
                <a:gd name="T52" fmla="*/ 180 w 198"/>
                <a:gd name="T53" fmla="*/ 88 h 199"/>
                <a:gd name="T54" fmla="*/ 181 w 198"/>
                <a:gd name="T55" fmla="*/ 91 h 199"/>
                <a:gd name="T56" fmla="*/ 177 w 198"/>
                <a:gd name="T57" fmla="*/ 111 h 199"/>
                <a:gd name="T58" fmla="*/ 140 w 198"/>
                <a:gd name="T59" fmla="*/ 130 h 199"/>
                <a:gd name="T60" fmla="*/ 32 w 198"/>
                <a:gd name="T61" fmla="*/ 126 h 199"/>
                <a:gd name="T62" fmla="*/ 26 w 198"/>
                <a:gd name="T63" fmla="*/ 117 h 199"/>
                <a:gd name="T64" fmla="*/ 23 w 198"/>
                <a:gd name="T65" fmla="*/ 109 h 199"/>
                <a:gd name="T66" fmla="*/ 21 w 198"/>
                <a:gd name="T67" fmla="*/ 101 h 199"/>
                <a:gd name="T68" fmla="*/ 20 w 198"/>
                <a:gd name="T69" fmla="*/ 95 h 199"/>
                <a:gd name="T70" fmla="*/ 48 w 198"/>
                <a:gd name="T71" fmla="*/ 60 h 199"/>
                <a:gd name="T72" fmla="*/ 56 w 198"/>
                <a:gd name="T73" fmla="*/ 60 h 199"/>
                <a:gd name="T74" fmla="*/ 62 w 198"/>
                <a:gd name="T75" fmla="*/ 61 h 199"/>
                <a:gd name="T76" fmla="*/ 162 w 198"/>
                <a:gd name="T77" fmla="*/ 39 h 199"/>
                <a:gd name="T78" fmla="*/ 102 w 198"/>
                <a:gd name="T79" fmla="*/ 17 h 199"/>
                <a:gd name="T80" fmla="*/ 107 w 198"/>
                <a:gd name="T81" fmla="*/ 15 h 199"/>
                <a:gd name="T82" fmla="*/ 113 w 198"/>
                <a:gd name="T83" fmla="*/ 14 h 199"/>
                <a:gd name="T84" fmla="*/ 122 w 198"/>
                <a:gd name="T85" fmla="*/ 14 h 199"/>
                <a:gd name="T86" fmla="*/ 127 w 198"/>
                <a:gd name="T87" fmla="*/ 14 h 199"/>
                <a:gd name="T88" fmla="*/ 162 w 198"/>
                <a:gd name="T89" fmla="*/ 37 h 199"/>
                <a:gd name="T90" fmla="*/ 158 w 198"/>
                <a:gd name="T91" fmla="*/ 60 h 199"/>
                <a:gd name="T92" fmla="*/ 150 w 198"/>
                <a:gd name="T93" fmla="*/ 61 h 199"/>
                <a:gd name="T94" fmla="*/ 143 w 198"/>
                <a:gd name="T95" fmla="*/ 61 h 199"/>
                <a:gd name="T96" fmla="*/ 137 w 198"/>
                <a:gd name="T97" fmla="*/ 62 h 199"/>
                <a:gd name="T98" fmla="*/ 134 w 198"/>
                <a:gd name="T99" fmla="*/ 63 h 199"/>
                <a:gd name="T100" fmla="*/ 38 w 198"/>
                <a:gd name="T101" fmla="*/ 56 h 199"/>
                <a:gd name="T102" fmla="*/ 37 w 198"/>
                <a:gd name="T103" fmla="*/ 50 h 199"/>
                <a:gd name="T104" fmla="*/ 85 w 198"/>
                <a:gd name="T105" fmla="*/ 14 h 199"/>
                <a:gd name="T106" fmla="*/ 92 w 198"/>
                <a:gd name="T107" fmla="*/ 15 h 199"/>
                <a:gd name="T108" fmla="*/ 100 w 198"/>
                <a:gd name="T109" fmla="*/ 17 h 199"/>
                <a:gd name="T110" fmla="*/ 63 w 198"/>
                <a:gd name="T111" fmla="*/ 61 h 199"/>
                <a:gd name="T112" fmla="*/ 57 w 198"/>
                <a:gd name="T113" fmla="*/ 60 h 199"/>
                <a:gd name="T114" fmla="*/ 49 w 198"/>
                <a:gd name="T115" fmla="*/ 60 h 199"/>
                <a:gd name="T116" fmla="*/ 40 w 198"/>
                <a:gd name="T117" fmla="*/ 60 h 199"/>
                <a:gd name="T118" fmla="*/ 24 w 198"/>
                <a:gd name="T119" fmla="*/ 4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199">
                  <a:moveTo>
                    <a:pt x="102" y="164"/>
                  </a:moveTo>
                  <a:cubicBezTo>
                    <a:pt x="107" y="164"/>
                    <a:pt x="112" y="164"/>
                    <a:pt x="117" y="162"/>
                  </a:cubicBezTo>
                  <a:cubicBezTo>
                    <a:pt x="119" y="162"/>
                    <a:pt x="120" y="161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2" y="163"/>
                    <a:pt x="122" y="164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6" y="175"/>
                    <a:pt x="137" y="175"/>
                    <a:pt x="138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8"/>
                    <a:pt x="132" y="182"/>
                    <a:pt x="120" y="190"/>
                  </a:cubicBezTo>
                  <a:cubicBezTo>
                    <a:pt x="113" y="191"/>
                    <a:pt x="106" y="192"/>
                    <a:pt x="99" y="192"/>
                  </a:cubicBezTo>
                  <a:cubicBezTo>
                    <a:pt x="92" y="192"/>
                    <a:pt x="86" y="191"/>
                    <a:pt x="79" y="190"/>
                  </a:cubicBezTo>
                  <a:cubicBezTo>
                    <a:pt x="76" y="188"/>
                    <a:pt x="69" y="184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5"/>
                    <a:pt x="67" y="175"/>
                    <a:pt x="67" y="175"/>
                  </a:cubicBezTo>
                  <a:cubicBezTo>
                    <a:pt x="67" y="175"/>
                    <a:pt x="67" y="175"/>
                    <a:pt x="67" y="175"/>
                  </a:cubicBezTo>
                  <a:cubicBezTo>
                    <a:pt x="68" y="174"/>
                    <a:pt x="68" y="174"/>
                    <a:pt x="69" y="174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3" y="171"/>
                    <a:pt x="76" y="169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9" y="165"/>
                    <a:pt x="80" y="163"/>
                    <a:pt x="81" y="162"/>
                  </a:cubicBezTo>
                  <a:cubicBezTo>
                    <a:pt x="82" y="162"/>
                    <a:pt x="92" y="164"/>
                    <a:pt x="102" y="164"/>
                  </a:cubicBezTo>
                  <a:moveTo>
                    <a:pt x="79" y="190"/>
                  </a:moveTo>
                  <a:cubicBezTo>
                    <a:pt x="55" y="185"/>
                    <a:pt x="34" y="170"/>
                    <a:pt x="21" y="150"/>
                  </a:cubicBezTo>
                  <a:cubicBezTo>
                    <a:pt x="27" y="154"/>
                    <a:pt x="29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2" y="155"/>
                    <a:pt x="42" y="168"/>
                    <a:pt x="58" y="174"/>
                  </a:cubicBezTo>
                  <a:cubicBezTo>
                    <a:pt x="61" y="176"/>
                    <a:pt x="63" y="176"/>
                    <a:pt x="63" y="176"/>
                  </a:cubicBezTo>
                  <a:cubicBezTo>
                    <a:pt x="68" y="184"/>
                    <a:pt x="75" y="188"/>
                    <a:pt x="79" y="190"/>
                  </a:cubicBezTo>
                  <a:moveTo>
                    <a:pt x="170" y="153"/>
                  </a:moveTo>
                  <a:cubicBezTo>
                    <a:pt x="170" y="153"/>
                    <a:pt x="170" y="153"/>
                    <a:pt x="170" y="153"/>
                  </a:cubicBezTo>
                  <a:cubicBezTo>
                    <a:pt x="171" y="153"/>
                    <a:pt x="174" y="153"/>
                    <a:pt x="177" y="149"/>
                  </a:cubicBezTo>
                  <a:cubicBezTo>
                    <a:pt x="165" y="169"/>
                    <a:pt x="144" y="184"/>
                    <a:pt x="121" y="190"/>
                  </a:cubicBezTo>
                  <a:cubicBezTo>
                    <a:pt x="135" y="181"/>
                    <a:pt x="138" y="176"/>
                    <a:pt x="138" y="176"/>
                  </a:cubicBezTo>
                  <a:cubicBezTo>
                    <a:pt x="156" y="172"/>
                    <a:pt x="167" y="156"/>
                    <a:pt x="168" y="154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69" y="153"/>
                    <a:pt x="169" y="153"/>
                    <a:pt x="170" y="153"/>
                  </a:cubicBezTo>
                  <a:moveTo>
                    <a:pt x="102" y="164"/>
                  </a:moveTo>
                  <a:cubicBezTo>
                    <a:pt x="96" y="164"/>
                    <a:pt x="89" y="163"/>
                    <a:pt x="81" y="161"/>
                  </a:cubicBezTo>
                  <a:cubicBezTo>
                    <a:pt x="81" y="161"/>
                    <a:pt x="78" y="158"/>
                    <a:pt x="74" y="153"/>
                  </a:cubicBezTo>
                  <a:cubicBezTo>
                    <a:pt x="72" y="150"/>
                    <a:pt x="70" y="146"/>
                    <a:pt x="68" y="142"/>
                  </a:cubicBezTo>
                  <a:cubicBezTo>
                    <a:pt x="66" y="138"/>
                    <a:pt x="64" y="134"/>
                    <a:pt x="63" y="130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21" y="99"/>
                    <a:pt x="124" y="104"/>
                    <a:pt x="128" y="109"/>
                  </a:cubicBezTo>
                  <a:cubicBezTo>
                    <a:pt x="132" y="116"/>
                    <a:pt x="137" y="124"/>
                    <a:pt x="139" y="130"/>
                  </a:cubicBezTo>
                  <a:cubicBezTo>
                    <a:pt x="139" y="130"/>
                    <a:pt x="138" y="134"/>
                    <a:pt x="136" y="138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3" y="145"/>
                    <a:pt x="128" y="153"/>
                    <a:pt x="121" y="161"/>
                  </a:cubicBezTo>
                  <a:cubicBezTo>
                    <a:pt x="120" y="161"/>
                    <a:pt x="118" y="162"/>
                    <a:pt x="117" y="162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3" y="163"/>
                    <a:pt x="108" y="164"/>
                    <a:pt x="102" y="164"/>
                  </a:cubicBezTo>
                  <a:moveTo>
                    <a:pt x="170" y="153"/>
                  </a:moveTo>
                  <a:cubicBezTo>
                    <a:pt x="169" y="153"/>
                    <a:pt x="169" y="153"/>
                    <a:pt x="169" y="153"/>
                  </a:cubicBezTo>
                  <a:cubicBezTo>
                    <a:pt x="169" y="153"/>
                    <a:pt x="169" y="153"/>
                    <a:pt x="169" y="153"/>
                  </a:cubicBezTo>
                  <a:cubicBezTo>
                    <a:pt x="171" y="147"/>
                    <a:pt x="171" y="142"/>
                    <a:pt x="171" y="138"/>
                  </a:cubicBezTo>
                  <a:cubicBezTo>
                    <a:pt x="171" y="137"/>
                    <a:pt x="171" y="136"/>
                    <a:pt x="171" y="135"/>
                  </a:cubicBezTo>
                  <a:cubicBezTo>
                    <a:pt x="171" y="130"/>
                    <a:pt x="169" y="127"/>
                    <a:pt x="169" y="126"/>
                  </a:cubicBezTo>
                  <a:cubicBezTo>
                    <a:pt x="170" y="126"/>
                    <a:pt x="173" y="122"/>
                    <a:pt x="176" y="115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3"/>
                    <a:pt x="177" y="113"/>
                    <a:pt x="177" y="112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7" y="112"/>
                    <a:pt x="177" y="111"/>
                    <a:pt x="177" y="111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0"/>
                    <a:pt x="178" y="110"/>
                    <a:pt x="178" y="109"/>
                  </a:cubicBezTo>
                  <a:cubicBezTo>
                    <a:pt x="181" y="100"/>
                    <a:pt x="181" y="92"/>
                    <a:pt x="18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4"/>
                    <a:pt x="191" y="96"/>
                    <a:pt x="192" y="98"/>
                  </a:cubicBezTo>
                  <a:cubicBezTo>
                    <a:pt x="192" y="98"/>
                    <a:pt x="192" y="99"/>
                    <a:pt x="192" y="100"/>
                  </a:cubicBezTo>
                  <a:cubicBezTo>
                    <a:pt x="192" y="118"/>
                    <a:pt x="187" y="134"/>
                    <a:pt x="178" y="149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4" y="152"/>
                    <a:pt x="171" y="153"/>
                    <a:pt x="170" y="153"/>
                  </a:cubicBezTo>
                  <a:moveTo>
                    <a:pt x="31" y="154"/>
                  </a:moveTo>
                  <a:cubicBezTo>
                    <a:pt x="30" y="154"/>
                    <a:pt x="27" y="153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12" y="136"/>
                    <a:pt x="7" y="119"/>
                    <a:pt x="7" y="102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7" y="100"/>
                    <a:pt x="7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3"/>
                    <a:pt x="11" y="87"/>
                  </a:cubicBezTo>
                  <a:cubicBezTo>
                    <a:pt x="11" y="87"/>
                    <a:pt x="13" y="88"/>
                    <a:pt x="15" y="89"/>
                  </a:cubicBezTo>
                  <a:cubicBezTo>
                    <a:pt x="16" y="90"/>
                    <a:pt x="18" y="91"/>
                    <a:pt x="19" y="91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9"/>
                    <a:pt x="22" y="109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2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4" y="113"/>
                    <a:pt x="24" y="113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5" y="116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9"/>
                    <a:pt x="26" y="119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7" y="121"/>
                    <a:pt x="27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22"/>
                    <a:pt x="28" y="122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9" y="123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1" y="126"/>
                    <a:pt x="31" y="126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9"/>
                    <a:pt x="29" y="139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9" y="140"/>
                    <a:pt x="29" y="141"/>
                    <a:pt x="29" y="141"/>
                  </a:cubicBezTo>
                  <a:cubicBezTo>
                    <a:pt x="29" y="142"/>
                    <a:pt x="29" y="143"/>
                    <a:pt x="29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moveTo>
                    <a:pt x="6" y="97"/>
                  </a:moveTo>
                  <a:cubicBezTo>
                    <a:pt x="7" y="89"/>
                    <a:pt x="8" y="82"/>
                    <a:pt x="10" y="75"/>
                  </a:cubicBezTo>
                  <a:cubicBezTo>
                    <a:pt x="10" y="76"/>
                    <a:pt x="10" y="78"/>
                    <a:pt x="10" y="79"/>
                  </a:cubicBezTo>
                  <a:cubicBezTo>
                    <a:pt x="10" y="82"/>
                    <a:pt x="10" y="84"/>
                    <a:pt x="10" y="86"/>
                  </a:cubicBezTo>
                  <a:cubicBezTo>
                    <a:pt x="8" y="91"/>
                    <a:pt x="7" y="94"/>
                    <a:pt x="6" y="97"/>
                  </a:cubicBezTo>
                  <a:moveTo>
                    <a:pt x="188" y="74"/>
                  </a:moveTo>
                  <a:cubicBezTo>
                    <a:pt x="188" y="74"/>
                    <a:pt x="188" y="74"/>
                    <a:pt x="188" y="74"/>
                  </a:cubicBezTo>
                  <a:cubicBezTo>
                    <a:pt x="188" y="73"/>
                    <a:pt x="188" y="73"/>
                    <a:pt x="188" y="72"/>
                  </a:cubicBezTo>
                  <a:cubicBezTo>
                    <a:pt x="190" y="79"/>
                    <a:pt x="191" y="87"/>
                    <a:pt x="192" y="94"/>
                  </a:cubicBezTo>
                  <a:cubicBezTo>
                    <a:pt x="192" y="93"/>
                    <a:pt x="191" y="92"/>
                    <a:pt x="191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2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moveTo>
                    <a:pt x="140" y="130"/>
                  </a:moveTo>
                  <a:cubicBezTo>
                    <a:pt x="140" y="130"/>
                    <a:pt x="140" y="130"/>
                    <a:pt x="140" y="130"/>
                  </a:cubicBezTo>
                  <a:cubicBezTo>
                    <a:pt x="135" y="117"/>
                    <a:pt x="122" y="100"/>
                    <a:pt x="121" y="98"/>
                  </a:cubicBezTo>
                  <a:cubicBezTo>
                    <a:pt x="129" y="82"/>
                    <a:pt x="13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2" y="62"/>
                    <a:pt x="145" y="61"/>
                    <a:pt x="149" y="61"/>
                  </a:cubicBezTo>
                  <a:cubicBezTo>
                    <a:pt x="152" y="61"/>
                    <a:pt x="156" y="61"/>
                    <a:pt x="160" y="61"/>
                  </a:cubicBezTo>
                  <a:cubicBezTo>
                    <a:pt x="160" y="61"/>
                    <a:pt x="161" y="61"/>
                    <a:pt x="161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9" y="69"/>
                    <a:pt x="169" y="69"/>
                    <a:pt x="170" y="70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1" y="72"/>
                    <a:pt x="173" y="74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6" y="79"/>
                    <a:pt x="176" y="80"/>
                    <a:pt x="177" y="81"/>
                  </a:cubicBezTo>
                  <a:cubicBezTo>
                    <a:pt x="177" y="82"/>
                    <a:pt x="177" y="82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7"/>
                    <a:pt x="180" y="102"/>
                    <a:pt x="178" y="106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8" y="106"/>
                    <a:pt x="178" y="107"/>
                    <a:pt x="178" y="107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78" y="108"/>
                    <a:pt x="178" y="108"/>
                    <a:pt x="178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3" y="119"/>
                    <a:pt x="171" y="123"/>
                    <a:pt x="169" y="126"/>
                  </a:cubicBezTo>
                  <a:cubicBezTo>
                    <a:pt x="166" y="127"/>
                    <a:pt x="164" y="127"/>
                    <a:pt x="162" y="128"/>
                  </a:cubicBezTo>
                  <a:cubicBezTo>
                    <a:pt x="157" y="128"/>
                    <a:pt x="153" y="129"/>
                    <a:pt x="149" y="129"/>
                  </a:cubicBezTo>
                  <a:cubicBezTo>
                    <a:pt x="144" y="130"/>
                    <a:pt x="140" y="130"/>
                    <a:pt x="140" y="130"/>
                  </a:cubicBezTo>
                  <a:moveTo>
                    <a:pt x="162" y="61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2" y="61"/>
                    <a:pt x="162" y="61"/>
                  </a:cubicBezTo>
                  <a:moveTo>
                    <a:pt x="57" y="130"/>
                  </a:moveTo>
                  <a:cubicBezTo>
                    <a:pt x="55" y="130"/>
                    <a:pt x="53" y="130"/>
                    <a:pt x="51" y="130"/>
                  </a:cubicBezTo>
                  <a:cubicBezTo>
                    <a:pt x="50" y="130"/>
                    <a:pt x="49" y="130"/>
                    <a:pt x="49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7" y="129"/>
                    <a:pt x="46" y="129"/>
                    <a:pt x="45" y="129"/>
                  </a:cubicBezTo>
                  <a:cubicBezTo>
                    <a:pt x="45" y="129"/>
                    <a:pt x="44" y="129"/>
                    <a:pt x="43" y="129"/>
                  </a:cubicBezTo>
                  <a:cubicBezTo>
                    <a:pt x="40" y="128"/>
                    <a:pt x="36" y="128"/>
                    <a:pt x="32" y="126"/>
                  </a:cubicBezTo>
                  <a:cubicBezTo>
                    <a:pt x="31" y="126"/>
                    <a:pt x="31" y="126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30" y="124"/>
                    <a:pt x="30" y="124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7" y="120"/>
                    <a:pt x="27" y="119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26" y="117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5" y="116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3"/>
                    <a:pt x="24" y="113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3" y="111"/>
                    <a:pt x="23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3"/>
                    <a:pt x="19" y="91"/>
                    <a:pt x="19" y="91"/>
                  </a:cubicBezTo>
                  <a:cubicBezTo>
                    <a:pt x="20" y="90"/>
                    <a:pt x="20" y="89"/>
                    <a:pt x="20" y="88"/>
                  </a:cubicBezTo>
                  <a:cubicBezTo>
                    <a:pt x="21" y="87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76"/>
                    <a:pt x="29" y="70"/>
                    <a:pt x="32" y="66"/>
                  </a:cubicBezTo>
                  <a:cubicBezTo>
                    <a:pt x="35" y="63"/>
                    <a:pt x="37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1" y="60"/>
                    <a:pt x="43" y="60"/>
                    <a:pt x="46" y="60"/>
                  </a:cubicBezTo>
                  <a:cubicBezTo>
                    <a:pt x="46" y="60"/>
                    <a:pt x="47" y="60"/>
                    <a:pt x="47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0"/>
                    <a:pt x="48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3" y="62"/>
                    <a:pt x="63" y="62"/>
                    <a:pt x="64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8" y="63"/>
                    <a:pt x="69" y="64"/>
                    <a:pt x="70" y="64"/>
                  </a:cubicBezTo>
                  <a:cubicBezTo>
                    <a:pt x="70" y="72"/>
                    <a:pt x="81" y="97"/>
                    <a:pt x="82" y="98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1" y="130"/>
                    <a:pt x="59" y="130"/>
                    <a:pt x="57" y="130"/>
                  </a:cubicBezTo>
                  <a:moveTo>
                    <a:pt x="162" y="39"/>
                  </a:moveTo>
                  <a:cubicBezTo>
                    <a:pt x="162" y="38"/>
                    <a:pt x="162" y="38"/>
                    <a:pt x="162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37"/>
                    <a:pt x="162" y="38"/>
                    <a:pt x="162" y="39"/>
                  </a:cubicBezTo>
                  <a:moveTo>
                    <a:pt x="165" y="38"/>
                  </a:moveTo>
                  <a:cubicBezTo>
                    <a:pt x="165" y="37"/>
                    <a:pt x="165" y="37"/>
                    <a:pt x="165" y="37"/>
                  </a:cubicBezTo>
                  <a:cubicBezTo>
                    <a:pt x="165" y="37"/>
                    <a:pt x="165" y="38"/>
                    <a:pt x="165" y="38"/>
                  </a:cubicBezTo>
                  <a:moveTo>
                    <a:pt x="133" y="63"/>
                  </a:moveTo>
                  <a:cubicBezTo>
                    <a:pt x="122" y="50"/>
                    <a:pt x="103" y="42"/>
                    <a:pt x="102" y="41"/>
                  </a:cubicBezTo>
                  <a:cubicBezTo>
                    <a:pt x="102" y="40"/>
                    <a:pt x="102" y="38"/>
                    <a:pt x="102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25"/>
                    <a:pt x="101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6" y="14"/>
                    <a:pt x="117" y="14"/>
                    <a:pt x="117" y="14"/>
                  </a:cubicBezTo>
                  <a:cubicBezTo>
                    <a:pt x="118" y="14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41" y="18"/>
                    <a:pt x="149" y="24"/>
                    <a:pt x="154" y="28"/>
                  </a:cubicBezTo>
                  <a:cubicBezTo>
                    <a:pt x="159" y="33"/>
                    <a:pt x="161" y="37"/>
                    <a:pt x="162" y="37"/>
                  </a:cubicBezTo>
                  <a:cubicBezTo>
                    <a:pt x="162" y="40"/>
                    <a:pt x="163" y="42"/>
                    <a:pt x="163" y="44"/>
                  </a:cubicBezTo>
                  <a:cubicBezTo>
                    <a:pt x="163" y="44"/>
                    <a:pt x="163" y="45"/>
                    <a:pt x="163" y="45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3" y="47"/>
                    <a:pt x="163" y="48"/>
                    <a:pt x="163" y="50"/>
                  </a:cubicBezTo>
                  <a:cubicBezTo>
                    <a:pt x="163" y="53"/>
                    <a:pt x="163" y="56"/>
                    <a:pt x="162" y="58"/>
                  </a:cubicBezTo>
                  <a:cubicBezTo>
                    <a:pt x="162" y="58"/>
                    <a:pt x="162" y="59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0" y="60"/>
                    <a:pt x="160" y="60"/>
                  </a:cubicBezTo>
                  <a:cubicBezTo>
                    <a:pt x="159" y="60"/>
                    <a:pt x="159" y="60"/>
                    <a:pt x="158" y="60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1" y="62"/>
                    <a:pt x="140" y="62"/>
                    <a:pt x="140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moveTo>
                    <a:pt x="38" y="60"/>
                  </a:moveTo>
                  <a:cubicBezTo>
                    <a:pt x="38" y="59"/>
                    <a:pt x="38" y="58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4"/>
                    <a:pt x="38" y="40"/>
                    <a:pt x="39" y="36"/>
                  </a:cubicBezTo>
                  <a:cubicBezTo>
                    <a:pt x="39" y="36"/>
                    <a:pt x="39" y="36"/>
                    <a:pt x="40" y="34"/>
                  </a:cubicBezTo>
                  <a:cubicBezTo>
                    <a:pt x="43" y="31"/>
                    <a:pt x="50" y="23"/>
                    <a:pt x="70" y="15"/>
                  </a:cubicBezTo>
                  <a:cubicBezTo>
                    <a:pt x="70" y="15"/>
                    <a:pt x="71" y="15"/>
                    <a:pt x="71" y="15"/>
                  </a:cubicBezTo>
                  <a:cubicBezTo>
                    <a:pt x="72" y="15"/>
                    <a:pt x="72" y="14"/>
                    <a:pt x="73" y="14"/>
                  </a:cubicBezTo>
                  <a:cubicBezTo>
                    <a:pt x="74" y="14"/>
                    <a:pt x="77" y="14"/>
                    <a:pt x="80" y="14"/>
                  </a:cubicBezTo>
                  <a:cubicBezTo>
                    <a:pt x="81" y="14"/>
                    <a:pt x="83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5"/>
                    <a:pt x="93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5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6"/>
                    <a:pt x="96" y="16"/>
                    <a:pt x="97" y="16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8" y="16"/>
                    <a:pt x="98" y="16"/>
                    <a:pt x="98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7"/>
                    <a:pt x="100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8"/>
                    <a:pt x="101" y="27"/>
                    <a:pt x="101" y="36"/>
                  </a:cubicBezTo>
                  <a:cubicBezTo>
                    <a:pt x="101" y="37"/>
                    <a:pt x="101" y="39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0" y="42"/>
                    <a:pt x="83" y="48"/>
                    <a:pt x="70" y="64"/>
                  </a:cubicBezTo>
                  <a:cubicBezTo>
                    <a:pt x="69" y="63"/>
                    <a:pt x="68" y="63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2" y="60"/>
                    <a:pt x="42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0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8" y="60"/>
                  </a:cubicBezTo>
                  <a:moveTo>
                    <a:pt x="162" y="37"/>
                  </a:moveTo>
                  <a:cubicBezTo>
                    <a:pt x="161" y="36"/>
                    <a:pt x="151" y="21"/>
                    <a:pt x="131" y="15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47" y="18"/>
                    <a:pt x="163" y="30"/>
                    <a:pt x="175" y="46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1" y="42"/>
                    <a:pt x="165" y="37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2" y="37"/>
                    <a:pt x="162" y="37"/>
                    <a:pt x="162" y="37"/>
                  </a:cubicBezTo>
                  <a:moveTo>
                    <a:pt x="24" y="45"/>
                  </a:moveTo>
                  <a:cubicBezTo>
                    <a:pt x="36" y="28"/>
                    <a:pt x="54" y="16"/>
                    <a:pt x="75" y="10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45" y="25"/>
                    <a:pt x="39" y="35"/>
                    <a:pt x="38" y="36"/>
                  </a:cubicBezTo>
                  <a:cubicBezTo>
                    <a:pt x="38" y="36"/>
                    <a:pt x="30" y="38"/>
                    <a:pt x="24" y="45"/>
                  </a:cubicBezTo>
                  <a:moveTo>
                    <a:pt x="99" y="0"/>
                  </a:moveTo>
                  <a:cubicBezTo>
                    <a:pt x="44" y="0"/>
                    <a:pt x="0" y="45"/>
                    <a:pt x="0" y="100"/>
                  </a:cubicBezTo>
                  <a:cubicBezTo>
                    <a:pt x="0" y="154"/>
                    <a:pt x="44" y="199"/>
                    <a:pt x="99" y="199"/>
                  </a:cubicBezTo>
                  <a:cubicBezTo>
                    <a:pt x="154" y="199"/>
                    <a:pt x="198" y="154"/>
                    <a:pt x="198" y="100"/>
                  </a:cubicBezTo>
                  <a:cubicBezTo>
                    <a:pt x="198" y="45"/>
                    <a:pt x="154" y="0"/>
                    <a:pt x="9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437"/>
            <p:cNvSpPr>
              <a:spLocks noEditPoints="1"/>
            </p:cNvSpPr>
            <p:nvPr/>
          </p:nvSpPr>
          <p:spPr bwMode="auto">
            <a:xfrm>
              <a:off x="9344025" y="3251200"/>
              <a:ext cx="547687" cy="492125"/>
            </a:xfrm>
            <a:custGeom>
              <a:avLst/>
              <a:gdLst>
                <a:gd name="T0" fmla="*/ 78 w 146"/>
                <a:gd name="T1" fmla="*/ 73 h 131"/>
                <a:gd name="T2" fmla="*/ 80 w 146"/>
                <a:gd name="T3" fmla="*/ 68 h 131"/>
                <a:gd name="T4" fmla="*/ 64 w 146"/>
                <a:gd name="T5" fmla="*/ 72 h 131"/>
                <a:gd name="T6" fmla="*/ 64 w 146"/>
                <a:gd name="T7" fmla="*/ 72 h 131"/>
                <a:gd name="T8" fmla="*/ 78 w 146"/>
                <a:gd name="T9" fmla="*/ 65 h 131"/>
                <a:gd name="T10" fmla="*/ 90 w 146"/>
                <a:gd name="T11" fmla="*/ 65 h 131"/>
                <a:gd name="T12" fmla="*/ 99 w 146"/>
                <a:gd name="T13" fmla="*/ 63 h 131"/>
                <a:gd name="T14" fmla="*/ 72 w 146"/>
                <a:gd name="T15" fmla="*/ 60 h 131"/>
                <a:gd name="T16" fmla="*/ 87 w 146"/>
                <a:gd name="T17" fmla="*/ 57 h 131"/>
                <a:gd name="T18" fmla="*/ 78 w 146"/>
                <a:gd name="T19" fmla="*/ 58 h 131"/>
                <a:gd name="T20" fmla="*/ 89 w 146"/>
                <a:gd name="T21" fmla="*/ 58 h 131"/>
                <a:gd name="T22" fmla="*/ 114 w 146"/>
                <a:gd name="T23" fmla="*/ 61 h 131"/>
                <a:gd name="T24" fmla="*/ 89 w 146"/>
                <a:gd name="T25" fmla="*/ 54 h 131"/>
                <a:gd name="T26" fmla="*/ 96 w 146"/>
                <a:gd name="T27" fmla="*/ 52 h 131"/>
                <a:gd name="T28" fmla="*/ 83 w 146"/>
                <a:gd name="T29" fmla="*/ 53 h 131"/>
                <a:gd name="T30" fmla="*/ 104 w 146"/>
                <a:gd name="T31" fmla="*/ 51 h 131"/>
                <a:gd name="T32" fmla="*/ 66 w 146"/>
                <a:gd name="T33" fmla="*/ 53 h 131"/>
                <a:gd name="T34" fmla="*/ 72 w 146"/>
                <a:gd name="T35" fmla="*/ 52 h 131"/>
                <a:gd name="T36" fmla="*/ 121 w 146"/>
                <a:gd name="T37" fmla="*/ 52 h 131"/>
                <a:gd name="T38" fmla="*/ 84 w 146"/>
                <a:gd name="T39" fmla="*/ 48 h 131"/>
                <a:gd name="T40" fmla="*/ 110 w 146"/>
                <a:gd name="T41" fmla="*/ 49 h 131"/>
                <a:gd name="T42" fmla="*/ 79 w 146"/>
                <a:gd name="T43" fmla="*/ 48 h 131"/>
                <a:gd name="T44" fmla="*/ 102 w 146"/>
                <a:gd name="T45" fmla="*/ 46 h 131"/>
                <a:gd name="T46" fmla="*/ 118 w 146"/>
                <a:gd name="T47" fmla="*/ 45 h 131"/>
                <a:gd name="T48" fmla="*/ 82 w 146"/>
                <a:gd name="T49" fmla="*/ 42 h 131"/>
                <a:gd name="T50" fmla="*/ 104 w 146"/>
                <a:gd name="T51" fmla="*/ 44 h 131"/>
                <a:gd name="T52" fmla="*/ 118 w 146"/>
                <a:gd name="T53" fmla="*/ 45 h 131"/>
                <a:gd name="T54" fmla="*/ 84 w 146"/>
                <a:gd name="T55" fmla="*/ 43 h 131"/>
                <a:gd name="T56" fmla="*/ 114 w 146"/>
                <a:gd name="T57" fmla="*/ 41 h 131"/>
                <a:gd name="T58" fmla="*/ 98 w 146"/>
                <a:gd name="T59" fmla="*/ 38 h 131"/>
                <a:gd name="T60" fmla="*/ 89 w 146"/>
                <a:gd name="T61" fmla="*/ 40 h 131"/>
                <a:gd name="T62" fmla="*/ 71 w 146"/>
                <a:gd name="T63" fmla="*/ 41 h 131"/>
                <a:gd name="T64" fmla="*/ 80 w 146"/>
                <a:gd name="T65" fmla="*/ 39 h 131"/>
                <a:gd name="T66" fmla="*/ 104 w 146"/>
                <a:gd name="T67" fmla="*/ 39 h 131"/>
                <a:gd name="T68" fmla="*/ 113 w 146"/>
                <a:gd name="T69" fmla="*/ 35 h 131"/>
                <a:gd name="T70" fmla="*/ 81 w 146"/>
                <a:gd name="T71" fmla="*/ 36 h 131"/>
                <a:gd name="T72" fmla="*/ 67 w 146"/>
                <a:gd name="T73" fmla="*/ 37 h 131"/>
                <a:gd name="T74" fmla="*/ 76 w 146"/>
                <a:gd name="T75" fmla="*/ 36 h 131"/>
                <a:gd name="T76" fmla="*/ 100 w 146"/>
                <a:gd name="T77" fmla="*/ 32 h 131"/>
                <a:gd name="T78" fmla="*/ 89 w 146"/>
                <a:gd name="T79" fmla="*/ 32 h 131"/>
                <a:gd name="T80" fmla="*/ 124 w 146"/>
                <a:gd name="T81" fmla="*/ 35 h 131"/>
                <a:gd name="T82" fmla="*/ 106 w 146"/>
                <a:gd name="T83" fmla="*/ 33 h 131"/>
                <a:gd name="T84" fmla="*/ 82 w 146"/>
                <a:gd name="T85" fmla="*/ 30 h 131"/>
                <a:gd name="T86" fmla="*/ 101 w 146"/>
                <a:gd name="T87" fmla="*/ 28 h 131"/>
                <a:gd name="T88" fmla="*/ 73 w 146"/>
                <a:gd name="T89" fmla="*/ 28 h 131"/>
                <a:gd name="T90" fmla="*/ 114 w 146"/>
                <a:gd name="T91" fmla="*/ 30 h 131"/>
                <a:gd name="T92" fmla="*/ 84 w 146"/>
                <a:gd name="T93" fmla="*/ 28 h 131"/>
                <a:gd name="T94" fmla="*/ 98 w 146"/>
                <a:gd name="T95" fmla="*/ 25 h 131"/>
                <a:gd name="T96" fmla="*/ 78 w 146"/>
                <a:gd name="T97" fmla="*/ 22 h 131"/>
                <a:gd name="T98" fmla="*/ 108 w 146"/>
                <a:gd name="T99" fmla="*/ 24 h 131"/>
                <a:gd name="T100" fmla="*/ 84 w 146"/>
                <a:gd name="T101" fmla="*/ 24 h 131"/>
                <a:gd name="T102" fmla="*/ 122 w 146"/>
                <a:gd name="T103" fmla="*/ 26 h 131"/>
                <a:gd name="T104" fmla="*/ 92 w 146"/>
                <a:gd name="T105" fmla="*/ 19 h 131"/>
                <a:gd name="T106" fmla="*/ 112 w 146"/>
                <a:gd name="T107" fmla="*/ 16 h 131"/>
                <a:gd name="T108" fmla="*/ 96 w 146"/>
                <a:gd name="T109" fmla="*/ 17 h 131"/>
                <a:gd name="T110" fmla="*/ 80 w 146"/>
                <a:gd name="T111" fmla="*/ 20 h 131"/>
                <a:gd name="T112" fmla="*/ 83 w 146"/>
                <a:gd name="T113" fmla="*/ 18 h 131"/>
                <a:gd name="T114" fmla="*/ 87 w 146"/>
                <a:gd name="T115" fmla="*/ 14 h 131"/>
                <a:gd name="T116" fmla="*/ 113 w 146"/>
                <a:gd name="T117" fmla="*/ 7 h 131"/>
                <a:gd name="T118" fmla="*/ 97 w 146"/>
                <a:gd name="T119" fmla="*/ 7 h 131"/>
                <a:gd name="T120" fmla="*/ 94 w 146"/>
                <a:gd name="T121" fmla="*/ 4 h 131"/>
                <a:gd name="T122" fmla="*/ 101 w 146"/>
                <a:gd name="T12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131">
                  <a:moveTo>
                    <a:pt x="79" y="77"/>
                  </a:moveTo>
                  <a:cubicBezTo>
                    <a:pt x="80" y="75"/>
                    <a:pt x="80" y="75"/>
                    <a:pt x="80" y="75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0" y="77"/>
                    <a:pt x="79" y="77"/>
                  </a:cubicBezTo>
                  <a:moveTo>
                    <a:pt x="83" y="76"/>
                  </a:move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6" y="76"/>
                    <a:pt x="85" y="76"/>
                    <a:pt x="83" y="76"/>
                  </a:cubicBezTo>
                  <a:moveTo>
                    <a:pt x="78" y="77"/>
                  </a:moveTo>
                  <a:cubicBezTo>
                    <a:pt x="77" y="77"/>
                    <a:pt x="76" y="77"/>
                    <a:pt x="75" y="76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78" y="77"/>
                    <a:pt x="78" y="77"/>
                    <a:pt x="78" y="77"/>
                  </a:cubicBezTo>
                  <a:moveTo>
                    <a:pt x="88" y="75"/>
                  </a:moveTo>
                  <a:cubicBezTo>
                    <a:pt x="91" y="72"/>
                    <a:pt x="91" y="72"/>
                    <a:pt x="91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1" y="74"/>
                    <a:pt x="90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2" y="77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2" y="77"/>
                    <a:pt x="82" y="77"/>
                    <a:pt x="82" y="77"/>
                  </a:cubicBezTo>
                  <a:moveTo>
                    <a:pt x="75" y="76"/>
                  </a:moveTo>
                  <a:cubicBezTo>
                    <a:pt x="74" y="76"/>
                    <a:pt x="73" y="76"/>
                    <a:pt x="72" y="7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5" y="76"/>
                    <a:pt x="75" y="76"/>
                    <a:pt x="75" y="76"/>
                  </a:cubicBezTo>
                  <a:moveTo>
                    <a:pt x="88" y="75"/>
                  </a:moveTo>
                  <a:cubicBezTo>
                    <a:pt x="86" y="73"/>
                    <a:pt x="86" y="73"/>
                    <a:pt x="86" y="73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0" y="75"/>
                  </a:moveTo>
                  <a:cubicBezTo>
                    <a:pt x="79" y="73"/>
                    <a:pt x="79" y="73"/>
                    <a:pt x="79" y="73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0" y="75"/>
                    <a:pt x="80" y="75"/>
                    <a:pt x="80" y="75"/>
                  </a:cubicBezTo>
                  <a:moveTo>
                    <a:pt x="72" y="76"/>
                  </a:moveTo>
                  <a:cubicBezTo>
                    <a:pt x="71" y="75"/>
                    <a:pt x="70" y="75"/>
                    <a:pt x="69" y="75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2" y="76"/>
                    <a:pt x="72" y="76"/>
                    <a:pt x="72" y="76"/>
                  </a:cubicBezTo>
                  <a:moveTo>
                    <a:pt x="93" y="74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6" y="73"/>
                    <a:pt x="94" y="73"/>
                    <a:pt x="93" y="74"/>
                  </a:cubicBezTo>
                  <a:moveTo>
                    <a:pt x="86" y="73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3"/>
                    <a:pt x="86" y="73"/>
                    <a:pt x="86" y="73"/>
                  </a:cubicBezTo>
                  <a:moveTo>
                    <a:pt x="78" y="73"/>
                  </a:moveTo>
                  <a:cubicBezTo>
                    <a:pt x="77" y="71"/>
                    <a:pt x="77" y="71"/>
                    <a:pt x="77" y="71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78" y="73"/>
                    <a:pt x="78" y="73"/>
                    <a:pt x="78" y="73"/>
                  </a:cubicBezTo>
                  <a:moveTo>
                    <a:pt x="69" y="75"/>
                  </a:moveTo>
                  <a:cubicBezTo>
                    <a:pt x="68" y="74"/>
                    <a:pt x="67" y="74"/>
                    <a:pt x="67" y="7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69" y="75"/>
                    <a:pt x="69" y="75"/>
                    <a:pt x="69" y="75"/>
                  </a:cubicBezTo>
                  <a:moveTo>
                    <a:pt x="91" y="72"/>
                  </a:moveTo>
                  <a:cubicBezTo>
                    <a:pt x="90" y="70"/>
                    <a:pt x="90" y="70"/>
                    <a:pt x="90" y="70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1" y="72"/>
                    <a:pt x="91" y="72"/>
                    <a:pt x="91" y="72"/>
                  </a:cubicBezTo>
                  <a:moveTo>
                    <a:pt x="97" y="72"/>
                  </a:moveTo>
                  <a:cubicBezTo>
                    <a:pt x="94" y="69"/>
                    <a:pt x="94" y="69"/>
                    <a:pt x="94" y="69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9" y="71"/>
                    <a:pt x="98" y="71"/>
                    <a:pt x="97" y="72"/>
                  </a:cubicBezTo>
                  <a:moveTo>
                    <a:pt x="84" y="71"/>
                  </a:moveTo>
                  <a:cubicBezTo>
                    <a:pt x="82" y="69"/>
                    <a:pt x="82" y="69"/>
                    <a:pt x="82" y="69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4" y="71"/>
                    <a:pt x="84" y="71"/>
                    <a:pt x="84" y="71"/>
                  </a:cubicBezTo>
                  <a:moveTo>
                    <a:pt x="76" y="71"/>
                  </a:moveTo>
                  <a:cubicBezTo>
                    <a:pt x="75" y="69"/>
                    <a:pt x="75" y="69"/>
                    <a:pt x="75" y="69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6" y="71"/>
                    <a:pt x="76" y="71"/>
                    <a:pt x="76" y="71"/>
                  </a:cubicBezTo>
                  <a:moveTo>
                    <a:pt x="66" y="73"/>
                  </a:moveTo>
                  <a:cubicBezTo>
                    <a:pt x="65" y="73"/>
                    <a:pt x="65" y="72"/>
                    <a:pt x="64" y="72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66" y="73"/>
                    <a:pt x="66" y="73"/>
                    <a:pt x="66" y="73"/>
                  </a:cubicBezTo>
                  <a:moveTo>
                    <a:pt x="89" y="70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9" y="70"/>
                    <a:pt x="89" y="70"/>
                    <a:pt x="89" y="70"/>
                  </a:cubicBezTo>
                  <a:moveTo>
                    <a:pt x="94" y="69"/>
                  </a:moveTo>
                  <a:cubicBezTo>
                    <a:pt x="92" y="67"/>
                    <a:pt x="92" y="67"/>
                    <a:pt x="92" y="67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4" y="69"/>
                    <a:pt x="94" y="69"/>
                    <a:pt x="94" y="69"/>
                  </a:cubicBezTo>
                  <a:moveTo>
                    <a:pt x="82" y="69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2" y="69"/>
                    <a:pt x="82" y="69"/>
                    <a:pt x="82" y="69"/>
                  </a:cubicBezTo>
                  <a:moveTo>
                    <a:pt x="101" y="70"/>
                  </a:moveTo>
                  <a:cubicBezTo>
                    <a:pt x="97" y="66"/>
                    <a:pt x="97" y="66"/>
                    <a:pt x="97" y="66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3" y="69"/>
                    <a:pt x="102" y="70"/>
                    <a:pt x="101" y="70"/>
                  </a:cubicBezTo>
                  <a:moveTo>
                    <a:pt x="74" y="69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4" y="69"/>
                    <a:pt x="74" y="69"/>
                    <a:pt x="74" y="69"/>
                  </a:cubicBezTo>
                  <a:moveTo>
                    <a:pt x="64" y="72"/>
                  </a:moveTo>
                  <a:cubicBezTo>
                    <a:pt x="63" y="71"/>
                    <a:pt x="63" y="71"/>
                    <a:pt x="62" y="70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4" y="72"/>
                    <a:pt x="64" y="72"/>
                    <a:pt x="64" y="72"/>
                  </a:cubicBezTo>
                  <a:moveTo>
                    <a:pt x="87" y="68"/>
                  </a:moveTo>
                  <a:cubicBezTo>
                    <a:pt x="86" y="66"/>
                    <a:pt x="86" y="66"/>
                    <a:pt x="86" y="66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87" y="68"/>
                    <a:pt x="87" y="68"/>
                    <a:pt x="87" y="68"/>
                  </a:cubicBezTo>
                  <a:moveTo>
                    <a:pt x="42" y="91"/>
                  </a:moveTo>
                  <a:cubicBezTo>
                    <a:pt x="42" y="91"/>
                    <a:pt x="42" y="91"/>
                    <a:pt x="42" y="90"/>
                  </a:cubicBezTo>
                  <a:cubicBezTo>
                    <a:pt x="42" y="90"/>
                    <a:pt x="41" y="90"/>
                    <a:pt x="42" y="88"/>
                  </a:cubicBezTo>
                  <a:cubicBezTo>
                    <a:pt x="43" y="86"/>
                    <a:pt x="49" y="77"/>
                    <a:pt x="51" y="65"/>
                  </a:cubicBezTo>
                  <a:cubicBezTo>
                    <a:pt x="51" y="65"/>
                    <a:pt x="52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5" y="66"/>
                    <a:pt x="57" y="69"/>
                    <a:pt x="60" y="72"/>
                  </a:cubicBezTo>
                  <a:cubicBezTo>
                    <a:pt x="63" y="75"/>
                    <a:pt x="67" y="77"/>
                    <a:pt x="68" y="77"/>
                  </a:cubicBezTo>
                  <a:cubicBezTo>
                    <a:pt x="69" y="78"/>
                    <a:pt x="69" y="78"/>
                    <a:pt x="69" y="79"/>
                  </a:cubicBezTo>
                  <a:cubicBezTo>
                    <a:pt x="69" y="79"/>
                    <a:pt x="68" y="80"/>
                    <a:pt x="67" y="80"/>
                  </a:cubicBezTo>
                  <a:cubicBezTo>
                    <a:pt x="66" y="80"/>
                    <a:pt x="57" y="82"/>
                    <a:pt x="44" y="90"/>
                  </a:cubicBezTo>
                  <a:cubicBezTo>
                    <a:pt x="44" y="90"/>
                    <a:pt x="43" y="91"/>
                    <a:pt x="42" y="91"/>
                  </a:cubicBezTo>
                  <a:moveTo>
                    <a:pt x="92" y="67"/>
                  </a:moveTo>
                  <a:cubicBezTo>
                    <a:pt x="90" y="65"/>
                    <a:pt x="90" y="65"/>
                    <a:pt x="90" y="65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2" y="67"/>
                    <a:pt x="92" y="67"/>
                    <a:pt x="92" y="67"/>
                  </a:cubicBezTo>
                  <a:moveTo>
                    <a:pt x="80" y="67"/>
                  </a:moveTo>
                  <a:cubicBezTo>
                    <a:pt x="78" y="65"/>
                    <a:pt x="78" y="65"/>
                    <a:pt x="78" y="65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moveTo>
                    <a:pt x="97" y="66"/>
                  </a:moveTo>
                  <a:cubicBezTo>
                    <a:pt x="95" y="64"/>
                    <a:pt x="95" y="64"/>
                    <a:pt x="95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6"/>
                    <a:pt x="97" y="66"/>
                    <a:pt x="97" y="66"/>
                  </a:cubicBezTo>
                  <a:moveTo>
                    <a:pt x="72" y="67"/>
                  </a:moveTo>
                  <a:cubicBezTo>
                    <a:pt x="71" y="65"/>
                    <a:pt x="71" y="65"/>
                    <a:pt x="71" y="65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2" y="67"/>
                    <a:pt x="72" y="67"/>
                    <a:pt x="72" y="67"/>
                  </a:cubicBezTo>
                  <a:moveTo>
                    <a:pt x="62" y="70"/>
                  </a:moveTo>
                  <a:cubicBezTo>
                    <a:pt x="62" y="70"/>
                    <a:pt x="61" y="69"/>
                    <a:pt x="60" y="6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2" y="70"/>
                    <a:pt x="62" y="70"/>
                    <a:pt x="62" y="70"/>
                  </a:cubicBezTo>
                  <a:moveTo>
                    <a:pt x="104" y="68"/>
                  </a:moveTo>
                  <a:cubicBezTo>
                    <a:pt x="100" y="64"/>
                    <a:pt x="100" y="64"/>
                    <a:pt x="100" y="64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6" y="67"/>
                    <a:pt x="105" y="68"/>
                    <a:pt x="104" y="68"/>
                  </a:cubicBezTo>
                  <a:moveTo>
                    <a:pt x="85" y="66"/>
                  </a:moveTo>
                  <a:cubicBezTo>
                    <a:pt x="84" y="64"/>
                    <a:pt x="84" y="64"/>
                    <a:pt x="84" y="64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66"/>
                    <a:pt x="85" y="66"/>
                    <a:pt x="85" y="66"/>
                  </a:cubicBezTo>
                  <a:moveTo>
                    <a:pt x="90" y="65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0" y="65"/>
                    <a:pt x="90" y="65"/>
                    <a:pt x="90" y="65"/>
                  </a:cubicBezTo>
                  <a:moveTo>
                    <a:pt x="78" y="65"/>
                  </a:moveTo>
                  <a:cubicBezTo>
                    <a:pt x="76" y="64"/>
                    <a:pt x="76" y="64"/>
                    <a:pt x="76" y="64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moveTo>
                    <a:pt x="95" y="64"/>
                  </a:moveTo>
                  <a:cubicBezTo>
                    <a:pt x="93" y="62"/>
                    <a:pt x="93" y="62"/>
                    <a:pt x="93" y="62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5" y="64"/>
                    <a:pt x="95" y="64"/>
                    <a:pt x="95" y="64"/>
                  </a:cubicBezTo>
                  <a:moveTo>
                    <a:pt x="70" y="65"/>
                  </a:moveTo>
                  <a:cubicBezTo>
                    <a:pt x="69" y="63"/>
                    <a:pt x="69" y="63"/>
                    <a:pt x="69" y="63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0" y="65"/>
                    <a:pt x="70" y="65"/>
                    <a:pt x="70" y="65"/>
                  </a:cubicBezTo>
                  <a:moveTo>
                    <a:pt x="60" y="68"/>
                  </a:moveTo>
                  <a:cubicBezTo>
                    <a:pt x="59" y="67"/>
                    <a:pt x="59" y="67"/>
                    <a:pt x="59" y="66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99" y="63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83" y="64"/>
                  </a:moveTo>
                  <a:cubicBezTo>
                    <a:pt x="82" y="62"/>
                    <a:pt x="82" y="62"/>
                    <a:pt x="82" y="62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3" y="64"/>
                    <a:pt x="83" y="64"/>
                    <a:pt x="83" y="64"/>
                  </a:cubicBezTo>
                  <a:moveTo>
                    <a:pt x="107" y="66"/>
                  </a:moveTo>
                  <a:cubicBezTo>
                    <a:pt x="102" y="61"/>
                    <a:pt x="102" y="61"/>
                    <a:pt x="102" y="61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8" y="65"/>
                    <a:pt x="108" y="66"/>
                    <a:pt x="107" y="66"/>
                  </a:cubicBezTo>
                  <a:moveTo>
                    <a:pt x="88" y="63"/>
                  </a:moveTo>
                  <a:cubicBezTo>
                    <a:pt x="87" y="61"/>
                    <a:pt x="87" y="61"/>
                    <a:pt x="87" y="61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76" y="63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6" y="63"/>
                    <a:pt x="76" y="63"/>
                    <a:pt x="76" y="63"/>
                  </a:cubicBezTo>
                  <a:moveTo>
                    <a:pt x="93" y="62"/>
                  </a:moveTo>
                  <a:cubicBezTo>
                    <a:pt x="91" y="60"/>
                    <a:pt x="91" y="60"/>
                    <a:pt x="91" y="60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3" y="62"/>
                    <a:pt x="93" y="62"/>
                    <a:pt x="93" y="62"/>
                  </a:cubicBezTo>
                  <a:moveTo>
                    <a:pt x="69" y="63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58" y="65"/>
                  </a:moveTo>
                  <a:cubicBezTo>
                    <a:pt x="58" y="65"/>
                    <a:pt x="58" y="64"/>
                    <a:pt x="57" y="63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58" y="65"/>
                    <a:pt x="58" y="65"/>
                    <a:pt x="58" y="65"/>
                  </a:cubicBezTo>
                  <a:moveTo>
                    <a:pt x="97" y="62"/>
                  </a:moveTo>
                  <a:cubicBezTo>
                    <a:pt x="96" y="60"/>
                    <a:pt x="96" y="60"/>
                    <a:pt x="96" y="60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97" y="62"/>
                    <a:pt x="97" y="62"/>
                    <a:pt x="97" y="62"/>
                  </a:cubicBezTo>
                  <a:moveTo>
                    <a:pt x="81" y="62"/>
                  </a:moveTo>
                  <a:cubicBezTo>
                    <a:pt x="80" y="60"/>
                    <a:pt x="80" y="60"/>
                    <a:pt x="80" y="60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1" y="62"/>
                    <a:pt x="81" y="62"/>
                    <a:pt x="81" y="62"/>
                  </a:cubicBezTo>
                  <a:moveTo>
                    <a:pt x="102" y="61"/>
                  </a:moveTo>
                  <a:cubicBezTo>
                    <a:pt x="100" y="59"/>
                    <a:pt x="100" y="59"/>
                    <a:pt x="100" y="59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2" y="61"/>
                    <a:pt x="102" y="61"/>
                    <a:pt x="102" y="61"/>
                  </a:cubicBezTo>
                  <a:moveTo>
                    <a:pt x="109" y="64"/>
                  </a:moveTo>
                  <a:cubicBezTo>
                    <a:pt x="104" y="59"/>
                    <a:pt x="104" y="59"/>
                    <a:pt x="104" y="59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0" y="64"/>
                    <a:pt x="109" y="64"/>
                  </a:cubicBezTo>
                  <a:moveTo>
                    <a:pt x="86" y="61"/>
                  </a:moveTo>
                  <a:cubicBezTo>
                    <a:pt x="85" y="59"/>
                    <a:pt x="85" y="59"/>
                    <a:pt x="85" y="59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6" y="61"/>
                    <a:pt x="86" y="61"/>
                    <a:pt x="86" y="61"/>
                  </a:cubicBezTo>
                  <a:moveTo>
                    <a:pt x="74" y="61"/>
                  </a:moveTo>
                  <a:cubicBezTo>
                    <a:pt x="73" y="60"/>
                    <a:pt x="73" y="60"/>
                    <a:pt x="73" y="60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4" y="61"/>
                    <a:pt x="74" y="61"/>
                    <a:pt x="74" y="61"/>
                  </a:cubicBezTo>
                  <a:moveTo>
                    <a:pt x="91" y="6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67" y="61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7" y="61"/>
                    <a:pt x="67" y="61"/>
                    <a:pt x="67" y="61"/>
                  </a:cubicBezTo>
                  <a:moveTo>
                    <a:pt x="57" y="63"/>
                  </a:moveTo>
                  <a:cubicBezTo>
                    <a:pt x="57" y="62"/>
                    <a:pt x="56" y="61"/>
                    <a:pt x="56" y="60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7" y="63"/>
                    <a:pt x="57" y="63"/>
                    <a:pt x="57" y="63"/>
                  </a:cubicBezTo>
                  <a:moveTo>
                    <a:pt x="95" y="60"/>
                  </a:moveTo>
                  <a:cubicBezTo>
                    <a:pt x="94" y="58"/>
                    <a:pt x="94" y="58"/>
                    <a:pt x="94" y="58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5" y="60"/>
                    <a:pt x="95" y="60"/>
                    <a:pt x="95" y="60"/>
                  </a:cubicBezTo>
                  <a:moveTo>
                    <a:pt x="79" y="60"/>
                  </a:moveTo>
                  <a:cubicBezTo>
                    <a:pt x="78" y="58"/>
                    <a:pt x="78" y="58"/>
                    <a:pt x="78" y="5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79" y="60"/>
                    <a:pt x="79" y="60"/>
                    <a:pt x="79" y="60"/>
                  </a:cubicBezTo>
                  <a:moveTo>
                    <a:pt x="100" y="59"/>
                  </a:moveTo>
                  <a:cubicBezTo>
                    <a:pt x="98" y="57"/>
                    <a:pt x="98" y="57"/>
                    <a:pt x="98" y="57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0" y="59"/>
                    <a:pt x="100" y="59"/>
                    <a:pt x="100" y="59"/>
                  </a:cubicBezTo>
                  <a:moveTo>
                    <a:pt x="104" y="59"/>
                  </a:moveTo>
                  <a:cubicBezTo>
                    <a:pt x="102" y="57"/>
                    <a:pt x="102" y="57"/>
                    <a:pt x="102" y="57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4" y="59"/>
                    <a:pt x="104" y="59"/>
                    <a:pt x="104" y="59"/>
                  </a:cubicBezTo>
                  <a:moveTo>
                    <a:pt x="112" y="63"/>
                  </a:moveTo>
                  <a:cubicBezTo>
                    <a:pt x="106" y="57"/>
                    <a:pt x="106" y="57"/>
                    <a:pt x="106" y="57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2"/>
                    <a:pt x="112" y="62"/>
                    <a:pt x="112" y="63"/>
                  </a:cubicBezTo>
                  <a:moveTo>
                    <a:pt x="84" y="59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4" y="59"/>
                    <a:pt x="84" y="59"/>
                    <a:pt x="84" y="59"/>
                  </a:cubicBezTo>
                  <a:moveTo>
                    <a:pt x="72" y="59"/>
                  </a:moveTo>
                  <a:cubicBezTo>
                    <a:pt x="71" y="58"/>
                    <a:pt x="71" y="58"/>
                    <a:pt x="71" y="58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9"/>
                    <a:pt x="72" y="59"/>
                    <a:pt x="72" y="59"/>
                  </a:cubicBezTo>
                  <a:moveTo>
                    <a:pt x="89" y="58"/>
                  </a:moveTo>
                  <a:cubicBezTo>
                    <a:pt x="87" y="57"/>
                    <a:pt x="87" y="57"/>
                    <a:pt x="87" y="57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65" y="59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5" y="59"/>
                    <a:pt x="65" y="59"/>
                    <a:pt x="65" y="59"/>
                  </a:cubicBezTo>
                  <a:moveTo>
                    <a:pt x="56" y="60"/>
                  </a:moveTo>
                  <a:cubicBezTo>
                    <a:pt x="56" y="59"/>
                    <a:pt x="56" y="58"/>
                    <a:pt x="55" y="57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6" y="60"/>
                    <a:pt x="56" y="60"/>
                    <a:pt x="56" y="60"/>
                  </a:cubicBezTo>
                  <a:moveTo>
                    <a:pt x="94" y="58"/>
                  </a:moveTo>
                  <a:cubicBezTo>
                    <a:pt x="92" y="56"/>
                    <a:pt x="92" y="56"/>
                    <a:pt x="92" y="56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4" y="58"/>
                    <a:pt x="94" y="58"/>
                    <a:pt x="94" y="58"/>
                  </a:cubicBezTo>
                  <a:moveTo>
                    <a:pt x="77" y="58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7" y="58"/>
                    <a:pt x="77" y="58"/>
                    <a:pt x="77" y="58"/>
                  </a:cubicBezTo>
                  <a:moveTo>
                    <a:pt x="114" y="61"/>
                  </a:moveTo>
                  <a:cubicBezTo>
                    <a:pt x="108" y="55"/>
                    <a:pt x="108" y="55"/>
                    <a:pt x="108" y="55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60"/>
                    <a:pt x="114" y="60"/>
                    <a:pt x="114" y="61"/>
                  </a:cubicBezTo>
                  <a:moveTo>
                    <a:pt x="98" y="57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8" y="57"/>
                    <a:pt x="98" y="57"/>
                    <a:pt x="98" y="57"/>
                  </a:cubicBezTo>
                  <a:moveTo>
                    <a:pt x="102" y="57"/>
                  </a:move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7"/>
                    <a:pt x="102" y="57"/>
                    <a:pt x="102" y="57"/>
                  </a:cubicBezTo>
                  <a:moveTo>
                    <a:pt x="106" y="57"/>
                  </a:moveTo>
                  <a:cubicBezTo>
                    <a:pt x="104" y="55"/>
                    <a:pt x="104" y="55"/>
                    <a:pt x="104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6" y="57"/>
                    <a:pt x="106" y="57"/>
                    <a:pt x="106" y="57"/>
                  </a:cubicBezTo>
                  <a:moveTo>
                    <a:pt x="82" y="57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2" y="57"/>
                    <a:pt x="82" y="57"/>
                    <a:pt x="82" y="57"/>
                  </a:cubicBezTo>
                  <a:moveTo>
                    <a:pt x="70" y="57"/>
                  </a:moveTo>
                  <a:cubicBezTo>
                    <a:pt x="69" y="56"/>
                    <a:pt x="69" y="56"/>
                    <a:pt x="69" y="56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0" y="57"/>
                    <a:pt x="70" y="57"/>
                    <a:pt x="70" y="57"/>
                  </a:cubicBezTo>
                  <a:moveTo>
                    <a:pt x="87" y="56"/>
                  </a:moveTo>
                  <a:cubicBezTo>
                    <a:pt x="85" y="55"/>
                    <a:pt x="85" y="55"/>
                    <a:pt x="85" y="55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7" y="56"/>
                    <a:pt x="87" y="56"/>
                    <a:pt x="87" y="56"/>
                  </a:cubicBezTo>
                  <a:moveTo>
                    <a:pt x="63" y="57"/>
                  </a:moveTo>
                  <a:cubicBezTo>
                    <a:pt x="61" y="55"/>
                    <a:pt x="61" y="55"/>
                    <a:pt x="61" y="55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115" y="59"/>
                  </a:moveTo>
                  <a:cubicBezTo>
                    <a:pt x="110" y="53"/>
                    <a:pt x="110" y="53"/>
                    <a:pt x="110" y="53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6" y="58"/>
                    <a:pt x="115" y="59"/>
                  </a:cubicBezTo>
                  <a:moveTo>
                    <a:pt x="55" y="57"/>
                  </a:moveTo>
                  <a:cubicBezTo>
                    <a:pt x="55" y="56"/>
                    <a:pt x="55" y="55"/>
                    <a:pt x="55" y="54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5" y="57"/>
                    <a:pt x="55" y="57"/>
                  </a:cubicBezTo>
                  <a:moveTo>
                    <a:pt x="92" y="56"/>
                  </a:moveTo>
                  <a:cubicBezTo>
                    <a:pt x="90" y="54"/>
                    <a:pt x="90" y="54"/>
                    <a:pt x="90" y="54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6"/>
                    <a:pt x="92" y="56"/>
                    <a:pt x="92" y="56"/>
                  </a:cubicBezTo>
                  <a:moveTo>
                    <a:pt x="76" y="56"/>
                  </a:moveTo>
                  <a:cubicBezTo>
                    <a:pt x="74" y="54"/>
                    <a:pt x="74" y="54"/>
                    <a:pt x="74" y="54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6" y="56"/>
                    <a:pt x="76" y="56"/>
                    <a:pt x="76" y="56"/>
                  </a:cubicBezTo>
                  <a:moveTo>
                    <a:pt x="96" y="55"/>
                  </a:moveTo>
                  <a:cubicBezTo>
                    <a:pt x="94" y="53"/>
                    <a:pt x="94" y="53"/>
                    <a:pt x="94" y="53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6" y="55"/>
                    <a:pt x="96" y="55"/>
                    <a:pt x="96" y="55"/>
                  </a:cubicBezTo>
                  <a:moveTo>
                    <a:pt x="108" y="55"/>
                  </a:moveTo>
                  <a:cubicBezTo>
                    <a:pt x="106" y="53"/>
                    <a:pt x="106" y="53"/>
                    <a:pt x="106" y="53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55"/>
                    <a:pt x="108" y="55"/>
                    <a:pt x="108" y="55"/>
                  </a:cubicBezTo>
                  <a:moveTo>
                    <a:pt x="100" y="55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0" y="55"/>
                    <a:pt x="100" y="55"/>
                    <a:pt x="100" y="55"/>
                  </a:cubicBezTo>
                  <a:moveTo>
                    <a:pt x="104" y="55"/>
                  </a:moveTo>
                  <a:cubicBezTo>
                    <a:pt x="102" y="53"/>
                    <a:pt x="102" y="53"/>
                    <a:pt x="102" y="53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4" y="55"/>
                    <a:pt x="104" y="55"/>
                    <a:pt x="104" y="55"/>
                  </a:cubicBezTo>
                  <a:moveTo>
                    <a:pt x="80" y="55"/>
                  </a:moveTo>
                  <a:cubicBezTo>
                    <a:pt x="79" y="53"/>
                    <a:pt x="79" y="53"/>
                    <a:pt x="79" y="53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0" y="55"/>
                    <a:pt x="80" y="55"/>
                    <a:pt x="80" y="55"/>
                  </a:cubicBezTo>
                  <a:moveTo>
                    <a:pt x="68" y="55"/>
                  </a:moveTo>
                  <a:cubicBezTo>
                    <a:pt x="67" y="54"/>
                    <a:pt x="67" y="54"/>
                    <a:pt x="67" y="54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8" y="55"/>
                    <a:pt x="68" y="55"/>
                    <a:pt x="68" y="55"/>
                  </a:cubicBezTo>
                  <a:moveTo>
                    <a:pt x="85" y="54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5" y="54"/>
                    <a:pt x="85" y="54"/>
                    <a:pt x="85" y="54"/>
                  </a:cubicBezTo>
                  <a:moveTo>
                    <a:pt x="55" y="53"/>
                  </a:moveTo>
                  <a:cubicBezTo>
                    <a:pt x="55" y="52"/>
                    <a:pt x="55" y="51"/>
                    <a:pt x="55" y="50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3"/>
                    <a:pt x="55" y="53"/>
                    <a:pt x="55" y="53"/>
                  </a:cubicBezTo>
                  <a:moveTo>
                    <a:pt x="61" y="55"/>
                  </a:moveTo>
                  <a:cubicBezTo>
                    <a:pt x="59" y="54"/>
                    <a:pt x="59" y="54"/>
                    <a:pt x="59" y="54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10" y="53"/>
                  </a:moveTo>
                  <a:cubicBezTo>
                    <a:pt x="108" y="51"/>
                    <a:pt x="108" y="51"/>
                    <a:pt x="108" y="51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0" y="53"/>
                    <a:pt x="110" y="53"/>
                    <a:pt x="110" y="53"/>
                  </a:cubicBezTo>
                  <a:moveTo>
                    <a:pt x="90" y="54"/>
                  </a:moveTo>
                  <a:cubicBezTo>
                    <a:pt x="88" y="52"/>
                    <a:pt x="88" y="52"/>
                    <a:pt x="88" y="52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4"/>
                    <a:pt x="90" y="54"/>
                    <a:pt x="90" y="54"/>
                  </a:cubicBezTo>
                  <a:moveTo>
                    <a:pt x="74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4" y="54"/>
                    <a:pt x="74" y="54"/>
                    <a:pt x="74" y="54"/>
                  </a:cubicBezTo>
                  <a:moveTo>
                    <a:pt x="106" y="53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6" y="53"/>
                    <a:pt x="106" y="53"/>
                    <a:pt x="106" y="53"/>
                  </a:cubicBezTo>
                  <a:moveTo>
                    <a:pt x="94" y="53"/>
                  </a:moveTo>
                  <a:cubicBezTo>
                    <a:pt x="92" y="52"/>
                    <a:pt x="92" y="52"/>
                    <a:pt x="92" y="52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3"/>
                    <a:pt x="94" y="53"/>
                    <a:pt x="94" y="53"/>
                  </a:cubicBezTo>
                  <a:moveTo>
                    <a:pt x="98" y="53"/>
                  </a:moveTo>
                  <a:cubicBezTo>
                    <a:pt x="96" y="51"/>
                    <a:pt x="96" y="51"/>
                    <a:pt x="96" y="51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98" y="53"/>
                    <a:pt x="98" y="53"/>
                    <a:pt x="98" y="53"/>
                  </a:cubicBezTo>
                  <a:moveTo>
                    <a:pt x="102" y="53"/>
                  </a:moveTo>
                  <a:cubicBezTo>
                    <a:pt x="100" y="51"/>
                    <a:pt x="100" y="51"/>
                    <a:pt x="100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2" y="53"/>
                    <a:pt x="102" y="53"/>
                    <a:pt x="102" y="53"/>
                  </a:cubicBezTo>
                  <a:moveTo>
                    <a:pt x="117" y="57"/>
                  </a:moveTo>
                  <a:cubicBezTo>
                    <a:pt x="112" y="52"/>
                    <a:pt x="112" y="52"/>
                    <a:pt x="112" y="52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8" y="55"/>
                    <a:pt x="118" y="56"/>
                    <a:pt x="117" y="57"/>
                  </a:cubicBezTo>
                  <a:moveTo>
                    <a:pt x="78" y="53"/>
                  </a:moveTo>
                  <a:cubicBezTo>
                    <a:pt x="77" y="52"/>
                    <a:pt x="77" y="52"/>
                    <a:pt x="77" y="52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78" y="53"/>
                    <a:pt x="78" y="53"/>
                    <a:pt x="78" y="53"/>
                  </a:cubicBezTo>
                  <a:moveTo>
                    <a:pt x="66" y="53"/>
                  </a:moveTo>
                  <a:cubicBezTo>
                    <a:pt x="65" y="52"/>
                    <a:pt x="65" y="52"/>
                    <a:pt x="65" y="52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6" y="53"/>
                    <a:pt x="66" y="53"/>
                    <a:pt x="66" y="53"/>
                  </a:cubicBezTo>
                  <a:moveTo>
                    <a:pt x="83" y="52"/>
                  </a:moveTo>
                  <a:cubicBezTo>
                    <a:pt x="82" y="51"/>
                    <a:pt x="82" y="51"/>
                    <a:pt x="82" y="51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3" y="52"/>
                    <a:pt x="83" y="52"/>
                    <a:pt x="83" y="52"/>
                  </a:cubicBezTo>
                  <a:moveTo>
                    <a:pt x="59" y="53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9" y="53"/>
                    <a:pt x="59" y="53"/>
                    <a:pt x="59" y="53"/>
                  </a:cubicBezTo>
                  <a:moveTo>
                    <a:pt x="108" y="51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moveTo>
                    <a:pt x="88" y="52"/>
                  </a:moveTo>
                  <a:cubicBezTo>
                    <a:pt x="86" y="50"/>
                    <a:pt x="86" y="50"/>
                    <a:pt x="86" y="50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52"/>
                    <a:pt x="88" y="52"/>
                    <a:pt x="88" y="52"/>
                  </a:cubicBezTo>
                  <a:moveTo>
                    <a:pt x="72" y="52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2" y="52"/>
                    <a:pt x="72" y="52"/>
                    <a:pt x="72" y="52"/>
                  </a:cubicBezTo>
                  <a:moveTo>
                    <a:pt x="92" y="51"/>
                  </a:moveTo>
                  <a:cubicBezTo>
                    <a:pt x="90" y="50"/>
                    <a:pt x="90" y="50"/>
                    <a:pt x="90" y="50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51"/>
                    <a:pt x="92" y="51"/>
                    <a:pt x="92" y="51"/>
                  </a:cubicBezTo>
                  <a:moveTo>
                    <a:pt x="104" y="51"/>
                  </a:moveTo>
                  <a:cubicBezTo>
                    <a:pt x="102" y="49"/>
                    <a:pt x="102" y="49"/>
                    <a:pt x="102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96" y="51"/>
                  </a:moveTo>
                  <a:cubicBezTo>
                    <a:pt x="94" y="50"/>
                    <a:pt x="94" y="50"/>
                    <a:pt x="94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51"/>
                    <a:pt x="96" y="51"/>
                    <a:pt x="96" y="51"/>
                  </a:cubicBezTo>
                  <a:moveTo>
                    <a:pt x="100" y="51"/>
                  </a:moveTo>
                  <a:cubicBezTo>
                    <a:pt x="98" y="49"/>
                    <a:pt x="98" y="49"/>
                    <a:pt x="98" y="49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0" y="51"/>
                    <a:pt x="100" y="51"/>
                    <a:pt x="100" y="51"/>
                  </a:cubicBezTo>
                  <a:moveTo>
                    <a:pt x="112" y="51"/>
                  </a:moveTo>
                  <a:cubicBezTo>
                    <a:pt x="110" y="50"/>
                    <a:pt x="110" y="50"/>
                    <a:pt x="110" y="5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51"/>
                    <a:pt x="112" y="51"/>
                    <a:pt x="112" y="51"/>
                  </a:cubicBezTo>
                  <a:moveTo>
                    <a:pt x="119" y="54"/>
                  </a:moveTo>
                  <a:cubicBezTo>
                    <a:pt x="114" y="49"/>
                    <a:pt x="114" y="49"/>
                    <a:pt x="114" y="49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0" y="53"/>
                    <a:pt x="120" y="54"/>
                    <a:pt x="119" y="54"/>
                  </a:cubicBezTo>
                  <a:moveTo>
                    <a:pt x="76" y="51"/>
                  </a:moveTo>
                  <a:cubicBezTo>
                    <a:pt x="75" y="50"/>
                    <a:pt x="75" y="50"/>
                    <a:pt x="75" y="50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6" y="51"/>
                    <a:pt x="76" y="51"/>
                    <a:pt x="76" y="51"/>
                  </a:cubicBezTo>
                  <a:moveTo>
                    <a:pt x="64" y="51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4" y="51"/>
                    <a:pt x="64" y="51"/>
                    <a:pt x="64" y="51"/>
                  </a:cubicBezTo>
                  <a:moveTo>
                    <a:pt x="81" y="50"/>
                  </a:moveTo>
                  <a:cubicBezTo>
                    <a:pt x="80" y="49"/>
                    <a:pt x="80" y="49"/>
                    <a:pt x="80" y="49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1" y="50"/>
                    <a:pt x="81" y="50"/>
                    <a:pt x="81" y="50"/>
                  </a:cubicBezTo>
                  <a:moveTo>
                    <a:pt x="57" y="51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7" y="51"/>
                    <a:pt x="57" y="51"/>
                    <a:pt x="57" y="51"/>
                  </a:cubicBezTo>
                  <a:moveTo>
                    <a:pt x="106" y="49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6" y="49"/>
                    <a:pt x="106" y="49"/>
                    <a:pt x="106" y="49"/>
                  </a:cubicBezTo>
                  <a:moveTo>
                    <a:pt x="86" y="50"/>
                  </a:moveTo>
                  <a:cubicBezTo>
                    <a:pt x="84" y="48"/>
                    <a:pt x="84" y="48"/>
                    <a:pt x="84" y="48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70" y="50"/>
                  </a:moveTo>
                  <a:cubicBezTo>
                    <a:pt x="68" y="49"/>
                    <a:pt x="68" y="49"/>
                    <a:pt x="68" y="49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50"/>
                    <a:pt x="70" y="50"/>
                    <a:pt x="70" y="50"/>
                  </a:cubicBezTo>
                  <a:moveTo>
                    <a:pt x="102" y="49"/>
                  </a:moveTo>
                  <a:cubicBezTo>
                    <a:pt x="100" y="48"/>
                    <a:pt x="100" y="48"/>
                    <a:pt x="100" y="48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2" y="49"/>
                    <a:pt x="102" y="49"/>
                    <a:pt x="102" y="49"/>
                  </a:cubicBezTo>
                  <a:moveTo>
                    <a:pt x="90" y="49"/>
                  </a:moveTo>
                  <a:cubicBezTo>
                    <a:pt x="89" y="48"/>
                    <a:pt x="89" y="48"/>
                    <a:pt x="89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90" y="49"/>
                    <a:pt x="90" y="49"/>
                  </a:cubicBezTo>
                  <a:moveTo>
                    <a:pt x="94" y="49"/>
                  </a:moveTo>
                  <a:cubicBezTo>
                    <a:pt x="92" y="48"/>
                    <a:pt x="92" y="48"/>
                    <a:pt x="92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4" y="49"/>
                    <a:pt x="94" y="49"/>
                    <a:pt x="94" y="49"/>
                  </a:cubicBezTo>
                  <a:moveTo>
                    <a:pt x="98" y="49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98" y="49"/>
                    <a:pt x="98" y="49"/>
                    <a:pt x="98" y="49"/>
                  </a:cubicBezTo>
                  <a:moveTo>
                    <a:pt x="110" y="49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0" y="49"/>
                    <a:pt x="110" y="49"/>
                    <a:pt x="110" y="49"/>
                  </a:cubicBezTo>
                  <a:moveTo>
                    <a:pt x="114" y="49"/>
                  </a:moveTo>
                  <a:cubicBezTo>
                    <a:pt x="112" y="47"/>
                    <a:pt x="112" y="47"/>
                    <a:pt x="112" y="47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4" y="49"/>
                    <a:pt x="114" y="49"/>
                    <a:pt x="114" y="49"/>
                  </a:cubicBezTo>
                  <a:moveTo>
                    <a:pt x="121" y="52"/>
                  </a:moveTo>
                  <a:cubicBezTo>
                    <a:pt x="116" y="47"/>
                    <a:pt x="116" y="47"/>
                    <a:pt x="116" y="47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50"/>
                    <a:pt x="121" y="51"/>
                    <a:pt x="121" y="52"/>
                  </a:cubicBezTo>
                  <a:moveTo>
                    <a:pt x="74" y="49"/>
                  </a:moveTo>
                  <a:cubicBezTo>
                    <a:pt x="73" y="48"/>
                    <a:pt x="73" y="48"/>
                    <a:pt x="73" y="48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4" y="49"/>
                    <a:pt x="74" y="49"/>
                    <a:pt x="74" y="49"/>
                  </a:cubicBezTo>
                  <a:moveTo>
                    <a:pt x="62" y="49"/>
                  </a:moveTo>
                  <a:cubicBezTo>
                    <a:pt x="61" y="48"/>
                    <a:pt x="61" y="48"/>
                    <a:pt x="61" y="48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9"/>
                    <a:pt x="62" y="49"/>
                    <a:pt x="62" y="49"/>
                  </a:cubicBezTo>
                  <a:moveTo>
                    <a:pt x="79" y="48"/>
                  </a:moveTo>
                  <a:cubicBezTo>
                    <a:pt x="78" y="47"/>
                    <a:pt x="78" y="47"/>
                    <a:pt x="78" y="47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79" y="48"/>
                    <a:pt x="79" y="48"/>
                    <a:pt x="79" y="48"/>
                  </a:cubicBezTo>
                  <a:moveTo>
                    <a:pt x="55" y="49"/>
                  </a:moveTo>
                  <a:cubicBezTo>
                    <a:pt x="56" y="47"/>
                    <a:pt x="56" y="46"/>
                    <a:pt x="56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5" y="49"/>
                    <a:pt x="55" y="49"/>
                    <a:pt x="55" y="49"/>
                  </a:cubicBezTo>
                  <a:moveTo>
                    <a:pt x="104" y="47"/>
                  </a:moveTo>
                  <a:cubicBezTo>
                    <a:pt x="102" y="46"/>
                    <a:pt x="102" y="46"/>
                    <a:pt x="102" y="46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4" y="47"/>
                    <a:pt x="104" y="47"/>
                    <a:pt x="104" y="47"/>
                  </a:cubicBezTo>
                  <a:moveTo>
                    <a:pt x="84" y="48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4" y="48"/>
                    <a:pt x="84" y="48"/>
                    <a:pt x="84" y="48"/>
                  </a:cubicBezTo>
                  <a:moveTo>
                    <a:pt x="68" y="48"/>
                  </a:moveTo>
                  <a:cubicBezTo>
                    <a:pt x="66" y="47"/>
                    <a:pt x="66" y="47"/>
                    <a:pt x="66" y="47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8"/>
                    <a:pt x="68" y="48"/>
                    <a:pt x="68" y="48"/>
                  </a:cubicBezTo>
                  <a:moveTo>
                    <a:pt x="88" y="47"/>
                  </a:move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8" y="47"/>
                    <a:pt x="88" y="47"/>
                    <a:pt x="88" y="47"/>
                  </a:cubicBezTo>
                  <a:moveTo>
                    <a:pt x="100" y="47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0" y="47"/>
                    <a:pt x="100" y="47"/>
                    <a:pt x="100" y="47"/>
                  </a:cubicBezTo>
                  <a:moveTo>
                    <a:pt x="92" y="47"/>
                  </a:moveTo>
                  <a:cubicBezTo>
                    <a:pt x="91" y="46"/>
                    <a:pt x="91" y="46"/>
                    <a:pt x="91" y="46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7"/>
                    <a:pt x="92" y="47"/>
                    <a:pt x="92" y="47"/>
                  </a:cubicBezTo>
                  <a:moveTo>
                    <a:pt x="56" y="44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moveTo>
                    <a:pt x="96" y="47"/>
                  </a:moveTo>
                  <a:cubicBezTo>
                    <a:pt x="94" y="46"/>
                    <a:pt x="94" y="46"/>
                    <a:pt x="94" y="46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6" y="47"/>
                    <a:pt x="96" y="47"/>
                    <a:pt x="96" y="47"/>
                  </a:cubicBezTo>
                  <a:moveTo>
                    <a:pt x="108" y="47"/>
                  </a:moveTo>
                  <a:cubicBezTo>
                    <a:pt x="106" y="46"/>
                    <a:pt x="106" y="46"/>
                    <a:pt x="106" y="46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08" y="47"/>
                    <a:pt x="108" y="47"/>
                    <a:pt x="108" y="47"/>
                  </a:cubicBezTo>
                  <a:moveTo>
                    <a:pt x="112" y="47"/>
                  </a:moveTo>
                  <a:cubicBezTo>
                    <a:pt x="110" y="45"/>
                    <a:pt x="110" y="45"/>
                    <a:pt x="110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2" y="47"/>
                    <a:pt x="112" y="47"/>
                    <a:pt x="112" y="47"/>
                  </a:cubicBezTo>
                  <a:moveTo>
                    <a:pt x="116" y="47"/>
                  </a:moveTo>
                  <a:cubicBezTo>
                    <a:pt x="114" y="45"/>
                    <a:pt x="114" y="45"/>
                    <a:pt x="114" y="45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6" y="47"/>
                    <a:pt x="116" y="47"/>
                    <a:pt x="116" y="47"/>
                  </a:cubicBezTo>
                  <a:moveTo>
                    <a:pt x="73" y="47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47"/>
                    <a:pt x="73" y="47"/>
                    <a:pt x="73" y="47"/>
                  </a:cubicBezTo>
                  <a:moveTo>
                    <a:pt x="60" y="48"/>
                  </a:moveTo>
                  <a:cubicBezTo>
                    <a:pt x="59" y="46"/>
                    <a:pt x="59" y="46"/>
                    <a:pt x="59" y="46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0" y="48"/>
                    <a:pt x="60" y="48"/>
                    <a:pt x="60" y="48"/>
                  </a:cubicBezTo>
                  <a:moveTo>
                    <a:pt x="77" y="46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123" y="49"/>
                  </a:moveTo>
                  <a:cubicBezTo>
                    <a:pt x="119" y="45"/>
                    <a:pt x="119" y="45"/>
                    <a:pt x="119" y="4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3" y="48"/>
                    <a:pt x="123" y="49"/>
                  </a:cubicBezTo>
                  <a:moveTo>
                    <a:pt x="102" y="45"/>
                  </a:moveTo>
                  <a:cubicBezTo>
                    <a:pt x="100" y="44"/>
                    <a:pt x="100" y="44"/>
                    <a:pt x="100" y="44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2" y="45"/>
                    <a:pt x="102" y="45"/>
                    <a:pt x="102" y="45"/>
                  </a:cubicBezTo>
                  <a:moveTo>
                    <a:pt x="82" y="46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moveTo>
                    <a:pt x="66" y="46"/>
                  </a:moveTo>
                  <a:cubicBezTo>
                    <a:pt x="64" y="45"/>
                    <a:pt x="64" y="45"/>
                    <a:pt x="64" y="45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6" y="46"/>
                    <a:pt x="66" y="46"/>
                    <a:pt x="66" y="46"/>
                  </a:cubicBezTo>
                  <a:moveTo>
                    <a:pt x="98" y="45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8" y="45"/>
                    <a:pt x="98" y="45"/>
                    <a:pt x="98" y="45"/>
                  </a:cubicBezTo>
                  <a:moveTo>
                    <a:pt x="86" y="45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6" y="45"/>
                    <a:pt x="86" y="45"/>
                    <a:pt x="86" y="45"/>
                  </a:cubicBezTo>
                  <a:moveTo>
                    <a:pt x="90" y="45"/>
                  </a:moveTo>
                  <a:cubicBezTo>
                    <a:pt x="89" y="44"/>
                    <a:pt x="89" y="44"/>
                    <a:pt x="89" y="44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5"/>
                    <a:pt x="90" y="45"/>
                    <a:pt x="90" y="45"/>
                  </a:cubicBezTo>
                  <a:moveTo>
                    <a:pt x="94" y="45"/>
                  </a:moveTo>
                  <a:cubicBezTo>
                    <a:pt x="93" y="44"/>
                    <a:pt x="93" y="44"/>
                    <a:pt x="93" y="44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4" y="45"/>
                    <a:pt x="94" y="45"/>
                    <a:pt x="94" y="45"/>
                  </a:cubicBezTo>
                  <a:moveTo>
                    <a:pt x="106" y="45"/>
                  </a:moveTo>
                  <a:cubicBezTo>
                    <a:pt x="104" y="44"/>
                    <a:pt x="104" y="44"/>
                    <a:pt x="104" y="44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6" y="45"/>
                    <a:pt x="106" y="45"/>
                    <a:pt x="106" y="45"/>
                  </a:cubicBezTo>
                  <a:moveTo>
                    <a:pt x="110" y="45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0" y="45"/>
                    <a:pt x="110" y="45"/>
                    <a:pt x="110" y="45"/>
                  </a:cubicBezTo>
                  <a:moveTo>
                    <a:pt x="114" y="45"/>
                  </a:moveTo>
                  <a:cubicBezTo>
                    <a:pt x="112" y="43"/>
                    <a:pt x="112" y="43"/>
                    <a:pt x="112" y="43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4" y="45"/>
                    <a:pt x="114" y="45"/>
                    <a:pt x="114" y="45"/>
                  </a:cubicBezTo>
                  <a:moveTo>
                    <a:pt x="71" y="45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1" y="45"/>
                    <a:pt x="71" y="45"/>
                    <a:pt x="71" y="45"/>
                  </a:cubicBezTo>
                  <a:moveTo>
                    <a:pt x="59" y="46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59" y="46"/>
                    <a:pt x="59" y="46"/>
                    <a:pt x="59" y="46"/>
                  </a:cubicBezTo>
                  <a:moveTo>
                    <a:pt x="75" y="44"/>
                  </a:moveTo>
                  <a:cubicBezTo>
                    <a:pt x="74" y="43"/>
                    <a:pt x="74" y="43"/>
                    <a:pt x="74" y="43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5" y="44"/>
                    <a:pt x="75" y="44"/>
                    <a:pt x="75" y="44"/>
                  </a:cubicBezTo>
                  <a:moveTo>
                    <a:pt x="118" y="45"/>
                  </a:moveTo>
                  <a:cubicBezTo>
                    <a:pt x="117" y="43"/>
                    <a:pt x="117" y="43"/>
                    <a:pt x="117" y="43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8" y="45"/>
                    <a:pt x="118" y="45"/>
                    <a:pt x="118" y="45"/>
                  </a:cubicBezTo>
                  <a:moveTo>
                    <a:pt x="124" y="45"/>
                  </a:moveTo>
                  <a:cubicBezTo>
                    <a:pt x="121" y="42"/>
                    <a:pt x="121" y="42"/>
                    <a:pt x="121" y="42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3"/>
                    <a:pt x="125" y="44"/>
                    <a:pt x="124" y="45"/>
                  </a:cubicBezTo>
                  <a:moveTo>
                    <a:pt x="100" y="43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3"/>
                    <a:pt x="100" y="43"/>
                    <a:pt x="100" y="43"/>
                  </a:cubicBezTo>
                  <a:moveTo>
                    <a:pt x="80" y="44"/>
                  </a:moveTo>
                  <a:cubicBezTo>
                    <a:pt x="78" y="42"/>
                    <a:pt x="78" y="42"/>
                    <a:pt x="78" y="4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0" y="44"/>
                    <a:pt x="80" y="44"/>
                    <a:pt x="80" y="44"/>
                  </a:cubicBezTo>
                  <a:moveTo>
                    <a:pt x="64" y="44"/>
                  </a:moveTo>
                  <a:cubicBezTo>
                    <a:pt x="62" y="43"/>
                    <a:pt x="62" y="43"/>
                    <a:pt x="62" y="43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4" y="44"/>
                    <a:pt x="64" y="44"/>
                    <a:pt x="64" y="44"/>
                  </a:cubicBezTo>
                  <a:moveTo>
                    <a:pt x="84" y="43"/>
                  </a:moveTo>
                  <a:cubicBezTo>
                    <a:pt x="83" y="42"/>
                    <a:pt x="83" y="42"/>
                    <a:pt x="83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96" y="43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6" y="43"/>
                    <a:pt x="96" y="43"/>
                    <a:pt x="96" y="43"/>
                  </a:cubicBezTo>
                  <a:moveTo>
                    <a:pt x="88" y="43"/>
                  </a:moveTo>
                  <a:cubicBezTo>
                    <a:pt x="87" y="42"/>
                    <a:pt x="87" y="42"/>
                    <a:pt x="87" y="4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8" y="43"/>
                    <a:pt x="88" y="43"/>
                    <a:pt x="88" y="43"/>
                  </a:cubicBezTo>
                  <a:moveTo>
                    <a:pt x="92" y="43"/>
                  </a:moveTo>
                  <a:cubicBezTo>
                    <a:pt x="91" y="42"/>
                    <a:pt x="91" y="42"/>
                    <a:pt x="91" y="42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2" y="43"/>
                    <a:pt x="92" y="43"/>
                    <a:pt x="92" y="43"/>
                  </a:cubicBezTo>
                  <a:moveTo>
                    <a:pt x="104" y="43"/>
                  </a:moveTo>
                  <a:cubicBezTo>
                    <a:pt x="102" y="42"/>
                    <a:pt x="102" y="42"/>
                    <a:pt x="102" y="42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3"/>
                    <a:pt x="104" y="43"/>
                    <a:pt x="104" y="43"/>
                  </a:cubicBezTo>
                  <a:moveTo>
                    <a:pt x="108" y="43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43"/>
                    <a:pt x="108" y="43"/>
                    <a:pt x="108" y="43"/>
                  </a:cubicBezTo>
                  <a:moveTo>
                    <a:pt x="112" y="43"/>
                  </a:moveTo>
                  <a:cubicBezTo>
                    <a:pt x="110" y="41"/>
                    <a:pt x="110" y="41"/>
                    <a:pt x="110" y="41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2" y="43"/>
                    <a:pt x="112" y="43"/>
                    <a:pt x="112" y="43"/>
                  </a:cubicBezTo>
                  <a:moveTo>
                    <a:pt x="69" y="43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43"/>
                    <a:pt x="69" y="43"/>
                    <a:pt x="69" y="43"/>
                  </a:cubicBezTo>
                  <a:moveTo>
                    <a:pt x="57" y="44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7" y="40"/>
                    <a:pt x="58" y="39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7" y="44"/>
                    <a:pt x="57" y="44"/>
                    <a:pt x="57" y="44"/>
                  </a:cubicBezTo>
                  <a:moveTo>
                    <a:pt x="73" y="43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3" y="43"/>
                    <a:pt x="73" y="43"/>
                    <a:pt x="73" y="43"/>
                  </a:cubicBezTo>
                  <a:moveTo>
                    <a:pt x="116" y="43"/>
                  </a:moveTo>
                  <a:cubicBezTo>
                    <a:pt x="115" y="41"/>
                    <a:pt x="115" y="41"/>
                    <a:pt x="115" y="41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6" y="43"/>
                    <a:pt x="116" y="43"/>
                    <a:pt x="116" y="43"/>
                  </a:cubicBezTo>
                  <a:moveTo>
                    <a:pt x="121" y="42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1" y="42"/>
                    <a:pt x="121" y="42"/>
                    <a:pt x="121" y="42"/>
                  </a:cubicBezTo>
                  <a:moveTo>
                    <a:pt x="98" y="41"/>
                  </a:moveTo>
                  <a:cubicBezTo>
                    <a:pt x="96" y="40"/>
                    <a:pt x="96" y="40"/>
                    <a:pt x="96" y="40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1"/>
                    <a:pt x="98" y="41"/>
                    <a:pt x="98" y="41"/>
                  </a:cubicBezTo>
                  <a:moveTo>
                    <a:pt x="78" y="42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8" y="42"/>
                    <a:pt x="78" y="42"/>
                    <a:pt x="78" y="42"/>
                  </a:cubicBezTo>
                  <a:moveTo>
                    <a:pt x="62" y="42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2" y="42"/>
                    <a:pt x="62" y="42"/>
                    <a:pt x="62" y="42"/>
                  </a:cubicBezTo>
                  <a:moveTo>
                    <a:pt x="94" y="41"/>
                  </a:moveTo>
                  <a:cubicBezTo>
                    <a:pt x="93" y="40"/>
                    <a:pt x="93" y="40"/>
                    <a:pt x="93" y="40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4" y="41"/>
                    <a:pt x="94" y="41"/>
                    <a:pt x="94" y="41"/>
                  </a:cubicBezTo>
                  <a:moveTo>
                    <a:pt x="82" y="41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2" y="41"/>
                    <a:pt x="82" y="41"/>
                    <a:pt x="82" y="41"/>
                  </a:cubicBezTo>
                  <a:moveTo>
                    <a:pt x="86" y="41"/>
                  </a:moveTo>
                  <a:cubicBezTo>
                    <a:pt x="85" y="40"/>
                    <a:pt x="85" y="40"/>
                    <a:pt x="85" y="40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6" y="41"/>
                    <a:pt x="86" y="41"/>
                    <a:pt x="86" y="41"/>
                  </a:cubicBezTo>
                  <a:moveTo>
                    <a:pt x="90" y="41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0" y="41"/>
                    <a:pt x="90" y="41"/>
                    <a:pt x="90" y="41"/>
                  </a:cubicBezTo>
                  <a:moveTo>
                    <a:pt x="102" y="41"/>
                  </a:moveTo>
                  <a:cubicBezTo>
                    <a:pt x="100" y="40"/>
                    <a:pt x="100" y="40"/>
                    <a:pt x="100" y="40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2" y="41"/>
                    <a:pt x="102" y="41"/>
                    <a:pt x="102" y="41"/>
                  </a:cubicBezTo>
                  <a:moveTo>
                    <a:pt x="106" y="41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6" y="41"/>
                    <a:pt x="106" y="41"/>
                    <a:pt x="106" y="41"/>
                  </a:cubicBezTo>
                  <a:moveTo>
                    <a:pt x="110" y="41"/>
                  </a:moveTo>
                  <a:cubicBezTo>
                    <a:pt x="108" y="39"/>
                    <a:pt x="108" y="39"/>
                    <a:pt x="108" y="39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0" y="41"/>
                    <a:pt x="110" y="41"/>
                    <a:pt x="110" y="41"/>
                  </a:cubicBezTo>
                  <a:moveTo>
                    <a:pt x="67" y="41"/>
                  </a:moveTo>
                  <a:cubicBezTo>
                    <a:pt x="65" y="40"/>
                    <a:pt x="65" y="40"/>
                    <a:pt x="65" y="40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7" y="41"/>
                    <a:pt x="67" y="41"/>
                    <a:pt x="67" y="41"/>
                  </a:cubicBezTo>
                  <a:moveTo>
                    <a:pt x="126" y="42"/>
                  </a:moveTo>
                  <a:cubicBezTo>
                    <a:pt x="124" y="40"/>
                    <a:pt x="124" y="40"/>
                    <a:pt x="124" y="40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40"/>
                    <a:pt x="126" y="41"/>
                    <a:pt x="126" y="42"/>
                  </a:cubicBezTo>
                  <a:moveTo>
                    <a:pt x="71" y="41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1" y="41"/>
                    <a:pt x="71" y="41"/>
                    <a:pt x="71" y="41"/>
                  </a:cubicBezTo>
                  <a:moveTo>
                    <a:pt x="114" y="41"/>
                  </a:moveTo>
                  <a:cubicBezTo>
                    <a:pt x="113" y="39"/>
                    <a:pt x="113" y="39"/>
                    <a:pt x="113" y="39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4" y="41"/>
                    <a:pt x="114" y="41"/>
                    <a:pt x="114" y="41"/>
                  </a:cubicBezTo>
                  <a:moveTo>
                    <a:pt x="119" y="40"/>
                  </a:moveTo>
                  <a:cubicBezTo>
                    <a:pt x="117" y="38"/>
                    <a:pt x="117" y="38"/>
                    <a:pt x="117" y="38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19" y="40"/>
                    <a:pt x="119" y="40"/>
                    <a:pt x="119" y="40"/>
                  </a:cubicBezTo>
                  <a:moveTo>
                    <a:pt x="127" y="37"/>
                  </a:moveTo>
                  <a:cubicBezTo>
                    <a:pt x="127" y="37"/>
                    <a:pt x="127" y="37"/>
                    <a:pt x="127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7"/>
                    <a:pt x="127" y="37"/>
                    <a:pt x="127" y="37"/>
                  </a:cubicBezTo>
                  <a:moveTo>
                    <a:pt x="96" y="39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6" y="39"/>
                    <a:pt x="96" y="39"/>
                    <a:pt x="96" y="39"/>
                  </a:cubicBezTo>
                  <a:moveTo>
                    <a:pt x="76" y="40"/>
                  </a:moveTo>
                  <a:cubicBezTo>
                    <a:pt x="74" y="38"/>
                    <a:pt x="74" y="38"/>
                    <a:pt x="74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6" y="40"/>
                    <a:pt x="76" y="40"/>
                    <a:pt x="76" y="40"/>
                  </a:cubicBezTo>
                  <a:moveTo>
                    <a:pt x="80" y="39"/>
                  </a:moveTo>
                  <a:cubicBezTo>
                    <a:pt x="79" y="38"/>
                    <a:pt x="79" y="38"/>
                    <a:pt x="79" y="38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0" y="39"/>
                    <a:pt x="80" y="39"/>
                    <a:pt x="80" y="39"/>
                  </a:cubicBezTo>
                  <a:moveTo>
                    <a:pt x="92" y="39"/>
                  </a:moveTo>
                  <a:cubicBezTo>
                    <a:pt x="91" y="38"/>
                    <a:pt x="91" y="38"/>
                    <a:pt x="91" y="38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2" y="39"/>
                    <a:pt x="92" y="39"/>
                    <a:pt x="92" y="39"/>
                  </a:cubicBezTo>
                  <a:moveTo>
                    <a:pt x="84" y="39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4" y="39"/>
                    <a:pt x="84" y="39"/>
                    <a:pt x="84" y="39"/>
                  </a:cubicBezTo>
                  <a:moveTo>
                    <a:pt x="88" y="39"/>
                  </a:moveTo>
                  <a:cubicBezTo>
                    <a:pt x="87" y="38"/>
                    <a:pt x="87" y="38"/>
                    <a:pt x="87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8" y="39"/>
                    <a:pt x="88" y="39"/>
                  </a:cubicBezTo>
                  <a:moveTo>
                    <a:pt x="100" y="39"/>
                  </a:moveTo>
                  <a:cubicBezTo>
                    <a:pt x="98" y="38"/>
                    <a:pt x="98" y="38"/>
                    <a:pt x="98" y="38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9"/>
                    <a:pt x="100" y="39"/>
                    <a:pt x="100" y="39"/>
                  </a:cubicBezTo>
                  <a:moveTo>
                    <a:pt x="104" y="39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4" y="39"/>
                    <a:pt x="104" y="39"/>
                    <a:pt x="104" y="39"/>
                  </a:cubicBezTo>
                  <a:moveTo>
                    <a:pt x="108" y="39"/>
                  </a:moveTo>
                  <a:cubicBezTo>
                    <a:pt x="106" y="38"/>
                    <a:pt x="106" y="38"/>
                    <a:pt x="106" y="38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8" y="39"/>
                    <a:pt x="108" y="39"/>
                    <a:pt x="108" y="39"/>
                  </a:cubicBezTo>
                  <a:moveTo>
                    <a:pt x="65" y="39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5" y="39"/>
                    <a:pt x="65" y="39"/>
                    <a:pt x="65" y="39"/>
                  </a:cubicBezTo>
                  <a:moveTo>
                    <a:pt x="123" y="40"/>
                  </a:moveTo>
                  <a:cubicBezTo>
                    <a:pt x="122" y="38"/>
                    <a:pt x="122" y="38"/>
                    <a:pt x="122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3" y="40"/>
                    <a:pt x="123" y="40"/>
                    <a:pt x="123" y="40"/>
                  </a:cubicBezTo>
                  <a:moveTo>
                    <a:pt x="60" y="40"/>
                  </a:move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7"/>
                    <a:pt x="59" y="36"/>
                    <a:pt x="59" y="35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69" y="39"/>
                  </a:moveTo>
                  <a:cubicBezTo>
                    <a:pt x="68" y="37"/>
                    <a:pt x="68" y="37"/>
                    <a:pt x="68" y="37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69" y="39"/>
                    <a:pt x="69" y="39"/>
                    <a:pt x="69" y="39"/>
                  </a:cubicBezTo>
                  <a:moveTo>
                    <a:pt x="112" y="39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2" y="39"/>
                    <a:pt x="112" y="39"/>
                    <a:pt x="112" y="39"/>
                  </a:cubicBezTo>
                  <a:moveTo>
                    <a:pt x="117" y="38"/>
                  </a:moveTo>
                  <a:cubicBezTo>
                    <a:pt x="116" y="36"/>
                    <a:pt x="116" y="36"/>
                    <a:pt x="116" y="36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7" y="38"/>
                    <a:pt x="117" y="38"/>
                    <a:pt x="117" y="38"/>
                  </a:cubicBezTo>
                  <a:moveTo>
                    <a:pt x="94" y="37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4" y="37"/>
                    <a:pt x="94" y="37"/>
                    <a:pt x="94" y="37"/>
                  </a:cubicBezTo>
                  <a:moveTo>
                    <a:pt x="74" y="38"/>
                  </a:moveTo>
                  <a:cubicBezTo>
                    <a:pt x="72" y="36"/>
                    <a:pt x="72" y="36"/>
                    <a:pt x="72" y="36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8"/>
                    <a:pt x="74" y="38"/>
                    <a:pt x="74" y="38"/>
                  </a:cubicBezTo>
                  <a:moveTo>
                    <a:pt x="90" y="37"/>
                  </a:moveTo>
                  <a:cubicBezTo>
                    <a:pt x="89" y="36"/>
                    <a:pt x="89" y="36"/>
                    <a:pt x="89" y="36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0" y="37"/>
                    <a:pt x="90" y="37"/>
                    <a:pt x="90" y="37"/>
                  </a:cubicBezTo>
                  <a:moveTo>
                    <a:pt x="78" y="37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8" y="37"/>
                    <a:pt x="78" y="37"/>
                    <a:pt x="78" y="37"/>
                  </a:cubicBezTo>
                  <a:moveTo>
                    <a:pt x="82" y="37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7"/>
                    <a:pt x="82" y="37"/>
                    <a:pt x="82" y="37"/>
                  </a:cubicBezTo>
                  <a:moveTo>
                    <a:pt x="86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7"/>
                    <a:pt x="86" y="37"/>
                    <a:pt x="86" y="37"/>
                  </a:cubicBezTo>
                  <a:moveTo>
                    <a:pt x="98" y="38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8" y="38"/>
                    <a:pt x="98" y="38"/>
                    <a:pt x="98" y="38"/>
                  </a:cubicBezTo>
                  <a:moveTo>
                    <a:pt x="102" y="37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7"/>
                    <a:pt x="102" y="37"/>
                    <a:pt x="102" y="37"/>
                  </a:cubicBezTo>
                  <a:moveTo>
                    <a:pt x="106" y="37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6" y="37"/>
                    <a:pt x="106" y="37"/>
                    <a:pt x="106" y="37"/>
                  </a:cubicBezTo>
                  <a:moveTo>
                    <a:pt x="121" y="38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1" y="38"/>
                    <a:pt x="121" y="38"/>
                    <a:pt x="121" y="38"/>
                  </a:cubicBezTo>
                  <a:moveTo>
                    <a:pt x="67" y="37"/>
                  </a:moveTo>
                  <a:cubicBezTo>
                    <a:pt x="66" y="35"/>
                    <a:pt x="66" y="35"/>
                    <a:pt x="66" y="35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7" y="37"/>
                    <a:pt x="67" y="37"/>
                    <a:pt x="67" y="37"/>
                  </a:cubicBezTo>
                  <a:moveTo>
                    <a:pt x="110" y="37"/>
                  </a:moveTo>
                  <a:cubicBezTo>
                    <a:pt x="109" y="35"/>
                    <a:pt x="109" y="35"/>
                    <a:pt x="109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0" y="37"/>
                    <a:pt x="110" y="37"/>
                    <a:pt x="110" y="37"/>
                  </a:cubicBezTo>
                  <a:moveTo>
                    <a:pt x="115" y="36"/>
                  </a:moveTo>
                  <a:cubicBezTo>
                    <a:pt x="114" y="34"/>
                    <a:pt x="114" y="34"/>
                    <a:pt x="114" y="34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92" y="35"/>
                  </a:moveTo>
                  <a:cubicBezTo>
                    <a:pt x="91" y="34"/>
                    <a:pt x="91" y="34"/>
                    <a:pt x="91" y="34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2" y="35"/>
                    <a:pt x="92" y="35"/>
                    <a:pt x="92" y="35"/>
                  </a:cubicBezTo>
                  <a:moveTo>
                    <a:pt x="72" y="36"/>
                  </a:moveTo>
                  <a:cubicBezTo>
                    <a:pt x="70" y="34"/>
                    <a:pt x="70" y="34"/>
                    <a:pt x="70" y="34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2" y="36"/>
                    <a:pt x="72" y="36"/>
                    <a:pt x="72" y="36"/>
                  </a:cubicBezTo>
                  <a:moveTo>
                    <a:pt x="76" y="36"/>
                  </a:moveTo>
                  <a:cubicBezTo>
                    <a:pt x="75" y="34"/>
                    <a:pt x="75" y="34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6"/>
                    <a:pt x="76" y="36"/>
                    <a:pt x="76" y="36"/>
                  </a:cubicBezTo>
                  <a:moveTo>
                    <a:pt x="88" y="35"/>
                  </a:moveTo>
                  <a:cubicBezTo>
                    <a:pt x="87" y="34"/>
                    <a:pt x="87" y="34"/>
                    <a:pt x="87" y="34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8" y="35"/>
                    <a:pt x="88" y="35"/>
                    <a:pt x="88" y="35"/>
                  </a:cubicBezTo>
                  <a:moveTo>
                    <a:pt x="80" y="35"/>
                  </a:moveTo>
                  <a:cubicBezTo>
                    <a:pt x="79" y="34"/>
                    <a:pt x="79" y="34"/>
                    <a:pt x="79" y="34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0" y="35"/>
                    <a:pt x="80" y="35"/>
                    <a:pt x="80" y="35"/>
                  </a:cubicBezTo>
                  <a:moveTo>
                    <a:pt x="84" y="35"/>
                  </a:moveTo>
                  <a:cubicBezTo>
                    <a:pt x="83" y="34"/>
                    <a:pt x="83" y="34"/>
                    <a:pt x="83" y="34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4" y="35"/>
                    <a:pt x="84" y="35"/>
                    <a:pt x="84" y="35"/>
                  </a:cubicBezTo>
                  <a:moveTo>
                    <a:pt x="126" y="36"/>
                  </a:moveTo>
                  <a:cubicBezTo>
                    <a:pt x="125" y="35"/>
                    <a:pt x="125" y="35"/>
                    <a:pt x="125" y="35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3"/>
                    <a:pt x="128" y="34"/>
                    <a:pt x="127" y="35"/>
                  </a:cubicBezTo>
                  <a:cubicBezTo>
                    <a:pt x="126" y="36"/>
                    <a:pt x="126" y="36"/>
                    <a:pt x="126" y="36"/>
                  </a:cubicBezTo>
                  <a:moveTo>
                    <a:pt x="96" y="36"/>
                  </a:moveTo>
                  <a:cubicBezTo>
                    <a:pt x="94" y="34"/>
                    <a:pt x="94" y="34"/>
                    <a:pt x="94" y="34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6" y="36"/>
                    <a:pt x="96" y="36"/>
                    <a:pt x="96" y="36"/>
                  </a:cubicBezTo>
                  <a:moveTo>
                    <a:pt x="100" y="35"/>
                  </a:moveTo>
                  <a:cubicBezTo>
                    <a:pt x="99" y="34"/>
                    <a:pt x="99" y="34"/>
                    <a:pt x="99" y="34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0" y="35"/>
                    <a:pt x="100" y="35"/>
                    <a:pt x="100" y="35"/>
                  </a:cubicBezTo>
                  <a:moveTo>
                    <a:pt x="104" y="35"/>
                  </a:moveTo>
                  <a:cubicBezTo>
                    <a:pt x="103" y="34"/>
                    <a:pt x="103" y="34"/>
                    <a:pt x="103" y="34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4" y="35"/>
                    <a:pt x="104" y="35"/>
                    <a:pt x="104" y="35"/>
                  </a:cubicBezTo>
                  <a:moveTo>
                    <a:pt x="119" y="36"/>
                  </a:moveTo>
                  <a:cubicBezTo>
                    <a:pt x="118" y="34"/>
                    <a:pt x="118" y="34"/>
                    <a:pt x="118" y="34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19" y="36"/>
                    <a:pt x="119" y="36"/>
                    <a:pt x="119" y="36"/>
                  </a:cubicBezTo>
                  <a:moveTo>
                    <a:pt x="63" y="37"/>
                  </a:move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1" y="32"/>
                    <a:pt x="61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3" y="37"/>
                    <a:pt x="63" y="37"/>
                    <a:pt x="63" y="37"/>
                  </a:cubicBezTo>
                  <a:moveTo>
                    <a:pt x="108" y="35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8" y="35"/>
                    <a:pt x="108" y="35"/>
                    <a:pt x="108" y="35"/>
                  </a:cubicBezTo>
                  <a:moveTo>
                    <a:pt x="113" y="34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3" y="34"/>
                    <a:pt x="113" y="34"/>
                    <a:pt x="113" y="34"/>
                  </a:cubicBezTo>
                  <a:moveTo>
                    <a:pt x="90" y="34"/>
                  </a:moveTo>
                  <a:cubicBezTo>
                    <a:pt x="89" y="32"/>
                    <a:pt x="89" y="32"/>
                    <a:pt x="89" y="32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0" y="34"/>
                    <a:pt x="90" y="34"/>
                    <a:pt x="90" y="34"/>
                  </a:cubicBezTo>
                  <a:moveTo>
                    <a:pt x="70" y="34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0" y="34"/>
                    <a:pt x="70" y="34"/>
                    <a:pt x="70" y="34"/>
                  </a:cubicBezTo>
                  <a:moveTo>
                    <a:pt x="74" y="34"/>
                  </a:moveTo>
                  <a:cubicBezTo>
                    <a:pt x="73" y="32"/>
                    <a:pt x="73" y="32"/>
                    <a:pt x="73" y="32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4" y="34"/>
                    <a:pt x="74" y="34"/>
                    <a:pt x="74" y="34"/>
                  </a:cubicBezTo>
                  <a:moveTo>
                    <a:pt x="86" y="33"/>
                  </a:moveTo>
                  <a:cubicBezTo>
                    <a:pt x="85" y="32"/>
                    <a:pt x="85" y="32"/>
                    <a:pt x="85" y="32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6" y="33"/>
                    <a:pt x="86" y="33"/>
                    <a:pt x="86" y="33"/>
                  </a:cubicBezTo>
                  <a:moveTo>
                    <a:pt x="78" y="34"/>
                  </a:moveTo>
                  <a:cubicBezTo>
                    <a:pt x="77" y="32"/>
                    <a:pt x="77" y="32"/>
                    <a:pt x="77" y="32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8" y="34"/>
                    <a:pt x="78" y="34"/>
                    <a:pt x="78" y="34"/>
                  </a:cubicBezTo>
                  <a:moveTo>
                    <a:pt x="82" y="33"/>
                  </a:moveTo>
                  <a:cubicBezTo>
                    <a:pt x="81" y="32"/>
                    <a:pt x="81" y="32"/>
                    <a:pt x="81" y="32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2" y="33"/>
                    <a:pt x="82" y="33"/>
                    <a:pt x="82" y="33"/>
                  </a:cubicBezTo>
                  <a:moveTo>
                    <a:pt x="124" y="35"/>
                  </a:moveTo>
                  <a:cubicBezTo>
                    <a:pt x="123" y="33"/>
                    <a:pt x="123" y="33"/>
                    <a:pt x="123" y="33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4" y="35"/>
                    <a:pt x="124" y="35"/>
                    <a:pt x="124" y="35"/>
                  </a:cubicBezTo>
                  <a:moveTo>
                    <a:pt x="94" y="34"/>
                  </a:moveTo>
                  <a:cubicBezTo>
                    <a:pt x="92" y="32"/>
                    <a:pt x="92" y="32"/>
                    <a:pt x="92" y="32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4"/>
                    <a:pt x="94" y="34"/>
                    <a:pt x="94" y="34"/>
                  </a:cubicBezTo>
                  <a:moveTo>
                    <a:pt x="98" y="33"/>
                  </a:moveTo>
                  <a:cubicBezTo>
                    <a:pt x="97" y="32"/>
                    <a:pt x="97" y="32"/>
                    <a:pt x="97" y="32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98" y="33"/>
                    <a:pt x="98" y="33"/>
                    <a:pt x="98" y="33"/>
                  </a:cubicBezTo>
                  <a:moveTo>
                    <a:pt x="102" y="33"/>
                  </a:moveTo>
                  <a:cubicBezTo>
                    <a:pt x="101" y="32"/>
                    <a:pt x="101" y="32"/>
                    <a:pt x="101" y="32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3"/>
                    <a:pt x="102" y="33"/>
                    <a:pt x="102" y="33"/>
                  </a:cubicBezTo>
                  <a:moveTo>
                    <a:pt x="117" y="34"/>
                  </a:moveTo>
                  <a:cubicBezTo>
                    <a:pt x="116" y="32"/>
                    <a:pt x="116" y="32"/>
                    <a:pt x="116" y="32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7" y="34"/>
                    <a:pt x="117" y="34"/>
                    <a:pt x="117" y="34"/>
                  </a:cubicBezTo>
                  <a:moveTo>
                    <a:pt x="106" y="33"/>
                  </a:moveTo>
                  <a:cubicBezTo>
                    <a:pt x="105" y="31"/>
                    <a:pt x="105" y="31"/>
                    <a:pt x="105" y="31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6" y="33"/>
                    <a:pt x="106" y="33"/>
                    <a:pt x="106" y="33"/>
                  </a:cubicBezTo>
                  <a:moveTo>
                    <a:pt x="111" y="32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88" y="32"/>
                  </a:moveTo>
                  <a:cubicBezTo>
                    <a:pt x="87" y="30"/>
                    <a:pt x="87" y="30"/>
                    <a:pt x="87" y="30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2"/>
                    <a:pt x="88" y="32"/>
                    <a:pt x="88" y="32"/>
                  </a:cubicBezTo>
                  <a:moveTo>
                    <a:pt x="84" y="31"/>
                  </a:moveTo>
                  <a:cubicBezTo>
                    <a:pt x="83" y="30"/>
                    <a:pt x="83" y="30"/>
                    <a:pt x="83" y="30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4" y="31"/>
                    <a:pt x="84" y="31"/>
                    <a:pt x="84" y="31"/>
                  </a:cubicBezTo>
                  <a:moveTo>
                    <a:pt x="72" y="32"/>
                  </a:moveTo>
                  <a:cubicBezTo>
                    <a:pt x="71" y="30"/>
                    <a:pt x="71" y="30"/>
                    <a:pt x="71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2" y="32"/>
                    <a:pt x="72" y="32"/>
                    <a:pt x="72" y="32"/>
                  </a:cubicBezTo>
                  <a:moveTo>
                    <a:pt x="76" y="32"/>
                  </a:moveTo>
                  <a:cubicBezTo>
                    <a:pt x="75" y="30"/>
                    <a:pt x="75" y="30"/>
                    <a:pt x="75" y="30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6" y="32"/>
                    <a:pt x="76" y="32"/>
                    <a:pt x="76" y="32"/>
                  </a:cubicBezTo>
                  <a:moveTo>
                    <a:pt x="80" y="32"/>
                  </a:moveTo>
                  <a:cubicBezTo>
                    <a:pt x="79" y="30"/>
                    <a:pt x="79" y="30"/>
                    <a:pt x="79" y="30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122" y="33"/>
                  </a:moveTo>
                  <a:cubicBezTo>
                    <a:pt x="121" y="31"/>
                    <a:pt x="121" y="31"/>
                    <a:pt x="121" y="31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2" y="33"/>
                    <a:pt x="122" y="33"/>
                    <a:pt x="122" y="33"/>
                  </a:cubicBezTo>
                  <a:moveTo>
                    <a:pt x="92" y="32"/>
                  </a:moveTo>
                  <a:cubicBezTo>
                    <a:pt x="90" y="30"/>
                    <a:pt x="90" y="30"/>
                    <a:pt x="90" y="30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2" y="32"/>
                    <a:pt x="92" y="32"/>
                    <a:pt x="92" y="32"/>
                  </a:cubicBezTo>
                  <a:moveTo>
                    <a:pt x="128" y="31"/>
                  </a:moveTo>
                  <a:cubicBezTo>
                    <a:pt x="126" y="30"/>
                    <a:pt x="126" y="30"/>
                    <a:pt x="126" y="30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30"/>
                    <a:pt x="128" y="31"/>
                  </a:cubicBezTo>
                  <a:cubicBezTo>
                    <a:pt x="128" y="31"/>
                    <a:pt x="128" y="31"/>
                    <a:pt x="128" y="31"/>
                  </a:cubicBezTo>
                  <a:moveTo>
                    <a:pt x="96" y="31"/>
                  </a:moveTo>
                  <a:cubicBezTo>
                    <a:pt x="95" y="30"/>
                    <a:pt x="95" y="30"/>
                    <a:pt x="95" y="30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6" y="31"/>
                    <a:pt x="96" y="31"/>
                    <a:pt x="96" y="31"/>
                  </a:cubicBezTo>
                  <a:moveTo>
                    <a:pt x="65" y="35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2" y="30"/>
                    <a:pt x="63" y="29"/>
                    <a:pt x="63" y="28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5" y="35"/>
                    <a:pt x="65" y="35"/>
                    <a:pt x="65" y="35"/>
                  </a:cubicBezTo>
                  <a:moveTo>
                    <a:pt x="100" y="31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0" y="31"/>
                    <a:pt x="100" y="31"/>
                    <a:pt x="100" y="31"/>
                  </a:cubicBezTo>
                  <a:moveTo>
                    <a:pt x="116" y="32"/>
                  </a:moveTo>
                  <a:cubicBezTo>
                    <a:pt x="114" y="30"/>
                    <a:pt x="114" y="30"/>
                    <a:pt x="114" y="30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6" y="32"/>
                    <a:pt x="116" y="32"/>
                    <a:pt x="116" y="32"/>
                  </a:cubicBezTo>
                  <a:moveTo>
                    <a:pt x="105" y="31"/>
                  </a:moveTo>
                  <a:cubicBezTo>
                    <a:pt x="103" y="29"/>
                    <a:pt x="103" y="29"/>
                    <a:pt x="103" y="29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5" y="31"/>
                    <a:pt x="105" y="31"/>
                    <a:pt x="105" y="31"/>
                  </a:cubicBezTo>
                  <a:moveTo>
                    <a:pt x="109" y="30"/>
                  </a:moveTo>
                  <a:cubicBezTo>
                    <a:pt x="108" y="28"/>
                    <a:pt x="108" y="28"/>
                    <a:pt x="108" y="28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09" y="30"/>
                    <a:pt x="109" y="30"/>
                    <a:pt x="109" y="30"/>
                  </a:cubicBezTo>
                  <a:moveTo>
                    <a:pt x="86" y="30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6" y="30"/>
                    <a:pt x="86" y="30"/>
                    <a:pt x="86" y="30"/>
                  </a:cubicBezTo>
                  <a:moveTo>
                    <a:pt x="82" y="30"/>
                  </a:moveTo>
                  <a:cubicBezTo>
                    <a:pt x="81" y="28"/>
                    <a:pt x="81" y="28"/>
                    <a:pt x="81" y="28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30"/>
                    <a:pt x="82" y="30"/>
                    <a:pt x="82" y="30"/>
                  </a:cubicBezTo>
                  <a:moveTo>
                    <a:pt x="74" y="30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4" y="30"/>
                    <a:pt x="74" y="30"/>
                    <a:pt x="74" y="30"/>
                  </a:cubicBezTo>
                  <a:moveTo>
                    <a:pt x="78" y="30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8" y="30"/>
                    <a:pt x="78" y="30"/>
                    <a:pt x="78" y="30"/>
                  </a:cubicBezTo>
                  <a:moveTo>
                    <a:pt x="121" y="31"/>
                  </a:moveTo>
                  <a:cubicBezTo>
                    <a:pt x="119" y="29"/>
                    <a:pt x="119" y="29"/>
                    <a:pt x="119" y="29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1" y="31"/>
                    <a:pt x="121" y="31"/>
                    <a:pt x="121" y="31"/>
                  </a:cubicBezTo>
                  <a:moveTo>
                    <a:pt x="90" y="30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30"/>
                    <a:pt x="90" y="30"/>
                    <a:pt x="90" y="30"/>
                  </a:cubicBezTo>
                  <a:moveTo>
                    <a:pt x="94" y="29"/>
                  </a:moveTo>
                  <a:cubicBezTo>
                    <a:pt x="93" y="28"/>
                    <a:pt x="93" y="28"/>
                    <a:pt x="93" y="28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29"/>
                    <a:pt x="94" y="29"/>
                    <a:pt x="94" y="29"/>
                  </a:cubicBezTo>
                  <a:moveTo>
                    <a:pt x="98" y="29"/>
                  </a:moveTo>
                  <a:cubicBezTo>
                    <a:pt x="97" y="28"/>
                    <a:pt x="97" y="28"/>
                    <a:pt x="97" y="28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8" y="29"/>
                    <a:pt x="98" y="29"/>
                    <a:pt x="98" y="29"/>
                  </a:cubicBezTo>
                  <a:moveTo>
                    <a:pt x="114" y="30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4" y="30"/>
                    <a:pt x="114" y="30"/>
                    <a:pt x="114" y="30"/>
                  </a:cubicBezTo>
                  <a:moveTo>
                    <a:pt x="68" y="32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68" y="32"/>
                    <a:pt x="68" y="32"/>
                    <a:pt x="68" y="32"/>
                  </a:cubicBezTo>
                  <a:moveTo>
                    <a:pt x="103" y="29"/>
                  </a:moveTo>
                  <a:cubicBezTo>
                    <a:pt x="101" y="27"/>
                    <a:pt x="101" y="27"/>
                    <a:pt x="101" y="27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9"/>
                    <a:pt x="103" y="29"/>
                    <a:pt x="103" y="29"/>
                  </a:cubicBezTo>
                  <a:moveTo>
                    <a:pt x="126" y="29"/>
                  </a:moveTo>
                  <a:cubicBezTo>
                    <a:pt x="124" y="28"/>
                    <a:pt x="124" y="28"/>
                    <a:pt x="124" y="28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6"/>
                    <a:pt x="127" y="27"/>
                    <a:pt x="128" y="27"/>
                  </a:cubicBezTo>
                  <a:cubicBezTo>
                    <a:pt x="126" y="29"/>
                    <a:pt x="126" y="29"/>
                    <a:pt x="126" y="29"/>
                  </a:cubicBezTo>
                  <a:moveTo>
                    <a:pt x="107" y="28"/>
                  </a:moveTo>
                  <a:cubicBezTo>
                    <a:pt x="106" y="26"/>
                    <a:pt x="106" y="26"/>
                    <a:pt x="106" y="26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84" y="28"/>
                  </a:moveTo>
                  <a:cubicBezTo>
                    <a:pt x="83" y="26"/>
                    <a:pt x="83" y="26"/>
                    <a:pt x="83" y="2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4" y="28"/>
                    <a:pt x="84" y="28"/>
                    <a:pt x="84" y="28"/>
                  </a:cubicBezTo>
                  <a:moveTo>
                    <a:pt x="80" y="28"/>
                  </a:moveTo>
                  <a:cubicBezTo>
                    <a:pt x="79" y="26"/>
                    <a:pt x="79" y="26"/>
                    <a:pt x="79" y="2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0" y="28"/>
                    <a:pt x="80" y="28"/>
                    <a:pt x="80" y="28"/>
                  </a:cubicBezTo>
                  <a:moveTo>
                    <a:pt x="76" y="28"/>
                  </a:moveTo>
                  <a:cubicBezTo>
                    <a:pt x="75" y="26"/>
                    <a:pt x="75" y="26"/>
                    <a:pt x="75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6" y="28"/>
                    <a:pt x="76" y="28"/>
                    <a:pt x="76" y="28"/>
                  </a:cubicBezTo>
                  <a:moveTo>
                    <a:pt x="119" y="29"/>
                  </a:moveTo>
                  <a:cubicBezTo>
                    <a:pt x="117" y="27"/>
                    <a:pt x="117" y="27"/>
                    <a:pt x="117" y="27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9" y="29"/>
                    <a:pt x="119" y="29"/>
                    <a:pt x="119" y="29"/>
                  </a:cubicBezTo>
                  <a:moveTo>
                    <a:pt x="88" y="28"/>
                  </a:moveTo>
                  <a:cubicBezTo>
                    <a:pt x="87" y="26"/>
                    <a:pt x="87" y="26"/>
                    <a:pt x="87" y="26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8" y="28"/>
                    <a:pt x="88" y="28"/>
                    <a:pt x="88" y="28"/>
                  </a:cubicBezTo>
                  <a:moveTo>
                    <a:pt x="92" y="27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2" y="27"/>
                    <a:pt x="92" y="27"/>
                    <a:pt x="92" y="27"/>
                  </a:cubicBezTo>
                  <a:moveTo>
                    <a:pt x="96" y="27"/>
                  </a:moveTo>
                  <a:cubicBezTo>
                    <a:pt x="95" y="26"/>
                    <a:pt x="95" y="26"/>
                    <a:pt x="95" y="26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7"/>
                    <a:pt x="96" y="27"/>
                    <a:pt x="96" y="27"/>
                  </a:cubicBezTo>
                  <a:moveTo>
                    <a:pt x="112" y="28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2" y="28"/>
                    <a:pt x="112" y="28"/>
                    <a:pt x="112" y="28"/>
                  </a:cubicBezTo>
                  <a:moveTo>
                    <a:pt x="101" y="27"/>
                  </a:moveTo>
                  <a:cubicBezTo>
                    <a:pt x="99" y="25"/>
                    <a:pt x="99" y="25"/>
                    <a:pt x="99" y="25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1" y="27"/>
                    <a:pt x="101" y="27"/>
                    <a:pt x="101" y="27"/>
                  </a:cubicBezTo>
                  <a:moveTo>
                    <a:pt x="71" y="30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6" y="24"/>
                    <a:pt x="66" y="23"/>
                    <a:pt x="67" y="23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30"/>
                    <a:pt x="71" y="30"/>
                    <a:pt x="71" y="30"/>
                  </a:cubicBezTo>
                  <a:moveTo>
                    <a:pt x="105" y="26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5" y="26"/>
                    <a:pt x="105" y="26"/>
                    <a:pt x="105" y="26"/>
                  </a:cubicBezTo>
                  <a:moveTo>
                    <a:pt x="82" y="26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6"/>
                    <a:pt x="82" y="26"/>
                    <a:pt x="82" y="26"/>
                  </a:cubicBezTo>
                  <a:moveTo>
                    <a:pt x="78" y="26"/>
                  </a:moveTo>
                  <a:cubicBezTo>
                    <a:pt x="77" y="24"/>
                    <a:pt x="77" y="24"/>
                    <a:pt x="77" y="24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8" y="26"/>
                    <a:pt x="78" y="26"/>
                    <a:pt x="78" y="26"/>
                  </a:cubicBezTo>
                  <a:moveTo>
                    <a:pt x="117" y="27"/>
                  </a:moveTo>
                  <a:cubicBezTo>
                    <a:pt x="115" y="25"/>
                    <a:pt x="115" y="25"/>
                    <a:pt x="115" y="25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7" y="27"/>
                    <a:pt x="117" y="27"/>
                    <a:pt x="117" y="27"/>
                  </a:cubicBezTo>
                  <a:moveTo>
                    <a:pt x="86" y="26"/>
                  </a:moveTo>
                  <a:cubicBezTo>
                    <a:pt x="85" y="24"/>
                    <a:pt x="85" y="24"/>
                    <a:pt x="85" y="2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6" y="26"/>
                    <a:pt x="86" y="26"/>
                    <a:pt x="86" y="26"/>
                  </a:cubicBezTo>
                  <a:moveTo>
                    <a:pt x="90" y="25"/>
                  </a:moveTo>
                  <a:cubicBezTo>
                    <a:pt x="89" y="24"/>
                    <a:pt x="89" y="24"/>
                    <a:pt x="89" y="24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94" y="25"/>
                  </a:moveTo>
                  <a:cubicBezTo>
                    <a:pt x="93" y="24"/>
                    <a:pt x="93" y="24"/>
                    <a:pt x="93" y="24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4" y="25"/>
                    <a:pt x="94" y="25"/>
                    <a:pt x="94" y="25"/>
                  </a:cubicBezTo>
                  <a:moveTo>
                    <a:pt x="124" y="28"/>
                  </a:moveTo>
                  <a:cubicBezTo>
                    <a:pt x="122" y="26"/>
                    <a:pt x="122" y="26"/>
                    <a:pt x="122" y="26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7" y="22"/>
                    <a:pt x="127" y="23"/>
                    <a:pt x="127" y="24"/>
                  </a:cubicBezTo>
                  <a:cubicBezTo>
                    <a:pt x="124" y="28"/>
                    <a:pt x="124" y="28"/>
                    <a:pt x="124" y="28"/>
                  </a:cubicBezTo>
                  <a:moveTo>
                    <a:pt x="110" y="26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0" y="26"/>
                    <a:pt x="110" y="26"/>
                    <a:pt x="110" y="26"/>
                  </a:cubicBezTo>
                  <a:moveTo>
                    <a:pt x="99" y="25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99" y="25"/>
                    <a:pt x="99" y="25"/>
                    <a:pt x="99" y="25"/>
                  </a:cubicBezTo>
                  <a:moveTo>
                    <a:pt x="103" y="24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80" y="24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0" y="24"/>
                    <a:pt x="80" y="24"/>
                    <a:pt x="80" y="24"/>
                  </a:cubicBezTo>
                  <a:moveTo>
                    <a:pt x="73" y="28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8" y="22"/>
                    <a:pt x="68" y="21"/>
                    <a:pt x="69" y="21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8"/>
                    <a:pt x="73" y="28"/>
                    <a:pt x="73" y="28"/>
                  </a:cubicBezTo>
                  <a:moveTo>
                    <a:pt x="115" y="25"/>
                  </a:moveTo>
                  <a:cubicBezTo>
                    <a:pt x="113" y="23"/>
                    <a:pt x="113" y="23"/>
                    <a:pt x="113" y="23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5" y="25"/>
                    <a:pt x="115" y="25"/>
                    <a:pt x="115" y="25"/>
                  </a:cubicBezTo>
                  <a:moveTo>
                    <a:pt x="84" y="24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4" y="24"/>
                    <a:pt x="84" y="24"/>
                    <a:pt x="84" y="24"/>
                  </a:cubicBezTo>
                  <a:moveTo>
                    <a:pt x="88" y="24"/>
                  </a:moveTo>
                  <a:cubicBezTo>
                    <a:pt x="87" y="22"/>
                    <a:pt x="87" y="22"/>
                    <a:pt x="87" y="22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8" y="24"/>
                    <a:pt x="88" y="24"/>
                    <a:pt x="88" y="24"/>
                  </a:cubicBezTo>
                  <a:moveTo>
                    <a:pt x="92" y="23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2" y="23"/>
                    <a:pt x="92" y="23"/>
                    <a:pt x="92" y="23"/>
                  </a:cubicBezTo>
                  <a:moveTo>
                    <a:pt x="108" y="24"/>
                  </a:moveTo>
                  <a:cubicBezTo>
                    <a:pt x="106" y="22"/>
                    <a:pt x="106" y="22"/>
                    <a:pt x="106" y="22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08" y="24"/>
                    <a:pt x="108" y="24"/>
                    <a:pt x="108" y="24"/>
                  </a:cubicBezTo>
                  <a:moveTo>
                    <a:pt x="97" y="23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7" y="23"/>
                    <a:pt x="97" y="23"/>
                    <a:pt x="97" y="23"/>
                  </a:cubicBezTo>
                  <a:moveTo>
                    <a:pt x="122" y="26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5" y="20"/>
                    <a:pt x="126" y="20"/>
                    <a:pt x="126" y="21"/>
                  </a:cubicBezTo>
                  <a:cubicBezTo>
                    <a:pt x="122" y="26"/>
                    <a:pt x="122" y="26"/>
                    <a:pt x="122" y="26"/>
                  </a:cubicBezTo>
                  <a:moveTo>
                    <a:pt x="101" y="22"/>
                  </a:moveTo>
                  <a:cubicBezTo>
                    <a:pt x="100" y="21"/>
                    <a:pt x="100" y="21"/>
                    <a:pt x="100" y="21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1" y="22"/>
                    <a:pt x="101" y="22"/>
                    <a:pt x="101" y="22"/>
                  </a:cubicBezTo>
                  <a:moveTo>
                    <a:pt x="75" y="26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70" y="20"/>
                    <a:pt x="70" y="19"/>
                    <a:pt x="71" y="18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5" y="26"/>
                    <a:pt x="75" y="26"/>
                    <a:pt x="75" y="26"/>
                  </a:cubicBezTo>
                  <a:moveTo>
                    <a:pt x="113" y="23"/>
                  </a:moveTo>
                  <a:cubicBezTo>
                    <a:pt x="111" y="21"/>
                    <a:pt x="111" y="21"/>
                    <a:pt x="111" y="21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3" y="23"/>
                    <a:pt x="113" y="23"/>
                    <a:pt x="113" y="23"/>
                  </a:cubicBezTo>
                  <a:moveTo>
                    <a:pt x="82" y="22"/>
                  </a:moveTo>
                  <a:cubicBezTo>
                    <a:pt x="81" y="20"/>
                    <a:pt x="81" y="20"/>
                    <a:pt x="81" y="20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2" y="22"/>
                    <a:pt x="82" y="22"/>
                    <a:pt x="82" y="22"/>
                  </a:cubicBezTo>
                  <a:moveTo>
                    <a:pt x="86" y="22"/>
                  </a:moveTo>
                  <a:cubicBezTo>
                    <a:pt x="85" y="20"/>
                    <a:pt x="85" y="20"/>
                    <a:pt x="85" y="20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22"/>
                    <a:pt x="86" y="22"/>
                    <a:pt x="86" y="22"/>
                  </a:cubicBezTo>
                  <a:moveTo>
                    <a:pt x="90" y="21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0" y="21"/>
                    <a:pt x="90" y="21"/>
                    <a:pt x="90" y="21"/>
                  </a:cubicBezTo>
                  <a:moveTo>
                    <a:pt x="106" y="22"/>
                  </a:moveTo>
                  <a:cubicBezTo>
                    <a:pt x="104" y="20"/>
                    <a:pt x="104" y="20"/>
                    <a:pt x="104" y="20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6" y="22"/>
                    <a:pt x="106" y="22"/>
                    <a:pt x="106" y="22"/>
                  </a:cubicBezTo>
                  <a:moveTo>
                    <a:pt x="95" y="21"/>
                  </a:moveTo>
                  <a:cubicBezTo>
                    <a:pt x="93" y="19"/>
                    <a:pt x="93" y="19"/>
                    <a:pt x="93" y="19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5" y="21"/>
                    <a:pt x="95" y="21"/>
                    <a:pt x="95" y="21"/>
                  </a:cubicBezTo>
                  <a:moveTo>
                    <a:pt x="100" y="20"/>
                  </a:moveTo>
                  <a:cubicBezTo>
                    <a:pt x="98" y="19"/>
                    <a:pt x="98" y="19"/>
                    <a:pt x="98" y="19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20"/>
                    <a:pt x="100" y="20"/>
                    <a:pt x="100" y="20"/>
                  </a:cubicBezTo>
                  <a:moveTo>
                    <a:pt x="77" y="24"/>
                  </a:moveTo>
                  <a:cubicBezTo>
                    <a:pt x="71" y="18"/>
                    <a:pt x="71" y="18"/>
                    <a:pt x="71" y="18"/>
                  </a:cubicBezTo>
                  <a:cubicBezTo>
                    <a:pt x="72" y="18"/>
                    <a:pt x="72" y="17"/>
                    <a:pt x="73" y="17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4"/>
                    <a:pt x="77" y="24"/>
                    <a:pt x="77" y="24"/>
                  </a:cubicBezTo>
                  <a:moveTo>
                    <a:pt x="120" y="24"/>
                  </a:moveTo>
                  <a:cubicBezTo>
                    <a:pt x="118" y="22"/>
                    <a:pt x="118" y="22"/>
                    <a:pt x="118" y="22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7"/>
                    <a:pt x="124" y="18"/>
                    <a:pt x="125" y="18"/>
                  </a:cubicBezTo>
                  <a:cubicBezTo>
                    <a:pt x="120" y="24"/>
                    <a:pt x="120" y="24"/>
                    <a:pt x="120" y="24"/>
                  </a:cubicBezTo>
                  <a:moveTo>
                    <a:pt x="111" y="21"/>
                  </a:moveTo>
                  <a:cubicBezTo>
                    <a:pt x="109" y="19"/>
                    <a:pt x="109" y="19"/>
                    <a:pt x="109" y="19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1" y="21"/>
                    <a:pt x="111" y="21"/>
                    <a:pt x="111" y="21"/>
                  </a:cubicBezTo>
                  <a:moveTo>
                    <a:pt x="84" y="20"/>
                  </a:moveTo>
                  <a:cubicBezTo>
                    <a:pt x="83" y="18"/>
                    <a:pt x="83" y="18"/>
                    <a:pt x="83" y="18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moveTo>
                    <a:pt x="88" y="20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104" y="20"/>
                  </a:moveTo>
                  <a:cubicBezTo>
                    <a:pt x="102" y="18"/>
                    <a:pt x="102" y="18"/>
                    <a:pt x="102" y="18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4" y="20"/>
                    <a:pt x="104" y="20"/>
                    <a:pt x="104" y="20"/>
                  </a:cubicBezTo>
                  <a:moveTo>
                    <a:pt x="93" y="19"/>
                  </a:moveTo>
                  <a:cubicBezTo>
                    <a:pt x="91" y="18"/>
                    <a:pt x="91" y="18"/>
                    <a:pt x="91" y="18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3" y="19"/>
                    <a:pt x="93" y="19"/>
                    <a:pt x="93" y="19"/>
                  </a:cubicBezTo>
                  <a:moveTo>
                    <a:pt x="78" y="22"/>
                  </a:moveTo>
                  <a:cubicBezTo>
                    <a:pt x="73" y="16"/>
                    <a:pt x="73" y="16"/>
                    <a:pt x="73" y="16"/>
                  </a:cubicBezTo>
                  <a:cubicBezTo>
                    <a:pt x="74" y="16"/>
                    <a:pt x="74" y="15"/>
                    <a:pt x="75" y="15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8" y="22"/>
                    <a:pt x="78" y="22"/>
                    <a:pt x="78" y="22"/>
                  </a:cubicBezTo>
                  <a:moveTo>
                    <a:pt x="98" y="18"/>
                  </a:moveTo>
                  <a:cubicBezTo>
                    <a:pt x="96" y="17"/>
                    <a:pt x="96" y="17"/>
                    <a:pt x="96" y="17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8"/>
                    <a:pt x="98" y="18"/>
                    <a:pt x="98" y="18"/>
                  </a:cubicBezTo>
                  <a:moveTo>
                    <a:pt x="109" y="19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9" y="19"/>
                    <a:pt x="109" y="19"/>
                    <a:pt x="109" y="19"/>
                  </a:cubicBezTo>
                  <a:moveTo>
                    <a:pt x="118" y="22"/>
                  </a:moveTo>
                  <a:cubicBezTo>
                    <a:pt x="116" y="20"/>
                    <a:pt x="116" y="20"/>
                    <a:pt x="116" y="20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5"/>
                    <a:pt x="123" y="15"/>
                    <a:pt x="123" y="16"/>
                  </a:cubicBezTo>
                  <a:cubicBezTo>
                    <a:pt x="118" y="22"/>
                    <a:pt x="118" y="22"/>
                    <a:pt x="118" y="22"/>
                  </a:cubicBezTo>
                  <a:moveTo>
                    <a:pt x="87" y="18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7" y="18"/>
                    <a:pt x="87" y="18"/>
                    <a:pt x="87" y="18"/>
                  </a:cubicBezTo>
                  <a:moveTo>
                    <a:pt x="102" y="18"/>
                  </a:moveTo>
                  <a:cubicBezTo>
                    <a:pt x="100" y="16"/>
                    <a:pt x="100" y="16"/>
                    <a:pt x="100" y="16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2" y="18"/>
                    <a:pt x="102" y="18"/>
                    <a:pt x="102" y="18"/>
                  </a:cubicBezTo>
                  <a:moveTo>
                    <a:pt x="91" y="17"/>
                  </a:moveTo>
                  <a:cubicBezTo>
                    <a:pt x="89" y="16"/>
                    <a:pt x="89" y="16"/>
                    <a:pt x="89" y="16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moveTo>
                    <a:pt x="80" y="20"/>
                  </a:moveTo>
                  <a:cubicBezTo>
                    <a:pt x="75" y="15"/>
                    <a:pt x="75" y="15"/>
                    <a:pt x="75" y="15"/>
                  </a:cubicBezTo>
                  <a:cubicBezTo>
                    <a:pt x="76" y="14"/>
                    <a:pt x="76" y="13"/>
                    <a:pt x="77" y="13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0" y="20"/>
                    <a:pt x="80" y="20"/>
                    <a:pt x="80" y="20"/>
                  </a:cubicBezTo>
                  <a:moveTo>
                    <a:pt x="96" y="16"/>
                  </a:moveTo>
                  <a:cubicBezTo>
                    <a:pt x="94" y="15"/>
                    <a:pt x="94" y="15"/>
                    <a:pt x="94" y="15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6" y="16"/>
                    <a:pt x="96" y="16"/>
                    <a:pt x="96" y="16"/>
                  </a:cubicBezTo>
                  <a:moveTo>
                    <a:pt x="107" y="17"/>
                  </a:moveTo>
                  <a:cubicBezTo>
                    <a:pt x="105" y="15"/>
                    <a:pt x="105" y="15"/>
                    <a:pt x="105" y="15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7" y="17"/>
                    <a:pt x="107" y="17"/>
                    <a:pt x="107" y="17"/>
                  </a:cubicBezTo>
                  <a:moveTo>
                    <a:pt x="116" y="20"/>
                  </a:moveTo>
                  <a:cubicBezTo>
                    <a:pt x="114" y="18"/>
                    <a:pt x="114" y="18"/>
                    <a:pt x="114" y="18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3"/>
                    <a:pt x="121" y="13"/>
                    <a:pt x="122" y="14"/>
                  </a:cubicBezTo>
                  <a:cubicBezTo>
                    <a:pt x="116" y="20"/>
                    <a:pt x="116" y="20"/>
                    <a:pt x="116" y="20"/>
                  </a:cubicBezTo>
                  <a:moveTo>
                    <a:pt x="100" y="16"/>
                  </a:moveTo>
                  <a:cubicBezTo>
                    <a:pt x="98" y="14"/>
                    <a:pt x="98" y="14"/>
                    <a:pt x="98" y="14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0" y="16"/>
                    <a:pt x="100" y="16"/>
                    <a:pt x="100" y="16"/>
                  </a:cubicBezTo>
                  <a:moveTo>
                    <a:pt x="83" y="18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8" y="12"/>
                    <a:pt x="79" y="12"/>
                    <a:pt x="79" y="11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3" y="18"/>
                    <a:pt x="83" y="18"/>
                    <a:pt x="83" y="18"/>
                  </a:cubicBezTo>
                  <a:moveTo>
                    <a:pt x="89" y="15"/>
                  </a:moveTo>
                  <a:cubicBezTo>
                    <a:pt x="87" y="14"/>
                    <a:pt x="87" y="14"/>
                    <a:pt x="87" y="14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9" y="15"/>
                    <a:pt x="89" y="15"/>
                    <a:pt x="89" y="15"/>
                  </a:cubicBezTo>
                  <a:moveTo>
                    <a:pt x="94" y="14"/>
                  </a:moveTo>
                  <a:cubicBezTo>
                    <a:pt x="92" y="13"/>
                    <a:pt x="92" y="13"/>
                    <a:pt x="92" y="13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4" y="14"/>
                    <a:pt x="94" y="14"/>
                    <a:pt x="94" y="14"/>
                  </a:cubicBezTo>
                  <a:moveTo>
                    <a:pt x="105" y="15"/>
                  </a:moveTo>
                  <a:cubicBezTo>
                    <a:pt x="103" y="13"/>
                    <a:pt x="103" y="13"/>
                    <a:pt x="103" y="13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5" y="15"/>
                    <a:pt x="105" y="15"/>
                    <a:pt x="105" y="15"/>
                  </a:cubicBezTo>
                  <a:moveTo>
                    <a:pt x="114" y="18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1"/>
                    <a:pt x="119" y="11"/>
                    <a:pt x="120" y="12"/>
                  </a:cubicBezTo>
                  <a:cubicBezTo>
                    <a:pt x="114" y="18"/>
                    <a:pt x="114" y="18"/>
                    <a:pt x="114" y="18"/>
                  </a:cubicBezTo>
                  <a:moveTo>
                    <a:pt x="98" y="14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98" y="14"/>
                    <a:pt x="98" y="14"/>
                    <a:pt x="98" y="14"/>
                  </a:cubicBezTo>
                  <a:moveTo>
                    <a:pt x="85" y="16"/>
                  </a:move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2" y="10"/>
                    <a:pt x="82" y="9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2" y="12"/>
                  </a:moveTo>
                  <a:cubicBezTo>
                    <a:pt x="90" y="11"/>
                    <a:pt x="90" y="11"/>
                    <a:pt x="90" y="11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2" y="12"/>
                    <a:pt x="92" y="12"/>
                    <a:pt x="92" y="12"/>
                  </a:cubicBezTo>
                  <a:moveTo>
                    <a:pt x="103" y="13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3" y="13"/>
                    <a:pt x="103" y="13"/>
                    <a:pt x="103" y="13"/>
                  </a:cubicBezTo>
                  <a:moveTo>
                    <a:pt x="112" y="16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2" y="16"/>
                    <a:pt x="112" y="16"/>
                    <a:pt x="112" y="16"/>
                  </a:cubicBezTo>
                  <a:moveTo>
                    <a:pt x="96" y="12"/>
                  </a:moveTo>
                  <a:cubicBezTo>
                    <a:pt x="94" y="10"/>
                    <a:pt x="94" y="10"/>
                    <a:pt x="94" y="10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6" y="12"/>
                    <a:pt x="96" y="12"/>
                    <a:pt x="96" y="12"/>
                  </a:cubicBezTo>
                  <a:moveTo>
                    <a:pt x="87" y="13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7" y="13"/>
                    <a:pt x="87" y="13"/>
                    <a:pt x="87" y="13"/>
                  </a:cubicBezTo>
                  <a:moveTo>
                    <a:pt x="110" y="14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4" y="7"/>
                    <a:pt x="115" y="8"/>
                    <a:pt x="115" y="8"/>
                  </a:cubicBezTo>
                  <a:cubicBezTo>
                    <a:pt x="110" y="14"/>
                    <a:pt x="110" y="14"/>
                    <a:pt x="110" y="14"/>
                  </a:cubicBezTo>
                  <a:moveTo>
                    <a:pt x="101" y="11"/>
                  </a:moveTo>
                  <a:cubicBezTo>
                    <a:pt x="99" y="9"/>
                    <a:pt x="99" y="9"/>
                    <a:pt x="99" y="9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1" y="11"/>
                    <a:pt x="101" y="11"/>
                    <a:pt x="101" y="11"/>
                  </a:cubicBezTo>
                  <a:moveTo>
                    <a:pt x="90" y="10"/>
                  </a:moveTo>
                  <a:cubicBezTo>
                    <a:pt x="86" y="7"/>
                    <a:pt x="86" y="7"/>
                    <a:pt x="86" y="7"/>
                  </a:cubicBezTo>
                  <a:cubicBezTo>
                    <a:pt x="87" y="7"/>
                    <a:pt x="88" y="6"/>
                    <a:pt x="89" y="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0" y="10"/>
                    <a:pt x="90" y="10"/>
                    <a:pt x="90" y="10"/>
                  </a:cubicBezTo>
                  <a:moveTo>
                    <a:pt x="94" y="10"/>
                  </a:moveTo>
                  <a:cubicBezTo>
                    <a:pt x="92" y="9"/>
                    <a:pt x="92" y="9"/>
                    <a:pt x="92" y="9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4" y="10"/>
                    <a:pt x="94" y="10"/>
                    <a:pt x="94" y="10"/>
                  </a:cubicBezTo>
                  <a:moveTo>
                    <a:pt x="108" y="12"/>
                  </a:moveTo>
                  <a:cubicBezTo>
                    <a:pt x="106" y="10"/>
                    <a:pt x="106" y="10"/>
                    <a:pt x="106" y="10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2" y="6"/>
                    <a:pt x="113" y="7"/>
                  </a:cubicBezTo>
                  <a:cubicBezTo>
                    <a:pt x="108" y="12"/>
                    <a:pt x="108" y="12"/>
                    <a:pt x="108" y="12"/>
                  </a:cubicBezTo>
                  <a:moveTo>
                    <a:pt x="106" y="10"/>
                  </a:moveTo>
                  <a:cubicBezTo>
                    <a:pt x="104" y="8"/>
                    <a:pt x="104" y="8"/>
                    <a:pt x="104" y="8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5"/>
                    <a:pt x="110" y="5"/>
                    <a:pt x="110" y="6"/>
                  </a:cubicBezTo>
                  <a:cubicBezTo>
                    <a:pt x="106" y="10"/>
                    <a:pt x="106" y="10"/>
                    <a:pt x="106" y="10"/>
                  </a:cubicBezTo>
                  <a:moveTo>
                    <a:pt x="99" y="9"/>
                  </a:moveTo>
                  <a:cubicBezTo>
                    <a:pt x="97" y="7"/>
                    <a:pt x="97" y="7"/>
                    <a:pt x="97" y="7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99" y="9"/>
                    <a:pt x="99" y="9"/>
                    <a:pt x="99" y="9"/>
                  </a:cubicBezTo>
                  <a:moveTo>
                    <a:pt x="104" y="8"/>
                  </a:moveTo>
                  <a:cubicBezTo>
                    <a:pt x="102" y="6"/>
                    <a:pt x="102" y="6"/>
                    <a:pt x="102" y="6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7" y="4"/>
                    <a:pt x="107" y="5"/>
                  </a:cubicBezTo>
                  <a:cubicBezTo>
                    <a:pt x="104" y="8"/>
                    <a:pt x="104" y="8"/>
                    <a:pt x="104" y="8"/>
                  </a:cubicBezTo>
                  <a:moveTo>
                    <a:pt x="102" y="6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2" y="4"/>
                    <a:pt x="103" y="4"/>
                    <a:pt x="104" y="4"/>
                  </a:cubicBezTo>
                  <a:cubicBezTo>
                    <a:pt x="102" y="6"/>
                    <a:pt x="102" y="6"/>
                    <a:pt x="102" y="6"/>
                  </a:cubicBezTo>
                  <a:moveTo>
                    <a:pt x="92" y="8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2" y="5"/>
                    <a:pt x="96" y="4"/>
                    <a:pt x="100" y="4"/>
                  </a:cubicBezTo>
                  <a:cubicBezTo>
                    <a:pt x="100" y="4"/>
                    <a:pt x="100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2" y="8"/>
                    <a:pt x="92" y="8"/>
                    <a:pt x="92" y="8"/>
                  </a:cubicBezTo>
                  <a:moveTo>
                    <a:pt x="101" y="0"/>
                  </a:moveTo>
                  <a:cubicBezTo>
                    <a:pt x="85" y="0"/>
                    <a:pt x="71" y="14"/>
                    <a:pt x="67" y="18"/>
                  </a:cubicBezTo>
                  <a:cubicBezTo>
                    <a:pt x="56" y="29"/>
                    <a:pt x="53" y="43"/>
                    <a:pt x="49" y="62"/>
                  </a:cubicBezTo>
                  <a:cubicBezTo>
                    <a:pt x="46" y="81"/>
                    <a:pt x="35" y="92"/>
                    <a:pt x="35" y="92"/>
                  </a:cubicBezTo>
                  <a:cubicBezTo>
                    <a:pt x="35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3" y="92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3" y="121"/>
                    <a:pt x="0" y="123"/>
                    <a:pt x="1" y="124"/>
                  </a:cubicBezTo>
                  <a:cubicBezTo>
                    <a:pt x="1" y="125"/>
                    <a:pt x="2" y="126"/>
                    <a:pt x="2" y="127"/>
                  </a:cubicBezTo>
                  <a:cubicBezTo>
                    <a:pt x="3" y="127"/>
                    <a:pt x="5" y="129"/>
                    <a:pt x="5" y="129"/>
                  </a:cubicBezTo>
                  <a:cubicBezTo>
                    <a:pt x="5" y="129"/>
                    <a:pt x="7" y="131"/>
                    <a:pt x="8" y="131"/>
                  </a:cubicBezTo>
                  <a:cubicBezTo>
                    <a:pt x="9" y="131"/>
                    <a:pt x="10" y="130"/>
                    <a:pt x="11" y="129"/>
                  </a:cubicBezTo>
                  <a:cubicBezTo>
                    <a:pt x="12" y="127"/>
                    <a:pt x="12" y="126"/>
                    <a:pt x="12" y="12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0"/>
                    <a:pt x="40" y="98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8" y="89"/>
                    <a:pt x="61" y="85"/>
                    <a:pt x="67" y="83"/>
                  </a:cubicBezTo>
                  <a:cubicBezTo>
                    <a:pt x="72" y="81"/>
                    <a:pt x="76" y="82"/>
                    <a:pt x="88" y="79"/>
                  </a:cubicBezTo>
                  <a:cubicBezTo>
                    <a:pt x="100" y="76"/>
                    <a:pt x="111" y="67"/>
                    <a:pt x="113" y="65"/>
                  </a:cubicBezTo>
                  <a:cubicBezTo>
                    <a:pt x="116" y="63"/>
                    <a:pt x="146" y="33"/>
                    <a:pt x="123" y="10"/>
                  </a:cubicBezTo>
                  <a:cubicBezTo>
                    <a:pt x="116" y="3"/>
                    <a:pt x="108" y="0"/>
                    <a:pt x="10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438"/>
            <p:cNvSpPr>
              <a:spLocks noEditPoints="1"/>
            </p:cNvSpPr>
            <p:nvPr/>
          </p:nvSpPr>
          <p:spPr bwMode="auto">
            <a:xfrm>
              <a:off x="9594850" y="3616325"/>
              <a:ext cx="142875" cy="138113"/>
            </a:xfrm>
            <a:custGeom>
              <a:avLst/>
              <a:gdLst>
                <a:gd name="T0" fmla="*/ 17 w 38"/>
                <a:gd name="T1" fmla="*/ 2 h 37"/>
                <a:gd name="T2" fmla="*/ 21 w 38"/>
                <a:gd name="T3" fmla="*/ 1 h 37"/>
                <a:gd name="T4" fmla="*/ 30 w 38"/>
                <a:gd name="T5" fmla="*/ 4 h 37"/>
                <a:gd name="T6" fmla="*/ 37 w 38"/>
                <a:gd name="T7" fmla="*/ 19 h 37"/>
                <a:gd name="T8" fmla="*/ 26 w 38"/>
                <a:gd name="T9" fmla="*/ 4 h 37"/>
                <a:gd name="T10" fmla="*/ 17 w 38"/>
                <a:gd name="T11" fmla="*/ 2 h 37"/>
                <a:gd name="T12" fmla="*/ 37 w 38"/>
                <a:gd name="T13" fmla="*/ 19 h 37"/>
                <a:gd name="T14" fmla="*/ 37 w 38"/>
                <a:gd name="T15" fmla="*/ 19 h 37"/>
                <a:gd name="T16" fmla="*/ 28 w 38"/>
                <a:gd name="T17" fmla="*/ 34 h 37"/>
                <a:gd name="T18" fmla="*/ 28 w 38"/>
                <a:gd name="T19" fmla="*/ 34 h 37"/>
                <a:gd name="T20" fmla="*/ 25 w 38"/>
                <a:gd name="T21" fmla="*/ 34 h 37"/>
                <a:gd name="T22" fmla="*/ 19 w 38"/>
                <a:gd name="T23" fmla="*/ 32 h 37"/>
                <a:gd name="T24" fmla="*/ 8 w 38"/>
                <a:gd name="T25" fmla="*/ 21 h 37"/>
                <a:gd name="T26" fmla="*/ 3 w 38"/>
                <a:gd name="T27" fmla="*/ 18 h 37"/>
                <a:gd name="T28" fmla="*/ 2 w 38"/>
                <a:gd name="T29" fmla="*/ 18 h 37"/>
                <a:gd name="T30" fmla="*/ 3 w 38"/>
                <a:gd name="T31" fmla="*/ 18 h 37"/>
                <a:gd name="T32" fmla="*/ 6 w 38"/>
                <a:gd name="T33" fmla="*/ 21 h 37"/>
                <a:gd name="T34" fmla="*/ 19 w 38"/>
                <a:gd name="T35" fmla="*/ 33 h 37"/>
                <a:gd name="T36" fmla="*/ 24 w 38"/>
                <a:gd name="T37" fmla="*/ 35 h 37"/>
                <a:gd name="T38" fmla="*/ 27 w 38"/>
                <a:gd name="T39" fmla="*/ 34 h 37"/>
                <a:gd name="T40" fmla="*/ 20 w 38"/>
                <a:gd name="T41" fmla="*/ 36 h 37"/>
                <a:gd name="T42" fmla="*/ 10 w 38"/>
                <a:gd name="T43" fmla="*/ 33 h 37"/>
                <a:gd name="T44" fmla="*/ 2 w 38"/>
                <a:gd name="T45" fmla="*/ 18 h 37"/>
                <a:gd name="T46" fmla="*/ 5 w 38"/>
                <a:gd name="T47" fmla="*/ 8 h 37"/>
                <a:gd name="T48" fmla="*/ 17 w 38"/>
                <a:gd name="T49" fmla="*/ 1 h 37"/>
                <a:gd name="T50" fmla="*/ 17 w 38"/>
                <a:gd name="T51" fmla="*/ 2 h 37"/>
                <a:gd name="T52" fmla="*/ 21 w 38"/>
                <a:gd name="T53" fmla="*/ 0 h 37"/>
                <a:gd name="T54" fmla="*/ 17 w 38"/>
                <a:gd name="T55" fmla="*/ 0 h 37"/>
                <a:gd name="T56" fmla="*/ 17 w 38"/>
                <a:gd name="T57" fmla="*/ 0 h 37"/>
                <a:gd name="T58" fmla="*/ 4 w 38"/>
                <a:gd name="T59" fmla="*/ 8 h 37"/>
                <a:gd name="T60" fmla="*/ 1 w 38"/>
                <a:gd name="T61" fmla="*/ 18 h 37"/>
                <a:gd name="T62" fmla="*/ 9 w 38"/>
                <a:gd name="T63" fmla="*/ 34 h 37"/>
                <a:gd name="T64" fmla="*/ 20 w 38"/>
                <a:gd name="T65" fmla="*/ 37 h 37"/>
                <a:gd name="T66" fmla="*/ 28 w 38"/>
                <a:gd name="T67" fmla="*/ 35 h 37"/>
                <a:gd name="T68" fmla="*/ 38 w 38"/>
                <a:gd name="T69" fmla="*/ 20 h 37"/>
                <a:gd name="T70" fmla="*/ 38 w 38"/>
                <a:gd name="T71" fmla="*/ 20 h 37"/>
                <a:gd name="T72" fmla="*/ 30 w 38"/>
                <a:gd name="T73" fmla="*/ 3 h 37"/>
                <a:gd name="T74" fmla="*/ 21 w 38"/>
                <a:gd name="T7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7">
                  <a:moveTo>
                    <a:pt x="17" y="2"/>
                  </a:moveTo>
                  <a:cubicBezTo>
                    <a:pt x="17" y="2"/>
                    <a:pt x="19" y="1"/>
                    <a:pt x="21" y="1"/>
                  </a:cubicBezTo>
                  <a:cubicBezTo>
                    <a:pt x="23" y="1"/>
                    <a:pt x="26" y="1"/>
                    <a:pt x="30" y="4"/>
                  </a:cubicBezTo>
                  <a:cubicBezTo>
                    <a:pt x="36" y="8"/>
                    <a:pt x="37" y="15"/>
                    <a:pt x="37" y="19"/>
                  </a:cubicBezTo>
                  <a:cubicBezTo>
                    <a:pt x="37" y="18"/>
                    <a:pt x="36" y="11"/>
                    <a:pt x="26" y="4"/>
                  </a:cubicBezTo>
                  <a:cubicBezTo>
                    <a:pt x="26" y="4"/>
                    <a:pt x="21" y="2"/>
                    <a:pt x="17" y="2"/>
                  </a:cubicBezTo>
                  <a:cubicBezTo>
                    <a:pt x="17" y="2"/>
                    <a:pt x="32" y="5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6" y="29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2" y="34"/>
                    <a:pt x="20" y="32"/>
                    <a:pt x="19" y="32"/>
                  </a:cubicBezTo>
                  <a:cubicBezTo>
                    <a:pt x="17" y="31"/>
                    <a:pt x="11" y="25"/>
                    <a:pt x="8" y="21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5" y="20"/>
                    <a:pt x="6" y="21"/>
                  </a:cubicBezTo>
                  <a:cubicBezTo>
                    <a:pt x="8" y="23"/>
                    <a:pt x="14" y="30"/>
                    <a:pt x="19" y="33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5" y="35"/>
                    <a:pt x="27" y="34"/>
                    <a:pt x="27" y="34"/>
                  </a:cubicBezTo>
                  <a:cubicBezTo>
                    <a:pt x="27" y="34"/>
                    <a:pt x="24" y="36"/>
                    <a:pt x="20" y="36"/>
                  </a:cubicBezTo>
                  <a:cubicBezTo>
                    <a:pt x="17" y="36"/>
                    <a:pt x="14" y="35"/>
                    <a:pt x="10" y="33"/>
                  </a:cubicBezTo>
                  <a:cubicBezTo>
                    <a:pt x="1" y="27"/>
                    <a:pt x="2" y="18"/>
                    <a:pt x="2" y="18"/>
                  </a:cubicBezTo>
                  <a:cubicBezTo>
                    <a:pt x="2" y="18"/>
                    <a:pt x="2" y="13"/>
                    <a:pt x="5" y="8"/>
                  </a:cubicBezTo>
                  <a:cubicBezTo>
                    <a:pt x="8" y="4"/>
                    <a:pt x="14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8" y="3"/>
                    <a:pt x="4" y="8"/>
                  </a:cubicBezTo>
                  <a:cubicBezTo>
                    <a:pt x="1" y="12"/>
                    <a:pt x="1" y="17"/>
                    <a:pt x="1" y="18"/>
                  </a:cubicBezTo>
                  <a:cubicBezTo>
                    <a:pt x="1" y="20"/>
                    <a:pt x="0" y="28"/>
                    <a:pt x="9" y="34"/>
                  </a:cubicBezTo>
                  <a:cubicBezTo>
                    <a:pt x="13" y="36"/>
                    <a:pt x="16" y="37"/>
                    <a:pt x="20" y="37"/>
                  </a:cubicBezTo>
                  <a:cubicBezTo>
                    <a:pt x="25" y="37"/>
                    <a:pt x="28" y="35"/>
                    <a:pt x="28" y="35"/>
                  </a:cubicBezTo>
                  <a:cubicBezTo>
                    <a:pt x="37" y="3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7"/>
                    <a:pt x="38" y="8"/>
                    <a:pt x="30" y="3"/>
                  </a:cubicBezTo>
                  <a:cubicBezTo>
                    <a:pt x="27" y="1"/>
                    <a:pt x="24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439"/>
            <p:cNvSpPr>
              <a:spLocks noEditPoints="1"/>
            </p:cNvSpPr>
            <p:nvPr/>
          </p:nvSpPr>
          <p:spPr bwMode="auto">
            <a:xfrm>
              <a:off x="7626350" y="2254250"/>
              <a:ext cx="484187" cy="481013"/>
            </a:xfrm>
            <a:custGeom>
              <a:avLst/>
              <a:gdLst>
                <a:gd name="T0" fmla="*/ 69 w 129"/>
                <a:gd name="T1" fmla="*/ 122 h 128"/>
                <a:gd name="T2" fmla="*/ 68 w 129"/>
                <a:gd name="T3" fmla="*/ 115 h 128"/>
                <a:gd name="T4" fmla="*/ 60 w 129"/>
                <a:gd name="T5" fmla="*/ 118 h 128"/>
                <a:gd name="T6" fmla="*/ 44 w 129"/>
                <a:gd name="T7" fmla="*/ 118 h 128"/>
                <a:gd name="T8" fmla="*/ 94 w 129"/>
                <a:gd name="T9" fmla="*/ 112 h 128"/>
                <a:gd name="T10" fmla="*/ 30 w 129"/>
                <a:gd name="T11" fmla="*/ 110 h 128"/>
                <a:gd name="T12" fmla="*/ 74 w 129"/>
                <a:gd name="T13" fmla="*/ 115 h 128"/>
                <a:gd name="T14" fmla="*/ 42 w 129"/>
                <a:gd name="T15" fmla="*/ 112 h 128"/>
                <a:gd name="T16" fmla="*/ 93 w 129"/>
                <a:gd name="T17" fmla="*/ 103 h 128"/>
                <a:gd name="T18" fmla="*/ 36 w 129"/>
                <a:gd name="T19" fmla="*/ 110 h 128"/>
                <a:gd name="T20" fmla="*/ 24 w 129"/>
                <a:gd name="T21" fmla="*/ 105 h 128"/>
                <a:gd name="T22" fmla="*/ 110 w 129"/>
                <a:gd name="T23" fmla="*/ 99 h 128"/>
                <a:gd name="T24" fmla="*/ 54 w 129"/>
                <a:gd name="T25" fmla="*/ 93 h 128"/>
                <a:gd name="T26" fmla="*/ 69 w 129"/>
                <a:gd name="T27" fmla="*/ 103 h 128"/>
                <a:gd name="T28" fmla="*/ 35 w 129"/>
                <a:gd name="T29" fmla="*/ 101 h 128"/>
                <a:gd name="T30" fmla="*/ 101 w 129"/>
                <a:gd name="T31" fmla="*/ 90 h 128"/>
                <a:gd name="T32" fmla="*/ 28 w 129"/>
                <a:gd name="T33" fmla="*/ 98 h 128"/>
                <a:gd name="T34" fmla="*/ 16 w 129"/>
                <a:gd name="T35" fmla="*/ 94 h 128"/>
                <a:gd name="T36" fmla="*/ 117 w 129"/>
                <a:gd name="T37" fmla="*/ 88 h 128"/>
                <a:gd name="T38" fmla="*/ 68 w 129"/>
                <a:gd name="T39" fmla="*/ 82 h 128"/>
                <a:gd name="T40" fmla="*/ 45 w 129"/>
                <a:gd name="T41" fmla="*/ 90 h 128"/>
                <a:gd name="T42" fmla="*/ 95 w 129"/>
                <a:gd name="T43" fmla="*/ 76 h 128"/>
                <a:gd name="T44" fmla="*/ 33 w 129"/>
                <a:gd name="T45" fmla="*/ 87 h 128"/>
                <a:gd name="T46" fmla="*/ 18 w 129"/>
                <a:gd name="T47" fmla="*/ 86 h 128"/>
                <a:gd name="T48" fmla="*/ 114 w 129"/>
                <a:gd name="T49" fmla="*/ 78 h 128"/>
                <a:gd name="T50" fmla="*/ 10 w 129"/>
                <a:gd name="T51" fmla="*/ 77 h 128"/>
                <a:gd name="T52" fmla="*/ 23 w 129"/>
                <a:gd name="T53" fmla="*/ 74 h 128"/>
                <a:gd name="T54" fmla="*/ 11 w 129"/>
                <a:gd name="T55" fmla="*/ 61 h 128"/>
                <a:gd name="T56" fmla="*/ 41 w 129"/>
                <a:gd name="T57" fmla="*/ 67 h 128"/>
                <a:gd name="T58" fmla="*/ 52 w 129"/>
                <a:gd name="T59" fmla="*/ 75 h 128"/>
                <a:gd name="T60" fmla="*/ 103 w 129"/>
                <a:gd name="T61" fmla="*/ 60 h 128"/>
                <a:gd name="T62" fmla="*/ 63 w 129"/>
                <a:gd name="T63" fmla="*/ 67 h 128"/>
                <a:gd name="T64" fmla="*/ 118 w 129"/>
                <a:gd name="T65" fmla="*/ 66 h 128"/>
                <a:gd name="T66" fmla="*/ 8 w 129"/>
                <a:gd name="T67" fmla="*/ 60 h 128"/>
                <a:gd name="T68" fmla="*/ 118 w 129"/>
                <a:gd name="T69" fmla="*/ 48 h 128"/>
                <a:gd name="T70" fmla="*/ 17 w 129"/>
                <a:gd name="T71" fmla="*/ 48 h 128"/>
                <a:gd name="T72" fmla="*/ 27 w 129"/>
                <a:gd name="T73" fmla="*/ 60 h 128"/>
                <a:gd name="T74" fmla="*/ 38 w 129"/>
                <a:gd name="T75" fmla="*/ 53 h 128"/>
                <a:gd name="T76" fmla="*/ 78 w 129"/>
                <a:gd name="T77" fmla="*/ 58 h 128"/>
                <a:gd name="T78" fmla="*/ 94 w 129"/>
                <a:gd name="T79" fmla="*/ 57 h 128"/>
                <a:gd name="T80" fmla="*/ 11 w 129"/>
                <a:gd name="T81" fmla="*/ 47 h 128"/>
                <a:gd name="T82" fmla="*/ 110 w 129"/>
                <a:gd name="T83" fmla="*/ 35 h 128"/>
                <a:gd name="T84" fmla="*/ 27 w 129"/>
                <a:gd name="T85" fmla="*/ 42 h 128"/>
                <a:gd name="T86" fmla="*/ 53 w 129"/>
                <a:gd name="T87" fmla="*/ 44 h 128"/>
                <a:gd name="T88" fmla="*/ 98 w 129"/>
                <a:gd name="T89" fmla="*/ 31 h 128"/>
                <a:gd name="T90" fmla="*/ 70 w 129"/>
                <a:gd name="T91" fmla="*/ 44 h 128"/>
                <a:gd name="T92" fmla="*/ 110 w 129"/>
                <a:gd name="T93" fmla="*/ 27 h 128"/>
                <a:gd name="T94" fmla="*/ 22 w 129"/>
                <a:gd name="T95" fmla="*/ 30 h 128"/>
                <a:gd name="T96" fmla="*/ 28 w 129"/>
                <a:gd name="T97" fmla="*/ 32 h 128"/>
                <a:gd name="T98" fmla="*/ 42 w 129"/>
                <a:gd name="T99" fmla="*/ 22 h 128"/>
                <a:gd name="T100" fmla="*/ 94 w 129"/>
                <a:gd name="T101" fmla="*/ 22 h 128"/>
                <a:gd name="T102" fmla="*/ 77 w 129"/>
                <a:gd name="T103" fmla="*/ 30 h 128"/>
                <a:gd name="T104" fmla="*/ 104 w 129"/>
                <a:gd name="T105" fmla="*/ 22 h 128"/>
                <a:gd name="T106" fmla="*/ 32 w 129"/>
                <a:gd name="T107" fmla="*/ 16 h 128"/>
                <a:gd name="T108" fmla="*/ 99 w 129"/>
                <a:gd name="T109" fmla="*/ 20 h 128"/>
                <a:gd name="T110" fmla="*/ 98 w 129"/>
                <a:gd name="T111" fmla="*/ 15 h 128"/>
                <a:gd name="T112" fmla="*/ 53 w 129"/>
                <a:gd name="T113" fmla="*/ 10 h 128"/>
                <a:gd name="T114" fmla="*/ 81 w 129"/>
                <a:gd name="T115" fmla="*/ 11 h 128"/>
                <a:gd name="T116" fmla="*/ 85 w 129"/>
                <a:gd name="T117" fmla="*/ 11 h 128"/>
                <a:gd name="T118" fmla="*/ 51 w 129"/>
                <a:gd name="T119" fmla="*/ 6 h 128"/>
                <a:gd name="T120" fmla="*/ 65 w 129"/>
                <a:gd name="T121" fmla="*/ 7 h 128"/>
                <a:gd name="T122" fmla="*/ 65 w 129"/>
                <a:gd name="T12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" h="128">
                  <a:moveTo>
                    <a:pt x="61" y="123"/>
                  </a:moveTo>
                  <a:cubicBezTo>
                    <a:pt x="61" y="123"/>
                    <a:pt x="60" y="123"/>
                    <a:pt x="60" y="123"/>
                  </a:cubicBezTo>
                  <a:cubicBezTo>
                    <a:pt x="58" y="123"/>
                    <a:pt x="55" y="123"/>
                    <a:pt x="55" y="122"/>
                  </a:cubicBezTo>
                  <a:cubicBezTo>
                    <a:pt x="55" y="122"/>
                    <a:pt x="57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21"/>
                    <a:pt x="65" y="122"/>
                    <a:pt x="65" y="122"/>
                  </a:cubicBezTo>
                  <a:cubicBezTo>
                    <a:pt x="65" y="123"/>
                    <a:pt x="63" y="123"/>
                    <a:pt x="61" y="123"/>
                  </a:cubicBezTo>
                  <a:moveTo>
                    <a:pt x="71" y="123"/>
                  </a:move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71" y="121"/>
                    <a:pt x="74" y="121"/>
                  </a:cubicBezTo>
                  <a:cubicBezTo>
                    <a:pt x="75" y="121"/>
                    <a:pt x="76" y="121"/>
                    <a:pt x="77" y="121"/>
                  </a:cubicBezTo>
                  <a:cubicBezTo>
                    <a:pt x="78" y="121"/>
                    <a:pt x="79" y="121"/>
                    <a:pt x="79" y="121"/>
                  </a:cubicBezTo>
                  <a:cubicBezTo>
                    <a:pt x="79" y="122"/>
                    <a:pt x="77" y="122"/>
                    <a:pt x="74" y="123"/>
                  </a:cubicBezTo>
                  <a:cubicBezTo>
                    <a:pt x="73" y="123"/>
                    <a:pt x="72" y="123"/>
                    <a:pt x="71" y="123"/>
                  </a:cubicBezTo>
                  <a:moveTo>
                    <a:pt x="68" y="121"/>
                  </a:moveTo>
                  <a:cubicBezTo>
                    <a:pt x="68" y="121"/>
                    <a:pt x="68" y="121"/>
                    <a:pt x="68" y="121"/>
                  </a:cubicBezTo>
                  <a:cubicBezTo>
                    <a:pt x="65" y="121"/>
                    <a:pt x="62" y="120"/>
                    <a:pt x="62" y="118"/>
                  </a:cubicBezTo>
                  <a:cubicBezTo>
                    <a:pt x="62" y="116"/>
                    <a:pt x="65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71" y="115"/>
                    <a:pt x="73" y="117"/>
                    <a:pt x="73" y="118"/>
                  </a:cubicBezTo>
                  <a:cubicBezTo>
                    <a:pt x="73" y="120"/>
                    <a:pt x="71" y="121"/>
                    <a:pt x="68" y="121"/>
                  </a:cubicBezTo>
                  <a:moveTo>
                    <a:pt x="55" y="121"/>
                  </a:moveTo>
                  <a:cubicBezTo>
                    <a:pt x="55" y="121"/>
                    <a:pt x="54" y="121"/>
                    <a:pt x="53" y="120"/>
                  </a:cubicBezTo>
                  <a:cubicBezTo>
                    <a:pt x="50" y="120"/>
                    <a:pt x="48" y="118"/>
                    <a:pt x="48" y="116"/>
                  </a:cubicBezTo>
                  <a:cubicBezTo>
                    <a:pt x="49" y="115"/>
                    <a:pt x="51" y="114"/>
                    <a:pt x="53" y="114"/>
                  </a:cubicBezTo>
                  <a:cubicBezTo>
                    <a:pt x="53" y="114"/>
                    <a:pt x="54" y="114"/>
                    <a:pt x="55" y="114"/>
                  </a:cubicBezTo>
                  <a:cubicBezTo>
                    <a:pt x="58" y="115"/>
                    <a:pt x="60" y="117"/>
                    <a:pt x="60" y="118"/>
                  </a:cubicBezTo>
                  <a:cubicBezTo>
                    <a:pt x="59" y="120"/>
                    <a:pt x="57" y="121"/>
                    <a:pt x="55" y="121"/>
                  </a:cubicBezTo>
                  <a:moveTo>
                    <a:pt x="80" y="120"/>
                  </a:moveTo>
                  <a:cubicBezTo>
                    <a:pt x="79" y="120"/>
                    <a:pt x="78" y="119"/>
                    <a:pt x="77" y="118"/>
                  </a:cubicBezTo>
                  <a:cubicBezTo>
                    <a:pt x="77" y="117"/>
                    <a:pt x="79" y="115"/>
                    <a:pt x="82" y="114"/>
                  </a:cubicBezTo>
                  <a:cubicBezTo>
                    <a:pt x="83" y="114"/>
                    <a:pt x="84" y="114"/>
                    <a:pt x="85" y="114"/>
                  </a:cubicBezTo>
                  <a:cubicBezTo>
                    <a:pt x="86" y="114"/>
                    <a:pt x="88" y="114"/>
                    <a:pt x="88" y="115"/>
                  </a:cubicBezTo>
                  <a:cubicBezTo>
                    <a:pt x="88" y="116"/>
                    <a:pt x="86" y="118"/>
                    <a:pt x="83" y="119"/>
                  </a:cubicBezTo>
                  <a:cubicBezTo>
                    <a:pt x="82" y="120"/>
                    <a:pt x="81" y="120"/>
                    <a:pt x="80" y="120"/>
                  </a:cubicBezTo>
                  <a:moveTo>
                    <a:pt x="44" y="118"/>
                  </a:moveTo>
                  <a:cubicBezTo>
                    <a:pt x="42" y="118"/>
                    <a:pt x="41" y="118"/>
                    <a:pt x="39" y="117"/>
                  </a:cubicBezTo>
                  <a:cubicBezTo>
                    <a:pt x="37" y="115"/>
                    <a:pt x="35" y="113"/>
                    <a:pt x="36" y="112"/>
                  </a:cubicBezTo>
                  <a:cubicBezTo>
                    <a:pt x="36" y="111"/>
                    <a:pt x="36" y="111"/>
                    <a:pt x="37" y="111"/>
                  </a:cubicBezTo>
                  <a:cubicBezTo>
                    <a:pt x="38" y="111"/>
                    <a:pt x="40" y="112"/>
                    <a:pt x="42" y="113"/>
                  </a:cubicBezTo>
                  <a:cubicBezTo>
                    <a:pt x="44" y="114"/>
                    <a:pt x="46" y="117"/>
                    <a:pt x="45" y="118"/>
                  </a:cubicBezTo>
                  <a:cubicBezTo>
                    <a:pt x="45" y="118"/>
                    <a:pt x="44" y="118"/>
                    <a:pt x="44" y="118"/>
                  </a:cubicBezTo>
                  <a:moveTo>
                    <a:pt x="91" y="116"/>
                  </a:moveTo>
                  <a:cubicBezTo>
                    <a:pt x="91" y="116"/>
                    <a:pt x="90" y="116"/>
                    <a:pt x="90" y="115"/>
                  </a:cubicBezTo>
                  <a:cubicBezTo>
                    <a:pt x="90" y="115"/>
                    <a:pt x="91" y="113"/>
                    <a:pt x="94" y="112"/>
                  </a:cubicBezTo>
                  <a:cubicBezTo>
                    <a:pt x="95" y="111"/>
                    <a:pt x="96" y="111"/>
                    <a:pt x="97" y="111"/>
                  </a:cubicBezTo>
                  <a:cubicBezTo>
                    <a:pt x="98" y="111"/>
                    <a:pt x="98" y="111"/>
                    <a:pt x="99" y="111"/>
                  </a:cubicBezTo>
                  <a:cubicBezTo>
                    <a:pt x="99" y="112"/>
                    <a:pt x="98" y="114"/>
                    <a:pt x="95" y="115"/>
                  </a:cubicBezTo>
                  <a:cubicBezTo>
                    <a:pt x="94" y="116"/>
                    <a:pt x="92" y="116"/>
                    <a:pt x="91" y="116"/>
                  </a:cubicBezTo>
                  <a:moveTo>
                    <a:pt x="33" y="114"/>
                  </a:moveTo>
                  <a:cubicBezTo>
                    <a:pt x="33" y="114"/>
                    <a:pt x="31" y="113"/>
                    <a:pt x="29" y="112"/>
                  </a:cubicBezTo>
                  <a:cubicBezTo>
                    <a:pt x="27" y="110"/>
                    <a:pt x="26" y="109"/>
                    <a:pt x="26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8"/>
                    <a:pt x="29" y="109"/>
                    <a:pt x="30" y="110"/>
                  </a:cubicBezTo>
                  <a:cubicBezTo>
                    <a:pt x="32" y="112"/>
                    <a:pt x="34" y="113"/>
                    <a:pt x="34" y="114"/>
                  </a:cubicBezTo>
                  <a:cubicBezTo>
                    <a:pt x="34" y="114"/>
                    <a:pt x="33" y="114"/>
                    <a:pt x="33" y="114"/>
                  </a:cubicBezTo>
                  <a:moveTo>
                    <a:pt x="74" y="115"/>
                  </a:moveTo>
                  <a:cubicBezTo>
                    <a:pt x="72" y="115"/>
                    <a:pt x="70" y="114"/>
                    <a:pt x="70" y="112"/>
                  </a:cubicBezTo>
                  <a:cubicBezTo>
                    <a:pt x="68" y="110"/>
                    <a:pt x="70" y="107"/>
                    <a:pt x="74" y="105"/>
                  </a:cubicBezTo>
                  <a:cubicBezTo>
                    <a:pt x="75" y="105"/>
                    <a:pt x="76" y="105"/>
                    <a:pt x="76" y="105"/>
                  </a:cubicBezTo>
                  <a:cubicBezTo>
                    <a:pt x="79" y="105"/>
                    <a:pt x="81" y="106"/>
                    <a:pt x="81" y="107"/>
                  </a:cubicBezTo>
                  <a:cubicBezTo>
                    <a:pt x="82" y="110"/>
                    <a:pt x="81" y="113"/>
                    <a:pt x="77" y="115"/>
                  </a:cubicBezTo>
                  <a:cubicBezTo>
                    <a:pt x="76" y="115"/>
                    <a:pt x="75" y="115"/>
                    <a:pt x="74" y="115"/>
                  </a:cubicBezTo>
                  <a:moveTo>
                    <a:pt x="61" y="115"/>
                  </a:moveTo>
                  <a:cubicBezTo>
                    <a:pt x="57" y="115"/>
                    <a:pt x="54" y="112"/>
                    <a:pt x="54" y="110"/>
                  </a:cubicBezTo>
                  <a:cubicBezTo>
                    <a:pt x="54" y="107"/>
                    <a:pt x="57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5"/>
                    <a:pt x="67" y="107"/>
                    <a:pt x="67" y="110"/>
                  </a:cubicBezTo>
                  <a:cubicBezTo>
                    <a:pt x="67" y="112"/>
                    <a:pt x="64" y="114"/>
                    <a:pt x="61" y="115"/>
                  </a:cubicBezTo>
                  <a:cubicBezTo>
                    <a:pt x="61" y="115"/>
                    <a:pt x="61" y="115"/>
                    <a:pt x="61" y="115"/>
                  </a:cubicBezTo>
                  <a:moveTo>
                    <a:pt x="46" y="113"/>
                  </a:moveTo>
                  <a:cubicBezTo>
                    <a:pt x="45" y="113"/>
                    <a:pt x="44" y="112"/>
                    <a:pt x="42" y="112"/>
                  </a:cubicBezTo>
                  <a:cubicBezTo>
                    <a:pt x="39" y="111"/>
                    <a:pt x="37" y="108"/>
                    <a:pt x="38" y="106"/>
                  </a:cubicBezTo>
                  <a:cubicBezTo>
                    <a:pt x="39" y="104"/>
                    <a:pt x="40" y="103"/>
                    <a:pt x="42" y="103"/>
                  </a:cubicBezTo>
                  <a:cubicBezTo>
                    <a:pt x="43" y="103"/>
                    <a:pt x="44" y="104"/>
                    <a:pt x="46" y="104"/>
                  </a:cubicBezTo>
                  <a:cubicBezTo>
                    <a:pt x="49" y="105"/>
                    <a:pt x="51" y="108"/>
                    <a:pt x="50" y="110"/>
                  </a:cubicBezTo>
                  <a:cubicBezTo>
                    <a:pt x="49" y="112"/>
                    <a:pt x="48" y="113"/>
                    <a:pt x="46" y="113"/>
                  </a:cubicBezTo>
                  <a:moveTo>
                    <a:pt x="89" y="112"/>
                  </a:moveTo>
                  <a:cubicBezTo>
                    <a:pt x="88" y="112"/>
                    <a:pt x="87" y="112"/>
                    <a:pt x="86" y="111"/>
                  </a:cubicBezTo>
                  <a:cubicBezTo>
                    <a:pt x="85" y="109"/>
                    <a:pt x="86" y="106"/>
                    <a:pt x="89" y="104"/>
                  </a:cubicBezTo>
                  <a:cubicBezTo>
                    <a:pt x="91" y="103"/>
                    <a:pt x="92" y="103"/>
                    <a:pt x="93" y="103"/>
                  </a:cubicBezTo>
                  <a:cubicBezTo>
                    <a:pt x="95" y="103"/>
                    <a:pt x="96" y="103"/>
                    <a:pt x="97" y="104"/>
                  </a:cubicBezTo>
                  <a:cubicBezTo>
                    <a:pt x="98" y="106"/>
                    <a:pt x="96" y="109"/>
                    <a:pt x="94" y="111"/>
                  </a:cubicBezTo>
                  <a:cubicBezTo>
                    <a:pt x="92" y="112"/>
                    <a:pt x="91" y="112"/>
                    <a:pt x="89" y="112"/>
                  </a:cubicBezTo>
                  <a:moveTo>
                    <a:pt x="34" y="110"/>
                  </a:moveTo>
                  <a:cubicBezTo>
                    <a:pt x="33" y="110"/>
                    <a:pt x="31" y="110"/>
                    <a:pt x="30" y="108"/>
                  </a:cubicBezTo>
                  <a:cubicBezTo>
                    <a:pt x="27" y="106"/>
                    <a:pt x="26" y="104"/>
                    <a:pt x="27" y="102"/>
                  </a:cubicBezTo>
                  <a:cubicBezTo>
                    <a:pt x="28" y="102"/>
                    <a:pt x="28" y="102"/>
                    <a:pt x="29" y="102"/>
                  </a:cubicBezTo>
                  <a:cubicBezTo>
                    <a:pt x="30" y="102"/>
                    <a:pt x="32" y="102"/>
                    <a:pt x="34" y="104"/>
                  </a:cubicBezTo>
                  <a:cubicBezTo>
                    <a:pt x="36" y="106"/>
                    <a:pt x="37" y="108"/>
                    <a:pt x="36" y="110"/>
                  </a:cubicBezTo>
                  <a:cubicBezTo>
                    <a:pt x="36" y="110"/>
                    <a:pt x="35" y="110"/>
                    <a:pt x="34" y="110"/>
                  </a:cubicBezTo>
                  <a:moveTo>
                    <a:pt x="100" y="108"/>
                  </a:moveTo>
                  <a:cubicBezTo>
                    <a:pt x="100" y="108"/>
                    <a:pt x="99" y="108"/>
                    <a:pt x="99" y="108"/>
                  </a:cubicBezTo>
                  <a:cubicBezTo>
                    <a:pt x="98" y="106"/>
                    <a:pt x="99" y="104"/>
                    <a:pt x="101" y="102"/>
                  </a:cubicBezTo>
                  <a:cubicBezTo>
                    <a:pt x="103" y="101"/>
                    <a:pt x="104" y="100"/>
                    <a:pt x="106" y="100"/>
                  </a:cubicBezTo>
                  <a:cubicBezTo>
                    <a:pt x="106" y="100"/>
                    <a:pt x="107" y="100"/>
                    <a:pt x="107" y="101"/>
                  </a:cubicBezTo>
                  <a:cubicBezTo>
                    <a:pt x="108" y="102"/>
                    <a:pt x="107" y="104"/>
                    <a:pt x="105" y="106"/>
                  </a:cubicBezTo>
                  <a:cubicBezTo>
                    <a:pt x="103" y="108"/>
                    <a:pt x="102" y="108"/>
                    <a:pt x="100" y="108"/>
                  </a:cubicBezTo>
                  <a:moveTo>
                    <a:pt x="24" y="105"/>
                  </a:moveTo>
                  <a:cubicBezTo>
                    <a:pt x="23" y="105"/>
                    <a:pt x="22" y="104"/>
                    <a:pt x="20" y="102"/>
                  </a:cubicBezTo>
                  <a:cubicBezTo>
                    <a:pt x="18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7"/>
                    <a:pt x="21" y="98"/>
                    <a:pt x="22" y="100"/>
                  </a:cubicBezTo>
                  <a:cubicBezTo>
                    <a:pt x="24" y="102"/>
                    <a:pt x="25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moveTo>
                    <a:pt x="109" y="103"/>
                  </a:moveTo>
                  <a:cubicBezTo>
                    <a:pt x="109" y="103"/>
                    <a:pt x="108" y="103"/>
                    <a:pt x="108" y="103"/>
                  </a:cubicBezTo>
                  <a:cubicBezTo>
                    <a:pt x="108" y="103"/>
                    <a:pt x="109" y="101"/>
                    <a:pt x="110" y="99"/>
                  </a:cubicBezTo>
                  <a:cubicBezTo>
                    <a:pt x="112" y="98"/>
                    <a:pt x="113" y="96"/>
                    <a:pt x="113" y="96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4" y="97"/>
                    <a:pt x="113" y="98"/>
                    <a:pt x="111" y="100"/>
                  </a:cubicBezTo>
                  <a:cubicBezTo>
                    <a:pt x="110" y="102"/>
                    <a:pt x="109" y="103"/>
                    <a:pt x="109" y="103"/>
                  </a:cubicBezTo>
                  <a:moveTo>
                    <a:pt x="53" y="104"/>
                  </a:moveTo>
                  <a:cubicBezTo>
                    <a:pt x="52" y="104"/>
                    <a:pt x="52" y="104"/>
                    <a:pt x="51" y="104"/>
                  </a:cubicBezTo>
                  <a:cubicBezTo>
                    <a:pt x="47" y="103"/>
                    <a:pt x="45" y="99"/>
                    <a:pt x="46" y="96"/>
                  </a:cubicBezTo>
                  <a:cubicBezTo>
                    <a:pt x="46" y="94"/>
                    <a:pt x="49" y="93"/>
                    <a:pt x="52" y="93"/>
                  </a:cubicBezTo>
                  <a:cubicBezTo>
                    <a:pt x="52" y="93"/>
                    <a:pt x="53" y="93"/>
                    <a:pt x="54" y="93"/>
                  </a:cubicBezTo>
                  <a:cubicBezTo>
                    <a:pt x="58" y="94"/>
                    <a:pt x="60" y="97"/>
                    <a:pt x="59" y="100"/>
                  </a:cubicBezTo>
                  <a:cubicBezTo>
                    <a:pt x="58" y="103"/>
                    <a:pt x="56" y="104"/>
                    <a:pt x="53" y="104"/>
                  </a:cubicBezTo>
                  <a:moveTo>
                    <a:pt x="69" y="103"/>
                  </a:moveTo>
                  <a:cubicBezTo>
                    <a:pt x="69" y="103"/>
                    <a:pt x="69" y="103"/>
                    <a:pt x="68" y="103"/>
                  </a:cubicBezTo>
                  <a:cubicBezTo>
                    <a:pt x="65" y="103"/>
                    <a:pt x="62" y="100"/>
                    <a:pt x="62" y="97"/>
                  </a:cubicBezTo>
                  <a:cubicBezTo>
                    <a:pt x="62" y="94"/>
                    <a:pt x="65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3" y="93"/>
                    <a:pt x="76" y="95"/>
                    <a:pt x="75" y="98"/>
                  </a:cubicBezTo>
                  <a:cubicBezTo>
                    <a:pt x="75" y="101"/>
                    <a:pt x="72" y="103"/>
                    <a:pt x="69" y="103"/>
                  </a:cubicBezTo>
                  <a:moveTo>
                    <a:pt x="84" y="104"/>
                  </a:moveTo>
                  <a:cubicBezTo>
                    <a:pt x="82" y="104"/>
                    <a:pt x="80" y="103"/>
                    <a:pt x="79" y="101"/>
                  </a:cubicBezTo>
                  <a:cubicBezTo>
                    <a:pt x="77" y="99"/>
                    <a:pt x="78" y="95"/>
                    <a:pt x="81" y="93"/>
                  </a:cubicBezTo>
                  <a:cubicBezTo>
                    <a:pt x="83" y="92"/>
                    <a:pt x="84" y="92"/>
                    <a:pt x="85" y="92"/>
                  </a:cubicBezTo>
                  <a:cubicBezTo>
                    <a:pt x="87" y="92"/>
                    <a:pt x="89" y="93"/>
                    <a:pt x="90" y="94"/>
                  </a:cubicBezTo>
                  <a:cubicBezTo>
                    <a:pt x="92" y="97"/>
                    <a:pt x="91" y="101"/>
                    <a:pt x="88" y="103"/>
                  </a:cubicBezTo>
                  <a:cubicBezTo>
                    <a:pt x="86" y="103"/>
                    <a:pt x="85" y="104"/>
                    <a:pt x="84" y="104"/>
                  </a:cubicBezTo>
                  <a:moveTo>
                    <a:pt x="39" y="102"/>
                  </a:moveTo>
                  <a:cubicBezTo>
                    <a:pt x="38" y="102"/>
                    <a:pt x="36" y="102"/>
                    <a:pt x="35" y="101"/>
                  </a:cubicBezTo>
                  <a:cubicBezTo>
                    <a:pt x="32" y="99"/>
                    <a:pt x="31" y="96"/>
                    <a:pt x="32" y="93"/>
                  </a:cubicBezTo>
                  <a:cubicBezTo>
                    <a:pt x="33" y="92"/>
                    <a:pt x="34" y="92"/>
                    <a:pt x="36" y="92"/>
                  </a:cubicBezTo>
                  <a:cubicBezTo>
                    <a:pt x="37" y="92"/>
                    <a:pt x="39" y="92"/>
                    <a:pt x="40" y="93"/>
                  </a:cubicBezTo>
                  <a:cubicBezTo>
                    <a:pt x="43" y="95"/>
                    <a:pt x="44" y="99"/>
                    <a:pt x="43" y="101"/>
                  </a:cubicBezTo>
                  <a:cubicBezTo>
                    <a:pt x="42" y="102"/>
                    <a:pt x="40" y="102"/>
                    <a:pt x="39" y="102"/>
                  </a:cubicBezTo>
                  <a:moveTo>
                    <a:pt x="98" y="101"/>
                  </a:moveTo>
                  <a:cubicBezTo>
                    <a:pt x="97" y="101"/>
                    <a:pt x="96" y="101"/>
                    <a:pt x="95" y="100"/>
                  </a:cubicBezTo>
                  <a:cubicBezTo>
                    <a:pt x="93" y="99"/>
                    <a:pt x="93" y="95"/>
                    <a:pt x="96" y="92"/>
                  </a:cubicBezTo>
                  <a:cubicBezTo>
                    <a:pt x="97" y="91"/>
                    <a:pt x="99" y="90"/>
                    <a:pt x="101" y="90"/>
                  </a:cubicBezTo>
                  <a:cubicBezTo>
                    <a:pt x="102" y="90"/>
                    <a:pt x="103" y="90"/>
                    <a:pt x="103" y="91"/>
                  </a:cubicBezTo>
                  <a:cubicBezTo>
                    <a:pt x="105" y="92"/>
                    <a:pt x="105" y="96"/>
                    <a:pt x="103" y="99"/>
                  </a:cubicBezTo>
                  <a:cubicBezTo>
                    <a:pt x="102" y="100"/>
                    <a:pt x="100" y="101"/>
                    <a:pt x="98" y="101"/>
                  </a:cubicBezTo>
                  <a:moveTo>
                    <a:pt x="26" y="99"/>
                  </a:moveTo>
                  <a:cubicBezTo>
                    <a:pt x="25" y="99"/>
                    <a:pt x="23" y="98"/>
                    <a:pt x="21" y="96"/>
                  </a:cubicBezTo>
                  <a:cubicBezTo>
                    <a:pt x="19" y="93"/>
                    <a:pt x="19" y="90"/>
                    <a:pt x="20" y="89"/>
                  </a:cubicBezTo>
                  <a:cubicBezTo>
                    <a:pt x="21" y="89"/>
                    <a:pt x="21" y="88"/>
                    <a:pt x="22" y="88"/>
                  </a:cubicBezTo>
                  <a:cubicBezTo>
                    <a:pt x="24" y="88"/>
                    <a:pt x="25" y="89"/>
                    <a:pt x="27" y="91"/>
                  </a:cubicBezTo>
                  <a:cubicBezTo>
                    <a:pt x="29" y="93"/>
                    <a:pt x="30" y="97"/>
                    <a:pt x="28" y="98"/>
                  </a:cubicBezTo>
                  <a:cubicBezTo>
                    <a:pt x="28" y="98"/>
                    <a:pt x="27" y="99"/>
                    <a:pt x="26" y="99"/>
                  </a:cubicBezTo>
                  <a:moveTo>
                    <a:pt x="109" y="98"/>
                  </a:moveTo>
                  <a:cubicBezTo>
                    <a:pt x="109" y="98"/>
                    <a:pt x="108" y="98"/>
                    <a:pt x="108" y="98"/>
                  </a:cubicBezTo>
                  <a:cubicBezTo>
                    <a:pt x="106" y="97"/>
                    <a:pt x="106" y="94"/>
                    <a:pt x="108" y="91"/>
                  </a:cubicBezTo>
                  <a:cubicBezTo>
                    <a:pt x="109" y="89"/>
                    <a:pt x="111" y="88"/>
                    <a:pt x="113" y="88"/>
                  </a:cubicBezTo>
                  <a:cubicBezTo>
                    <a:pt x="113" y="88"/>
                    <a:pt x="113" y="88"/>
                    <a:pt x="114" y="88"/>
                  </a:cubicBezTo>
                  <a:cubicBezTo>
                    <a:pt x="115" y="89"/>
                    <a:pt x="115" y="92"/>
                    <a:pt x="114" y="95"/>
                  </a:cubicBezTo>
                  <a:cubicBezTo>
                    <a:pt x="112" y="97"/>
                    <a:pt x="110" y="98"/>
                    <a:pt x="109" y="98"/>
                  </a:cubicBezTo>
                  <a:moveTo>
                    <a:pt x="16" y="94"/>
                  </a:moveTo>
                  <a:cubicBezTo>
                    <a:pt x="15" y="94"/>
                    <a:pt x="14" y="92"/>
                    <a:pt x="13" y="90"/>
                  </a:cubicBezTo>
                  <a:cubicBezTo>
                    <a:pt x="12" y="87"/>
                    <a:pt x="11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5"/>
                    <a:pt x="15" y="86"/>
                    <a:pt x="16" y="89"/>
                  </a:cubicBezTo>
                  <a:cubicBezTo>
                    <a:pt x="17" y="91"/>
                    <a:pt x="17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moveTo>
                    <a:pt x="116" y="92"/>
                  </a:moveTo>
                  <a:cubicBezTo>
                    <a:pt x="116" y="92"/>
                    <a:pt x="116" y="92"/>
                    <a:pt x="116" y="92"/>
                  </a:cubicBezTo>
                  <a:cubicBezTo>
                    <a:pt x="115" y="92"/>
                    <a:pt x="116" y="90"/>
                    <a:pt x="117" y="88"/>
                  </a:cubicBezTo>
                  <a:cubicBezTo>
                    <a:pt x="118" y="86"/>
                    <a:pt x="119" y="84"/>
                    <a:pt x="119" y="84"/>
                  </a:cubicBezTo>
                  <a:cubicBezTo>
                    <a:pt x="119" y="84"/>
                    <a:pt x="120" y="84"/>
                    <a:pt x="120" y="84"/>
                  </a:cubicBezTo>
                  <a:cubicBezTo>
                    <a:pt x="120" y="84"/>
                    <a:pt x="120" y="86"/>
                    <a:pt x="119" y="88"/>
                  </a:cubicBezTo>
                  <a:cubicBezTo>
                    <a:pt x="118" y="90"/>
                    <a:pt x="117" y="92"/>
                    <a:pt x="116" y="92"/>
                  </a:cubicBezTo>
                  <a:moveTo>
                    <a:pt x="61" y="92"/>
                  </a:moveTo>
                  <a:cubicBezTo>
                    <a:pt x="59" y="92"/>
                    <a:pt x="56" y="90"/>
                    <a:pt x="55" y="87"/>
                  </a:cubicBezTo>
                  <a:cubicBezTo>
                    <a:pt x="54" y="84"/>
                    <a:pt x="55" y="80"/>
                    <a:pt x="59" y="78"/>
                  </a:cubicBezTo>
                  <a:cubicBezTo>
                    <a:pt x="60" y="78"/>
                    <a:pt x="60" y="78"/>
                    <a:pt x="61" y="78"/>
                  </a:cubicBezTo>
                  <a:cubicBezTo>
                    <a:pt x="64" y="78"/>
                    <a:pt x="67" y="79"/>
                    <a:pt x="68" y="82"/>
                  </a:cubicBezTo>
                  <a:cubicBezTo>
                    <a:pt x="69" y="85"/>
                    <a:pt x="68" y="89"/>
                    <a:pt x="64" y="91"/>
                  </a:cubicBezTo>
                  <a:cubicBezTo>
                    <a:pt x="63" y="91"/>
                    <a:pt x="62" y="92"/>
                    <a:pt x="61" y="92"/>
                  </a:cubicBezTo>
                  <a:moveTo>
                    <a:pt x="45" y="90"/>
                  </a:moveTo>
                  <a:cubicBezTo>
                    <a:pt x="42" y="90"/>
                    <a:pt x="40" y="88"/>
                    <a:pt x="39" y="86"/>
                  </a:cubicBezTo>
                  <a:cubicBezTo>
                    <a:pt x="37" y="82"/>
                    <a:pt x="39" y="78"/>
                    <a:pt x="42" y="77"/>
                  </a:cubicBezTo>
                  <a:cubicBezTo>
                    <a:pt x="43" y="77"/>
                    <a:pt x="44" y="77"/>
                    <a:pt x="44" y="77"/>
                  </a:cubicBezTo>
                  <a:cubicBezTo>
                    <a:pt x="47" y="77"/>
                    <a:pt x="49" y="78"/>
                    <a:pt x="50" y="81"/>
                  </a:cubicBezTo>
                  <a:cubicBezTo>
                    <a:pt x="52" y="84"/>
                    <a:pt x="50" y="88"/>
                    <a:pt x="47" y="89"/>
                  </a:cubicBezTo>
                  <a:cubicBezTo>
                    <a:pt x="46" y="90"/>
                    <a:pt x="46" y="90"/>
                    <a:pt x="45" y="90"/>
                  </a:cubicBezTo>
                  <a:moveTo>
                    <a:pt x="79" y="91"/>
                  </a:moveTo>
                  <a:cubicBezTo>
                    <a:pt x="75" y="91"/>
                    <a:pt x="72" y="87"/>
                    <a:pt x="72" y="83"/>
                  </a:cubicBezTo>
                  <a:cubicBezTo>
                    <a:pt x="72" y="80"/>
                    <a:pt x="75" y="76"/>
                    <a:pt x="79" y="76"/>
                  </a:cubicBezTo>
                  <a:cubicBezTo>
                    <a:pt x="83" y="76"/>
                    <a:pt x="86" y="80"/>
                    <a:pt x="86" y="83"/>
                  </a:cubicBezTo>
                  <a:cubicBezTo>
                    <a:pt x="86" y="87"/>
                    <a:pt x="83" y="91"/>
                    <a:pt x="79" y="91"/>
                  </a:cubicBezTo>
                  <a:moveTo>
                    <a:pt x="94" y="89"/>
                  </a:moveTo>
                  <a:cubicBezTo>
                    <a:pt x="93" y="89"/>
                    <a:pt x="92" y="89"/>
                    <a:pt x="91" y="88"/>
                  </a:cubicBezTo>
                  <a:cubicBezTo>
                    <a:pt x="89" y="87"/>
                    <a:pt x="88" y="83"/>
                    <a:pt x="90" y="80"/>
                  </a:cubicBezTo>
                  <a:cubicBezTo>
                    <a:pt x="91" y="77"/>
                    <a:pt x="93" y="76"/>
                    <a:pt x="95" y="76"/>
                  </a:cubicBezTo>
                  <a:cubicBezTo>
                    <a:pt x="96" y="76"/>
                    <a:pt x="97" y="76"/>
                    <a:pt x="98" y="77"/>
                  </a:cubicBezTo>
                  <a:cubicBezTo>
                    <a:pt x="101" y="78"/>
                    <a:pt x="102" y="82"/>
                    <a:pt x="100" y="86"/>
                  </a:cubicBezTo>
                  <a:cubicBezTo>
                    <a:pt x="99" y="88"/>
                    <a:pt x="96" y="89"/>
                    <a:pt x="94" y="89"/>
                  </a:cubicBezTo>
                  <a:moveTo>
                    <a:pt x="30" y="88"/>
                  </a:moveTo>
                  <a:cubicBezTo>
                    <a:pt x="28" y="88"/>
                    <a:pt x="26" y="87"/>
                    <a:pt x="25" y="85"/>
                  </a:cubicBezTo>
                  <a:cubicBezTo>
                    <a:pt x="23" y="82"/>
                    <a:pt x="24" y="78"/>
                    <a:pt x="26" y="77"/>
                  </a:cubicBezTo>
                  <a:cubicBezTo>
                    <a:pt x="27" y="76"/>
                    <a:pt x="28" y="76"/>
                    <a:pt x="29" y="76"/>
                  </a:cubicBezTo>
                  <a:cubicBezTo>
                    <a:pt x="31" y="76"/>
                    <a:pt x="33" y="77"/>
                    <a:pt x="34" y="79"/>
                  </a:cubicBezTo>
                  <a:cubicBezTo>
                    <a:pt x="36" y="82"/>
                    <a:pt x="35" y="86"/>
                    <a:pt x="33" y="87"/>
                  </a:cubicBezTo>
                  <a:cubicBezTo>
                    <a:pt x="32" y="88"/>
                    <a:pt x="31" y="88"/>
                    <a:pt x="30" y="88"/>
                  </a:cubicBezTo>
                  <a:moveTo>
                    <a:pt x="106" y="88"/>
                  </a:moveTo>
                  <a:cubicBezTo>
                    <a:pt x="106" y="88"/>
                    <a:pt x="105" y="87"/>
                    <a:pt x="104" y="87"/>
                  </a:cubicBezTo>
                  <a:cubicBezTo>
                    <a:pt x="102" y="86"/>
                    <a:pt x="102" y="82"/>
                    <a:pt x="104" y="79"/>
                  </a:cubicBezTo>
                  <a:cubicBezTo>
                    <a:pt x="105" y="77"/>
                    <a:pt x="107" y="76"/>
                    <a:pt x="109" y="76"/>
                  </a:cubicBezTo>
                  <a:cubicBezTo>
                    <a:pt x="110" y="76"/>
                    <a:pt x="110" y="76"/>
                    <a:pt x="111" y="76"/>
                  </a:cubicBezTo>
                  <a:cubicBezTo>
                    <a:pt x="113" y="77"/>
                    <a:pt x="113" y="81"/>
                    <a:pt x="112" y="84"/>
                  </a:cubicBezTo>
                  <a:cubicBezTo>
                    <a:pt x="110" y="86"/>
                    <a:pt x="108" y="88"/>
                    <a:pt x="106" y="88"/>
                  </a:cubicBezTo>
                  <a:moveTo>
                    <a:pt x="18" y="86"/>
                  </a:moveTo>
                  <a:cubicBezTo>
                    <a:pt x="16" y="86"/>
                    <a:pt x="14" y="84"/>
                    <a:pt x="13" y="81"/>
                  </a:cubicBezTo>
                  <a:cubicBezTo>
                    <a:pt x="12" y="78"/>
                    <a:pt x="13" y="75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4"/>
                    <a:pt x="19" y="76"/>
                    <a:pt x="20" y="79"/>
                  </a:cubicBezTo>
                  <a:cubicBezTo>
                    <a:pt x="21" y="83"/>
                    <a:pt x="20" y="86"/>
                    <a:pt x="19" y="86"/>
                  </a:cubicBezTo>
                  <a:cubicBezTo>
                    <a:pt x="18" y="86"/>
                    <a:pt x="18" y="86"/>
                    <a:pt x="18" y="86"/>
                  </a:cubicBezTo>
                  <a:moveTo>
                    <a:pt x="116" y="85"/>
                  </a:moveTo>
                  <a:cubicBezTo>
                    <a:pt x="116" y="85"/>
                    <a:pt x="116" y="85"/>
                    <a:pt x="116" y="85"/>
                  </a:cubicBezTo>
                  <a:cubicBezTo>
                    <a:pt x="114" y="84"/>
                    <a:pt x="113" y="81"/>
                    <a:pt x="114" y="78"/>
                  </a:cubicBezTo>
                  <a:cubicBezTo>
                    <a:pt x="115" y="76"/>
                    <a:pt x="117" y="74"/>
                    <a:pt x="118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21" y="74"/>
                    <a:pt x="121" y="77"/>
                    <a:pt x="120" y="80"/>
                  </a:cubicBezTo>
                  <a:cubicBezTo>
                    <a:pt x="120" y="83"/>
                    <a:pt x="118" y="85"/>
                    <a:pt x="116" y="85"/>
                  </a:cubicBezTo>
                  <a:moveTo>
                    <a:pt x="10" y="82"/>
                  </a:moveTo>
                  <a:cubicBezTo>
                    <a:pt x="9" y="82"/>
                    <a:pt x="8" y="80"/>
                    <a:pt x="7" y="78"/>
                  </a:cubicBezTo>
                  <a:cubicBezTo>
                    <a:pt x="6" y="75"/>
                    <a:pt x="6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3"/>
                    <a:pt x="9" y="74"/>
                    <a:pt x="10" y="77"/>
                  </a:cubicBezTo>
                  <a:cubicBezTo>
                    <a:pt x="11" y="79"/>
                    <a:pt x="11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5" y="68"/>
                    <a:pt x="5" y="66"/>
                  </a:cubicBezTo>
                  <a:cubicBezTo>
                    <a:pt x="5" y="64"/>
                    <a:pt x="6" y="62"/>
                    <a:pt x="6" y="62"/>
                  </a:cubicBezTo>
                  <a:cubicBezTo>
                    <a:pt x="6" y="62"/>
                    <a:pt x="7" y="64"/>
                    <a:pt x="7" y="66"/>
                  </a:cubicBezTo>
                  <a:cubicBezTo>
                    <a:pt x="7" y="68"/>
                    <a:pt x="6" y="70"/>
                    <a:pt x="6" y="70"/>
                  </a:cubicBezTo>
                  <a:moveTo>
                    <a:pt x="23" y="74"/>
                  </a:moveTo>
                  <a:cubicBezTo>
                    <a:pt x="21" y="74"/>
                    <a:pt x="18" y="73"/>
                    <a:pt x="17" y="70"/>
                  </a:cubicBezTo>
                  <a:cubicBezTo>
                    <a:pt x="16" y="67"/>
                    <a:pt x="17" y="63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3" y="62"/>
                    <a:pt x="25" y="63"/>
                    <a:pt x="27" y="66"/>
                  </a:cubicBezTo>
                  <a:cubicBezTo>
                    <a:pt x="28" y="69"/>
                    <a:pt x="27" y="73"/>
                    <a:pt x="25" y="74"/>
                  </a:cubicBezTo>
                  <a:cubicBezTo>
                    <a:pt x="24" y="74"/>
                    <a:pt x="23" y="74"/>
                    <a:pt x="23" y="74"/>
                  </a:cubicBezTo>
                  <a:moveTo>
                    <a:pt x="12" y="74"/>
                  </a:moveTo>
                  <a:cubicBezTo>
                    <a:pt x="11" y="74"/>
                    <a:pt x="9" y="71"/>
                    <a:pt x="9" y="68"/>
                  </a:cubicBezTo>
                  <a:cubicBezTo>
                    <a:pt x="8" y="65"/>
                    <a:pt x="9" y="62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1"/>
                    <a:pt x="14" y="64"/>
                    <a:pt x="14" y="67"/>
                  </a:cubicBezTo>
                  <a:cubicBezTo>
                    <a:pt x="15" y="71"/>
                    <a:pt x="14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36" y="74"/>
                  </a:moveTo>
                  <a:cubicBezTo>
                    <a:pt x="32" y="74"/>
                    <a:pt x="30" y="72"/>
                    <a:pt x="30" y="68"/>
                  </a:cubicBezTo>
                  <a:cubicBezTo>
                    <a:pt x="29" y="64"/>
                    <a:pt x="32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9" y="61"/>
                    <a:pt x="41" y="64"/>
                    <a:pt x="41" y="67"/>
                  </a:cubicBezTo>
                  <a:cubicBezTo>
                    <a:pt x="42" y="71"/>
                    <a:pt x="39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moveTo>
                    <a:pt x="122" y="71"/>
                  </a:moveTo>
                  <a:cubicBezTo>
                    <a:pt x="122" y="71"/>
                    <a:pt x="122" y="71"/>
                    <a:pt x="122" y="71"/>
                  </a:cubicBezTo>
                  <a:cubicBezTo>
                    <a:pt x="121" y="71"/>
                    <a:pt x="120" y="69"/>
                    <a:pt x="120" y="66"/>
                  </a:cubicBezTo>
                  <a:cubicBezTo>
                    <a:pt x="120" y="63"/>
                    <a:pt x="121" y="61"/>
                    <a:pt x="122" y="61"/>
                  </a:cubicBezTo>
                  <a:cubicBezTo>
                    <a:pt x="123" y="61"/>
                    <a:pt x="124" y="63"/>
                    <a:pt x="124" y="66"/>
                  </a:cubicBezTo>
                  <a:cubicBezTo>
                    <a:pt x="124" y="69"/>
                    <a:pt x="123" y="71"/>
                    <a:pt x="122" y="71"/>
                  </a:cubicBezTo>
                  <a:moveTo>
                    <a:pt x="52" y="75"/>
                  </a:moveTo>
                  <a:cubicBezTo>
                    <a:pt x="48" y="75"/>
                    <a:pt x="45" y="71"/>
                    <a:pt x="45" y="68"/>
                  </a:cubicBezTo>
                  <a:cubicBezTo>
                    <a:pt x="45" y="64"/>
                    <a:pt x="48" y="60"/>
                    <a:pt x="52" y="60"/>
                  </a:cubicBezTo>
                  <a:cubicBezTo>
                    <a:pt x="56" y="60"/>
                    <a:pt x="59" y="64"/>
                    <a:pt x="59" y="68"/>
                  </a:cubicBezTo>
                  <a:cubicBezTo>
                    <a:pt x="59" y="71"/>
                    <a:pt x="56" y="75"/>
                    <a:pt x="52" y="75"/>
                  </a:cubicBezTo>
                  <a:moveTo>
                    <a:pt x="102" y="74"/>
                  </a:moveTo>
                  <a:cubicBezTo>
                    <a:pt x="101" y="74"/>
                    <a:pt x="101" y="74"/>
                    <a:pt x="101" y="74"/>
                  </a:cubicBezTo>
                  <a:cubicBezTo>
                    <a:pt x="98" y="73"/>
                    <a:pt x="95" y="70"/>
                    <a:pt x="96" y="66"/>
                  </a:cubicBezTo>
                  <a:cubicBezTo>
                    <a:pt x="96" y="63"/>
                    <a:pt x="99" y="60"/>
                    <a:pt x="102" y="60"/>
                  </a:cubicBezTo>
                  <a:cubicBezTo>
                    <a:pt x="102" y="60"/>
                    <a:pt x="102" y="60"/>
                    <a:pt x="103" y="60"/>
                  </a:cubicBezTo>
                  <a:cubicBezTo>
                    <a:pt x="106" y="61"/>
                    <a:pt x="108" y="64"/>
                    <a:pt x="108" y="68"/>
                  </a:cubicBezTo>
                  <a:cubicBezTo>
                    <a:pt x="107" y="71"/>
                    <a:pt x="105" y="74"/>
                    <a:pt x="102" y="74"/>
                  </a:cubicBezTo>
                  <a:moveTo>
                    <a:pt x="87" y="74"/>
                  </a:moveTo>
                  <a:cubicBezTo>
                    <a:pt x="83" y="74"/>
                    <a:pt x="80" y="71"/>
                    <a:pt x="80" y="67"/>
                  </a:cubicBezTo>
                  <a:cubicBezTo>
                    <a:pt x="80" y="63"/>
                    <a:pt x="83" y="60"/>
                    <a:pt x="87" y="60"/>
                  </a:cubicBezTo>
                  <a:cubicBezTo>
                    <a:pt x="91" y="60"/>
                    <a:pt x="94" y="63"/>
                    <a:pt x="94" y="67"/>
                  </a:cubicBezTo>
                  <a:cubicBezTo>
                    <a:pt x="94" y="71"/>
                    <a:pt x="91" y="74"/>
                    <a:pt x="87" y="74"/>
                  </a:cubicBezTo>
                  <a:moveTo>
                    <a:pt x="70" y="75"/>
                  </a:moveTo>
                  <a:cubicBezTo>
                    <a:pt x="66" y="75"/>
                    <a:pt x="63" y="71"/>
                    <a:pt x="63" y="67"/>
                  </a:cubicBezTo>
                  <a:cubicBezTo>
                    <a:pt x="63" y="63"/>
                    <a:pt x="66" y="60"/>
                    <a:pt x="70" y="60"/>
                  </a:cubicBezTo>
                  <a:cubicBezTo>
                    <a:pt x="74" y="60"/>
                    <a:pt x="77" y="63"/>
                    <a:pt x="77" y="67"/>
                  </a:cubicBezTo>
                  <a:cubicBezTo>
                    <a:pt x="77" y="71"/>
                    <a:pt x="74" y="75"/>
                    <a:pt x="70" y="75"/>
                  </a:cubicBezTo>
                  <a:moveTo>
                    <a:pt x="113" y="72"/>
                  </a:moveTo>
                  <a:cubicBezTo>
                    <a:pt x="113" y="72"/>
                    <a:pt x="113" y="72"/>
                    <a:pt x="113" y="72"/>
                  </a:cubicBezTo>
                  <a:cubicBezTo>
                    <a:pt x="111" y="72"/>
                    <a:pt x="109" y="69"/>
                    <a:pt x="109" y="66"/>
                  </a:cubicBezTo>
                  <a:cubicBezTo>
                    <a:pt x="110" y="63"/>
                    <a:pt x="112" y="60"/>
                    <a:pt x="11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6" y="60"/>
                    <a:pt x="118" y="63"/>
                    <a:pt x="118" y="66"/>
                  </a:cubicBezTo>
                  <a:cubicBezTo>
                    <a:pt x="118" y="70"/>
                    <a:pt x="116" y="72"/>
                    <a:pt x="113" y="72"/>
                  </a:cubicBezTo>
                  <a:moveTo>
                    <a:pt x="123" y="59"/>
                  </a:moveTo>
                  <a:cubicBezTo>
                    <a:pt x="123" y="59"/>
                    <a:pt x="123" y="57"/>
                    <a:pt x="123" y="55"/>
                  </a:cubicBezTo>
                  <a:cubicBezTo>
                    <a:pt x="122" y="53"/>
                    <a:pt x="122" y="52"/>
                    <a:pt x="122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3" y="52"/>
                    <a:pt x="123" y="53"/>
                    <a:pt x="123" y="55"/>
                  </a:cubicBezTo>
                  <a:cubicBezTo>
                    <a:pt x="124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moveTo>
                    <a:pt x="8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7" y="59"/>
                    <a:pt x="6" y="57"/>
                    <a:pt x="7" y="54"/>
                  </a:cubicBezTo>
                  <a:cubicBezTo>
                    <a:pt x="8" y="52"/>
                    <a:pt x="9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2"/>
                    <a:pt x="10" y="55"/>
                  </a:cubicBezTo>
                  <a:cubicBezTo>
                    <a:pt x="10" y="58"/>
                    <a:pt x="9" y="60"/>
                    <a:pt x="8" y="60"/>
                  </a:cubicBezTo>
                  <a:moveTo>
                    <a:pt x="119" y="60"/>
                  </a:moveTo>
                  <a:cubicBezTo>
                    <a:pt x="117" y="60"/>
                    <a:pt x="115" y="58"/>
                    <a:pt x="115" y="55"/>
                  </a:cubicBezTo>
                  <a:cubicBezTo>
                    <a:pt x="115" y="51"/>
                    <a:pt x="116" y="49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20" y="48"/>
                    <a:pt x="121" y="51"/>
                    <a:pt x="121" y="54"/>
                  </a:cubicBezTo>
                  <a:cubicBezTo>
                    <a:pt x="122" y="57"/>
                    <a:pt x="121" y="60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moveTo>
                    <a:pt x="16" y="61"/>
                  </a:moveTo>
                  <a:cubicBezTo>
                    <a:pt x="16" y="61"/>
                    <a:pt x="15" y="61"/>
                    <a:pt x="15" y="61"/>
                  </a:cubicBezTo>
                  <a:cubicBezTo>
                    <a:pt x="13" y="60"/>
                    <a:pt x="12" y="57"/>
                    <a:pt x="12" y="54"/>
                  </a:cubicBezTo>
                  <a:cubicBezTo>
                    <a:pt x="13" y="50"/>
                    <a:pt x="15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21" y="51"/>
                    <a:pt x="20" y="55"/>
                  </a:cubicBezTo>
                  <a:cubicBezTo>
                    <a:pt x="20" y="58"/>
                    <a:pt x="18" y="61"/>
                    <a:pt x="16" y="61"/>
                  </a:cubicBezTo>
                  <a:moveTo>
                    <a:pt x="27" y="60"/>
                  </a:moveTo>
                  <a:cubicBezTo>
                    <a:pt x="26" y="60"/>
                    <a:pt x="26" y="60"/>
                    <a:pt x="25" y="59"/>
                  </a:cubicBezTo>
                  <a:cubicBezTo>
                    <a:pt x="22" y="58"/>
                    <a:pt x="21" y="54"/>
                    <a:pt x="22" y="51"/>
                  </a:cubicBezTo>
                  <a:cubicBezTo>
                    <a:pt x="23" y="48"/>
                    <a:pt x="26" y="47"/>
                    <a:pt x="28" y="47"/>
                  </a:cubicBezTo>
                  <a:cubicBezTo>
                    <a:pt x="29" y="47"/>
                    <a:pt x="30" y="47"/>
                    <a:pt x="30" y="47"/>
                  </a:cubicBezTo>
                  <a:cubicBezTo>
                    <a:pt x="33" y="48"/>
                    <a:pt x="35" y="52"/>
                    <a:pt x="33" y="55"/>
                  </a:cubicBezTo>
                  <a:cubicBezTo>
                    <a:pt x="32" y="58"/>
                    <a:pt x="30" y="60"/>
                    <a:pt x="27" y="60"/>
                  </a:cubicBezTo>
                  <a:moveTo>
                    <a:pt x="108" y="59"/>
                  </a:moveTo>
                  <a:cubicBezTo>
                    <a:pt x="105" y="59"/>
                    <a:pt x="103" y="57"/>
                    <a:pt x="102" y="54"/>
                  </a:cubicBezTo>
                  <a:cubicBezTo>
                    <a:pt x="102" y="50"/>
                    <a:pt x="104" y="4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6"/>
                    <a:pt x="112" y="49"/>
                    <a:pt x="113" y="52"/>
                  </a:cubicBezTo>
                  <a:cubicBezTo>
                    <a:pt x="113" y="56"/>
                    <a:pt x="111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moveTo>
                    <a:pt x="44" y="59"/>
                  </a:moveTo>
                  <a:cubicBezTo>
                    <a:pt x="40" y="59"/>
                    <a:pt x="38" y="56"/>
                    <a:pt x="38" y="53"/>
                  </a:cubicBezTo>
                  <a:cubicBezTo>
                    <a:pt x="38" y="49"/>
                    <a:pt x="40" y="46"/>
                    <a:pt x="44" y="46"/>
                  </a:cubicBezTo>
                  <a:cubicBezTo>
                    <a:pt x="47" y="46"/>
                    <a:pt x="50" y="49"/>
                    <a:pt x="50" y="53"/>
                  </a:cubicBezTo>
                  <a:cubicBezTo>
                    <a:pt x="50" y="56"/>
                    <a:pt x="47" y="59"/>
                    <a:pt x="44" y="59"/>
                  </a:cubicBezTo>
                  <a:moveTo>
                    <a:pt x="61" y="59"/>
                  </a:moveTo>
                  <a:cubicBezTo>
                    <a:pt x="58" y="59"/>
                    <a:pt x="54" y="56"/>
                    <a:pt x="54" y="52"/>
                  </a:cubicBezTo>
                  <a:cubicBezTo>
                    <a:pt x="54" y="49"/>
                    <a:pt x="58" y="46"/>
                    <a:pt x="61" y="46"/>
                  </a:cubicBezTo>
                  <a:cubicBezTo>
                    <a:pt x="65" y="46"/>
                    <a:pt x="68" y="49"/>
                    <a:pt x="68" y="52"/>
                  </a:cubicBezTo>
                  <a:cubicBezTo>
                    <a:pt x="68" y="56"/>
                    <a:pt x="65" y="59"/>
                    <a:pt x="61" y="59"/>
                  </a:cubicBezTo>
                  <a:moveTo>
                    <a:pt x="78" y="58"/>
                  </a:moveTo>
                  <a:cubicBezTo>
                    <a:pt x="74" y="58"/>
                    <a:pt x="71" y="55"/>
                    <a:pt x="71" y="52"/>
                  </a:cubicBezTo>
                  <a:cubicBezTo>
                    <a:pt x="71" y="48"/>
                    <a:pt x="74" y="45"/>
                    <a:pt x="78" y="45"/>
                  </a:cubicBezTo>
                  <a:cubicBezTo>
                    <a:pt x="82" y="45"/>
                    <a:pt x="85" y="48"/>
                    <a:pt x="85" y="52"/>
                  </a:cubicBezTo>
                  <a:cubicBezTo>
                    <a:pt x="85" y="55"/>
                    <a:pt x="82" y="58"/>
                    <a:pt x="78" y="58"/>
                  </a:cubicBezTo>
                  <a:moveTo>
                    <a:pt x="94" y="57"/>
                  </a:moveTo>
                  <a:cubicBezTo>
                    <a:pt x="90" y="57"/>
                    <a:pt x="87" y="54"/>
                    <a:pt x="87" y="51"/>
                  </a:cubicBezTo>
                  <a:cubicBezTo>
                    <a:pt x="87" y="47"/>
                    <a:pt x="90" y="44"/>
                    <a:pt x="94" y="44"/>
                  </a:cubicBezTo>
                  <a:cubicBezTo>
                    <a:pt x="97" y="44"/>
                    <a:pt x="100" y="47"/>
                    <a:pt x="100" y="51"/>
                  </a:cubicBezTo>
                  <a:cubicBezTo>
                    <a:pt x="100" y="54"/>
                    <a:pt x="97" y="57"/>
                    <a:pt x="94" y="57"/>
                  </a:cubicBezTo>
                  <a:moveTo>
                    <a:pt x="121" y="48"/>
                  </a:moveTo>
                  <a:cubicBezTo>
                    <a:pt x="120" y="48"/>
                    <a:pt x="119" y="46"/>
                    <a:pt x="118" y="43"/>
                  </a:cubicBezTo>
                  <a:cubicBezTo>
                    <a:pt x="117" y="41"/>
                    <a:pt x="116" y="38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8" y="38"/>
                    <a:pt x="119" y="40"/>
                    <a:pt x="120" y="42"/>
                  </a:cubicBezTo>
                  <a:cubicBezTo>
                    <a:pt x="121" y="45"/>
                    <a:pt x="121" y="47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moveTo>
                    <a:pt x="12" y="47"/>
                  </a:moveTo>
                  <a:cubicBezTo>
                    <a:pt x="12" y="47"/>
                    <a:pt x="11" y="47"/>
                    <a:pt x="11" y="47"/>
                  </a:cubicBezTo>
                  <a:cubicBezTo>
                    <a:pt x="10" y="46"/>
                    <a:pt x="10" y="43"/>
                    <a:pt x="11" y="41"/>
                  </a:cubicBezTo>
                  <a:cubicBezTo>
                    <a:pt x="12" y="39"/>
                    <a:pt x="14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40"/>
                    <a:pt x="15" y="43"/>
                  </a:cubicBezTo>
                  <a:cubicBezTo>
                    <a:pt x="14" y="45"/>
                    <a:pt x="13" y="47"/>
                    <a:pt x="12" y="47"/>
                  </a:cubicBezTo>
                  <a:moveTo>
                    <a:pt x="113" y="46"/>
                  </a:moveTo>
                  <a:cubicBezTo>
                    <a:pt x="112" y="46"/>
                    <a:pt x="110" y="45"/>
                    <a:pt x="108" y="42"/>
                  </a:cubicBezTo>
                  <a:cubicBezTo>
                    <a:pt x="107" y="40"/>
                    <a:pt x="107" y="36"/>
                    <a:pt x="109" y="35"/>
                  </a:cubicBezTo>
                  <a:cubicBezTo>
                    <a:pt x="109" y="35"/>
                    <a:pt x="110" y="35"/>
                    <a:pt x="110" y="35"/>
                  </a:cubicBezTo>
                  <a:cubicBezTo>
                    <a:pt x="112" y="35"/>
                    <a:pt x="114" y="36"/>
                    <a:pt x="115" y="39"/>
                  </a:cubicBezTo>
                  <a:cubicBezTo>
                    <a:pt x="117" y="41"/>
                    <a:pt x="116" y="45"/>
                    <a:pt x="115" y="46"/>
                  </a:cubicBezTo>
                  <a:cubicBezTo>
                    <a:pt x="114" y="46"/>
                    <a:pt x="114" y="46"/>
                    <a:pt x="113" y="46"/>
                  </a:cubicBezTo>
                  <a:moveTo>
                    <a:pt x="22" y="47"/>
                  </a:moveTo>
                  <a:cubicBezTo>
                    <a:pt x="21" y="47"/>
                    <a:pt x="21" y="47"/>
                    <a:pt x="21" y="47"/>
                  </a:cubicBezTo>
                  <a:cubicBezTo>
                    <a:pt x="19" y="46"/>
                    <a:pt x="18" y="43"/>
                    <a:pt x="19" y="39"/>
                  </a:cubicBezTo>
                  <a:cubicBezTo>
                    <a:pt x="20" y="36"/>
                    <a:pt x="22" y="34"/>
                    <a:pt x="24" y="34"/>
                  </a:cubicBezTo>
                  <a:cubicBezTo>
                    <a:pt x="24" y="34"/>
                    <a:pt x="24" y="34"/>
                    <a:pt x="25" y="34"/>
                  </a:cubicBezTo>
                  <a:cubicBezTo>
                    <a:pt x="27" y="35"/>
                    <a:pt x="28" y="38"/>
                    <a:pt x="27" y="42"/>
                  </a:cubicBezTo>
                  <a:cubicBezTo>
                    <a:pt x="26" y="45"/>
                    <a:pt x="24" y="47"/>
                    <a:pt x="22" y="47"/>
                  </a:cubicBezTo>
                  <a:moveTo>
                    <a:pt x="35" y="44"/>
                  </a:moveTo>
                  <a:cubicBezTo>
                    <a:pt x="34" y="44"/>
                    <a:pt x="33" y="44"/>
                    <a:pt x="32" y="43"/>
                  </a:cubicBezTo>
                  <a:cubicBezTo>
                    <a:pt x="30" y="41"/>
                    <a:pt x="30" y="37"/>
                    <a:pt x="33" y="34"/>
                  </a:cubicBezTo>
                  <a:cubicBezTo>
                    <a:pt x="34" y="33"/>
                    <a:pt x="36" y="32"/>
                    <a:pt x="38" y="32"/>
                  </a:cubicBezTo>
                  <a:cubicBezTo>
                    <a:pt x="39" y="32"/>
                    <a:pt x="40" y="32"/>
                    <a:pt x="41" y="33"/>
                  </a:cubicBezTo>
                  <a:cubicBezTo>
                    <a:pt x="43" y="35"/>
                    <a:pt x="43" y="39"/>
                    <a:pt x="41" y="42"/>
                  </a:cubicBezTo>
                  <a:cubicBezTo>
                    <a:pt x="39" y="43"/>
                    <a:pt x="37" y="44"/>
                    <a:pt x="35" y="44"/>
                  </a:cubicBezTo>
                  <a:moveTo>
                    <a:pt x="53" y="44"/>
                  </a:moveTo>
                  <a:cubicBezTo>
                    <a:pt x="51" y="44"/>
                    <a:pt x="49" y="43"/>
                    <a:pt x="48" y="41"/>
                  </a:cubicBezTo>
                  <a:cubicBezTo>
                    <a:pt x="46" y="39"/>
                    <a:pt x="47" y="35"/>
                    <a:pt x="50" y="33"/>
                  </a:cubicBezTo>
                  <a:cubicBezTo>
                    <a:pt x="51" y="32"/>
                    <a:pt x="53" y="31"/>
                    <a:pt x="54" y="31"/>
                  </a:cubicBezTo>
                  <a:cubicBezTo>
                    <a:pt x="56" y="31"/>
                    <a:pt x="58" y="32"/>
                    <a:pt x="59" y="34"/>
                  </a:cubicBezTo>
                  <a:cubicBezTo>
                    <a:pt x="61" y="36"/>
                    <a:pt x="60" y="40"/>
                    <a:pt x="57" y="42"/>
                  </a:cubicBezTo>
                  <a:cubicBezTo>
                    <a:pt x="56" y="43"/>
                    <a:pt x="54" y="44"/>
                    <a:pt x="53" y="44"/>
                  </a:cubicBezTo>
                  <a:moveTo>
                    <a:pt x="101" y="44"/>
                  </a:moveTo>
                  <a:cubicBezTo>
                    <a:pt x="98" y="44"/>
                    <a:pt x="96" y="42"/>
                    <a:pt x="95" y="39"/>
                  </a:cubicBezTo>
                  <a:cubicBezTo>
                    <a:pt x="94" y="36"/>
                    <a:pt x="95" y="32"/>
                    <a:pt x="98" y="31"/>
                  </a:cubicBezTo>
                  <a:cubicBezTo>
                    <a:pt x="98" y="31"/>
                    <a:pt x="99" y="31"/>
                    <a:pt x="99" y="31"/>
                  </a:cubicBezTo>
                  <a:cubicBezTo>
                    <a:pt x="102" y="31"/>
                    <a:pt x="104" y="33"/>
                    <a:pt x="105" y="36"/>
                  </a:cubicBezTo>
                  <a:cubicBezTo>
                    <a:pt x="106" y="39"/>
                    <a:pt x="105" y="43"/>
                    <a:pt x="102" y="44"/>
                  </a:cubicBezTo>
                  <a:cubicBezTo>
                    <a:pt x="102" y="44"/>
                    <a:pt x="101" y="44"/>
                    <a:pt x="101" y="44"/>
                  </a:cubicBezTo>
                  <a:moveTo>
                    <a:pt x="70" y="44"/>
                  </a:moveTo>
                  <a:cubicBezTo>
                    <a:pt x="66" y="44"/>
                    <a:pt x="63" y="41"/>
                    <a:pt x="63" y="37"/>
                  </a:cubicBezTo>
                  <a:cubicBezTo>
                    <a:pt x="63" y="34"/>
                    <a:pt x="66" y="31"/>
                    <a:pt x="70" y="31"/>
                  </a:cubicBezTo>
                  <a:cubicBezTo>
                    <a:pt x="74" y="31"/>
                    <a:pt x="77" y="34"/>
                    <a:pt x="77" y="37"/>
                  </a:cubicBezTo>
                  <a:cubicBezTo>
                    <a:pt x="77" y="41"/>
                    <a:pt x="74" y="44"/>
                    <a:pt x="70" y="44"/>
                  </a:cubicBezTo>
                  <a:moveTo>
                    <a:pt x="85" y="43"/>
                  </a:moveTo>
                  <a:cubicBezTo>
                    <a:pt x="81" y="43"/>
                    <a:pt x="78" y="40"/>
                    <a:pt x="78" y="37"/>
                  </a:cubicBezTo>
                  <a:cubicBezTo>
                    <a:pt x="78" y="33"/>
                    <a:pt x="81" y="30"/>
                    <a:pt x="85" y="30"/>
                  </a:cubicBezTo>
                  <a:cubicBezTo>
                    <a:pt x="89" y="30"/>
                    <a:pt x="91" y="33"/>
                    <a:pt x="91" y="37"/>
                  </a:cubicBezTo>
                  <a:cubicBezTo>
                    <a:pt x="91" y="40"/>
                    <a:pt x="89" y="43"/>
                    <a:pt x="85" y="43"/>
                  </a:cubicBezTo>
                  <a:moveTo>
                    <a:pt x="115" y="36"/>
                  </a:moveTo>
                  <a:cubicBezTo>
                    <a:pt x="114" y="36"/>
                    <a:pt x="112" y="35"/>
                    <a:pt x="111" y="33"/>
                  </a:cubicBezTo>
                  <a:cubicBezTo>
                    <a:pt x="109" y="30"/>
                    <a:pt x="109" y="28"/>
                    <a:pt x="110" y="28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1" y="27"/>
                    <a:pt x="113" y="29"/>
                    <a:pt x="114" y="31"/>
                  </a:cubicBezTo>
                  <a:cubicBezTo>
                    <a:pt x="115" y="33"/>
                    <a:pt x="116" y="36"/>
                    <a:pt x="115" y="36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18" y="33"/>
                  </a:moveTo>
                  <a:cubicBezTo>
                    <a:pt x="18" y="33"/>
                    <a:pt x="18" y="33"/>
                    <a:pt x="17" y="33"/>
                  </a:cubicBezTo>
                  <a:cubicBezTo>
                    <a:pt x="16" y="32"/>
                    <a:pt x="17" y="30"/>
                    <a:pt x="19" y="28"/>
                  </a:cubicBezTo>
                  <a:cubicBezTo>
                    <a:pt x="20" y="26"/>
                    <a:pt x="22" y="25"/>
                    <a:pt x="23" y="25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5" y="26"/>
                    <a:pt x="24" y="28"/>
                    <a:pt x="22" y="30"/>
                  </a:cubicBezTo>
                  <a:cubicBezTo>
                    <a:pt x="21" y="32"/>
                    <a:pt x="19" y="33"/>
                    <a:pt x="18" y="33"/>
                  </a:cubicBezTo>
                  <a:moveTo>
                    <a:pt x="106" y="32"/>
                  </a:moveTo>
                  <a:cubicBezTo>
                    <a:pt x="104" y="32"/>
                    <a:pt x="103" y="31"/>
                    <a:pt x="101" y="30"/>
                  </a:cubicBezTo>
                  <a:cubicBezTo>
                    <a:pt x="99" y="28"/>
                    <a:pt x="98" y="25"/>
                    <a:pt x="99" y="24"/>
                  </a:cubicBezTo>
                  <a:cubicBezTo>
                    <a:pt x="100" y="23"/>
                    <a:pt x="101" y="23"/>
                    <a:pt x="102" y="23"/>
                  </a:cubicBezTo>
                  <a:cubicBezTo>
                    <a:pt x="103" y="23"/>
                    <a:pt x="105" y="23"/>
                    <a:pt x="106" y="24"/>
                  </a:cubicBezTo>
                  <a:cubicBezTo>
                    <a:pt x="108" y="27"/>
                    <a:pt x="109" y="29"/>
                    <a:pt x="108" y="31"/>
                  </a:cubicBezTo>
                  <a:cubicBezTo>
                    <a:pt x="107" y="32"/>
                    <a:pt x="106" y="32"/>
                    <a:pt x="106" y="32"/>
                  </a:cubicBezTo>
                  <a:moveTo>
                    <a:pt x="28" y="32"/>
                  </a:moveTo>
                  <a:cubicBezTo>
                    <a:pt x="27" y="32"/>
                    <a:pt x="27" y="32"/>
                    <a:pt x="26" y="31"/>
                  </a:cubicBezTo>
                  <a:cubicBezTo>
                    <a:pt x="25" y="30"/>
                    <a:pt x="26" y="27"/>
                    <a:pt x="28" y="25"/>
                  </a:cubicBezTo>
                  <a:cubicBezTo>
                    <a:pt x="30" y="23"/>
                    <a:pt x="32" y="23"/>
                    <a:pt x="33" y="23"/>
                  </a:cubicBezTo>
                  <a:cubicBezTo>
                    <a:pt x="34" y="23"/>
                    <a:pt x="35" y="23"/>
                    <a:pt x="35" y="23"/>
                  </a:cubicBezTo>
                  <a:cubicBezTo>
                    <a:pt x="37" y="25"/>
                    <a:pt x="36" y="28"/>
                    <a:pt x="33" y="30"/>
                  </a:cubicBezTo>
                  <a:cubicBezTo>
                    <a:pt x="32" y="32"/>
                    <a:pt x="30" y="32"/>
                    <a:pt x="28" y="32"/>
                  </a:cubicBezTo>
                  <a:moveTo>
                    <a:pt x="44" y="32"/>
                  </a:moveTo>
                  <a:cubicBezTo>
                    <a:pt x="43" y="32"/>
                    <a:pt x="42" y="31"/>
                    <a:pt x="41" y="30"/>
                  </a:cubicBezTo>
                  <a:cubicBezTo>
                    <a:pt x="39" y="29"/>
                    <a:pt x="39" y="25"/>
                    <a:pt x="42" y="22"/>
                  </a:cubicBezTo>
                  <a:cubicBezTo>
                    <a:pt x="44" y="21"/>
                    <a:pt x="45" y="20"/>
                    <a:pt x="47" y="20"/>
                  </a:cubicBezTo>
                  <a:cubicBezTo>
                    <a:pt x="48" y="20"/>
                    <a:pt x="49" y="20"/>
                    <a:pt x="50" y="21"/>
                  </a:cubicBezTo>
                  <a:cubicBezTo>
                    <a:pt x="52" y="23"/>
                    <a:pt x="52" y="26"/>
                    <a:pt x="49" y="29"/>
                  </a:cubicBezTo>
                  <a:cubicBezTo>
                    <a:pt x="48" y="31"/>
                    <a:pt x="46" y="32"/>
                    <a:pt x="44" y="32"/>
                  </a:cubicBezTo>
                  <a:moveTo>
                    <a:pt x="92" y="31"/>
                  </a:moveTo>
                  <a:cubicBezTo>
                    <a:pt x="90" y="31"/>
                    <a:pt x="88" y="30"/>
                    <a:pt x="87" y="29"/>
                  </a:cubicBezTo>
                  <a:cubicBezTo>
                    <a:pt x="84" y="26"/>
                    <a:pt x="84" y="23"/>
                    <a:pt x="86" y="21"/>
                  </a:cubicBezTo>
                  <a:cubicBezTo>
                    <a:pt x="86" y="20"/>
                    <a:pt x="87" y="19"/>
                    <a:pt x="89" y="19"/>
                  </a:cubicBezTo>
                  <a:cubicBezTo>
                    <a:pt x="90" y="19"/>
                    <a:pt x="92" y="20"/>
                    <a:pt x="94" y="22"/>
                  </a:cubicBezTo>
                  <a:cubicBezTo>
                    <a:pt x="96" y="24"/>
                    <a:pt x="97" y="28"/>
                    <a:pt x="95" y="30"/>
                  </a:cubicBezTo>
                  <a:cubicBezTo>
                    <a:pt x="94" y="30"/>
                    <a:pt x="93" y="31"/>
                    <a:pt x="92" y="31"/>
                  </a:cubicBezTo>
                  <a:moveTo>
                    <a:pt x="77" y="30"/>
                  </a:moveTo>
                  <a:cubicBezTo>
                    <a:pt x="76" y="30"/>
                    <a:pt x="75" y="30"/>
                    <a:pt x="74" y="29"/>
                  </a:cubicBezTo>
                  <a:cubicBezTo>
                    <a:pt x="71" y="28"/>
                    <a:pt x="69" y="24"/>
                    <a:pt x="70" y="22"/>
                  </a:cubicBezTo>
                  <a:cubicBezTo>
                    <a:pt x="71" y="20"/>
                    <a:pt x="73" y="19"/>
                    <a:pt x="75" y="19"/>
                  </a:cubicBezTo>
                  <a:cubicBezTo>
                    <a:pt x="76" y="19"/>
                    <a:pt x="77" y="19"/>
                    <a:pt x="78" y="20"/>
                  </a:cubicBezTo>
                  <a:cubicBezTo>
                    <a:pt x="82" y="21"/>
                    <a:pt x="83" y="24"/>
                    <a:pt x="82" y="27"/>
                  </a:cubicBezTo>
                  <a:cubicBezTo>
                    <a:pt x="81" y="29"/>
                    <a:pt x="79" y="30"/>
                    <a:pt x="77" y="30"/>
                  </a:cubicBezTo>
                  <a:moveTo>
                    <a:pt x="60" y="29"/>
                  </a:moveTo>
                  <a:cubicBezTo>
                    <a:pt x="58" y="29"/>
                    <a:pt x="55" y="28"/>
                    <a:pt x="55" y="25"/>
                  </a:cubicBezTo>
                  <a:cubicBezTo>
                    <a:pt x="54" y="22"/>
                    <a:pt x="57" y="20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4" y="19"/>
                    <a:pt x="67" y="21"/>
                    <a:pt x="67" y="23"/>
                  </a:cubicBezTo>
                  <a:cubicBezTo>
                    <a:pt x="68" y="26"/>
                    <a:pt x="65" y="29"/>
                    <a:pt x="62" y="29"/>
                  </a:cubicBezTo>
                  <a:cubicBezTo>
                    <a:pt x="61" y="29"/>
                    <a:pt x="61" y="29"/>
                    <a:pt x="60" y="29"/>
                  </a:cubicBezTo>
                  <a:moveTo>
                    <a:pt x="108" y="25"/>
                  </a:moveTo>
                  <a:cubicBezTo>
                    <a:pt x="108" y="25"/>
                    <a:pt x="106" y="24"/>
                    <a:pt x="104" y="22"/>
                  </a:cubicBezTo>
                  <a:cubicBezTo>
                    <a:pt x="102" y="20"/>
                    <a:pt x="100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8"/>
                    <a:pt x="103" y="19"/>
                    <a:pt x="105" y="21"/>
                  </a:cubicBezTo>
                  <a:cubicBezTo>
                    <a:pt x="107" y="23"/>
                    <a:pt x="109" y="24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moveTo>
                    <a:pt x="26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5" y="20"/>
                    <a:pt x="27" y="18"/>
                  </a:cubicBezTo>
                  <a:cubicBezTo>
                    <a:pt x="29" y="17"/>
                    <a:pt x="31" y="16"/>
                    <a:pt x="32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3" y="17"/>
                    <a:pt x="32" y="19"/>
                    <a:pt x="30" y="21"/>
                  </a:cubicBezTo>
                  <a:cubicBezTo>
                    <a:pt x="28" y="22"/>
                    <a:pt x="27" y="23"/>
                    <a:pt x="26" y="23"/>
                  </a:cubicBezTo>
                  <a:moveTo>
                    <a:pt x="97" y="21"/>
                  </a:moveTo>
                  <a:cubicBezTo>
                    <a:pt x="96" y="21"/>
                    <a:pt x="94" y="20"/>
                    <a:pt x="93" y="20"/>
                  </a:cubicBezTo>
                  <a:cubicBezTo>
                    <a:pt x="90" y="18"/>
                    <a:pt x="89" y="16"/>
                    <a:pt x="89" y="14"/>
                  </a:cubicBezTo>
                  <a:cubicBezTo>
                    <a:pt x="90" y="14"/>
                    <a:pt x="91" y="13"/>
                    <a:pt x="92" y="13"/>
                  </a:cubicBezTo>
                  <a:cubicBezTo>
                    <a:pt x="93" y="13"/>
                    <a:pt x="94" y="14"/>
                    <a:pt x="96" y="15"/>
                  </a:cubicBezTo>
                  <a:cubicBezTo>
                    <a:pt x="98" y="16"/>
                    <a:pt x="100" y="18"/>
                    <a:pt x="99" y="20"/>
                  </a:cubicBezTo>
                  <a:cubicBezTo>
                    <a:pt x="99" y="20"/>
                    <a:pt x="98" y="21"/>
                    <a:pt x="97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4" y="20"/>
                  </a:cubicBezTo>
                  <a:cubicBezTo>
                    <a:pt x="33" y="19"/>
                    <a:pt x="35" y="17"/>
                    <a:pt x="38" y="15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3" y="12"/>
                    <a:pt x="44" y="12"/>
                    <a:pt x="44" y="13"/>
                  </a:cubicBezTo>
                  <a:cubicBezTo>
                    <a:pt x="45" y="14"/>
                    <a:pt x="43" y="16"/>
                    <a:pt x="41" y="18"/>
                  </a:cubicBezTo>
                  <a:cubicBezTo>
                    <a:pt x="39" y="20"/>
                    <a:pt x="36" y="21"/>
                    <a:pt x="35" y="21"/>
                  </a:cubicBezTo>
                  <a:moveTo>
                    <a:pt x="98" y="15"/>
                  </a:moveTo>
                  <a:cubicBezTo>
                    <a:pt x="98" y="15"/>
                    <a:pt x="97" y="15"/>
                    <a:pt x="95" y="14"/>
                  </a:cubicBezTo>
                  <a:cubicBezTo>
                    <a:pt x="93" y="13"/>
                    <a:pt x="92" y="12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3" y="12"/>
                    <a:pt x="94" y="12"/>
                    <a:pt x="96" y="13"/>
                  </a:cubicBezTo>
                  <a:cubicBezTo>
                    <a:pt x="97" y="14"/>
                    <a:pt x="99" y="15"/>
                    <a:pt x="99" y="15"/>
                  </a:cubicBezTo>
                  <a:cubicBezTo>
                    <a:pt x="99" y="15"/>
                    <a:pt x="98" y="15"/>
                    <a:pt x="98" y="15"/>
                  </a:cubicBezTo>
                  <a:moveTo>
                    <a:pt x="53" y="18"/>
                  </a:moveTo>
                  <a:cubicBezTo>
                    <a:pt x="50" y="18"/>
                    <a:pt x="48" y="17"/>
                    <a:pt x="48" y="15"/>
                  </a:cubicBezTo>
                  <a:cubicBezTo>
                    <a:pt x="47" y="13"/>
                    <a:pt x="50" y="11"/>
                    <a:pt x="53" y="10"/>
                  </a:cubicBezTo>
                  <a:cubicBezTo>
                    <a:pt x="53" y="10"/>
                    <a:pt x="54" y="10"/>
                    <a:pt x="55" y="10"/>
                  </a:cubicBezTo>
                  <a:cubicBezTo>
                    <a:pt x="57" y="10"/>
                    <a:pt x="59" y="11"/>
                    <a:pt x="60" y="13"/>
                  </a:cubicBezTo>
                  <a:cubicBezTo>
                    <a:pt x="60" y="15"/>
                    <a:pt x="58" y="18"/>
                    <a:pt x="54" y="18"/>
                  </a:cubicBezTo>
                  <a:cubicBezTo>
                    <a:pt x="54" y="18"/>
                    <a:pt x="53" y="18"/>
                    <a:pt x="53" y="18"/>
                  </a:cubicBezTo>
                  <a:moveTo>
                    <a:pt x="82" y="18"/>
                  </a:moveTo>
                  <a:cubicBezTo>
                    <a:pt x="81" y="18"/>
                    <a:pt x="80" y="18"/>
                    <a:pt x="79" y="18"/>
                  </a:cubicBezTo>
                  <a:cubicBezTo>
                    <a:pt x="76" y="17"/>
                    <a:pt x="74" y="15"/>
                    <a:pt x="75" y="13"/>
                  </a:cubicBezTo>
                  <a:cubicBezTo>
                    <a:pt x="75" y="11"/>
                    <a:pt x="77" y="10"/>
                    <a:pt x="79" y="10"/>
                  </a:cubicBezTo>
                  <a:cubicBezTo>
                    <a:pt x="80" y="10"/>
                    <a:pt x="81" y="10"/>
                    <a:pt x="81" y="11"/>
                  </a:cubicBezTo>
                  <a:cubicBezTo>
                    <a:pt x="84" y="11"/>
                    <a:pt x="86" y="14"/>
                    <a:pt x="86" y="16"/>
                  </a:cubicBezTo>
                  <a:cubicBezTo>
                    <a:pt x="85" y="17"/>
                    <a:pt x="84" y="18"/>
                    <a:pt x="82" y="18"/>
                  </a:cubicBezTo>
                  <a:moveTo>
                    <a:pt x="67" y="17"/>
                  </a:moveTo>
                  <a:cubicBezTo>
                    <a:pt x="63" y="17"/>
                    <a:pt x="61" y="15"/>
                    <a:pt x="61" y="13"/>
                  </a:cubicBezTo>
                  <a:cubicBezTo>
                    <a:pt x="61" y="11"/>
                    <a:pt x="63" y="9"/>
                    <a:pt x="67" y="9"/>
                  </a:cubicBezTo>
                  <a:cubicBezTo>
                    <a:pt x="70" y="9"/>
                    <a:pt x="73" y="11"/>
                    <a:pt x="73" y="13"/>
                  </a:cubicBezTo>
                  <a:cubicBezTo>
                    <a:pt x="73" y="15"/>
                    <a:pt x="70" y="17"/>
                    <a:pt x="67" y="17"/>
                  </a:cubicBezTo>
                  <a:moveTo>
                    <a:pt x="90" y="12"/>
                  </a:moveTo>
                  <a:cubicBezTo>
                    <a:pt x="89" y="12"/>
                    <a:pt x="87" y="12"/>
                    <a:pt x="85" y="11"/>
                  </a:cubicBezTo>
                  <a:cubicBezTo>
                    <a:pt x="83" y="10"/>
                    <a:pt x="81" y="9"/>
                    <a:pt x="81" y="8"/>
                  </a:cubicBezTo>
                  <a:cubicBezTo>
                    <a:pt x="81" y="8"/>
                    <a:pt x="82" y="7"/>
                    <a:pt x="82" y="7"/>
                  </a:cubicBezTo>
                  <a:cubicBezTo>
                    <a:pt x="83" y="7"/>
                    <a:pt x="85" y="8"/>
                    <a:pt x="87" y="9"/>
                  </a:cubicBezTo>
                  <a:cubicBezTo>
                    <a:pt x="89" y="10"/>
                    <a:pt x="91" y="11"/>
                    <a:pt x="91" y="12"/>
                  </a:cubicBezTo>
                  <a:cubicBezTo>
                    <a:pt x="91" y="12"/>
                    <a:pt x="90" y="12"/>
                    <a:pt x="90" y="12"/>
                  </a:cubicBezTo>
                  <a:moveTo>
                    <a:pt x="45" y="11"/>
                  </a:moveTo>
                  <a:cubicBezTo>
                    <a:pt x="44" y="11"/>
                    <a:pt x="43" y="11"/>
                    <a:pt x="43" y="10"/>
                  </a:cubicBezTo>
                  <a:cubicBezTo>
                    <a:pt x="43" y="9"/>
                    <a:pt x="45" y="8"/>
                    <a:pt x="47" y="7"/>
                  </a:cubicBezTo>
                  <a:cubicBezTo>
                    <a:pt x="49" y="6"/>
                    <a:pt x="50" y="6"/>
                    <a:pt x="51" y="6"/>
                  </a:cubicBezTo>
                  <a:cubicBezTo>
                    <a:pt x="52" y="6"/>
                    <a:pt x="53" y="6"/>
                    <a:pt x="53" y="7"/>
                  </a:cubicBezTo>
                  <a:cubicBezTo>
                    <a:pt x="53" y="8"/>
                    <a:pt x="51" y="9"/>
                    <a:pt x="49" y="10"/>
                  </a:cubicBezTo>
                  <a:cubicBezTo>
                    <a:pt x="47" y="11"/>
                    <a:pt x="46" y="11"/>
                    <a:pt x="45" y="11"/>
                  </a:cubicBezTo>
                  <a:moveTo>
                    <a:pt x="60" y="9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7" y="9"/>
                    <a:pt x="55" y="8"/>
                    <a:pt x="55" y="7"/>
                  </a:cubicBezTo>
                  <a:cubicBezTo>
                    <a:pt x="55" y="6"/>
                    <a:pt x="57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5"/>
                    <a:pt x="65" y="6"/>
                    <a:pt x="65" y="7"/>
                  </a:cubicBezTo>
                  <a:cubicBezTo>
                    <a:pt x="65" y="8"/>
                    <a:pt x="63" y="9"/>
                    <a:pt x="60" y="9"/>
                  </a:cubicBezTo>
                  <a:moveTo>
                    <a:pt x="76" y="10"/>
                  </a:moveTo>
                  <a:cubicBezTo>
                    <a:pt x="75" y="10"/>
                    <a:pt x="74" y="10"/>
                    <a:pt x="73" y="9"/>
                  </a:cubicBezTo>
                  <a:cubicBezTo>
                    <a:pt x="70" y="9"/>
                    <a:pt x="68" y="7"/>
                    <a:pt x="68" y="6"/>
                  </a:cubicBezTo>
                  <a:cubicBezTo>
                    <a:pt x="68" y="5"/>
                    <a:pt x="69" y="5"/>
                    <a:pt x="71" y="5"/>
                  </a:cubicBezTo>
                  <a:cubicBezTo>
                    <a:pt x="72" y="5"/>
                    <a:pt x="73" y="5"/>
                    <a:pt x="74" y="5"/>
                  </a:cubicBezTo>
                  <a:cubicBezTo>
                    <a:pt x="77" y="6"/>
                    <a:pt x="79" y="7"/>
                    <a:pt x="78" y="9"/>
                  </a:cubicBezTo>
                  <a:cubicBezTo>
                    <a:pt x="78" y="9"/>
                    <a:pt x="77" y="10"/>
                    <a:pt x="76" y="10"/>
                  </a:cubicBezTo>
                  <a:moveTo>
                    <a:pt x="65" y="0"/>
                  </a:moveTo>
                  <a:cubicBezTo>
                    <a:pt x="29" y="0"/>
                    <a:pt x="0" y="28"/>
                    <a:pt x="0" y="64"/>
                  </a:cubicBezTo>
                  <a:cubicBezTo>
                    <a:pt x="0" y="99"/>
                    <a:pt x="29" y="128"/>
                    <a:pt x="65" y="128"/>
                  </a:cubicBezTo>
                  <a:cubicBezTo>
                    <a:pt x="100" y="128"/>
                    <a:pt x="129" y="99"/>
                    <a:pt x="129" y="64"/>
                  </a:cubicBezTo>
                  <a:cubicBezTo>
                    <a:pt x="129" y="28"/>
                    <a:pt x="100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440"/>
            <p:cNvSpPr>
              <a:spLocks noEditPoints="1"/>
            </p:cNvSpPr>
            <p:nvPr/>
          </p:nvSpPr>
          <p:spPr bwMode="auto">
            <a:xfrm>
              <a:off x="6856413" y="2136775"/>
              <a:ext cx="627062" cy="534988"/>
            </a:xfrm>
            <a:custGeom>
              <a:avLst/>
              <a:gdLst>
                <a:gd name="T0" fmla="*/ 32 w 167"/>
                <a:gd name="T1" fmla="*/ 116 h 142"/>
                <a:gd name="T2" fmla="*/ 32 w 167"/>
                <a:gd name="T3" fmla="*/ 108 h 142"/>
                <a:gd name="T4" fmla="*/ 162 w 167"/>
                <a:gd name="T5" fmla="*/ 81 h 142"/>
                <a:gd name="T6" fmla="*/ 162 w 167"/>
                <a:gd name="T7" fmla="*/ 88 h 142"/>
                <a:gd name="T8" fmla="*/ 32 w 167"/>
                <a:gd name="T9" fmla="*/ 116 h 142"/>
                <a:gd name="T10" fmla="*/ 27 w 167"/>
                <a:gd name="T11" fmla="*/ 114 h 142"/>
                <a:gd name="T12" fmla="*/ 6 w 167"/>
                <a:gd name="T13" fmla="*/ 71 h 142"/>
                <a:gd name="T14" fmla="*/ 6 w 167"/>
                <a:gd name="T15" fmla="*/ 65 h 142"/>
                <a:gd name="T16" fmla="*/ 27 w 167"/>
                <a:gd name="T17" fmla="*/ 107 h 142"/>
                <a:gd name="T18" fmla="*/ 27 w 167"/>
                <a:gd name="T19" fmla="*/ 108 h 142"/>
                <a:gd name="T20" fmla="*/ 27 w 167"/>
                <a:gd name="T21" fmla="*/ 114 h 142"/>
                <a:gd name="T22" fmla="*/ 162 w 167"/>
                <a:gd name="T23" fmla="*/ 66 h 142"/>
                <a:gd name="T24" fmla="*/ 143 w 167"/>
                <a:gd name="T25" fmla="*/ 28 h 142"/>
                <a:gd name="T26" fmla="*/ 143 w 167"/>
                <a:gd name="T27" fmla="*/ 20 h 142"/>
                <a:gd name="T28" fmla="*/ 162 w 167"/>
                <a:gd name="T29" fmla="*/ 56 h 142"/>
                <a:gd name="T30" fmla="*/ 162 w 167"/>
                <a:gd name="T31" fmla="*/ 66 h 142"/>
                <a:gd name="T32" fmla="*/ 162 w 167"/>
                <a:gd name="T33" fmla="*/ 52 h 142"/>
                <a:gd name="T34" fmla="*/ 143 w 167"/>
                <a:gd name="T35" fmla="*/ 15 h 142"/>
                <a:gd name="T36" fmla="*/ 143 w 167"/>
                <a:gd name="T37" fmla="*/ 10 h 142"/>
                <a:gd name="T38" fmla="*/ 163 w 167"/>
                <a:gd name="T39" fmla="*/ 49 h 142"/>
                <a:gd name="T40" fmla="*/ 162 w 167"/>
                <a:gd name="T41" fmla="*/ 51 h 142"/>
                <a:gd name="T42" fmla="*/ 162 w 167"/>
                <a:gd name="T43" fmla="*/ 52 h 142"/>
                <a:gd name="T44" fmla="*/ 141 w 167"/>
                <a:gd name="T45" fmla="*/ 0 h 142"/>
                <a:gd name="T46" fmla="*/ 138 w 167"/>
                <a:gd name="T47" fmla="*/ 3 h 142"/>
                <a:gd name="T48" fmla="*/ 138 w 167"/>
                <a:gd name="T49" fmla="*/ 22 h 142"/>
                <a:gd name="T50" fmla="*/ 4 w 167"/>
                <a:gd name="T51" fmla="*/ 51 h 142"/>
                <a:gd name="T52" fmla="*/ 3 w 167"/>
                <a:gd name="T53" fmla="*/ 51 h 142"/>
                <a:gd name="T54" fmla="*/ 0 w 167"/>
                <a:gd name="T55" fmla="*/ 51 h 142"/>
                <a:gd name="T56" fmla="*/ 1 w 167"/>
                <a:gd name="T57" fmla="*/ 54 h 142"/>
                <a:gd name="T58" fmla="*/ 1 w 167"/>
                <a:gd name="T59" fmla="*/ 85 h 142"/>
                <a:gd name="T60" fmla="*/ 4 w 167"/>
                <a:gd name="T61" fmla="*/ 88 h 142"/>
                <a:gd name="T62" fmla="*/ 6 w 167"/>
                <a:gd name="T63" fmla="*/ 85 h 142"/>
                <a:gd name="T64" fmla="*/ 6 w 167"/>
                <a:gd name="T65" fmla="*/ 78 h 142"/>
                <a:gd name="T66" fmla="*/ 26 w 167"/>
                <a:gd name="T67" fmla="*/ 121 h 142"/>
                <a:gd name="T68" fmla="*/ 27 w 167"/>
                <a:gd name="T69" fmla="*/ 120 h 142"/>
                <a:gd name="T70" fmla="*/ 27 w 167"/>
                <a:gd name="T71" fmla="*/ 139 h 142"/>
                <a:gd name="T72" fmla="*/ 29 w 167"/>
                <a:gd name="T73" fmla="*/ 142 h 142"/>
                <a:gd name="T74" fmla="*/ 32 w 167"/>
                <a:gd name="T75" fmla="*/ 139 h 142"/>
                <a:gd name="T76" fmla="*/ 32 w 167"/>
                <a:gd name="T77" fmla="*/ 119 h 142"/>
                <a:gd name="T78" fmla="*/ 162 w 167"/>
                <a:gd name="T79" fmla="*/ 91 h 142"/>
                <a:gd name="T80" fmla="*/ 162 w 167"/>
                <a:gd name="T81" fmla="*/ 110 h 142"/>
                <a:gd name="T82" fmla="*/ 164 w 167"/>
                <a:gd name="T83" fmla="*/ 112 h 142"/>
                <a:gd name="T84" fmla="*/ 167 w 167"/>
                <a:gd name="T85" fmla="*/ 110 h 142"/>
                <a:gd name="T86" fmla="*/ 167 w 167"/>
                <a:gd name="T87" fmla="*/ 80 h 142"/>
                <a:gd name="T88" fmla="*/ 167 w 167"/>
                <a:gd name="T89" fmla="*/ 79 h 142"/>
                <a:gd name="T90" fmla="*/ 167 w 167"/>
                <a:gd name="T91" fmla="*/ 77 h 142"/>
                <a:gd name="T92" fmla="*/ 167 w 167"/>
                <a:gd name="T93" fmla="*/ 51 h 142"/>
                <a:gd name="T94" fmla="*/ 165 w 167"/>
                <a:gd name="T95" fmla="*/ 48 h 142"/>
                <a:gd name="T96" fmla="*/ 143 w 167"/>
                <a:gd name="T97" fmla="*/ 6 h 142"/>
                <a:gd name="T98" fmla="*/ 143 w 167"/>
                <a:gd name="T99" fmla="*/ 3 h 142"/>
                <a:gd name="T100" fmla="*/ 141 w 167"/>
                <a:gd name="T10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" h="142">
                  <a:moveTo>
                    <a:pt x="32" y="116"/>
                  </a:moveTo>
                  <a:cubicBezTo>
                    <a:pt x="32" y="108"/>
                    <a:pt x="32" y="108"/>
                    <a:pt x="32" y="108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32" y="116"/>
                    <a:pt x="32" y="116"/>
                    <a:pt x="32" y="116"/>
                  </a:cubicBezTo>
                  <a:moveTo>
                    <a:pt x="27" y="114"/>
                  </a:moveTo>
                  <a:cubicBezTo>
                    <a:pt x="6" y="71"/>
                    <a:pt x="6" y="71"/>
                    <a:pt x="6" y="7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14"/>
                    <a:pt x="27" y="114"/>
                    <a:pt x="27" y="114"/>
                  </a:cubicBezTo>
                  <a:moveTo>
                    <a:pt x="162" y="66"/>
                  </a:moveTo>
                  <a:cubicBezTo>
                    <a:pt x="143" y="28"/>
                    <a:pt x="143" y="28"/>
                    <a:pt x="143" y="28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62" y="66"/>
                    <a:pt x="162" y="66"/>
                    <a:pt x="162" y="66"/>
                  </a:cubicBezTo>
                  <a:moveTo>
                    <a:pt x="162" y="52"/>
                  </a:moveTo>
                  <a:cubicBezTo>
                    <a:pt x="143" y="15"/>
                    <a:pt x="143" y="15"/>
                    <a:pt x="143" y="15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2" y="49"/>
                    <a:pt x="162" y="50"/>
                    <a:pt x="162" y="51"/>
                  </a:cubicBezTo>
                  <a:cubicBezTo>
                    <a:pt x="162" y="52"/>
                    <a:pt x="162" y="52"/>
                    <a:pt x="162" y="52"/>
                  </a:cubicBezTo>
                  <a:moveTo>
                    <a:pt x="141" y="0"/>
                  </a:moveTo>
                  <a:cubicBezTo>
                    <a:pt x="139" y="0"/>
                    <a:pt x="138" y="1"/>
                    <a:pt x="138" y="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6"/>
                    <a:pt x="2" y="88"/>
                    <a:pt x="4" y="88"/>
                  </a:cubicBezTo>
                  <a:cubicBezTo>
                    <a:pt x="5" y="88"/>
                    <a:pt x="6" y="86"/>
                    <a:pt x="6" y="85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26" y="121"/>
                    <a:pt x="26" y="121"/>
                    <a:pt x="26" y="121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7" y="141"/>
                    <a:pt x="28" y="142"/>
                    <a:pt x="29" y="142"/>
                  </a:cubicBezTo>
                  <a:cubicBezTo>
                    <a:pt x="31" y="142"/>
                    <a:pt x="32" y="141"/>
                    <a:pt x="32" y="13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2" y="111"/>
                    <a:pt x="163" y="112"/>
                    <a:pt x="164" y="112"/>
                  </a:cubicBezTo>
                  <a:cubicBezTo>
                    <a:pt x="166" y="112"/>
                    <a:pt x="167" y="111"/>
                    <a:pt x="167" y="11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0"/>
                    <a:pt x="166" y="49"/>
                    <a:pt x="165" y="48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1"/>
                    <a:pt x="142" y="0"/>
                    <a:pt x="1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3201" name="直接连接符 3200"/>
          <p:cNvCxnSpPr/>
          <p:nvPr/>
        </p:nvCxnSpPr>
        <p:spPr>
          <a:xfrm>
            <a:off x="1155533" y="1927159"/>
            <a:ext cx="31683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2" name="文本框 3201"/>
          <p:cNvSpPr txBox="1"/>
          <p:nvPr/>
        </p:nvSpPr>
        <p:spPr>
          <a:xfrm>
            <a:off x="1015709" y="917832"/>
            <a:ext cx="1656184" cy="70788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 dirty="0" smtClean="0">
                <a:solidFill>
                  <a:schemeClr val="bg1"/>
                </a:solidFill>
                <a:latin typeface="+mj-ea"/>
                <a:ea typeface="+mj-ea"/>
              </a:rPr>
              <a:t>目录</a:t>
            </a:r>
            <a:endParaRPr lang="zh-CN" altLang="en-US" sz="4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203" name="文本框 3202"/>
          <p:cNvSpPr txBox="1"/>
          <p:nvPr/>
        </p:nvSpPr>
        <p:spPr>
          <a:xfrm>
            <a:off x="1529674" y="1445858"/>
            <a:ext cx="3226042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dirty="0" smtClean="0">
                <a:solidFill>
                  <a:schemeClr val="bg1"/>
                </a:solidFill>
                <a:latin typeface="+mj-ea"/>
                <a:ea typeface="+mj-ea"/>
              </a:rPr>
              <a:t>contents</a:t>
            </a:r>
            <a:endParaRPr lang="zh-CN" altLang="en-US" sz="28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3212" name="组合 3211"/>
          <p:cNvGrpSpPr/>
          <p:nvPr/>
        </p:nvGrpSpPr>
        <p:grpSpPr>
          <a:xfrm>
            <a:off x="1139602" y="2941694"/>
            <a:ext cx="648072" cy="648072"/>
            <a:chOff x="1081546" y="2505105"/>
            <a:chExt cx="648072" cy="648072"/>
          </a:xfrm>
        </p:grpSpPr>
        <p:sp>
          <p:nvSpPr>
            <p:cNvPr id="3216" name="矩形 3215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7" name="文本框 3216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二</a:t>
              </a:r>
            </a:p>
          </p:txBody>
        </p:sp>
      </p:grpSp>
      <p:sp>
        <p:nvSpPr>
          <p:cNvPr id="3214" name="对角圆角矩形 3213"/>
          <p:cNvSpPr/>
          <p:nvPr/>
        </p:nvSpPr>
        <p:spPr>
          <a:xfrm>
            <a:off x="1876743" y="2941730"/>
            <a:ext cx="3960440" cy="648000"/>
          </a:xfrm>
          <a:prstGeom prst="round2DiagRect">
            <a:avLst/>
          </a:prstGeom>
          <a:solidFill>
            <a:srgbClr val="383843"/>
          </a:solidFill>
          <a:ln>
            <a:solidFill>
              <a:srgbClr val="3838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zh-CN" altLang="en-US"/>
          </a:p>
        </p:txBody>
      </p:sp>
      <p:sp>
        <p:nvSpPr>
          <p:cNvPr id="3215" name="文本框 3214"/>
          <p:cNvSpPr txBox="1"/>
          <p:nvPr/>
        </p:nvSpPr>
        <p:spPr>
          <a:xfrm>
            <a:off x="1939614" y="3019509"/>
            <a:ext cx="3834698" cy="492443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600" dirty="0" smtClean="0">
                <a:solidFill>
                  <a:schemeClr val="bg1"/>
                </a:solidFill>
                <a:latin typeface="+mj-ea"/>
                <a:ea typeface="+mj-ea"/>
              </a:rPr>
              <a:t>单击此处添加文字标题   </a:t>
            </a:r>
            <a:endParaRPr lang="zh-CN" altLang="en-US" sz="26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3218" name="组合 3217"/>
          <p:cNvGrpSpPr/>
          <p:nvPr/>
        </p:nvGrpSpPr>
        <p:grpSpPr>
          <a:xfrm>
            <a:off x="1139602" y="3725691"/>
            <a:ext cx="4697581" cy="648072"/>
            <a:chOff x="1081546" y="2505105"/>
            <a:chExt cx="4697581" cy="648072"/>
          </a:xfrm>
        </p:grpSpPr>
        <p:grpSp>
          <p:nvGrpSpPr>
            <p:cNvPr id="3219" name="组合 3218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23" name="矩形 3222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4" name="文本框 3223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三</a:t>
                </a:r>
              </a:p>
            </p:txBody>
          </p:sp>
        </p:grpSp>
        <p:grpSp>
          <p:nvGrpSpPr>
            <p:cNvPr id="3220" name="组合 3219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21" name="对角圆角矩形 3220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22" name="文本框 3221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225" name="组合 3224"/>
          <p:cNvGrpSpPr/>
          <p:nvPr/>
        </p:nvGrpSpPr>
        <p:grpSpPr>
          <a:xfrm>
            <a:off x="1139602" y="4509688"/>
            <a:ext cx="4697581" cy="648072"/>
            <a:chOff x="1081546" y="2505105"/>
            <a:chExt cx="4697581" cy="648072"/>
          </a:xfrm>
        </p:grpSpPr>
        <p:grpSp>
          <p:nvGrpSpPr>
            <p:cNvPr id="3226" name="组合 3225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30" name="矩形 3229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1" name="文本框 3230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四</a:t>
                </a:r>
              </a:p>
            </p:txBody>
          </p:sp>
        </p:grpSp>
        <p:grpSp>
          <p:nvGrpSpPr>
            <p:cNvPr id="3227" name="组合 3226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28" name="对角圆角矩形 3227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29" name="文本框 3228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232" name="组合 3231"/>
          <p:cNvGrpSpPr/>
          <p:nvPr/>
        </p:nvGrpSpPr>
        <p:grpSpPr>
          <a:xfrm>
            <a:off x="1139602" y="5293685"/>
            <a:ext cx="4697581" cy="648072"/>
            <a:chOff x="1081546" y="2505105"/>
            <a:chExt cx="4697581" cy="648072"/>
          </a:xfrm>
        </p:grpSpPr>
        <p:grpSp>
          <p:nvGrpSpPr>
            <p:cNvPr id="3233" name="组合 3232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37" name="矩形 3236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8" name="文本框 3237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五</a:t>
                </a:r>
              </a:p>
            </p:txBody>
          </p:sp>
        </p:grpSp>
        <p:grpSp>
          <p:nvGrpSpPr>
            <p:cNvPr id="3234" name="组合 3233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35" name="对角圆角矩形 3234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36" name="文本框 3235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205" name="组合 3204"/>
          <p:cNvGrpSpPr/>
          <p:nvPr/>
        </p:nvGrpSpPr>
        <p:grpSpPr>
          <a:xfrm>
            <a:off x="1139602" y="2157697"/>
            <a:ext cx="648072" cy="648072"/>
            <a:chOff x="1081546" y="2505105"/>
            <a:chExt cx="648072" cy="648072"/>
          </a:xfrm>
        </p:grpSpPr>
        <p:sp>
          <p:nvSpPr>
            <p:cNvPr id="3209" name="矩形 3208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0" name="文本框 3209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chemeClr val="bg1"/>
                  </a:solidFill>
                  <a:latin typeface="+mj-ea"/>
                  <a:ea typeface="+mj-ea"/>
                </a:rPr>
                <a:t>一</a:t>
              </a:r>
              <a:endParaRPr lang="zh-CN" altLang="en-US" sz="3200" spc="3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07" name="对角圆角矩形 3206"/>
          <p:cNvSpPr/>
          <p:nvPr/>
        </p:nvSpPr>
        <p:spPr>
          <a:xfrm>
            <a:off x="1876743" y="2157733"/>
            <a:ext cx="3960440" cy="648000"/>
          </a:xfrm>
          <a:prstGeom prst="round2DiagRect">
            <a:avLst/>
          </a:prstGeom>
          <a:noFill/>
          <a:ln>
            <a:solidFill>
              <a:srgbClr val="3838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zh-CN" altLang="en-US"/>
          </a:p>
        </p:txBody>
      </p:sp>
      <p:sp>
        <p:nvSpPr>
          <p:cNvPr id="3208" name="文本框 3207"/>
          <p:cNvSpPr txBox="1"/>
          <p:nvPr/>
        </p:nvSpPr>
        <p:spPr>
          <a:xfrm>
            <a:off x="1939614" y="2235512"/>
            <a:ext cx="3834698" cy="492443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600" dirty="0" smtClean="0">
                <a:solidFill>
                  <a:srgbClr val="383843"/>
                </a:solidFill>
                <a:latin typeface="+mj-ea"/>
                <a:ea typeface="+mj-ea"/>
              </a:rPr>
              <a:t>单击此处添加文字标题   </a:t>
            </a:r>
            <a:endParaRPr lang="zh-CN" altLang="en-US" sz="2600" dirty="0">
              <a:solidFill>
                <a:srgbClr val="383843"/>
              </a:solidFill>
              <a:latin typeface="+mj-ea"/>
              <a:ea typeface="+mj-ea"/>
            </a:endParaRPr>
          </a:p>
        </p:txBody>
      </p:sp>
      <p:sp>
        <p:nvSpPr>
          <p:cNvPr id="3241" name="对角圆角矩形 3240"/>
          <p:cNvSpPr/>
          <p:nvPr/>
        </p:nvSpPr>
        <p:spPr>
          <a:xfrm>
            <a:off x="1930963" y="2995730"/>
            <a:ext cx="3852000" cy="540000"/>
          </a:xfrm>
          <a:prstGeom prst="round2Diag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4399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Freeform 444"/>
          <p:cNvSpPr>
            <a:spLocks/>
          </p:cNvSpPr>
          <p:nvPr/>
        </p:nvSpPr>
        <p:spPr bwMode="auto">
          <a:xfrm>
            <a:off x="8599283" y="3376374"/>
            <a:ext cx="2461196" cy="2075205"/>
          </a:xfrm>
          <a:custGeom>
            <a:avLst/>
            <a:gdLst>
              <a:gd name="T0" fmla="*/ 208 w 1830"/>
              <a:gd name="T1" fmla="*/ 332 h 1543"/>
              <a:gd name="T2" fmla="*/ 1830 w 1830"/>
              <a:gd name="T3" fmla="*/ 0 h 1543"/>
              <a:gd name="T4" fmla="*/ 1712 w 1830"/>
              <a:gd name="T5" fmla="*/ 1543 h 1543"/>
              <a:gd name="T6" fmla="*/ 0 w 1830"/>
              <a:gd name="T7" fmla="*/ 1411 h 1543"/>
              <a:gd name="T8" fmla="*/ 208 w 1830"/>
              <a:gd name="T9" fmla="*/ 332 h 1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0" h="1543">
                <a:moveTo>
                  <a:pt x="208" y="332"/>
                </a:moveTo>
                <a:lnTo>
                  <a:pt x="1830" y="0"/>
                </a:lnTo>
                <a:lnTo>
                  <a:pt x="1712" y="1543"/>
                </a:lnTo>
                <a:lnTo>
                  <a:pt x="0" y="1411"/>
                </a:lnTo>
                <a:lnTo>
                  <a:pt x="208" y="332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8" name="Freeform 446"/>
          <p:cNvSpPr>
            <a:spLocks/>
          </p:cNvSpPr>
          <p:nvPr/>
        </p:nvSpPr>
        <p:spPr bwMode="auto">
          <a:xfrm>
            <a:off x="6714250" y="5275172"/>
            <a:ext cx="4177308" cy="644215"/>
          </a:xfrm>
          <a:custGeom>
            <a:avLst/>
            <a:gdLst>
              <a:gd name="T0" fmla="*/ 589 w 1312"/>
              <a:gd name="T1" fmla="*/ 0 h 202"/>
              <a:gd name="T2" fmla="*/ 1312 w 1312"/>
              <a:gd name="T3" fmla="*/ 62 h 202"/>
              <a:gd name="T4" fmla="*/ 1310 w 1312"/>
              <a:gd name="T5" fmla="*/ 102 h 202"/>
              <a:gd name="T6" fmla="*/ 601 w 1312"/>
              <a:gd name="T7" fmla="*/ 202 h 202"/>
              <a:gd name="T8" fmla="*/ 11 w 1312"/>
              <a:gd name="T9" fmla="*/ 39 h 202"/>
              <a:gd name="T10" fmla="*/ 17 w 1312"/>
              <a:gd name="T11" fmla="*/ 13 h 202"/>
              <a:gd name="T12" fmla="*/ 589 w 1312"/>
              <a:gd name="T13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202">
                <a:moveTo>
                  <a:pt x="589" y="0"/>
                </a:moveTo>
                <a:cubicBezTo>
                  <a:pt x="1312" y="62"/>
                  <a:pt x="1312" y="62"/>
                  <a:pt x="1312" y="62"/>
                </a:cubicBezTo>
                <a:cubicBezTo>
                  <a:pt x="1310" y="102"/>
                  <a:pt x="1310" y="102"/>
                  <a:pt x="1310" y="102"/>
                </a:cubicBezTo>
                <a:cubicBezTo>
                  <a:pt x="601" y="202"/>
                  <a:pt x="601" y="202"/>
                  <a:pt x="601" y="202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0" y="23"/>
                  <a:pt x="17" y="13"/>
                </a:cubicBezTo>
                <a:lnTo>
                  <a:pt x="589" y="0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9" name="Freeform 452"/>
          <p:cNvSpPr>
            <a:spLocks/>
          </p:cNvSpPr>
          <p:nvPr/>
        </p:nvSpPr>
        <p:spPr bwMode="auto">
          <a:xfrm>
            <a:off x="8748569" y="3629218"/>
            <a:ext cx="2085964" cy="1603139"/>
          </a:xfrm>
          <a:custGeom>
            <a:avLst/>
            <a:gdLst>
              <a:gd name="T0" fmla="*/ 171 w 1551"/>
              <a:gd name="T1" fmla="*/ 230 h 1192"/>
              <a:gd name="T2" fmla="*/ 1551 w 1551"/>
              <a:gd name="T3" fmla="*/ 0 h 1192"/>
              <a:gd name="T4" fmla="*/ 1442 w 1551"/>
              <a:gd name="T5" fmla="*/ 1192 h 1192"/>
              <a:gd name="T6" fmla="*/ 0 w 1551"/>
              <a:gd name="T7" fmla="*/ 1118 h 1192"/>
              <a:gd name="T8" fmla="*/ 171 w 1551"/>
              <a:gd name="T9" fmla="*/ 23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1" h="1192">
                <a:moveTo>
                  <a:pt x="171" y="230"/>
                </a:moveTo>
                <a:lnTo>
                  <a:pt x="1551" y="0"/>
                </a:lnTo>
                <a:lnTo>
                  <a:pt x="1442" y="1192"/>
                </a:lnTo>
                <a:lnTo>
                  <a:pt x="0" y="1118"/>
                </a:lnTo>
                <a:lnTo>
                  <a:pt x="171" y="230"/>
                </a:lnTo>
                <a:close/>
              </a:path>
            </a:pathLst>
          </a:custGeom>
          <a:solidFill>
            <a:srgbClr val="EB6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480" name="组合 2479"/>
          <p:cNvGrpSpPr/>
          <p:nvPr/>
        </p:nvGrpSpPr>
        <p:grpSpPr>
          <a:xfrm rot="635633">
            <a:off x="7145079" y="3285778"/>
            <a:ext cx="3470871" cy="2290021"/>
            <a:chOff x="4049713" y="1920875"/>
            <a:chExt cx="5841999" cy="3854450"/>
          </a:xfrm>
        </p:grpSpPr>
        <p:sp>
          <p:nvSpPr>
            <p:cNvPr id="2481" name="Freeform 5"/>
            <p:cNvSpPr>
              <a:spLocks noEditPoints="1"/>
            </p:cNvSpPr>
            <p:nvPr/>
          </p:nvSpPr>
          <p:spPr bwMode="auto">
            <a:xfrm>
              <a:off x="9045576" y="4214813"/>
              <a:ext cx="184150" cy="241300"/>
            </a:xfrm>
            <a:custGeom>
              <a:avLst/>
              <a:gdLst>
                <a:gd name="T0" fmla="*/ 25 w 49"/>
                <a:gd name="T1" fmla="*/ 11 h 64"/>
                <a:gd name="T2" fmla="*/ 25 w 49"/>
                <a:gd name="T3" fmla="*/ 11 h 64"/>
                <a:gd name="T4" fmla="*/ 9 w 49"/>
                <a:gd name="T5" fmla="*/ 32 h 64"/>
                <a:gd name="T6" fmla="*/ 25 w 49"/>
                <a:gd name="T7" fmla="*/ 53 h 64"/>
                <a:gd name="T8" fmla="*/ 25 w 49"/>
                <a:gd name="T9" fmla="*/ 53 h 64"/>
                <a:gd name="T10" fmla="*/ 41 w 49"/>
                <a:gd name="T11" fmla="*/ 32 h 64"/>
                <a:gd name="T12" fmla="*/ 25 w 49"/>
                <a:gd name="T13" fmla="*/ 11 h 64"/>
                <a:gd name="T14" fmla="*/ 25 w 49"/>
                <a:gd name="T15" fmla="*/ 55 h 64"/>
                <a:gd name="T16" fmla="*/ 7 w 49"/>
                <a:gd name="T17" fmla="*/ 32 h 64"/>
                <a:gd name="T18" fmla="*/ 25 w 49"/>
                <a:gd name="T19" fmla="*/ 9 h 64"/>
                <a:gd name="T20" fmla="*/ 25 w 49"/>
                <a:gd name="T21" fmla="*/ 9 h 64"/>
                <a:gd name="T22" fmla="*/ 43 w 49"/>
                <a:gd name="T23" fmla="*/ 32 h 64"/>
                <a:gd name="T24" fmla="*/ 25 w 49"/>
                <a:gd name="T25" fmla="*/ 55 h 64"/>
                <a:gd name="T26" fmla="*/ 25 w 49"/>
                <a:gd name="T27" fmla="*/ 55 h 64"/>
                <a:gd name="T28" fmla="*/ 25 w 49"/>
                <a:gd name="T29" fmla="*/ 0 h 64"/>
                <a:gd name="T30" fmla="*/ 25 w 49"/>
                <a:gd name="T31" fmla="*/ 0 h 64"/>
                <a:gd name="T32" fmla="*/ 0 w 49"/>
                <a:gd name="T33" fmla="*/ 33 h 64"/>
                <a:gd name="T34" fmla="*/ 24 w 49"/>
                <a:gd name="T35" fmla="*/ 64 h 64"/>
                <a:gd name="T36" fmla="*/ 25 w 49"/>
                <a:gd name="T37" fmla="*/ 64 h 64"/>
                <a:gd name="T38" fmla="*/ 49 w 49"/>
                <a:gd name="T39" fmla="*/ 32 h 64"/>
                <a:gd name="T40" fmla="*/ 25 w 4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4"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16" y="11"/>
                    <a:pt x="9" y="21"/>
                    <a:pt x="9" y="32"/>
                  </a:cubicBezTo>
                  <a:cubicBezTo>
                    <a:pt x="9" y="44"/>
                    <a:pt x="16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34" y="53"/>
                    <a:pt x="41" y="43"/>
                    <a:pt x="41" y="32"/>
                  </a:cubicBezTo>
                  <a:cubicBezTo>
                    <a:pt x="41" y="20"/>
                    <a:pt x="34" y="11"/>
                    <a:pt x="25" y="11"/>
                  </a:cubicBezTo>
                  <a:moveTo>
                    <a:pt x="25" y="55"/>
                  </a:moveTo>
                  <a:cubicBezTo>
                    <a:pt x="15" y="55"/>
                    <a:pt x="7" y="45"/>
                    <a:pt x="7" y="32"/>
                  </a:cubicBezTo>
                  <a:cubicBezTo>
                    <a:pt x="7" y="19"/>
                    <a:pt x="1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35" y="9"/>
                    <a:pt x="43" y="19"/>
                    <a:pt x="43" y="32"/>
                  </a:cubicBezTo>
                  <a:cubicBezTo>
                    <a:pt x="43" y="44"/>
                    <a:pt x="3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4"/>
                    <a:pt x="0" y="33"/>
                  </a:cubicBezTo>
                  <a:cubicBezTo>
                    <a:pt x="0" y="50"/>
                    <a:pt x="11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9" y="64"/>
                    <a:pt x="49" y="49"/>
                    <a:pt x="49" y="32"/>
                  </a:cubicBezTo>
                  <a:cubicBezTo>
                    <a:pt x="49" y="14"/>
                    <a:pt x="39" y="0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6"/>
            <p:cNvSpPr>
              <a:spLocks/>
            </p:cNvSpPr>
            <p:nvPr/>
          </p:nvSpPr>
          <p:spPr bwMode="auto">
            <a:xfrm>
              <a:off x="9240838" y="4211638"/>
              <a:ext cx="38100" cy="241300"/>
            </a:xfrm>
            <a:custGeom>
              <a:avLst/>
              <a:gdLst>
                <a:gd name="T0" fmla="*/ 5 w 10"/>
                <a:gd name="T1" fmla="*/ 0 h 64"/>
                <a:gd name="T2" fmla="*/ 5 w 10"/>
                <a:gd name="T3" fmla="*/ 0 h 64"/>
                <a:gd name="T4" fmla="*/ 0 w 10"/>
                <a:gd name="T5" fmla="*/ 12 h 64"/>
                <a:gd name="T6" fmla="*/ 4 w 10"/>
                <a:gd name="T7" fmla="*/ 23 h 64"/>
                <a:gd name="T8" fmla="*/ 4 w 10"/>
                <a:gd name="T9" fmla="*/ 63 h 64"/>
                <a:gd name="T10" fmla="*/ 5 w 10"/>
                <a:gd name="T11" fmla="*/ 64 h 64"/>
                <a:gd name="T12" fmla="*/ 5 w 10"/>
                <a:gd name="T13" fmla="*/ 64 h 64"/>
                <a:gd name="T14" fmla="*/ 6 w 10"/>
                <a:gd name="T15" fmla="*/ 63 h 64"/>
                <a:gd name="T16" fmla="*/ 6 w 10"/>
                <a:gd name="T17" fmla="*/ 23 h 64"/>
                <a:gd name="T18" fmla="*/ 10 w 10"/>
                <a:gd name="T19" fmla="*/ 12 h 64"/>
                <a:gd name="T20" fmla="*/ 5 w 10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6"/>
                    <a:pt x="0" y="12"/>
                  </a:cubicBezTo>
                  <a:cubicBezTo>
                    <a:pt x="0" y="18"/>
                    <a:pt x="2" y="22"/>
                    <a:pt x="4" y="2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2"/>
                    <a:pt x="10" y="17"/>
                    <a:pt x="10" y="12"/>
                  </a:cubicBezTo>
                  <a:cubicBezTo>
                    <a:pt x="10" y="6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7"/>
            <p:cNvSpPr>
              <a:spLocks/>
            </p:cNvSpPr>
            <p:nvPr/>
          </p:nvSpPr>
          <p:spPr bwMode="auto">
            <a:xfrm>
              <a:off x="9004301" y="4214813"/>
              <a:ext cx="30163" cy="249238"/>
            </a:xfrm>
            <a:custGeom>
              <a:avLst/>
              <a:gdLst>
                <a:gd name="T0" fmla="*/ 8 w 8"/>
                <a:gd name="T1" fmla="*/ 0 h 66"/>
                <a:gd name="T2" fmla="*/ 7 w 8"/>
                <a:gd name="T3" fmla="*/ 0 h 66"/>
                <a:gd name="T4" fmla="*/ 7 w 8"/>
                <a:gd name="T5" fmla="*/ 10 h 66"/>
                <a:gd name="T6" fmla="*/ 6 w 8"/>
                <a:gd name="T7" fmla="*/ 10 h 66"/>
                <a:gd name="T8" fmla="*/ 6 w 8"/>
                <a:gd name="T9" fmla="*/ 0 h 66"/>
                <a:gd name="T10" fmla="*/ 6 w 8"/>
                <a:gd name="T11" fmla="*/ 0 h 66"/>
                <a:gd name="T12" fmla="*/ 6 w 8"/>
                <a:gd name="T13" fmla="*/ 0 h 66"/>
                <a:gd name="T14" fmla="*/ 5 w 8"/>
                <a:gd name="T15" fmla="*/ 1 h 66"/>
                <a:gd name="T16" fmla="*/ 5 w 8"/>
                <a:gd name="T17" fmla="*/ 10 h 66"/>
                <a:gd name="T18" fmla="*/ 4 w 8"/>
                <a:gd name="T19" fmla="*/ 10 h 66"/>
                <a:gd name="T20" fmla="*/ 4 w 8"/>
                <a:gd name="T21" fmla="*/ 1 h 66"/>
                <a:gd name="T22" fmla="*/ 3 w 8"/>
                <a:gd name="T23" fmla="*/ 0 h 66"/>
                <a:gd name="T24" fmla="*/ 3 w 8"/>
                <a:gd name="T25" fmla="*/ 0 h 66"/>
                <a:gd name="T26" fmla="*/ 3 w 8"/>
                <a:gd name="T27" fmla="*/ 1 h 66"/>
                <a:gd name="T28" fmla="*/ 3 w 8"/>
                <a:gd name="T29" fmla="*/ 10 h 66"/>
                <a:gd name="T30" fmla="*/ 2 w 8"/>
                <a:gd name="T31" fmla="*/ 10 h 66"/>
                <a:gd name="T32" fmla="*/ 2 w 8"/>
                <a:gd name="T33" fmla="*/ 1 h 66"/>
                <a:gd name="T34" fmla="*/ 1 w 8"/>
                <a:gd name="T35" fmla="*/ 0 h 66"/>
                <a:gd name="T36" fmla="*/ 1 w 8"/>
                <a:gd name="T37" fmla="*/ 0 h 66"/>
                <a:gd name="T38" fmla="*/ 1 w 8"/>
                <a:gd name="T39" fmla="*/ 0 h 66"/>
                <a:gd name="T40" fmla="*/ 0 w 8"/>
                <a:gd name="T41" fmla="*/ 1 h 66"/>
                <a:gd name="T42" fmla="*/ 0 w 8"/>
                <a:gd name="T43" fmla="*/ 22 h 66"/>
                <a:gd name="T44" fmla="*/ 2 w 8"/>
                <a:gd name="T45" fmla="*/ 24 h 66"/>
                <a:gd name="T46" fmla="*/ 2 w 8"/>
                <a:gd name="T47" fmla="*/ 24 h 66"/>
                <a:gd name="T48" fmla="*/ 3 w 8"/>
                <a:gd name="T49" fmla="*/ 24 h 66"/>
                <a:gd name="T50" fmla="*/ 3 w 8"/>
                <a:gd name="T51" fmla="*/ 65 h 66"/>
                <a:gd name="T52" fmla="*/ 4 w 8"/>
                <a:gd name="T53" fmla="*/ 66 h 66"/>
                <a:gd name="T54" fmla="*/ 4 w 8"/>
                <a:gd name="T55" fmla="*/ 66 h 66"/>
                <a:gd name="T56" fmla="*/ 6 w 8"/>
                <a:gd name="T57" fmla="*/ 64 h 66"/>
                <a:gd name="T58" fmla="*/ 6 w 8"/>
                <a:gd name="T59" fmla="*/ 24 h 66"/>
                <a:gd name="T60" fmla="*/ 7 w 8"/>
                <a:gd name="T61" fmla="*/ 24 h 66"/>
                <a:gd name="T62" fmla="*/ 8 w 8"/>
                <a:gd name="T63" fmla="*/ 22 h 66"/>
                <a:gd name="T64" fmla="*/ 8 w 8"/>
                <a:gd name="T65" fmla="*/ 0 h 66"/>
                <a:gd name="T66" fmla="*/ 8 w 8"/>
                <a:gd name="T6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66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8"/>
            <p:cNvSpPr>
              <a:spLocks noEditPoints="1"/>
            </p:cNvSpPr>
            <p:nvPr/>
          </p:nvSpPr>
          <p:spPr bwMode="auto">
            <a:xfrm>
              <a:off x="7475538" y="3632200"/>
              <a:ext cx="79375" cy="87313"/>
            </a:xfrm>
            <a:custGeom>
              <a:avLst/>
              <a:gdLst>
                <a:gd name="T0" fmla="*/ 11 w 21"/>
                <a:gd name="T1" fmla="*/ 17 h 23"/>
                <a:gd name="T2" fmla="*/ 10 w 21"/>
                <a:gd name="T3" fmla="*/ 17 h 23"/>
                <a:gd name="T4" fmla="*/ 5 w 21"/>
                <a:gd name="T5" fmla="*/ 11 h 23"/>
                <a:gd name="T6" fmla="*/ 10 w 21"/>
                <a:gd name="T7" fmla="*/ 5 h 23"/>
                <a:gd name="T8" fmla="*/ 10 w 21"/>
                <a:gd name="T9" fmla="*/ 5 h 23"/>
                <a:gd name="T10" fmla="*/ 16 w 21"/>
                <a:gd name="T11" fmla="*/ 12 h 23"/>
                <a:gd name="T12" fmla="*/ 11 w 21"/>
                <a:gd name="T13" fmla="*/ 17 h 23"/>
                <a:gd name="T14" fmla="*/ 10 w 21"/>
                <a:gd name="T15" fmla="*/ 0 h 23"/>
                <a:gd name="T16" fmla="*/ 0 w 21"/>
                <a:gd name="T17" fmla="*/ 11 h 23"/>
                <a:gd name="T18" fmla="*/ 10 w 21"/>
                <a:gd name="T19" fmla="*/ 23 h 23"/>
                <a:gd name="T20" fmla="*/ 11 w 21"/>
                <a:gd name="T21" fmla="*/ 23 h 23"/>
                <a:gd name="T22" fmla="*/ 21 w 21"/>
                <a:gd name="T23" fmla="*/ 12 h 23"/>
                <a:gd name="T24" fmla="*/ 10 w 21"/>
                <a:gd name="T25" fmla="*/ 0 h 23"/>
                <a:gd name="T26" fmla="*/ 10 w 21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3">
                  <a:moveTo>
                    <a:pt x="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7" y="17"/>
                    <a:pt x="5" y="14"/>
                    <a:pt x="5" y="11"/>
                  </a:cubicBezTo>
                  <a:cubicBezTo>
                    <a:pt x="5" y="8"/>
                    <a:pt x="7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6"/>
                    <a:pt x="16" y="8"/>
                    <a:pt x="16" y="12"/>
                  </a:cubicBezTo>
                  <a:cubicBezTo>
                    <a:pt x="16" y="15"/>
                    <a:pt x="13" y="17"/>
                    <a:pt x="11" y="17"/>
                  </a:cubicBezTo>
                  <a:moveTo>
                    <a:pt x="10" y="0"/>
                  </a:move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4" y="22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6" y="23"/>
                    <a:pt x="21" y="18"/>
                    <a:pt x="21" y="12"/>
                  </a:cubicBezTo>
                  <a:cubicBezTo>
                    <a:pt x="21" y="6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9"/>
            <p:cNvSpPr>
              <a:spLocks noEditPoints="1"/>
            </p:cNvSpPr>
            <p:nvPr/>
          </p:nvSpPr>
          <p:spPr bwMode="auto">
            <a:xfrm>
              <a:off x="7362826" y="3252788"/>
              <a:ext cx="563563" cy="338138"/>
            </a:xfrm>
            <a:custGeom>
              <a:avLst/>
              <a:gdLst>
                <a:gd name="T0" fmla="*/ 94 w 150"/>
                <a:gd name="T1" fmla="*/ 80 h 90"/>
                <a:gd name="T2" fmla="*/ 109 w 150"/>
                <a:gd name="T3" fmla="*/ 65 h 90"/>
                <a:gd name="T4" fmla="*/ 89 w 150"/>
                <a:gd name="T5" fmla="*/ 80 h 90"/>
                <a:gd name="T6" fmla="*/ 67 w 150"/>
                <a:gd name="T7" fmla="*/ 62 h 90"/>
                <a:gd name="T8" fmla="*/ 89 w 150"/>
                <a:gd name="T9" fmla="*/ 80 h 90"/>
                <a:gd name="T10" fmla="*/ 40 w 150"/>
                <a:gd name="T11" fmla="*/ 76 h 90"/>
                <a:gd name="T12" fmla="*/ 63 w 150"/>
                <a:gd name="T13" fmla="*/ 62 h 90"/>
                <a:gd name="T14" fmla="*/ 35 w 150"/>
                <a:gd name="T15" fmla="*/ 76 h 90"/>
                <a:gd name="T16" fmla="*/ 29 w 150"/>
                <a:gd name="T17" fmla="*/ 59 h 90"/>
                <a:gd name="T18" fmla="*/ 35 w 150"/>
                <a:gd name="T19" fmla="*/ 76 h 90"/>
                <a:gd name="T20" fmla="*/ 94 w 150"/>
                <a:gd name="T21" fmla="*/ 59 h 90"/>
                <a:gd name="T22" fmla="*/ 112 w 150"/>
                <a:gd name="T23" fmla="*/ 42 h 90"/>
                <a:gd name="T24" fmla="*/ 89 w 150"/>
                <a:gd name="T25" fmla="*/ 59 h 90"/>
                <a:gd name="T26" fmla="*/ 67 w 150"/>
                <a:gd name="T27" fmla="*/ 38 h 90"/>
                <a:gd name="T28" fmla="*/ 89 w 150"/>
                <a:gd name="T29" fmla="*/ 59 h 90"/>
                <a:gd name="T30" fmla="*/ 40 w 150"/>
                <a:gd name="T31" fmla="*/ 55 h 90"/>
                <a:gd name="T32" fmla="*/ 63 w 150"/>
                <a:gd name="T33" fmla="*/ 37 h 90"/>
                <a:gd name="T34" fmla="*/ 35 w 150"/>
                <a:gd name="T35" fmla="*/ 55 h 90"/>
                <a:gd name="T36" fmla="*/ 19 w 150"/>
                <a:gd name="T37" fmla="*/ 34 h 90"/>
                <a:gd name="T38" fmla="*/ 35 w 150"/>
                <a:gd name="T39" fmla="*/ 55 h 90"/>
                <a:gd name="T40" fmla="*/ 94 w 150"/>
                <a:gd name="T41" fmla="*/ 35 h 90"/>
                <a:gd name="T42" fmla="*/ 115 w 150"/>
                <a:gd name="T43" fmla="*/ 22 h 90"/>
                <a:gd name="T44" fmla="*/ 89 w 150"/>
                <a:gd name="T45" fmla="*/ 35 h 90"/>
                <a:gd name="T46" fmla="*/ 67 w 150"/>
                <a:gd name="T47" fmla="*/ 17 h 90"/>
                <a:gd name="T48" fmla="*/ 89 w 150"/>
                <a:gd name="T49" fmla="*/ 35 h 90"/>
                <a:gd name="T50" fmla="*/ 40 w 150"/>
                <a:gd name="T51" fmla="*/ 31 h 90"/>
                <a:gd name="T52" fmla="*/ 63 w 150"/>
                <a:gd name="T53" fmla="*/ 17 h 90"/>
                <a:gd name="T54" fmla="*/ 35 w 150"/>
                <a:gd name="T55" fmla="*/ 30 h 90"/>
                <a:gd name="T56" fmla="*/ 11 w 150"/>
                <a:gd name="T57" fmla="*/ 12 h 90"/>
                <a:gd name="T58" fmla="*/ 35 w 150"/>
                <a:gd name="T59" fmla="*/ 30 h 90"/>
                <a:gd name="T60" fmla="*/ 142 w 150"/>
                <a:gd name="T61" fmla="*/ 0 h 90"/>
                <a:gd name="T62" fmla="*/ 142 w 150"/>
                <a:gd name="T63" fmla="*/ 0 h 90"/>
                <a:gd name="T64" fmla="*/ 122 w 150"/>
                <a:gd name="T65" fmla="*/ 14 h 90"/>
                <a:gd name="T66" fmla="*/ 5 w 150"/>
                <a:gd name="T67" fmla="*/ 3 h 90"/>
                <a:gd name="T68" fmla="*/ 1 w 150"/>
                <a:gd name="T69" fmla="*/ 4 h 90"/>
                <a:gd name="T70" fmla="*/ 28 w 150"/>
                <a:gd name="T71" fmla="*/ 82 h 90"/>
                <a:gd name="T72" fmla="*/ 110 w 150"/>
                <a:gd name="T73" fmla="*/ 90 h 90"/>
                <a:gd name="T74" fmla="*/ 114 w 150"/>
                <a:gd name="T75" fmla="*/ 86 h 90"/>
                <a:gd name="T76" fmla="*/ 123 w 150"/>
                <a:gd name="T77" fmla="*/ 16 h 90"/>
                <a:gd name="T78" fmla="*/ 139 w 150"/>
                <a:gd name="T79" fmla="*/ 5 h 90"/>
                <a:gd name="T80" fmla="*/ 145 w 150"/>
                <a:gd name="T81" fmla="*/ 11 h 90"/>
                <a:gd name="T82" fmla="*/ 144 w 150"/>
                <a:gd name="T8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0" h="90">
                  <a:moveTo>
                    <a:pt x="107" y="81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7" y="81"/>
                    <a:pt x="107" y="81"/>
                    <a:pt x="107" y="81"/>
                  </a:cubicBezTo>
                  <a:moveTo>
                    <a:pt x="89" y="80"/>
                  </a:moveTo>
                  <a:cubicBezTo>
                    <a:pt x="67" y="78"/>
                    <a:pt x="67" y="78"/>
                    <a:pt x="67" y="7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80"/>
                    <a:pt x="89" y="80"/>
                    <a:pt x="89" y="80"/>
                  </a:cubicBezTo>
                  <a:moveTo>
                    <a:pt x="63" y="78"/>
                  </a:moveTo>
                  <a:cubicBezTo>
                    <a:pt x="40" y="76"/>
                    <a:pt x="40" y="76"/>
                    <a:pt x="40" y="76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78"/>
                    <a:pt x="63" y="78"/>
                    <a:pt x="63" y="78"/>
                  </a:cubicBezTo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76"/>
                    <a:pt x="35" y="76"/>
                    <a:pt x="35" y="76"/>
                  </a:cubicBezTo>
                  <a:moveTo>
                    <a:pt x="110" y="61"/>
                  </a:moveTo>
                  <a:cubicBezTo>
                    <a:pt x="94" y="59"/>
                    <a:pt x="94" y="59"/>
                    <a:pt x="94" y="59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0" y="61"/>
                    <a:pt x="110" y="61"/>
                    <a:pt x="110" y="61"/>
                  </a:cubicBezTo>
                  <a:moveTo>
                    <a:pt x="89" y="59"/>
                  </a:moveTo>
                  <a:cubicBezTo>
                    <a:pt x="67" y="57"/>
                    <a:pt x="67" y="57"/>
                    <a:pt x="67" y="57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63" y="57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35" y="55"/>
                  </a:moveTo>
                  <a:cubicBezTo>
                    <a:pt x="27" y="54"/>
                    <a:pt x="27" y="54"/>
                    <a:pt x="27" y="5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55"/>
                    <a:pt x="35" y="55"/>
                    <a:pt x="35" y="55"/>
                  </a:cubicBezTo>
                  <a:moveTo>
                    <a:pt x="113" y="37"/>
                  </a:moveTo>
                  <a:cubicBezTo>
                    <a:pt x="94" y="35"/>
                    <a:pt x="94" y="35"/>
                    <a:pt x="94" y="35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3" y="37"/>
                    <a:pt x="113" y="37"/>
                    <a:pt x="113" y="37"/>
                  </a:cubicBezTo>
                  <a:moveTo>
                    <a:pt x="89" y="35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35"/>
                    <a:pt x="89" y="35"/>
                    <a:pt x="89" y="35"/>
                  </a:cubicBezTo>
                  <a:moveTo>
                    <a:pt x="63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35" y="30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30"/>
                    <a:pt x="35" y="30"/>
                    <a:pt x="35" y="30"/>
                  </a:cubicBezTo>
                  <a:moveTo>
                    <a:pt x="144" y="0"/>
                  </a:moveTo>
                  <a:cubicBezTo>
                    <a:pt x="144" y="0"/>
                    <a:pt x="143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1" y="14"/>
                    <a:pt x="121" y="14"/>
                    <a:pt x="120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0" y="6"/>
                    <a:pt x="0" y="7"/>
                    <a:pt x="1" y="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9" y="84"/>
                    <a:pt x="31" y="85"/>
                    <a:pt x="32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2" y="90"/>
                    <a:pt x="113" y="88"/>
                    <a:pt x="114" y="86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4" y="18"/>
                    <a:pt x="124" y="17"/>
                    <a:pt x="123" y="16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0" y="8"/>
                    <a:pt x="142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8" y="11"/>
                    <a:pt x="150" y="9"/>
                    <a:pt x="150" y="6"/>
                  </a:cubicBezTo>
                  <a:cubicBezTo>
                    <a:pt x="150" y="3"/>
                    <a:pt x="147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0"/>
            <p:cNvSpPr>
              <a:spLocks noEditPoints="1"/>
            </p:cNvSpPr>
            <p:nvPr/>
          </p:nvSpPr>
          <p:spPr bwMode="auto">
            <a:xfrm>
              <a:off x="7685088" y="3609975"/>
              <a:ext cx="106363" cy="120650"/>
            </a:xfrm>
            <a:custGeom>
              <a:avLst/>
              <a:gdLst>
                <a:gd name="T0" fmla="*/ 14 w 28"/>
                <a:gd name="T1" fmla="*/ 25 h 32"/>
                <a:gd name="T2" fmla="*/ 14 w 28"/>
                <a:gd name="T3" fmla="*/ 25 h 32"/>
                <a:gd name="T4" fmla="*/ 6 w 28"/>
                <a:gd name="T5" fmla="*/ 15 h 32"/>
                <a:gd name="T6" fmla="*/ 14 w 28"/>
                <a:gd name="T7" fmla="*/ 7 h 32"/>
                <a:gd name="T8" fmla="*/ 14 w 28"/>
                <a:gd name="T9" fmla="*/ 7 h 32"/>
                <a:gd name="T10" fmla="*/ 22 w 28"/>
                <a:gd name="T11" fmla="*/ 16 h 32"/>
                <a:gd name="T12" fmla="*/ 14 w 28"/>
                <a:gd name="T13" fmla="*/ 25 h 32"/>
                <a:gd name="T14" fmla="*/ 13 w 28"/>
                <a:gd name="T15" fmla="*/ 0 h 32"/>
                <a:gd name="T16" fmla="*/ 0 w 28"/>
                <a:gd name="T17" fmla="*/ 15 h 32"/>
                <a:gd name="T18" fmla="*/ 14 w 28"/>
                <a:gd name="T19" fmla="*/ 32 h 32"/>
                <a:gd name="T20" fmla="*/ 15 w 28"/>
                <a:gd name="T21" fmla="*/ 32 h 32"/>
                <a:gd name="T22" fmla="*/ 28 w 28"/>
                <a:gd name="T23" fmla="*/ 17 h 32"/>
                <a:gd name="T24" fmla="*/ 14 w 28"/>
                <a:gd name="T25" fmla="*/ 0 h 32"/>
                <a:gd name="T26" fmla="*/ 13 w 28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2"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9" y="25"/>
                    <a:pt x="6" y="21"/>
                    <a:pt x="6" y="15"/>
                  </a:cubicBezTo>
                  <a:cubicBezTo>
                    <a:pt x="6" y="10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7"/>
                    <a:pt x="22" y="11"/>
                    <a:pt x="22" y="16"/>
                  </a:cubicBezTo>
                  <a:cubicBezTo>
                    <a:pt x="22" y="21"/>
                    <a:pt x="19" y="25"/>
                    <a:pt x="14" y="25"/>
                  </a:cubicBezTo>
                  <a:moveTo>
                    <a:pt x="13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4"/>
                    <a:pt x="6" y="31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22" y="32"/>
                    <a:pt x="28" y="25"/>
                    <a:pt x="28" y="17"/>
                  </a:cubicBezTo>
                  <a:cubicBezTo>
                    <a:pt x="28" y="8"/>
                    <a:pt x="22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1"/>
            <p:cNvSpPr>
              <a:spLocks noEditPoints="1"/>
            </p:cNvSpPr>
            <p:nvPr/>
          </p:nvSpPr>
          <p:spPr bwMode="auto">
            <a:xfrm>
              <a:off x="6461126" y="2695575"/>
              <a:ext cx="630238" cy="658813"/>
            </a:xfrm>
            <a:custGeom>
              <a:avLst/>
              <a:gdLst>
                <a:gd name="T0" fmla="*/ 73 w 168"/>
                <a:gd name="T1" fmla="*/ 121 h 175"/>
                <a:gd name="T2" fmla="*/ 59 w 168"/>
                <a:gd name="T3" fmla="*/ 99 h 175"/>
                <a:gd name="T4" fmla="*/ 83 w 168"/>
                <a:gd name="T5" fmla="*/ 50 h 175"/>
                <a:gd name="T6" fmla="*/ 95 w 168"/>
                <a:gd name="T7" fmla="*/ 56 h 175"/>
                <a:gd name="T8" fmla="*/ 94 w 168"/>
                <a:gd name="T9" fmla="*/ 99 h 175"/>
                <a:gd name="T10" fmla="*/ 75 w 168"/>
                <a:gd name="T11" fmla="*/ 122 h 175"/>
                <a:gd name="T12" fmla="*/ 25 w 168"/>
                <a:gd name="T13" fmla="*/ 18 h 175"/>
                <a:gd name="T14" fmla="*/ 27 w 168"/>
                <a:gd name="T15" fmla="*/ 146 h 175"/>
                <a:gd name="T16" fmla="*/ 100 w 168"/>
                <a:gd name="T17" fmla="*/ 175 h 175"/>
                <a:gd name="T18" fmla="*/ 168 w 168"/>
                <a:gd name="T19" fmla="*/ 148 h 175"/>
                <a:gd name="T20" fmla="*/ 166 w 168"/>
                <a:gd name="T21" fmla="*/ 146 h 175"/>
                <a:gd name="T22" fmla="*/ 144 w 168"/>
                <a:gd name="T23" fmla="*/ 144 h 175"/>
                <a:gd name="T24" fmla="*/ 99 w 168"/>
                <a:gd name="T25" fmla="*/ 158 h 175"/>
                <a:gd name="T26" fmla="*/ 41 w 168"/>
                <a:gd name="T27" fmla="*/ 134 h 175"/>
                <a:gd name="T28" fmla="*/ 41 w 168"/>
                <a:gd name="T29" fmla="*/ 32 h 175"/>
                <a:gd name="T30" fmla="*/ 93 w 168"/>
                <a:gd name="T31" fmla="*/ 19 h 175"/>
                <a:gd name="T32" fmla="*/ 150 w 168"/>
                <a:gd name="T33" fmla="*/ 81 h 175"/>
                <a:gd name="T34" fmla="*/ 132 w 168"/>
                <a:gd name="T35" fmla="*/ 120 h 175"/>
                <a:gd name="T36" fmla="*/ 119 w 168"/>
                <a:gd name="T37" fmla="*/ 124 h 175"/>
                <a:gd name="T38" fmla="*/ 117 w 168"/>
                <a:gd name="T39" fmla="*/ 118 h 175"/>
                <a:gd name="T40" fmla="*/ 131 w 168"/>
                <a:gd name="T41" fmla="*/ 41 h 175"/>
                <a:gd name="T42" fmla="*/ 108 w 168"/>
                <a:gd name="T43" fmla="*/ 38 h 175"/>
                <a:gd name="T44" fmla="*/ 107 w 168"/>
                <a:gd name="T45" fmla="*/ 39 h 175"/>
                <a:gd name="T46" fmla="*/ 97 w 168"/>
                <a:gd name="T47" fmla="*/ 37 h 175"/>
                <a:gd name="T48" fmla="*/ 77 w 168"/>
                <a:gd name="T49" fmla="*/ 31 h 175"/>
                <a:gd name="T50" fmla="*/ 32 w 168"/>
                <a:gd name="T51" fmla="*/ 91 h 175"/>
                <a:gd name="T52" fmla="*/ 71 w 168"/>
                <a:gd name="T53" fmla="*/ 139 h 175"/>
                <a:gd name="T54" fmla="*/ 84 w 168"/>
                <a:gd name="T55" fmla="*/ 137 h 175"/>
                <a:gd name="T56" fmla="*/ 113 w 168"/>
                <a:gd name="T57" fmla="*/ 143 h 175"/>
                <a:gd name="T58" fmla="*/ 150 w 168"/>
                <a:gd name="T59" fmla="*/ 129 h 175"/>
                <a:gd name="T60" fmla="*/ 158 w 168"/>
                <a:gd name="T61" fmla="*/ 44 h 175"/>
                <a:gd name="T62" fmla="*/ 92 w 168"/>
                <a:gd name="T63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175">
                  <a:moveTo>
                    <a:pt x="75" y="122"/>
                  </a:moveTo>
                  <a:cubicBezTo>
                    <a:pt x="75" y="122"/>
                    <a:pt x="74" y="122"/>
                    <a:pt x="73" y="121"/>
                  </a:cubicBezTo>
                  <a:cubicBezTo>
                    <a:pt x="69" y="121"/>
                    <a:pt x="66" y="119"/>
                    <a:pt x="63" y="115"/>
                  </a:cubicBezTo>
                  <a:cubicBezTo>
                    <a:pt x="60" y="110"/>
                    <a:pt x="59" y="105"/>
                    <a:pt x="59" y="99"/>
                  </a:cubicBezTo>
                  <a:cubicBezTo>
                    <a:pt x="59" y="86"/>
                    <a:pt x="61" y="74"/>
                    <a:pt x="66" y="64"/>
                  </a:cubicBezTo>
                  <a:cubicBezTo>
                    <a:pt x="70" y="55"/>
                    <a:pt x="76" y="50"/>
                    <a:pt x="83" y="50"/>
                  </a:cubicBezTo>
                  <a:cubicBezTo>
                    <a:pt x="84" y="50"/>
                    <a:pt x="84" y="50"/>
                    <a:pt x="85" y="50"/>
                  </a:cubicBezTo>
                  <a:cubicBezTo>
                    <a:pt x="89" y="51"/>
                    <a:pt x="93" y="53"/>
                    <a:pt x="95" y="56"/>
                  </a:cubicBezTo>
                  <a:cubicBezTo>
                    <a:pt x="98" y="60"/>
                    <a:pt x="99" y="65"/>
                    <a:pt x="99" y="70"/>
                  </a:cubicBezTo>
                  <a:cubicBezTo>
                    <a:pt x="99" y="79"/>
                    <a:pt x="97" y="89"/>
                    <a:pt x="94" y="99"/>
                  </a:cubicBezTo>
                  <a:cubicBezTo>
                    <a:pt x="91" y="109"/>
                    <a:pt x="88" y="115"/>
                    <a:pt x="85" y="118"/>
                  </a:cubicBezTo>
                  <a:cubicBezTo>
                    <a:pt x="82" y="120"/>
                    <a:pt x="79" y="122"/>
                    <a:pt x="75" y="122"/>
                  </a:cubicBezTo>
                  <a:moveTo>
                    <a:pt x="75" y="0"/>
                  </a:moveTo>
                  <a:cubicBezTo>
                    <a:pt x="55" y="0"/>
                    <a:pt x="38" y="6"/>
                    <a:pt x="25" y="18"/>
                  </a:cubicBezTo>
                  <a:cubicBezTo>
                    <a:pt x="9" y="34"/>
                    <a:pt x="0" y="55"/>
                    <a:pt x="0" y="81"/>
                  </a:cubicBezTo>
                  <a:cubicBezTo>
                    <a:pt x="0" y="107"/>
                    <a:pt x="9" y="129"/>
                    <a:pt x="27" y="146"/>
                  </a:cubicBezTo>
                  <a:cubicBezTo>
                    <a:pt x="45" y="163"/>
                    <a:pt x="66" y="173"/>
                    <a:pt x="91" y="175"/>
                  </a:cubicBezTo>
                  <a:cubicBezTo>
                    <a:pt x="94" y="175"/>
                    <a:pt x="97" y="175"/>
                    <a:pt x="100" y="175"/>
                  </a:cubicBezTo>
                  <a:cubicBezTo>
                    <a:pt x="112" y="175"/>
                    <a:pt x="123" y="174"/>
                    <a:pt x="134" y="170"/>
                  </a:cubicBezTo>
                  <a:cubicBezTo>
                    <a:pt x="147" y="166"/>
                    <a:pt x="159" y="158"/>
                    <a:pt x="168" y="148"/>
                  </a:cubicBezTo>
                  <a:cubicBezTo>
                    <a:pt x="168" y="148"/>
                    <a:pt x="168" y="147"/>
                    <a:pt x="168" y="147"/>
                  </a:cubicBezTo>
                  <a:cubicBezTo>
                    <a:pt x="168" y="146"/>
                    <a:pt x="167" y="146"/>
                    <a:pt x="166" y="146"/>
                  </a:cubicBezTo>
                  <a:cubicBezTo>
                    <a:pt x="145" y="144"/>
                    <a:pt x="145" y="144"/>
                    <a:pt x="145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36" y="149"/>
                    <a:pt x="128" y="153"/>
                    <a:pt x="119" y="155"/>
                  </a:cubicBezTo>
                  <a:cubicBezTo>
                    <a:pt x="113" y="157"/>
                    <a:pt x="106" y="158"/>
                    <a:pt x="99" y="158"/>
                  </a:cubicBezTo>
                  <a:cubicBezTo>
                    <a:pt x="97" y="158"/>
                    <a:pt x="94" y="157"/>
                    <a:pt x="91" y="157"/>
                  </a:cubicBezTo>
                  <a:cubicBezTo>
                    <a:pt x="71" y="155"/>
                    <a:pt x="54" y="148"/>
                    <a:pt x="41" y="134"/>
                  </a:cubicBezTo>
                  <a:cubicBezTo>
                    <a:pt x="27" y="121"/>
                    <a:pt x="21" y="103"/>
                    <a:pt x="21" y="82"/>
                  </a:cubicBezTo>
                  <a:cubicBezTo>
                    <a:pt x="21" y="60"/>
                    <a:pt x="28" y="43"/>
                    <a:pt x="41" y="32"/>
                  </a:cubicBezTo>
                  <a:cubicBezTo>
                    <a:pt x="52" y="23"/>
                    <a:pt x="65" y="18"/>
                    <a:pt x="81" y="18"/>
                  </a:cubicBezTo>
                  <a:cubicBezTo>
                    <a:pt x="85" y="18"/>
                    <a:pt x="89" y="19"/>
                    <a:pt x="93" y="19"/>
                  </a:cubicBezTo>
                  <a:cubicBezTo>
                    <a:pt x="110" y="22"/>
                    <a:pt x="124" y="29"/>
                    <a:pt x="135" y="40"/>
                  </a:cubicBezTo>
                  <a:cubicBezTo>
                    <a:pt x="145" y="51"/>
                    <a:pt x="150" y="65"/>
                    <a:pt x="150" y="81"/>
                  </a:cubicBezTo>
                  <a:cubicBezTo>
                    <a:pt x="150" y="90"/>
                    <a:pt x="148" y="98"/>
                    <a:pt x="145" y="105"/>
                  </a:cubicBezTo>
                  <a:cubicBezTo>
                    <a:pt x="141" y="112"/>
                    <a:pt x="137" y="117"/>
                    <a:pt x="132" y="120"/>
                  </a:cubicBezTo>
                  <a:cubicBezTo>
                    <a:pt x="128" y="122"/>
                    <a:pt x="124" y="124"/>
                    <a:pt x="121" y="124"/>
                  </a:cubicBezTo>
                  <a:cubicBezTo>
                    <a:pt x="120" y="124"/>
                    <a:pt x="120" y="124"/>
                    <a:pt x="119" y="124"/>
                  </a:cubicBezTo>
                  <a:cubicBezTo>
                    <a:pt x="117" y="123"/>
                    <a:pt x="117" y="123"/>
                    <a:pt x="117" y="121"/>
                  </a:cubicBezTo>
                  <a:cubicBezTo>
                    <a:pt x="117" y="121"/>
                    <a:pt x="117" y="120"/>
                    <a:pt x="117" y="118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1"/>
                    <a:pt x="131" y="41"/>
                  </a:cubicBezTo>
                  <a:cubicBezTo>
                    <a:pt x="130" y="41"/>
                    <a:pt x="130" y="40"/>
                    <a:pt x="129" y="40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3" y="42"/>
                    <a:pt x="100" y="39"/>
                    <a:pt x="97" y="37"/>
                  </a:cubicBezTo>
                  <a:cubicBezTo>
                    <a:pt x="92" y="34"/>
                    <a:pt x="87" y="32"/>
                    <a:pt x="82" y="31"/>
                  </a:cubicBezTo>
                  <a:cubicBezTo>
                    <a:pt x="80" y="31"/>
                    <a:pt x="78" y="31"/>
                    <a:pt x="77" y="31"/>
                  </a:cubicBezTo>
                  <a:cubicBezTo>
                    <a:pt x="65" y="31"/>
                    <a:pt x="55" y="36"/>
                    <a:pt x="47" y="47"/>
                  </a:cubicBezTo>
                  <a:cubicBezTo>
                    <a:pt x="37" y="59"/>
                    <a:pt x="32" y="74"/>
                    <a:pt x="32" y="91"/>
                  </a:cubicBezTo>
                  <a:cubicBezTo>
                    <a:pt x="32" y="104"/>
                    <a:pt x="36" y="115"/>
                    <a:pt x="43" y="124"/>
                  </a:cubicBezTo>
                  <a:cubicBezTo>
                    <a:pt x="50" y="133"/>
                    <a:pt x="59" y="138"/>
                    <a:pt x="71" y="139"/>
                  </a:cubicBezTo>
                  <a:cubicBezTo>
                    <a:pt x="72" y="139"/>
                    <a:pt x="73" y="139"/>
                    <a:pt x="75" y="139"/>
                  </a:cubicBezTo>
                  <a:cubicBezTo>
                    <a:pt x="78" y="139"/>
                    <a:pt x="81" y="138"/>
                    <a:pt x="84" y="137"/>
                  </a:cubicBezTo>
                  <a:cubicBezTo>
                    <a:pt x="88" y="136"/>
                    <a:pt x="91" y="134"/>
                    <a:pt x="96" y="131"/>
                  </a:cubicBezTo>
                  <a:cubicBezTo>
                    <a:pt x="98" y="138"/>
                    <a:pt x="104" y="142"/>
                    <a:pt x="113" y="143"/>
                  </a:cubicBezTo>
                  <a:cubicBezTo>
                    <a:pt x="114" y="143"/>
                    <a:pt x="116" y="143"/>
                    <a:pt x="117" y="143"/>
                  </a:cubicBezTo>
                  <a:cubicBezTo>
                    <a:pt x="128" y="143"/>
                    <a:pt x="139" y="138"/>
                    <a:pt x="150" y="129"/>
                  </a:cubicBezTo>
                  <a:cubicBezTo>
                    <a:pt x="162" y="118"/>
                    <a:pt x="168" y="103"/>
                    <a:pt x="168" y="83"/>
                  </a:cubicBezTo>
                  <a:cubicBezTo>
                    <a:pt x="168" y="68"/>
                    <a:pt x="165" y="55"/>
                    <a:pt x="158" y="44"/>
                  </a:cubicBezTo>
                  <a:cubicBezTo>
                    <a:pt x="151" y="32"/>
                    <a:pt x="143" y="23"/>
                    <a:pt x="133" y="16"/>
                  </a:cubicBezTo>
                  <a:cubicBezTo>
                    <a:pt x="122" y="9"/>
                    <a:pt x="109" y="4"/>
                    <a:pt x="92" y="1"/>
                  </a:cubicBezTo>
                  <a:cubicBezTo>
                    <a:pt x="86" y="1"/>
                    <a:pt x="81" y="0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2"/>
            <p:cNvSpPr>
              <a:spLocks/>
            </p:cNvSpPr>
            <p:nvPr/>
          </p:nvSpPr>
          <p:spPr bwMode="auto">
            <a:xfrm>
              <a:off x="7937501" y="4357688"/>
              <a:ext cx="574675" cy="771525"/>
            </a:xfrm>
            <a:custGeom>
              <a:avLst/>
              <a:gdLst>
                <a:gd name="T0" fmla="*/ 153 w 153"/>
                <a:gd name="T1" fmla="*/ 0 h 205"/>
                <a:gd name="T2" fmla="*/ 56 w 153"/>
                <a:gd name="T3" fmla="*/ 40 h 205"/>
                <a:gd name="T4" fmla="*/ 56 w 153"/>
                <a:gd name="T5" fmla="*/ 161 h 205"/>
                <a:gd name="T6" fmla="*/ 41 w 153"/>
                <a:gd name="T7" fmla="*/ 157 h 205"/>
                <a:gd name="T8" fmla="*/ 39 w 153"/>
                <a:gd name="T9" fmla="*/ 157 h 205"/>
                <a:gd name="T10" fmla="*/ 16 w 153"/>
                <a:gd name="T11" fmla="*/ 162 h 205"/>
                <a:gd name="T12" fmla="*/ 0 w 153"/>
                <a:gd name="T13" fmla="*/ 183 h 205"/>
                <a:gd name="T14" fmla="*/ 11 w 153"/>
                <a:gd name="T15" fmla="*/ 200 h 205"/>
                <a:gd name="T16" fmla="*/ 29 w 153"/>
                <a:gd name="T17" fmla="*/ 205 h 205"/>
                <a:gd name="T18" fmla="*/ 30 w 153"/>
                <a:gd name="T19" fmla="*/ 205 h 205"/>
                <a:gd name="T20" fmla="*/ 54 w 153"/>
                <a:gd name="T21" fmla="*/ 197 h 205"/>
                <a:gd name="T22" fmla="*/ 68 w 153"/>
                <a:gd name="T23" fmla="*/ 174 h 205"/>
                <a:gd name="T24" fmla="*/ 68 w 153"/>
                <a:gd name="T25" fmla="*/ 81 h 205"/>
                <a:gd name="T26" fmla="*/ 142 w 153"/>
                <a:gd name="T27" fmla="*/ 49 h 205"/>
                <a:gd name="T28" fmla="*/ 142 w 153"/>
                <a:gd name="T29" fmla="*/ 114 h 205"/>
                <a:gd name="T30" fmla="*/ 127 w 153"/>
                <a:gd name="T31" fmla="*/ 110 h 205"/>
                <a:gd name="T32" fmla="*/ 124 w 153"/>
                <a:gd name="T33" fmla="*/ 110 h 205"/>
                <a:gd name="T34" fmla="*/ 104 w 153"/>
                <a:gd name="T35" fmla="*/ 114 h 205"/>
                <a:gd name="T36" fmla="*/ 89 w 153"/>
                <a:gd name="T37" fmla="*/ 134 h 205"/>
                <a:gd name="T38" fmla="*/ 99 w 153"/>
                <a:gd name="T39" fmla="*/ 151 h 205"/>
                <a:gd name="T40" fmla="*/ 116 w 153"/>
                <a:gd name="T41" fmla="*/ 156 h 205"/>
                <a:gd name="T42" fmla="*/ 118 w 153"/>
                <a:gd name="T43" fmla="*/ 156 h 205"/>
                <a:gd name="T44" fmla="*/ 140 w 153"/>
                <a:gd name="T45" fmla="*/ 149 h 205"/>
                <a:gd name="T46" fmla="*/ 153 w 153"/>
                <a:gd name="T47" fmla="*/ 127 h 205"/>
                <a:gd name="T48" fmla="*/ 153 w 153"/>
                <a:gd name="T4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205">
                  <a:moveTo>
                    <a:pt x="153" y="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2" y="158"/>
                    <a:pt x="47" y="157"/>
                    <a:pt x="41" y="157"/>
                  </a:cubicBezTo>
                  <a:cubicBezTo>
                    <a:pt x="40" y="157"/>
                    <a:pt x="39" y="157"/>
                    <a:pt x="39" y="157"/>
                  </a:cubicBezTo>
                  <a:cubicBezTo>
                    <a:pt x="31" y="157"/>
                    <a:pt x="23" y="159"/>
                    <a:pt x="16" y="162"/>
                  </a:cubicBezTo>
                  <a:cubicBezTo>
                    <a:pt x="5" y="167"/>
                    <a:pt x="0" y="174"/>
                    <a:pt x="0" y="183"/>
                  </a:cubicBezTo>
                  <a:cubicBezTo>
                    <a:pt x="0" y="190"/>
                    <a:pt x="4" y="196"/>
                    <a:pt x="11" y="200"/>
                  </a:cubicBezTo>
                  <a:cubicBezTo>
                    <a:pt x="16" y="203"/>
                    <a:pt x="22" y="204"/>
                    <a:pt x="29" y="205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8" y="205"/>
                    <a:pt x="46" y="202"/>
                    <a:pt x="54" y="197"/>
                  </a:cubicBezTo>
                  <a:cubicBezTo>
                    <a:pt x="63" y="191"/>
                    <a:pt x="68" y="183"/>
                    <a:pt x="68" y="174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38" y="112"/>
                    <a:pt x="133" y="110"/>
                    <a:pt x="127" y="110"/>
                  </a:cubicBezTo>
                  <a:cubicBezTo>
                    <a:pt x="126" y="110"/>
                    <a:pt x="125" y="110"/>
                    <a:pt x="124" y="110"/>
                  </a:cubicBezTo>
                  <a:cubicBezTo>
                    <a:pt x="117" y="110"/>
                    <a:pt x="110" y="111"/>
                    <a:pt x="104" y="114"/>
                  </a:cubicBezTo>
                  <a:cubicBezTo>
                    <a:pt x="94" y="119"/>
                    <a:pt x="89" y="126"/>
                    <a:pt x="89" y="134"/>
                  </a:cubicBezTo>
                  <a:cubicBezTo>
                    <a:pt x="89" y="141"/>
                    <a:pt x="92" y="147"/>
                    <a:pt x="99" y="151"/>
                  </a:cubicBezTo>
                  <a:cubicBezTo>
                    <a:pt x="104" y="154"/>
                    <a:pt x="110" y="155"/>
                    <a:pt x="116" y="156"/>
                  </a:cubicBezTo>
                  <a:cubicBezTo>
                    <a:pt x="117" y="156"/>
                    <a:pt x="117" y="156"/>
                    <a:pt x="118" y="156"/>
                  </a:cubicBezTo>
                  <a:cubicBezTo>
                    <a:pt x="125" y="156"/>
                    <a:pt x="133" y="153"/>
                    <a:pt x="140" y="149"/>
                  </a:cubicBezTo>
                  <a:cubicBezTo>
                    <a:pt x="148" y="143"/>
                    <a:pt x="153" y="136"/>
                    <a:pt x="153" y="127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3"/>
            <p:cNvSpPr>
              <a:spLocks noEditPoints="1"/>
            </p:cNvSpPr>
            <p:nvPr/>
          </p:nvSpPr>
          <p:spPr bwMode="auto">
            <a:xfrm>
              <a:off x="8509001" y="4829175"/>
              <a:ext cx="300038" cy="374650"/>
            </a:xfrm>
            <a:custGeom>
              <a:avLst/>
              <a:gdLst>
                <a:gd name="T0" fmla="*/ 80 w 80"/>
                <a:gd name="T1" fmla="*/ 46 h 100"/>
                <a:gd name="T2" fmla="*/ 74 w 80"/>
                <a:gd name="T3" fmla="*/ 66 h 100"/>
                <a:gd name="T4" fmla="*/ 58 w 80"/>
                <a:gd name="T5" fmla="*/ 89 h 100"/>
                <a:gd name="T6" fmla="*/ 41 w 80"/>
                <a:gd name="T7" fmla="*/ 100 h 100"/>
                <a:gd name="T8" fmla="*/ 39 w 80"/>
                <a:gd name="T9" fmla="*/ 100 h 100"/>
                <a:gd name="T10" fmla="*/ 24 w 80"/>
                <a:gd name="T11" fmla="*/ 93 h 100"/>
                <a:gd name="T12" fmla="*/ 7 w 80"/>
                <a:gd name="T13" fmla="*/ 73 h 100"/>
                <a:gd name="T14" fmla="*/ 0 w 80"/>
                <a:gd name="T15" fmla="*/ 54 h 100"/>
                <a:gd name="T16" fmla="*/ 0 w 80"/>
                <a:gd name="T17" fmla="*/ 54 h 100"/>
                <a:gd name="T18" fmla="*/ 37 w 80"/>
                <a:gd name="T19" fmla="*/ 100 h 100"/>
                <a:gd name="T20" fmla="*/ 41 w 80"/>
                <a:gd name="T21" fmla="*/ 100 h 100"/>
                <a:gd name="T22" fmla="*/ 80 w 80"/>
                <a:gd name="T23" fmla="*/ 46 h 100"/>
                <a:gd name="T24" fmla="*/ 80 w 80"/>
                <a:gd name="T25" fmla="*/ 46 h 100"/>
                <a:gd name="T26" fmla="*/ 41 w 80"/>
                <a:gd name="T27" fmla="*/ 1 h 100"/>
                <a:gd name="T28" fmla="*/ 0 w 80"/>
                <a:gd name="T29" fmla="*/ 54 h 100"/>
                <a:gd name="T30" fmla="*/ 0 w 80"/>
                <a:gd name="T31" fmla="*/ 54 h 100"/>
                <a:gd name="T32" fmla="*/ 7 w 80"/>
                <a:gd name="T33" fmla="*/ 34 h 100"/>
                <a:gd name="T34" fmla="*/ 24 w 80"/>
                <a:gd name="T35" fmla="*/ 11 h 100"/>
                <a:gd name="T36" fmla="*/ 41 w 80"/>
                <a:gd name="T37" fmla="*/ 1 h 100"/>
                <a:gd name="T38" fmla="*/ 41 w 80"/>
                <a:gd name="T39" fmla="*/ 1 h 100"/>
                <a:gd name="T40" fmla="*/ 44 w 80"/>
                <a:gd name="T41" fmla="*/ 0 h 100"/>
                <a:gd name="T42" fmla="*/ 41 w 80"/>
                <a:gd name="T43" fmla="*/ 1 h 100"/>
                <a:gd name="T44" fmla="*/ 41 w 80"/>
                <a:gd name="T45" fmla="*/ 1 h 100"/>
                <a:gd name="T46" fmla="*/ 42 w 80"/>
                <a:gd name="T47" fmla="*/ 0 h 100"/>
                <a:gd name="T48" fmla="*/ 58 w 80"/>
                <a:gd name="T49" fmla="*/ 8 h 100"/>
                <a:gd name="T50" fmla="*/ 74 w 80"/>
                <a:gd name="T51" fmla="*/ 28 h 100"/>
                <a:gd name="T52" fmla="*/ 80 w 80"/>
                <a:gd name="T53" fmla="*/ 46 h 100"/>
                <a:gd name="T54" fmla="*/ 80 w 80"/>
                <a:gd name="T55" fmla="*/ 46 h 100"/>
                <a:gd name="T56" fmla="*/ 44 w 80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100">
                  <a:moveTo>
                    <a:pt x="80" y="46"/>
                  </a:moveTo>
                  <a:cubicBezTo>
                    <a:pt x="80" y="53"/>
                    <a:pt x="78" y="60"/>
                    <a:pt x="74" y="66"/>
                  </a:cubicBezTo>
                  <a:cubicBezTo>
                    <a:pt x="71" y="75"/>
                    <a:pt x="65" y="83"/>
                    <a:pt x="58" y="89"/>
                  </a:cubicBezTo>
                  <a:cubicBezTo>
                    <a:pt x="53" y="95"/>
                    <a:pt x="47" y="99"/>
                    <a:pt x="41" y="100"/>
                  </a:cubicBezTo>
                  <a:cubicBezTo>
                    <a:pt x="40" y="100"/>
                    <a:pt x="40" y="100"/>
                    <a:pt x="39" y="100"/>
                  </a:cubicBezTo>
                  <a:cubicBezTo>
                    <a:pt x="33" y="100"/>
                    <a:pt x="28" y="97"/>
                    <a:pt x="24" y="93"/>
                  </a:cubicBezTo>
                  <a:cubicBezTo>
                    <a:pt x="16" y="89"/>
                    <a:pt x="10" y="82"/>
                    <a:pt x="7" y="73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80"/>
                    <a:pt x="17" y="100"/>
                    <a:pt x="37" y="100"/>
                  </a:cubicBezTo>
                  <a:cubicBezTo>
                    <a:pt x="38" y="100"/>
                    <a:pt x="40" y="100"/>
                    <a:pt x="41" y="100"/>
                  </a:cubicBezTo>
                  <a:cubicBezTo>
                    <a:pt x="63" y="97"/>
                    <a:pt x="80" y="73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moveTo>
                    <a:pt x="41" y="1"/>
                  </a:moveTo>
                  <a:cubicBezTo>
                    <a:pt x="19" y="2"/>
                    <a:pt x="0" y="26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7"/>
                    <a:pt x="3" y="40"/>
                    <a:pt x="7" y="34"/>
                  </a:cubicBezTo>
                  <a:cubicBezTo>
                    <a:pt x="10" y="24"/>
                    <a:pt x="16" y="16"/>
                    <a:pt x="24" y="11"/>
                  </a:cubicBezTo>
                  <a:cubicBezTo>
                    <a:pt x="29" y="5"/>
                    <a:pt x="35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moveTo>
                    <a:pt x="44" y="0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8" y="0"/>
                    <a:pt x="54" y="3"/>
                    <a:pt x="58" y="8"/>
                  </a:cubicBezTo>
                  <a:cubicBezTo>
                    <a:pt x="65" y="12"/>
                    <a:pt x="71" y="19"/>
                    <a:pt x="74" y="28"/>
                  </a:cubicBezTo>
                  <a:cubicBezTo>
                    <a:pt x="78" y="33"/>
                    <a:pt x="80" y="39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20"/>
                    <a:pt x="64" y="0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4"/>
            <p:cNvSpPr>
              <a:spLocks noEditPoints="1"/>
            </p:cNvSpPr>
            <p:nvPr/>
          </p:nvSpPr>
          <p:spPr bwMode="auto">
            <a:xfrm>
              <a:off x="8509001" y="4884738"/>
              <a:ext cx="300038" cy="266700"/>
            </a:xfrm>
            <a:custGeom>
              <a:avLst/>
              <a:gdLst>
                <a:gd name="T0" fmla="*/ 33 w 80"/>
                <a:gd name="T1" fmla="*/ 69 h 71"/>
                <a:gd name="T2" fmla="*/ 36 w 80"/>
                <a:gd name="T3" fmla="*/ 71 h 71"/>
                <a:gd name="T4" fmla="*/ 40 w 80"/>
                <a:gd name="T5" fmla="*/ 67 h 71"/>
                <a:gd name="T6" fmla="*/ 32 w 80"/>
                <a:gd name="T7" fmla="*/ 67 h 71"/>
                <a:gd name="T8" fmla="*/ 42 w 80"/>
                <a:gd name="T9" fmla="*/ 67 h 71"/>
                <a:gd name="T10" fmla="*/ 49 w 80"/>
                <a:gd name="T11" fmla="*/ 69 h 71"/>
                <a:gd name="T12" fmla="*/ 50 w 80"/>
                <a:gd name="T13" fmla="*/ 65 h 71"/>
                <a:gd name="T14" fmla="*/ 21 w 80"/>
                <a:gd name="T15" fmla="*/ 68 h 71"/>
                <a:gd name="T16" fmla="*/ 29 w 80"/>
                <a:gd name="T17" fmla="*/ 66 h 71"/>
                <a:gd name="T18" fmla="*/ 63 w 80"/>
                <a:gd name="T19" fmla="*/ 58 h 71"/>
                <a:gd name="T20" fmla="*/ 52 w 80"/>
                <a:gd name="T21" fmla="*/ 68 h 71"/>
                <a:gd name="T22" fmla="*/ 63 w 80"/>
                <a:gd name="T23" fmla="*/ 58 h 71"/>
                <a:gd name="T24" fmla="*/ 0 w 80"/>
                <a:gd name="T25" fmla="*/ 39 h 71"/>
                <a:gd name="T26" fmla="*/ 7 w 80"/>
                <a:gd name="T27" fmla="*/ 58 h 71"/>
                <a:gd name="T28" fmla="*/ 14 w 80"/>
                <a:gd name="T29" fmla="*/ 60 h 71"/>
                <a:gd name="T30" fmla="*/ 0 w 80"/>
                <a:gd name="T31" fmla="*/ 39 h 71"/>
                <a:gd name="T32" fmla="*/ 76 w 80"/>
                <a:gd name="T33" fmla="*/ 40 h 71"/>
                <a:gd name="T34" fmla="*/ 65 w 80"/>
                <a:gd name="T35" fmla="*/ 60 h 71"/>
                <a:gd name="T36" fmla="*/ 80 w 80"/>
                <a:gd name="T37" fmla="*/ 31 h 71"/>
                <a:gd name="T38" fmla="*/ 80 w 80"/>
                <a:gd name="T39" fmla="*/ 31 h 71"/>
                <a:gd name="T40" fmla="*/ 7 w 80"/>
                <a:gd name="T41" fmla="*/ 19 h 71"/>
                <a:gd name="T42" fmla="*/ 5 w 80"/>
                <a:gd name="T43" fmla="*/ 31 h 71"/>
                <a:gd name="T44" fmla="*/ 16 w 80"/>
                <a:gd name="T45" fmla="*/ 9 h 71"/>
                <a:gd name="T46" fmla="*/ 68 w 80"/>
                <a:gd name="T47" fmla="*/ 11 h 71"/>
                <a:gd name="T48" fmla="*/ 80 w 80"/>
                <a:gd name="T49" fmla="*/ 31 h 71"/>
                <a:gd name="T50" fmla="*/ 65 w 80"/>
                <a:gd name="T51" fmla="*/ 5 h 71"/>
                <a:gd name="T52" fmla="*/ 21 w 80"/>
                <a:gd name="T53" fmla="*/ 6 h 71"/>
                <a:gd name="T54" fmla="*/ 29 w 80"/>
                <a:gd name="T55" fmla="*/ 6 h 71"/>
                <a:gd name="T56" fmla="*/ 52 w 80"/>
                <a:gd name="T57" fmla="*/ 0 h 71"/>
                <a:gd name="T58" fmla="*/ 63 w 80"/>
                <a:gd name="T59" fmla="*/ 8 h 71"/>
                <a:gd name="T60" fmla="*/ 52 w 80"/>
                <a:gd name="T61" fmla="*/ 0 h 71"/>
                <a:gd name="T62" fmla="*/ 33 w 80"/>
                <a:gd name="T63" fmla="*/ 1 h 71"/>
                <a:gd name="T64" fmla="*/ 32 w 80"/>
                <a:gd name="T65" fmla="*/ 5 h 71"/>
                <a:gd name="T66" fmla="*/ 40 w 80"/>
                <a:gd name="T67" fmla="*/ 0 h 71"/>
                <a:gd name="T68" fmla="*/ 42 w 80"/>
                <a:gd name="T69" fmla="*/ 0 h 71"/>
                <a:gd name="T70" fmla="*/ 45 w 80"/>
                <a:gd name="T71" fmla="*/ 3 h 71"/>
                <a:gd name="T72" fmla="*/ 49 w 80"/>
                <a:gd name="T73" fmla="*/ 1 h 71"/>
                <a:gd name="T74" fmla="*/ 45 w 80"/>
                <a:gd name="T7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71">
                  <a:moveTo>
                    <a:pt x="32" y="67"/>
                  </a:moveTo>
                  <a:cubicBezTo>
                    <a:pt x="32" y="68"/>
                    <a:pt x="33" y="68"/>
                    <a:pt x="33" y="69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4" y="71"/>
                    <a:pt x="35" y="71"/>
                    <a:pt x="36" y="71"/>
                  </a:cubicBezTo>
                  <a:cubicBezTo>
                    <a:pt x="37" y="71"/>
                    <a:pt x="38" y="71"/>
                    <a:pt x="40" y="71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8" y="67"/>
                    <a:pt x="37" y="67"/>
                    <a:pt x="36" y="67"/>
                  </a:cubicBezTo>
                  <a:cubicBezTo>
                    <a:pt x="35" y="67"/>
                    <a:pt x="34" y="67"/>
                    <a:pt x="32" y="67"/>
                  </a:cubicBezTo>
                  <a:moveTo>
                    <a:pt x="50" y="65"/>
                  </a:moveTo>
                  <a:cubicBezTo>
                    <a:pt x="47" y="66"/>
                    <a:pt x="45" y="66"/>
                    <a:pt x="42" y="67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5" y="70"/>
                    <a:pt x="47" y="69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9" y="67"/>
                    <a:pt x="49" y="66"/>
                    <a:pt x="50" y="65"/>
                  </a:cubicBezTo>
                  <a:moveTo>
                    <a:pt x="18" y="63"/>
                  </a:moveTo>
                  <a:cubicBezTo>
                    <a:pt x="19" y="65"/>
                    <a:pt x="20" y="66"/>
                    <a:pt x="21" y="68"/>
                  </a:cubicBezTo>
                  <a:cubicBezTo>
                    <a:pt x="24" y="69"/>
                    <a:pt x="27" y="70"/>
                    <a:pt x="30" y="70"/>
                  </a:cubicBezTo>
                  <a:cubicBezTo>
                    <a:pt x="30" y="69"/>
                    <a:pt x="29" y="68"/>
                    <a:pt x="29" y="66"/>
                  </a:cubicBezTo>
                  <a:cubicBezTo>
                    <a:pt x="25" y="66"/>
                    <a:pt x="21" y="64"/>
                    <a:pt x="18" y="63"/>
                  </a:cubicBezTo>
                  <a:moveTo>
                    <a:pt x="63" y="58"/>
                  </a:moveTo>
                  <a:cubicBezTo>
                    <a:pt x="60" y="60"/>
                    <a:pt x="57" y="62"/>
                    <a:pt x="53" y="64"/>
                  </a:cubicBezTo>
                  <a:cubicBezTo>
                    <a:pt x="53" y="65"/>
                    <a:pt x="52" y="66"/>
                    <a:pt x="52" y="68"/>
                  </a:cubicBezTo>
                  <a:cubicBezTo>
                    <a:pt x="55" y="67"/>
                    <a:pt x="58" y="65"/>
                    <a:pt x="61" y="63"/>
                  </a:cubicBezTo>
                  <a:cubicBezTo>
                    <a:pt x="62" y="62"/>
                    <a:pt x="63" y="60"/>
                    <a:pt x="63" y="58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7"/>
                    <a:pt x="3" y="53"/>
                    <a:pt x="7" y="58"/>
                  </a:cubicBezTo>
                  <a:cubicBezTo>
                    <a:pt x="9" y="61"/>
                    <a:pt x="12" y="64"/>
                    <a:pt x="16" y="66"/>
                  </a:cubicBezTo>
                  <a:cubicBezTo>
                    <a:pt x="15" y="64"/>
                    <a:pt x="14" y="62"/>
                    <a:pt x="14" y="60"/>
                  </a:cubicBezTo>
                  <a:cubicBezTo>
                    <a:pt x="9" y="56"/>
                    <a:pt x="6" y="52"/>
                    <a:pt x="5" y="47"/>
                  </a:cubicBezTo>
                  <a:cubicBezTo>
                    <a:pt x="2" y="45"/>
                    <a:pt x="0" y="43"/>
                    <a:pt x="0" y="39"/>
                  </a:cubicBezTo>
                  <a:moveTo>
                    <a:pt x="80" y="31"/>
                  </a:moveTo>
                  <a:cubicBezTo>
                    <a:pt x="80" y="34"/>
                    <a:pt x="79" y="37"/>
                    <a:pt x="76" y="40"/>
                  </a:cubicBezTo>
                  <a:cubicBezTo>
                    <a:pt x="75" y="45"/>
                    <a:pt x="72" y="50"/>
                    <a:pt x="68" y="54"/>
                  </a:cubicBezTo>
                  <a:cubicBezTo>
                    <a:pt x="67" y="56"/>
                    <a:pt x="66" y="58"/>
                    <a:pt x="65" y="60"/>
                  </a:cubicBezTo>
                  <a:cubicBezTo>
                    <a:pt x="69" y="57"/>
                    <a:pt x="72" y="54"/>
                    <a:pt x="74" y="51"/>
                  </a:cubicBezTo>
                  <a:cubicBezTo>
                    <a:pt x="78" y="45"/>
                    <a:pt x="80" y="38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moveTo>
                    <a:pt x="16" y="9"/>
                  </a:moveTo>
                  <a:cubicBezTo>
                    <a:pt x="12" y="12"/>
                    <a:pt x="9" y="15"/>
                    <a:pt x="7" y="19"/>
                  </a:cubicBezTo>
                  <a:cubicBezTo>
                    <a:pt x="3" y="25"/>
                    <a:pt x="0" y="32"/>
                    <a:pt x="0" y="39"/>
                  </a:cubicBezTo>
                  <a:cubicBezTo>
                    <a:pt x="0" y="36"/>
                    <a:pt x="2" y="33"/>
                    <a:pt x="5" y="31"/>
                  </a:cubicBezTo>
                  <a:cubicBezTo>
                    <a:pt x="6" y="25"/>
                    <a:pt x="9" y="20"/>
                    <a:pt x="14" y="16"/>
                  </a:cubicBezTo>
                  <a:cubicBezTo>
                    <a:pt x="14" y="14"/>
                    <a:pt x="15" y="11"/>
                    <a:pt x="16" y="9"/>
                  </a:cubicBezTo>
                  <a:moveTo>
                    <a:pt x="65" y="5"/>
                  </a:moveTo>
                  <a:cubicBezTo>
                    <a:pt x="66" y="7"/>
                    <a:pt x="67" y="9"/>
                    <a:pt x="68" y="11"/>
                  </a:cubicBezTo>
                  <a:cubicBezTo>
                    <a:pt x="72" y="14"/>
                    <a:pt x="75" y="19"/>
                    <a:pt x="76" y="24"/>
                  </a:cubicBezTo>
                  <a:cubicBezTo>
                    <a:pt x="79" y="25"/>
                    <a:pt x="80" y="28"/>
                    <a:pt x="80" y="31"/>
                  </a:cubicBezTo>
                  <a:cubicBezTo>
                    <a:pt x="80" y="24"/>
                    <a:pt x="78" y="18"/>
                    <a:pt x="74" y="13"/>
                  </a:cubicBezTo>
                  <a:cubicBezTo>
                    <a:pt x="72" y="10"/>
                    <a:pt x="69" y="7"/>
                    <a:pt x="65" y="5"/>
                  </a:cubicBezTo>
                  <a:moveTo>
                    <a:pt x="30" y="2"/>
                  </a:moveTo>
                  <a:cubicBezTo>
                    <a:pt x="27" y="3"/>
                    <a:pt x="24" y="4"/>
                    <a:pt x="21" y="6"/>
                  </a:cubicBezTo>
                  <a:cubicBezTo>
                    <a:pt x="20" y="8"/>
                    <a:pt x="19" y="10"/>
                    <a:pt x="18" y="12"/>
                  </a:cubicBezTo>
                  <a:cubicBezTo>
                    <a:pt x="21" y="10"/>
                    <a:pt x="25" y="8"/>
                    <a:pt x="29" y="6"/>
                  </a:cubicBezTo>
                  <a:cubicBezTo>
                    <a:pt x="29" y="5"/>
                    <a:pt x="30" y="3"/>
                    <a:pt x="30" y="2"/>
                  </a:cubicBezTo>
                  <a:moveTo>
                    <a:pt x="52" y="0"/>
                  </a:moveTo>
                  <a:cubicBezTo>
                    <a:pt x="52" y="1"/>
                    <a:pt x="53" y="3"/>
                    <a:pt x="53" y="4"/>
                  </a:cubicBezTo>
                  <a:cubicBezTo>
                    <a:pt x="57" y="5"/>
                    <a:pt x="60" y="6"/>
                    <a:pt x="63" y="8"/>
                  </a:cubicBezTo>
                  <a:cubicBezTo>
                    <a:pt x="63" y="6"/>
                    <a:pt x="62" y="4"/>
                    <a:pt x="61" y="3"/>
                  </a:cubicBezTo>
                  <a:cubicBezTo>
                    <a:pt x="58" y="2"/>
                    <a:pt x="55" y="1"/>
                    <a:pt x="52" y="0"/>
                  </a:cubicBezTo>
                  <a:moveTo>
                    <a:pt x="40" y="0"/>
                  </a:moveTo>
                  <a:cubicBezTo>
                    <a:pt x="37" y="0"/>
                    <a:pt x="35" y="0"/>
                    <a:pt x="33" y="1"/>
                  </a:cubicBezTo>
                  <a:cubicBezTo>
                    <a:pt x="33" y="2"/>
                    <a:pt x="33" y="2"/>
                    <a:pt x="33" y="3"/>
                  </a:cubicBezTo>
                  <a:cubicBezTo>
                    <a:pt x="33" y="3"/>
                    <a:pt x="32" y="4"/>
                    <a:pt x="32" y="5"/>
                  </a:cubicBezTo>
                  <a:cubicBezTo>
                    <a:pt x="35" y="4"/>
                    <a:pt x="37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5" y="0"/>
                  </a:moveTo>
                  <a:cubicBezTo>
                    <a:pt x="44" y="0"/>
                    <a:pt x="43" y="0"/>
                    <a:pt x="42" y="0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6" y="3"/>
                    <a:pt x="48" y="3"/>
                    <a:pt x="50" y="4"/>
                  </a:cubicBezTo>
                  <a:cubicBezTo>
                    <a:pt x="49" y="3"/>
                    <a:pt x="49" y="2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ubicBezTo>
                    <a:pt x="47" y="0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5"/>
            <p:cNvSpPr>
              <a:spLocks noEditPoints="1"/>
            </p:cNvSpPr>
            <p:nvPr/>
          </p:nvSpPr>
          <p:spPr bwMode="auto">
            <a:xfrm>
              <a:off x="8509001" y="4948238"/>
              <a:ext cx="300038" cy="136525"/>
            </a:xfrm>
            <a:custGeom>
              <a:avLst/>
              <a:gdLst>
                <a:gd name="T0" fmla="*/ 31 w 80"/>
                <a:gd name="T1" fmla="*/ 32 h 36"/>
                <a:gd name="T2" fmla="*/ 30 w 80"/>
                <a:gd name="T3" fmla="*/ 36 h 36"/>
                <a:gd name="T4" fmla="*/ 40 w 80"/>
                <a:gd name="T5" fmla="*/ 36 h 36"/>
                <a:gd name="T6" fmla="*/ 14 w 80"/>
                <a:gd name="T7" fmla="*/ 30 h 36"/>
                <a:gd name="T8" fmla="*/ 27 w 80"/>
                <a:gd name="T9" fmla="*/ 36 h 36"/>
                <a:gd name="T10" fmla="*/ 14 w 80"/>
                <a:gd name="T11" fmla="*/ 30 h 36"/>
                <a:gd name="T12" fmla="*/ 42 w 80"/>
                <a:gd name="T13" fmla="*/ 32 h 36"/>
                <a:gd name="T14" fmla="*/ 52 w 80"/>
                <a:gd name="T15" fmla="*/ 34 h 36"/>
                <a:gd name="T16" fmla="*/ 67 w 80"/>
                <a:gd name="T17" fmla="*/ 25 h 36"/>
                <a:gd name="T18" fmla="*/ 55 w 80"/>
                <a:gd name="T19" fmla="*/ 33 h 36"/>
                <a:gd name="T20" fmla="*/ 67 w 80"/>
                <a:gd name="T21" fmla="*/ 25 h 36"/>
                <a:gd name="T22" fmla="*/ 5 w 80"/>
                <a:gd name="T23" fmla="*/ 14 h 36"/>
                <a:gd name="T24" fmla="*/ 0 w 80"/>
                <a:gd name="T25" fmla="*/ 22 h 36"/>
                <a:gd name="T26" fmla="*/ 0 w 80"/>
                <a:gd name="T27" fmla="*/ 22 h 36"/>
                <a:gd name="T28" fmla="*/ 12 w 80"/>
                <a:gd name="T29" fmla="*/ 33 h 36"/>
                <a:gd name="T30" fmla="*/ 4 w 80"/>
                <a:gd name="T31" fmla="*/ 24 h 36"/>
                <a:gd name="T32" fmla="*/ 2 w 80"/>
                <a:gd name="T33" fmla="*/ 20 h 36"/>
                <a:gd name="T34" fmla="*/ 11 w 80"/>
                <a:gd name="T35" fmla="*/ 13 h 36"/>
                <a:gd name="T36" fmla="*/ 70 w 80"/>
                <a:gd name="T37" fmla="*/ 3 h 36"/>
                <a:gd name="T38" fmla="*/ 77 w 80"/>
                <a:gd name="T39" fmla="*/ 13 h 36"/>
                <a:gd name="T40" fmla="*/ 79 w 80"/>
                <a:gd name="T41" fmla="*/ 16 h 36"/>
                <a:gd name="T42" fmla="*/ 70 w 80"/>
                <a:gd name="T43" fmla="*/ 23 h 36"/>
                <a:gd name="T44" fmla="*/ 76 w 80"/>
                <a:gd name="T45" fmla="*/ 23 h 36"/>
                <a:gd name="T46" fmla="*/ 80 w 80"/>
                <a:gd name="T47" fmla="*/ 14 h 36"/>
                <a:gd name="T48" fmla="*/ 80 w 80"/>
                <a:gd name="T49" fmla="*/ 14 h 36"/>
                <a:gd name="T50" fmla="*/ 70 w 80"/>
                <a:gd name="T51" fmla="*/ 3 h 36"/>
                <a:gd name="T52" fmla="*/ 15 w 80"/>
                <a:gd name="T53" fmla="*/ 7 h 36"/>
                <a:gd name="T54" fmla="*/ 26 w 80"/>
                <a:gd name="T55" fmla="*/ 7 h 36"/>
                <a:gd name="T56" fmla="*/ 40 w 80"/>
                <a:gd name="T57" fmla="*/ 1 h 36"/>
                <a:gd name="T58" fmla="*/ 30 w 80"/>
                <a:gd name="T59" fmla="*/ 6 h 36"/>
                <a:gd name="T60" fmla="*/ 40 w 80"/>
                <a:gd name="T61" fmla="*/ 1 h 36"/>
                <a:gd name="T62" fmla="*/ 55 w 80"/>
                <a:gd name="T63" fmla="*/ 4 h 36"/>
                <a:gd name="T64" fmla="*/ 66 w 80"/>
                <a:gd name="T65" fmla="*/ 2 h 36"/>
                <a:gd name="T66" fmla="*/ 50 w 80"/>
                <a:gd name="T67" fmla="*/ 0 h 36"/>
                <a:gd name="T68" fmla="*/ 42 w 80"/>
                <a:gd name="T69" fmla="*/ 4 h 36"/>
                <a:gd name="T70" fmla="*/ 52 w 80"/>
                <a:gd name="T71" fmla="*/ 4 h 36"/>
                <a:gd name="T72" fmla="*/ 50 w 80"/>
                <a:gd name="T7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36">
                  <a:moveTo>
                    <a:pt x="40" y="32"/>
                  </a:moveTo>
                  <a:cubicBezTo>
                    <a:pt x="37" y="32"/>
                    <a:pt x="34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4"/>
                    <a:pt x="30" y="35"/>
                    <a:pt x="30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4" y="36"/>
                    <a:pt x="37" y="36"/>
                    <a:pt x="40" y="36"/>
                  </a:cubicBezTo>
                  <a:cubicBezTo>
                    <a:pt x="40" y="32"/>
                    <a:pt x="40" y="32"/>
                    <a:pt x="40" y="32"/>
                  </a:cubicBezTo>
                  <a:moveTo>
                    <a:pt x="14" y="30"/>
                  </a:moveTo>
                  <a:cubicBezTo>
                    <a:pt x="15" y="32"/>
                    <a:pt x="15" y="33"/>
                    <a:pt x="15" y="34"/>
                  </a:cubicBezTo>
                  <a:cubicBezTo>
                    <a:pt x="18" y="35"/>
                    <a:pt x="22" y="36"/>
                    <a:pt x="27" y="36"/>
                  </a:cubicBezTo>
                  <a:cubicBezTo>
                    <a:pt x="27" y="35"/>
                    <a:pt x="27" y="34"/>
                    <a:pt x="26" y="32"/>
                  </a:cubicBezTo>
                  <a:cubicBezTo>
                    <a:pt x="22" y="32"/>
                    <a:pt x="18" y="31"/>
                    <a:pt x="14" y="30"/>
                  </a:cubicBezTo>
                  <a:moveTo>
                    <a:pt x="52" y="30"/>
                  </a:moveTo>
                  <a:cubicBezTo>
                    <a:pt x="49" y="31"/>
                    <a:pt x="46" y="31"/>
                    <a:pt x="42" y="32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6" y="35"/>
                    <a:pt x="49" y="34"/>
                    <a:pt x="52" y="34"/>
                  </a:cubicBezTo>
                  <a:cubicBezTo>
                    <a:pt x="52" y="33"/>
                    <a:pt x="52" y="31"/>
                    <a:pt x="52" y="30"/>
                  </a:cubicBezTo>
                  <a:moveTo>
                    <a:pt x="67" y="25"/>
                  </a:moveTo>
                  <a:cubicBezTo>
                    <a:pt x="64" y="26"/>
                    <a:pt x="60" y="28"/>
                    <a:pt x="55" y="29"/>
                  </a:cubicBezTo>
                  <a:cubicBezTo>
                    <a:pt x="55" y="30"/>
                    <a:pt x="55" y="32"/>
                    <a:pt x="55" y="33"/>
                  </a:cubicBezTo>
                  <a:cubicBezTo>
                    <a:pt x="59" y="32"/>
                    <a:pt x="63" y="30"/>
                    <a:pt x="66" y="29"/>
                  </a:cubicBezTo>
                  <a:cubicBezTo>
                    <a:pt x="67" y="28"/>
                    <a:pt x="67" y="26"/>
                    <a:pt x="67" y="25"/>
                  </a:cubicBezTo>
                  <a:moveTo>
                    <a:pt x="12" y="9"/>
                  </a:moveTo>
                  <a:cubicBezTo>
                    <a:pt x="9" y="10"/>
                    <a:pt x="7" y="12"/>
                    <a:pt x="5" y="14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2" y="28"/>
                    <a:pt x="5" y="30"/>
                  </a:cubicBezTo>
                  <a:cubicBezTo>
                    <a:pt x="7" y="31"/>
                    <a:pt x="9" y="33"/>
                    <a:pt x="12" y="33"/>
                  </a:cubicBezTo>
                  <a:cubicBezTo>
                    <a:pt x="11" y="32"/>
                    <a:pt x="11" y="31"/>
                    <a:pt x="11" y="29"/>
                  </a:cubicBezTo>
                  <a:cubicBezTo>
                    <a:pt x="7" y="28"/>
                    <a:pt x="5" y="26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7" y="15"/>
                    <a:pt x="11" y="13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70" y="3"/>
                  </a:moveTo>
                  <a:cubicBezTo>
                    <a:pt x="70" y="4"/>
                    <a:pt x="70" y="6"/>
                    <a:pt x="70" y="7"/>
                  </a:cubicBezTo>
                  <a:cubicBezTo>
                    <a:pt x="74" y="9"/>
                    <a:pt x="76" y="11"/>
                    <a:pt x="77" y="13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4" y="21"/>
                    <a:pt x="70" y="23"/>
                  </a:cubicBezTo>
                  <a:cubicBezTo>
                    <a:pt x="70" y="25"/>
                    <a:pt x="70" y="26"/>
                    <a:pt x="70" y="27"/>
                  </a:cubicBezTo>
                  <a:cubicBezTo>
                    <a:pt x="72" y="26"/>
                    <a:pt x="74" y="24"/>
                    <a:pt x="76" y="23"/>
                  </a:cubicBezTo>
                  <a:cubicBezTo>
                    <a:pt x="79" y="20"/>
                    <a:pt x="80" y="17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1"/>
                    <a:pt x="79" y="8"/>
                    <a:pt x="76" y="7"/>
                  </a:cubicBezTo>
                  <a:cubicBezTo>
                    <a:pt x="74" y="5"/>
                    <a:pt x="72" y="4"/>
                    <a:pt x="70" y="3"/>
                  </a:cubicBezTo>
                  <a:moveTo>
                    <a:pt x="27" y="3"/>
                  </a:moveTo>
                  <a:cubicBezTo>
                    <a:pt x="22" y="4"/>
                    <a:pt x="18" y="5"/>
                    <a:pt x="15" y="7"/>
                  </a:cubicBezTo>
                  <a:cubicBezTo>
                    <a:pt x="15" y="8"/>
                    <a:pt x="15" y="10"/>
                    <a:pt x="14" y="11"/>
                  </a:cubicBezTo>
                  <a:cubicBezTo>
                    <a:pt x="18" y="9"/>
                    <a:pt x="22" y="8"/>
                    <a:pt x="26" y="7"/>
                  </a:cubicBezTo>
                  <a:cubicBezTo>
                    <a:pt x="27" y="5"/>
                    <a:pt x="27" y="4"/>
                    <a:pt x="27" y="3"/>
                  </a:cubicBezTo>
                  <a:moveTo>
                    <a:pt x="40" y="1"/>
                  </a:moveTo>
                  <a:cubicBezTo>
                    <a:pt x="36" y="1"/>
                    <a:pt x="33" y="2"/>
                    <a:pt x="30" y="2"/>
                  </a:cubicBezTo>
                  <a:cubicBezTo>
                    <a:pt x="30" y="3"/>
                    <a:pt x="30" y="5"/>
                    <a:pt x="30" y="6"/>
                  </a:cubicBezTo>
                  <a:cubicBezTo>
                    <a:pt x="33" y="5"/>
                    <a:pt x="36" y="5"/>
                    <a:pt x="40" y="4"/>
                  </a:cubicBezTo>
                  <a:cubicBezTo>
                    <a:pt x="40" y="1"/>
                    <a:pt x="40" y="1"/>
                    <a:pt x="40" y="1"/>
                  </a:cubicBezTo>
                  <a:moveTo>
                    <a:pt x="55" y="0"/>
                  </a:moveTo>
                  <a:cubicBezTo>
                    <a:pt x="55" y="2"/>
                    <a:pt x="55" y="3"/>
                    <a:pt x="55" y="4"/>
                  </a:cubicBezTo>
                  <a:cubicBezTo>
                    <a:pt x="60" y="4"/>
                    <a:pt x="64" y="5"/>
                    <a:pt x="67" y="6"/>
                  </a:cubicBezTo>
                  <a:cubicBezTo>
                    <a:pt x="67" y="5"/>
                    <a:pt x="67" y="3"/>
                    <a:pt x="66" y="2"/>
                  </a:cubicBezTo>
                  <a:cubicBezTo>
                    <a:pt x="63" y="1"/>
                    <a:pt x="59" y="1"/>
                    <a:pt x="55" y="0"/>
                  </a:cubicBezTo>
                  <a:moveTo>
                    <a:pt x="50" y="0"/>
                  </a:moveTo>
                  <a:cubicBezTo>
                    <a:pt x="47" y="0"/>
                    <a:pt x="45" y="0"/>
                    <a:pt x="42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5" y="4"/>
                    <a:pt x="47" y="4"/>
                    <a:pt x="50" y="4"/>
                  </a:cubicBezTo>
                  <a:cubicBezTo>
                    <a:pt x="51" y="4"/>
                    <a:pt x="51" y="4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6"/>
            <p:cNvSpPr>
              <a:spLocks noEditPoints="1"/>
            </p:cNvSpPr>
            <p:nvPr/>
          </p:nvSpPr>
          <p:spPr bwMode="auto">
            <a:xfrm>
              <a:off x="8550276" y="4829175"/>
              <a:ext cx="222250" cy="374650"/>
            </a:xfrm>
            <a:custGeom>
              <a:avLst/>
              <a:gdLst>
                <a:gd name="T0" fmla="*/ 59 w 59"/>
                <a:gd name="T1" fmla="*/ 49 h 100"/>
                <a:gd name="T2" fmla="*/ 57 w 59"/>
                <a:gd name="T3" fmla="*/ 49 h 100"/>
                <a:gd name="T4" fmla="*/ 56 w 59"/>
                <a:gd name="T5" fmla="*/ 57 h 100"/>
                <a:gd name="T6" fmla="*/ 55 w 59"/>
                <a:gd name="T7" fmla="*/ 61 h 100"/>
                <a:gd name="T8" fmla="*/ 52 w 59"/>
                <a:gd name="T9" fmla="*/ 73 h 100"/>
                <a:gd name="T10" fmla="*/ 50 w 59"/>
                <a:gd name="T11" fmla="*/ 78 h 100"/>
                <a:gd name="T12" fmla="*/ 49 w 59"/>
                <a:gd name="T13" fmla="*/ 81 h 100"/>
                <a:gd name="T14" fmla="*/ 37 w 59"/>
                <a:gd name="T15" fmla="*/ 94 h 100"/>
                <a:gd name="T16" fmla="*/ 30 w 59"/>
                <a:gd name="T17" fmla="*/ 100 h 100"/>
                <a:gd name="T18" fmla="*/ 30 w 59"/>
                <a:gd name="T19" fmla="*/ 100 h 100"/>
                <a:gd name="T20" fmla="*/ 23 w 59"/>
                <a:gd name="T21" fmla="*/ 95 h 100"/>
                <a:gd name="T22" fmla="*/ 11 w 59"/>
                <a:gd name="T23" fmla="*/ 85 h 100"/>
                <a:gd name="T24" fmla="*/ 10 w 59"/>
                <a:gd name="T25" fmla="*/ 83 h 100"/>
                <a:gd name="T26" fmla="*/ 7 w 59"/>
                <a:gd name="T27" fmla="*/ 78 h 100"/>
                <a:gd name="T28" fmla="*/ 4 w 59"/>
                <a:gd name="T29" fmla="*/ 66 h 100"/>
                <a:gd name="T30" fmla="*/ 3 w 59"/>
                <a:gd name="T31" fmla="*/ 62 h 100"/>
                <a:gd name="T32" fmla="*/ 3 w 59"/>
                <a:gd name="T33" fmla="*/ 55 h 100"/>
                <a:gd name="T34" fmla="*/ 0 w 59"/>
                <a:gd name="T35" fmla="*/ 55 h 100"/>
                <a:gd name="T36" fmla="*/ 0 w 59"/>
                <a:gd name="T37" fmla="*/ 61 h 100"/>
                <a:gd name="T38" fmla="*/ 1 w 59"/>
                <a:gd name="T39" fmla="*/ 65 h 100"/>
                <a:gd name="T40" fmla="*/ 3 w 59"/>
                <a:gd name="T41" fmla="*/ 75 h 100"/>
                <a:gd name="T42" fmla="*/ 5 w 59"/>
                <a:gd name="T43" fmla="*/ 81 h 100"/>
                <a:gd name="T44" fmla="*/ 13 w 59"/>
                <a:gd name="T45" fmla="*/ 93 h 100"/>
                <a:gd name="T46" fmla="*/ 28 w 59"/>
                <a:gd name="T47" fmla="*/ 100 h 100"/>
                <a:gd name="T48" fmla="*/ 30 w 59"/>
                <a:gd name="T49" fmla="*/ 100 h 100"/>
                <a:gd name="T50" fmla="*/ 47 w 59"/>
                <a:gd name="T51" fmla="*/ 89 h 100"/>
                <a:gd name="T52" fmla="*/ 54 w 59"/>
                <a:gd name="T53" fmla="*/ 75 h 100"/>
                <a:gd name="T54" fmla="*/ 57 w 59"/>
                <a:gd name="T55" fmla="*/ 69 h 100"/>
                <a:gd name="T56" fmla="*/ 59 w 59"/>
                <a:gd name="T57" fmla="*/ 59 h 100"/>
                <a:gd name="T58" fmla="*/ 59 w 59"/>
                <a:gd name="T59" fmla="*/ 55 h 100"/>
                <a:gd name="T60" fmla="*/ 59 w 59"/>
                <a:gd name="T61" fmla="*/ 49 h 100"/>
                <a:gd name="T62" fmla="*/ 30 w 59"/>
                <a:gd name="T63" fmla="*/ 1 h 100"/>
                <a:gd name="T64" fmla="*/ 13 w 59"/>
                <a:gd name="T65" fmla="*/ 11 h 100"/>
                <a:gd name="T66" fmla="*/ 5 w 59"/>
                <a:gd name="T67" fmla="*/ 24 h 100"/>
                <a:gd name="T68" fmla="*/ 3 w 59"/>
                <a:gd name="T69" fmla="*/ 31 h 100"/>
                <a:gd name="T70" fmla="*/ 1 w 59"/>
                <a:gd name="T71" fmla="*/ 41 h 100"/>
                <a:gd name="T72" fmla="*/ 0 w 59"/>
                <a:gd name="T73" fmla="*/ 45 h 100"/>
                <a:gd name="T74" fmla="*/ 0 w 59"/>
                <a:gd name="T75" fmla="*/ 51 h 100"/>
                <a:gd name="T76" fmla="*/ 3 w 59"/>
                <a:gd name="T77" fmla="*/ 51 h 100"/>
                <a:gd name="T78" fmla="*/ 3 w 59"/>
                <a:gd name="T79" fmla="*/ 43 h 100"/>
                <a:gd name="T80" fmla="*/ 4 w 59"/>
                <a:gd name="T81" fmla="*/ 39 h 100"/>
                <a:gd name="T82" fmla="*/ 7 w 59"/>
                <a:gd name="T83" fmla="*/ 27 h 100"/>
                <a:gd name="T84" fmla="*/ 10 w 59"/>
                <a:gd name="T85" fmla="*/ 21 h 100"/>
                <a:gd name="T86" fmla="*/ 11 w 59"/>
                <a:gd name="T87" fmla="*/ 19 h 100"/>
                <a:gd name="T88" fmla="*/ 23 w 59"/>
                <a:gd name="T89" fmla="*/ 6 h 100"/>
                <a:gd name="T90" fmla="*/ 30 w 59"/>
                <a:gd name="T91" fmla="*/ 1 h 100"/>
                <a:gd name="T92" fmla="*/ 31 w 59"/>
                <a:gd name="T93" fmla="*/ 0 h 100"/>
                <a:gd name="T94" fmla="*/ 30 w 59"/>
                <a:gd name="T95" fmla="*/ 1 h 100"/>
                <a:gd name="T96" fmla="*/ 30 w 59"/>
                <a:gd name="T97" fmla="*/ 1 h 100"/>
                <a:gd name="T98" fmla="*/ 37 w 59"/>
                <a:gd name="T99" fmla="*/ 5 h 100"/>
                <a:gd name="T100" fmla="*/ 49 w 59"/>
                <a:gd name="T101" fmla="*/ 16 h 100"/>
                <a:gd name="T102" fmla="*/ 50 w 59"/>
                <a:gd name="T103" fmla="*/ 18 h 100"/>
                <a:gd name="T104" fmla="*/ 52 w 59"/>
                <a:gd name="T105" fmla="*/ 23 h 100"/>
                <a:gd name="T106" fmla="*/ 55 w 59"/>
                <a:gd name="T107" fmla="*/ 34 h 100"/>
                <a:gd name="T108" fmla="*/ 56 w 59"/>
                <a:gd name="T109" fmla="*/ 38 h 100"/>
                <a:gd name="T110" fmla="*/ 57 w 59"/>
                <a:gd name="T111" fmla="*/ 46 h 100"/>
                <a:gd name="T112" fmla="*/ 59 w 59"/>
                <a:gd name="T113" fmla="*/ 45 h 100"/>
                <a:gd name="T114" fmla="*/ 59 w 59"/>
                <a:gd name="T115" fmla="*/ 39 h 100"/>
                <a:gd name="T116" fmla="*/ 59 w 59"/>
                <a:gd name="T117" fmla="*/ 35 h 100"/>
                <a:gd name="T118" fmla="*/ 57 w 59"/>
                <a:gd name="T119" fmla="*/ 26 h 100"/>
                <a:gd name="T120" fmla="*/ 54 w 59"/>
                <a:gd name="T121" fmla="*/ 20 h 100"/>
                <a:gd name="T122" fmla="*/ 47 w 59"/>
                <a:gd name="T123" fmla="*/ 8 h 100"/>
                <a:gd name="T124" fmla="*/ 31 w 59"/>
                <a:gd name="T12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100">
                  <a:moveTo>
                    <a:pt x="59" y="49"/>
                  </a:moveTo>
                  <a:cubicBezTo>
                    <a:pt x="57" y="49"/>
                    <a:pt x="57" y="49"/>
                    <a:pt x="57" y="49"/>
                  </a:cubicBezTo>
                  <a:cubicBezTo>
                    <a:pt x="57" y="52"/>
                    <a:pt x="56" y="54"/>
                    <a:pt x="56" y="57"/>
                  </a:cubicBezTo>
                  <a:cubicBezTo>
                    <a:pt x="56" y="58"/>
                    <a:pt x="56" y="60"/>
                    <a:pt x="55" y="61"/>
                  </a:cubicBezTo>
                  <a:cubicBezTo>
                    <a:pt x="55" y="65"/>
                    <a:pt x="54" y="69"/>
                    <a:pt x="52" y="73"/>
                  </a:cubicBezTo>
                  <a:cubicBezTo>
                    <a:pt x="52" y="75"/>
                    <a:pt x="51" y="77"/>
                    <a:pt x="50" y="78"/>
                  </a:cubicBezTo>
                  <a:cubicBezTo>
                    <a:pt x="50" y="79"/>
                    <a:pt x="49" y="80"/>
                    <a:pt x="49" y="81"/>
                  </a:cubicBezTo>
                  <a:cubicBezTo>
                    <a:pt x="45" y="86"/>
                    <a:pt x="41" y="91"/>
                    <a:pt x="37" y="94"/>
                  </a:cubicBezTo>
                  <a:cubicBezTo>
                    <a:pt x="35" y="97"/>
                    <a:pt x="33" y="99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0"/>
                    <a:pt x="25" y="98"/>
                    <a:pt x="23" y="95"/>
                  </a:cubicBezTo>
                  <a:cubicBezTo>
                    <a:pt x="19" y="94"/>
                    <a:pt x="14" y="90"/>
                    <a:pt x="11" y="85"/>
                  </a:cubicBezTo>
                  <a:cubicBezTo>
                    <a:pt x="11" y="84"/>
                    <a:pt x="10" y="84"/>
                    <a:pt x="10" y="83"/>
                  </a:cubicBezTo>
                  <a:cubicBezTo>
                    <a:pt x="9" y="81"/>
                    <a:pt x="8" y="80"/>
                    <a:pt x="7" y="78"/>
                  </a:cubicBezTo>
                  <a:cubicBezTo>
                    <a:pt x="6" y="74"/>
                    <a:pt x="5" y="71"/>
                    <a:pt x="4" y="66"/>
                  </a:cubicBezTo>
                  <a:cubicBezTo>
                    <a:pt x="4" y="65"/>
                    <a:pt x="4" y="64"/>
                    <a:pt x="3" y="62"/>
                  </a:cubicBezTo>
                  <a:cubicBezTo>
                    <a:pt x="3" y="60"/>
                    <a:pt x="3" y="57"/>
                    <a:pt x="3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9"/>
                    <a:pt x="0" y="61"/>
                  </a:cubicBezTo>
                  <a:cubicBezTo>
                    <a:pt x="0" y="63"/>
                    <a:pt x="0" y="64"/>
                    <a:pt x="1" y="65"/>
                  </a:cubicBezTo>
                  <a:cubicBezTo>
                    <a:pt x="1" y="69"/>
                    <a:pt x="2" y="72"/>
                    <a:pt x="3" y="75"/>
                  </a:cubicBezTo>
                  <a:cubicBezTo>
                    <a:pt x="3" y="77"/>
                    <a:pt x="4" y="79"/>
                    <a:pt x="5" y="81"/>
                  </a:cubicBezTo>
                  <a:cubicBezTo>
                    <a:pt x="7" y="86"/>
                    <a:pt x="10" y="90"/>
                    <a:pt x="13" y="93"/>
                  </a:cubicBezTo>
                  <a:cubicBezTo>
                    <a:pt x="17" y="97"/>
                    <a:pt x="22" y="100"/>
                    <a:pt x="28" y="100"/>
                  </a:cubicBezTo>
                  <a:cubicBezTo>
                    <a:pt x="29" y="100"/>
                    <a:pt x="29" y="100"/>
                    <a:pt x="30" y="100"/>
                  </a:cubicBezTo>
                  <a:cubicBezTo>
                    <a:pt x="36" y="99"/>
                    <a:pt x="42" y="95"/>
                    <a:pt x="47" y="89"/>
                  </a:cubicBezTo>
                  <a:cubicBezTo>
                    <a:pt x="50" y="85"/>
                    <a:pt x="52" y="80"/>
                    <a:pt x="54" y="75"/>
                  </a:cubicBezTo>
                  <a:cubicBezTo>
                    <a:pt x="55" y="73"/>
                    <a:pt x="56" y="71"/>
                    <a:pt x="57" y="69"/>
                  </a:cubicBezTo>
                  <a:cubicBezTo>
                    <a:pt x="57" y="66"/>
                    <a:pt x="58" y="63"/>
                    <a:pt x="59" y="59"/>
                  </a:cubicBezTo>
                  <a:cubicBezTo>
                    <a:pt x="59" y="58"/>
                    <a:pt x="59" y="57"/>
                    <a:pt x="59" y="55"/>
                  </a:cubicBezTo>
                  <a:cubicBezTo>
                    <a:pt x="59" y="53"/>
                    <a:pt x="59" y="51"/>
                    <a:pt x="59" y="49"/>
                  </a:cubicBezTo>
                  <a:moveTo>
                    <a:pt x="30" y="1"/>
                  </a:moveTo>
                  <a:cubicBezTo>
                    <a:pt x="24" y="1"/>
                    <a:pt x="18" y="5"/>
                    <a:pt x="13" y="11"/>
                  </a:cubicBezTo>
                  <a:cubicBezTo>
                    <a:pt x="10" y="15"/>
                    <a:pt x="7" y="19"/>
                    <a:pt x="5" y="24"/>
                  </a:cubicBezTo>
                  <a:cubicBezTo>
                    <a:pt x="4" y="26"/>
                    <a:pt x="3" y="29"/>
                    <a:pt x="3" y="31"/>
                  </a:cubicBezTo>
                  <a:cubicBezTo>
                    <a:pt x="2" y="34"/>
                    <a:pt x="1" y="37"/>
                    <a:pt x="1" y="41"/>
                  </a:cubicBezTo>
                  <a:cubicBezTo>
                    <a:pt x="0" y="42"/>
                    <a:pt x="0" y="43"/>
                    <a:pt x="0" y="45"/>
                  </a:cubicBezTo>
                  <a:cubicBezTo>
                    <a:pt x="0" y="47"/>
                    <a:pt x="0" y="49"/>
                    <a:pt x="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48"/>
                    <a:pt x="3" y="46"/>
                    <a:pt x="3" y="43"/>
                  </a:cubicBezTo>
                  <a:cubicBezTo>
                    <a:pt x="4" y="42"/>
                    <a:pt x="4" y="40"/>
                    <a:pt x="4" y="39"/>
                  </a:cubicBezTo>
                  <a:cubicBezTo>
                    <a:pt x="5" y="35"/>
                    <a:pt x="6" y="31"/>
                    <a:pt x="7" y="27"/>
                  </a:cubicBezTo>
                  <a:cubicBezTo>
                    <a:pt x="8" y="25"/>
                    <a:pt x="9" y="23"/>
                    <a:pt x="10" y="21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4" y="13"/>
                    <a:pt x="19" y="9"/>
                    <a:pt x="23" y="6"/>
                  </a:cubicBezTo>
                  <a:cubicBezTo>
                    <a:pt x="25" y="3"/>
                    <a:pt x="27" y="1"/>
                    <a:pt x="30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3" y="1"/>
                    <a:pt x="35" y="2"/>
                    <a:pt x="37" y="5"/>
                  </a:cubicBezTo>
                  <a:cubicBezTo>
                    <a:pt x="41" y="7"/>
                    <a:pt x="45" y="11"/>
                    <a:pt x="49" y="16"/>
                  </a:cubicBezTo>
                  <a:cubicBezTo>
                    <a:pt x="49" y="16"/>
                    <a:pt x="49" y="17"/>
                    <a:pt x="50" y="18"/>
                  </a:cubicBezTo>
                  <a:cubicBezTo>
                    <a:pt x="51" y="19"/>
                    <a:pt x="52" y="21"/>
                    <a:pt x="52" y="23"/>
                  </a:cubicBezTo>
                  <a:cubicBezTo>
                    <a:pt x="54" y="26"/>
                    <a:pt x="55" y="30"/>
                    <a:pt x="55" y="34"/>
                  </a:cubicBezTo>
                  <a:cubicBezTo>
                    <a:pt x="56" y="35"/>
                    <a:pt x="56" y="37"/>
                    <a:pt x="56" y="38"/>
                  </a:cubicBezTo>
                  <a:cubicBezTo>
                    <a:pt x="56" y="40"/>
                    <a:pt x="57" y="43"/>
                    <a:pt x="57" y="46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3"/>
                    <a:pt x="59" y="41"/>
                    <a:pt x="59" y="39"/>
                  </a:cubicBezTo>
                  <a:cubicBezTo>
                    <a:pt x="59" y="38"/>
                    <a:pt x="59" y="36"/>
                    <a:pt x="59" y="35"/>
                  </a:cubicBezTo>
                  <a:cubicBezTo>
                    <a:pt x="58" y="32"/>
                    <a:pt x="57" y="29"/>
                    <a:pt x="57" y="26"/>
                  </a:cubicBezTo>
                  <a:cubicBezTo>
                    <a:pt x="56" y="24"/>
                    <a:pt x="55" y="22"/>
                    <a:pt x="54" y="20"/>
                  </a:cubicBezTo>
                  <a:cubicBezTo>
                    <a:pt x="52" y="15"/>
                    <a:pt x="50" y="11"/>
                    <a:pt x="47" y="8"/>
                  </a:cubicBezTo>
                  <a:cubicBezTo>
                    <a:pt x="43" y="3"/>
                    <a:pt x="37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7"/>
            <p:cNvSpPr>
              <a:spLocks noEditPoints="1"/>
            </p:cNvSpPr>
            <p:nvPr/>
          </p:nvSpPr>
          <p:spPr bwMode="auto">
            <a:xfrm>
              <a:off x="8605838" y="4832350"/>
              <a:ext cx="112713" cy="371475"/>
            </a:xfrm>
            <a:custGeom>
              <a:avLst/>
              <a:gdLst>
                <a:gd name="T0" fmla="*/ 27 w 30"/>
                <a:gd name="T1" fmla="*/ 50 h 99"/>
                <a:gd name="T2" fmla="*/ 26 w 30"/>
                <a:gd name="T3" fmla="*/ 65 h 99"/>
                <a:gd name="T4" fmla="*/ 23 w 30"/>
                <a:gd name="T5" fmla="*/ 81 h 99"/>
                <a:gd name="T6" fmla="*/ 16 w 30"/>
                <a:gd name="T7" fmla="*/ 94 h 99"/>
                <a:gd name="T8" fmla="*/ 14 w 30"/>
                <a:gd name="T9" fmla="*/ 97 h 99"/>
                <a:gd name="T10" fmla="*/ 7 w 30"/>
                <a:gd name="T11" fmla="*/ 85 h 99"/>
                <a:gd name="T12" fmla="*/ 6 w 30"/>
                <a:gd name="T13" fmla="*/ 81 h 99"/>
                <a:gd name="T14" fmla="*/ 4 w 30"/>
                <a:gd name="T15" fmla="*/ 63 h 99"/>
                <a:gd name="T16" fmla="*/ 0 w 30"/>
                <a:gd name="T17" fmla="*/ 52 h 99"/>
                <a:gd name="T18" fmla="*/ 1 w 30"/>
                <a:gd name="T19" fmla="*/ 67 h 99"/>
                <a:gd name="T20" fmla="*/ 4 w 30"/>
                <a:gd name="T21" fmla="*/ 84 h 99"/>
                <a:gd name="T22" fmla="*/ 8 w 30"/>
                <a:gd name="T23" fmla="*/ 94 h 99"/>
                <a:gd name="T24" fmla="*/ 15 w 30"/>
                <a:gd name="T25" fmla="*/ 99 h 99"/>
                <a:gd name="T26" fmla="*/ 26 w 30"/>
                <a:gd name="T27" fmla="*/ 82 h 99"/>
                <a:gd name="T28" fmla="*/ 27 w 30"/>
                <a:gd name="T29" fmla="*/ 78 h 99"/>
                <a:gd name="T30" fmla="*/ 29 w 30"/>
                <a:gd name="T31" fmla="*/ 60 h 99"/>
                <a:gd name="T32" fmla="*/ 15 w 30"/>
                <a:gd name="T33" fmla="*/ 0 h 99"/>
                <a:gd name="T34" fmla="*/ 15 w 30"/>
                <a:gd name="T35" fmla="*/ 0 h 99"/>
                <a:gd name="T36" fmla="*/ 15 w 30"/>
                <a:gd name="T37" fmla="*/ 0 h 99"/>
                <a:gd name="T38" fmla="*/ 8 w 30"/>
                <a:gd name="T39" fmla="*/ 5 h 99"/>
                <a:gd name="T40" fmla="*/ 4 w 30"/>
                <a:gd name="T41" fmla="*/ 16 h 99"/>
                <a:gd name="T42" fmla="*/ 1 w 30"/>
                <a:gd name="T43" fmla="*/ 34 h 99"/>
                <a:gd name="T44" fmla="*/ 0 w 30"/>
                <a:gd name="T45" fmla="*/ 49 h 99"/>
                <a:gd name="T46" fmla="*/ 4 w 30"/>
                <a:gd name="T47" fmla="*/ 37 h 99"/>
                <a:gd name="T48" fmla="*/ 6 w 30"/>
                <a:gd name="T49" fmla="*/ 19 h 99"/>
                <a:gd name="T50" fmla="*/ 7 w 30"/>
                <a:gd name="T51" fmla="*/ 15 h 99"/>
                <a:gd name="T52" fmla="*/ 14 w 30"/>
                <a:gd name="T53" fmla="*/ 1 h 99"/>
                <a:gd name="T54" fmla="*/ 16 w 30"/>
                <a:gd name="T55" fmla="*/ 3 h 99"/>
                <a:gd name="T56" fmla="*/ 23 w 30"/>
                <a:gd name="T57" fmla="*/ 15 h 99"/>
                <a:gd name="T58" fmla="*/ 26 w 30"/>
                <a:gd name="T59" fmla="*/ 31 h 99"/>
                <a:gd name="T60" fmla="*/ 27 w 30"/>
                <a:gd name="T61" fmla="*/ 46 h 99"/>
                <a:gd name="T62" fmla="*/ 29 w 30"/>
                <a:gd name="T63" fmla="*/ 35 h 99"/>
                <a:gd name="T64" fmla="*/ 27 w 30"/>
                <a:gd name="T65" fmla="*/ 18 h 99"/>
                <a:gd name="T66" fmla="*/ 26 w 30"/>
                <a:gd name="T67" fmla="*/ 14 h 99"/>
                <a:gd name="T68" fmla="*/ 15 w 30"/>
                <a:gd name="T6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99">
                  <a:moveTo>
                    <a:pt x="30" y="49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27" y="54"/>
                    <a:pt x="27" y="57"/>
                    <a:pt x="26" y="61"/>
                  </a:cubicBezTo>
                  <a:cubicBezTo>
                    <a:pt x="26" y="62"/>
                    <a:pt x="26" y="64"/>
                    <a:pt x="26" y="65"/>
                  </a:cubicBezTo>
                  <a:cubicBezTo>
                    <a:pt x="25" y="70"/>
                    <a:pt x="25" y="75"/>
                    <a:pt x="24" y="79"/>
                  </a:cubicBezTo>
                  <a:cubicBezTo>
                    <a:pt x="23" y="80"/>
                    <a:pt x="23" y="81"/>
                    <a:pt x="23" y="81"/>
                  </a:cubicBezTo>
                  <a:cubicBezTo>
                    <a:pt x="23" y="82"/>
                    <a:pt x="23" y="82"/>
                    <a:pt x="23" y="83"/>
                  </a:cubicBezTo>
                  <a:cubicBezTo>
                    <a:pt x="21" y="89"/>
                    <a:pt x="18" y="93"/>
                    <a:pt x="16" y="94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4"/>
                    <a:pt x="9" y="9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ubicBezTo>
                    <a:pt x="7" y="82"/>
                    <a:pt x="6" y="82"/>
                    <a:pt x="6" y="81"/>
                  </a:cubicBezTo>
                  <a:cubicBezTo>
                    <a:pt x="5" y="77"/>
                    <a:pt x="4" y="72"/>
                    <a:pt x="4" y="67"/>
                  </a:cubicBezTo>
                  <a:cubicBezTo>
                    <a:pt x="4" y="66"/>
                    <a:pt x="4" y="65"/>
                    <a:pt x="4" y="63"/>
                  </a:cubicBezTo>
                  <a:cubicBezTo>
                    <a:pt x="3" y="60"/>
                    <a:pt x="3" y="56"/>
                    <a:pt x="3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6"/>
                    <a:pt x="0" y="60"/>
                    <a:pt x="0" y="63"/>
                  </a:cubicBezTo>
                  <a:cubicBezTo>
                    <a:pt x="1" y="65"/>
                    <a:pt x="1" y="66"/>
                    <a:pt x="1" y="67"/>
                  </a:cubicBezTo>
                  <a:cubicBezTo>
                    <a:pt x="1" y="72"/>
                    <a:pt x="2" y="76"/>
                    <a:pt x="3" y="80"/>
                  </a:cubicBezTo>
                  <a:cubicBezTo>
                    <a:pt x="3" y="82"/>
                    <a:pt x="4" y="83"/>
                    <a:pt x="4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5" y="89"/>
                    <a:pt x="7" y="92"/>
                    <a:pt x="8" y="94"/>
                  </a:cubicBezTo>
                  <a:cubicBezTo>
                    <a:pt x="10" y="97"/>
                    <a:pt x="12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8" y="98"/>
                    <a:pt x="20" y="96"/>
                    <a:pt x="22" y="93"/>
                  </a:cubicBezTo>
                  <a:cubicBezTo>
                    <a:pt x="23" y="90"/>
                    <a:pt x="25" y="86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0"/>
                    <a:pt x="27" y="79"/>
                    <a:pt x="27" y="78"/>
                  </a:cubicBezTo>
                  <a:cubicBezTo>
                    <a:pt x="28" y="74"/>
                    <a:pt x="29" y="69"/>
                    <a:pt x="29" y="64"/>
                  </a:cubicBezTo>
                  <a:cubicBezTo>
                    <a:pt x="29" y="63"/>
                    <a:pt x="29" y="61"/>
                    <a:pt x="29" y="60"/>
                  </a:cubicBezTo>
                  <a:cubicBezTo>
                    <a:pt x="30" y="57"/>
                    <a:pt x="30" y="53"/>
                    <a:pt x="30" y="4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0" y="2"/>
                    <a:pt x="8" y="5"/>
                  </a:cubicBezTo>
                  <a:cubicBezTo>
                    <a:pt x="7" y="8"/>
                    <a:pt x="5" y="12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ubicBezTo>
                    <a:pt x="2" y="24"/>
                    <a:pt x="1" y="29"/>
                    <a:pt x="1" y="34"/>
                  </a:cubicBezTo>
                  <a:cubicBezTo>
                    <a:pt x="1" y="35"/>
                    <a:pt x="1" y="36"/>
                    <a:pt x="0" y="38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3" y="41"/>
                    <a:pt x="4" y="37"/>
                  </a:cubicBezTo>
                  <a:cubicBezTo>
                    <a:pt x="4" y="36"/>
                    <a:pt x="4" y="34"/>
                    <a:pt x="4" y="33"/>
                  </a:cubicBezTo>
                  <a:cubicBezTo>
                    <a:pt x="4" y="28"/>
                    <a:pt x="5" y="23"/>
                    <a:pt x="6" y="19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9" y="9"/>
                    <a:pt x="12" y="5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4"/>
                    <a:pt x="21" y="8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6"/>
                    <a:pt x="23" y="17"/>
                    <a:pt x="24" y="18"/>
                  </a:cubicBezTo>
                  <a:cubicBezTo>
                    <a:pt x="25" y="21"/>
                    <a:pt x="25" y="26"/>
                    <a:pt x="26" y="31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7" y="38"/>
                    <a:pt x="27" y="42"/>
                    <a:pt x="27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2"/>
                    <a:pt x="30" y="38"/>
                    <a:pt x="29" y="35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29" y="26"/>
                    <a:pt x="28" y="22"/>
                    <a:pt x="27" y="18"/>
                  </a:cubicBezTo>
                  <a:cubicBezTo>
                    <a:pt x="27" y="17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0"/>
                    <a:pt x="23" y="7"/>
                    <a:pt x="22" y="4"/>
                  </a:cubicBezTo>
                  <a:cubicBezTo>
                    <a:pt x="20" y="1"/>
                    <a:pt x="18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8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close/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9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20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21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22"/>
            <p:cNvSpPr>
              <a:spLocks noEditPoints="1"/>
            </p:cNvSpPr>
            <p:nvPr/>
          </p:nvSpPr>
          <p:spPr bwMode="auto">
            <a:xfrm>
              <a:off x="6508751" y="4225925"/>
              <a:ext cx="873125" cy="466725"/>
            </a:xfrm>
            <a:custGeom>
              <a:avLst/>
              <a:gdLst>
                <a:gd name="T0" fmla="*/ 162 w 232"/>
                <a:gd name="T1" fmla="*/ 55 h 124"/>
                <a:gd name="T2" fmla="*/ 156 w 232"/>
                <a:gd name="T3" fmla="*/ 48 h 124"/>
                <a:gd name="T4" fmla="*/ 162 w 232"/>
                <a:gd name="T5" fmla="*/ 41 h 124"/>
                <a:gd name="T6" fmla="*/ 162 w 232"/>
                <a:gd name="T7" fmla="*/ 41 h 124"/>
                <a:gd name="T8" fmla="*/ 169 w 232"/>
                <a:gd name="T9" fmla="*/ 48 h 124"/>
                <a:gd name="T10" fmla="*/ 162 w 232"/>
                <a:gd name="T11" fmla="*/ 55 h 124"/>
                <a:gd name="T12" fmla="*/ 162 w 232"/>
                <a:gd name="T13" fmla="*/ 55 h 124"/>
                <a:gd name="T14" fmla="*/ 147 w 232"/>
                <a:gd name="T15" fmla="*/ 46 h 124"/>
                <a:gd name="T16" fmla="*/ 140 w 232"/>
                <a:gd name="T17" fmla="*/ 39 h 124"/>
                <a:gd name="T18" fmla="*/ 147 w 232"/>
                <a:gd name="T19" fmla="*/ 32 h 124"/>
                <a:gd name="T20" fmla="*/ 147 w 232"/>
                <a:gd name="T21" fmla="*/ 32 h 124"/>
                <a:gd name="T22" fmla="*/ 154 w 232"/>
                <a:gd name="T23" fmla="*/ 38 h 124"/>
                <a:gd name="T24" fmla="*/ 147 w 232"/>
                <a:gd name="T25" fmla="*/ 46 h 124"/>
                <a:gd name="T26" fmla="*/ 147 w 232"/>
                <a:gd name="T27" fmla="*/ 46 h 124"/>
                <a:gd name="T28" fmla="*/ 177 w 232"/>
                <a:gd name="T29" fmla="*/ 45 h 124"/>
                <a:gd name="T30" fmla="*/ 171 w 232"/>
                <a:gd name="T31" fmla="*/ 38 h 124"/>
                <a:gd name="T32" fmla="*/ 177 w 232"/>
                <a:gd name="T33" fmla="*/ 31 h 124"/>
                <a:gd name="T34" fmla="*/ 178 w 232"/>
                <a:gd name="T35" fmla="*/ 31 h 124"/>
                <a:gd name="T36" fmla="*/ 184 w 232"/>
                <a:gd name="T37" fmla="*/ 38 h 124"/>
                <a:gd name="T38" fmla="*/ 177 w 232"/>
                <a:gd name="T39" fmla="*/ 45 h 124"/>
                <a:gd name="T40" fmla="*/ 177 w 232"/>
                <a:gd name="T41" fmla="*/ 45 h 124"/>
                <a:gd name="T42" fmla="*/ 89 w 232"/>
                <a:gd name="T43" fmla="*/ 59 h 124"/>
                <a:gd name="T44" fmla="*/ 71 w 232"/>
                <a:gd name="T45" fmla="*/ 41 h 124"/>
                <a:gd name="T46" fmla="*/ 89 w 232"/>
                <a:gd name="T47" fmla="*/ 22 h 124"/>
                <a:gd name="T48" fmla="*/ 89 w 232"/>
                <a:gd name="T49" fmla="*/ 22 h 124"/>
                <a:gd name="T50" fmla="*/ 107 w 232"/>
                <a:gd name="T51" fmla="*/ 40 h 124"/>
                <a:gd name="T52" fmla="*/ 89 w 232"/>
                <a:gd name="T53" fmla="*/ 59 h 124"/>
                <a:gd name="T54" fmla="*/ 89 w 232"/>
                <a:gd name="T55" fmla="*/ 59 h 124"/>
                <a:gd name="T56" fmla="*/ 162 w 232"/>
                <a:gd name="T57" fmla="*/ 36 h 124"/>
                <a:gd name="T58" fmla="*/ 156 w 232"/>
                <a:gd name="T59" fmla="*/ 29 h 124"/>
                <a:gd name="T60" fmla="*/ 162 w 232"/>
                <a:gd name="T61" fmla="*/ 22 h 124"/>
                <a:gd name="T62" fmla="*/ 162 w 232"/>
                <a:gd name="T63" fmla="*/ 22 h 124"/>
                <a:gd name="T64" fmla="*/ 169 w 232"/>
                <a:gd name="T65" fmla="*/ 29 h 124"/>
                <a:gd name="T66" fmla="*/ 162 w 232"/>
                <a:gd name="T67" fmla="*/ 36 h 124"/>
                <a:gd name="T68" fmla="*/ 162 w 232"/>
                <a:gd name="T69" fmla="*/ 36 h 124"/>
                <a:gd name="T70" fmla="*/ 124 w 232"/>
                <a:gd name="T71" fmla="*/ 0 h 124"/>
                <a:gd name="T72" fmla="*/ 123 w 232"/>
                <a:gd name="T73" fmla="*/ 0 h 124"/>
                <a:gd name="T74" fmla="*/ 37 w 232"/>
                <a:gd name="T75" fmla="*/ 43 h 124"/>
                <a:gd name="T76" fmla="*/ 3 w 232"/>
                <a:gd name="T77" fmla="*/ 101 h 124"/>
                <a:gd name="T78" fmla="*/ 12 w 232"/>
                <a:gd name="T79" fmla="*/ 122 h 124"/>
                <a:gd name="T80" fmla="*/ 20 w 232"/>
                <a:gd name="T81" fmla="*/ 124 h 124"/>
                <a:gd name="T82" fmla="*/ 34 w 232"/>
                <a:gd name="T83" fmla="*/ 118 h 124"/>
                <a:gd name="T84" fmla="*/ 71 w 232"/>
                <a:gd name="T85" fmla="*/ 78 h 124"/>
                <a:gd name="T86" fmla="*/ 116 w 232"/>
                <a:gd name="T87" fmla="*/ 83 h 124"/>
                <a:gd name="T88" fmla="*/ 123 w 232"/>
                <a:gd name="T89" fmla="*/ 83 h 124"/>
                <a:gd name="T90" fmla="*/ 177 w 232"/>
                <a:gd name="T91" fmla="*/ 74 h 124"/>
                <a:gd name="T92" fmla="*/ 203 w 232"/>
                <a:gd name="T93" fmla="*/ 109 h 124"/>
                <a:gd name="T94" fmla="*/ 216 w 232"/>
                <a:gd name="T95" fmla="*/ 113 h 124"/>
                <a:gd name="T96" fmla="*/ 223 w 232"/>
                <a:gd name="T97" fmla="*/ 111 h 124"/>
                <a:gd name="T98" fmla="*/ 232 w 232"/>
                <a:gd name="T99" fmla="*/ 94 h 124"/>
                <a:gd name="T100" fmla="*/ 207 w 232"/>
                <a:gd name="T101" fmla="*/ 40 h 124"/>
                <a:gd name="T102" fmla="*/ 124 w 232"/>
                <a:gd name="T10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124">
                  <a:moveTo>
                    <a:pt x="162" y="55"/>
                  </a:moveTo>
                  <a:cubicBezTo>
                    <a:pt x="158" y="55"/>
                    <a:pt x="156" y="52"/>
                    <a:pt x="156" y="48"/>
                  </a:cubicBezTo>
                  <a:cubicBezTo>
                    <a:pt x="156" y="44"/>
                    <a:pt x="159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6" y="41"/>
                    <a:pt x="169" y="44"/>
                    <a:pt x="169" y="48"/>
                  </a:cubicBezTo>
                  <a:cubicBezTo>
                    <a:pt x="169" y="52"/>
                    <a:pt x="166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moveTo>
                    <a:pt x="147" y="46"/>
                  </a:moveTo>
                  <a:cubicBezTo>
                    <a:pt x="143" y="46"/>
                    <a:pt x="140" y="43"/>
                    <a:pt x="140" y="39"/>
                  </a:cubicBezTo>
                  <a:cubicBezTo>
                    <a:pt x="140" y="35"/>
                    <a:pt x="143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51" y="31"/>
                    <a:pt x="154" y="35"/>
                    <a:pt x="154" y="38"/>
                  </a:cubicBezTo>
                  <a:cubicBezTo>
                    <a:pt x="154" y="42"/>
                    <a:pt x="151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moveTo>
                    <a:pt x="177" y="45"/>
                  </a:moveTo>
                  <a:cubicBezTo>
                    <a:pt x="174" y="45"/>
                    <a:pt x="171" y="42"/>
                    <a:pt x="171" y="38"/>
                  </a:cubicBezTo>
                  <a:cubicBezTo>
                    <a:pt x="171" y="34"/>
                    <a:pt x="174" y="31"/>
                    <a:pt x="177" y="31"/>
                  </a:cubicBezTo>
                  <a:cubicBezTo>
                    <a:pt x="178" y="31"/>
                    <a:pt x="178" y="31"/>
                    <a:pt x="178" y="31"/>
                  </a:cubicBezTo>
                  <a:cubicBezTo>
                    <a:pt x="181" y="31"/>
                    <a:pt x="184" y="34"/>
                    <a:pt x="184" y="38"/>
                  </a:cubicBezTo>
                  <a:cubicBezTo>
                    <a:pt x="184" y="42"/>
                    <a:pt x="181" y="45"/>
                    <a:pt x="177" y="45"/>
                  </a:cubicBezTo>
                  <a:cubicBezTo>
                    <a:pt x="177" y="45"/>
                    <a:pt x="177" y="45"/>
                    <a:pt x="177" y="45"/>
                  </a:cubicBezTo>
                  <a:moveTo>
                    <a:pt x="89" y="59"/>
                  </a:moveTo>
                  <a:cubicBezTo>
                    <a:pt x="79" y="59"/>
                    <a:pt x="71" y="51"/>
                    <a:pt x="71" y="41"/>
                  </a:cubicBezTo>
                  <a:cubicBezTo>
                    <a:pt x="71" y="31"/>
                    <a:pt x="79" y="22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9" y="22"/>
                    <a:pt x="107" y="30"/>
                    <a:pt x="107" y="40"/>
                  </a:cubicBezTo>
                  <a:cubicBezTo>
                    <a:pt x="107" y="51"/>
                    <a:pt x="9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162" y="36"/>
                  </a:moveTo>
                  <a:cubicBezTo>
                    <a:pt x="159" y="36"/>
                    <a:pt x="156" y="33"/>
                    <a:pt x="156" y="29"/>
                  </a:cubicBezTo>
                  <a:cubicBezTo>
                    <a:pt x="156" y="26"/>
                    <a:pt x="159" y="22"/>
                    <a:pt x="162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6" y="22"/>
                    <a:pt x="169" y="25"/>
                    <a:pt x="169" y="29"/>
                  </a:cubicBezTo>
                  <a:cubicBezTo>
                    <a:pt x="169" y="33"/>
                    <a:pt x="166" y="36"/>
                    <a:pt x="162" y="36"/>
                  </a:cubicBezTo>
                  <a:cubicBezTo>
                    <a:pt x="162" y="36"/>
                    <a:pt x="162" y="36"/>
                    <a:pt x="162" y="36"/>
                  </a:cubicBezTo>
                  <a:moveTo>
                    <a:pt x="124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61" y="0"/>
                    <a:pt x="37" y="43"/>
                    <a:pt x="37" y="43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0" y="115"/>
                    <a:pt x="12" y="122"/>
                  </a:cubicBezTo>
                  <a:cubicBezTo>
                    <a:pt x="14" y="123"/>
                    <a:pt x="17" y="124"/>
                    <a:pt x="20" y="124"/>
                  </a:cubicBezTo>
                  <a:cubicBezTo>
                    <a:pt x="28" y="124"/>
                    <a:pt x="34" y="118"/>
                    <a:pt x="34" y="11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89" y="83"/>
                    <a:pt x="116" y="83"/>
                  </a:cubicBezTo>
                  <a:cubicBezTo>
                    <a:pt x="118" y="83"/>
                    <a:pt x="121" y="83"/>
                    <a:pt x="123" y="83"/>
                  </a:cubicBezTo>
                  <a:cubicBezTo>
                    <a:pt x="153" y="82"/>
                    <a:pt x="177" y="74"/>
                    <a:pt x="177" y="74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3" y="109"/>
                    <a:pt x="209" y="113"/>
                    <a:pt x="216" y="113"/>
                  </a:cubicBezTo>
                  <a:cubicBezTo>
                    <a:pt x="218" y="113"/>
                    <a:pt x="221" y="113"/>
                    <a:pt x="223" y="111"/>
                  </a:cubicBezTo>
                  <a:cubicBezTo>
                    <a:pt x="232" y="106"/>
                    <a:pt x="232" y="94"/>
                    <a:pt x="232" y="94"/>
                  </a:cubicBezTo>
                  <a:cubicBezTo>
                    <a:pt x="207" y="40"/>
                    <a:pt x="207" y="40"/>
                    <a:pt x="207" y="40"/>
                  </a:cubicBezTo>
                  <a:cubicBezTo>
                    <a:pt x="207" y="40"/>
                    <a:pt x="183" y="0"/>
                    <a:pt x="1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23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24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25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close/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close/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26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27"/>
            <p:cNvSpPr>
              <a:spLocks/>
            </p:cNvSpPr>
            <p:nvPr/>
          </p:nvSpPr>
          <p:spPr bwMode="auto">
            <a:xfrm>
              <a:off x="6926263" y="4783138"/>
              <a:ext cx="200025" cy="87313"/>
            </a:xfrm>
            <a:custGeom>
              <a:avLst/>
              <a:gdLst>
                <a:gd name="T0" fmla="*/ 47 w 53"/>
                <a:gd name="T1" fmla="*/ 0 h 23"/>
                <a:gd name="T2" fmla="*/ 46 w 53"/>
                <a:gd name="T3" fmla="*/ 0 h 23"/>
                <a:gd name="T4" fmla="*/ 8 w 53"/>
                <a:gd name="T5" fmla="*/ 3 h 23"/>
                <a:gd name="T6" fmla="*/ 0 w 53"/>
                <a:gd name="T7" fmla="*/ 11 h 23"/>
                <a:gd name="T8" fmla="*/ 0 w 53"/>
                <a:gd name="T9" fmla="*/ 23 h 23"/>
                <a:gd name="T10" fmla="*/ 7 w 53"/>
                <a:gd name="T11" fmla="*/ 23 h 23"/>
                <a:gd name="T12" fmla="*/ 7 w 53"/>
                <a:gd name="T13" fmla="*/ 14 h 23"/>
                <a:gd name="T14" fmla="*/ 13 w 53"/>
                <a:gd name="T15" fmla="*/ 8 h 23"/>
                <a:gd name="T16" fmla="*/ 42 w 53"/>
                <a:gd name="T17" fmla="*/ 7 h 23"/>
                <a:gd name="T18" fmla="*/ 42 w 53"/>
                <a:gd name="T19" fmla="*/ 7 h 23"/>
                <a:gd name="T20" fmla="*/ 47 w 53"/>
                <a:gd name="T21" fmla="*/ 12 h 23"/>
                <a:gd name="T22" fmla="*/ 47 w 53"/>
                <a:gd name="T23" fmla="*/ 20 h 23"/>
                <a:gd name="T24" fmla="*/ 53 w 53"/>
                <a:gd name="T25" fmla="*/ 20 h 23"/>
                <a:gd name="T26" fmla="*/ 53 w 53"/>
                <a:gd name="T27" fmla="*/ 7 h 23"/>
                <a:gd name="T28" fmla="*/ 47 w 53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23">
                  <a:moveTo>
                    <a:pt x="47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0" y="6"/>
                    <a:pt x="0" y="1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1"/>
                    <a:pt x="10" y="9"/>
                    <a:pt x="1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5" y="7"/>
                    <a:pt x="47" y="9"/>
                    <a:pt x="47" y="12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3"/>
                    <a:pt x="51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28"/>
            <p:cNvSpPr>
              <a:spLocks/>
            </p:cNvSpPr>
            <p:nvPr/>
          </p:nvSpPr>
          <p:spPr bwMode="auto">
            <a:xfrm>
              <a:off x="6777038" y="4862513"/>
              <a:ext cx="492125" cy="371475"/>
            </a:xfrm>
            <a:custGeom>
              <a:avLst/>
              <a:gdLst>
                <a:gd name="T0" fmla="*/ 123 w 131"/>
                <a:gd name="T1" fmla="*/ 0 h 99"/>
                <a:gd name="T2" fmla="*/ 123 w 131"/>
                <a:gd name="T3" fmla="*/ 0 h 99"/>
                <a:gd name="T4" fmla="*/ 9 w 131"/>
                <a:gd name="T5" fmla="*/ 8 h 99"/>
                <a:gd name="T6" fmla="*/ 0 w 131"/>
                <a:gd name="T7" fmla="*/ 19 h 99"/>
                <a:gd name="T8" fmla="*/ 0 w 131"/>
                <a:gd name="T9" fmla="*/ 91 h 99"/>
                <a:gd name="T10" fmla="*/ 8 w 131"/>
                <a:gd name="T11" fmla="*/ 99 h 99"/>
                <a:gd name="T12" fmla="*/ 9 w 131"/>
                <a:gd name="T13" fmla="*/ 99 h 99"/>
                <a:gd name="T14" fmla="*/ 123 w 131"/>
                <a:gd name="T15" fmla="*/ 87 h 99"/>
                <a:gd name="T16" fmla="*/ 131 w 131"/>
                <a:gd name="T17" fmla="*/ 77 h 99"/>
                <a:gd name="T18" fmla="*/ 131 w 131"/>
                <a:gd name="T19" fmla="*/ 9 h 99"/>
                <a:gd name="T20" fmla="*/ 123 w 131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99">
                  <a:moveTo>
                    <a:pt x="123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9"/>
                    <a:pt x="0" y="13"/>
                    <a:pt x="0" y="1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3" y="99"/>
                    <a:pt x="8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8" y="87"/>
                    <a:pt x="131" y="82"/>
                    <a:pt x="131" y="77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4"/>
                    <a:pt x="128" y="0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29"/>
            <p:cNvSpPr>
              <a:spLocks/>
            </p:cNvSpPr>
            <p:nvPr/>
          </p:nvSpPr>
          <p:spPr bwMode="auto">
            <a:xfrm>
              <a:off x="6840538" y="4862513"/>
              <a:ext cx="63500" cy="14288"/>
            </a:xfrm>
            <a:custGeom>
              <a:avLst/>
              <a:gdLst>
                <a:gd name="T0" fmla="*/ 16 w 17"/>
                <a:gd name="T1" fmla="*/ 0 h 4"/>
                <a:gd name="T2" fmla="*/ 15 w 17"/>
                <a:gd name="T3" fmla="*/ 0 h 4"/>
                <a:gd name="T4" fmla="*/ 1 w 17"/>
                <a:gd name="T5" fmla="*/ 0 h 4"/>
                <a:gd name="T6" fmla="*/ 0 w 17"/>
                <a:gd name="T7" fmla="*/ 2 h 4"/>
                <a:gd name="T8" fmla="*/ 1 w 17"/>
                <a:gd name="T9" fmla="*/ 4 h 4"/>
                <a:gd name="T10" fmla="*/ 1 w 17"/>
                <a:gd name="T11" fmla="*/ 4 h 4"/>
                <a:gd name="T12" fmla="*/ 15 w 17"/>
                <a:gd name="T13" fmla="*/ 3 h 4"/>
                <a:gd name="T14" fmla="*/ 17 w 17"/>
                <a:gd name="T15" fmla="*/ 1 h 4"/>
                <a:gd name="T16" fmla="*/ 16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30"/>
            <p:cNvSpPr>
              <a:spLocks/>
            </p:cNvSpPr>
            <p:nvPr/>
          </p:nvSpPr>
          <p:spPr bwMode="auto">
            <a:xfrm>
              <a:off x="7145338" y="4840288"/>
              <a:ext cx="63500" cy="14288"/>
            </a:xfrm>
            <a:custGeom>
              <a:avLst/>
              <a:gdLst>
                <a:gd name="T0" fmla="*/ 15 w 17"/>
                <a:gd name="T1" fmla="*/ 0 h 4"/>
                <a:gd name="T2" fmla="*/ 15 w 17"/>
                <a:gd name="T3" fmla="*/ 0 h 4"/>
                <a:gd name="T4" fmla="*/ 2 w 17"/>
                <a:gd name="T5" fmla="*/ 1 h 4"/>
                <a:gd name="T6" fmla="*/ 0 w 17"/>
                <a:gd name="T7" fmla="*/ 3 h 4"/>
                <a:gd name="T8" fmla="*/ 2 w 17"/>
                <a:gd name="T9" fmla="*/ 4 h 4"/>
                <a:gd name="T10" fmla="*/ 2 w 17"/>
                <a:gd name="T11" fmla="*/ 4 h 4"/>
                <a:gd name="T12" fmla="*/ 15 w 17"/>
                <a:gd name="T13" fmla="*/ 3 h 4"/>
                <a:gd name="T14" fmla="*/ 17 w 17"/>
                <a:gd name="T15" fmla="*/ 2 h 4"/>
                <a:gd name="T16" fmla="*/ 15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31"/>
            <p:cNvSpPr>
              <a:spLocks noEditPoints="1"/>
            </p:cNvSpPr>
            <p:nvPr/>
          </p:nvSpPr>
          <p:spPr bwMode="auto">
            <a:xfrm>
              <a:off x="7340601" y="4610100"/>
              <a:ext cx="401638" cy="436563"/>
            </a:xfrm>
            <a:custGeom>
              <a:avLst/>
              <a:gdLst>
                <a:gd name="T0" fmla="*/ 28 w 107"/>
                <a:gd name="T1" fmla="*/ 60 h 116"/>
                <a:gd name="T2" fmla="*/ 57 w 107"/>
                <a:gd name="T3" fmla="*/ 28 h 116"/>
                <a:gd name="T4" fmla="*/ 55 w 107"/>
                <a:gd name="T5" fmla="*/ 87 h 116"/>
                <a:gd name="T6" fmla="*/ 60 w 107"/>
                <a:gd name="T7" fmla="*/ 0 h 116"/>
                <a:gd name="T8" fmla="*/ 48 w 107"/>
                <a:gd name="T9" fmla="*/ 3 h 116"/>
                <a:gd name="T10" fmla="*/ 46 w 107"/>
                <a:gd name="T11" fmla="*/ 10 h 116"/>
                <a:gd name="T12" fmla="*/ 37 w 107"/>
                <a:gd name="T13" fmla="*/ 13 h 116"/>
                <a:gd name="T14" fmla="*/ 33 w 107"/>
                <a:gd name="T15" fmla="*/ 8 h 116"/>
                <a:gd name="T16" fmla="*/ 30 w 107"/>
                <a:gd name="T17" fmla="*/ 7 h 116"/>
                <a:gd name="T18" fmla="*/ 21 w 107"/>
                <a:gd name="T19" fmla="*/ 18 h 116"/>
                <a:gd name="T20" fmla="*/ 23 w 107"/>
                <a:gd name="T21" fmla="*/ 24 h 116"/>
                <a:gd name="T22" fmla="*/ 15 w 107"/>
                <a:gd name="T23" fmla="*/ 33 h 116"/>
                <a:gd name="T24" fmla="*/ 11 w 107"/>
                <a:gd name="T25" fmla="*/ 30 h 116"/>
                <a:gd name="T26" fmla="*/ 8 w 107"/>
                <a:gd name="T27" fmla="*/ 31 h 116"/>
                <a:gd name="T28" fmla="*/ 5 w 107"/>
                <a:gd name="T29" fmla="*/ 45 h 116"/>
                <a:gd name="T30" fmla="*/ 10 w 107"/>
                <a:gd name="T31" fmla="*/ 49 h 116"/>
                <a:gd name="T32" fmla="*/ 9 w 107"/>
                <a:gd name="T33" fmla="*/ 61 h 116"/>
                <a:gd name="T34" fmla="*/ 3 w 107"/>
                <a:gd name="T35" fmla="*/ 62 h 116"/>
                <a:gd name="T36" fmla="*/ 2 w 107"/>
                <a:gd name="T37" fmla="*/ 76 h 116"/>
                <a:gd name="T38" fmla="*/ 5 w 107"/>
                <a:gd name="T39" fmla="*/ 78 h 116"/>
                <a:gd name="T40" fmla="*/ 9 w 107"/>
                <a:gd name="T41" fmla="*/ 76 h 116"/>
                <a:gd name="T42" fmla="*/ 15 w 107"/>
                <a:gd name="T43" fmla="*/ 86 h 116"/>
                <a:gd name="T44" fmla="*/ 11 w 107"/>
                <a:gd name="T45" fmla="*/ 92 h 116"/>
                <a:gd name="T46" fmla="*/ 18 w 107"/>
                <a:gd name="T47" fmla="*/ 104 h 116"/>
                <a:gd name="T48" fmla="*/ 21 w 107"/>
                <a:gd name="T49" fmla="*/ 103 h 116"/>
                <a:gd name="T50" fmla="*/ 25 w 107"/>
                <a:gd name="T51" fmla="*/ 99 h 116"/>
                <a:gd name="T52" fmla="*/ 34 w 107"/>
                <a:gd name="T53" fmla="*/ 104 h 116"/>
                <a:gd name="T54" fmla="*/ 34 w 107"/>
                <a:gd name="T55" fmla="*/ 111 h 116"/>
                <a:gd name="T56" fmla="*/ 45 w 107"/>
                <a:gd name="T57" fmla="*/ 116 h 116"/>
                <a:gd name="T58" fmla="*/ 48 w 107"/>
                <a:gd name="T59" fmla="*/ 114 h 116"/>
                <a:gd name="T60" fmla="*/ 51 w 107"/>
                <a:gd name="T61" fmla="*/ 108 h 116"/>
                <a:gd name="T62" fmla="*/ 51 w 107"/>
                <a:gd name="T63" fmla="*/ 108 h 116"/>
                <a:gd name="T64" fmla="*/ 59 w 107"/>
                <a:gd name="T65" fmla="*/ 107 h 116"/>
                <a:gd name="T66" fmla="*/ 62 w 107"/>
                <a:gd name="T67" fmla="*/ 109 h 116"/>
                <a:gd name="T68" fmla="*/ 64 w 107"/>
                <a:gd name="T69" fmla="*/ 115 h 116"/>
                <a:gd name="T70" fmla="*/ 75 w 107"/>
                <a:gd name="T71" fmla="*/ 110 h 116"/>
                <a:gd name="T72" fmla="*/ 75 w 107"/>
                <a:gd name="T73" fmla="*/ 104 h 116"/>
                <a:gd name="T74" fmla="*/ 83 w 107"/>
                <a:gd name="T75" fmla="*/ 95 h 116"/>
                <a:gd name="T76" fmla="*/ 86 w 107"/>
                <a:gd name="T77" fmla="*/ 95 h 116"/>
                <a:gd name="T78" fmla="*/ 89 w 107"/>
                <a:gd name="T79" fmla="*/ 98 h 116"/>
                <a:gd name="T80" fmla="*/ 98 w 107"/>
                <a:gd name="T81" fmla="*/ 88 h 116"/>
                <a:gd name="T82" fmla="*/ 95 w 107"/>
                <a:gd name="T83" fmla="*/ 83 h 116"/>
                <a:gd name="T84" fmla="*/ 97 w 107"/>
                <a:gd name="T85" fmla="*/ 71 h 116"/>
                <a:gd name="T86" fmla="*/ 100 w 107"/>
                <a:gd name="T87" fmla="*/ 69 h 116"/>
                <a:gd name="T88" fmla="*/ 104 w 107"/>
                <a:gd name="T89" fmla="*/ 70 h 116"/>
                <a:gd name="T90" fmla="*/ 107 w 107"/>
                <a:gd name="T91" fmla="*/ 57 h 116"/>
                <a:gd name="T92" fmla="*/ 107 w 107"/>
                <a:gd name="T93" fmla="*/ 54 h 116"/>
                <a:gd name="T94" fmla="*/ 102 w 107"/>
                <a:gd name="T95" fmla="*/ 55 h 116"/>
                <a:gd name="T96" fmla="*/ 100 w 107"/>
                <a:gd name="T97" fmla="*/ 52 h 116"/>
                <a:gd name="T98" fmla="*/ 100 w 107"/>
                <a:gd name="T99" fmla="*/ 40 h 116"/>
                <a:gd name="T100" fmla="*/ 104 w 107"/>
                <a:gd name="T101" fmla="*/ 36 h 116"/>
                <a:gd name="T102" fmla="*/ 98 w 107"/>
                <a:gd name="T103" fmla="*/ 25 h 116"/>
                <a:gd name="T104" fmla="*/ 95 w 107"/>
                <a:gd name="T105" fmla="*/ 27 h 116"/>
                <a:gd name="T106" fmla="*/ 91 w 107"/>
                <a:gd name="T107" fmla="*/ 27 h 116"/>
                <a:gd name="T108" fmla="*/ 86 w 107"/>
                <a:gd name="T109" fmla="*/ 17 h 116"/>
                <a:gd name="T110" fmla="*/ 88 w 107"/>
                <a:gd name="T111" fmla="*/ 11 h 116"/>
                <a:gd name="T112" fmla="*/ 78 w 107"/>
                <a:gd name="T113" fmla="*/ 5 h 116"/>
                <a:gd name="T114" fmla="*/ 75 w 107"/>
                <a:gd name="T115" fmla="*/ 9 h 116"/>
                <a:gd name="T116" fmla="*/ 72 w 107"/>
                <a:gd name="T117" fmla="*/ 11 h 116"/>
                <a:gd name="T118" fmla="*/ 62 w 107"/>
                <a:gd name="T119" fmla="*/ 6 h 116"/>
                <a:gd name="T120" fmla="*/ 60 w 107"/>
                <a:gd name="T12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116">
                  <a:moveTo>
                    <a:pt x="53" y="87"/>
                  </a:moveTo>
                  <a:cubicBezTo>
                    <a:pt x="39" y="87"/>
                    <a:pt x="28" y="75"/>
                    <a:pt x="28" y="60"/>
                  </a:cubicBezTo>
                  <a:cubicBezTo>
                    <a:pt x="28" y="43"/>
                    <a:pt x="40" y="29"/>
                    <a:pt x="55" y="28"/>
                  </a:cubicBezTo>
                  <a:cubicBezTo>
                    <a:pt x="56" y="28"/>
                    <a:pt x="56" y="28"/>
                    <a:pt x="57" y="28"/>
                  </a:cubicBezTo>
                  <a:cubicBezTo>
                    <a:pt x="71" y="28"/>
                    <a:pt x="82" y="40"/>
                    <a:pt x="82" y="56"/>
                  </a:cubicBezTo>
                  <a:cubicBezTo>
                    <a:pt x="82" y="72"/>
                    <a:pt x="70" y="86"/>
                    <a:pt x="55" y="87"/>
                  </a:cubicBezTo>
                  <a:cubicBezTo>
                    <a:pt x="54" y="87"/>
                    <a:pt x="54" y="87"/>
                    <a:pt x="53" y="87"/>
                  </a:cubicBezTo>
                  <a:moveTo>
                    <a:pt x="6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7" y="2"/>
                    <a:pt x="48" y="3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7" y="9"/>
                    <a:pt x="46" y="1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3"/>
                    <a:pt x="37" y="13"/>
                  </a:cubicBezTo>
                  <a:cubicBezTo>
                    <a:pt x="36" y="13"/>
                    <a:pt x="35" y="12"/>
                    <a:pt x="35" y="1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20" y="17"/>
                    <a:pt x="21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6" y="33"/>
                    <a:pt x="15" y="33"/>
                  </a:cubicBezTo>
                  <a:cubicBezTo>
                    <a:pt x="15" y="33"/>
                    <a:pt x="14" y="32"/>
                    <a:pt x="14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9" y="30"/>
                    <a:pt x="8" y="31"/>
                    <a:pt x="8" y="3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4"/>
                    <a:pt x="4" y="45"/>
                    <a:pt x="5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10" y="48"/>
                    <a:pt x="10" y="49"/>
                  </a:cubicBezTo>
                  <a:cubicBezTo>
                    <a:pt x="10" y="49"/>
                    <a:pt x="9" y="56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8" y="61"/>
                    <a:pt x="6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3"/>
                    <a:pt x="1" y="6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7"/>
                    <a:pt x="3" y="78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1" y="77"/>
                    <a:pt x="11" y="78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6" y="87"/>
                    <a:pt x="15" y="89"/>
                    <a:pt x="14" y="90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0" y="93"/>
                    <a:pt x="10" y="94"/>
                    <a:pt x="11" y="95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4"/>
                    <a:pt x="19" y="104"/>
                    <a:pt x="19" y="104"/>
                  </a:cubicBezTo>
                  <a:cubicBezTo>
                    <a:pt x="20" y="104"/>
                    <a:pt x="21" y="104"/>
                    <a:pt x="21" y="103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4" y="100"/>
                    <a:pt x="25" y="99"/>
                    <a:pt x="25" y="99"/>
                  </a:cubicBezTo>
                  <a:cubicBezTo>
                    <a:pt x="26" y="99"/>
                    <a:pt x="26" y="99"/>
                    <a:pt x="27" y="100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5" y="104"/>
                    <a:pt x="36" y="106"/>
                    <a:pt x="35" y="107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3" y="112"/>
                    <a:pt x="34" y="114"/>
                    <a:pt x="35" y="11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7" y="116"/>
                    <a:pt x="48" y="115"/>
                    <a:pt x="48" y="114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09"/>
                    <a:pt x="50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3" y="108"/>
                    <a:pt x="55" y="108"/>
                  </a:cubicBezTo>
                  <a:cubicBezTo>
                    <a:pt x="57" y="108"/>
                    <a:pt x="59" y="107"/>
                    <a:pt x="59" y="107"/>
                  </a:cubicBezTo>
                  <a:cubicBezTo>
                    <a:pt x="59" y="107"/>
                    <a:pt x="59" y="107"/>
                    <a:pt x="60" y="107"/>
                  </a:cubicBezTo>
                  <a:cubicBezTo>
                    <a:pt x="61" y="107"/>
                    <a:pt x="62" y="108"/>
                    <a:pt x="62" y="109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4"/>
                    <a:pt x="63" y="115"/>
                    <a:pt x="64" y="115"/>
                  </a:cubicBezTo>
                  <a:cubicBezTo>
                    <a:pt x="64" y="115"/>
                    <a:pt x="65" y="114"/>
                    <a:pt x="65" y="114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7" y="108"/>
                    <a:pt x="76" y="107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3"/>
                    <a:pt x="75" y="101"/>
                    <a:pt x="76" y="100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4"/>
                    <a:pt x="84" y="94"/>
                    <a:pt x="84" y="94"/>
                  </a:cubicBezTo>
                  <a:cubicBezTo>
                    <a:pt x="85" y="94"/>
                    <a:pt x="85" y="94"/>
                    <a:pt x="86" y="95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8"/>
                    <a:pt x="89" y="98"/>
                    <a:pt x="89" y="98"/>
                  </a:cubicBezTo>
                  <a:cubicBezTo>
                    <a:pt x="90" y="98"/>
                    <a:pt x="91" y="98"/>
                    <a:pt x="91" y="97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98" y="85"/>
                    <a:pt x="97" y="85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4" y="82"/>
                    <a:pt x="93" y="81"/>
                    <a:pt x="94" y="8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8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3" y="70"/>
                    <a:pt x="104" y="70"/>
                  </a:cubicBezTo>
                  <a:cubicBezTo>
                    <a:pt x="105" y="70"/>
                    <a:pt x="105" y="69"/>
                    <a:pt x="106" y="68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56"/>
                    <a:pt x="107" y="54"/>
                    <a:pt x="107" y="54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54"/>
                    <a:pt x="106" y="54"/>
                    <a:pt x="105" y="54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0" y="54"/>
                    <a:pt x="100" y="5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2"/>
                    <a:pt x="99" y="41"/>
                    <a:pt x="100" y="4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4" y="39"/>
                    <a:pt x="105" y="37"/>
                    <a:pt x="104" y="3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5"/>
                    <a:pt x="99" y="25"/>
                    <a:pt x="98" y="25"/>
                  </a:cubicBezTo>
                  <a:cubicBezTo>
                    <a:pt x="98" y="25"/>
                    <a:pt x="98" y="25"/>
                    <a:pt x="97" y="25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8"/>
                    <a:pt x="94" y="28"/>
                    <a:pt x="93" y="28"/>
                  </a:cubicBezTo>
                  <a:cubicBezTo>
                    <a:pt x="92" y="28"/>
                    <a:pt x="92" y="28"/>
                    <a:pt x="91" y="27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5" y="18"/>
                    <a:pt x="86" y="17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3"/>
                    <a:pt x="89" y="11"/>
                    <a:pt x="88" y="11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7" y="5"/>
                    <a:pt x="76" y="5"/>
                    <a:pt x="76" y="6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10"/>
                    <a:pt x="73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9"/>
                    <a:pt x="62" y="7"/>
                    <a:pt x="62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32"/>
            <p:cNvSpPr>
              <a:spLocks/>
            </p:cNvSpPr>
            <p:nvPr/>
          </p:nvSpPr>
          <p:spPr bwMode="auto">
            <a:xfrm>
              <a:off x="7464426" y="4738688"/>
              <a:ext cx="165100" cy="176213"/>
            </a:xfrm>
            <a:custGeom>
              <a:avLst/>
              <a:gdLst>
                <a:gd name="T0" fmla="*/ 23 w 44"/>
                <a:gd name="T1" fmla="*/ 0 h 47"/>
                <a:gd name="T2" fmla="*/ 22 w 44"/>
                <a:gd name="T3" fmla="*/ 0 h 47"/>
                <a:gd name="T4" fmla="*/ 0 w 44"/>
                <a:gd name="T5" fmla="*/ 25 h 47"/>
                <a:gd name="T6" fmla="*/ 20 w 44"/>
                <a:gd name="T7" fmla="*/ 47 h 47"/>
                <a:gd name="T8" fmla="*/ 22 w 44"/>
                <a:gd name="T9" fmla="*/ 47 h 47"/>
                <a:gd name="T10" fmla="*/ 44 w 44"/>
                <a:gd name="T11" fmla="*/ 22 h 47"/>
                <a:gd name="T12" fmla="*/ 23 w 44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7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10" y="1"/>
                    <a:pt x="0" y="12"/>
                    <a:pt x="0" y="25"/>
                  </a:cubicBezTo>
                  <a:cubicBezTo>
                    <a:pt x="0" y="38"/>
                    <a:pt x="9" y="47"/>
                    <a:pt x="20" y="47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34" y="46"/>
                    <a:pt x="44" y="35"/>
                    <a:pt x="44" y="22"/>
                  </a:cubicBezTo>
                  <a:cubicBezTo>
                    <a:pt x="44" y="10"/>
                    <a:pt x="35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33"/>
            <p:cNvSpPr>
              <a:spLocks noEditPoints="1"/>
            </p:cNvSpPr>
            <p:nvPr/>
          </p:nvSpPr>
          <p:spPr bwMode="auto">
            <a:xfrm>
              <a:off x="7723188" y="4629150"/>
              <a:ext cx="236538" cy="263525"/>
            </a:xfrm>
            <a:custGeom>
              <a:avLst/>
              <a:gdLst>
                <a:gd name="T0" fmla="*/ 16 w 63"/>
                <a:gd name="T1" fmla="*/ 36 h 70"/>
                <a:gd name="T2" fmla="*/ 33 w 63"/>
                <a:gd name="T3" fmla="*/ 17 h 70"/>
                <a:gd name="T4" fmla="*/ 32 w 63"/>
                <a:gd name="T5" fmla="*/ 53 h 70"/>
                <a:gd name="T6" fmla="*/ 35 w 63"/>
                <a:gd name="T7" fmla="*/ 0 h 70"/>
                <a:gd name="T8" fmla="*/ 28 w 63"/>
                <a:gd name="T9" fmla="*/ 2 h 70"/>
                <a:gd name="T10" fmla="*/ 27 w 63"/>
                <a:gd name="T11" fmla="*/ 6 h 70"/>
                <a:gd name="T12" fmla="*/ 22 w 63"/>
                <a:gd name="T13" fmla="*/ 8 h 70"/>
                <a:gd name="T14" fmla="*/ 19 w 63"/>
                <a:gd name="T15" fmla="*/ 5 h 70"/>
                <a:gd name="T16" fmla="*/ 18 w 63"/>
                <a:gd name="T17" fmla="*/ 5 h 70"/>
                <a:gd name="T18" fmla="*/ 12 w 63"/>
                <a:gd name="T19" fmla="*/ 11 h 70"/>
                <a:gd name="T20" fmla="*/ 13 w 63"/>
                <a:gd name="T21" fmla="*/ 15 h 70"/>
                <a:gd name="T22" fmla="*/ 9 w 63"/>
                <a:gd name="T23" fmla="*/ 20 h 70"/>
                <a:gd name="T24" fmla="*/ 7 w 63"/>
                <a:gd name="T25" fmla="*/ 18 h 70"/>
                <a:gd name="T26" fmla="*/ 5 w 63"/>
                <a:gd name="T27" fmla="*/ 19 h 70"/>
                <a:gd name="T28" fmla="*/ 3 w 63"/>
                <a:gd name="T29" fmla="*/ 28 h 70"/>
                <a:gd name="T30" fmla="*/ 6 w 63"/>
                <a:gd name="T31" fmla="*/ 30 h 70"/>
                <a:gd name="T32" fmla="*/ 5 w 63"/>
                <a:gd name="T33" fmla="*/ 37 h 70"/>
                <a:gd name="T34" fmla="*/ 2 w 63"/>
                <a:gd name="T35" fmla="*/ 37 h 70"/>
                <a:gd name="T36" fmla="*/ 1 w 63"/>
                <a:gd name="T37" fmla="*/ 46 h 70"/>
                <a:gd name="T38" fmla="*/ 3 w 63"/>
                <a:gd name="T39" fmla="*/ 47 h 70"/>
                <a:gd name="T40" fmla="*/ 5 w 63"/>
                <a:gd name="T41" fmla="*/ 46 h 70"/>
                <a:gd name="T42" fmla="*/ 9 w 63"/>
                <a:gd name="T43" fmla="*/ 52 h 70"/>
                <a:gd name="T44" fmla="*/ 7 w 63"/>
                <a:gd name="T45" fmla="*/ 55 h 70"/>
                <a:gd name="T46" fmla="*/ 10 w 63"/>
                <a:gd name="T47" fmla="*/ 62 h 70"/>
                <a:gd name="T48" fmla="*/ 12 w 63"/>
                <a:gd name="T49" fmla="*/ 62 h 70"/>
                <a:gd name="T50" fmla="*/ 15 w 63"/>
                <a:gd name="T51" fmla="*/ 60 h 70"/>
                <a:gd name="T52" fmla="*/ 20 w 63"/>
                <a:gd name="T53" fmla="*/ 63 h 70"/>
                <a:gd name="T54" fmla="*/ 19 w 63"/>
                <a:gd name="T55" fmla="*/ 67 h 70"/>
                <a:gd name="T56" fmla="*/ 26 w 63"/>
                <a:gd name="T57" fmla="*/ 70 h 70"/>
                <a:gd name="T58" fmla="*/ 28 w 63"/>
                <a:gd name="T59" fmla="*/ 69 h 70"/>
                <a:gd name="T60" fmla="*/ 29 w 63"/>
                <a:gd name="T61" fmla="*/ 65 h 70"/>
                <a:gd name="T62" fmla="*/ 30 w 63"/>
                <a:gd name="T63" fmla="*/ 65 h 70"/>
                <a:gd name="T64" fmla="*/ 34 w 63"/>
                <a:gd name="T65" fmla="*/ 65 h 70"/>
                <a:gd name="T66" fmla="*/ 36 w 63"/>
                <a:gd name="T67" fmla="*/ 66 h 70"/>
                <a:gd name="T68" fmla="*/ 37 w 63"/>
                <a:gd name="T69" fmla="*/ 69 h 70"/>
                <a:gd name="T70" fmla="*/ 44 w 63"/>
                <a:gd name="T71" fmla="*/ 67 h 70"/>
                <a:gd name="T72" fmla="*/ 44 w 63"/>
                <a:gd name="T73" fmla="*/ 63 h 70"/>
                <a:gd name="T74" fmla="*/ 48 w 63"/>
                <a:gd name="T75" fmla="*/ 58 h 70"/>
                <a:gd name="T76" fmla="*/ 50 w 63"/>
                <a:gd name="T77" fmla="*/ 58 h 70"/>
                <a:gd name="T78" fmla="*/ 52 w 63"/>
                <a:gd name="T79" fmla="*/ 60 h 70"/>
                <a:gd name="T80" fmla="*/ 57 w 63"/>
                <a:gd name="T81" fmla="*/ 54 h 70"/>
                <a:gd name="T82" fmla="*/ 55 w 63"/>
                <a:gd name="T83" fmla="*/ 51 h 70"/>
                <a:gd name="T84" fmla="*/ 57 w 63"/>
                <a:gd name="T85" fmla="*/ 43 h 70"/>
                <a:gd name="T86" fmla="*/ 58 w 63"/>
                <a:gd name="T87" fmla="*/ 42 h 70"/>
                <a:gd name="T88" fmla="*/ 61 w 63"/>
                <a:gd name="T89" fmla="*/ 43 h 70"/>
                <a:gd name="T90" fmla="*/ 63 w 63"/>
                <a:gd name="T91" fmla="*/ 35 h 70"/>
                <a:gd name="T92" fmla="*/ 63 w 63"/>
                <a:gd name="T93" fmla="*/ 33 h 70"/>
                <a:gd name="T94" fmla="*/ 60 w 63"/>
                <a:gd name="T95" fmla="*/ 33 h 70"/>
                <a:gd name="T96" fmla="*/ 58 w 63"/>
                <a:gd name="T97" fmla="*/ 32 h 70"/>
                <a:gd name="T98" fmla="*/ 58 w 63"/>
                <a:gd name="T99" fmla="*/ 25 h 70"/>
                <a:gd name="T100" fmla="*/ 61 w 63"/>
                <a:gd name="T101" fmla="*/ 22 h 70"/>
                <a:gd name="T102" fmla="*/ 58 w 63"/>
                <a:gd name="T103" fmla="*/ 15 h 70"/>
                <a:gd name="T104" fmla="*/ 55 w 63"/>
                <a:gd name="T105" fmla="*/ 17 h 70"/>
                <a:gd name="T106" fmla="*/ 53 w 63"/>
                <a:gd name="T107" fmla="*/ 17 h 70"/>
                <a:gd name="T108" fmla="*/ 50 w 63"/>
                <a:gd name="T109" fmla="*/ 10 h 70"/>
                <a:gd name="T110" fmla="*/ 51 w 63"/>
                <a:gd name="T111" fmla="*/ 7 h 70"/>
                <a:gd name="T112" fmla="*/ 45 w 63"/>
                <a:gd name="T113" fmla="*/ 3 h 70"/>
                <a:gd name="T114" fmla="*/ 43 w 63"/>
                <a:gd name="T115" fmla="*/ 6 h 70"/>
                <a:gd name="T116" fmla="*/ 42 w 63"/>
                <a:gd name="T117" fmla="*/ 7 h 70"/>
                <a:gd name="T118" fmla="*/ 36 w 63"/>
                <a:gd name="T119" fmla="*/ 4 h 70"/>
                <a:gd name="T120" fmla="*/ 35 w 63"/>
                <a:gd name="T1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" h="70">
                  <a:moveTo>
                    <a:pt x="31" y="53"/>
                  </a:moveTo>
                  <a:cubicBezTo>
                    <a:pt x="23" y="53"/>
                    <a:pt x="16" y="46"/>
                    <a:pt x="16" y="36"/>
                  </a:cubicBezTo>
                  <a:cubicBezTo>
                    <a:pt x="16" y="26"/>
                    <a:pt x="23" y="18"/>
                    <a:pt x="32" y="17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41" y="17"/>
                    <a:pt x="48" y="25"/>
                    <a:pt x="48" y="34"/>
                  </a:cubicBezTo>
                  <a:cubicBezTo>
                    <a:pt x="48" y="44"/>
                    <a:pt x="41" y="52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moveTo>
                    <a:pt x="3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1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6"/>
                    <a:pt x="27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8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4"/>
                    <a:pt x="13" y="15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3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9"/>
                    <a:pt x="6" y="30"/>
                  </a:cubicBezTo>
                  <a:cubicBezTo>
                    <a:pt x="6" y="30"/>
                    <a:pt x="5" y="34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7"/>
                    <a:pt x="4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8"/>
                    <a:pt x="0" y="39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6"/>
                    <a:pt x="6" y="46"/>
                    <a:pt x="7" y="47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7"/>
                    <a:pt x="6" y="57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3"/>
                    <a:pt x="12" y="63"/>
                    <a:pt x="12" y="62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5" y="60"/>
                  </a:cubicBezTo>
                  <a:cubicBezTo>
                    <a:pt x="15" y="60"/>
                    <a:pt x="15" y="60"/>
                    <a:pt x="16" y="6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1" y="64"/>
                    <a:pt x="20" y="65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8"/>
                    <a:pt x="19" y="69"/>
                    <a:pt x="20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0"/>
                    <a:pt x="28" y="70"/>
                    <a:pt x="28" y="6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6"/>
                    <a:pt x="29" y="65"/>
                    <a:pt x="29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9"/>
                    <a:pt x="37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5" y="66"/>
                    <a:pt x="44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2"/>
                    <a:pt x="43" y="61"/>
                    <a:pt x="44" y="61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3"/>
                    <a:pt x="57" y="52"/>
                    <a:pt x="57" y="52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0"/>
                    <a:pt x="54" y="49"/>
                    <a:pt x="55" y="4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2" y="33"/>
                    <a:pt x="62" y="33"/>
                    <a:pt x="61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0" y="33"/>
                    <a:pt x="59" y="33"/>
                  </a:cubicBezTo>
                  <a:cubicBezTo>
                    <a:pt x="59" y="33"/>
                    <a:pt x="58" y="33"/>
                    <a:pt x="58" y="32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8" y="25"/>
                    <a:pt x="58" y="2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4"/>
                    <a:pt x="61" y="23"/>
                    <a:pt x="61" y="22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8" y="15"/>
                    <a:pt x="58" y="15"/>
                  </a:cubicBezTo>
                  <a:cubicBezTo>
                    <a:pt x="57" y="15"/>
                    <a:pt x="57" y="15"/>
                    <a:pt x="57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4" y="17"/>
                    <a:pt x="54" y="17"/>
                    <a:pt x="53" y="17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0" y="11"/>
                    <a:pt x="50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8"/>
                    <a:pt x="52" y="7"/>
                    <a:pt x="51" y="7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4" y="3"/>
                    <a:pt x="44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4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34"/>
            <p:cNvSpPr>
              <a:spLocks/>
            </p:cNvSpPr>
            <p:nvPr/>
          </p:nvSpPr>
          <p:spPr bwMode="auto">
            <a:xfrm>
              <a:off x="7797801" y="4711700"/>
              <a:ext cx="87313" cy="98425"/>
            </a:xfrm>
            <a:custGeom>
              <a:avLst/>
              <a:gdLst>
                <a:gd name="T0" fmla="*/ 13 w 23"/>
                <a:gd name="T1" fmla="*/ 0 h 26"/>
                <a:gd name="T2" fmla="*/ 12 w 23"/>
                <a:gd name="T3" fmla="*/ 0 h 26"/>
                <a:gd name="T4" fmla="*/ 0 w 23"/>
                <a:gd name="T5" fmla="*/ 14 h 26"/>
                <a:gd name="T6" fmla="*/ 11 w 23"/>
                <a:gd name="T7" fmla="*/ 26 h 26"/>
                <a:gd name="T8" fmla="*/ 12 w 23"/>
                <a:gd name="T9" fmla="*/ 26 h 26"/>
                <a:gd name="T10" fmla="*/ 23 w 23"/>
                <a:gd name="T11" fmla="*/ 12 h 26"/>
                <a:gd name="T12" fmla="*/ 13 w 2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6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1"/>
                    <a:pt x="5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8" y="26"/>
                    <a:pt x="23" y="19"/>
                    <a:pt x="23" y="12"/>
                  </a:cubicBezTo>
                  <a:cubicBezTo>
                    <a:pt x="23" y="5"/>
                    <a:pt x="19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35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36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37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38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39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40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41"/>
            <p:cNvSpPr>
              <a:spLocks noEditPoints="1"/>
            </p:cNvSpPr>
            <p:nvPr/>
          </p:nvSpPr>
          <p:spPr bwMode="auto">
            <a:xfrm>
              <a:off x="8572501" y="3832225"/>
              <a:ext cx="195263" cy="330200"/>
            </a:xfrm>
            <a:custGeom>
              <a:avLst/>
              <a:gdLst>
                <a:gd name="T0" fmla="*/ 30 w 52"/>
                <a:gd name="T1" fmla="*/ 81 h 88"/>
                <a:gd name="T2" fmla="*/ 21 w 52"/>
                <a:gd name="T3" fmla="*/ 81 h 88"/>
                <a:gd name="T4" fmla="*/ 21 w 52"/>
                <a:gd name="T5" fmla="*/ 70 h 88"/>
                <a:gd name="T6" fmla="*/ 30 w 52"/>
                <a:gd name="T7" fmla="*/ 71 h 88"/>
                <a:gd name="T8" fmla="*/ 30 w 52"/>
                <a:gd name="T9" fmla="*/ 81 h 88"/>
                <a:gd name="T10" fmla="*/ 16 w 52"/>
                <a:gd name="T11" fmla="*/ 81 h 88"/>
                <a:gd name="T12" fmla="*/ 7 w 52"/>
                <a:gd name="T13" fmla="*/ 81 h 88"/>
                <a:gd name="T14" fmla="*/ 7 w 52"/>
                <a:gd name="T15" fmla="*/ 70 h 88"/>
                <a:gd name="T16" fmla="*/ 16 w 52"/>
                <a:gd name="T17" fmla="*/ 70 h 88"/>
                <a:gd name="T18" fmla="*/ 16 w 52"/>
                <a:gd name="T19" fmla="*/ 81 h 88"/>
                <a:gd name="T20" fmla="*/ 44 w 52"/>
                <a:gd name="T21" fmla="*/ 19 h 88"/>
                <a:gd name="T22" fmla="*/ 36 w 52"/>
                <a:gd name="T23" fmla="*/ 19 h 88"/>
                <a:gd name="T24" fmla="*/ 36 w 52"/>
                <a:gd name="T25" fmla="*/ 9 h 88"/>
                <a:gd name="T26" fmla="*/ 44 w 52"/>
                <a:gd name="T27" fmla="*/ 9 h 88"/>
                <a:gd name="T28" fmla="*/ 44 w 52"/>
                <a:gd name="T29" fmla="*/ 19 h 88"/>
                <a:gd name="T30" fmla="*/ 30 w 52"/>
                <a:gd name="T31" fmla="*/ 19 h 88"/>
                <a:gd name="T32" fmla="*/ 21 w 52"/>
                <a:gd name="T33" fmla="*/ 19 h 88"/>
                <a:gd name="T34" fmla="*/ 21 w 52"/>
                <a:gd name="T35" fmla="*/ 8 h 88"/>
                <a:gd name="T36" fmla="*/ 30 w 52"/>
                <a:gd name="T37" fmla="*/ 9 h 88"/>
                <a:gd name="T38" fmla="*/ 30 w 52"/>
                <a:gd name="T39" fmla="*/ 19 h 88"/>
                <a:gd name="T40" fmla="*/ 16 w 52"/>
                <a:gd name="T41" fmla="*/ 18 h 88"/>
                <a:gd name="T42" fmla="*/ 7 w 52"/>
                <a:gd name="T43" fmla="*/ 18 h 88"/>
                <a:gd name="T44" fmla="*/ 7 w 52"/>
                <a:gd name="T45" fmla="*/ 8 h 88"/>
                <a:gd name="T46" fmla="*/ 16 w 52"/>
                <a:gd name="T47" fmla="*/ 8 h 88"/>
                <a:gd name="T48" fmla="*/ 16 w 52"/>
                <a:gd name="T49" fmla="*/ 18 h 88"/>
                <a:gd name="T50" fmla="*/ 0 w 52"/>
                <a:gd name="T51" fmla="*/ 0 h 88"/>
                <a:gd name="T52" fmla="*/ 0 w 52"/>
                <a:gd name="T53" fmla="*/ 88 h 88"/>
                <a:gd name="T54" fmla="*/ 39 w 52"/>
                <a:gd name="T55" fmla="*/ 88 h 88"/>
                <a:gd name="T56" fmla="*/ 39 w 52"/>
                <a:gd name="T57" fmla="*/ 37 h 88"/>
                <a:gd name="T58" fmla="*/ 52 w 52"/>
                <a:gd name="T59" fmla="*/ 26 h 88"/>
                <a:gd name="T60" fmla="*/ 52 w 52"/>
                <a:gd name="T61" fmla="*/ 2 h 88"/>
                <a:gd name="T62" fmla="*/ 0 w 52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88">
                  <a:moveTo>
                    <a:pt x="30" y="81"/>
                  </a:moveTo>
                  <a:cubicBezTo>
                    <a:pt x="21" y="81"/>
                    <a:pt x="21" y="81"/>
                    <a:pt x="21" y="8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81"/>
                    <a:pt x="30" y="81"/>
                    <a:pt x="30" y="81"/>
                  </a:cubicBezTo>
                  <a:moveTo>
                    <a:pt x="16" y="81"/>
                  </a:moveTo>
                  <a:cubicBezTo>
                    <a:pt x="7" y="81"/>
                    <a:pt x="7" y="81"/>
                    <a:pt x="7" y="8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81"/>
                    <a:pt x="16" y="81"/>
                    <a:pt x="16" y="81"/>
                  </a:cubicBezTo>
                  <a:moveTo>
                    <a:pt x="44" y="19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9"/>
                    <a:pt x="44" y="19"/>
                    <a:pt x="44" y="19"/>
                  </a:cubicBezTo>
                  <a:moveTo>
                    <a:pt x="30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16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8"/>
                    <a:pt x="16" y="18"/>
                    <a:pt x="16" y="18"/>
                  </a:cubicBezTo>
                  <a:moveTo>
                    <a:pt x="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45"/>
                    <a:pt x="39" y="37"/>
                  </a:cubicBezTo>
                  <a:cubicBezTo>
                    <a:pt x="39" y="28"/>
                    <a:pt x="52" y="26"/>
                    <a:pt x="52" y="26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42"/>
            <p:cNvSpPr>
              <a:spLocks/>
            </p:cNvSpPr>
            <p:nvPr/>
          </p:nvSpPr>
          <p:spPr bwMode="auto">
            <a:xfrm>
              <a:off x="7412038" y="2865438"/>
              <a:ext cx="41275" cy="180975"/>
            </a:xfrm>
            <a:custGeom>
              <a:avLst/>
              <a:gdLst>
                <a:gd name="T0" fmla="*/ 3 w 11"/>
                <a:gd name="T1" fmla="*/ 0 h 48"/>
                <a:gd name="T2" fmla="*/ 1 w 11"/>
                <a:gd name="T3" fmla="*/ 6 h 48"/>
                <a:gd name="T4" fmla="*/ 2 w 11"/>
                <a:gd name="T5" fmla="*/ 7 h 48"/>
                <a:gd name="T6" fmla="*/ 0 w 11"/>
                <a:gd name="T7" fmla="*/ 41 h 48"/>
                <a:gd name="T8" fmla="*/ 5 w 11"/>
                <a:gd name="T9" fmla="*/ 48 h 48"/>
                <a:gd name="T10" fmla="*/ 11 w 11"/>
                <a:gd name="T11" fmla="*/ 42 h 48"/>
                <a:gd name="T12" fmla="*/ 8 w 11"/>
                <a:gd name="T13" fmla="*/ 7 h 48"/>
                <a:gd name="T14" fmla="*/ 9 w 11"/>
                <a:gd name="T15" fmla="*/ 6 h 48"/>
                <a:gd name="T16" fmla="*/ 8 w 11"/>
                <a:gd name="T17" fmla="*/ 0 h 48"/>
                <a:gd name="T18" fmla="*/ 3 w 1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8">
                  <a:moveTo>
                    <a:pt x="3" y="0"/>
                  </a:moveTo>
                  <a:cubicBezTo>
                    <a:pt x="3" y="0"/>
                    <a:pt x="2" y="2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43"/>
            <p:cNvSpPr>
              <a:spLocks/>
            </p:cNvSpPr>
            <p:nvPr/>
          </p:nvSpPr>
          <p:spPr bwMode="auto">
            <a:xfrm>
              <a:off x="7197726" y="2857500"/>
              <a:ext cx="454025" cy="274638"/>
            </a:xfrm>
            <a:custGeom>
              <a:avLst/>
              <a:gdLst>
                <a:gd name="T0" fmla="*/ 41 w 121"/>
                <a:gd name="T1" fmla="*/ 0 h 73"/>
                <a:gd name="T2" fmla="*/ 40 w 121"/>
                <a:gd name="T3" fmla="*/ 0 h 73"/>
                <a:gd name="T4" fmla="*/ 33 w 121"/>
                <a:gd name="T5" fmla="*/ 28 h 73"/>
                <a:gd name="T6" fmla="*/ 41 w 121"/>
                <a:gd name="T7" fmla="*/ 28 h 73"/>
                <a:gd name="T8" fmla="*/ 40 w 121"/>
                <a:gd name="T9" fmla="*/ 41 h 73"/>
                <a:gd name="T10" fmla="*/ 57 w 121"/>
                <a:gd name="T11" fmla="*/ 53 h 73"/>
                <a:gd name="T12" fmla="*/ 37 w 121"/>
                <a:gd name="T13" fmla="*/ 44 h 73"/>
                <a:gd name="T14" fmla="*/ 38 w 121"/>
                <a:gd name="T15" fmla="*/ 32 h 73"/>
                <a:gd name="T16" fmla="*/ 31 w 121"/>
                <a:gd name="T17" fmla="*/ 31 h 73"/>
                <a:gd name="T18" fmla="*/ 40 w 121"/>
                <a:gd name="T19" fmla="*/ 0 h 73"/>
                <a:gd name="T20" fmla="*/ 0 w 121"/>
                <a:gd name="T21" fmla="*/ 60 h 73"/>
                <a:gd name="T22" fmla="*/ 26 w 121"/>
                <a:gd name="T23" fmla="*/ 63 h 73"/>
                <a:gd name="T24" fmla="*/ 97 w 121"/>
                <a:gd name="T25" fmla="*/ 70 h 73"/>
                <a:gd name="T26" fmla="*/ 121 w 121"/>
                <a:gd name="T27" fmla="*/ 73 h 73"/>
                <a:gd name="T28" fmla="*/ 83 w 121"/>
                <a:gd name="T29" fmla="*/ 6 h 73"/>
                <a:gd name="T30" fmla="*/ 83 w 121"/>
                <a:gd name="T31" fmla="*/ 6 h 73"/>
                <a:gd name="T32" fmla="*/ 83 w 121"/>
                <a:gd name="T33" fmla="*/ 6 h 73"/>
                <a:gd name="T34" fmla="*/ 83 w 121"/>
                <a:gd name="T35" fmla="*/ 6 h 73"/>
                <a:gd name="T36" fmla="*/ 92 w 121"/>
                <a:gd name="T37" fmla="*/ 39 h 73"/>
                <a:gd name="T38" fmla="*/ 85 w 121"/>
                <a:gd name="T39" fmla="*/ 38 h 73"/>
                <a:gd name="T40" fmla="*/ 87 w 121"/>
                <a:gd name="T41" fmla="*/ 50 h 73"/>
                <a:gd name="T42" fmla="*/ 66 w 121"/>
                <a:gd name="T43" fmla="*/ 54 h 73"/>
                <a:gd name="T44" fmla="*/ 83 w 121"/>
                <a:gd name="T45" fmla="*/ 46 h 73"/>
                <a:gd name="T46" fmla="*/ 83 w 121"/>
                <a:gd name="T47" fmla="*/ 34 h 73"/>
                <a:gd name="T48" fmla="*/ 90 w 121"/>
                <a:gd name="T49" fmla="*/ 35 h 73"/>
                <a:gd name="T50" fmla="*/ 83 w 121"/>
                <a:gd name="T51" fmla="*/ 6 h 73"/>
                <a:gd name="T52" fmla="*/ 62 w 121"/>
                <a:gd name="T53" fmla="*/ 54 h 73"/>
                <a:gd name="T54" fmla="*/ 41 w 121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1" h="73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1" y="19"/>
                    <a:pt x="33" y="28"/>
                    <a:pt x="33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16"/>
                    <a:pt x="39" y="1"/>
                    <a:pt x="40" y="0"/>
                  </a:cubicBezTo>
                  <a:cubicBezTo>
                    <a:pt x="17" y="4"/>
                    <a:pt x="0" y="19"/>
                    <a:pt x="0" y="60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1" y="34"/>
                    <a:pt x="105" y="1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94" y="23"/>
                    <a:pt x="92" y="39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2" y="26"/>
                    <a:pt x="83" y="6"/>
                  </a:cubicBezTo>
                  <a:cubicBezTo>
                    <a:pt x="83" y="10"/>
                    <a:pt x="82" y="41"/>
                    <a:pt x="62" y="54"/>
                  </a:cubicBezTo>
                  <a:cubicBezTo>
                    <a:pt x="62" y="54"/>
                    <a:pt x="36" y="32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44"/>
            <p:cNvSpPr>
              <a:spLocks/>
            </p:cNvSpPr>
            <p:nvPr/>
          </p:nvSpPr>
          <p:spPr bwMode="auto">
            <a:xfrm>
              <a:off x="7354888" y="2849563"/>
              <a:ext cx="60325" cy="49213"/>
            </a:xfrm>
            <a:custGeom>
              <a:avLst/>
              <a:gdLst>
                <a:gd name="T0" fmla="*/ 8 w 16"/>
                <a:gd name="T1" fmla="*/ 0 h 13"/>
                <a:gd name="T2" fmla="*/ 0 w 16"/>
                <a:gd name="T3" fmla="*/ 2 h 13"/>
                <a:gd name="T4" fmla="*/ 14 w 16"/>
                <a:gd name="T5" fmla="*/ 13 h 13"/>
                <a:gd name="T6" fmla="*/ 16 w 16"/>
                <a:gd name="T7" fmla="*/ 3 h 13"/>
                <a:gd name="T8" fmla="*/ 9 w 16"/>
                <a:gd name="T9" fmla="*/ 0 h 13"/>
                <a:gd name="T10" fmla="*/ 8 w 1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5" y="0"/>
                    <a:pt x="0" y="2"/>
                    <a:pt x="0" y="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7"/>
                    <a:pt x="16" y="3"/>
                    <a:pt x="16" y="3"/>
                  </a:cubicBezTo>
                  <a:cubicBezTo>
                    <a:pt x="11" y="2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45"/>
            <p:cNvSpPr>
              <a:spLocks/>
            </p:cNvSpPr>
            <p:nvPr/>
          </p:nvSpPr>
          <p:spPr bwMode="auto">
            <a:xfrm>
              <a:off x="7445376" y="2862263"/>
              <a:ext cx="60325" cy="44450"/>
            </a:xfrm>
            <a:custGeom>
              <a:avLst/>
              <a:gdLst>
                <a:gd name="T0" fmla="*/ 8 w 16"/>
                <a:gd name="T1" fmla="*/ 0 h 12"/>
                <a:gd name="T2" fmla="*/ 2 w 16"/>
                <a:gd name="T3" fmla="*/ 1 h 12"/>
                <a:gd name="T4" fmla="*/ 0 w 16"/>
                <a:gd name="T5" fmla="*/ 1 h 12"/>
                <a:gd name="T6" fmla="*/ 2 w 16"/>
                <a:gd name="T7" fmla="*/ 12 h 12"/>
                <a:gd name="T8" fmla="*/ 16 w 16"/>
                <a:gd name="T9" fmla="*/ 4 h 12"/>
                <a:gd name="T10" fmla="*/ 8 w 1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cubicBezTo>
                    <a:pt x="8" y="0"/>
                    <a:pt x="6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6"/>
                    <a:pt x="2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46"/>
            <p:cNvSpPr>
              <a:spLocks noEditPoints="1"/>
            </p:cNvSpPr>
            <p:nvPr/>
          </p:nvSpPr>
          <p:spPr bwMode="auto">
            <a:xfrm>
              <a:off x="7305676" y="2579688"/>
              <a:ext cx="244475" cy="269875"/>
            </a:xfrm>
            <a:custGeom>
              <a:avLst/>
              <a:gdLst>
                <a:gd name="T0" fmla="*/ 35 w 65"/>
                <a:gd name="T1" fmla="*/ 62 h 72"/>
                <a:gd name="T2" fmla="*/ 33 w 65"/>
                <a:gd name="T3" fmla="*/ 62 h 72"/>
                <a:gd name="T4" fmla="*/ 15 w 65"/>
                <a:gd name="T5" fmla="*/ 45 h 72"/>
                <a:gd name="T6" fmla="*/ 50 w 65"/>
                <a:gd name="T7" fmla="*/ 50 h 72"/>
                <a:gd name="T8" fmla="*/ 35 w 65"/>
                <a:gd name="T9" fmla="*/ 62 h 72"/>
                <a:gd name="T10" fmla="*/ 40 w 65"/>
                <a:gd name="T11" fmla="*/ 40 h 72"/>
                <a:gd name="T12" fmla="*/ 39 w 65"/>
                <a:gd name="T13" fmla="*/ 40 h 72"/>
                <a:gd name="T14" fmla="*/ 35 w 65"/>
                <a:gd name="T15" fmla="*/ 35 h 72"/>
                <a:gd name="T16" fmla="*/ 39 w 65"/>
                <a:gd name="T17" fmla="*/ 31 h 72"/>
                <a:gd name="T18" fmla="*/ 39 w 65"/>
                <a:gd name="T19" fmla="*/ 31 h 72"/>
                <a:gd name="T20" fmla="*/ 44 w 65"/>
                <a:gd name="T21" fmla="*/ 36 h 72"/>
                <a:gd name="T22" fmla="*/ 40 w 65"/>
                <a:gd name="T23" fmla="*/ 40 h 72"/>
                <a:gd name="T24" fmla="*/ 27 w 65"/>
                <a:gd name="T25" fmla="*/ 38 h 72"/>
                <a:gd name="T26" fmla="*/ 26 w 65"/>
                <a:gd name="T27" fmla="*/ 38 h 72"/>
                <a:gd name="T28" fmla="*/ 22 w 65"/>
                <a:gd name="T29" fmla="*/ 33 h 72"/>
                <a:gd name="T30" fmla="*/ 26 w 65"/>
                <a:gd name="T31" fmla="*/ 29 h 72"/>
                <a:gd name="T32" fmla="*/ 26 w 65"/>
                <a:gd name="T33" fmla="*/ 29 h 72"/>
                <a:gd name="T34" fmla="*/ 31 w 65"/>
                <a:gd name="T35" fmla="*/ 34 h 72"/>
                <a:gd name="T36" fmla="*/ 27 w 65"/>
                <a:gd name="T37" fmla="*/ 38 h 72"/>
                <a:gd name="T38" fmla="*/ 28 w 65"/>
                <a:gd name="T39" fmla="*/ 0 h 72"/>
                <a:gd name="T40" fmla="*/ 0 w 65"/>
                <a:gd name="T41" fmla="*/ 31 h 72"/>
                <a:gd name="T42" fmla="*/ 33 w 65"/>
                <a:gd name="T43" fmla="*/ 71 h 72"/>
                <a:gd name="T44" fmla="*/ 37 w 65"/>
                <a:gd name="T45" fmla="*/ 72 h 72"/>
                <a:gd name="T46" fmla="*/ 65 w 65"/>
                <a:gd name="T47" fmla="*/ 41 h 72"/>
                <a:gd name="T48" fmla="*/ 33 w 65"/>
                <a:gd name="T49" fmla="*/ 0 h 72"/>
                <a:gd name="T50" fmla="*/ 28 w 65"/>
                <a:gd name="T5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72">
                  <a:moveTo>
                    <a:pt x="35" y="62"/>
                  </a:moveTo>
                  <a:cubicBezTo>
                    <a:pt x="34" y="62"/>
                    <a:pt x="34" y="62"/>
                    <a:pt x="33" y="62"/>
                  </a:cubicBezTo>
                  <a:cubicBezTo>
                    <a:pt x="24" y="61"/>
                    <a:pt x="17" y="54"/>
                    <a:pt x="15" y="45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7"/>
                    <a:pt x="43" y="62"/>
                    <a:pt x="35" y="62"/>
                  </a:cubicBezTo>
                  <a:moveTo>
                    <a:pt x="40" y="40"/>
                  </a:moveTo>
                  <a:cubicBezTo>
                    <a:pt x="40" y="40"/>
                    <a:pt x="39" y="40"/>
                    <a:pt x="39" y="40"/>
                  </a:cubicBezTo>
                  <a:cubicBezTo>
                    <a:pt x="37" y="40"/>
                    <a:pt x="35" y="38"/>
                    <a:pt x="35" y="35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2" y="31"/>
                    <a:pt x="44" y="34"/>
                    <a:pt x="44" y="36"/>
                  </a:cubicBezTo>
                  <a:cubicBezTo>
                    <a:pt x="44" y="39"/>
                    <a:pt x="42" y="40"/>
                    <a:pt x="40" y="40"/>
                  </a:cubicBezTo>
                  <a:moveTo>
                    <a:pt x="27" y="38"/>
                  </a:moveTo>
                  <a:cubicBezTo>
                    <a:pt x="27" y="38"/>
                    <a:pt x="27" y="38"/>
                    <a:pt x="26" y="38"/>
                  </a:cubicBezTo>
                  <a:cubicBezTo>
                    <a:pt x="24" y="38"/>
                    <a:pt x="22" y="36"/>
                    <a:pt x="22" y="33"/>
                  </a:cubicBezTo>
                  <a:cubicBezTo>
                    <a:pt x="22" y="31"/>
                    <a:pt x="24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9" y="29"/>
                    <a:pt x="31" y="32"/>
                    <a:pt x="31" y="34"/>
                  </a:cubicBezTo>
                  <a:cubicBezTo>
                    <a:pt x="31" y="37"/>
                    <a:pt x="29" y="38"/>
                    <a:pt x="27" y="38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31"/>
                  </a:cubicBezTo>
                  <a:cubicBezTo>
                    <a:pt x="0" y="51"/>
                    <a:pt x="15" y="69"/>
                    <a:pt x="33" y="71"/>
                  </a:cubicBezTo>
                  <a:cubicBezTo>
                    <a:pt x="34" y="71"/>
                    <a:pt x="36" y="72"/>
                    <a:pt x="37" y="72"/>
                  </a:cubicBezTo>
                  <a:cubicBezTo>
                    <a:pt x="53" y="72"/>
                    <a:pt x="65" y="59"/>
                    <a:pt x="65" y="41"/>
                  </a:cubicBezTo>
                  <a:cubicBezTo>
                    <a:pt x="65" y="21"/>
                    <a:pt x="51" y="3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47"/>
            <p:cNvSpPr>
              <a:spLocks/>
            </p:cNvSpPr>
            <p:nvPr/>
          </p:nvSpPr>
          <p:spPr bwMode="auto">
            <a:xfrm>
              <a:off x="5321301" y="3222625"/>
              <a:ext cx="76200" cy="274638"/>
            </a:xfrm>
            <a:custGeom>
              <a:avLst/>
              <a:gdLst>
                <a:gd name="T0" fmla="*/ 6 w 20"/>
                <a:gd name="T1" fmla="*/ 0 h 73"/>
                <a:gd name="T2" fmla="*/ 3 w 20"/>
                <a:gd name="T3" fmla="*/ 10 h 73"/>
                <a:gd name="T4" fmla="*/ 5 w 20"/>
                <a:gd name="T5" fmla="*/ 12 h 73"/>
                <a:gd name="T6" fmla="*/ 0 w 20"/>
                <a:gd name="T7" fmla="*/ 63 h 73"/>
                <a:gd name="T8" fmla="*/ 10 w 20"/>
                <a:gd name="T9" fmla="*/ 73 h 73"/>
                <a:gd name="T10" fmla="*/ 20 w 20"/>
                <a:gd name="T11" fmla="*/ 65 h 73"/>
                <a:gd name="T12" fmla="*/ 16 w 20"/>
                <a:gd name="T13" fmla="*/ 12 h 73"/>
                <a:gd name="T14" fmla="*/ 17 w 20"/>
                <a:gd name="T15" fmla="*/ 10 h 73"/>
                <a:gd name="T16" fmla="*/ 15 w 20"/>
                <a:gd name="T17" fmla="*/ 1 h 73"/>
                <a:gd name="T18" fmla="*/ 6 w 20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73">
                  <a:moveTo>
                    <a:pt x="6" y="0"/>
                  </a:moveTo>
                  <a:cubicBezTo>
                    <a:pt x="6" y="0"/>
                    <a:pt x="3" y="4"/>
                    <a:pt x="3" y="10"/>
                  </a:cubicBezTo>
                  <a:cubicBezTo>
                    <a:pt x="3" y="10"/>
                    <a:pt x="3" y="11"/>
                    <a:pt x="5" y="1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6"/>
                    <a:pt x="15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48"/>
            <p:cNvSpPr>
              <a:spLocks/>
            </p:cNvSpPr>
            <p:nvPr/>
          </p:nvSpPr>
          <p:spPr bwMode="auto">
            <a:xfrm>
              <a:off x="4919663" y="3219450"/>
              <a:ext cx="841375" cy="393700"/>
            </a:xfrm>
            <a:custGeom>
              <a:avLst/>
              <a:gdLst>
                <a:gd name="T0" fmla="*/ 77 w 224"/>
                <a:gd name="T1" fmla="*/ 0 h 105"/>
                <a:gd name="T2" fmla="*/ 77 w 224"/>
                <a:gd name="T3" fmla="*/ 0 h 105"/>
                <a:gd name="T4" fmla="*/ 63 w 224"/>
                <a:gd name="T5" fmla="*/ 43 h 105"/>
                <a:gd name="T6" fmla="*/ 77 w 224"/>
                <a:gd name="T7" fmla="*/ 43 h 105"/>
                <a:gd name="T8" fmla="*/ 76 w 224"/>
                <a:gd name="T9" fmla="*/ 62 h 105"/>
                <a:gd name="T10" fmla="*/ 108 w 224"/>
                <a:gd name="T11" fmla="*/ 79 h 105"/>
                <a:gd name="T12" fmla="*/ 70 w 224"/>
                <a:gd name="T13" fmla="*/ 67 h 105"/>
                <a:gd name="T14" fmla="*/ 73 w 224"/>
                <a:gd name="T15" fmla="*/ 48 h 105"/>
                <a:gd name="T16" fmla="*/ 60 w 224"/>
                <a:gd name="T17" fmla="*/ 48 h 105"/>
                <a:gd name="T18" fmla="*/ 77 w 224"/>
                <a:gd name="T19" fmla="*/ 0 h 105"/>
                <a:gd name="T20" fmla="*/ 0 w 224"/>
                <a:gd name="T21" fmla="*/ 94 h 105"/>
                <a:gd name="T22" fmla="*/ 50 w 224"/>
                <a:gd name="T23" fmla="*/ 96 h 105"/>
                <a:gd name="T24" fmla="*/ 180 w 224"/>
                <a:gd name="T25" fmla="*/ 102 h 105"/>
                <a:gd name="T26" fmla="*/ 224 w 224"/>
                <a:gd name="T27" fmla="*/ 105 h 105"/>
                <a:gd name="T28" fmla="*/ 155 w 224"/>
                <a:gd name="T29" fmla="*/ 6 h 105"/>
                <a:gd name="T30" fmla="*/ 155 w 224"/>
                <a:gd name="T31" fmla="*/ 6 h 105"/>
                <a:gd name="T32" fmla="*/ 155 w 224"/>
                <a:gd name="T33" fmla="*/ 6 h 105"/>
                <a:gd name="T34" fmla="*/ 155 w 224"/>
                <a:gd name="T35" fmla="*/ 6 h 105"/>
                <a:gd name="T36" fmla="*/ 171 w 224"/>
                <a:gd name="T37" fmla="*/ 55 h 105"/>
                <a:gd name="T38" fmla="*/ 158 w 224"/>
                <a:gd name="T39" fmla="*/ 54 h 105"/>
                <a:gd name="T40" fmla="*/ 162 w 224"/>
                <a:gd name="T41" fmla="*/ 72 h 105"/>
                <a:gd name="T42" fmla="*/ 124 w 224"/>
                <a:gd name="T43" fmla="*/ 80 h 105"/>
                <a:gd name="T44" fmla="*/ 156 w 224"/>
                <a:gd name="T45" fmla="*/ 67 h 105"/>
                <a:gd name="T46" fmla="*/ 154 w 224"/>
                <a:gd name="T47" fmla="*/ 48 h 105"/>
                <a:gd name="T48" fmla="*/ 167 w 224"/>
                <a:gd name="T49" fmla="*/ 50 h 105"/>
                <a:gd name="T50" fmla="*/ 155 w 224"/>
                <a:gd name="T51" fmla="*/ 6 h 105"/>
                <a:gd name="T52" fmla="*/ 117 w 224"/>
                <a:gd name="T53" fmla="*/ 80 h 105"/>
                <a:gd name="T54" fmla="*/ 77 w 224"/>
                <a:gd name="T5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4" h="105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0" y="29"/>
                    <a:pt x="63" y="43"/>
                    <a:pt x="63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5" y="24"/>
                    <a:pt x="75" y="2"/>
                    <a:pt x="77" y="0"/>
                  </a:cubicBezTo>
                  <a:cubicBezTo>
                    <a:pt x="33" y="7"/>
                    <a:pt x="0" y="32"/>
                    <a:pt x="0" y="94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47"/>
                    <a:pt x="196" y="20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75" y="32"/>
                    <a:pt x="171" y="55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7" y="50"/>
                    <a:pt x="171" y="37"/>
                    <a:pt x="155" y="6"/>
                  </a:cubicBezTo>
                  <a:cubicBezTo>
                    <a:pt x="156" y="13"/>
                    <a:pt x="154" y="60"/>
                    <a:pt x="117" y="80"/>
                  </a:cubicBezTo>
                  <a:cubicBezTo>
                    <a:pt x="117" y="80"/>
                    <a:pt x="69" y="48"/>
                    <a:pt x="7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49"/>
            <p:cNvSpPr>
              <a:spLocks/>
            </p:cNvSpPr>
            <p:nvPr/>
          </p:nvSpPr>
          <p:spPr bwMode="auto">
            <a:xfrm>
              <a:off x="5219701" y="3208338"/>
              <a:ext cx="112713" cy="71438"/>
            </a:xfrm>
            <a:custGeom>
              <a:avLst/>
              <a:gdLst>
                <a:gd name="T0" fmla="*/ 15 w 30"/>
                <a:gd name="T1" fmla="*/ 0 h 19"/>
                <a:gd name="T2" fmla="*/ 0 w 30"/>
                <a:gd name="T3" fmla="*/ 3 h 19"/>
                <a:gd name="T4" fmla="*/ 25 w 30"/>
                <a:gd name="T5" fmla="*/ 19 h 19"/>
                <a:gd name="T6" fmla="*/ 30 w 30"/>
                <a:gd name="T7" fmla="*/ 4 h 19"/>
                <a:gd name="T8" fmla="*/ 16 w 30"/>
                <a:gd name="T9" fmla="*/ 0 h 19"/>
                <a:gd name="T10" fmla="*/ 15 w 3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15" y="0"/>
                  </a:moveTo>
                  <a:cubicBezTo>
                    <a:pt x="9" y="0"/>
                    <a:pt x="0" y="3"/>
                    <a:pt x="0" y="3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9"/>
                    <a:pt x="30" y="4"/>
                    <a:pt x="30" y="4"/>
                  </a:cubicBezTo>
                  <a:cubicBezTo>
                    <a:pt x="20" y="2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50"/>
            <p:cNvSpPr>
              <a:spLocks/>
            </p:cNvSpPr>
            <p:nvPr/>
          </p:nvSpPr>
          <p:spPr bwMode="auto">
            <a:xfrm>
              <a:off x="5386388" y="3219450"/>
              <a:ext cx="107950" cy="66675"/>
            </a:xfrm>
            <a:custGeom>
              <a:avLst/>
              <a:gdLst>
                <a:gd name="T0" fmla="*/ 14 w 29"/>
                <a:gd name="T1" fmla="*/ 0 h 18"/>
                <a:gd name="T2" fmla="*/ 2 w 29"/>
                <a:gd name="T3" fmla="*/ 2 h 18"/>
                <a:gd name="T4" fmla="*/ 0 w 29"/>
                <a:gd name="T5" fmla="*/ 2 h 18"/>
                <a:gd name="T6" fmla="*/ 4 w 29"/>
                <a:gd name="T7" fmla="*/ 18 h 18"/>
                <a:gd name="T8" fmla="*/ 29 w 29"/>
                <a:gd name="T9" fmla="*/ 5 h 18"/>
                <a:gd name="T10" fmla="*/ 14 w 2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8">
                  <a:moveTo>
                    <a:pt x="14" y="0"/>
                  </a:moveTo>
                  <a:cubicBezTo>
                    <a:pt x="14" y="0"/>
                    <a:pt x="10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6" y="9"/>
                    <a:pt x="4" y="18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0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51"/>
            <p:cNvSpPr>
              <a:spLocks noEditPoints="1"/>
            </p:cNvSpPr>
            <p:nvPr/>
          </p:nvSpPr>
          <p:spPr bwMode="auto">
            <a:xfrm>
              <a:off x="5126038" y="2794000"/>
              <a:ext cx="455613" cy="406400"/>
            </a:xfrm>
            <a:custGeom>
              <a:avLst/>
              <a:gdLst>
                <a:gd name="T0" fmla="*/ 65 w 121"/>
                <a:gd name="T1" fmla="*/ 94 h 108"/>
                <a:gd name="T2" fmla="*/ 61 w 121"/>
                <a:gd name="T3" fmla="*/ 94 h 108"/>
                <a:gd name="T4" fmla="*/ 29 w 121"/>
                <a:gd name="T5" fmla="*/ 69 h 108"/>
                <a:gd name="T6" fmla="*/ 93 w 121"/>
                <a:gd name="T7" fmla="*/ 75 h 108"/>
                <a:gd name="T8" fmla="*/ 65 w 121"/>
                <a:gd name="T9" fmla="*/ 94 h 108"/>
                <a:gd name="T10" fmla="*/ 74 w 121"/>
                <a:gd name="T11" fmla="*/ 61 h 108"/>
                <a:gd name="T12" fmla="*/ 73 w 121"/>
                <a:gd name="T13" fmla="*/ 61 h 108"/>
                <a:gd name="T14" fmla="*/ 65 w 121"/>
                <a:gd name="T15" fmla="*/ 53 h 108"/>
                <a:gd name="T16" fmla="*/ 72 w 121"/>
                <a:gd name="T17" fmla="*/ 47 h 108"/>
                <a:gd name="T18" fmla="*/ 73 w 121"/>
                <a:gd name="T19" fmla="*/ 47 h 108"/>
                <a:gd name="T20" fmla="*/ 81 w 121"/>
                <a:gd name="T21" fmla="*/ 55 h 108"/>
                <a:gd name="T22" fmla="*/ 74 w 121"/>
                <a:gd name="T23" fmla="*/ 61 h 108"/>
                <a:gd name="T24" fmla="*/ 51 w 121"/>
                <a:gd name="T25" fmla="*/ 59 h 108"/>
                <a:gd name="T26" fmla="*/ 50 w 121"/>
                <a:gd name="T27" fmla="*/ 59 h 108"/>
                <a:gd name="T28" fmla="*/ 42 w 121"/>
                <a:gd name="T29" fmla="*/ 51 h 108"/>
                <a:gd name="T30" fmla="*/ 49 w 121"/>
                <a:gd name="T31" fmla="*/ 44 h 108"/>
                <a:gd name="T32" fmla="*/ 50 w 121"/>
                <a:gd name="T33" fmla="*/ 44 h 108"/>
                <a:gd name="T34" fmla="*/ 58 w 121"/>
                <a:gd name="T35" fmla="*/ 52 h 108"/>
                <a:gd name="T36" fmla="*/ 51 w 121"/>
                <a:gd name="T37" fmla="*/ 59 h 108"/>
                <a:gd name="T38" fmla="*/ 53 w 121"/>
                <a:gd name="T39" fmla="*/ 0 h 108"/>
                <a:gd name="T40" fmla="*/ 0 w 121"/>
                <a:gd name="T41" fmla="*/ 48 h 108"/>
                <a:gd name="T42" fmla="*/ 61 w 121"/>
                <a:gd name="T43" fmla="*/ 108 h 108"/>
                <a:gd name="T44" fmla="*/ 67 w 121"/>
                <a:gd name="T45" fmla="*/ 108 h 108"/>
                <a:gd name="T46" fmla="*/ 121 w 121"/>
                <a:gd name="T47" fmla="*/ 60 h 108"/>
                <a:gd name="T48" fmla="*/ 61 w 121"/>
                <a:gd name="T49" fmla="*/ 1 h 108"/>
                <a:gd name="T50" fmla="*/ 53 w 121"/>
                <a:gd name="T5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1" h="108">
                  <a:moveTo>
                    <a:pt x="65" y="94"/>
                  </a:moveTo>
                  <a:cubicBezTo>
                    <a:pt x="64" y="94"/>
                    <a:pt x="63" y="94"/>
                    <a:pt x="61" y="94"/>
                  </a:cubicBezTo>
                  <a:cubicBezTo>
                    <a:pt x="46" y="93"/>
                    <a:pt x="32" y="82"/>
                    <a:pt x="29" y="69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0" y="86"/>
                    <a:pt x="79" y="94"/>
                    <a:pt x="65" y="94"/>
                  </a:cubicBezTo>
                  <a:moveTo>
                    <a:pt x="74" y="61"/>
                  </a:moveTo>
                  <a:cubicBezTo>
                    <a:pt x="74" y="61"/>
                    <a:pt x="73" y="61"/>
                    <a:pt x="73" y="61"/>
                  </a:cubicBezTo>
                  <a:cubicBezTo>
                    <a:pt x="69" y="60"/>
                    <a:pt x="65" y="57"/>
                    <a:pt x="65" y="53"/>
                  </a:cubicBezTo>
                  <a:cubicBezTo>
                    <a:pt x="65" y="49"/>
                    <a:pt x="68" y="47"/>
                    <a:pt x="72" y="47"/>
                  </a:cubicBezTo>
                  <a:cubicBezTo>
                    <a:pt x="72" y="47"/>
                    <a:pt x="73" y="47"/>
                    <a:pt x="73" y="47"/>
                  </a:cubicBezTo>
                  <a:cubicBezTo>
                    <a:pt x="77" y="47"/>
                    <a:pt x="81" y="51"/>
                    <a:pt x="81" y="55"/>
                  </a:cubicBezTo>
                  <a:cubicBezTo>
                    <a:pt x="81" y="58"/>
                    <a:pt x="78" y="61"/>
                    <a:pt x="74" y="61"/>
                  </a:cubicBezTo>
                  <a:moveTo>
                    <a:pt x="51" y="59"/>
                  </a:moveTo>
                  <a:cubicBezTo>
                    <a:pt x="50" y="59"/>
                    <a:pt x="50" y="59"/>
                    <a:pt x="50" y="59"/>
                  </a:cubicBezTo>
                  <a:cubicBezTo>
                    <a:pt x="45" y="58"/>
                    <a:pt x="42" y="55"/>
                    <a:pt x="42" y="51"/>
                  </a:cubicBezTo>
                  <a:cubicBezTo>
                    <a:pt x="42" y="47"/>
                    <a:pt x="45" y="44"/>
                    <a:pt x="49" y="44"/>
                  </a:cubicBezTo>
                  <a:cubicBezTo>
                    <a:pt x="49" y="44"/>
                    <a:pt x="49" y="44"/>
                    <a:pt x="50" y="44"/>
                  </a:cubicBezTo>
                  <a:cubicBezTo>
                    <a:pt x="54" y="45"/>
                    <a:pt x="58" y="48"/>
                    <a:pt x="58" y="52"/>
                  </a:cubicBezTo>
                  <a:cubicBezTo>
                    <a:pt x="58" y="56"/>
                    <a:pt x="55" y="59"/>
                    <a:pt x="51" y="59"/>
                  </a:cubicBezTo>
                  <a:moveTo>
                    <a:pt x="53" y="0"/>
                  </a:moveTo>
                  <a:cubicBezTo>
                    <a:pt x="23" y="0"/>
                    <a:pt x="0" y="20"/>
                    <a:pt x="0" y="48"/>
                  </a:cubicBezTo>
                  <a:cubicBezTo>
                    <a:pt x="0" y="78"/>
                    <a:pt x="28" y="105"/>
                    <a:pt x="61" y="108"/>
                  </a:cubicBezTo>
                  <a:cubicBezTo>
                    <a:pt x="63" y="108"/>
                    <a:pt x="65" y="108"/>
                    <a:pt x="67" y="108"/>
                  </a:cubicBezTo>
                  <a:cubicBezTo>
                    <a:pt x="97" y="108"/>
                    <a:pt x="121" y="87"/>
                    <a:pt x="121" y="60"/>
                  </a:cubicBezTo>
                  <a:cubicBezTo>
                    <a:pt x="121" y="31"/>
                    <a:pt x="94" y="5"/>
                    <a:pt x="61" y="1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52"/>
            <p:cNvSpPr>
              <a:spLocks/>
            </p:cNvSpPr>
            <p:nvPr/>
          </p:nvSpPr>
          <p:spPr bwMode="auto">
            <a:xfrm>
              <a:off x="4757738" y="3109913"/>
              <a:ext cx="49213" cy="173038"/>
            </a:xfrm>
            <a:custGeom>
              <a:avLst/>
              <a:gdLst>
                <a:gd name="T0" fmla="*/ 3 w 13"/>
                <a:gd name="T1" fmla="*/ 0 h 46"/>
                <a:gd name="T2" fmla="*/ 2 w 13"/>
                <a:gd name="T3" fmla="*/ 6 h 46"/>
                <a:gd name="T4" fmla="*/ 3 w 13"/>
                <a:gd name="T5" fmla="*/ 7 h 46"/>
                <a:gd name="T6" fmla="*/ 0 w 13"/>
                <a:gd name="T7" fmla="*/ 40 h 46"/>
                <a:gd name="T8" fmla="*/ 6 w 13"/>
                <a:gd name="T9" fmla="*/ 46 h 46"/>
                <a:gd name="T10" fmla="*/ 13 w 13"/>
                <a:gd name="T11" fmla="*/ 41 h 46"/>
                <a:gd name="T12" fmla="*/ 10 w 13"/>
                <a:gd name="T13" fmla="*/ 7 h 46"/>
                <a:gd name="T14" fmla="*/ 11 w 13"/>
                <a:gd name="T15" fmla="*/ 6 h 46"/>
                <a:gd name="T16" fmla="*/ 9 w 13"/>
                <a:gd name="T17" fmla="*/ 1 h 46"/>
                <a:gd name="T18" fmla="*/ 3 w 13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6">
                  <a:moveTo>
                    <a:pt x="3" y="0"/>
                  </a:move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4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53"/>
            <p:cNvSpPr>
              <a:spLocks/>
            </p:cNvSpPr>
            <p:nvPr/>
          </p:nvSpPr>
          <p:spPr bwMode="auto">
            <a:xfrm>
              <a:off x="4691063" y="3098800"/>
              <a:ext cx="71438" cy="44450"/>
            </a:xfrm>
            <a:custGeom>
              <a:avLst/>
              <a:gdLst>
                <a:gd name="T0" fmla="*/ 10 w 19"/>
                <a:gd name="T1" fmla="*/ 0 h 12"/>
                <a:gd name="T2" fmla="*/ 0 w 19"/>
                <a:gd name="T3" fmla="*/ 2 h 12"/>
                <a:gd name="T4" fmla="*/ 16 w 19"/>
                <a:gd name="T5" fmla="*/ 12 h 12"/>
                <a:gd name="T6" fmla="*/ 19 w 19"/>
                <a:gd name="T7" fmla="*/ 3 h 12"/>
                <a:gd name="T8" fmla="*/ 10 w 19"/>
                <a:gd name="T9" fmla="*/ 0 h 12"/>
                <a:gd name="T10" fmla="*/ 10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0" y="0"/>
                  </a:moveTo>
                  <a:cubicBezTo>
                    <a:pt x="6" y="0"/>
                    <a:pt x="0" y="2"/>
                    <a:pt x="0" y="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6"/>
                    <a:pt x="19" y="3"/>
                    <a:pt x="19" y="3"/>
                  </a:cubicBezTo>
                  <a:cubicBezTo>
                    <a:pt x="13" y="2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54"/>
            <p:cNvSpPr>
              <a:spLocks/>
            </p:cNvSpPr>
            <p:nvPr/>
          </p:nvSpPr>
          <p:spPr bwMode="auto">
            <a:xfrm>
              <a:off x="4799013" y="3109913"/>
              <a:ext cx="71438" cy="41275"/>
            </a:xfrm>
            <a:custGeom>
              <a:avLst/>
              <a:gdLst>
                <a:gd name="T0" fmla="*/ 9 w 19"/>
                <a:gd name="T1" fmla="*/ 0 h 11"/>
                <a:gd name="T2" fmla="*/ 1 w 19"/>
                <a:gd name="T3" fmla="*/ 0 h 11"/>
                <a:gd name="T4" fmla="*/ 0 w 19"/>
                <a:gd name="T5" fmla="*/ 0 h 11"/>
                <a:gd name="T6" fmla="*/ 3 w 19"/>
                <a:gd name="T7" fmla="*/ 11 h 11"/>
                <a:gd name="T8" fmla="*/ 19 w 19"/>
                <a:gd name="T9" fmla="*/ 3 h 11"/>
                <a:gd name="T10" fmla="*/ 9 w 1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9" y="0"/>
                  </a:moveTo>
                  <a:cubicBezTo>
                    <a:pt x="9" y="0"/>
                    <a:pt x="7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5"/>
                    <a:pt x="3" y="1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55"/>
            <p:cNvSpPr>
              <a:spLocks/>
            </p:cNvSpPr>
            <p:nvPr/>
          </p:nvSpPr>
          <p:spPr bwMode="auto">
            <a:xfrm>
              <a:off x="4498976" y="3106738"/>
              <a:ext cx="522288" cy="244475"/>
            </a:xfrm>
            <a:custGeom>
              <a:avLst/>
              <a:gdLst>
                <a:gd name="T0" fmla="*/ 49 w 139"/>
                <a:gd name="T1" fmla="*/ 0 h 65"/>
                <a:gd name="T2" fmla="*/ 49 w 139"/>
                <a:gd name="T3" fmla="*/ 0 h 65"/>
                <a:gd name="T4" fmla="*/ 40 w 139"/>
                <a:gd name="T5" fmla="*/ 27 h 65"/>
                <a:gd name="T6" fmla="*/ 49 w 139"/>
                <a:gd name="T7" fmla="*/ 27 h 65"/>
                <a:gd name="T8" fmla="*/ 48 w 139"/>
                <a:gd name="T9" fmla="*/ 39 h 65"/>
                <a:gd name="T10" fmla="*/ 70 w 139"/>
                <a:gd name="T11" fmla="*/ 50 h 65"/>
                <a:gd name="T12" fmla="*/ 44 w 139"/>
                <a:gd name="T13" fmla="*/ 42 h 65"/>
                <a:gd name="T14" fmla="*/ 47 w 139"/>
                <a:gd name="T15" fmla="*/ 30 h 65"/>
                <a:gd name="T16" fmla="*/ 38 w 139"/>
                <a:gd name="T17" fmla="*/ 30 h 65"/>
                <a:gd name="T18" fmla="*/ 49 w 139"/>
                <a:gd name="T19" fmla="*/ 0 h 65"/>
                <a:gd name="T20" fmla="*/ 0 w 139"/>
                <a:gd name="T21" fmla="*/ 58 h 65"/>
                <a:gd name="T22" fmla="*/ 32 w 139"/>
                <a:gd name="T23" fmla="*/ 60 h 65"/>
                <a:gd name="T24" fmla="*/ 111 w 139"/>
                <a:gd name="T25" fmla="*/ 65 h 65"/>
                <a:gd name="T26" fmla="*/ 139 w 139"/>
                <a:gd name="T27" fmla="*/ 34 h 65"/>
                <a:gd name="T28" fmla="*/ 100 w 139"/>
                <a:gd name="T29" fmla="*/ 4 h 65"/>
                <a:gd name="T30" fmla="*/ 100 w 139"/>
                <a:gd name="T31" fmla="*/ 4 h 65"/>
                <a:gd name="T32" fmla="*/ 100 w 139"/>
                <a:gd name="T33" fmla="*/ 4 h 65"/>
                <a:gd name="T34" fmla="*/ 100 w 139"/>
                <a:gd name="T35" fmla="*/ 4 h 65"/>
                <a:gd name="T36" fmla="*/ 111 w 139"/>
                <a:gd name="T37" fmla="*/ 35 h 65"/>
                <a:gd name="T38" fmla="*/ 103 w 139"/>
                <a:gd name="T39" fmla="*/ 34 h 65"/>
                <a:gd name="T40" fmla="*/ 105 w 139"/>
                <a:gd name="T41" fmla="*/ 46 h 65"/>
                <a:gd name="T42" fmla="*/ 80 w 139"/>
                <a:gd name="T43" fmla="*/ 51 h 65"/>
                <a:gd name="T44" fmla="*/ 101 w 139"/>
                <a:gd name="T45" fmla="*/ 43 h 65"/>
                <a:gd name="T46" fmla="*/ 100 w 139"/>
                <a:gd name="T47" fmla="*/ 31 h 65"/>
                <a:gd name="T48" fmla="*/ 109 w 139"/>
                <a:gd name="T49" fmla="*/ 32 h 65"/>
                <a:gd name="T50" fmla="*/ 100 w 139"/>
                <a:gd name="T51" fmla="*/ 4 h 65"/>
                <a:gd name="T52" fmla="*/ 76 w 139"/>
                <a:gd name="T53" fmla="*/ 50 h 65"/>
                <a:gd name="T54" fmla="*/ 49 w 139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9" h="6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8" y="18"/>
                    <a:pt x="40" y="27"/>
                    <a:pt x="4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15"/>
                    <a:pt x="48" y="1"/>
                    <a:pt x="49" y="0"/>
                  </a:cubicBezTo>
                  <a:cubicBezTo>
                    <a:pt x="20" y="5"/>
                    <a:pt x="0" y="20"/>
                    <a:pt x="0" y="58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7" y="50"/>
                    <a:pt x="127" y="40"/>
                    <a:pt x="139" y="34"/>
                  </a:cubicBezTo>
                  <a:cubicBezTo>
                    <a:pt x="131" y="19"/>
                    <a:pt x="117" y="10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14" y="21"/>
                    <a:pt x="111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2"/>
                    <a:pt x="111" y="24"/>
                    <a:pt x="100" y="4"/>
                  </a:cubicBezTo>
                  <a:cubicBezTo>
                    <a:pt x="101" y="8"/>
                    <a:pt x="100" y="38"/>
                    <a:pt x="76" y="50"/>
                  </a:cubicBezTo>
                  <a:cubicBezTo>
                    <a:pt x="76" y="50"/>
                    <a:pt x="44" y="30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56"/>
            <p:cNvSpPr>
              <a:spLocks noEditPoints="1"/>
            </p:cNvSpPr>
            <p:nvPr/>
          </p:nvSpPr>
          <p:spPr bwMode="auto">
            <a:xfrm>
              <a:off x="4625976" y="2843213"/>
              <a:ext cx="301625" cy="250825"/>
            </a:xfrm>
            <a:custGeom>
              <a:avLst/>
              <a:gdLst>
                <a:gd name="T0" fmla="*/ 43 w 80"/>
                <a:gd name="T1" fmla="*/ 59 h 67"/>
                <a:gd name="T2" fmla="*/ 40 w 80"/>
                <a:gd name="T3" fmla="*/ 59 h 67"/>
                <a:gd name="T4" fmla="*/ 16 w 80"/>
                <a:gd name="T5" fmla="*/ 40 h 67"/>
                <a:gd name="T6" fmla="*/ 65 w 80"/>
                <a:gd name="T7" fmla="*/ 45 h 67"/>
                <a:gd name="T8" fmla="*/ 43 w 80"/>
                <a:gd name="T9" fmla="*/ 59 h 67"/>
                <a:gd name="T10" fmla="*/ 50 w 80"/>
                <a:gd name="T11" fmla="*/ 34 h 67"/>
                <a:gd name="T12" fmla="*/ 49 w 80"/>
                <a:gd name="T13" fmla="*/ 34 h 67"/>
                <a:gd name="T14" fmla="*/ 43 w 80"/>
                <a:gd name="T15" fmla="*/ 29 h 67"/>
                <a:gd name="T16" fmla="*/ 49 w 80"/>
                <a:gd name="T17" fmla="*/ 24 h 67"/>
                <a:gd name="T18" fmla="*/ 49 w 80"/>
                <a:gd name="T19" fmla="*/ 24 h 67"/>
                <a:gd name="T20" fmla="*/ 55 w 80"/>
                <a:gd name="T21" fmla="*/ 30 h 67"/>
                <a:gd name="T22" fmla="*/ 50 w 80"/>
                <a:gd name="T23" fmla="*/ 34 h 67"/>
                <a:gd name="T24" fmla="*/ 32 w 80"/>
                <a:gd name="T25" fmla="*/ 33 h 67"/>
                <a:gd name="T26" fmla="*/ 32 w 80"/>
                <a:gd name="T27" fmla="*/ 33 h 67"/>
                <a:gd name="T28" fmla="*/ 25 w 80"/>
                <a:gd name="T29" fmla="*/ 27 h 67"/>
                <a:gd name="T30" fmla="*/ 31 w 80"/>
                <a:gd name="T31" fmla="*/ 22 h 67"/>
                <a:gd name="T32" fmla="*/ 32 w 80"/>
                <a:gd name="T33" fmla="*/ 22 h 67"/>
                <a:gd name="T34" fmla="*/ 38 w 80"/>
                <a:gd name="T35" fmla="*/ 28 h 67"/>
                <a:gd name="T36" fmla="*/ 32 w 80"/>
                <a:gd name="T37" fmla="*/ 33 h 67"/>
                <a:gd name="T38" fmla="*/ 35 w 80"/>
                <a:gd name="T39" fmla="*/ 0 h 67"/>
                <a:gd name="T40" fmla="*/ 0 w 80"/>
                <a:gd name="T41" fmla="*/ 30 h 67"/>
                <a:gd name="T42" fmla="*/ 41 w 80"/>
                <a:gd name="T43" fmla="*/ 67 h 67"/>
                <a:gd name="T44" fmla="*/ 45 w 80"/>
                <a:gd name="T45" fmla="*/ 67 h 67"/>
                <a:gd name="T46" fmla="*/ 80 w 80"/>
                <a:gd name="T47" fmla="*/ 37 h 67"/>
                <a:gd name="T48" fmla="*/ 40 w 80"/>
                <a:gd name="T49" fmla="*/ 0 h 67"/>
                <a:gd name="T50" fmla="*/ 35 w 80"/>
                <a:gd name="T5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7">
                  <a:moveTo>
                    <a:pt x="43" y="59"/>
                  </a:moveTo>
                  <a:cubicBezTo>
                    <a:pt x="42" y="59"/>
                    <a:pt x="41" y="59"/>
                    <a:pt x="40" y="59"/>
                  </a:cubicBezTo>
                  <a:cubicBezTo>
                    <a:pt x="29" y="58"/>
                    <a:pt x="18" y="50"/>
                    <a:pt x="16" y="4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53"/>
                    <a:pt x="54" y="59"/>
                    <a:pt x="43" y="59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49" y="34"/>
                  </a:cubicBezTo>
                  <a:cubicBezTo>
                    <a:pt x="46" y="34"/>
                    <a:pt x="43" y="31"/>
                    <a:pt x="43" y="29"/>
                  </a:cubicBezTo>
                  <a:cubicBezTo>
                    <a:pt x="43" y="26"/>
                    <a:pt x="46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3" y="24"/>
                    <a:pt x="55" y="27"/>
                    <a:pt x="55" y="30"/>
                  </a:cubicBezTo>
                  <a:cubicBezTo>
                    <a:pt x="55" y="32"/>
                    <a:pt x="53" y="34"/>
                    <a:pt x="50" y="3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8" y="32"/>
                    <a:pt x="25" y="30"/>
                    <a:pt x="25" y="27"/>
                  </a:cubicBezTo>
                  <a:cubicBezTo>
                    <a:pt x="25" y="24"/>
                    <a:pt x="28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3"/>
                    <a:pt x="38" y="25"/>
                    <a:pt x="38" y="28"/>
                  </a:cubicBezTo>
                  <a:cubicBezTo>
                    <a:pt x="38" y="31"/>
                    <a:pt x="35" y="33"/>
                    <a:pt x="32" y="33"/>
                  </a:cubicBezTo>
                  <a:moveTo>
                    <a:pt x="35" y="0"/>
                  </a:moveTo>
                  <a:cubicBezTo>
                    <a:pt x="15" y="0"/>
                    <a:pt x="0" y="12"/>
                    <a:pt x="0" y="30"/>
                  </a:cubicBezTo>
                  <a:cubicBezTo>
                    <a:pt x="0" y="48"/>
                    <a:pt x="19" y="65"/>
                    <a:pt x="41" y="67"/>
                  </a:cubicBezTo>
                  <a:cubicBezTo>
                    <a:pt x="42" y="67"/>
                    <a:pt x="43" y="67"/>
                    <a:pt x="45" y="67"/>
                  </a:cubicBezTo>
                  <a:cubicBezTo>
                    <a:pt x="64" y="67"/>
                    <a:pt x="80" y="54"/>
                    <a:pt x="80" y="37"/>
                  </a:cubicBezTo>
                  <a:cubicBezTo>
                    <a:pt x="79" y="19"/>
                    <a:pt x="62" y="2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57"/>
            <p:cNvSpPr>
              <a:spLocks/>
            </p:cNvSpPr>
            <p:nvPr/>
          </p:nvSpPr>
          <p:spPr bwMode="auto">
            <a:xfrm>
              <a:off x="5856288" y="3208338"/>
              <a:ext cx="44450" cy="153988"/>
            </a:xfrm>
            <a:custGeom>
              <a:avLst/>
              <a:gdLst>
                <a:gd name="T0" fmla="*/ 4 w 12"/>
                <a:gd name="T1" fmla="*/ 0 h 41"/>
                <a:gd name="T2" fmla="*/ 2 w 12"/>
                <a:gd name="T3" fmla="*/ 5 h 41"/>
                <a:gd name="T4" fmla="*/ 3 w 12"/>
                <a:gd name="T5" fmla="*/ 6 h 41"/>
                <a:gd name="T6" fmla="*/ 0 w 12"/>
                <a:gd name="T7" fmla="*/ 35 h 41"/>
                <a:gd name="T8" fmla="*/ 6 w 12"/>
                <a:gd name="T9" fmla="*/ 41 h 41"/>
                <a:gd name="T10" fmla="*/ 12 w 12"/>
                <a:gd name="T11" fmla="*/ 36 h 41"/>
                <a:gd name="T12" fmla="*/ 9 w 12"/>
                <a:gd name="T13" fmla="*/ 6 h 41"/>
                <a:gd name="T14" fmla="*/ 10 w 12"/>
                <a:gd name="T15" fmla="*/ 5 h 41"/>
                <a:gd name="T16" fmla="*/ 8 w 12"/>
                <a:gd name="T17" fmla="*/ 0 h 41"/>
                <a:gd name="T18" fmla="*/ 4 w 12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1">
                  <a:moveTo>
                    <a:pt x="4" y="0"/>
                  </a:moveTo>
                  <a:cubicBezTo>
                    <a:pt x="2" y="2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2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58"/>
            <p:cNvSpPr>
              <a:spLocks/>
            </p:cNvSpPr>
            <p:nvPr/>
          </p:nvSpPr>
          <p:spPr bwMode="auto">
            <a:xfrm>
              <a:off x="5892801" y="3203575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1 w 16"/>
                <a:gd name="T3" fmla="*/ 1 h 10"/>
                <a:gd name="T4" fmla="*/ 0 w 16"/>
                <a:gd name="T5" fmla="*/ 1 h 10"/>
                <a:gd name="T6" fmla="*/ 3 w 16"/>
                <a:gd name="T7" fmla="*/ 10 h 10"/>
                <a:gd name="T8" fmla="*/ 16 w 16"/>
                <a:gd name="T9" fmla="*/ 3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8" y="0"/>
                    <a:pt x="6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4" y="5"/>
                    <a:pt x="3" y="1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59"/>
            <p:cNvSpPr>
              <a:spLocks/>
            </p:cNvSpPr>
            <p:nvPr/>
          </p:nvSpPr>
          <p:spPr bwMode="auto">
            <a:xfrm>
              <a:off x="5807076" y="3195638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0 w 16"/>
                <a:gd name="T3" fmla="*/ 1 h 11"/>
                <a:gd name="T4" fmla="*/ 13 w 16"/>
                <a:gd name="T5" fmla="*/ 11 h 11"/>
                <a:gd name="T6" fmla="*/ 16 w 16"/>
                <a:gd name="T7" fmla="*/ 2 h 11"/>
                <a:gd name="T8" fmla="*/ 8 w 16"/>
                <a:gd name="T9" fmla="*/ 0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4" y="0"/>
                    <a:pt x="0" y="1"/>
                    <a:pt x="0" y="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5"/>
                    <a:pt x="16" y="2"/>
                    <a:pt x="16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60"/>
            <p:cNvSpPr>
              <a:spLocks noEditPoints="1"/>
            </p:cNvSpPr>
            <p:nvPr/>
          </p:nvSpPr>
          <p:spPr bwMode="auto">
            <a:xfrm>
              <a:off x="5672138" y="3203575"/>
              <a:ext cx="431800" cy="230188"/>
            </a:xfrm>
            <a:custGeom>
              <a:avLst/>
              <a:gdLst>
                <a:gd name="T0" fmla="*/ 34 w 115"/>
                <a:gd name="T1" fmla="*/ 0 h 61"/>
                <a:gd name="T2" fmla="*/ 34 w 115"/>
                <a:gd name="T3" fmla="*/ 0 h 61"/>
                <a:gd name="T4" fmla="*/ 34 w 115"/>
                <a:gd name="T5" fmla="*/ 0 h 61"/>
                <a:gd name="T6" fmla="*/ 34 w 115"/>
                <a:gd name="T7" fmla="*/ 0 h 61"/>
                <a:gd name="T8" fmla="*/ 34 w 115"/>
                <a:gd name="T9" fmla="*/ 0 h 61"/>
                <a:gd name="T10" fmla="*/ 0 w 115"/>
                <a:gd name="T11" fmla="*/ 21 h 61"/>
                <a:gd name="T12" fmla="*/ 25 w 115"/>
                <a:gd name="T13" fmla="*/ 54 h 61"/>
                <a:gd name="T14" fmla="*/ 90 w 115"/>
                <a:gd name="T15" fmla="*/ 59 h 61"/>
                <a:gd name="T16" fmla="*/ 115 w 115"/>
                <a:gd name="T17" fmla="*/ 61 h 61"/>
                <a:gd name="T18" fmla="*/ 77 w 115"/>
                <a:gd name="T19" fmla="*/ 4 h 61"/>
                <a:gd name="T20" fmla="*/ 85 w 115"/>
                <a:gd name="T21" fmla="*/ 32 h 61"/>
                <a:gd name="T22" fmla="*/ 78 w 115"/>
                <a:gd name="T23" fmla="*/ 31 h 61"/>
                <a:gd name="T24" fmla="*/ 80 w 115"/>
                <a:gd name="T25" fmla="*/ 41 h 61"/>
                <a:gd name="T26" fmla="*/ 60 w 115"/>
                <a:gd name="T27" fmla="*/ 46 h 61"/>
                <a:gd name="T28" fmla="*/ 77 w 115"/>
                <a:gd name="T29" fmla="*/ 38 h 61"/>
                <a:gd name="T30" fmla="*/ 76 w 115"/>
                <a:gd name="T31" fmla="*/ 28 h 61"/>
                <a:gd name="T32" fmla="*/ 84 w 115"/>
                <a:gd name="T33" fmla="*/ 29 h 61"/>
                <a:gd name="T34" fmla="*/ 77 w 115"/>
                <a:gd name="T35" fmla="*/ 4 h 61"/>
                <a:gd name="T36" fmla="*/ 77 w 115"/>
                <a:gd name="T37" fmla="*/ 4 h 61"/>
                <a:gd name="T38" fmla="*/ 55 w 115"/>
                <a:gd name="T39" fmla="*/ 45 h 61"/>
                <a:gd name="T40" fmla="*/ 34 w 115"/>
                <a:gd name="T41" fmla="*/ 0 h 61"/>
                <a:gd name="T42" fmla="*/ 27 w 115"/>
                <a:gd name="T43" fmla="*/ 24 h 61"/>
                <a:gd name="T44" fmla="*/ 34 w 115"/>
                <a:gd name="T45" fmla="*/ 24 h 61"/>
                <a:gd name="T46" fmla="*/ 34 w 115"/>
                <a:gd name="T47" fmla="*/ 35 h 61"/>
                <a:gd name="T48" fmla="*/ 51 w 115"/>
                <a:gd name="T49" fmla="*/ 45 h 61"/>
                <a:gd name="T50" fmla="*/ 30 w 115"/>
                <a:gd name="T51" fmla="*/ 37 h 61"/>
                <a:gd name="T52" fmla="*/ 32 w 115"/>
                <a:gd name="T53" fmla="*/ 27 h 61"/>
                <a:gd name="T54" fmla="*/ 25 w 115"/>
                <a:gd name="T55" fmla="*/ 27 h 61"/>
                <a:gd name="T56" fmla="*/ 34 w 115"/>
                <a:gd name="T57" fmla="*/ 0 h 61"/>
                <a:gd name="T58" fmla="*/ 34 w 115"/>
                <a:gd name="T59" fmla="*/ 0 h 61"/>
                <a:gd name="T60" fmla="*/ 34 w 115"/>
                <a:gd name="T6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" h="61">
                  <a:moveTo>
                    <a:pt x="3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moveTo>
                    <a:pt x="34" y="0"/>
                  </a:moveTo>
                  <a:cubicBezTo>
                    <a:pt x="20" y="2"/>
                    <a:pt x="7" y="8"/>
                    <a:pt x="0" y="21"/>
                  </a:cubicBezTo>
                  <a:cubicBezTo>
                    <a:pt x="11" y="29"/>
                    <a:pt x="20" y="40"/>
                    <a:pt x="25" y="54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28"/>
                    <a:pt x="99" y="12"/>
                    <a:pt x="77" y="4"/>
                  </a:cubicBezTo>
                  <a:cubicBezTo>
                    <a:pt x="78" y="5"/>
                    <a:pt x="88" y="19"/>
                    <a:pt x="85" y="3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9"/>
                    <a:pt x="86" y="21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0" y="31"/>
                    <a:pt x="55" y="45"/>
                    <a:pt x="55" y="45"/>
                  </a:cubicBezTo>
                  <a:cubicBezTo>
                    <a:pt x="35" y="31"/>
                    <a:pt x="34" y="3"/>
                    <a:pt x="34" y="0"/>
                  </a:cubicBezTo>
                  <a:cubicBezTo>
                    <a:pt x="25" y="16"/>
                    <a:pt x="27" y="24"/>
                    <a:pt x="27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3" y="1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61"/>
            <p:cNvSpPr>
              <a:spLocks noEditPoints="1"/>
            </p:cNvSpPr>
            <p:nvPr/>
          </p:nvSpPr>
          <p:spPr bwMode="auto">
            <a:xfrm>
              <a:off x="5757863" y="2963863"/>
              <a:ext cx="244475" cy="228600"/>
            </a:xfrm>
            <a:custGeom>
              <a:avLst/>
              <a:gdLst>
                <a:gd name="T0" fmla="*/ 35 w 65"/>
                <a:gd name="T1" fmla="*/ 53 h 61"/>
                <a:gd name="T2" fmla="*/ 33 w 65"/>
                <a:gd name="T3" fmla="*/ 53 h 61"/>
                <a:gd name="T4" fmla="*/ 12 w 65"/>
                <a:gd name="T5" fmla="*/ 37 h 61"/>
                <a:gd name="T6" fmla="*/ 53 w 65"/>
                <a:gd name="T7" fmla="*/ 40 h 61"/>
                <a:gd name="T8" fmla="*/ 35 w 65"/>
                <a:gd name="T9" fmla="*/ 53 h 61"/>
                <a:gd name="T10" fmla="*/ 41 w 65"/>
                <a:gd name="T11" fmla="*/ 31 h 61"/>
                <a:gd name="T12" fmla="*/ 40 w 65"/>
                <a:gd name="T13" fmla="*/ 31 h 61"/>
                <a:gd name="T14" fmla="*/ 35 w 65"/>
                <a:gd name="T15" fmla="*/ 26 h 61"/>
                <a:gd name="T16" fmla="*/ 40 w 65"/>
                <a:gd name="T17" fmla="*/ 22 h 61"/>
                <a:gd name="T18" fmla="*/ 40 w 65"/>
                <a:gd name="T19" fmla="*/ 22 h 61"/>
                <a:gd name="T20" fmla="*/ 45 w 65"/>
                <a:gd name="T21" fmla="*/ 27 h 61"/>
                <a:gd name="T22" fmla="*/ 41 w 65"/>
                <a:gd name="T23" fmla="*/ 31 h 61"/>
                <a:gd name="T24" fmla="*/ 26 w 65"/>
                <a:gd name="T25" fmla="*/ 30 h 61"/>
                <a:gd name="T26" fmla="*/ 25 w 65"/>
                <a:gd name="T27" fmla="*/ 30 h 61"/>
                <a:gd name="T28" fmla="*/ 20 w 65"/>
                <a:gd name="T29" fmla="*/ 24 h 61"/>
                <a:gd name="T30" fmla="*/ 25 w 65"/>
                <a:gd name="T31" fmla="*/ 20 h 61"/>
                <a:gd name="T32" fmla="*/ 25 w 65"/>
                <a:gd name="T33" fmla="*/ 20 h 61"/>
                <a:gd name="T34" fmla="*/ 31 w 65"/>
                <a:gd name="T35" fmla="*/ 25 h 61"/>
                <a:gd name="T36" fmla="*/ 26 w 65"/>
                <a:gd name="T37" fmla="*/ 30 h 61"/>
                <a:gd name="T38" fmla="*/ 29 w 65"/>
                <a:gd name="T39" fmla="*/ 0 h 61"/>
                <a:gd name="T40" fmla="*/ 0 w 65"/>
                <a:gd name="T41" fmla="*/ 27 h 61"/>
                <a:gd name="T42" fmla="*/ 33 w 65"/>
                <a:gd name="T43" fmla="*/ 61 h 61"/>
                <a:gd name="T44" fmla="*/ 36 w 65"/>
                <a:gd name="T45" fmla="*/ 61 h 61"/>
                <a:gd name="T46" fmla="*/ 65 w 65"/>
                <a:gd name="T47" fmla="*/ 34 h 61"/>
                <a:gd name="T48" fmla="*/ 33 w 65"/>
                <a:gd name="T49" fmla="*/ 0 h 61"/>
                <a:gd name="T50" fmla="*/ 29 w 65"/>
                <a:gd name="T5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61">
                  <a:moveTo>
                    <a:pt x="35" y="53"/>
                  </a:moveTo>
                  <a:cubicBezTo>
                    <a:pt x="34" y="53"/>
                    <a:pt x="34" y="53"/>
                    <a:pt x="33" y="53"/>
                  </a:cubicBezTo>
                  <a:cubicBezTo>
                    <a:pt x="23" y="52"/>
                    <a:pt x="15" y="45"/>
                    <a:pt x="12" y="37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1" y="48"/>
                    <a:pt x="44" y="53"/>
                    <a:pt x="35" y="53"/>
                  </a:cubicBezTo>
                  <a:moveTo>
                    <a:pt x="41" y="31"/>
                  </a:moveTo>
                  <a:cubicBezTo>
                    <a:pt x="41" y="31"/>
                    <a:pt x="40" y="31"/>
                    <a:pt x="40" y="31"/>
                  </a:cubicBezTo>
                  <a:cubicBezTo>
                    <a:pt x="37" y="31"/>
                    <a:pt x="35" y="29"/>
                    <a:pt x="35" y="26"/>
                  </a:cubicBezTo>
                  <a:cubicBezTo>
                    <a:pt x="35" y="24"/>
                    <a:pt x="37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3" y="22"/>
                    <a:pt x="45" y="24"/>
                    <a:pt x="45" y="27"/>
                  </a:cubicBezTo>
                  <a:cubicBezTo>
                    <a:pt x="45" y="29"/>
                    <a:pt x="43" y="31"/>
                    <a:pt x="41" y="31"/>
                  </a:cubicBezTo>
                  <a:moveTo>
                    <a:pt x="26" y="30"/>
                  </a:moveTo>
                  <a:cubicBezTo>
                    <a:pt x="26" y="30"/>
                    <a:pt x="26" y="30"/>
                    <a:pt x="25" y="30"/>
                  </a:cubicBezTo>
                  <a:cubicBezTo>
                    <a:pt x="23" y="29"/>
                    <a:pt x="20" y="27"/>
                    <a:pt x="20" y="24"/>
                  </a:cubicBezTo>
                  <a:cubicBezTo>
                    <a:pt x="20" y="22"/>
                    <a:pt x="22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21"/>
                    <a:pt x="31" y="23"/>
                    <a:pt x="31" y="25"/>
                  </a:cubicBezTo>
                  <a:cubicBezTo>
                    <a:pt x="31" y="28"/>
                    <a:pt x="29" y="30"/>
                    <a:pt x="26" y="30"/>
                  </a:cubicBezTo>
                  <a:moveTo>
                    <a:pt x="29" y="0"/>
                  </a:moveTo>
                  <a:cubicBezTo>
                    <a:pt x="13" y="0"/>
                    <a:pt x="0" y="11"/>
                    <a:pt x="0" y="27"/>
                  </a:cubicBezTo>
                  <a:cubicBezTo>
                    <a:pt x="0" y="44"/>
                    <a:pt x="14" y="59"/>
                    <a:pt x="33" y="61"/>
                  </a:cubicBezTo>
                  <a:cubicBezTo>
                    <a:pt x="34" y="61"/>
                    <a:pt x="35" y="61"/>
                    <a:pt x="36" y="61"/>
                  </a:cubicBezTo>
                  <a:cubicBezTo>
                    <a:pt x="52" y="61"/>
                    <a:pt x="65" y="49"/>
                    <a:pt x="65" y="34"/>
                  </a:cubicBezTo>
                  <a:cubicBezTo>
                    <a:pt x="65" y="17"/>
                    <a:pt x="51" y="2"/>
                    <a:pt x="33" y="0"/>
                  </a:cubicBezTo>
                  <a:cubicBezTo>
                    <a:pt x="32" y="0"/>
                    <a:pt x="30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62"/>
            <p:cNvSpPr>
              <a:spLocks/>
            </p:cNvSpPr>
            <p:nvPr/>
          </p:nvSpPr>
          <p:spPr bwMode="auto">
            <a:xfrm>
              <a:off x="6099176" y="2000250"/>
              <a:ext cx="12700" cy="49213"/>
            </a:xfrm>
            <a:custGeom>
              <a:avLst/>
              <a:gdLst>
                <a:gd name="T0" fmla="*/ 1 w 3"/>
                <a:gd name="T1" fmla="*/ 0 h 13"/>
                <a:gd name="T2" fmla="*/ 0 w 3"/>
                <a:gd name="T3" fmla="*/ 2 h 13"/>
                <a:gd name="T4" fmla="*/ 1 w 3"/>
                <a:gd name="T5" fmla="*/ 2 h 13"/>
                <a:gd name="T6" fmla="*/ 0 w 3"/>
                <a:gd name="T7" fmla="*/ 11 h 13"/>
                <a:gd name="T8" fmla="*/ 1 w 3"/>
                <a:gd name="T9" fmla="*/ 13 h 13"/>
                <a:gd name="T10" fmla="*/ 3 w 3"/>
                <a:gd name="T11" fmla="*/ 12 h 13"/>
                <a:gd name="T12" fmla="*/ 2 w 3"/>
                <a:gd name="T13" fmla="*/ 3 h 13"/>
                <a:gd name="T14" fmla="*/ 3 w 3"/>
                <a:gd name="T15" fmla="*/ 2 h 13"/>
                <a:gd name="T16" fmla="*/ 2 w 3"/>
                <a:gd name="T17" fmla="*/ 1 h 13"/>
                <a:gd name="T18" fmla="*/ 1 w 3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63"/>
            <p:cNvSpPr>
              <a:spLocks/>
            </p:cNvSpPr>
            <p:nvPr/>
          </p:nvSpPr>
          <p:spPr bwMode="auto">
            <a:xfrm>
              <a:off x="6032501" y="1997075"/>
              <a:ext cx="142875" cy="85725"/>
            </a:xfrm>
            <a:custGeom>
              <a:avLst/>
              <a:gdLst>
                <a:gd name="T0" fmla="*/ 13 w 38"/>
                <a:gd name="T1" fmla="*/ 0 h 23"/>
                <a:gd name="T2" fmla="*/ 13 w 38"/>
                <a:gd name="T3" fmla="*/ 0 h 23"/>
                <a:gd name="T4" fmla="*/ 10 w 38"/>
                <a:gd name="T5" fmla="*/ 8 h 23"/>
                <a:gd name="T6" fmla="*/ 13 w 38"/>
                <a:gd name="T7" fmla="*/ 8 h 23"/>
                <a:gd name="T8" fmla="*/ 12 w 38"/>
                <a:gd name="T9" fmla="*/ 11 h 23"/>
                <a:gd name="T10" fmla="*/ 18 w 38"/>
                <a:gd name="T11" fmla="*/ 15 h 23"/>
                <a:gd name="T12" fmla="*/ 11 w 38"/>
                <a:gd name="T13" fmla="*/ 12 h 23"/>
                <a:gd name="T14" fmla="*/ 12 w 38"/>
                <a:gd name="T15" fmla="*/ 9 h 23"/>
                <a:gd name="T16" fmla="*/ 10 w 38"/>
                <a:gd name="T17" fmla="*/ 9 h 23"/>
                <a:gd name="T18" fmla="*/ 13 w 38"/>
                <a:gd name="T19" fmla="*/ 0 h 23"/>
                <a:gd name="T20" fmla="*/ 0 w 38"/>
                <a:gd name="T21" fmla="*/ 15 h 23"/>
                <a:gd name="T22" fmla="*/ 8 w 38"/>
                <a:gd name="T23" fmla="*/ 17 h 23"/>
                <a:gd name="T24" fmla="*/ 30 w 38"/>
                <a:gd name="T25" fmla="*/ 21 h 23"/>
                <a:gd name="T26" fmla="*/ 38 w 38"/>
                <a:gd name="T27" fmla="*/ 23 h 23"/>
                <a:gd name="T28" fmla="*/ 26 w 38"/>
                <a:gd name="T29" fmla="*/ 3 h 23"/>
                <a:gd name="T30" fmla="*/ 26 w 38"/>
                <a:gd name="T31" fmla="*/ 3 h 23"/>
                <a:gd name="T32" fmla="*/ 26 w 38"/>
                <a:gd name="T33" fmla="*/ 3 h 23"/>
                <a:gd name="T34" fmla="*/ 26 w 38"/>
                <a:gd name="T35" fmla="*/ 3 h 23"/>
                <a:gd name="T36" fmla="*/ 29 w 38"/>
                <a:gd name="T37" fmla="*/ 12 h 23"/>
                <a:gd name="T38" fmla="*/ 26 w 38"/>
                <a:gd name="T39" fmla="*/ 12 h 23"/>
                <a:gd name="T40" fmla="*/ 27 w 38"/>
                <a:gd name="T41" fmla="*/ 15 h 23"/>
                <a:gd name="T42" fmla="*/ 21 w 38"/>
                <a:gd name="T43" fmla="*/ 16 h 23"/>
                <a:gd name="T44" fmla="*/ 26 w 38"/>
                <a:gd name="T45" fmla="*/ 14 h 23"/>
                <a:gd name="T46" fmla="*/ 26 w 38"/>
                <a:gd name="T47" fmla="*/ 11 h 23"/>
                <a:gd name="T48" fmla="*/ 28 w 38"/>
                <a:gd name="T49" fmla="*/ 11 h 23"/>
                <a:gd name="T50" fmla="*/ 26 w 38"/>
                <a:gd name="T51" fmla="*/ 3 h 23"/>
                <a:gd name="T52" fmla="*/ 19 w 38"/>
                <a:gd name="T53" fmla="*/ 16 h 23"/>
                <a:gd name="T54" fmla="*/ 13 w 38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" h="2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5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4"/>
                    <a:pt x="12" y="1"/>
                    <a:pt x="13" y="0"/>
                  </a:cubicBezTo>
                  <a:cubicBezTo>
                    <a:pt x="5" y="1"/>
                    <a:pt x="0" y="4"/>
                    <a:pt x="0" y="15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12"/>
                    <a:pt x="33" y="6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9" y="8"/>
                    <a:pt x="29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9"/>
                    <a:pt x="26" y="3"/>
                  </a:cubicBezTo>
                  <a:cubicBezTo>
                    <a:pt x="26" y="4"/>
                    <a:pt x="26" y="13"/>
                    <a:pt x="19" y="16"/>
                  </a:cubicBezTo>
                  <a:cubicBezTo>
                    <a:pt x="19" y="16"/>
                    <a:pt x="11" y="9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64"/>
            <p:cNvSpPr>
              <a:spLocks/>
            </p:cNvSpPr>
            <p:nvPr/>
          </p:nvSpPr>
          <p:spPr bwMode="auto">
            <a:xfrm>
              <a:off x="6081713" y="1997075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4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65"/>
            <p:cNvSpPr>
              <a:spLocks/>
            </p:cNvSpPr>
            <p:nvPr/>
          </p:nvSpPr>
          <p:spPr bwMode="auto">
            <a:xfrm>
              <a:off x="6111876" y="2000250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2 h 4"/>
                <a:gd name="T6" fmla="*/ 2 w 4"/>
                <a:gd name="T7" fmla="*/ 1 h 4"/>
                <a:gd name="T8" fmla="*/ 1 w 4"/>
                <a:gd name="T9" fmla="*/ 1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1" y="2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66"/>
            <p:cNvSpPr>
              <a:spLocks noEditPoints="1"/>
            </p:cNvSpPr>
            <p:nvPr/>
          </p:nvSpPr>
          <p:spPr bwMode="auto">
            <a:xfrm>
              <a:off x="6065838" y="1920875"/>
              <a:ext cx="74613" cy="76200"/>
            </a:xfrm>
            <a:custGeom>
              <a:avLst/>
              <a:gdLst>
                <a:gd name="T0" fmla="*/ 11 w 20"/>
                <a:gd name="T1" fmla="*/ 18 h 20"/>
                <a:gd name="T2" fmla="*/ 10 w 20"/>
                <a:gd name="T3" fmla="*/ 18 h 20"/>
                <a:gd name="T4" fmla="*/ 5 w 20"/>
                <a:gd name="T5" fmla="*/ 12 h 20"/>
                <a:gd name="T6" fmla="*/ 16 w 20"/>
                <a:gd name="T7" fmla="*/ 15 h 20"/>
                <a:gd name="T8" fmla="*/ 11 w 20"/>
                <a:gd name="T9" fmla="*/ 18 h 20"/>
                <a:gd name="T10" fmla="*/ 13 w 20"/>
                <a:gd name="T11" fmla="*/ 12 h 20"/>
                <a:gd name="T12" fmla="*/ 12 w 20"/>
                <a:gd name="T13" fmla="*/ 12 h 20"/>
                <a:gd name="T14" fmla="*/ 11 w 20"/>
                <a:gd name="T15" fmla="*/ 10 h 20"/>
                <a:gd name="T16" fmla="*/ 12 w 20"/>
                <a:gd name="T17" fmla="*/ 9 h 20"/>
                <a:gd name="T18" fmla="*/ 12 w 20"/>
                <a:gd name="T19" fmla="*/ 9 h 20"/>
                <a:gd name="T20" fmla="*/ 14 w 20"/>
                <a:gd name="T21" fmla="*/ 11 h 20"/>
                <a:gd name="T22" fmla="*/ 13 w 20"/>
                <a:gd name="T23" fmla="*/ 12 h 20"/>
                <a:gd name="T24" fmla="*/ 9 w 20"/>
                <a:gd name="T25" fmla="*/ 11 h 20"/>
                <a:gd name="T26" fmla="*/ 8 w 20"/>
                <a:gd name="T27" fmla="*/ 11 h 20"/>
                <a:gd name="T28" fmla="*/ 7 w 20"/>
                <a:gd name="T29" fmla="*/ 9 h 20"/>
                <a:gd name="T30" fmla="*/ 8 w 20"/>
                <a:gd name="T31" fmla="*/ 8 h 20"/>
                <a:gd name="T32" fmla="*/ 8 w 20"/>
                <a:gd name="T33" fmla="*/ 8 h 20"/>
                <a:gd name="T34" fmla="*/ 10 w 20"/>
                <a:gd name="T35" fmla="*/ 10 h 20"/>
                <a:gd name="T36" fmla="*/ 9 w 20"/>
                <a:gd name="T37" fmla="*/ 11 h 20"/>
                <a:gd name="T38" fmla="*/ 8 w 20"/>
                <a:gd name="T39" fmla="*/ 0 h 20"/>
                <a:gd name="T40" fmla="*/ 0 w 20"/>
                <a:gd name="T41" fmla="*/ 8 h 20"/>
                <a:gd name="T42" fmla="*/ 10 w 20"/>
                <a:gd name="T43" fmla="*/ 20 h 20"/>
                <a:gd name="T44" fmla="*/ 12 w 20"/>
                <a:gd name="T45" fmla="*/ 20 h 20"/>
                <a:gd name="T46" fmla="*/ 20 w 20"/>
                <a:gd name="T47" fmla="*/ 12 h 20"/>
                <a:gd name="T48" fmla="*/ 10 w 20"/>
                <a:gd name="T49" fmla="*/ 1 h 20"/>
                <a:gd name="T50" fmla="*/ 8 w 20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0">
                  <a:moveTo>
                    <a:pt x="11" y="18"/>
                  </a:moveTo>
                  <a:cubicBezTo>
                    <a:pt x="11" y="18"/>
                    <a:pt x="11" y="18"/>
                    <a:pt x="10" y="18"/>
                  </a:cubicBezTo>
                  <a:cubicBezTo>
                    <a:pt x="8" y="17"/>
                    <a:pt x="5" y="15"/>
                    <a:pt x="5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7"/>
                    <a:pt x="14" y="18"/>
                    <a:pt x="11" y="18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3" y="12"/>
                    <a:pt x="13" y="12"/>
                  </a:cubicBezTo>
                  <a:moveTo>
                    <a:pt x="9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0" y="11"/>
                    <a:pt x="9" y="11"/>
                    <a:pt x="9" y="11"/>
                  </a:cubicBezTo>
                  <a:moveTo>
                    <a:pt x="8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4"/>
                    <a:pt x="5" y="19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7" y="20"/>
                    <a:pt x="20" y="17"/>
                    <a:pt x="20" y="12"/>
                  </a:cubicBezTo>
                  <a:cubicBezTo>
                    <a:pt x="20" y="7"/>
                    <a:pt x="16" y="2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67"/>
            <p:cNvSpPr>
              <a:spLocks/>
            </p:cNvSpPr>
            <p:nvPr/>
          </p:nvSpPr>
          <p:spPr bwMode="auto">
            <a:xfrm>
              <a:off x="5848351" y="2093913"/>
              <a:ext cx="14288" cy="65088"/>
            </a:xfrm>
            <a:custGeom>
              <a:avLst/>
              <a:gdLst>
                <a:gd name="T0" fmla="*/ 1 w 4"/>
                <a:gd name="T1" fmla="*/ 0 h 17"/>
                <a:gd name="T2" fmla="*/ 0 w 4"/>
                <a:gd name="T3" fmla="*/ 2 h 17"/>
                <a:gd name="T4" fmla="*/ 1 w 4"/>
                <a:gd name="T5" fmla="*/ 2 h 17"/>
                <a:gd name="T6" fmla="*/ 0 w 4"/>
                <a:gd name="T7" fmla="*/ 14 h 17"/>
                <a:gd name="T8" fmla="*/ 2 w 4"/>
                <a:gd name="T9" fmla="*/ 17 h 17"/>
                <a:gd name="T10" fmla="*/ 4 w 4"/>
                <a:gd name="T11" fmla="*/ 15 h 17"/>
                <a:gd name="T12" fmla="*/ 3 w 4"/>
                <a:gd name="T13" fmla="*/ 3 h 17"/>
                <a:gd name="T14" fmla="*/ 4 w 4"/>
                <a:gd name="T15" fmla="*/ 2 h 17"/>
                <a:gd name="T16" fmla="*/ 3 w 4"/>
                <a:gd name="T17" fmla="*/ 0 h 17"/>
                <a:gd name="T18" fmla="*/ 1 w 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7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68"/>
            <p:cNvSpPr>
              <a:spLocks/>
            </p:cNvSpPr>
            <p:nvPr/>
          </p:nvSpPr>
          <p:spPr bwMode="auto">
            <a:xfrm>
              <a:off x="5761038" y="2090738"/>
              <a:ext cx="188913" cy="104775"/>
            </a:xfrm>
            <a:custGeom>
              <a:avLst/>
              <a:gdLst>
                <a:gd name="T0" fmla="*/ 16 w 50"/>
                <a:gd name="T1" fmla="*/ 0 h 28"/>
                <a:gd name="T2" fmla="*/ 16 w 50"/>
                <a:gd name="T3" fmla="*/ 0 h 28"/>
                <a:gd name="T4" fmla="*/ 13 w 50"/>
                <a:gd name="T5" fmla="*/ 9 h 28"/>
                <a:gd name="T6" fmla="*/ 16 w 50"/>
                <a:gd name="T7" fmla="*/ 10 h 28"/>
                <a:gd name="T8" fmla="*/ 16 w 50"/>
                <a:gd name="T9" fmla="*/ 14 h 28"/>
                <a:gd name="T10" fmla="*/ 23 w 50"/>
                <a:gd name="T11" fmla="*/ 19 h 28"/>
                <a:gd name="T12" fmla="*/ 15 w 50"/>
                <a:gd name="T13" fmla="*/ 15 h 28"/>
                <a:gd name="T14" fmla="*/ 15 w 50"/>
                <a:gd name="T15" fmla="*/ 11 h 28"/>
                <a:gd name="T16" fmla="*/ 12 w 50"/>
                <a:gd name="T17" fmla="*/ 10 h 28"/>
                <a:gd name="T18" fmla="*/ 16 w 50"/>
                <a:gd name="T19" fmla="*/ 0 h 28"/>
                <a:gd name="T20" fmla="*/ 0 w 50"/>
                <a:gd name="T21" fmla="*/ 19 h 28"/>
                <a:gd name="T22" fmla="*/ 10 w 50"/>
                <a:gd name="T23" fmla="*/ 21 h 28"/>
                <a:gd name="T24" fmla="*/ 39 w 50"/>
                <a:gd name="T25" fmla="*/ 26 h 28"/>
                <a:gd name="T26" fmla="*/ 50 w 50"/>
                <a:gd name="T27" fmla="*/ 28 h 28"/>
                <a:gd name="T28" fmla="*/ 33 w 50"/>
                <a:gd name="T29" fmla="*/ 3 h 28"/>
                <a:gd name="T30" fmla="*/ 33 w 50"/>
                <a:gd name="T31" fmla="*/ 3 h 28"/>
                <a:gd name="T32" fmla="*/ 33 w 50"/>
                <a:gd name="T33" fmla="*/ 3 h 28"/>
                <a:gd name="T34" fmla="*/ 33 w 50"/>
                <a:gd name="T35" fmla="*/ 3 h 28"/>
                <a:gd name="T36" fmla="*/ 37 w 50"/>
                <a:gd name="T37" fmla="*/ 15 h 28"/>
                <a:gd name="T38" fmla="*/ 34 w 50"/>
                <a:gd name="T39" fmla="*/ 14 h 28"/>
                <a:gd name="T40" fmla="*/ 35 w 50"/>
                <a:gd name="T41" fmla="*/ 18 h 28"/>
                <a:gd name="T42" fmla="*/ 27 w 50"/>
                <a:gd name="T43" fmla="*/ 19 h 28"/>
                <a:gd name="T44" fmla="*/ 34 w 50"/>
                <a:gd name="T45" fmla="*/ 17 h 28"/>
                <a:gd name="T46" fmla="*/ 33 w 50"/>
                <a:gd name="T47" fmla="*/ 13 h 28"/>
                <a:gd name="T48" fmla="*/ 36 w 50"/>
                <a:gd name="T49" fmla="*/ 13 h 28"/>
                <a:gd name="T50" fmla="*/ 33 w 50"/>
                <a:gd name="T51" fmla="*/ 3 h 28"/>
                <a:gd name="T52" fmla="*/ 25 w 50"/>
                <a:gd name="T53" fmla="*/ 19 h 28"/>
                <a:gd name="T54" fmla="*/ 16 w 50"/>
                <a:gd name="T5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6"/>
                    <a:pt x="13" y="9"/>
                    <a:pt x="13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5"/>
                    <a:pt x="16" y="0"/>
                    <a:pt x="16" y="0"/>
                  </a:cubicBezTo>
                  <a:cubicBezTo>
                    <a:pt x="7" y="0"/>
                    <a:pt x="0" y="5"/>
                    <a:pt x="0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14"/>
                    <a:pt x="43" y="7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8" y="9"/>
                    <a:pt x="37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7" y="10"/>
                    <a:pt x="33" y="3"/>
                  </a:cubicBezTo>
                  <a:cubicBezTo>
                    <a:pt x="34" y="4"/>
                    <a:pt x="33" y="15"/>
                    <a:pt x="25" y="19"/>
                  </a:cubicBezTo>
                  <a:cubicBezTo>
                    <a:pt x="25" y="19"/>
                    <a:pt x="15" y="1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69"/>
            <p:cNvSpPr>
              <a:spLocks/>
            </p:cNvSpPr>
            <p:nvPr/>
          </p:nvSpPr>
          <p:spPr bwMode="auto">
            <a:xfrm>
              <a:off x="5826126" y="2087563"/>
              <a:ext cx="22225" cy="17463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1 h 5"/>
                <a:gd name="T4" fmla="*/ 5 w 6"/>
                <a:gd name="T5" fmla="*/ 5 h 5"/>
                <a:gd name="T6" fmla="*/ 6 w 6"/>
                <a:gd name="T7" fmla="*/ 1 h 5"/>
                <a:gd name="T8" fmla="*/ 3 w 6"/>
                <a:gd name="T9" fmla="*/ 0 h 5"/>
                <a:gd name="T10" fmla="*/ 3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70"/>
            <p:cNvSpPr>
              <a:spLocks/>
            </p:cNvSpPr>
            <p:nvPr/>
          </p:nvSpPr>
          <p:spPr bwMode="auto">
            <a:xfrm>
              <a:off x="5862638" y="2093913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1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71"/>
            <p:cNvSpPr>
              <a:spLocks noEditPoints="1"/>
            </p:cNvSpPr>
            <p:nvPr/>
          </p:nvSpPr>
          <p:spPr bwMode="auto">
            <a:xfrm>
              <a:off x="5802313" y="1992313"/>
              <a:ext cx="101600" cy="95250"/>
            </a:xfrm>
            <a:custGeom>
              <a:avLst/>
              <a:gdLst>
                <a:gd name="T0" fmla="*/ 15 w 27"/>
                <a:gd name="T1" fmla="*/ 22 h 25"/>
                <a:gd name="T2" fmla="*/ 14 w 27"/>
                <a:gd name="T3" fmla="*/ 22 h 25"/>
                <a:gd name="T4" fmla="*/ 7 w 27"/>
                <a:gd name="T5" fmla="*/ 15 h 25"/>
                <a:gd name="T6" fmla="*/ 21 w 27"/>
                <a:gd name="T7" fmla="*/ 18 h 25"/>
                <a:gd name="T8" fmla="*/ 15 w 27"/>
                <a:gd name="T9" fmla="*/ 22 h 25"/>
                <a:gd name="T10" fmla="*/ 17 w 27"/>
                <a:gd name="T11" fmla="*/ 15 h 25"/>
                <a:gd name="T12" fmla="*/ 16 w 27"/>
                <a:gd name="T13" fmla="*/ 15 h 25"/>
                <a:gd name="T14" fmla="*/ 15 w 27"/>
                <a:gd name="T15" fmla="*/ 13 h 25"/>
                <a:gd name="T16" fmla="*/ 16 w 27"/>
                <a:gd name="T17" fmla="*/ 11 h 25"/>
                <a:gd name="T18" fmla="*/ 16 w 27"/>
                <a:gd name="T19" fmla="*/ 11 h 25"/>
                <a:gd name="T20" fmla="*/ 18 w 27"/>
                <a:gd name="T21" fmla="*/ 13 h 25"/>
                <a:gd name="T22" fmla="*/ 17 w 27"/>
                <a:gd name="T23" fmla="*/ 15 h 25"/>
                <a:gd name="T24" fmla="*/ 12 w 27"/>
                <a:gd name="T25" fmla="*/ 14 h 25"/>
                <a:gd name="T26" fmla="*/ 11 w 27"/>
                <a:gd name="T27" fmla="*/ 14 h 25"/>
                <a:gd name="T28" fmla="*/ 9 w 27"/>
                <a:gd name="T29" fmla="*/ 12 h 25"/>
                <a:gd name="T30" fmla="*/ 11 w 27"/>
                <a:gd name="T31" fmla="*/ 10 h 25"/>
                <a:gd name="T32" fmla="*/ 11 w 27"/>
                <a:gd name="T33" fmla="*/ 10 h 25"/>
                <a:gd name="T34" fmla="*/ 13 w 27"/>
                <a:gd name="T35" fmla="*/ 12 h 25"/>
                <a:gd name="T36" fmla="*/ 12 w 27"/>
                <a:gd name="T37" fmla="*/ 14 h 25"/>
                <a:gd name="T38" fmla="*/ 11 w 27"/>
                <a:gd name="T39" fmla="*/ 0 h 25"/>
                <a:gd name="T40" fmla="*/ 0 w 27"/>
                <a:gd name="T41" fmla="*/ 10 h 25"/>
                <a:gd name="T42" fmla="*/ 14 w 27"/>
                <a:gd name="T43" fmla="*/ 25 h 25"/>
                <a:gd name="T44" fmla="*/ 17 w 27"/>
                <a:gd name="T45" fmla="*/ 25 h 25"/>
                <a:gd name="T46" fmla="*/ 27 w 27"/>
                <a:gd name="T47" fmla="*/ 15 h 25"/>
                <a:gd name="T48" fmla="*/ 14 w 27"/>
                <a:gd name="T49" fmla="*/ 0 h 25"/>
                <a:gd name="T50" fmla="*/ 11 w 27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25">
                  <a:moveTo>
                    <a:pt x="15" y="22"/>
                  </a:moveTo>
                  <a:cubicBezTo>
                    <a:pt x="15" y="22"/>
                    <a:pt x="14" y="22"/>
                    <a:pt x="14" y="22"/>
                  </a:cubicBezTo>
                  <a:cubicBezTo>
                    <a:pt x="10" y="21"/>
                    <a:pt x="7" y="19"/>
                    <a:pt x="7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21"/>
                    <a:pt x="18" y="22"/>
                    <a:pt x="15" y="22"/>
                  </a:cubicBezTo>
                  <a:moveTo>
                    <a:pt x="17" y="15"/>
                  </a:moveTo>
                  <a:cubicBezTo>
                    <a:pt x="17" y="15"/>
                    <a:pt x="17" y="15"/>
                    <a:pt x="16" y="15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8" y="14"/>
                    <a:pt x="18" y="15"/>
                    <a:pt x="17" y="15"/>
                  </a:cubicBezTo>
                  <a:moveTo>
                    <a:pt x="12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1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3" y="11"/>
                    <a:pt x="13" y="12"/>
                  </a:cubicBezTo>
                  <a:cubicBezTo>
                    <a:pt x="13" y="13"/>
                    <a:pt x="12" y="14"/>
                    <a:pt x="12" y="14"/>
                  </a:cubicBezTo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4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3" y="25"/>
                    <a:pt x="27" y="21"/>
                    <a:pt x="27" y="15"/>
                  </a:cubicBezTo>
                  <a:cubicBezTo>
                    <a:pt x="27" y="8"/>
                    <a:pt x="21" y="2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72"/>
            <p:cNvSpPr>
              <a:spLocks/>
            </p:cNvSpPr>
            <p:nvPr/>
          </p:nvSpPr>
          <p:spPr bwMode="auto">
            <a:xfrm>
              <a:off x="6337301" y="2184400"/>
              <a:ext cx="14288" cy="60325"/>
            </a:xfrm>
            <a:custGeom>
              <a:avLst/>
              <a:gdLst>
                <a:gd name="T0" fmla="*/ 1 w 4"/>
                <a:gd name="T1" fmla="*/ 0 h 16"/>
                <a:gd name="T2" fmla="*/ 1 w 4"/>
                <a:gd name="T3" fmla="*/ 2 h 16"/>
                <a:gd name="T4" fmla="*/ 1 w 4"/>
                <a:gd name="T5" fmla="*/ 2 h 16"/>
                <a:gd name="T6" fmla="*/ 0 w 4"/>
                <a:gd name="T7" fmla="*/ 14 h 16"/>
                <a:gd name="T8" fmla="*/ 2 w 4"/>
                <a:gd name="T9" fmla="*/ 16 h 16"/>
                <a:gd name="T10" fmla="*/ 4 w 4"/>
                <a:gd name="T11" fmla="*/ 15 h 16"/>
                <a:gd name="T12" fmla="*/ 3 w 4"/>
                <a:gd name="T13" fmla="*/ 3 h 16"/>
                <a:gd name="T14" fmla="*/ 3 w 4"/>
                <a:gd name="T15" fmla="*/ 2 h 16"/>
                <a:gd name="T16" fmla="*/ 3 w 4"/>
                <a:gd name="T17" fmla="*/ 0 h 16"/>
                <a:gd name="T18" fmla="*/ 1 w 4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73"/>
            <p:cNvSpPr>
              <a:spLocks/>
            </p:cNvSpPr>
            <p:nvPr/>
          </p:nvSpPr>
          <p:spPr bwMode="auto">
            <a:xfrm>
              <a:off x="6257926" y="2181225"/>
              <a:ext cx="168275" cy="101600"/>
            </a:xfrm>
            <a:custGeom>
              <a:avLst/>
              <a:gdLst>
                <a:gd name="T0" fmla="*/ 15 w 45"/>
                <a:gd name="T1" fmla="*/ 0 h 27"/>
                <a:gd name="T2" fmla="*/ 15 w 45"/>
                <a:gd name="T3" fmla="*/ 0 h 27"/>
                <a:gd name="T4" fmla="*/ 12 w 45"/>
                <a:gd name="T5" fmla="*/ 9 h 27"/>
                <a:gd name="T6" fmla="*/ 15 w 45"/>
                <a:gd name="T7" fmla="*/ 9 h 27"/>
                <a:gd name="T8" fmla="*/ 15 w 45"/>
                <a:gd name="T9" fmla="*/ 14 h 27"/>
                <a:gd name="T10" fmla="*/ 21 w 45"/>
                <a:gd name="T11" fmla="*/ 18 h 27"/>
                <a:gd name="T12" fmla="*/ 13 w 45"/>
                <a:gd name="T13" fmla="*/ 14 h 27"/>
                <a:gd name="T14" fmla="*/ 14 w 45"/>
                <a:gd name="T15" fmla="*/ 10 h 27"/>
                <a:gd name="T16" fmla="*/ 11 w 45"/>
                <a:gd name="T17" fmla="*/ 10 h 27"/>
                <a:gd name="T18" fmla="*/ 15 w 45"/>
                <a:gd name="T19" fmla="*/ 0 h 27"/>
                <a:gd name="T20" fmla="*/ 0 w 45"/>
                <a:gd name="T21" fmla="*/ 19 h 27"/>
                <a:gd name="T22" fmla="*/ 9 w 45"/>
                <a:gd name="T23" fmla="*/ 20 h 27"/>
                <a:gd name="T24" fmla="*/ 36 w 45"/>
                <a:gd name="T25" fmla="*/ 25 h 27"/>
                <a:gd name="T26" fmla="*/ 45 w 45"/>
                <a:gd name="T27" fmla="*/ 27 h 27"/>
                <a:gd name="T28" fmla="*/ 31 w 45"/>
                <a:gd name="T29" fmla="*/ 3 h 27"/>
                <a:gd name="T30" fmla="*/ 31 w 45"/>
                <a:gd name="T31" fmla="*/ 3 h 27"/>
                <a:gd name="T32" fmla="*/ 31 w 45"/>
                <a:gd name="T33" fmla="*/ 3 h 27"/>
                <a:gd name="T34" fmla="*/ 31 w 45"/>
                <a:gd name="T35" fmla="*/ 3 h 27"/>
                <a:gd name="T36" fmla="*/ 34 w 45"/>
                <a:gd name="T37" fmla="*/ 14 h 27"/>
                <a:gd name="T38" fmla="*/ 31 w 45"/>
                <a:gd name="T39" fmla="*/ 14 h 27"/>
                <a:gd name="T40" fmla="*/ 32 w 45"/>
                <a:gd name="T41" fmla="*/ 18 h 27"/>
                <a:gd name="T42" fmla="*/ 24 w 45"/>
                <a:gd name="T43" fmla="*/ 19 h 27"/>
                <a:gd name="T44" fmla="*/ 31 w 45"/>
                <a:gd name="T45" fmla="*/ 17 h 27"/>
                <a:gd name="T46" fmla="*/ 31 w 45"/>
                <a:gd name="T47" fmla="*/ 12 h 27"/>
                <a:gd name="T48" fmla="*/ 33 w 45"/>
                <a:gd name="T49" fmla="*/ 13 h 27"/>
                <a:gd name="T50" fmla="*/ 31 w 45"/>
                <a:gd name="T51" fmla="*/ 3 h 27"/>
                <a:gd name="T52" fmla="*/ 23 w 45"/>
                <a:gd name="T53" fmla="*/ 18 h 27"/>
                <a:gd name="T54" fmla="*/ 15 w 45"/>
                <a:gd name="T5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2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6"/>
                    <a:pt x="12" y="9"/>
                    <a:pt x="12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5"/>
                    <a:pt x="14" y="0"/>
                    <a:pt x="15" y="0"/>
                  </a:cubicBezTo>
                  <a:cubicBezTo>
                    <a:pt x="6" y="1"/>
                    <a:pt x="0" y="5"/>
                    <a:pt x="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14"/>
                    <a:pt x="39" y="7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5" y="9"/>
                    <a:pt x="34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0"/>
                    <a:pt x="31" y="3"/>
                  </a:cubicBezTo>
                  <a:cubicBezTo>
                    <a:pt x="31" y="4"/>
                    <a:pt x="30" y="15"/>
                    <a:pt x="23" y="18"/>
                  </a:cubicBezTo>
                  <a:cubicBezTo>
                    <a:pt x="23" y="18"/>
                    <a:pt x="13" y="1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74"/>
            <p:cNvSpPr>
              <a:spLocks/>
            </p:cNvSpPr>
            <p:nvPr/>
          </p:nvSpPr>
          <p:spPr bwMode="auto">
            <a:xfrm>
              <a:off x="6318251" y="2181225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5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75"/>
            <p:cNvSpPr>
              <a:spLocks/>
            </p:cNvSpPr>
            <p:nvPr/>
          </p:nvSpPr>
          <p:spPr bwMode="auto">
            <a:xfrm>
              <a:off x="6348413" y="2184400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2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76"/>
            <p:cNvSpPr>
              <a:spLocks noEditPoints="1"/>
            </p:cNvSpPr>
            <p:nvPr/>
          </p:nvSpPr>
          <p:spPr bwMode="auto">
            <a:xfrm>
              <a:off x="6296026" y="2087563"/>
              <a:ext cx="93663" cy="93663"/>
            </a:xfrm>
            <a:custGeom>
              <a:avLst/>
              <a:gdLst>
                <a:gd name="T0" fmla="*/ 14 w 25"/>
                <a:gd name="T1" fmla="*/ 22 h 25"/>
                <a:gd name="T2" fmla="*/ 13 w 25"/>
                <a:gd name="T3" fmla="*/ 22 h 25"/>
                <a:gd name="T4" fmla="*/ 6 w 25"/>
                <a:gd name="T5" fmla="*/ 15 h 25"/>
                <a:gd name="T6" fmla="*/ 19 w 25"/>
                <a:gd name="T7" fmla="*/ 18 h 25"/>
                <a:gd name="T8" fmla="*/ 14 w 25"/>
                <a:gd name="T9" fmla="*/ 22 h 25"/>
                <a:gd name="T10" fmla="*/ 15 w 25"/>
                <a:gd name="T11" fmla="*/ 14 h 25"/>
                <a:gd name="T12" fmla="*/ 15 w 25"/>
                <a:gd name="T13" fmla="*/ 14 h 25"/>
                <a:gd name="T14" fmla="*/ 14 w 25"/>
                <a:gd name="T15" fmla="*/ 12 h 25"/>
                <a:gd name="T16" fmla="*/ 15 w 25"/>
                <a:gd name="T17" fmla="*/ 11 h 25"/>
                <a:gd name="T18" fmla="*/ 15 w 25"/>
                <a:gd name="T19" fmla="*/ 11 h 25"/>
                <a:gd name="T20" fmla="*/ 17 w 25"/>
                <a:gd name="T21" fmla="*/ 13 h 25"/>
                <a:gd name="T22" fmla="*/ 15 w 25"/>
                <a:gd name="T23" fmla="*/ 14 h 25"/>
                <a:gd name="T24" fmla="*/ 11 w 25"/>
                <a:gd name="T25" fmla="*/ 13 h 25"/>
                <a:gd name="T26" fmla="*/ 10 w 25"/>
                <a:gd name="T27" fmla="*/ 13 h 25"/>
                <a:gd name="T28" fmla="*/ 9 w 25"/>
                <a:gd name="T29" fmla="*/ 11 h 25"/>
                <a:gd name="T30" fmla="*/ 10 w 25"/>
                <a:gd name="T31" fmla="*/ 10 h 25"/>
                <a:gd name="T32" fmla="*/ 10 w 25"/>
                <a:gd name="T33" fmla="*/ 10 h 25"/>
                <a:gd name="T34" fmla="*/ 12 w 25"/>
                <a:gd name="T35" fmla="*/ 12 h 25"/>
                <a:gd name="T36" fmla="*/ 11 w 25"/>
                <a:gd name="T37" fmla="*/ 13 h 25"/>
                <a:gd name="T38" fmla="*/ 10 w 25"/>
                <a:gd name="T39" fmla="*/ 0 h 25"/>
                <a:gd name="T40" fmla="*/ 0 w 25"/>
                <a:gd name="T41" fmla="*/ 10 h 25"/>
                <a:gd name="T42" fmla="*/ 13 w 25"/>
                <a:gd name="T43" fmla="*/ 25 h 25"/>
                <a:gd name="T44" fmla="*/ 15 w 25"/>
                <a:gd name="T45" fmla="*/ 25 h 25"/>
                <a:gd name="T46" fmla="*/ 25 w 25"/>
                <a:gd name="T47" fmla="*/ 15 h 25"/>
                <a:gd name="T48" fmla="*/ 13 w 25"/>
                <a:gd name="T49" fmla="*/ 1 h 25"/>
                <a:gd name="T50" fmla="*/ 10 w 25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25">
                  <a:moveTo>
                    <a:pt x="14" y="22"/>
                  </a:moveTo>
                  <a:cubicBezTo>
                    <a:pt x="14" y="22"/>
                    <a:pt x="13" y="22"/>
                    <a:pt x="13" y="22"/>
                  </a:cubicBezTo>
                  <a:cubicBezTo>
                    <a:pt x="10" y="21"/>
                    <a:pt x="7" y="18"/>
                    <a:pt x="6" y="15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0"/>
                    <a:pt x="17" y="22"/>
                    <a:pt x="14" y="22"/>
                  </a:cubicBezTo>
                  <a:moveTo>
                    <a:pt x="15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3"/>
                  </a:cubicBezTo>
                  <a:cubicBezTo>
                    <a:pt x="17" y="14"/>
                    <a:pt x="16" y="14"/>
                    <a:pt x="15" y="14"/>
                  </a:cubicBezTo>
                  <a:moveTo>
                    <a:pt x="11" y="13"/>
                  </a:move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3"/>
                    <a:pt x="13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21" y="25"/>
                    <a:pt x="25" y="21"/>
                    <a:pt x="25" y="15"/>
                  </a:cubicBezTo>
                  <a:cubicBezTo>
                    <a:pt x="25" y="8"/>
                    <a:pt x="20" y="2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77"/>
            <p:cNvSpPr>
              <a:spLocks/>
            </p:cNvSpPr>
            <p:nvPr/>
          </p:nvSpPr>
          <p:spPr bwMode="auto">
            <a:xfrm>
              <a:off x="5634038" y="2278063"/>
              <a:ext cx="25400" cy="98425"/>
            </a:xfrm>
            <a:custGeom>
              <a:avLst/>
              <a:gdLst>
                <a:gd name="T0" fmla="*/ 2 w 7"/>
                <a:gd name="T1" fmla="*/ 0 h 26"/>
                <a:gd name="T2" fmla="*/ 1 w 7"/>
                <a:gd name="T3" fmla="*/ 3 h 26"/>
                <a:gd name="T4" fmla="*/ 2 w 7"/>
                <a:gd name="T5" fmla="*/ 4 h 26"/>
                <a:gd name="T6" fmla="*/ 0 w 7"/>
                <a:gd name="T7" fmla="*/ 22 h 26"/>
                <a:gd name="T8" fmla="*/ 4 w 7"/>
                <a:gd name="T9" fmla="*/ 26 h 26"/>
                <a:gd name="T10" fmla="*/ 7 w 7"/>
                <a:gd name="T11" fmla="*/ 23 h 26"/>
                <a:gd name="T12" fmla="*/ 6 w 7"/>
                <a:gd name="T13" fmla="*/ 5 h 26"/>
                <a:gd name="T14" fmla="*/ 6 w 7"/>
                <a:gd name="T15" fmla="*/ 4 h 26"/>
                <a:gd name="T16" fmla="*/ 5 w 7"/>
                <a:gd name="T17" fmla="*/ 1 h 26"/>
                <a:gd name="T18" fmla="*/ 2 w 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2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78"/>
            <p:cNvSpPr>
              <a:spLocks/>
            </p:cNvSpPr>
            <p:nvPr/>
          </p:nvSpPr>
          <p:spPr bwMode="auto">
            <a:xfrm>
              <a:off x="5502276" y="2274888"/>
              <a:ext cx="285750" cy="153988"/>
            </a:xfrm>
            <a:custGeom>
              <a:avLst/>
              <a:gdLst>
                <a:gd name="T0" fmla="*/ 25 w 76"/>
                <a:gd name="T1" fmla="*/ 0 h 41"/>
                <a:gd name="T2" fmla="*/ 25 w 76"/>
                <a:gd name="T3" fmla="*/ 0 h 41"/>
                <a:gd name="T4" fmla="*/ 21 w 76"/>
                <a:gd name="T5" fmla="*/ 14 h 41"/>
                <a:gd name="T6" fmla="*/ 25 w 76"/>
                <a:gd name="T7" fmla="*/ 15 h 41"/>
                <a:gd name="T8" fmla="*/ 25 w 76"/>
                <a:gd name="T9" fmla="*/ 21 h 41"/>
                <a:gd name="T10" fmla="*/ 36 w 76"/>
                <a:gd name="T11" fmla="*/ 28 h 41"/>
                <a:gd name="T12" fmla="*/ 23 w 76"/>
                <a:gd name="T13" fmla="*/ 23 h 41"/>
                <a:gd name="T14" fmla="*/ 24 w 76"/>
                <a:gd name="T15" fmla="*/ 16 h 41"/>
                <a:gd name="T16" fmla="*/ 20 w 76"/>
                <a:gd name="T17" fmla="*/ 16 h 41"/>
                <a:gd name="T18" fmla="*/ 25 w 76"/>
                <a:gd name="T19" fmla="*/ 0 h 41"/>
                <a:gd name="T20" fmla="*/ 0 w 76"/>
                <a:gd name="T21" fmla="*/ 30 h 41"/>
                <a:gd name="T22" fmla="*/ 16 w 76"/>
                <a:gd name="T23" fmla="*/ 32 h 41"/>
                <a:gd name="T24" fmla="*/ 61 w 76"/>
                <a:gd name="T25" fmla="*/ 39 h 41"/>
                <a:gd name="T26" fmla="*/ 76 w 76"/>
                <a:gd name="T27" fmla="*/ 41 h 41"/>
                <a:gd name="T28" fmla="*/ 52 w 76"/>
                <a:gd name="T29" fmla="*/ 4 h 41"/>
                <a:gd name="T30" fmla="*/ 52 w 76"/>
                <a:gd name="T31" fmla="*/ 4 h 41"/>
                <a:gd name="T32" fmla="*/ 52 w 76"/>
                <a:gd name="T33" fmla="*/ 4 h 41"/>
                <a:gd name="T34" fmla="*/ 52 w 76"/>
                <a:gd name="T35" fmla="*/ 4 h 41"/>
                <a:gd name="T36" fmla="*/ 57 w 76"/>
                <a:gd name="T37" fmla="*/ 22 h 41"/>
                <a:gd name="T38" fmla="*/ 53 w 76"/>
                <a:gd name="T39" fmla="*/ 21 h 41"/>
                <a:gd name="T40" fmla="*/ 54 w 76"/>
                <a:gd name="T41" fmla="*/ 28 h 41"/>
                <a:gd name="T42" fmla="*/ 41 w 76"/>
                <a:gd name="T43" fmla="*/ 29 h 41"/>
                <a:gd name="T44" fmla="*/ 52 w 76"/>
                <a:gd name="T45" fmla="*/ 26 h 41"/>
                <a:gd name="T46" fmla="*/ 52 w 76"/>
                <a:gd name="T47" fmla="*/ 19 h 41"/>
                <a:gd name="T48" fmla="*/ 56 w 76"/>
                <a:gd name="T49" fmla="*/ 20 h 41"/>
                <a:gd name="T50" fmla="*/ 52 w 76"/>
                <a:gd name="T51" fmla="*/ 4 h 41"/>
                <a:gd name="T52" fmla="*/ 39 w 76"/>
                <a:gd name="T53" fmla="*/ 29 h 41"/>
                <a:gd name="T54" fmla="*/ 25 w 76"/>
                <a:gd name="T5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41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0" y="9"/>
                    <a:pt x="21" y="14"/>
                    <a:pt x="21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8"/>
                    <a:pt x="25" y="1"/>
                    <a:pt x="25" y="0"/>
                  </a:cubicBezTo>
                  <a:cubicBezTo>
                    <a:pt x="11" y="1"/>
                    <a:pt x="0" y="9"/>
                    <a:pt x="0" y="3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21"/>
                    <a:pt x="66" y="10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9" y="14"/>
                    <a:pt x="57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7" y="15"/>
                    <a:pt x="52" y="4"/>
                  </a:cubicBezTo>
                  <a:cubicBezTo>
                    <a:pt x="52" y="7"/>
                    <a:pt x="51" y="23"/>
                    <a:pt x="39" y="29"/>
                  </a:cubicBezTo>
                  <a:cubicBezTo>
                    <a:pt x="39" y="29"/>
                    <a:pt x="23" y="16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79"/>
            <p:cNvSpPr>
              <a:spLocks/>
            </p:cNvSpPr>
            <p:nvPr/>
          </p:nvSpPr>
          <p:spPr bwMode="auto">
            <a:xfrm>
              <a:off x="5600701" y="2271713"/>
              <a:ext cx="36513" cy="25400"/>
            </a:xfrm>
            <a:custGeom>
              <a:avLst/>
              <a:gdLst>
                <a:gd name="T0" fmla="*/ 5 w 10"/>
                <a:gd name="T1" fmla="*/ 0 h 7"/>
                <a:gd name="T2" fmla="*/ 0 w 10"/>
                <a:gd name="T3" fmla="*/ 1 h 7"/>
                <a:gd name="T4" fmla="*/ 9 w 10"/>
                <a:gd name="T5" fmla="*/ 7 h 7"/>
                <a:gd name="T6" fmla="*/ 10 w 10"/>
                <a:gd name="T7" fmla="*/ 2 h 7"/>
                <a:gd name="T8" fmla="*/ 6 w 10"/>
                <a:gd name="T9" fmla="*/ 0 h 7"/>
                <a:gd name="T10" fmla="*/ 5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5" y="0"/>
                  </a:moveTo>
                  <a:cubicBezTo>
                    <a:pt x="3" y="0"/>
                    <a:pt x="0" y="1"/>
                    <a:pt x="0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4"/>
                    <a:pt x="10" y="2"/>
                    <a:pt x="10" y="2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80"/>
            <p:cNvSpPr>
              <a:spLocks/>
            </p:cNvSpPr>
            <p:nvPr/>
          </p:nvSpPr>
          <p:spPr bwMode="auto">
            <a:xfrm>
              <a:off x="5656263" y="2282825"/>
              <a:ext cx="38100" cy="22225"/>
            </a:xfrm>
            <a:custGeom>
              <a:avLst/>
              <a:gdLst>
                <a:gd name="T0" fmla="*/ 5 w 10"/>
                <a:gd name="T1" fmla="*/ 0 h 6"/>
                <a:gd name="T2" fmla="*/ 3 w 10"/>
                <a:gd name="T3" fmla="*/ 0 h 6"/>
                <a:gd name="T4" fmla="*/ 0 w 10"/>
                <a:gd name="T5" fmla="*/ 0 h 6"/>
                <a:gd name="T6" fmla="*/ 2 w 10"/>
                <a:gd name="T7" fmla="*/ 6 h 6"/>
                <a:gd name="T8" fmla="*/ 10 w 10"/>
                <a:gd name="T9" fmla="*/ 2 h 6"/>
                <a:gd name="T10" fmla="*/ 5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2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81"/>
            <p:cNvSpPr>
              <a:spLocks noEditPoints="1"/>
            </p:cNvSpPr>
            <p:nvPr/>
          </p:nvSpPr>
          <p:spPr bwMode="auto">
            <a:xfrm>
              <a:off x="5570538" y="2132013"/>
              <a:ext cx="153988" cy="139700"/>
            </a:xfrm>
            <a:custGeom>
              <a:avLst/>
              <a:gdLst>
                <a:gd name="T0" fmla="*/ 23 w 41"/>
                <a:gd name="T1" fmla="*/ 33 h 37"/>
                <a:gd name="T2" fmla="*/ 21 w 41"/>
                <a:gd name="T3" fmla="*/ 32 h 37"/>
                <a:gd name="T4" fmla="*/ 10 w 41"/>
                <a:gd name="T5" fmla="*/ 23 h 37"/>
                <a:gd name="T6" fmla="*/ 32 w 41"/>
                <a:gd name="T7" fmla="*/ 27 h 37"/>
                <a:gd name="T8" fmla="*/ 23 w 41"/>
                <a:gd name="T9" fmla="*/ 33 h 37"/>
                <a:gd name="T10" fmla="*/ 25 w 41"/>
                <a:gd name="T11" fmla="*/ 21 h 37"/>
                <a:gd name="T12" fmla="*/ 25 w 41"/>
                <a:gd name="T13" fmla="*/ 21 h 37"/>
                <a:gd name="T14" fmla="*/ 22 w 41"/>
                <a:gd name="T15" fmla="*/ 18 h 37"/>
                <a:gd name="T16" fmla="*/ 24 w 41"/>
                <a:gd name="T17" fmla="*/ 16 h 37"/>
                <a:gd name="T18" fmla="*/ 25 w 41"/>
                <a:gd name="T19" fmla="*/ 16 h 37"/>
                <a:gd name="T20" fmla="*/ 27 w 41"/>
                <a:gd name="T21" fmla="*/ 19 h 37"/>
                <a:gd name="T22" fmla="*/ 25 w 41"/>
                <a:gd name="T23" fmla="*/ 21 h 37"/>
                <a:gd name="T24" fmla="*/ 17 w 41"/>
                <a:gd name="T25" fmla="*/ 20 h 37"/>
                <a:gd name="T26" fmla="*/ 17 w 41"/>
                <a:gd name="T27" fmla="*/ 20 h 37"/>
                <a:gd name="T28" fmla="*/ 14 w 41"/>
                <a:gd name="T29" fmla="*/ 17 h 37"/>
                <a:gd name="T30" fmla="*/ 16 w 41"/>
                <a:gd name="T31" fmla="*/ 15 h 37"/>
                <a:gd name="T32" fmla="*/ 17 w 41"/>
                <a:gd name="T33" fmla="*/ 15 h 37"/>
                <a:gd name="T34" fmla="*/ 19 w 41"/>
                <a:gd name="T35" fmla="*/ 18 h 37"/>
                <a:gd name="T36" fmla="*/ 17 w 41"/>
                <a:gd name="T37" fmla="*/ 20 h 37"/>
                <a:gd name="T38" fmla="*/ 17 w 41"/>
                <a:gd name="T39" fmla="*/ 0 h 37"/>
                <a:gd name="T40" fmla="*/ 0 w 41"/>
                <a:gd name="T41" fmla="*/ 15 h 37"/>
                <a:gd name="T42" fmla="*/ 21 w 41"/>
                <a:gd name="T43" fmla="*/ 37 h 37"/>
                <a:gd name="T44" fmla="*/ 24 w 41"/>
                <a:gd name="T45" fmla="*/ 37 h 37"/>
                <a:gd name="T46" fmla="*/ 41 w 41"/>
                <a:gd name="T47" fmla="*/ 22 h 37"/>
                <a:gd name="T48" fmla="*/ 21 w 41"/>
                <a:gd name="T49" fmla="*/ 0 h 37"/>
                <a:gd name="T50" fmla="*/ 17 w 41"/>
                <a:gd name="T5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37">
                  <a:moveTo>
                    <a:pt x="23" y="33"/>
                  </a:moveTo>
                  <a:cubicBezTo>
                    <a:pt x="22" y="33"/>
                    <a:pt x="21" y="33"/>
                    <a:pt x="21" y="32"/>
                  </a:cubicBezTo>
                  <a:cubicBezTo>
                    <a:pt x="15" y="32"/>
                    <a:pt x="11" y="27"/>
                    <a:pt x="10" y="23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0" y="30"/>
                    <a:pt x="27" y="33"/>
                    <a:pt x="23" y="33"/>
                  </a:cubicBezTo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3" y="21"/>
                    <a:pt x="22" y="20"/>
                    <a:pt x="22" y="18"/>
                  </a:cubicBezTo>
                  <a:cubicBezTo>
                    <a:pt x="22" y="17"/>
                    <a:pt x="23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6" y="16"/>
                    <a:pt x="27" y="18"/>
                    <a:pt x="27" y="19"/>
                  </a:cubicBezTo>
                  <a:cubicBezTo>
                    <a:pt x="27" y="20"/>
                    <a:pt x="26" y="21"/>
                    <a:pt x="25" y="21"/>
                  </a:cubicBezTo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5" y="15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5"/>
                    <a:pt x="19" y="16"/>
                    <a:pt x="19" y="18"/>
                  </a:cubicBezTo>
                  <a:cubicBezTo>
                    <a:pt x="19" y="19"/>
                    <a:pt x="18" y="20"/>
                    <a:pt x="17" y="20"/>
                  </a:cubicBezTo>
                  <a:moveTo>
                    <a:pt x="17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5"/>
                    <a:pt x="9" y="35"/>
                    <a:pt x="21" y="37"/>
                  </a:cubicBezTo>
                  <a:cubicBezTo>
                    <a:pt x="22" y="37"/>
                    <a:pt x="23" y="37"/>
                    <a:pt x="24" y="37"/>
                  </a:cubicBezTo>
                  <a:cubicBezTo>
                    <a:pt x="34" y="37"/>
                    <a:pt x="41" y="31"/>
                    <a:pt x="41" y="22"/>
                  </a:cubicBezTo>
                  <a:cubicBezTo>
                    <a:pt x="41" y="12"/>
                    <a:pt x="32" y="2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82"/>
            <p:cNvSpPr>
              <a:spLocks/>
            </p:cNvSpPr>
            <p:nvPr/>
          </p:nvSpPr>
          <p:spPr bwMode="auto">
            <a:xfrm>
              <a:off x="6502401" y="2425700"/>
              <a:ext cx="22225" cy="85725"/>
            </a:xfrm>
            <a:custGeom>
              <a:avLst/>
              <a:gdLst>
                <a:gd name="T0" fmla="*/ 2 w 6"/>
                <a:gd name="T1" fmla="*/ 0 h 23"/>
                <a:gd name="T2" fmla="*/ 1 w 6"/>
                <a:gd name="T3" fmla="*/ 3 h 23"/>
                <a:gd name="T4" fmla="*/ 2 w 6"/>
                <a:gd name="T5" fmla="*/ 3 h 23"/>
                <a:gd name="T6" fmla="*/ 0 w 6"/>
                <a:gd name="T7" fmla="*/ 20 h 23"/>
                <a:gd name="T8" fmla="*/ 3 w 6"/>
                <a:gd name="T9" fmla="*/ 23 h 23"/>
                <a:gd name="T10" fmla="*/ 6 w 6"/>
                <a:gd name="T11" fmla="*/ 21 h 23"/>
                <a:gd name="T12" fmla="*/ 5 w 6"/>
                <a:gd name="T13" fmla="*/ 4 h 23"/>
                <a:gd name="T14" fmla="*/ 5 w 6"/>
                <a:gd name="T15" fmla="*/ 3 h 23"/>
                <a:gd name="T16" fmla="*/ 4 w 6"/>
                <a:gd name="T17" fmla="*/ 0 h 23"/>
                <a:gd name="T18" fmla="*/ 2 w 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3">
                  <a:moveTo>
                    <a:pt x="2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83"/>
            <p:cNvSpPr>
              <a:spLocks/>
            </p:cNvSpPr>
            <p:nvPr/>
          </p:nvSpPr>
          <p:spPr bwMode="auto">
            <a:xfrm>
              <a:off x="6389688" y="2420938"/>
              <a:ext cx="244475" cy="139700"/>
            </a:xfrm>
            <a:custGeom>
              <a:avLst/>
              <a:gdLst>
                <a:gd name="T0" fmla="*/ 22 w 65"/>
                <a:gd name="T1" fmla="*/ 0 h 37"/>
                <a:gd name="T2" fmla="*/ 22 w 65"/>
                <a:gd name="T3" fmla="*/ 0 h 37"/>
                <a:gd name="T4" fmla="*/ 18 w 65"/>
                <a:gd name="T5" fmla="*/ 13 h 37"/>
                <a:gd name="T6" fmla="*/ 22 w 65"/>
                <a:gd name="T7" fmla="*/ 13 h 37"/>
                <a:gd name="T8" fmla="*/ 21 w 65"/>
                <a:gd name="T9" fmla="*/ 19 h 37"/>
                <a:gd name="T10" fmla="*/ 31 w 65"/>
                <a:gd name="T11" fmla="*/ 26 h 37"/>
                <a:gd name="T12" fmla="*/ 20 w 65"/>
                <a:gd name="T13" fmla="*/ 21 h 37"/>
                <a:gd name="T14" fmla="*/ 20 w 65"/>
                <a:gd name="T15" fmla="*/ 15 h 37"/>
                <a:gd name="T16" fmla="*/ 17 w 65"/>
                <a:gd name="T17" fmla="*/ 14 h 37"/>
                <a:gd name="T18" fmla="*/ 22 w 65"/>
                <a:gd name="T19" fmla="*/ 0 h 37"/>
                <a:gd name="T20" fmla="*/ 0 w 65"/>
                <a:gd name="T21" fmla="*/ 27 h 37"/>
                <a:gd name="T22" fmla="*/ 14 w 65"/>
                <a:gd name="T23" fmla="*/ 29 h 37"/>
                <a:gd name="T24" fmla="*/ 52 w 65"/>
                <a:gd name="T25" fmla="*/ 35 h 37"/>
                <a:gd name="T26" fmla="*/ 65 w 65"/>
                <a:gd name="T27" fmla="*/ 37 h 37"/>
                <a:gd name="T28" fmla="*/ 44 w 65"/>
                <a:gd name="T29" fmla="*/ 3 h 37"/>
                <a:gd name="T30" fmla="*/ 44 w 65"/>
                <a:gd name="T31" fmla="*/ 3 h 37"/>
                <a:gd name="T32" fmla="*/ 44 w 65"/>
                <a:gd name="T33" fmla="*/ 3 h 37"/>
                <a:gd name="T34" fmla="*/ 44 w 65"/>
                <a:gd name="T35" fmla="*/ 3 h 37"/>
                <a:gd name="T36" fmla="*/ 49 w 65"/>
                <a:gd name="T37" fmla="*/ 20 h 37"/>
                <a:gd name="T38" fmla="*/ 45 w 65"/>
                <a:gd name="T39" fmla="*/ 19 h 37"/>
                <a:gd name="T40" fmla="*/ 46 w 65"/>
                <a:gd name="T41" fmla="*/ 25 h 37"/>
                <a:gd name="T42" fmla="*/ 35 w 65"/>
                <a:gd name="T43" fmla="*/ 26 h 37"/>
                <a:gd name="T44" fmla="*/ 44 w 65"/>
                <a:gd name="T45" fmla="*/ 23 h 37"/>
                <a:gd name="T46" fmla="*/ 44 w 65"/>
                <a:gd name="T47" fmla="*/ 17 h 37"/>
                <a:gd name="T48" fmla="*/ 48 w 65"/>
                <a:gd name="T49" fmla="*/ 18 h 37"/>
                <a:gd name="T50" fmla="*/ 44 w 65"/>
                <a:gd name="T51" fmla="*/ 3 h 37"/>
                <a:gd name="T52" fmla="*/ 33 w 65"/>
                <a:gd name="T53" fmla="*/ 26 h 37"/>
                <a:gd name="T54" fmla="*/ 22 w 65"/>
                <a:gd name="T5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" h="3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8"/>
                    <a:pt x="18" y="13"/>
                    <a:pt x="18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7"/>
                    <a:pt x="21" y="0"/>
                    <a:pt x="22" y="0"/>
                  </a:cubicBezTo>
                  <a:cubicBezTo>
                    <a:pt x="9" y="1"/>
                    <a:pt x="0" y="8"/>
                    <a:pt x="0" y="2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18"/>
                    <a:pt x="56" y="9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50" y="12"/>
                    <a:pt x="49" y="2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9" y="14"/>
                    <a:pt x="44" y="3"/>
                  </a:cubicBezTo>
                  <a:cubicBezTo>
                    <a:pt x="44" y="5"/>
                    <a:pt x="44" y="21"/>
                    <a:pt x="33" y="26"/>
                  </a:cubicBezTo>
                  <a:cubicBezTo>
                    <a:pt x="33" y="26"/>
                    <a:pt x="19" y="15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84"/>
            <p:cNvSpPr>
              <a:spLocks/>
            </p:cNvSpPr>
            <p:nvPr/>
          </p:nvSpPr>
          <p:spPr bwMode="auto">
            <a:xfrm>
              <a:off x="6475413" y="2417763"/>
              <a:ext cx="30163" cy="22225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0 h 6"/>
                <a:gd name="T4" fmla="*/ 7 w 8"/>
                <a:gd name="T5" fmla="*/ 6 h 6"/>
                <a:gd name="T6" fmla="*/ 8 w 8"/>
                <a:gd name="T7" fmla="*/ 1 h 6"/>
                <a:gd name="T8" fmla="*/ 4 w 8"/>
                <a:gd name="T9" fmla="*/ 0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3"/>
                    <a:pt x="8" y="1"/>
                    <a:pt x="8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85"/>
            <p:cNvSpPr>
              <a:spLocks/>
            </p:cNvSpPr>
            <p:nvPr/>
          </p:nvSpPr>
          <p:spPr bwMode="auto">
            <a:xfrm>
              <a:off x="6521451" y="2425700"/>
              <a:ext cx="28575" cy="19050"/>
            </a:xfrm>
            <a:custGeom>
              <a:avLst/>
              <a:gdLst>
                <a:gd name="T0" fmla="*/ 4 w 8"/>
                <a:gd name="T1" fmla="*/ 0 h 5"/>
                <a:gd name="T2" fmla="*/ 2 w 8"/>
                <a:gd name="T3" fmla="*/ 0 h 5"/>
                <a:gd name="T4" fmla="*/ 0 w 8"/>
                <a:gd name="T5" fmla="*/ 0 h 5"/>
                <a:gd name="T6" fmla="*/ 1 w 8"/>
                <a:gd name="T7" fmla="*/ 5 h 5"/>
                <a:gd name="T8" fmla="*/ 8 w 8"/>
                <a:gd name="T9" fmla="*/ 2 h 5"/>
                <a:gd name="T10" fmla="*/ 4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4" y="0"/>
                    <a:pt x="4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1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86"/>
            <p:cNvSpPr>
              <a:spLocks noEditPoints="1"/>
            </p:cNvSpPr>
            <p:nvPr/>
          </p:nvSpPr>
          <p:spPr bwMode="auto">
            <a:xfrm>
              <a:off x="6445251" y="2286000"/>
              <a:ext cx="131763" cy="131763"/>
            </a:xfrm>
            <a:custGeom>
              <a:avLst/>
              <a:gdLst>
                <a:gd name="T0" fmla="*/ 20 w 35"/>
                <a:gd name="T1" fmla="*/ 30 h 35"/>
                <a:gd name="T2" fmla="*/ 18 w 35"/>
                <a:gd name="T3" fmla="*/ 30 h 35"/>
                <a:gd name="T4" fmla="*/ 9 w 35"/>
                <a:gd name="T5" fmla="*/ 22 h 35"/>
                <a:gd name="T6" fmla="*/ 27 w 35"/>
                <a:gd name="T7" fmla="*/ 25 h 35"/>
                <a:gd name="T8" fmla="*/ 20 w 35"/>
                <a:gd name="T9" fmla="*/ 30 h 35"/>
                <a:gd name="T10" fmla="*/ 22 w 35"/>
                <a:gd name="T11" fmla="*/ 20 h 35"/>
                <a:gd name="T12" fmla="*/ 21 w 35"/>
                <a:gd name="T13" fmla="*/ 20 h 35"/>
                <a:gd name="T14" fmla="*/ 19 w 35"/>
                <a:gd name="T15" fmla="*/ 17 h 35"/>
                <a:gd name="T16" fmla="*/ 21 w 35"/>
                <a:gd name="T17" fmla="*/ 15 h 35"/>
                <a:gd name="T18" fmla="*/ 21 w 35"/>
                <a:gd name="T19" fmla="*/ 15 h 35"/>
                <a:gd name="T20" fmla="*/ 24 w 35"/>
                <a:gd name="T21" fmla="*/ 18 h 35"/>
                <a:gd name="T22" fmla="*/ 22 w 35"/>
                <a:gd name="T23" fmla="*/ 20 h 35"/>
                <a:gd name="T24" fmla="*/ 15 w 35"/>
                <a:gd name="T25" fmla="*/ 19 h 35"/>
                <a:gd name="T26" fmla="*/ 15 w 35"/>
                <a:gd name="T27" fmla="*/ 19 h 35"/>
                <a:gd name="T28" fmla="*/ 12 w 35"/>
                <a:gd name="T29" fmla="*/ 16 h 35"/>
                <a:gd name="T30" fmla="*/ 14 w 35"/>
                <a:gd name="T31" fmla="*/ 14 h 35"/>
                <a:gd name="T32" fmla="*/ 15 w 35"/>
                <a:gd name="T33" fmla="*/ 14 h 35"/>
                <a:gd name="T34" fmla="*/ 17 w 35"/>
                <a:gd name="T35" fmla="*/ 17 h 35"/>
                <a:gd name="T36" fmla="*/ 15 w 35"/>
                <a:gd name="T37" fmla="*/ 19 h 35"/>
                <a:gd name="T38" fmla="*/ 15 w 35"/>
                <a:gd name="T39" fmla="*/ 0 h 35"/>
                <a:gd name="T40" fmla="*/ 0 w 35"/>
                <a:gd name="T41" fmla="*/ 14 h 35"/>
                <a:gd name="T42" fmla="*/ 18 w 35"/>
                <a:gd name="T43" fmla="*/ 35 h 35"/>
                <a:gd name="T44" fmla="*/ 21 w 35"/>
                <a:gd name="T45" fmla="*/ 35 h 35"/>
                <a:gd name="T46" fmla="*/ 35 w 35"/>
                <a:gd name="T47" fmla="*/ 21 h 35"/>
                <a:gd name="T48" fmla="*/ 18 w 35"/>
                <a:gd name="T49" fmla="*/ 0 h 35"/>
                <a:gd name="T50" fmla="*/ 15 w 35"/>
                <a:gd name="T5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35">
                  <a:moveTo>
                    <a:pt x="20" y="30"/>
                  </a:moveTo>
                  <a:cubicBezTo>
                    <a:pt x="19" y="30"/>
                    <a:pt x="18" y="30"/>
                    <a:pt x="18" y="30"/>
                  </a:cubicBezTo>
                  <a:cubicBezTo>
                    <a:pt x="13" y="30"/>
                    <a:pt x="10" y="26"/>
                    <a:pt x="9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8"/>
                    <a:pt x="23" y="30"/>
                    <a:pt x="20" y="30"/>
                  </a:cubicBezTo>
                  <a:moveTo>
                    <a:pt x="22" y="20"/>
                  </a:moveTo>
                  <a:cubicBezTo>
                    <a:pt x="22" y="20"/>
                    <a:pt x="21" y="20"/>
                    <a:pt x="21" y="20"/>
                  </a:cubicBezTo>
                  <a:cubicBezTo>
                    <a:pt x="20" y="20"/>
                    <a:pt x="19" y="18"/>
                    <a:pt x="19" y="17"/>
                  </a:cubicBezTo>
                  <a:cubicBezTo>
                    <a:pt x="19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4" y="17"/>
                    <a:pt x="24" y="18"/>
                  </a:cubicBezTo>
                  <a:cubicBezTo>
                    <a:pt x="24" y="19"/>
                    <a:pt x="23" y="20"/>
                    <a:pt x="22" y="20"/>
                  </a:cubicBezTo>
                  <a:moveTo>
                    <a:pt x="15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6" y="14"/>
                    <a:pt x="17" y="16"/>
                    <a:pt x="17" y="17"/>
                  </a:cubicBezTo>
                  <a:cubicBezTo>
                    <a:pt x="17" y="18"/>
                    <a:pt x="16" y="19"/>
                    <a:pt x="15" y="19"/>
                  </a:cubicBezTo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4"/>
                    <a:pt x="8" y="33"/>
                    <a:pt x="18" y="35"/>
                  </a:cubicBezTo>
                  <a:cubicBezTo>
                    <a:pt x="19" y="35"/>
                    <a:pt x="20" y="35"/>
                    <a:pt x="21" y="35"/>
                  </a:cubicBezTo>
                  <a:cubicBezTo>
                    <a:pt x="29" y="35"/>
                    <a:pt x="35" y="29"/>
                    <a:pt x="35" y="21"/>
                  </a:cubicBezTo>
                  <a:cubicBezTo>
                    <a:pt x="35" y="11"/>
                    <a:pt x="28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87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88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89"/>
            <p:cNvSpPr>
              <a:spLocks/>
            </p:cNvSpPr>
            <p:nvPr/>
          </p:nvSpPr>
          <p:spPr bwMode="auto">
            <a:xfrm>
              <a:off x="4652963" y="4967288"/>
              <a:ext cx="57150" cy="184150"/>
            </a:xfrm>
            <a:custGeom>
              <a:avLst/>
              <a:gdLst>
                <a:gd name="T0" fmla="*/ 11 w 15"/>
                <a:gd name="T1" fmla="*/ 0 h 49"/>
                <a:gd name="T2" fmla="*/ 5 w 15"/>
                <a:gd name="T3" fmla="*/ 0 h 49"/>
                <a:gd name="T4" fmla="*/ 3 w 15"/>
                <a:gd name="T5" fmla="*/ 7 h 49"/>
                <a:gd name="T6" fmla="*/ 4 w 15"/>
                <a:gd name="T7" fmla="*/ 8 h 49"/>
                <a:gd name="T8" fmla="*/ 0 w 15"/>
                <a:gd name="T9" fmla="*/ 43 h 49"/>
                <a:gd name="T10" fmla="*/ 8 w 15"/>
                <a:gd name="T11" fmla="*/ 49 h 49"/>
                <a:gd name="T12" fmla="*/ 15 w 15"/>
                <a:gd name="T13" fmla="*/ 42 h 49"/>
                <a:gd name="T14" fmla="*/ 12 w 15"/>
                <a:gd name="T15" fmla="*/ 7 h 49"/>
                <a:gd name="T16" fmla="*/ 13 w 15"/>
                <a:gd name="T17" fmla="*/ 6 h 49"/>
                <a:gd name="T18" fmla="*/ 11 w 15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9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3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6"/>
                    <a:pt x="13" y="3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90"/>
            <p:cNvSpPr>
              <a:spLocks/>
            </p:cNvSpPr>
            <p:nvPr/>
          </p:nvSpPr>
          <p:spPr bwMode="auto">
            <a:xfrm>
              <a:off x="4370388" y="4964113"/>
              <a:ext cx="601663" cy="277813"/>
            </a:xfrm>
            <a:custGeom>
              <a:avLst/>
              <a:gdLst>
                <a:gd name="T0" fmla="*/ 110 w 160"/>
                <a:gd name="T1" fmla="*/ 0 h 74"/>
                <a:gd name="T2" fmla="*/ 110 w 160"/>
                <a:gd name="T3" fmla="*/ 0 h 74"/>
                <a:gd name="T4" fmla="*/ 110 w 160"/>
                <a:gd name="T5" fmla="*/ 0 h 74"/>
                <a:gd name="T6" fmla="*/ 110 w 160"/>
                <a:gd name="T7" fmla="*/ 0 h 74"/>
                <a:gd name="T8" fmla="*/ 121 w 160"/>
                <a:gd name="T9" fmla="*/ 32 h 74"/>
                <a:gd name="T10" fmla="*/ 112 w 160"/>
                <a:gd name="T11" fmla="*/ 32 h 74"/>
                <a:gd name="T12" fmla="*/ 115 w 160"/>
                <a:gd name="T13" fmla="*/ 44 h 74"/>
                <a:gd name="T14" fmla="*/ 88 w 160"/>
                <a:gd name="T15" fmla="*/ 53 h 74"/>
                <a:gd name="T16" fmla="*/ 110 w 160"/>
                <a:gd name="T17" fmla="*/ 41 h 74"/>
                <a:gd name="T18" fmla="*/ 109 w 160"/>
                <a:gd name="T19" fmla="*/ 29 h 74"/>
                <a:gd name="T20" fmla="*/ 119 w 160"/>
                <a:gd name="T21" fmla="*/ 29 h 74"/>
                <a:gd name="T22" fmla="*/ 110 w 160"/>
                <a:gd name="T23" fmla="*/ 0 h 74"/>
                <a:gd name="T24" fmla="*/ 83 w 160"/>
                <a:gd name="T25" fmla="*/ 54 h 74"/>
                <a:gd name="T26" fmla="*/ 54 w 160"/>
                <a:gd name="T27" fmla="*/ 4 h 74"/>
                <a:gd name="T28" fmla="*/ 54 w 160"/>
                <a:gd name="T29" fmla="*/ 4 h 74"/>
                <a:gd name="T30" fmla="*/ 45 w 160"/>
                <a:gd name="T31" fmla="*/ 34 h 74"/>
                <a:gd name="T32" fmla="*/ 54 w 160"/>
                <a:gd name="T33" fmla="*/ 33 h 74"/>
                <a:gd name="T34" fmla="*/ 53 w 160"/>
                <a:gd name="T35" fmla="*/ 46 h 74"/>
                <a:gd name="T36" fmla="*/ 76 w 160"/>
                <a:gd name="T37" fmla="*/ 54 h 74"/>
                <a:gd name="T38" fmla="*/ 49 w 160"/>
                <a:gd name="T39" fmla="*/ 49 h 74"/>
                <a:gd name="T40" fmla="*/ 51 w 160"/>
                <a:gd name="T41" fmla="*/ 37 h 74"/>
                <a:gd name="T42" fmla="*/ 42 w 160"/>
                <a:gd name="T43" fmla="*/ 38 h 74"/>
                <a:gd name="T44" fmla="*/ 54 w 160"/>
                <a:gd name="T45" fmla="*/ 4 h 74"/>
                <a:gd name="T46" fmla="*/ 0 w 160"/>
                <a:gd name="T47" fmla="*/ 74 h 74"/>
                <a:gd name="T48" fmla="*/ 35 w 160"/>
                <a:gd name="T49" fmla="*/ 71 h 74"/>
                <a:gd name="T50" fmla="*/ 128 w 160"/>
                <a:gd name="T51" fmla="*/ 63 h 74"/>
                <a:gd name="T52" fmla="*/ 160 w 160"/>
                <a:gd name="T53" fmla="*/ 60 h 74"/>
                <a:gd name="T54" fmla="*/ 110 w 160"/>
                <a:gd name="T5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0" h="74">
                  <a:moveTo>
                    <a:pt x="110" y="0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24" y="16"/>
                    <a:pt x="121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21" y="19"/>
                    <a:pt x="110" y="0"/>
                  </a:cubicBezTo>
                  <a:cubicBezTo>
                    <a:pt x="110" y="5"/>
                    <a:pt x="109" y="37"/>
                    <a:pt x="83" y="54"/>
                  </a:cubicBezTo>
                  <a:cubicBezTo>
                    <a:pt x="83" y="54"/>
                    <a:pt x="49" y="37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2" y="25"/>
                    <a:pt x="45" y="34"/>
                    <a:pt x="45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9" y="23"/>
                    <a:pt x="53" y="6"/>
                    <a:pt x="54" y="4"/>
                  </a:cubicBezTo>
                  <a:cubicBezTo>
                    <a:pt x="23" y="13"/>
                    <a:pt x="0" y="33"/>
                    <a:pt x="0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21"/>
                    <a:pt x="139" y="5"/>
                    <a:pt x="1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91"/>
            <p:cNvSpPr>
              <a:spLocks/>
            </p:cNvSpPr>
            <p:nvPr/>
          </p:nvSpPr>
          <p:spPr bwMode="auto">
            <a:xfrm>
              <a:off x="4584701" y="4964113"/>
              <a:ext cx="79375" cy="44450"/>
            </a:xfrm>
            <a:custGeom>
              <a:avLst/>
              <a:gdLst>
                <a:gd name="T0" fmla="*/ 10 w 21"/>
                <a:gd name="T1" fmla="*/ 0 h 12"/>
                <a:gd name="T2" fmla="*/ 0 w 21"/>
                <a:gd name="T3" fmla="*/ 3 h 12"/>
                <a:gd name="T4" fmla="*/ 17 w 21"/>
                <a:gd name="T5" fmla="*/ 12 h 12"/>
                <a:gd name="T6" fmla="*/ 21 w 21"/>
                <a:gd name="T7" fmla="*/ 1 h 12"/>
                <a:gd name="T8" fmla="*/ 20 w 21"/>
                <a:gd name="T9" fmla="*/ 1 h 12"/>
                <a:gd name="T10" fmla="*/ 10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0" y="0"/>
                  </a:moveTo>
                  <a:cubicBezTo>
                    <a:pt x="6" y="1"/>
                    <a:pt x="0" y="3"/>
                    <a:pt x="0" y="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6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1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92"/>
            <p:cNvSpPr>
              <a:spLocks/>
            </p:cNvSpPr>
            <p:nvPr/>
          </p:nvSpPr>
          <p:spPr bwMode="auto">
            <a:xfrm>
              <a:off x="4697413" y="4956175"/>
              <a:ext cx="79375" cy="49213"/>
            </a:xfrm>
            <a:custGeom>
              <a:avLst/>
              <a:gdLst>
                <a:gd name="T0" fmla="*/ 11 w 21"/>
                <a:gd name="T1" fmla="*/ 0 h 13"/>
                <a:gd name="T2" fmla="*/ 11 w 21"/>
                <a:gd name="T3" fmla="*/ 0 h 13"/>
                <a:gd name="T4" fmla="*/ 0 w 21"/>
                <a:gd name="T5" fmla="*/ 2 h 13"/>
                <a:gd name="T6" fmla="*/ 4 w 21"/>
                <a:gd name="T7" fmla="*/ 13 h 13"/>
                <a:gd name="T8" fmla="*/ 21 w 21"/>
                <a:gd name="T9" fmla="*/ 2 h 13"/>
                <a:gd name="T10" fmla="*/ 11 w 21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8" y="2"/>
                    <a:pt x="0" y="2"/>
                  </a:cubicBezTo>
                  <a:cubicBezTo>
                    <a:pt x="0" y="2"/>
                    <a:pt x="5" y="6"/>
                    <a:pt x="4" y="1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5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93"/>
            <p:cNvSpPr>
              <a:spLocks noEditPoints="1"/>
            </p:cNvSpPr>
            <p:nvPr/>
          </p:nvSpPr>
          <p:spPr bwMode="auto">
            <a:xfrm>
              <a:off x="4518026" y="4678363"/>
              <a:ext cx="322263" cy="274638"/>
            </a:xfrm>
            <a:custGeom>
              <a:avLst/>
              <a:gdLst>
                <a:gd name="T0" fmla="*/ 41 w 86"/>
                <a:gd name="T1" fmla="*/ 63 h 73"/>
                <a:gd name="T2" fmla="*/ 20 w 86"/>
                <a:gd name="T3" fmla="*/ 50 h 73"/>
                <a:gd name="T4" fmla="*/ 66 w 86"/>
                <a:gd name="T5" fmla="*/ 47 h 73"/>
                <a:gd name="T6" fmla="*/ 43 w 86"/>
                <a:gd name="T7" fmla="*/ 63 h 73"/>
                <a:gd name="T8" fmla="*/ 41 w 86"/>
                <a:gd name="T9" fmla="*/ 63 h 73"/>
                <a:gd name="T10" fmla="*/ 34 w 86"/>
                <a:gd name="T11" fmla="*/ 41 h 73"/>
                <a:gd name="T12" fmla="*/ 29 w 86"/>
                <a:gd name="T13" fmla="*/ 36 h 73"/>
                <a:gd name="T14" fmla="*/ 35 w 86"/>
                <a:gd name="T15" fmla="*/ 31 h 73"/>
                <a:gd name="T16" fmla="*/ 35 w 86"/>
                <a:gd name="T17" fmla="*/ 31 h 73"/>
                <a:gd name="T18" fmla="*/ 41 w 86"/>
                <a:gd name="T19" fmla="*/ 35 h 73"/>
                <a:gd name="T20" fmla="*/ 35 w 86"/>
                <a:gd name="T21" fmla="*/ 41 h 73"/>
                <a:gd name="T22" fmla="*/ 34 w 86"/>
                <a:gd name="T23" fmla="*/ 41 h 73"/>
                <a:gd name="T24" fmla="*/ 51 w 86"/>
                <a:gd name="T25" fmla="*/ 40 h 73"/>
                <a:gd name="T26" fmla="*/ 46 w 86"/>
                <a:gd name="T27" fmla="*/ 35 h 73"/>
                <a:gd name="T28" fmla="*/ 51 w 86"/>
                <a:gd name="T29" fmla="*/ 30 h 73"/>
                <a:gd name="T30" fmla="*/ 52 w 86"/>
                <a:gd name="T31" fmla="*/ 30 h 73"/>
                <a:gd name="T32" fmla="*/ 57 w 86"/>
                <a:gd name="T33" fmla="*/ 35 h 73"/>
                <a:gd name="T34" fmla="*/ 51 w 86"/>
                <a:gd name="T35" fmla="*/ 40 h 73"/>
                <a:gd name="T36" fmla="*/ 51 w 86"/>
                <a:gd name="T37" fmla="*/ 40 h 73"/>
                <a:gd name="T38" fmla="*/ 45 w 86"/>
                <a:gd name="T39" fmla="*/ 0 h 73"/>
                <a:gd name="T40" fmla="*/ 43 w 86"/>
                <a:gd name="T41" fmla="*/ 0 h 73"/>
                <a:gd name="T42" fmla="*/ 0 w 86"/>
                <a:gd name="T43" fmla="*/ 39 h 73"/>
                <a:gd name="T44" fmla="*/ 40 w 86"/>
                <a:gd name="T45" fmla="*/ 73 h 73"/>
                <a:gd name="T46" fmla="*/ 43 w 86"/>
                <a:gd name="T47" fmla="*/ 72 h 73"/>
                <a:gd name="T48" fmla="*/ 86 w 86"/>
                <a:gd name="T49" fmla="*/ 34 h 73"/>
                <a:gd name="T50" fmla="*/ 45 w 86"/>
                <a:gd name="T5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73">
                  <a:moveTo>
                    <a:pt x="41" y="63"/>
                  </a:moveTo>
                  <a:cubicBezTo>
                    <a:pt x="31" y="63"/>
                    <a:pt x="22" y="58"/>
                    <a:pt x="20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4" y="56"/>
                    <a:pt x="54" y="63"/>
                    <a:pt x="43" y="63"/>
                  </a:cubicBezTo>
                  <a:cubicBezTo>
                    <a:pt x="43" y="63"/>
                    <a:pt x="42" y="63"/>
                    <a:pt x="41" y="63"/>
                  </a:cubicBezTo>
                  <a:moveTo>
                    <a:pt x="34" y="41"/>
                  </a:moveTo>
                  <a:cubicBezTo>
                    <a:pt x="31" y="41"/>
                    <a:pt x="29" y="39"/>
                    <a:pt x="29" y="36"/>
                  </a:cubicBezTo>
                  <a:cubicBezTo>
                    <a:pt x="29" y="33"/>
                    <a:pt x="32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8" y="31"/>
                    <a:pt x="41" y="33"/>
                    <a:pt x="41" y="35"/>
                  </a:cubicBezTo>
                  <a:cubicBezTo>
                    <a:pt x="41" y="38"/>
                    <a:pt x="38" y="40"/>
                    <a:pt x="35" y="41"/>
                  </a:cubicBezTo>
                  <a:cubicBezTo>
                    <a:pt x="35" y="41"/>
                    <a:pt x="35" y="41"/>
                    <a:pt x="34" y="41"/>
                  </a:cubicBezTo>
                  <a:moveTo>
                    <a:pt x="51" y="40"/>
                  </a:moveTo>
                  <a:cubicBezTo>
                    <a:pt x="48" y="40"/>
                    <a:pt x="46" y="38"/>
                    <a:pt x="46" y="35"/>
                  </a:cubicBezTo>
                  <a:cubicBezTo>
                    <a:pt x="46" y="32"/>
                    <a:pt x="48" y="30"/>
                    <a:pt x="51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30"/>
                    <a:pt x="57" y="32"/>
                    <a:pt x="57" y="35"/>
                  </a:cubicBezTo>
                  <a:cubicBezTo>
                    <a:pt x="57" y="37"/>
                    <a:pt x="55" y="39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moveTo>
                    <a:pt x="45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19" y="1"/>
                    <a:pt x="0" y="18"/>
                    <a:pt x="0" y="39"/>
                  </a:cubicBezTo>
                  <a:cubicBezTo>
                    <a:pt x="0" y="58"/>
                    <a:pt x="18" y="73"/>
                    <a:pt x="40" y="73"/>
                  </a:cubicBezTo>
                  <a:cubicBezTo>
                    <a:pt x="41" y="73"/>
                    <a:pt x="42" y="73"/>
                    <a:pt x="43" y="72"/>
                  </a:cubicBezTo>
                  <a:cubicBezTo>
                    <a:pt x="67" y="71"/>
                    <a:pt x="86" y="54"/>
                    <a:pt x="86" y="34"/>
                  </a:cubicBezTo>
                  <a:cubicBezTo>
                    <a:pt x="86" y="15"/>
                    <a:pt x="68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94"/>
            <p:cNvSpPr>
              <a:spLocks/>
            </p:cNvSpPr>
            <p:nvPr/>
          </p:nvSpPr>
          <p:spPr bwMode="auto">
            <a:xfrm>
              <a:off x="4787901" y="4422775"/>
              <a:ext cx="615950" cy="661988"/>
            </a:xfrm>
            <a:custGeom>
              <a:avLst/>
              <a:gdLst>
                <a:gd name="T0" fmla="*/ 146 w 164"/>
                <a:gd name="T1" fmla="*/ 0 h 176"/>
                <a:gd name="T2" fmla="*/ 145 w 164"/>
                <a:gd name="T3" fmla="*/ 0 h 176"/>
                <a:gd name="T4" fmla="*/ 20 w 164"/>
                <a:gd name="T5" fmla="*/ 3 h 176"/>
                <a:gd name="T6" fmla="*/ 0 w 164"/>
                <a:gd name="T7" fmla="*/ 21 h 176"/>
                <a:gd name="T8" fmla="*/ 0 w 164"/>
                <a:gd name="T9" fmla="*/ 69 h 176"/>
                <a:gd name="T10" fmla="*/ 8 w 164"/>
                <a:gd name="T11" fmla="*/ 74 h 176"/>
                <a:gd name="T12" fmla="*/ 8 w 164"/>
                <a:gd name="T13" fmla="*/ 21 h 176"/>
                <a:gd name="T14" fmla="*/ 20 w 164"/>
                <a:gd name="T15" fmla="*/ 10 h 176"/>
                <a:gd name="T16" fmla="*/ 145 w 164"/>
                <a:gd name="T17" fmla="*/ 7 h 176"/>
                <a:gd name="T18" fmla="*/ 146 w 164"/>
                <a:gd name="T19" fmla="*/ 7 h 176"/>
                <a:gd name="T20" fmla="*/ 157 w 164"/>
                <a:gd name="T21" fmla="*/ 17 h 176"/>
                <a:gd name="T22" fmla="*/ 157 w 164"/>
                <a:gd name="T23" fmla="*/ 151 h 176"/>
                <a:gd name="T24" fmla="*/ 145 w 164"/>
                <a:gd name="T25" fmla="*/ 162 h 176"/>
                <a:gd name="T26" fmla="*/ 50 w 164"/>
                <a:gd name="T27" fmla="*/ 169 h 176"/>
                <a:gd name="T28" fmla="*/ 53 w 164"/>
                <a:gd name="T29" fmla="*/ 176 h 176"/>
                <a:gd name="T30" fmla="*/ 145 w 164"/>
                <a:gd name="T31" fmla="*/ 169 h 176"/>
                <a:gd name="T32" fmla="*/ 164 w 164"/>
                <a:gd name="T33" fmla="*/ 151 h 176"/>
                <a:gd name="T34" fmla="*/ 164 w 164"/>
                <a:gd name="T35" fmla="*/ 16 h 176"/>
                <a:gd name="T36" fmla="*/ 146 w 164"/>
                <a:gd name="T3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4" h="176"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9" y="3"/>
                    <a:pt x="0" y="11"/>
                    <a:pt x="0" y="2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70"/>
                    <a:pt x="5" y="72"/>
                    <a:pt x="8" y="74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"/>
                    <a:pt x="14" y="10"/>
                    <a:pt x="20" y="10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5" y="7"/>
                    <a:pt x="146" y="7"/>
                    <a:pt x="146" y="7"/>
                  </a:cubicBezTo>
                  <a:cubicBezTo>
                    <a:pt x="152" y="7"/>
                    <a:pt x="157" y="11"/>
                    <a:pt x="157" y="17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57"/>
                    <a:pt x="152" y="162"/>
                    <a:pt x="145" y="162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51" y="171"/>
                    <a:pt x="52" y="173"/>
                    <a:pt x="53" y="176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6" y="168"/>
                    <a:pt x="164" y="160"/>
                    <a:pt x="164" y="15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7"/>
                    <a:pt x="156" y="0"/>
                    <a:pt x="1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95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96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97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98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99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00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01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02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Rectangle 103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Rectangle 104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05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06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07"/>
            <p:cNvSpPr>
              <a:spLocks/>
            </p:cNvSpPr>
            <p:nvPr/>
          </p:nvSpPr>
          <p:spPr bwMode="auto">
            <a:xfrm>
              <a:off x="7907338" y="2944813"/>
              <a:ext cx="11113" cy="36513"/>
            </a:xfrm>
            <a:custGeom>
              <a:avLst/>
              <a:gdLst>
                <a:gd name="T0" fmla="*/ 1 w 3"/>
                <a:gd name="T1" fmla="*/ 0 h 10"/>
                <a:gd name="T2" fmla="*/ 1 w 3"/>
                <a:gd name="T3" fmla="*/ 2 h 10"/>
                <a:gd name="T4" fmla="*/ 1 w 3"/>
                <a:gd name="T5" fmla="*/ 2 h 10"/>
                <a:gd name="T6" fmla="*/ 0 w 3"/>
                <a:gd name="T7" fmla="*/ 9 h 10"/>
                <a:gd name="T8" fmla="*/ 2 w 3"/>
                <a:gd name="T9" fmla="*/ 10 h 10"/>
                <a:gd name="T10" fmla="*/ 3 w 3"/>
                <a:gd name="T11" fmla="*/ 9 h 10"/>
                <a:gd name="T12" fmla="*/ 2 w 3"/>
                <a:gd name="T13" fmla="*/ 2 h 10"/>
                <a:gd name="T14" fmla="*/ 2 w 3"/>
                <a:gd name="T15" fmla="*/ 2 h 10"/>
                <a:gd name="T16" fmla="*/ 2 w 3"/>
                <a:gd name="T17" fmla="*/ 0 h 10"/>
                <a:gd name="T18" fmla="*/ 1 w 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08"/>
            <p:cNvSpPr>
              <a:spLocks/>
            </p:cNvSpPr>
            <p:nvPr/>
          </p:nvSpPr>
          <p:spPr bwMode="auto">
            <a:xfrm>
              <a:off x="7866063" y="2944813"/>
              <a:ext cx="93663" cy="60325"/>
            </a:xfrm>
            <a:custGeom>
              <a:avLst/>
              <a:gdLst>
                <a:gd name="T0" fmla="*/ 8 w 25"/>
                <a:gd name="T1" fmla="*/ 0 h 16"/>
                <a:gd name="T2" fmla="*/ 8 w 25"/>
                <a:gd name="T3" fmla="*/ 0 h 16"/>
                <a:gd name="T4" fmla="*/ 7 w 25"/>
                <a:gd name="T5" fmla="*/ 6 h 16"/>
                <a:gd name="T6" fmla="*/ 8 w 25"/>
                <a:gd name="T7" fmla="*/ 6 h 16"/>
                <a:gd name="T8" fmla="*/ 8 w 25"/>
                <a:gd name="T9" fmla="*/ 9 h 16"/>
                <a:gd name="T10" fmla="*/ 12 w 25"/>
                <a:gd name="T11" fmla="*/ 11 h 16"/>
                <a:gd name="T12" fmla="*/ 7 w 25"/>
                <a:gd name="T13" fmla="*/ 9 h 16"/>
                <a:gd name="T14" fmla="*/ 8 w 25"/>
                <a:gd name="T15" fmla="*/ 7 h 16"/>
                <a:gd name="T16" fmla="*/ 6 w 25"/>
                <a:gd name="T17" fmla="*/ 7 h 16"/>
                <a:gd name="T18" fmla="*/ 8 w 25"/>
                <a:gd name="T19" fmla="*/ 0 h 16"/>
                <a:gd name="T20" fmla="*/ 0 w 25"/>
                <a:gd name="T21" fmla="*/ 12 h 16"/>
                <a:gd name="T22" fmla="*/ 5 w 25"/>
                <a:gd name="T23" fmla="*/ 13 h 16"/>
                <a:gd name="T24" fmla="*/ 20 w 25"/>
                <a:gd name="T25" fmla="*/ 15 h 16"/>
                <a:gd name="T26" fmla="*/ 25 w 25"/>
                <a:gd name="T27" fmla="*/ 16 h 16"/>
                <a:gd name="T28" fmla="*/ 17 w 25"/>
                <a:gd name="T29" fmla="*/ 1 h 16"/>
                <a:gd name="T30" fmla="*/ 17 w 25"/>
                <a:gd name="T31" fmla="*/ 1 h 16"/>
                <a:gd name="T32" fmla="*/ 17 w 25"/>
                <a:gd name="T33" fmla="*/ 1 h 16"/>
                <a:gd name="T34" fmla="*/ 17 w 25"/>
                <a:gd name="T35" fmla="*/ 1 h 16"/>
                <a:gd name="T36" fmla="*/ 18 w 25"/>
                <a:gd name="T37" fmla="*/ 8 h 16"/>
                <a:gd name="T38" fmla="*/ 17 w 25"/>
                <a:gd name="T39" fmla="*/ 8 h 16"/>
                <a:gd name="T40" fmla="*/ 17 w 25"/>
                <a:gd name="T41" fmla="*/ 10 h 16"/>
                <a:gd name="T42" fmla="*/ 13 w 25"/>
                <a:gd name="T43" fmla="*/ 11 h 16"/>
                <a:gd name="T44" fmla="*/ 17 w 25"/>
                <a:gd name="T45" fmla="*/ 10 h 16"/>
                <a:gd name="T46" fmla="*/ 17 w 25"/>
                <a:gd name="T47" fmla="*/ 7 h 16"/>
                <a:gd name="T48" fmla="*/ 18 w 25"/>
                <a:gd name="T49" fmla="*/ 7 h 16"/>
                <a:gd name="T50" fmla="*/ 17 w 25"/>
                <a:gd name="T51" fmla="*/ 1 h 16"/>
                <a:gd name="T52" fmla="*/ 13 w 25"/>
                <a:gd name="T53" fmla="*/ 11 h 16"/>
                <a:gd name="T54" fmla="*/ 8 w 25"/>
                <a:gd name="T5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6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3"/>
                    <a:pt x="8" y="0"/>
                    <a:pt x="8" y="0"/>
                  </a:cubicBezTo>
                  <a:cubicBezTo>
                    <a:pt x="3" y="1"/>
                    <a:pt x="0" y="4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6"/>
                    <a:pt x="17" y="1"/>
                  </a:cubicBezTo>
                  <a:cubicBezTo>
                    <a:pt x="17" y="2"/>
                    <a:pt x="17" y="9"/>
                    <a:pt x="13" y="11"/>
                  </a:cubicBezTo>
                  <a:cubicBezTo>
                    <a:pt x="13" y="11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09"/>
            <p:cNvSpPr>
              <a:spLocks/>
            </p:cNvSpPr>
            <p:nvPr/>
          </p:nvSpPr>
          <p:spPr bwMode="auto">
            <a:xfrm>
              <a:off x="7899401" y="2944813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10"/>
            <p:cNvSpPr>
              <a:spLocks/>
            </p:cNvSpPr>
            <p:nvPr/>
          </p:nvSpPr>
          <p:spPr bwMode="auto">
            <a:xfrm>
              <a:off x="7915276" y="2944813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11"/>
            <p:cNvSpPr>
              <a:spLocks noEditPoints="1"/>
            </p:cNvSpPr>
            <p:nvPr/>
          </p:nvSpPr>
          <p:spPr bwMode="auto">
            <a:xfrm>
              <a:off x="7888288" y="2884488"/>
              <a:ext cx="49213" cy="55563"/>
            </a:xfrm>
            <a:custGeom>
              <a:avLst/>
              <a:gdLst>
                <a:gd name="T0" fmla="*/ 7 w 13"/>
                <a:gd name="T1" fmla="*/ 13 h 15"/>
                <a:gd name="T2" fmla="*/ 6 w 13"/>
                <a:gd name="T3" fmla="*/ 13 h 15"/>
                <a:gd name="T4" fmla="*/ 3 w 13"/>
                <a:gd name="T5" fmla="*/ 10 h 15"/>
                <a:gd name="T6" fmla="*/ 10 w 13"/>
                <a:gd name="T7" fmla="*/ 11 h 15"/>
                <a:gd name="T8" fmla="*/ 7 w 13"/>
                <a:gd name="T9" fmla="*/ 13 h 15"/>
                <a:gd name="T10" fmla="*/ 8 w 13"/>
                <a:gd name="T11" fmla="*/ 9 h 15"/>
                <a:gd name="T12" fmla="*/ 8 w 13"/>
                <a:gd name="T13" fmla="*/ 9 h 15"/>
                <a:gd name="T14" fmla="*/ 7 w 13"/>
                <a:gd name="T15" fmla="*/ 8 h 15"/>
                <a:gd name="T16" fmla="*/ 8 w 13"/>
                <a:gd name="T17" fmla="*/ 7 h 15"/>
                <a:gd name="T18" fmla="*/ 8 w 13"/>
                <a:gd name="T19" fmla="*/ 7 h 15"/>
                <a:gd name="T20" fmla="*/ 9 w 13"/>
                <a:gd name="T21" fmla="*/ 8 h 15"/>
                <a:gd name="T22" fmla="*/ 8 w 13"/>
                <a:gd name="T23" fmla="*/ 9 h 15"/>
                <a:gd name="T24" fmla="*/ 5 w 13"/>
                <a:gd name="T25" fmla="*/ 8 h 15"/>
                <a:gd name="T26" fmla="*/ 5 w 13"/>
                <a:gd name="T27" fmla="*/ 8 h 15"/>
                <a:gd name="T28" fmla="*/ 4 w 13"/>
                <a:gd name="T29" fmla="*/ 7 h 15"/>
                <a:gd name="T30" fmla="*/ 5 w 13"/>
                <a:gd name="T31" fmla="*/ 6 h 15"/>
                <a:gd name="T32" fmla="*/ 5 w 13"/>
                <a:gd name="T33" fmla="*/ 6 h 15"/>
                <a:gd name="T34" fmla="*/ 6 w 13"/>
                <a:gd name="T35" fmla="*/ 8 h 15"/>
                <a:gd name="T36" fmla="*/ 5 w 13"/>
                <a:gd name="T37" fmla="*/ 8 h 15"/>
                <a:gd name="T38" fmla="*/ 6 w 13"/>
                <a:gd name="T39" fmla="*/ 0 h 15"/>
                <a:gd name="T40" fmla="*/ 0 w 13"/>
                <a:gd name="T41" fmla="*/ 7 h 15"/>
                <a:gd name="T42" fmla="*/ 6 w 13"/>
                <a:gd name="T43" fmla="*/ 15 h 15"/>
                <a:gd name="T44" fmla="*/ 7 w 13"/>
                <a:gd name="T45" fmla="*/ 15 h 15"/>
                <a:gd name="T46" fmla="*/ 13 w 13"/>
                <a:gd name="T47" fmla="*/ 9 h 15"/>
                <a:gd name="T48" fmla="*/ 6 w 13"/>
                <a:gd name="T49" fmla="*/ 0 h 15"/>
                <a:gd name="T50" fmla="*/ 6 w 13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5">
                  <a:moveTo>
                    <a:pt x="7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8" y="13"/>
                    <a:pt x="7" y="13"/>
                  </a:cubicBezTo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3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3" y="13"/>
                    <a:pt x="13" y="9"/>
                  </a:cubicBezTo>
                  <a:cubicBezTo>
                    <a:pt x="13" y="5"/>
                    <a:pt x="10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12"/>
            <p:cNvSpPr>
              <a:spLocks/>
            </p:cNvSpPr>
            <p:nvPr/>
          </p:nvSpPr>
          <p:spPr bwMode="auto">
            <a:xfrm>
              <a:off x="8053388" y="2917825"/>
              <a:ext cx="4763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13"/>
            <p:cNvSpPr>
              <a:spLocks/>
            </p:cNvSpPr>
            <p:nvPr/>
          </p:nvSpPr>
          <p:spPr bwMode="auto">
            <a:xfrm>
              <a:off x="8027988" y="2917825"/>
              <a:ext cx="55563" cy="38100"/>
            </a:xfrm>
            <a:custGeom>
              <a:avLst/>
              <a:gdLst>
                <a:gd name="T0" fmla="*/ 5 w 15"/>
                <a:gd name="T1" fmla="*/ 0 h 10"/>
                <a:gd name="T2" fmla="*/ 5 w 15"/>
                <a:gd name="T3" fmla="*/ 0 h 10"/>
                <a:gd name="T4" fmla="*/ 4 w 15"/>
                <a:gd name="T5" fmla="*/ 4 h 10"/>
                <a:gd name="T6" fmla="*/ 5 w 15"/>
                <a:gd name="T7" fmla="*/ 4 h 10"/>
                <a:gd name="T8" fmla="*/ 5 w 15"/>
                <a:gd name="T9" fmla="*/ 5 h 10"/>
                <a:gd name="T10" fmla="*/ 7 w 15"/>
                <a:gd name="T11" fmla="*/ 7 h 10"/>
                <a:gd name="T12" fmla="*/ 5 w 15"/>
                <a:gd name="T13" fmla="*/ 6 h 10"/>
                <a:gd name="T14" fmla="*/ 5 w 15"/>
                <a:gd name="T15" fmla="*/ 4 h 10"/>
                <a:gd name="T16" fmla="*/ 4 w 15"/>
                <a:gd name="T17" fmla="*/ 4 h 10"/>
                <a:gd name="T18" fmla="*/ 5 w 15"/>
                <a:gd name="T19" fmla="*/ 0 h 10"/>
                <a:gd name="T20" fmla="*/ 0 w 15"/>
                <a:gd name="T21" fmla="*/ 8 h 10"/>
                <a:gd name="T22" fmla="*/ 3 w 15"/>
                <a:gd name="T23" fmla="*/ 8 h 10"/>
                <a:gd name="T24" fmla="*/ 12 w 15"/>
                <a:gd name="T25" fmla="*/ 9 h 10"/>
                <a:gd name="T26" fmla="*/ 15 w 15"/>
                <a:gd name="T27" fmla="*/ 10 h 10"/>
                <a:gd name="T28" fmla="*/ 10 w 15"/>
                <a:gd name="T29" fmla="*/ 1 h 10"/>
                <a:gd name="T30" fmla="*/ 10 w 15"/>
                <a:gd name="T31" fmla="*/ 1 h 10"/>
                <a:gd name="T32" fmla="*/ 10 w 15"/>
                <a:gd name="T33" fmla="*/ 1 h 10"/>
                <a:gd name="T34" fmla="*/ 10 w 15"/>
                <a:gd name="T35" fmla="*/ 1 h 10"/>
                <a:gd name="T36" fmla="*/ 11 w 15"/>
                <a:gd name="T37" fmla="*/ 5 h 10"/>
                <a:gd name="T38" fmla="*/ 10 w 15"/>
                <a:gd name="T39" fmla="*/ 5 h 10"/>
                <a:gd name="T40" fmla="*/ 11 w 15"/>
                <a:gd name="T41" fmla="*/ 6 h 10"/>
                <a:gd name="T42" fmla="*/ 8 w 15"/>
                <a:gd name="T43" fmla="*/ 7 h 10"/>
                <a:gd name="T44" fmla="*/ 10 w 15"/>
                <a:gd name="T45" fmla="*/ 6 h 10"/>
                <a:gd name="T46" fmla="*/ 10 w 15"/>
                <a:gd name="T47" fmla="*/ 4 h 10"/>
                <a:gd name="T48" fmla="*/ 11 w 15"/>
                <a:gd name="T49" fmla="*/ 5 h 10"/>
                <a:gd name="T50" fmla="*/ 10 w 15"/>
                <a:gd name="T51" fmla="*/ 1 h 10"/>
                <a:gd name="T52" fmla="*/ 8 w 15"/>
                <a:gd name="T53" fmla="*/ 7 h 10"/>
                <a:gd name="T54" fmla="*/ 5 w 15"/>
                <a:gd name="T5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2" y="1"/>
                    <a:pt x="0" y="2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4"/>
                    <a:pt x="13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3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10" y="1"/>
                    <a:pt x="10" y="5"/>
                    <a:pt x="8" y="7"/>
                  </a:cubicBezTo>
                  <a:cubicBezTo>
                    <a:pt x="8" y="7"/>
                    <a:pt x="5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14"/>
            <p:cNvSpPr>
              <a:spLocks/>
            </p:cNvSpPr>
            <p:nvPr/>
          </p:nvSpPr>
          <p:spPr bwMode="auto">
            <a:xfrm>
              <a:off x="8047038" y="2917825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15"/>
            <p:cNvSpPr>
              <a:spLocks/>
            </p:cNvSpPr>
            <p:nvPr/>
          </p:nvSpPr>
          <p:spPr bwMode="auto">
            <a:xfrm>
              <a:off x="8058151" y="2917825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16"/>
            <p:cNvSpPr>
              <a:spLocks noEditPoints="1"/>
            </p:cNvSpPr>
            <p:nvPr/>
          </p:nvSpPr>
          <p:spPr bwMode="auto">
            <a:xfrm>
              <a:off x="8042276" y="2879725"/>
              <a:ext cx="30163" cy="38100"/>
            </a:xfrm>
            <a:custGeom>
              <a:avLst/>
              <a:gdLst>
                <a:gd name="T0" fmla="*/ 4 w 8"/>
                <a:gd name="T1" fmla="*/ 8 h 10"/>
                <a:gd name="T2" fmla="*/ 4 w 8"/>
                <a:gd name="T3" fmla="*/ 8 h 10"/>
                <a:gd name="T4" fmla="*/ 1 w 8"/>
                <a:gd name="T5" fmla="*/ 6 h 10"/>
                <a:gd name="T6" fmla="*/ 6 w 8"/>
                <a:gd name="T7" fmla="*/ 7 h 10"/>
                <a:gd name="T8" fmla="*/ 4 w 8"/>
                <a:gd name="T9" fmla="*/ 8 h 10"/>
                <a:gd name="T10" fmla="*/ 4 w 8"/>
                <a:gd name="T11" fmla="*/ 6 h 10"/>
                <a:gd name="T12" fmla="*/ 4 w 8"/>
                <a:gd name="T13" fmla="*/ 5 h 10"/>
                <a:gd name="T14" fmla="*/ 4 w 8"/>
                <a:gd name="T15" fmla="*/ 4 h 10"/>
                <a:gd name="T16" fmla="*/ 5 w 8"/>
                <a:gd name="T17" fmla="*/ 5 h 10"/>
                <a:gd name="T18" fmla="*/ 4 w 8"/>
                <a:gd name="T19" fmla="*/ 6 h 10"/>
                <a:gd name="T20" fmla="*/ 3 w 8"/>
                <a:gd name="T21" fmla="*/ 5 h 10"/>
                <a:gd name="T22" fmla="*/ 2 w 8"/>
                <a:gd name="T23" fmla="*/ 5 h 10"/>
                <a:gd name="T24" fmla="*/ 3 w 8"/>
                <a:gd name="T25" fmla="*/ 4 h 10"/>
                <a:gd name="T26" fmla="*/ 3 w 8"/>
                <a:gd name="T27" fmla="*/ 5 h 10"/>
                <a:gd name="T28" fmla="*/ 3 w 8"/>
                <a:gd name="T29" fmla="*/ 5 h 10"/>
                <a:gd name="T30" fmla="*/ 3 w 8"/>
                <a:gd name="T31" fmla="*/ 0 h 10"/>
                <a:gd name="T32" fmla="*/ 0 w 8"/>
                <a:gd name="T33" fmla="*/ 4 h 10"/>
                <a:gd name="T34" fmla="*/ 4 w 8"/>
                <a:gd name="T35" fmla="*/ 10 h 10"/>
                <a:gd name="T36" fmla="*/ 4 w 8"/>
                <a:gd name="T37" fmla="*/ 10 h 10"/>
                <a:gd name="T38" fmla="*/ 8 w 8"/>
                <a:gd name="T39" fmla="*/ 6 h 10"/>
                <a:gd name="T40" fmla="*/ 4 w 8"/>
                <a:gd name="T41" fmla="*/ 0 h 10"/>
                <a:gd name="T42" fmla="*/ 3 w 8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4" y="8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8" y="8"/>
                    <a:pt x="8" y="6"/>
                  </a:cubicBezTo>
                  <a:cubicBezTo>
                    <a:pt x="8" y="3"/>
                    <a:pt x="6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17"/>
            <p:cNvSpPr>
              <a:spLocks noEditPoints="1"/>
            </p:cNvSpPr>
            <p:nvPr/>
          </p:nvSpPr>
          <p:spPr bwMode="auto">
            <a:xfrm>
              <a:off x="7805738" y="2790825"/>
              <a:ext cx="365125" cy="371475"/>
            </a:xfrm>
            <a:custGeom>
              <a:avLst/>
              <a:gdLst>
                <a:gd name="T0" fmla="*/ 89 w 97"/>
                <a:gd name="T1" fmla="*/ 80 h 99"/>
                <a:gd name="T2" fmla="*/ 89 w 97"/>
                <a:gd name="T3" fmla="*/ 80 h 99"/>
                <a:gd name="T4" fmla="*/ 8 w 97"/>
                <a:gd name="T5" fmla="*/ 70 h 99"/>
                <a:gd name="T6" fmla="*/ 6 w 97"/>
                <a:gd name="T7" fmla="*/ 68 h 99"/>
                <a:gd name="T8" fmla="*/ 6 w 97"/>
                <a:gd name="T9" fmla="*/ 10 h 99"/>
                <a:gd name="T10" fmla="*/ 8 w 97"/>
                <a:gd name="T11" fmla="*/ 8 h 99"/>
                <a:gd name="T12" fmla="*/ 8 w 97"/>
                <a:gd name="T13" fmla="*/ 8 h 99"/>
                <a:gd name="T14" fmla="*/ 89 w 97"/>
                <a:gd name="T15" fmla="*/ 20 h 99"/>
                <a:gd name="T16" fmla="*/ 91 w 97"/>
                <a:gd name="T17" fmla="*/ 22 h 99"/>
                <a:gd name="T18" fmla="*/ 91 w 97"/>
                <a:gd name="T19" fmla="*/ 79 h 99"/>
                <a:gd name="T20" fmla="*/ 89 w 97"/>
                <a:gd name="T21" fmla="*/ 80 h 99"/>
                <a:gd name="T22" fmla="*/ 2 w 97"/>
                <a:gd name="T23" fmla="*/ 0 h 99"/>
                <a:gd name="T24" fmla="*/ 0 w 97"/>
                <a:gd name="T25" fmla="*/ 3 h 99"/>
                <a:gd name="T26" fmla="*/ 0 w 97"/>
                <a:gd name="T27" fmla="*/ 85 h 99"/>
                <a:gd name="T28" fmla="*/ 2 w 97"/>
                <a:gd name="T29" fmla="*/ 88 h 99"/>
                <a:gd name="T30" fmla="*/ 95 w 97"/>
                <a:gd name="T31" fmla="*/ 98 h 99"/>
                <a:gd name="T32" fmla="*/ 95 w 97"/>
                <a:gd name="T33" fmla="*/ 99 h 99"/>
                <a:gd name="T34" fmla="*/ 97 w 97"/>
                <a:gd name="T35" fmla="*/ 96 h 99"/>
                <a:gd name="T36" fmla="*/ 97 w 97"/>
                <a:gd name="T37" fmla="*/ 17 h 99"/>
                <a:gd name="T38" fmla="*/ 95 w 97"/>
                <a:gd name="T39" fmla="*/ 14 h 99"/>
                <a:gd name="T40" fmla="*/ 2 w 97"/>
                <a:gd name="T41" fmla="*/ 0 h 99"/>
                <a:gd name="T42" fmla="*/ 2 w 97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99">
                  <a:moveTo>
                    <a:pt x="89" y="80"/>
                  </a:moveTo>
                  <a:cubicBezTo>
                    <a:pt x="89" y="80"/>
                    <a:pt x="89" y="80"/>
                    <a:pt x="89" y="8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70"/>
                    <a:pt x="6" y="69"/>
                    <a:pt x="6" y="6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20"/>
                    <a:pt x="91" y="21"/>
                    <a:pt x="91" y="22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80"/>
                    <a:pt x="90" y="80"/>
                    <a:pt x="89" y="80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6" y="99"/>
                    <a:pt x="97" y="98"/>
                    <a:pt x="97" y="9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4"/>
                    <a:pt x="95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18"/>
            <p:cNvSpPr>
              <a:spLocks/>
            </p:cNvSpPr>
            <p:nvPr/>
          </p:nvSpPr>
          <p:spPr bwMode="auto">
            <a:xfrm>
              <a:off x="7915276" y="3151188"/>
              <a:ext cx="150813" cy="49213"/>
            </a:xfrm>
            <a:custGeom>
              <a:avLst/>
              <a:gdLst>
                <a:gd name="T0" fmla="*/ 9 w 40"/>
                <a:gd name="T1" fmla="*/ 0 h 13"/>
                <a:gd name="T2" fmla="*/ 5 w 40"/>
                <a:gd name="T3" fmla="*/ 2 h 13"/>
                <a:gd name="T4" fmla="*/ 1 w 40"/>
                <a:gd name="T5" fmla="*/ 7 h 13"/>
                <a:gd name="T6" fmla="*/ 2 w 40"/>
                <a:gd name="T7" fmla="*/ 9 h 13"/>
                <a:gd name="T8" fmla="*/ 38 w 40"/>
                <a:gd name="T9" fmla="*/ 13 h 13"/>
                <a:gd name="T10" fmla="*/ 38 w 40"/>
                <a:gd name="T11" fmla="*/ 13 h 13"/>
                <a:gd name="T12" fmla="*/ 39 w 40"/>
                <a:gd name="T13" fmla="*/ 11 h 13"/>
                <a:gd name="T14" fmla="*/ 35 w 40"/>
                <a:gd name="T15" fmla="*/ 5 h 13"/>
                <a:gd name="T16" fmla="*/ 31 w 40"/>
                <a:gd name="T17" fmla="*/ 2 h 13"/>
                <a:gd name="T18" fmla="*/ 10 w 40"/>
                <a:gd name="T19" fmla="*/ 0 h 13"/>
                <a:gd name="T20" fmla="*/ 9 w 4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3">
                  <a:moveTo>
                    <a:pt x="9" y="0"/>
                  </a:moveTo>
                  <a:cubicBezTo>
                    <a:pt x="8" y="0"/>
                    <a:pt x="6" y="1"/>
                    <a:pt x="5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40" y="12"/>
                    <a:pt x="39" y="11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4"/>
                    <a:pt x="32" y="2"/>
                    <a:pt x="3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19"/>
            <p:cNvSpPr>
              <a:spLocks/>
            </p:cNvSpPr>
            <p:nvPr/>
          </p:nvSpPr>
          <p:spPr bwMode="auto">
            <a:xfrm>
              <a:off x="7986713" y="2865438"/>
              <a:ext cx="131763" cy="184150"/>
            </a:xfrm>
            <a:custGeom>
              <a:avLst/>
              <a:gdLst>
                <a:gd name="T0" fmla="*/ 1 w 35"/>
                <a:gd name="T1" fmla="*/ 0 h 49"/>
                <a:gd name="T2" fmla="*/ 0 w 35"/>
                <a:gd name="T3" fmla="*/ 1 h 49"/>
                <a:gd name="T4" fmla="*/ 0 w 35"/>
                <a:gd name="T5" fmla="*/ 48 h 49"/>
                <a:gd name="T6" fmla="*/ 1 w 35"/>
                <a:gd name="T7" fmla="*/ 49 h 49"/>
                <a:gd name="T8" fmla="*/ 1 w 35"/>
                <a:gd name="T9" fmla="*/ 49 h 49"/>
                <a:gd name="T10" fmla="*/ 2 w 35"/>
                <a:gd name="T11" fmla="*/ 49 h 49"/>
                <a:gd name="T12" fmla="*/ 2 w 35"/>
                <a:gd name="T13" fmla="*/ 26 h 49"/>
                <a:gd name="T14" fmla="*/ 34 w 35"/>
                <a:gd name="T15" fmla="*/ 30 h 49"/>
                <a:gd name="T16" fmla="*/ 34 w 35"/>
                <a:gd name="T17" fmla="*/ 30 h 49"/>
                <a:gd name="T18" fmla="*/ 35 w 35"/>
                <a:gd name="T19" fmla="*/ 29 h 49"/>
                <a:gd name="T20" fmla="*/ 34 w 35"/>
                <a:gd name="T21" fmla="*/ 28 h 49"/>
                <a:gd name="T22" fmla="*/ 2 w 35"/>
                <a:gd name="T23" fmla="*/ 24 h 49"/>
                <a:gd name="T24" fmla="*/ 2 w 35"/>
                <a:gd name="T25" fmla="*/ 1 h 49"/>
                <a:gd name="T26" fmla="*/ 1 w 35"/>
                <a:gd name="T27" fmla="*/ 0 h 49"/>
                <a:gd name="T28" fmla="*/ 1 w 35"/>
                <a:gd name="T2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4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Rectangle 120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Rectangle 121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Rectangle 122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Rectangle 123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24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25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Rectangle 126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Rectangle 127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Rectangle 128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Rectangle 129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Rectangle 130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Rectangle 131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32"/>
            <p:cNvSpPr>
              <a:spLocks noEditPoints="1"/>
            </p:cNvSpPr>
            <p:nvPr/>
          </p:nvSpPr>
          <p:spPr bwMode="auto">
            <a:xfrm>
              <a:off x="5540376" y="3865563"/>
              <a:ext cx="769938" cy="576263"/>
            </a:xfrm>
            <a:custGeom>
              <a:avLst/>
              <a:gdLst>
                <a:gd name="T0" fmla="*/ 19 w 205"/>
                <a:gd name="T1" fmla="*/ 121 h 153"/>
                <a:gd name="T2" fmla="*/ 14 w 205"/>
                <a:gd name="T3" fmla="*/ 118 h 153"/>
                <a:gd name="T4" fmla="*/ 14 w 205"/>
                <a:gd name="T5" fmla="*/ 16 h 153"/>
                <a:gd name="T6" fmla="*/ 18 w 205"/>
                <a:gd name="T7" fmla="*/ 13 h 153"/>
                <a:gd name="T8" fmla="*/ 19 w 205"/>
                <a:gd name="T9" fmla="*/ 13 h 153"/>
                <a:gd name="T10" fmla="*/ 189 w 205"/>
                <a:gd name="T11" fmla="*/ 17 h 153"/>
                <a:gd name="T12" fmla="*/ 193 w 205"/>
                <a:gd name="T13" fmla="*/ 20 h 153"/>
                <a:gd name="T14" fmla="*/ 193 w 205"/>
                <a:gd name="T15" fmla="*/ 116 h 153"/>
                <a:gd name="T16" fmla="*/ 189 w 205"/>
                <a:gd name="T17" fmla="*/ 119 h 153"/>
                <a:gd name="T18" fmla="*/ 19 w 205"/>
                <a:gd name="T19" fmla="*/ 121 h 153"/>
                <a:gd name="T20" fmla="*/ 19 w 205"/>
                <a:gd name="T21" fmla="*/ 121 h 153"/>
                <a:gd name="T22" fmla="*/ 5 w 205"/>
                <a:gd name="T23" fmla="*/ 0 h 153"/>
                <a:gd name="T24" fmla="*/ 0 w 205"/>
                <a:gd name="T25" fmla="*/ 5 h 153"/>
                <a:gd name="T26" fmla="*/ 0 w 205"/>
                <a:gd name="T27" fmla="*/ 149 h 153"/>
                <a:gd name="T28" fmla="*/ 5 w 205"/>
                <a:gd name="T29" fmla="*/ 153 h 153"/>
                <a:gd name="T30" fmla="*/ 5 w 205"/>
                <a:gd name="T31" fmla="*/ 153 h 153"/>
                <a:gd name="T32" fmla="*/ 201 w 205"/>
                <a:gd name="T33" fmla="*/ 149 h 153"/>
                <a:gd name="T34" fmla="*/ 205 w 205"/>
                <a:gd name="T35" fmla="*/ 144 h 153"/>
                <a:gd name="T36" fmla="*/ 205 w 205"/>
                <a:gd name="T37" fmla="*/ 10 h 153"/>
                <a:gd name="T38" fmla="*/ 201 w 205"/>
                <a:gd name="T39" fmla="*/ 6 h 153"/>
                <a:gd name="T40" fmla="*/ 5 w 205"/>
                <a:gd name="T41" fmla="*/ 0 h 153"/>
                <a:gd name="T42" fmla="*/ 5 w 205"/>
                <a:gd name="T4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" h="153">
                  <a:moveTo>
                    <a:pt x="19" y="121"/>
                  </a:moveTo>
                  <a:cubicBezTo>
                    <a:pt x="16" y="121"/>
                    <a:pt x="14" y="120"/>
                    <a:pt x="14" y="1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4"/>
                    <a:pt x="16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1" y="17"/>
                    <a:pt x="193" y="18"/>
                    <a:pt x="193" y="20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93" y="118"/>
                    <a:pt x="191" y="119"/>
                    <a:pt x="189" y="119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1"/>
                    <a:pt x="2" y="153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3" y="149"/>
                    <a:pt x="205" y="147"/>
                    <a:pt x="205" y="144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5" y="8"/>
                    <a:pt x="203" y="6"/>
                    <a:pt x="201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33"/>
            <p:cNvSpPr>
              <a:spLocks/>
            </p:cNvSpPr>
            <p:nvPr/>
          </p:nvSpPr>
          <p:spPr bwMode="auto">
            <a:xfrm>
              <a:off x="5776913" y="4456113"/>
              <a:ext cx="319088" cy="71438"/>
            </a:xfrm>
            <a:custGeom>
              <a:avLst/>
              <a:gdLst>
                <a:gd name="T0" fmla="*/ 65 w 85"/>
                <a:gd name="T1" fmla="*/ 0 h 19"/>
                <a:gd name="T2" fmla="*/ 65 w 85"/>
                <a:gd name="T3" fmla="*/ 0 h 19"/>
                <a:gd name="T4" fmla="*/ 21 w 85"/>
                <a:gd name="T5" fmla="*/ 1 h 19"/>
                <a:gd name="T6" fmla="*/ 11 w 85"/>
                <a:gd name="T7" fmla="*/ 5 h 19"/>
                <a:gd name="T8" fmla="*/ 3 w 85"/>
                <a:gd name="T9" fmla="*/ 15 h 19"/>
                <a:gd name="T10" fmla="*/ 4 w 85"/>
                <a:gd name="T11" fmla="*/ 19 h 19"/>
                <a:gd name="T12" fmla="*/ 5 w 85"/>
                <a:gd name="T13" fmla="*/ 19 h 19"/>
                <a:gd name="T14" fmla="*/ 81 w 85"/>
                <a:gd name="T15" fmla="*/ 17 h 19"/>
                <a:gd name="T16" fmla="*/ 83 w 85"/>
                <a:gd name="T17" fmla="*/ 13 h 19"/>
                <a:gd name="T18" fmla="*/ 74 w 85"/>
                <a:gd name="T19" fmla="*/ 4 h 19"/>
                <a:gd name="T20" fmla="*/ 65 w 85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9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4" y="3"/>
                    <a:pt x="11" y="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7"/>
                    <a:pt x="1" y="19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17"/>
                    <a:pt x="85" y="15"/>
                    <a:pt x="83" y="13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68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34"/>
            <p:cNvSpPr>
              <a:spLocks/>
            </p:cNvSpPr>
            <p:nvPr/>
          </p:nvSpPr>
          <p:spPr bwMode="auto">
            <a:xfrm>
              <a:off x="5672138" y="3944938"/>
              <a:ext cx="63500" cy="90488"/>
            </a:xfrm>
            <a:custGeom>
              <a:avLst/>
              <a:gdLst>
                <a:gd name="T0" fmla="*/ 1 w 17"/>
                <a:gd name="T1" fmla="*/ 0 h 24"/>
                <a:gd name="T2" fmla="*/ 0 w 17"/>
                <a:gd name="T3" fmla="*/ 1 h 24"/>
                <a:gd name="T4" fmla="*/ 0 w 17"/>
                <a:gd name="T5" fmla="*/ 23 h 24"/>
                <a:gd name="T6" fmla="*/ 1 w 17"/>
                <a:gd name="T7" fmla="*/ 24 h 24"/>
                <a:gd name="T8" fmla="*/ 6 w 17"/>
                <a:gd name="T9" fmla="*/ 24 h 24"/>
                <a:gd name="T10" fmla="*/ 6 w 17"/>
                <a:gd name="T11" fmla="*/ 24 h 24"/>
                <a:gd name="T12" fmla="*/ 7 w 17"/>
                <a:gd name="T13" fmla="*/ 23 h 24"/>
                <a:gd name="T14" fmla="*/ 7 w 17"/>
                <a:gd name="T15" fmla="*/ 15 h 24"/>
                <a:gd name="T16" fmla="*/ 7 w 17"/>
                <a:gd name="T17" fmla="*/ 14 h 24"/>
                <a:gd name="T18" fmla="*/ 7 w 17"/>
                <a:gd name="T19" fmla="*/ 15 h 24"/>
                <a:gd name="T20" fmla="*/ 10 w 17"/>
                <a:gd name="T21" fmla="*/ 23 h 24"/>
                <a:gd name="T22" fmla="*/ 11 w 17"/>
                <a:gd name="T23" fmla="*/ 24 h 24"/>
                <a:gd name="T24" fmla="*/ 16 w 17"/>
                <a:gd name="T25" fmla="*/ 24 h 24"/>
                <a:gd name="T26" fmla="*/ 16 w 17"/>
                <a:gd name="T27" fmla="*/ 24 h 24"/>
                <a:gd name="T28" fmla="*/ 17 w 17"/>
                <a:gd name="T29" fmla="*/ 24 h 24"/>
                <a:gd name="T30" fmla="*/ 13 w 17"/>
                <a:gd name="T31" fmla="*/ 12 h 24"/>
                <a:gd name="T32" fmla="*/ 13 w 17"/>
                <a:gd name="T33" fmla="*/ 11 h 24"/>
                <a:gd name="T34" fmla="*/ 16 w 17"/>
                <a:gd name="T35" fmla="*/ 1 h 24"/>
                <a:gd name="T36" fmla="*/ 16 w 17"/>
                <a:gd name="T37" fmla="*/ 1 h 24"/>
                <a:gd name="T38" fmla="*/ 11 w 17"/>
                <a:gd name="T39" fmla="*/ 1 h 24"/>
                <a:gd name="T40" fmla="*/ 11 w 17"/>
                <a:gd name="T41" fmla="*/ 1 h 24"/>
                <a:gd name="T42" fmla="*/ 10 w 17"/>
                <a:gd name="T43" fmla="*/ 1 h 24"/>
                <a:gd name="T44" fmla="*/ 7 w 17"/>
                <a:gd name="T45" fmla="*/ 9 h 24"/>
                <a:gd name="T46" fmla="*/ 7 w 17"/>
                <a:gd name="T47" fmla="*/ 9 h 24"/>
                <a:gd name="T48" fmla="*/ 7 w 17"/>
                <a:gd name="T49" fmla="*/ 9 h 24"/>
                <a:gd name="T50" fmla="*/ 7 w 17"/>
                <a:gd name="T51" fmla="*/ 1 h 24"/>
                <a:gd name="T52" fmla="*/ 6 w 17"/>
                <a:gd name="T53" fmla="*/ 1 h 24"/>
                <a:gd name="T54" fmla="*/ 1 w 17"/>
                <a:gd name="T55" fmla="*/ 0 h 24"/>
                <a:gd name="T56" fmla="*/ 1 w 17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2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35"/>
            <p:cNvSpPr>
              <a:spLocks noEditPoints="1"/>
            </p:cNvSpPr>
            <p:nvPr/>
          </p:nvSpPr>
          <p:spPr bwMode="auto">
            <a:xfrm>
              <a:off x="5749926" y="3948113"/>
              <a:ext cx="52388" cy="87313"/>
            </a:xfrm>
            <a:custGeom>
              <a:avLst/>
              <a:gdLst>
                <a:gd name="T0" fmla="*/ 7 w 14"/>
                <a:gd name="T1" fmla="*/ 10 h 23"/>
                <a:gd name="T2" fmla="*/ 7 w 14"/>
                <a:gd name="T3" fmla="*/ 10 h 23"/>
                <a:gd name="T4" fmla="*/ 7 w 14"/>
                <a:gd name="T5" fmla="*/ 10 h 23"/>
                <a:gd name="T6" fmla="*/ 6 w 14"/>
                <a:gd name="T7" fmla="*/ 9 h 23"/>
                <a:gd name="T8" fmla="*/ 6 w 14"/>
                <a:gd name="T9" fmla="*/ 4 h 23"/>
                <a:gd name="T10" fmla="*/ 8 w 14"/>
                <a:gd name="T11" fmla="*/ 4 h 23"/>
                <a:gd name="T12" fmla="*/ 8 w 14"/>
                <a:gd name="T13" fmla="*/ 5 h 23"/>
                <a:gd name="T14" fmla="*/ 8 w 14"/>
                <a:gd name="T15" fmla="*/ 7 h 23"/>
                <a:gd name="T16" fmla="*/ 8 w 14"/>
                <a:gd name="T17" fmla="*/ 8 h 23"/>
                <a:gd name="T18" fmla="*/ 8 w 14"/>
                <a:gd name="T19" fmla="*/ 10 h 23"/>
                <a:gd name="T20" fmla="*/ 7 w 14"/>
                <a:gd name="T21" fmla="*/ 10 h 23"/>
                <a:gd name="T22" fmla="*/ 0 w 14"/>
                <a:gd name="T23" fmla="*/ 0 h 23"/>
                <a:gd name="T24" fmla="*/ 0 w 14"/>
                <a:gd name="T25" fmla="*/ 1 h 23"/>
                <a:gd name="T26" fmla="*/ 0 w 14"/>
                <a:gd name="T27" fmla="*/ 23 h 23"/>
                <a:gd name="T28" fmla="*/ 0 w 14"/>
                <a:gd name="T29" fmla="*/ 23 h 23"/>
                <a:gd name="T30" fmla="*/ 5 w 14"/>
                <a:gd name="T31" fmla="*/ 23 h 23"/>
                <a:gd name="T32" fmla="*/ 5 w 14"/>
                <a:gd name="T33" fmla="*/ 23 h 23"/>
                <a:gd name="T34" fmla="*/ 6 w 14"/>
                <a:gd name="T35" fmla="*/ 23 h 23"/>
                <a:gd name="T36" fmla="*/ 6 w 14"/>
                <a:gd name="T37" fmla="*/ 15 h 23"/>
                <a:gd name="T38" fmla="*/ 7 w 14"/>
                <a:gd name="T39" fmla="*/ 14 h 23"/>
                <a:gd name="T40" fmla="*/ 7 w 14"/>
                <a:gd name="T41" fmla="*/ 14 h 23"/>
                <a:gd name="T42" fmla="*/ 8 w 14"/>
                <a:gd name="T43" fmla="*/ 14 h 23"/>
                <a:gd name="T44" fmla="*/ 8 w 14"/>
                <a:gd name="T45" fmla="*/ 14 h 23"/>
                <a:gd name="T46" fmla="*/ 12 w 14"/>
                <a:gd name="T47" fmla="*/ 13 h 23"/>
                <a:gd name="T48" fmla="*/ 13 w 14"/>
                <a:gd name="T49" fmla="*/ 12 h 23"/>
                <a:gd name="T50" fmla="*/ 14 w 14"/>
                <a:gd name="T51" fmla="*/ 9 h 23"/>
                <a:gd name="T52" fmla="*/ 14 w 14"/>
                <a:gd name="T53" fmla="*/ 8 h 23"/>
                <a:gd name="T54" fmla="*/ 14 w 14"/>
                <a:gd name="T55" fmla="*/ 7 h 23"/>
                <a:gd name="T56" fmla="*/ 14 w 14"/>
                <a:gd name="T57" fmla="*/ 3 h 23"/>
                <a:gd name="T58" fmla="*/ 13 w 14"/>
                <a:gd name="T59" fmla="*/ 2 h 23"/>
                <a:gd name="T60" fmla="*/ 10 w 14"/>
                <a:gd name="T61" fmla="*/ 0 h 23"/>
                <a:gd name="T62" fmla="*/ 7 w 14"/>
                <a:gd name="T63" fmla="*/ 0 h 23"/>
                <a:gd name="T64" fmla="*/ 5 w 14"/>
                <a:gd name="T65" fmla="*/ 0 h 23"/>
                <a:gd name="T66" fmla="*/ 0 w 14"/>
                <a:gd name="T67" fmla="*/ 0 h 23"/>
                <a:gd name="T68" fmla="*/ 0 w 14"/>
                <a:gd name="T6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23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4" y="11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36"/>
            <p:cNvSpPr>
              <a:spLocks/>
            </p:cNvSpPr>
            <p:nvPr/>
          </p:nvSpPr>
          <p:spPr bwMode="auto">
            <a:xfrm>
              <a:off x="5818188" y="3948113"/>
              <a:ext cx="22225" cy="90488"/>
            </a:xfrm>
            <a:custGeom>
              <a:avLst/>
              <a:gdLst>
                <a:gd name="T0" fmla="*/ 0 w 6"/>
                <a:gd name="T1" fmla="*/ 0 h 24"/>
                <a:gd name="T2" fmla="*/ 0 w 6"/>
                <a:gd name="T3" fmla="*/ 1 h 24"/>
                <a:gd name="T4" fmla="*/ 0 w 6"/>
                <a:gd name="T5" fmla="*/ 23 h 24"/>
                <a:gd name="T6" fmla="*/ 0 w 6"/>
                <a:gd name="T7" fmla="*/ 24 h 24"/>
                <a:gd name="T8" fmla="*/ 5 w 6"/>
                <a:gd name="T9" fmla="*/ 24 h 24"/>
                <a:gd name="T10" fmla="*/ 5 w 6"/>
                <a:gd name="T11" fmla="*/ 24 h 24"/>
                <a:gd name="T12" fmla="*/ 6 w 6"/>
                <a:gd name="T13" fmla="*/ 23 h 24"/>
                <a:gd name="T14" fmla="*/ 6 w 6"/>
                <a:gd name="T15" fmla="*/ 1 h 24"/>
                <a:gd name="T16" fmla="*/ 5 w 6"/>
                <a:gd name="T17" fmla="*/ 0 h 24"/>
                <a:gd name="T18" fmla="*/ 0 w 6"/>
                <a:gd name="T19" fmla="*/ 0 h 24"/>
                <a:gd name="T20" fmla="*/ 0 w 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37"/>
            <p:cNvSpPr>
              <a:spLocks/>
            </p:cNvSpPr>
            <p:nvPr/>
          </p:nvSpPr>
          <p:spPr bwMode="auto">
            <a:xfrm>
              <a:off x="9342438" y="3948113"/>
              <a:ext cx="7938" cy="34925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1 h 9"/>
                <a:gd name="T4" fmla="*/ 1 w 2"/>
                <a:gd name="T5" fmla="*/ 2 h 9"/>
                <a:gd name="T6" fmla="*/ 0 w 2"/>
                <a:gd name="T7" fmla="*/ 8 h 9"/>
                <a:gd name="T8" fmla="*/ 1 w 2"/>
                <a:gd name="T9" fmla="*/ 9 h 9"/>
                <a:gd name="T10" fmla="*/ 2 w 2"/>
                <a:gd name="T11" fmla="*/ 8 h 9"/>
                <a:gd name="T12" fmla="*/ 2 w 2"/>
                <a:gd name="T13" fmla="*/ 2 h 9"/>
                <a:gd name="T14" fmla="*/ 2 w 2"/>
                <a:gd name="T15" fmla="*/ 1 h 9"/>
                <a:gd name="T16" fmla="*/ 2 w 2"/>
                <a:gd name="T17" fmla="*/ 0 h 9"/>
                <a:gd name="T18" fmla="*/ 1 w 2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38"/>
            <p:cNvSpPr>
              <a:spLocks/>
            </p:cNvSpPr>
            <p:nvPr/>
          </p:nvSpPr>
          <p:spPr bwMode="auto">
            <a:xfrm>
              <a:off x="9312276" y="3948113"/>
              <a:ext cx="71438" cy="49213"/>
            </a:xfrm>
            <a:custGeom>
              <a:avLst/>
              <a:gdLst>
                <a:gd name="T0" fmla="*/ 6 w 19"/>
                <a:gd name="T1" fmla="*/ 0 h 13"/>
                <a:gd name="T2" fmla="*/ 6 w 19"/>
                <a:gd name="T3" fmla="*/ 0 h 13"/>
                <a:gd name="T4" fmla="*/ 5 w 19"/>
                <a:gd name="T5" fmla="*/ 6 h 13"/>
                <a:gd name="T6" fmla="*/ 6 w 19"/>
                <a:gd name="T7" fmla="*/ 6 h 13"/>
                <a:gd name="T8" fmla="*/ 6 w 19"/>
                <a:gd name="T9" fmla="*/ 8 h 13"/>
                <a:gd name="T10" fmla="*/ 8 w 19"/>
                <a:gd name="T11" fmla="*/ 10 h 13"/>
                <a:gd name="T12" fmla="*/ 5 w 19"/>
                <a:gd name="T13" fmla="*/ 9 h 13"/>
                <a:gd name="T14" fmla="*/ 6 w 19"/>
                <a:gd name="T15" fmla="*/ 6 h 13"/>
                <a:gd name="T16" fmla="*/ 4 w 19"/>
                <a:gd name="T17" fmla="*/ 7 h 13"/>
                <a:gd name="T18" fmla="*/ 6 w 19"/>
                <a:gd name="T19" fmla="*/ 0 h 13"/>
                <a:gd name="T20" fmla="*/ 0 w 19"/>
                <a:gd name="T21" fmla="*/ 13 h 13"/>
                <a:gd name="T22" fmla="*/ 4 w 19"/>
                <a:gd name="T23" fmla="*/ 13 h 13"/>
                <a:gd name="T24" fmla="*/ 15 w 19"/>
                <a:gd name="T25" fmla="*/ 13 h 13"/>
                <a:gd name="T26" fmla="*/ 19 w 19"/>
                <a:gd name="T27" fmla="*/ 13 h 13"/>
                <a:gd name="T28" fmla="*/ 12 w 19"/>
                <a:gd name="T29" fmla="*/ 0 h 13"/>
                <a:gd name="T30" fmla="*/ 12 w 19"/>
                <a:gd name="T31" fmla="*/ 0 h 13"/>
                <a:gd name="T32" fmla="*/ 12 w 19"/>
                <a:gd name="T33" fmla="*/ 0 h 13"/>
                <a:gd name="T34" fmla="*/ 12 w 19"/>
                <a:gd name="T35" fmla="*/ 0 h 13"/>
                <a:gd name="T36" fmla="*/ 14 w 19"/>
                <a:gd name="T37" fmla="*/ 7 h 13"/>
                <a:gd name="T38" fmla="*/ 13 w 19"/>
                <a:gd name="T39" fmla="*/ 7 h 13"/>
                <a:gd name="T40" fmla="*/ 13 w 19"/>
                <a:gd name="T41" fmla="*/ 9 h 13"/>
                <a:gd name="T42" fmla="*/ 10 w 19"/>
                <a:gd name="T43" fmla="*/ 10 h 13"/>
                <a:gd name="T44" fmla="*/ 13 w 19"/>
                <a:gd name="T45" fmla="*/ 8 h 13"/>
                <a:gd name="T46" fmla="*/ 12 w 19"/>
                <a:gd name="T47" fmla="*/ 6 h 13"/>
                <a:gd name="T48" fmla="*/ 14 w 19"/>
                <a:gd name="T49" fmla="*/ 6 h 13"/>
                <a:gd name="T50" fmla="*/ 12 w 19"/>
                <a:gd name="T51" fmla="*/ 0 h 13"/>
                <a:gd name="T52" fmla="*/ 9 w 19"/>
                <a:gd name="T53" fmla="*/ 10 h 13"/>
                <a:gd name="T54" fmla="*/ 6 w 19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6" y="1"/>
                    <a:pt x="6" y="0"/>
                  </a:cubicBezTo>
                  <a:cubicBezTo>
                    <a:pt x="2" y="2"/>
                    <a:pt x="0" y="5"/>
                    <a:pt x="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5"/>
                    <a:pt x="16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4" y="4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4"/>
                    <a:pt x="12" y="0"/>
                  </a:cubicBezTo>
                  <a:cubicBezTo>
                    <a:pt x="13" y="1"/>
                    <a:pt x="12" y="7"/>
                    <a:pt x="9" y="10"/>
                  </a:cubicBezTo>
                  <a:cubicBezTo>
                    <a:pt x="9" y="10"/>
                    <a:pt x="5" y="7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39"/>
            <p:cNvSpPr>
              <a:spLocks/>
            </p:cNvSpPr>
            <p:nvPr/>
          </p:nvSpPr>
          <p:spPr bwMode="auto">
            <a:xfrm>
              <a:off x="9336088" y="3948113"/>
              <a:ext cx="11113" cy="7938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40"/>
            <p:cNvSpPr>
              <a:spLocks/>
            </p:cNvSpPr>
            <p:nvPr/>
          </p:nvSpPr>
          <p:spPr bwMode="auto">
            <a:xfrm>
              <a:off x="9350376" y="3948113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41"/>
            <p:cNvSpPr>
              <a:spLocks noEditPoints="1"/>
            </p:cNvSpPr>
            <p:nvPr/>
          </p:nvSpPr>
          <p:spPr bwMode="auto">
            <a:xfrm>
              <a:off x="9328151" y="3892550"/>
              <a:ext cx="38100" cy="52388"/>
            </a:xfrm>
            <a:custGeom>
              <a:avLst/>
              <a:gdLst>
                <a:gd name="T0" fmla="*/ 5 w 10"/>
                <a:gd name="T1" fmla="*/ 13 h 14"/>
                <a:gd name="T2" fmla="*/ 5 w 10"/>
                <a:gd name="T3" fmla="*/ 13 h 14"/>
                <a:gd name="T4" fmla="*/ 2 w 10"/>
                <a:gd name="T5" fmla="*/ 10 h 14"/>
                <a:gd name="T6" fmla="*/ 8 w 10"/>
                <a:gd name="T7" fmla="*/ 10 h 14"/>
                <a:gd name="T8" fmla="*/ 5 w 10"/>
                <a:gd name="T9" fmla="*/ 13 h 14"/>
                <a:gd name="T10" fmla="*/ 6 w 10"/>
                <a:gd name="T11" fmla="*/ 8 h 14"/>
                <a:gd name="T12" fmla="*/ 6 w 10"/>
                <a:gd name="T13" fmla="*/ 8 h 14"/>
                <a:gd name="T14" fmla="*/ 5 w 10"/>
                <a:gd name="T15" fmla="*/ 7 h 14"/>
                <a:gd name="T16" fmla="*/ 6 w 10"/>
                <a:gd name="T17" fmla="*/ 6 h 14"/>
                <a:gd name="T18" fmla="*/ 6 w 10"/>
                <a:gd name="T19" fmla="*/ 6 h 14"/>
                <a:gd name="T20" fmla="*/ 7 w 10"/>
                <a:gd name="T21" fmla="*/ 7 h 14"/>
                <a:gd name="T22" fmla="*/ 6 w 10"/>
                <a:gd name="T23" fmla="*/ 8 h 14"/>
                <a:gd name="T24" fmla="*/ 4 w 10"/>
                <a:gd name="T25" fmla="*/ 8 h 14"/>
                <a:gd name="T26" fmla="*/ 4 w 10"/>
                <a:gd name="T27" fmla="*/ 8 h 14"/>
                <a:gd name="T28" fmla="*/ 3 w 10"/>
                <a:gd name="T29" fmla="*/ 7 h 14"/>
                <a:gd name="T30" fmla="*/ 4 w 10"/>
                <a:gd name="T31" fmla="*/ 6 h 14"/>
                <a:gd name="T32" fmla="*/ 4 w 10"/>
                <a:gd name="T33" fmla="*/ 6 h 14"/>
                <a:gd name="T34" fmla="*/ 5 w 10"/>
                <a:gd name="T35" fmla="*/ 7 h 14"/>
                <a:gd name="T36" fmla="*/ 4 w 10"/>
                <a:gd name="T37" fmla="*/ 8 h 14"/>
                <a:gd name="T38" fmla="*/ 5 w 10"/>
                <a:gd name="T39" fmla="*/ 0 h 14"/>
                <a:gd name="T40" fmla="*/ 0 w 10"/>
                <a:gd name="T41" fmla="*/ 7 h 14"/>
                <a:gd name="T42" fmla="*/ 5 w 10"/>
                <a:gd name="T43" fmla="*/ 14 h 14"/>
                <a:gd name="T44" fmla="*/ 5 w 10"/>
                <a:gd name="T45" fmla="*/ 14 h 14"/>
                <a:gd name="T46" fmla="*/ 10 w 10"/>
                <a:gd name="T47" fmla="*/ 8 h 14"/>
                <a:gd name="T48" fmla="*/ 5 w 10"/>
                <a:gd name="T49" fmla="*/ 0 h 14"/>
                <a:gd name="T50" fmla="*/ 5 w 10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1"/>
                    <a:pt x="2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6" y="13"/>
                    <a:pt x="5" y="13"/>
                  </a:cubicBezTo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7" y="8"/>
                    <a:pt x="7" y="8"/>
                    <a:pt x="6" y="8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2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1"/>
                    <a:pt x="10" y="8"/>
                  </a:cubicBezTo>
                  <a:cubicBezTo>
                    <a:pt x="10" y="4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42"/>
            <p:cNvSpPr>
              <a:spLocks/>
            </p:cNvSpPr>
            <p:nvPr/>
          </p:nvSpPr>
          <p:spPr bwMode="auto">
            <a:xfrm>
              <a:off x="9347201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5 h 6"/>
                <a:gd name="T8" fmla="*/ 0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43"/>
            <p:cNvSpPr>
              <a:spLocks/>
            </p:cNvSpPr>
            <p:nvPr/>
          </p:nvSpPr>
          <p:spPr bwMode="auto">
            <a:xfrm>
              <a:off x="9324976" y="4095750"/>
              <a:ext cx="47625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3 w 13"/>
                <a:gd name="T5" fmla="*/ 4 h 8"/>
                <a:gd name="T6" fmla="*/ 4 w 13"/>
                <a:gd name="T7" fmla="*/ 4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0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9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9 w 13"/>
                <a:gd name="T49" fmla="*/ 4 h 8"/>
                <a:gd name="T50" fmla="*/ 9 w 13"/>
                <a:gd name="T51" fmla="*/ 0 h 8"/>
                <a:gd name="T52" fmla="*/ 6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3"/>
                    <a:pt x="9" y="0"/>
                  </a:cubicBezTo>
                  <a:cubicBezTo>
                    <a:pt x="9" y="0"/>
                    <a:pt x="9" y="5"/>
                    <a:pt x="6" y="7"/>
                  </a:cubicBezTo>
                  <a:cubicBezTo>
                    <a:pt x="6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44"/>
            <p:cNvSpPr>
              <a:spLocks/>
            </p:cNvSpPr>
            <p:nvPr/>
          </p:nvSpPr>
          <p:spPr bwMode="auto">
            <a:xfrm>
              <a:off x="93392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45"/>
            <p:cNvSpPr>
              <a:spLocks/>
            </p:cNvSpPr>
            <p:nvPr/>
          </p:nvSpPr>
          <p:spPr bwMode="auto">
            <a:xfrm>
              <a:off x="9350376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46"/>
            <p:cNvSpPr>
              <a:spLocks noEditPoints="1"/>
            </p:cNvSpPr>
            <p:nvPr/>
          </p:nvSpPr>
          <p:spPr bwMode="auto">
            <a:xfrm>
              <a:off x="9336088" y="4054475"/>
              <a:ext cx="25400" cy="36513"/>
            </a:xfrm>
            <a:custGeom>
              <a:avLst/>
              <a:gdLst>
                <a:gd name="T0" fmla="*/ 3 w 7"/>
                <a:gd name="T1" fmla="*/ 9 h 10"/>
                <a:gd name="T2" fmla="*/ 3 w 7"/>
                <a:gd name="T3" fmla="*/ 9 h 10"/>
                <a:gd name="T4" fmla="*/ 1 w 7"/>
                <a:gd name="T5" fmla="*/ 7 h 10"/>
                <a:gd name="T6" fmla="*/ 5 w 7"/>
                <a:gd name="T7" fmla="*/ 7 h 10"/>
                <a:gd name="T8" fmla="*/ 3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6 h 10"/>
                <a:gd name="T22" fmla="*/ 2 w 7"/>
                <a:gd name="T23" fmla="*/ 5 h 10"/>
                <a:gd name="T24" fmla="*/ 3 w 7"/>
                <a:gd name="T25" fmla="*/ 4 h 10"/>
                <a:gd name="T26" fmla="*/ 3 w 7"/>
                <a:gd name="T27" fmla="*/ 5 h 10"/>
                <a:gd name="T28" fmla="*/ 3 w 7"/>
                <a:gd name="T29" fmla="*/ 6 h 10"/>
                <a:gd name="T30" fmla="*/ 3 w 7"/>
                <a:gd name="T31" fmla="*/ 0 h 10"/>
                <a:gd name="T32" fmla="*/ 0 w 7"/>
                <a:gd name="T33" fmla="*/ 5 h 10"/>
                <a:gd name="T34" fmla="*/ 3 w 7"/>
                <a:gd name="T35" fmla="*/ 10 h 10"/>
                <a:gd name="T36" fmla="*/ 3 w 7"/>
                <a:gd name="T37" fmla="*/ 10 h 10"/>
                <a:gd name="T38" fmla="*/ 7 w 7"/>
                <a:gd name="T39" fmla="*/ 5 h 10"/>
                <a:gd name="T40" fmla="*/ 3 w 7"/>
                <a:gd name="T41" fmla="*/ 0 h 10"/>
                <a:gd name="T42" fmla="*/ 3 w 7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0"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3" y="9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6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8"/>
                    <a:pt x="7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47"/>
            <p:cNvSpPr>
              <a:spLocks/>
            </p:cNvSpPr>
            <p:nvPr/>
          </p:nvSpPr>
          <p:spPr bwMode="auto">
            <a:xfrm>
              <a:off x="9271001" y="4090988"/>
              <a:ext cx="4763" cy="26988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1 h 7"/>
                <a:gd name="T4" fmla="*/ 0 w 1"/>
                <a:gd name="T5" fmla="*/ 1 h 7"/>
                <a:gd name="T6" fmla="*/ 0 w 1"/>
                <a:gd name="T7" fmla="*/ 6 h 7"/>
                <a:gd name="T8" fmla="*/ 1 w 1"/>
                <a:gd name="T9" fmla="*/ 7 h 7"/>
                <a:gd name="T10" fmla="*/ 1 w 1"/>
                <a:gd name="T11" fmla="*/ 6 h 7"/>
                <a:gd name="T12" fmla="*/ 1 w 1"/>
                <a:gd name="T13" fmla="*/ 1 h 7"/>
                <a:gd name="T14" fmla="*/ 1 w 1"/>
                <a:gd name="T15" fmla="*/ 1 h 7"/>
                <a:gd name="T16" fmla="*/ 1 w 1"/>
                <a:gd name="T17" fmla="*/ 0 h 7"/>
                <a:gd name="T18" fmla="*/ 1 w 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48"/>
            <p:cNvSpPr>
              <a:spLocks/>
            </p:cNvSpPr>
            <p:nvPr/>
          </p:nvSpPr>
          <p:spPr bwMode="auto">
            <a:xfrm>
              <a:off x="9248776" y="4095750"/>
              <a:ext cx="49213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4 w 13"/>
                <a:gd name="T5" fmla="*/ 4 h 8"/>
                <a:gd name="T6" fmla="*/ 4 w 13"/>
                <a:gd name="T7" fmla="*/ 3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1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10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10 w 13"/>
                <a:gd name="T49" fmla="*/ 4 h 8"/>
                <a:gd name="T50" fmla="*/ 9 w 13"/>
                <a:gd name="T51" fmla="*/ 0 h 8"/>
                <a:gd name="T52" fmla="*/ 7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2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2"/>
                    <a:pt x="9" y="0"/>
                  </a:cubicBezTo>
                  <a:cubicBezTo>
                    <a:pt x="9" y="0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49"/>
            <p:cNvSpPr>
              <a:spLocks/>
            </p:cNvSpPr>
            <p:nvPr/>
          </p:nvSpPr>
          <p:spPr bwMode="auto">
            <a:xfrm>
              <a:off x="9267826" y="4090988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50"/>
            <p:cNvSpPr>
              <a:spLocks/>
            </p:cNvSpPr>
            <p:nvPr/>
          </p:nvSpPr>
          <p:spPr bwMode="auto">
            <a:xfrm>
              <a:off x="92757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51"/>
            <p:cNvSpPr>
              <a:spLocks noEditPoints="1"/>
            </p:cNvSpPr>
            <p:nvPr/>
          </p:nvSpPr>
          <p:spPr bwMode="auto">
            <a:xfrm>
              <a:off x="9259888" y="4054475"/>
              <a:ext cx="26988" cy="36513"/>
            </a:xfrm>
            <a:custGeom>
              <a:avLst/>
              <a:gdLst>
                <a:gd name="T0" fmla="*/ 4 w 7"/>
                <a:gd name="T1" fmla="*/ 9 h 10"/>
                <a:gd name="T2" fmla="*/ 4 w 7"/>
                <a:gd name="T3" fmla="*/ 9 h 10"/>
                <a:gd name="T4" fmla="*/ 2 w 7"/>
                <a:gd name="T5" fmla="*/ 7 h 10"/>
                <a:gd name="T6" fmla="*/ 6 w 7"/>
                <a:gd name="T7" fmla="*/ 7 h 10"/>
                <a:gd name="T8" fmla="*/ 4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5 h 10"/>
                <a:gd name="T22" fmla="*/ 3 w 7"/>
                <a:gd name="T23" fmla="*/ 5 h 10"/>
                <a:gd name="T24" fmla="*/ 3 w 7"/>
                <a:gd name="T25" fmla="*/ 5 h 10"/>
                <a:gd name="T26" fmla="*/ 3 w 7"/>
                <a:gd name="T27" fmla="*/ 4 h 10"/>
                <a:gd name="T28" fmla="*/ 4 w 7"/>
                <a:gd name="T29" fmla="*/ 5 h 10"/>
                <a:gd name="T30" fmla="*/ 3 w 7"/>
                <a:gd name="T31" fmla="*/ 5 h 10"/>
                <a:gd name="T32" fmla="*/ 4 w 7"/>
                <a:gd name="T33" fmla="*/ 0 h 10"/>
                <a:gd name="T34" fmla="*/ 0 w 7"/>
                <a:gd name="T35" fmla="*/ 5 h 10"/>
                <a:gd name="T36" fmla="*/ 4 w 7"/>
                <a:gd name="T37" fmla="*/ 10 h 10"/>
                <a:gd name="T38" fmla="*/ 4 w 7"/>
                <a:gd name="T39" fmla="*/ 10 h 10"/>
                <a:gd name="T40" fmla="*/ 7 w 7"/>
                <a:gd name="T41" fmla="*/ 5 h 10"/>
                <a:gd name="T42" fmla="*/ 4 w 7"/>
                <a:gd name="T43" fmla="*/ 0 h 10"/>
                <a:gd name="T44" fmla="*/ 4 w 7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10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9"/>
                    <a:pt x="4" y="9"/>
                  </a:cubicBezTo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4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52"/>
            <p:cNvSpPr>
              <a:spLocks/>
            </p:cNvSpPr>
            <p:nvPr/>
          </p:nvSpPr>
          <p:spPr bwMode="auto">
            <a:xfrm>
              <a:off x="9418638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53"/>
            <p:cNvSpPr>
              <a:spLocks noEditPoints="1"/>
            </p:cNvSpPr>
            <p:nvPr/>
          </p:nvSpPr>
          <p:spPr bwMode="auto">
            <a:xfrm>
              <a:off x="9396413" y="4095750"/>
              <a:ext cx="47625" cy="33338"/>
            </a:xfrm>
            <a:custGeom>
              <a:avLst/>
              <a:gdLst>
                <a:gd name="T0" fmla="*/ 3 w 13"/>
                <a:gd name="T1" fmla="*/ 4 h 9"/>
                <a:gd name="T2" fmla="*/ 4 w 13"/>
                <a:gd name="T3" fmla="*/ 0 h 9"/>
                <a:gd name="T4" fmla="*/ 4 w 13"/>
                <a:gd name="T5" fmla="*/ 4 h 9"/>
                <a:gd name="T6" fmla="*/ 4 w 13"/>
                <a:gd name="T7" fmla="*/ 4 h 9"/>
                <a:gd name="T8" fmla="*/ 4 w 13"/>
                <a:gd name="T9" fmla="*/ 5 h 9"/>
                <a:gd name="T10" fmla="*/ 6 w 13"/>
                <a:gd name="T11" fmla="*/ 7 h 9"/>
                <a:gd name="T12" fmla="*/ 4 w 13"/>
                <a:gd name="T13" fmla="*/ 6 h 9"/>
                <a:gd name="T14" fmla="*/ 4 w 13"/>
                <a:gd name="T15" fmla="*/ 4 h 9"/>
                <a:gd name="T16" fmla="*/ 3 w 13"/>
                <a:gd name="T17" fmla="*/ 4 h 9"/>
                <a:gd name="T18" fmla="*/ 4 w 13"/>
                <a:gd name="T19" fmla="*/ 0 h 9"/>
                <a:gd name="T20" fmla="*/ 4 w 13"/>
                <a:gd name="T21" fmla="*/ 0 h 9"/>
                <a:gd name="T22" fmla="*/ 4 w 13"/>
                <a:gd name="T23" fmla="*/ 0 h 9"/>
                <a:gd name="T24" fmla="*/ 0 w 13"/>
                <a:gd name="T25" fmla="*/ 9 h 9"/>
                <a:gd name="T26" fmla="*/ 3 w 13"/>
                <a:gd name="T27" fmla="*/ 9 h 9"/>
                <a:gd name="T28" fmla="*/ 10 w 13"/>
                <a:gd name="T29" fmla="*/ 9 h 9"/>
                <a:gd name="T30" fmla="*/ 13 w 13"/>
                <a:gd name="T31" fmla="*/ 9 h 9"/>
                <a:gd name="T32" fmla="*/ 9 w 13"/>
                <a:gd name="T33" fmla="*/ 0 h 9"/>
                <a:gd name="T34" fmla="*/ 9 w 13"/>
                <a:gd name="T35" fmla="*/ 0 h 9"/>
                <a:gd name="T36" fmla="*/ 9 w 13"/>
                <a:gd name="T37" fmla="*/ 0 h 9"/>
                <a:gd name="T38" fmla="*/ 9 w 13"/>
                <a:gd name="T39" fmla="*/ 0 h 9"/>
                <a:gd name="T40" fmla="*/ 10 w 13"/>
                <a:gd name="T41" fmla="*/ 4 h 9"/>
                <a:gd name="T42" fmla="*/ 9 w 13"/>
                <a:gd name="T43" fmla="*/ 4 h 9"/>
                <a:gd name="T44" fmla="*/ 9 w 13"/>
                <a:gd name="T45" fmla="*/ 6 h 9"/>
                <a:gd name="T46" fmla="*/ 7 w 13"/>
                <a:gd name="T47" fmla="*/ 7 h 9"/>
                <a:gd name="T48" fmla="*/ 9 w 13"/>
                <a:gd name="T49" fmla="*/ 6 h 9"/>
                <a:gd name="T50" fmla="*/ 9 w 13"/>
                <a:gd name="T51" fmla="*/ 4 h 9"/>
                <a:gd name="T52" fmla="*/ 10 w 13"/>
                <a:gd name="T53" fmla="*/ 4 h 9"/>
                <a:gd name="T54" fmla="*/ 9 w 13"/>
                <a:gd name="T55" fmla="*/ 0 h 9"/>
                <a:gd name="T56" fmla="*/ 7 w 13"/>
                <a:gd name="T57" fmla="*/ 7 h 9"/>
                <a:gd name="T58" fmla="*/ 4 w 13"/>
                <a:gd name="T5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9">
                  <a:moveTo>
                    <a:pt x="3" y="4"/>
                  </a:moveTo>
                  <a:cubicBezTo>
                    <a:pt x="3" y="2"/>
                    <a:pt x="4" y="0"/>
                    <a:pt x="4" y="0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0"/>
                  </a:cubicBezTo>
                  <a:cubicBezTo>
                    <a:pt x="9" y="1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54"/>
            <p:cNvSpPr>
              <a:spLocks/>
            </p:cNvSpPr>
            <p:nvPr/>
          </p:nvSpPr>
          <p:spPr bwMode="auto">
            <a:xfrm>
              <a:off x="9413876" y="409575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55"/>
            <p:cNvSpPr>
              <a:spLocks/>
            </p:cNvSpPr>
            <p:nvPr/>
          </p:nvSpPr>
          <p:spPr bwMode="auto">
            <a:xfrm>
              <a:off x="9421813" y="4095750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56"/>
            <p:cNvSpPr>
              <a:spLocks noEditPoints="1"/>
            </p:cNvSpPr>
            <p:nvPr/>
          </p:nvSpPr>
          <p:spPr bwMode="auto">
            <a:xfrm>
              <a:off x="9407526" y="4057650"/>
              <a:ext cx="25400" cy="33338"/>
            </a:xfrm>
            <a:custGeom>
              <a:avLst/>
              <a:gdLst>
                <a:gd name="T0" fmla="*/ 4 w 7"/>
                <a:gd name="T1" fmla="*/ 8 h 9"/>
                <a:gd name="T2" fmla="*/ 4 w 7"/>
                <a:gd name="T3" fmla="*/ 8 h 9"/>
                <a:gd name="T4" fmla="*/ 2 w 7"/>
                <a:gd name="T5" fmla="*/ 6 h 9"/>
                <a:gd name="T6" fmla="*/ 5 w 7"/>
                <a:gd name="T7" fmla="*/ 6 h 9"/>
                <a:gd name="T8" fmla="*/ 4 w 7"/>
                <a:gd name="T9" fmla="*/ 8 h 9"/>
                <a:gd name="T10" fmla="*/ 4 w 7"/>
                <a:gd name="T11" fmla="*/ 5 h 9"/>
                <a:gd name="T12" fmla="*/ 4 w 7"/>
                <a:gd name="T13" fmla="*/ 4 h 9"/>
                <a:gd name="T14" fmla="*/ 4 w 7"/>
                <a:gd name="T15" fmla="*/ 4 h 9"/>
                <a:gd name="T16" fmla="*/ 5 w 7"/>
                <a:gd name="T17" fmla="*/ 4 h 9"/>
                <a:gd name="T18" fmla="*/ 4 w 7"/>
                <a:gd name="T19" fmla="*/ 5 h 9"/>
                <a:gd name="T20" fmla="*/ 3 w 7"/>
                <a:gd name="T21" fmla="*/ 5 h 9"/>
                <a:gd name="T22" fmla="*/ 2 w 7"/>
                <a:gd name="T23" fmla="*/ 4 h 9"/>
                <a:gd name="T24" fmla="*/ 3 w 7"/>
                <a:gd name="T25" fmla="*/ 4 h 9"/>
                <a:gd name="T26" fmla="*/ 3 w 7"/>
                <a:gd name="T27" fmla="*/ 4 h 9"/>
                <a:gd name="T28" fmla="*/ 3 w 7"/>
                <a:gd name="T29" fmla="*/ 5 h 9"/>
                <a:gd name="T30" fmla="*/ 4 w 7"/>
                <a:gd name="T31" fmla="*/ 0 h 9"/>
                <a:gd name="T32" fmla="*/ 0 w 7"/>
                <a:gd name="T33" fmla="*/ 4 h 9"/>
                <a:gd name="T34" fmla="*/ 4 w 7"/>
                <a:gd name="T35" fmla="*/ 9 h 9"/>
                <a:gd name="T36" fmla="*/ 4 w 7"/>
                <a:gd name="T37" fmla="*/ 9 h 9"/>
                <a:gd name="T38" fmla="*/ 7 w 7"/>
                <a:gd name="T39" fmla="*/ 5 h 9"/>
                <a:gd name="T40" fmla="*/ 4 w 7"/>
                <a:gd name="T41" fmla="*/ 0 h 9"/>
                <a:gd name="T42" fmla="*/ 4 w 7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4" y="8"/>
                  </a:cubicBezTo>
                  <a:moveTo>
                    <a:pt x="4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3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7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57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58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59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60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61"/>
            <p:cNvSpPr>
              <a:spLocks/>
            </p:cNvSpPr>
            <p:nvPr/>
          </p:nvSpPr>
          <p:spPr bwMode="auto">
            <a:xfrm>
              <a:off x="7577138" y="5335588"/>
              <a:ext cx="19050" cy="79375"/>
            </a:xfrm>
            <a:custGeom>
              <a:avLst/>
              <a:gdLst>
                <a:gd name="T0" fmla="*/ 4 w 5"/>
                <a:gd name="T1" fmla="*/ 0 h 21"/>
                <a:gd name="T2" fmla="*/ 2 w 5"/>
                <a:gd name="T3" fmla="*/ 0 h 21"/>
                <a:gd name="T4" fmla="*/ 1 w 5"/>
                <a:gd name="T5" fmla="*/ 3 h 21"/>
                <a:gd name="T6" fmla="*/ 1 w 5"/>
                <a:gd name="T7" fmla="*/ 3 h 21"/>
                <a:gd name="T8" fmla="*/ 0 w 5"/>
                <a:gd name="T9" fmla="*/ 19 h 21"/>
                <a:gd name="T10" fmla="*/ 3 w 5"/>
                <a:gd name="T11" fmla="*/ 21 h 21"/>
                <a:gd name="T12" fmla="*/ 5 w 5"/>
                <a:gd name="T13" fmla="*/ 18 h 21"/>
                <a:gd name="T14" fmla="*/ 4 w 5"/>
                <a:gd name="T15" fmla="*/ 3 h 21"/>
                <a:gd name="T16" fmla="*/ 4 w 5"/>
                <a:gd name="T17" fmla="*/ 2 h 21"/>
                <a:gd name="T18" fmla="*/ 4 w 5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62"/>
            <p:cNvSpPr>
              <a:spLocks/>
            </p:cNvSpPr>
            <p:nvPr/>
          </p:nvSpPr>
          <p:spPr bwMode="auto">
            <a:xfrm>
              <a:off x="7486651" y="5332413"/>
              <a:ext cx="198438" cy="123825"/>
            </a:xfrm>
            <a:custGeom>
              <a:avLst/>
              <a:gdLst>
                <a:gd name="T0" fmla="*/ 36 w 53"/>
                <a:gd name="T1" fmla="*/ 0 h 33"/>
                <a:gd name="T2" fmla="*/ 36 w 53"/>
                <a:gd name="T3" fmla="*/ 0 h 33"/>
                <a:gd name="T4" fmla="*/ 36 w 53"/>
                <a:gd name="T5" fmla="*/ 0 h 33"/>
                <a:gd name="T6" fmla="*/ 36 w 53"/>
                <a:gd name="T7" fmla="*/ 0 h 33"/>
                <a:gd name="T8" fmla="*/ 39 w 53"/>
                <a:gd name="T9" fmla="*/ 14 h 33"/>
                <a:gd name="T10" fmla="*/ 36 w 53"/>
                <a:gd name="T11" fmla="*/ 14 h 33"/>
                <a:gd name="T12" fmla="*/ 37 w 53"/>
                <a:gd name="T13" fmla="*/ 19 h 33"/>
                <a:gd name="T14" fmla="*/ 28 w 53"/>
                <a:gd name="T15" fmla="*/ 23 h 33"/>
                <a:gd name="T16" fmla="*/ 36 w 53"/>
                <a:gd name="T17" fmla="*/ 18 h 33"/>
                <a:gd name="T18" fmla="*/ 35 w 53"/>
                <a:gd name="T19" fmla="*/ 13 h 33"/>
                <a:gd name="T20" fmla="*/ 39 w 53"/>
                <a:gd name="T21" fmla="*/ 12 h 33"/>
                <a:gd name="T22" fmla="*/ 36 w 53"/>
                <a:gd name="T23" fmla="*/ 0 h 33"/>
                <a:gd name="T24" fmla="*/ 27 w 53"/>
                <a:gd name="T25" fmla="*/ 24 h 33"/>
                <a:gd name="T26" fmla="*/ 17 w 53"/>
                <a:gd name="T27" fmla="*/ 2 h 33"/>
                <a:gd name="T28" fmla="*/ 17 w 53"/>
                <a:gd name="T29" fmla="*/ 3 h 33"/>
                <a:gd name="T30" fmla="*/ 14 w 53"/>
                <a:gd name="T31" fmla="*/ 16 h 33"/>
                <a:gd name="T32" fmla="*/ 17 w 53"/>
                <a:gd name="T33" fmla="*/ 15 h 33"/>
                <a:gd name="T34" fmla="*/ 17 w 53"/>
                <a:gd name="T35" fmla="*/ 20 h 33"/>
                <a:gd name="T36" fmla="*/ 25 w 53"/>
                <a:gd name="T37" fmla="*/ 24 h 33"/>
                <a:gd name="T38" fmla="*/ 16 w 53"/>
                <a:gd name="T39" fmla="*/ 22 h 33"/>
                <a:gd name="T40" fmla="*/ 16 w 53"/>
                <a:gd name="T41" fmla="*/ 17 h 33"/>
                <a:gd name="T42" fmla="*/ 13 w 53"/>
                <a:gd name="T43" fmla="*/ 17 h 33"/>
                <a:gd name="T44" fmla="*/ 17 w 53"/>
                <a:gd name="T45" fmla="*/ 3 h 33"/>
                <a:gd name="T46" fmla="*/ 0 w 53"/>
                <a:gd name="T47" fmla="*/ 33 h 33"/>
                <a:gd name="T48" fmla="*/ 11 w 53"/>
                <a:gd name="T49" fmla="*/ 31 h 33"/>
                <a:gd name="T50" fmla="*/ 42 w 53"/>
                <a:gd name="T51" fmla="*/ 27 h 33"/>
                <a:gd name="T52" fmla="*/ 53 w 53"/>
                <a:gd name="T53" fmla="*/ 26 h 33"/>
                <a:gd name="T54" fmla="*/ 36 w 53"/>
                <a:gd name="T5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33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0" y="7"/>
                    <a:pt x="39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8"/>
                    <a:pt x="36" y="0"/>
                  </a:cubicBezTo>
                  <a:cubicBezTo>
                    <a:pt x="36" y="2"/>
                    <a:pt x="35" y="16"/>
                    <a:pt x="27" y="24"/>
                  </a:cubicBezTo>
                  <a:cubicBezTo>
                    <a:pt x="27" y="24"/>
                    <a:pt x="16" y="17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12"/>
                    <a:pt x="14" y="16"/>
                    <a:pt x="1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1"/>
                    <a:pt x="17" y="3"/>
                    <a:pt x="17" y="3"/>
                  </a:cubicBezTo>
                  <a:cubicBezTo>
                    <a:pt x="7" y="7"/>
                    <a:pt x="0" y="15"/>
                    <a:pt x="0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9"/>
                    <a:pt x="45" y="2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63"/>
            <p:cNvSpPr>
              <a:spLocks/>
            </p:cNvSpPr>
            <p:nvPr/>
          </p:nvSpPr>
          <p:spPr bwMode="auto">
            <a:xfrm>
              <a:off x="7554913" y="5335588"/>
              <a:ext cx="25400" cy="19050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6 w 7"/>
                <a:gd name="T5" fmla="*/ 5 h 5"/>
                <a:gd name="T6" fmla="*/ 7 w 7"/>
                <a:gd name="T7" fmla="*/ 0 h 5"/>
                <a:gd name="T8" fmla="*/ 6 w 7"/>
                <a:gd name="T9" fmla="*/ 0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64"/>
            <p:cNvSpPr>
              <a:spLocks/>
            </p:cNvSpPr>
            <p:nvPr/>
          </p:nvSpPr>
          <p:spPr bwMode="auto">
            <a:xfrm>
              <a:off x="7591426" y="5329238"/>
              <a:ext cx="26988" cy="22225"/>
            </a:xfrm>
            <a:custGeom>
              <a:avLst/>
              <a:gdLst>
                <a:gd name="T0" fmla="*/ 4 w 7"/>
                <a:gd name="T1" fmla="*/ 0 h 6"/>
                <a:gd name="T2" fmla="*/ 4 w 7"/>
                <a:gd name="T3" fmla="*/ 0 h 6"/>
                <a:gd name="T4" fmla="*/ 0 w 7"/>
                <a:gd name="T5" fmla="*/ 2 h 6"/>
                <a:gd name="T6" fmla="*/ 1 w 7"/>
                <a:gd name="T7" fmla="*/ 6 h 6"/>
                <a:gd name="T8" fmla="*/ 7 w 7"/>
                <a:gd name="T9" fmla="*/ 1 h 6"/>
                <a:gd name="T10" fmla="*/ 4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2" y="3"/>
                    <a:pt x="1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65"/>
            <p:cNvSpPr>
              <a:spLocks noEditPoints="1"/>
            </p:cNvSpPr>
            <p:nvPr/>
          </p:nvSpPr>
          <p:spPr bwMode="auto">
            <a:xfrm>
              <a:off x="7531101" y="5211763"/>
              <a:ext cx="109538" cy="117475"/>
            </a:xfrm>
            <a:custGeom>
              <a:avLst/>
              <a:gdLst>
                <a:gd name="T0" fmla="*/ 14 w 29"/>
                <a:gd name="T1" fmla="*/ 27 h 31"/>
                <a:gd name="T2" fmla="*/ 7 w 29"/>
                <a:gd name="T3" fmla="*/ 21 h 31"/>
                <a:gd name="T4" fmla="*/ 22 w 29"/>
                <a:gd name="T5" fmla="*/ 20 h 31"/>
                <a:gd name="T6" fmla="*/ 15 w 29"/>
                <a:gd name="T7" fmla="*/ 27 h 31"/>
                <a:gd name="T8" fmla="*/ 14 w 29"/>
                <a:gd name="T9" fmla="*/ 27 h 31"/>
                <a:gd name="T10" fmla="*/ 12 w 29"/>
                <a:gd name="T11" fmla="*/ 17 h 31"/>
                <a:gd name="T12" fmla="*/ 10 w 29"/>
                <a:gd name="T13" fmla="*/ 15 h 31"/>
                <a:gd name="T14" fmla="*/ 12 w 29"/>
                <a:gd name="T15" fmla="*/ 13 h 31"/>
                <a:gd name="T16" fmla="*/ 12 w 29"/>
                <a:gd name="T17" fmla="*/ 13 h 31"/>
                <a:gd name="T18" fmla="*/ 14 w 29"/>
                <a:gd name="T19" fmla="*/ 15 h 31"/>
                <a:gd name="T20" fmla="*/ 12 w 29"/>
                <a:gd name="T21" fmla="*/ 17 h 31"/>
                <a:gd name="T22" fmla="*/ 12 w 29"/>
                <a:gd name="T23" fmla="*/ 17 h 31"/>
                <a:gd name="T24" fmla="*/ 17 w 29"/>
                <a:gd name="T25" fmla="*/ 17 h 31"/>
                <a:gd name="T26" fmla="*/ 15 w 29"/>
                <a:gd name="T27" fmla="*/ 15 h 31"/>
                <a:gd name="T28" fmla="*/ 17 w 29"/>
                <a:gd name="T29" fmla="*/ 13 h 31"/>
                <a:gd name="T30" fmla="*/ 17 w 29"/>
                <a:gd name="T31" fmla="*/ 13 h 31"/>
                <a:gd name="T32" fmla="*/ 19 w 29"/>
                <a:gd name="T33" fmla="*/ 14 h 31"/>
                <a:gd name="T34" fmla="*/ 17 w 29"/>
                <a:gd name="T35" fmla="*/ 17 h 31"/>
                <a:gd name="T36" fmla="*/ 17 w 29"/>
                <a:gd name="T37" fmla="*/ 17 h 31"/>
                <a:gd name="T38" fmla="*/ 16 w 29"/>
                <a:gd name="T39" fmla="*/ 0 h 31"/>
                <a:gd name="T40" fmla="*/ 15 w 29"/>
                <a:gd name="T41" fmla="*/ 0 h 31"/>
                <a:gd name="T42" fmla="*/ 0 w 29"/>
                <a:gd name="T43" fmla="*/ 17 h 31"/>
                <a:gd name="T44" fmla="*/ 13 w 29"/>
                <a:gd name="T45" fmla="*/ 31 h 31"/>
                <a:gd name="T46" fmla="*/ 15 w 29"/>
                <a:gd name="T47" fmla="*/ 31 h 31"/>
                <a:gd name="T48" fmla="*/ 29 w 29"/>
                <a:gd name="T49" fmla="*/ 14 h 31"/>
                <a:gd name="T50" fmla="*/ 16 w 29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1">
                  <a:moveTo>
                    <a:pt x="14" y="27"/>
                  </a:moveTo>
                  <a:cubicBezTo>
                    <a:pt x="10" y="27"/>
                    <a:pt x="8" y="25"/>
                    <a:pt x="7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3"/>
                    <a:pt x="18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moveTo>
                    <a:pt x="12" y="17"/>
                  </a:moveTo>
                  <a:cubicBezTo>
                    <a:pt x="11" y="17"/>
                    <a:pt x="10" y="17"/>
                    <a:pt x="10" y="15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7" y="17"/>
                  </a:moveTo>
                  <a:cubicBezTo>
                    <a:pt x="16" y="17"/>
                    <a:pt x="15" y="16"/>
                    <a:pt x="15" y="15"/>
                  </a:cubicBezTo>
                  <a:cubicBezTo>
                    <a:pt x="15" y="14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7" y="1"/>
                    <a:pt x="0" y="8"/>
                    <a:pt x="0" y="17"/>
                  </a:cubicBezTo>
                  <a:cubicBezTo>
                    <a:pt x="0" y="25"/>
                    <a:pt x="6" y="31"/>
                    <a:pt x="13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22" y="30"/>
                    <a:pt x="29" y="22"/>
                    <a:pt x="29" y="14"/>
                  </a:cubicBezTo>
                  <a:cubicBezTo>
                    <a:pt x="29" y="6"/>
                    <a:pt x="2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66"/>
            <p:cNvSpPr>
              <a:spLocks noEditPoints="1"/>
            </p:cNvSpPr>
            <p:nvPr/>
          </p:nvSpPr>
          <p:spPr bwMode="auto">
            <a:xfrm>
              <a:off x="7596188" y="5095875"/>
              <a:ext cx="47625" cy="47625"/>
            </a:xfrm>
            <a:custGeom>
              <a:avLst/>
              <a:gdLst>
                <a:gd name="T0" fmla="*/ 6 w 13"/>
                <a:gd name="T1" fmla="*/ 11 h 13"/>
                <a:gd name="T2" fmla="*/ 4 w 13"/>
                <a:gd name="T3" fmla="*/ 10 h 13"/>
                <a:gd name="T4" fmla="*/ 3 w 13"/>
                <a:gd name="T5" fmla="*/ 5 h 13"/>
                <a:gd name="T6" fmla="*/ 7 w 13"/>
                <a:gd name="T7" fmla="*/ 2 h 13"/>
                <a:gd name="T8" fmla="*/ 8 w 13"/>
                <a:gd name="T9" fmla="*/ 2 h 13"/>
                <a:gd name="T10" fmla="*/ 10 w 13"/>
                <a:gd name="T11" fmla="*/ 8 h 13"/>
                <a:gd name="T12" fmla="*/ 6 w 13"/>
                <a:gd name="T13" fmla="*/ 11 h 13"/>
                <a:gd name="T14" fmla="*/ 7 w 13"/>
                <a:gd name="T15" fmla="*/ 0 h 13"/>
                <a:gd name="T16" fmla="*/ 1 w 13"/>
                <a:gd name="T17" fmla="*/ 4 h 13"/>
                <a:gd name="T18" fmla="*/ 4 w 13"/>
                <a:gd name="T19" fmla="*/ 12 h 13"/>
                <a:gd name="T20" fmla="*/ 6 w 13"/>
                <a:gd name="T21" fmla="*/ 13 h 13"/>
                <a:gd name="T22" fmla="*/ 11 w 13"/>
                <a:gd name="T23" fmla="*/ 9 h 13"/>
                <a:gd name="T24" fmla="*/ 9 w 13"/>
                <a:gd name="T25" fmla="*/ 0 h 13"/>
                <a:gd name="T26" fmla="*/ 7 w 13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2" y="10"/>
                    <a:pt x="2" y="7"/>
                    <a:pt x="3" y="5"/>
                  </a:cubicBezTo>
                  <a:cubicBezTo>
                    <a:pt x="3" y="3"/>
                    <a:pt x="5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10" y="3"/>
                    <a:pt x="11" y="6"/>
                    <a:pt x="10" y="8"/>
                  </a:cubicBezTo>
                  <a:cubicBezTo>
                    <a:pt x="9" y="10"/>
                    <a:pt x="8" y="11"/>
                    <a:pt x="6" y="1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1" y="4"/>
                  </a:cubicBezTo>
                  <a:cubicBezTo>
                    <a:pt x="0" y="7"/>
                    <a:pt x="1" y="11"/>
                    <a:pt x="4" y="12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0" y="11"/>
                    <a:pt x="11" y="9"/>
                  </a:cubicBezTo>
                  <a:cubicBezTo>
                    <a:pt x="13" y="5"/>
                    <a:pt x="12" y="1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67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68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69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70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71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72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73"/>
            <p:cNvSpPr>
              <a:spLocks noEditPoints="1"/>
            </p:cNvSpPr>
            <p:nvPr/>
          </p:nvSpPr>
          <p:spPr bwMode="auto">
            <a:xfrm>
              <a:off x="7654926" y="5208588"/>
              <a:ext cx="26988" cy="25400"/>
            </a:xfrm>
            <a:custGeom>
              <a:avLst/>
              <a:gdLst>
                <a:gd name="T0" fmla="*/ 3 w 7"/>
                <a:gd name="T1" fmla="*/ 6 h 7"/>
                <a:gd name="T2" fmla="*/ 3 w 7"/>
                <a:gd name="T3" fmla="*/ 6 h 7"/>
                <a:gd name="T4" fmla="*/ 2 w 7"/>
                <a:gd name="T5" fmla="*/ 2 h 7"/>
                <a:gd name="T6" fmla="*/ 4 w 7"/>
                <a:gd name="T7" fmla="*/ 1 h 7"/>
                <a:gd name="T8" fmla="*/ 5 w 7"/>
                <a:gd name="T9" fmla="*/ 1 h 7"/>
                <a:gd name="T10" fmla="*/ 6 w 7"/>
                <a:gd name="T11" fmla="*/ 4 h 7"/>
                <a:gd name="T12" fmla="*/ 3 w 7"/>
                <a:gd name="T13" fmla="*/ 6 h 7"/>
                <a:gd name="T14" fmla="*/ 4 w 7"/>
                <a:gd name="T15" fmla="*/ 0 h 7"/>
                <a:gd name="T16" fmla="*/ 1 w 7"/>
                <a:gd name="T17" fmla="*/ 2 h 7"/>
                <a:gd name="T18" fmla="*/ 2 w 7"/>
                <a:gd name="T19" fmla="*/ 7 h 7"/>
                <a:gd name="T20" fmla="*/ 3 w 7"/>
                <a:gd name="T21" fmla="*/ 7 h 7"/>
                <a:gd name="T22" fmla="*/ 7 w 7"/>
                <a:gd name="T23" fmla="*/ 5 h 7"/>
                <a:gd name="T24" fmla="*/ 5 w 7"/>
                <a:gd name="T25" fmla="*/ 0 h 7"/>
                <a:gd name="T26" fmla="*/ 4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3" y="6"/>
                  </a:cubicBezTo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3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74"/>
            <p:cNvSpPr>
              <a:spLocks noEditPoints="1"/>
            </p:cNvSpPr>
            <p:nvPr/>
          </p:nvSpPr>
          <p:spPr bwMode="auto">
            <a:xfrm>
              <a:off x="7712076" y="5057775"/>
              <a:ext cx="38100" cy="38100"/>
            </a:xfrm>
            <a:custGeom>
              <a:avLst/>
              <a:gdLst>
                <a:gd name="T0" fmla="*/ 5 w 10"/>
                <a:gd name="T1" fmla="*/ 9 h 10"/>
                <a:gd name="T2" fmla="*/ 4 w 10"/>
                <a:gd name="T3" fmla="*/ 8 h 10"/>
                <a:gd name="T4" fmla="*/ 2 w 10"/>
                <a:gd name="T5" fmla="*/ 4 h 10"/>
                <a:gd name="T6" fmla="*/ 5 w 10"/>
                <a:gd name="T7" fmla="*/ 2 h 10"/>
                <a:gd name="T8" fmla="*/ 6 w 10"/>
                <a:gd name="T9" fmla="*/ 2 h 10"/>
                <a:gd name="T10" fmla="*/ 8 w 10"/>
                <a:gd name="T11" fmla="*/ 6 h 10"/>
                <a:gd name="T12" fmla="*/ 5 w 10"/>
                <a:gd name="T13" fmla="*/ 9 h 10"/>
                <a:gd name="T14" fmla="*/ 5 w 10"/>
                <a:gd name="T15" fmla="*/ 0 h 10"/>
                <a:gd name="T16" fmla="*/ 1 w 10"/>
                <a:gd name="T17" fmla="*/ 4 h 10"/>
                <a:gd name="T18" fmla="*/ 3 w 10"/>
                <a:gd name="T19" fmla="*/ 10 h 10"/>
                <a:gd name="T20" fmla="*/ 4 w 10"/>
                <a:gd name="T21" fmla="*/ 10 h 10"/>
                <a:gd name="T22" fmla="*/ 9 w 10"/>
                <a:gd name="T23" fmla="*/ 7 h 10"/>
                <a:gd name="T24" fmla="*/ 7 w 10"/>
                <a:gd name="T25" fmla="*/ 1 h 10"/>
                <a:gd name="T26" fmla="*/ 5 w 10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5" y="9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2" y="8"/>
                    <a:pt x="1" y="6"/>
                    <a:pt x="2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8"/>
                    <a:pt x="6" y="9"/>
                    <a:pt x="5" y="9"/>
                  </a:cubicBezTo>
                  <a:moveTo>
                    <a:pt x="5" y="0"/>
                  </a:moveTo>
                  <a:cubicBezTo>
                    <a:pt x="3" y="0"/>
                    <a:pt x="2" y="2"/>
                    <a:pt x="1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6" y="10"/>
                    <a:pt x="8" y="9"/>
                    <a:pt x="9" y="7"/>
                  </a:cubicBezTo>
                  <a:cubicBezTo>
                    <a:pt x="10" y="5"/>
                    <a:pt x="9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75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76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77"/>
            <p:cNvSpPr>
              <a:spLocks noEditPoints="1"/>
            </p:cNvSpPr>
            <p:nvPr/>
          </p:nvSpPr>
          <p:spPr bwMode="auto">
            <a:xfrm>
              <a:off x="7742238" y="5114925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1 w 5"/>
                <a:gd name="T3" fmla="*/ 4 h 6"/>
                <a:gd name="T4" fmla="*/ 2 w 5"/>
                <a:gd name="T5" fmla="*/ 1 h 6"/>
                <a:gd name="T6" fmla="*/ 3 w 5"/>
                <a:gd name="T7" fmla="*/ 1 h 6"/>
                <a:gd name="T8" fmla="*/ 4 w 5"/>
                <a:gd name="T9" fmla="*/ 2 h 6"/>
                <a:gd name="T10" fmla="*/ 3 w 5"/>
                <a:gd name="T11" fmla="*/ 5 h 6"/>
                <a:gd name="T12" fmla="*/ 3 w 5"/>
                <a:gd name="T13" fmla="*/ 5 h 6"/>
                <a:gd name="T14" fmla="*/ 3 w 5"/>
                <a:gd name="T15" fmla="*/ 0 h 6"/>
                <a:gd name="T16" fmla="*/ 2 w 5"/>
                <a:gd name="T17" fmla="*/ 1 h 6"/>
                <a:gd name="T18" fmla="*/ 1 w 5"/>
                <a:gd name="T19" fmla="*/ 4 h 6"/>
                <a:gd name="T20" fmla="*/ 3 w 5"/>
                <a:gd name="T21" fmla="*/ 6 h 6"/>
                <a:gd name="T22" fmla="*/ 4 w 5"/>
                <a:gd name="T23" fmla="*/ 5 h 6"/>
                <a:gd name="T24" fmla="*/ 5 w 5"/>
                <a:gd name="T25" fmla="*/ 2 h 6"/>
                <a:gd name="T26" fmla="*/ 3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2" y="5"/>
                    <a:pt x="2" y="4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5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78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79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80"/>
            <p:cNvSpPr>
              <a:spLocks noEditPoints="1"/>
            </p:cNvSpPr>
            <p:nvPr/>
          </p:nvSpPr>
          <p:spPr bwMode="auto">
            <a:xfrm>
              <a:off x="7626351" y="5173663"/>
              <a:ext cx="22225" cy="23813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4 h 6"/>
                <a:gd name="T4" fmla="*/ 2 w 6"/>
                <a:gd name="T5" fmla="*/ 1 h 6"/>
                <a:gd name="T6" fmla="*/ 3 w 6"/>
                <a:gd name="T7" fmla="*/ 1 h 6"/>
                <a:gd name="T8" fmla="*/ 5 w 6"/>
                <a:gd name="T9" fmla="*/ 2 h 6"/>
                <a:gd name="T10" fmla="*/ 4 w 6"/>
                <a:gd name="T11" fmla="*/ 5 h 6"/>
                <a:gd name="T12" fmla="*/ 3 w 6"/>
                <a:gd name="T13" fmla="*/ 5 h 6"/>
                <a:gd name="T14" fmla="*/ 3 w 6"/>
                <a:gd name="T15" fmla="*/ 0 h 6"/>
                <a:gd name="T16" fmla="*/ 2 w 6"/>
                <a:gd name="T17" fmla="*/ 0 h 6"/>
                <a:gd name="T18" fmla="*/ 0 w 6"/>
                <a:gd name="T19" fmla="*/ 4 h 6"/>
                <a:gd name="T20" fmla="*/ 3 w 6"/>
                <a:gd name="T21" fmla="*/ 6 h 6"/>
                <a:gd name="T22" fmla="*/ 4 w 6"/>
                <a:gd name="T23" fmla="*/ 6 h 6"/>
                <a:gd name="T24" fmla="*/ 6 w 6"/>
                <a:gd name="T25" fmla="*/ 2 h 6"/>
                <a:gd name="T26" fmla="*/ 3 w 6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1" y="3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81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82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83"/>
            <p:cNvSpPr>
              <a:spLocks noEditPoints="1"/>
            </p:cNvSpPr>
            <p:nvPr/>
          </p:nvSpPr>
          <p:spPr bwMode="auto">
            <a:xfrm>
              <a:off x="7673976" y="5102225"/>
              <a:ext cx="11113" cy="12700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2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84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85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86"/>
            <p:cNvSpPr>
              <a:spLocks noEditPoints="1"/>
            </p:cNvSpPr>
            <p:nvPr/>
          </p:nvSpPr>
          <p:spPr bwMode="auto">
            <a:xfrm>
              <a:off x="7708901" y="5200650"/>
              <a:ext cx="11113" cy="11113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3 w 3"/>
                <a:gd name="T9" fmla="*/ 1 h 3"/>
                <a:gd name="T10" fmla="*/ 2 w 3"/>
                <a:gd name="T11" fmla="*/ 3 h 3"/>
                <a:gd name="T12" fmla="*/ 1 w 3"/>
                <a:gd name="T13" fmla="*/ 3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87"/>
            <p:cNvSpPr>
              <a:spLocks noEditPoints="1"/>
            </p:cNvSpPr>
            <p:nvPr/>
          </p:nvSpPr>
          <p:spPr bwMode="auto">
            <a:xfrm>
              <a:off x="7667626" y="5121275"/>
              <a:ext cx="63500" cy="65088"/>
            </a:xfrm>
            <a:custGeom>
              <a:avLst/>
              <a:gdLst>
                <a:gd name="T0" fmla="*/ 8 w 17"/>
                <a:gd name="T1" fmla="*/ 15 h 17"/>
                <a:gd name="T2" fmla="*/ 6 w 17"/>
                <a:gd name="T3" fmla="*/ 14 h 17"/>
                <a:gd name="T4" fmla="*/ 4 w 17"/>
                <a:gd name="T5" fmla="*/ 6 h 17"/>
                <a:gd name="T6" fmla="*/ 9 w 17"/>
                <a:gd name="T7" fmla="*/ 3 h 17"/>
                <a:gd name="T8" fmla="*/ 11 w 17"/>
                <a:gd name="T9" fmla="*/ 3 h 17"/>
                <a:gd name="T10" fmla="*/ 13 w 17"/>
                <a:gd name="T11" fmla="*/ 11 h 17"/>
                <a:gd name="T12" fmla="*/ 8 w 17"/>
                <a:gd name="T13" fmla="*/ 15 h 17"/>
                <a:gd name="T14" fmla="*/ 9 w 17"/>
                <a:gd name="T15" fmla="*/ 0 h 17"/>
                <a:gd name="T16" fmla="*/ 2 w 17"/>
                <a:gd name="T17" fmla="*/ 6 h 17"/>
                <a:gd name="T18" fmla="*/ 5 w 17"/>
                <a:gd name="T19" fmla="*/ 17 h 17"/>
                <a:gd name="T20" fmla="*/ 8 w 17"/>
                <a:gd name="T21" fmla="*/ 17 h 17"/>
                <a:gd name="T22" fmla="*/ 15 w 17"/>
                <a:gd name="T23" fmla="*/ 12 h 17"/>
                <a:gd name="T24" fmla="*/ 12 w 17"/>
                <a:gd name="T25" fmla="*/ 1 h 17"/>
                <a:gd name="T26" fmla="*/ 9 w 17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7">
                  <a:moveTo>
                    <a:pt x="8" y="15"/>
                  </a:moveTo>
                  <a:cubicBezTo>
                    <a:pt x="7" y="15"/>
                    <a:pt x="7" y="15"/>
                    <a:pt x="6" y="14"/>
                  </a:cubicBezTo>
                  <a:cubicBezTo>
                    <a:pt x="3" y="13"/>
                    <a:pt x="2" y="10"/>
                    <a:pt x="4" y="6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2" y="13"/>
                    <a:pt x="10" y="15"/>
                    <a:pt x="8" y="15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6"/>
                  </a:cubicBezTo>
                  <a:cubicBezTo>
                    <a:pt x="0" y="10"/>
                    <a:pt x="1" y="15"/>
                    <a:pt x="5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11" y="17"/>
                    <a:pt x="14" y="15"/>
                    <a:pt x="15" y="12"/>
                  </a:cubicBezTo>
                  <a:cubicBezTo>
                    <a:pt x="17" y="7"/>
                    <a:pt x="16" y="2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88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89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90"/>
            <p:cNvSpPr>
              <a:spLocks noEditPoints="1"/>
            </p:cNvSpPr>
            <p:nvPr/>
          </p:nvSpPr>
          <p:spPr bwMode="auto">
            <a:xfrm>
              <a:off x="7739063" y="5156200"/>
              <a:ext cx="58738" cy="55563"/>
            </a:xfrm>
            <a:custGeom>
              <a:avLst/>
              <a:gdLst>
                <a:gd name="T0" fmla="*/ 7 w 16"/>
                <a:gd name="T1" fmla="*/ 13 h 15"/>
                <a:gd name="T2" fmla="*/ 6 w 16"/>
                <a:gd name="T3" fmla="*/ 13 h 15"/>
                <a:gd name="T4" fmla="*/ 4 w 16"/>
                <a:gd name="T5" fmla="*/ 6 h 15"/>
                <a:gd name="T6" fmla="*/ 8 w 16"/>
                <a:gd name="T7" fmla="*/ 3 h 15"/>
                <a:gd name="T8" fmla="*/ 10 w 16"/>
                <a:gd name="T9" fmla="*/ 3 h 15"/>
                <a:gd name="T10" fmla="*/ 12 w 16"/>
                <a:gd name="T11" fmla="*/ 10 h 15"/>
                <a:gd name="T12" fmla="*/ 7 w 16"/>
                <a:gd name="T13" fmla="*/ 13 h 15"/>
                <a:gd name="T14" fmla="*/ 9 w 16"/>
                <a:gd name="T15" fmla="*/ 0 h 15"/>
                <a:gd name="T16" fmla="*/ 2 w 16"/>
                <a:gd name="T17" fmla="*/ 5 h 15"/>
                <a:gd name="T18" fmla="*/ 5 w 16"/>
                <a:gd name="T19" fmla="*/ 15 h 15"/>
                <a:gd name="T20" fmla="*/ 7 w 16"/>
                <a:gd name="T21" fmla="*/ 15 h 15"/>
                <a:gd name="T22" fmla="*/ 14 w 16"/>
                <a:gd name="T23" fmla="*/ 11 h 15"/>
                <a:gd name="T24" fmla="*/ 11 w 16"/>
                <a:gd name="T25" fmla="*/ 1 h 15"/>
                <a:gd name="T26" fmla="*/ 9 w 16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7" y="13"/>
                  </a:moveTo>
                  <a:cubicBezTo>
                    <a:pt x="7" y="13"/>
                    <a:pt x="6" y="13"/>
                    <a:pt x="6" y="13"/>
                  </a:cubicBezTo>
                  <a:cubicBezTo>
                    <a:pt x="3" y="12"/>
                    <a:pt x="2" y="9"/>
                    <a:pt x="4" y="6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2" y="4"/>
                    <a:pt x="13" y="7"/>
                    <a:pt x="12" y="10"/>
                  </a:cubicBezTo>
                  <a:cubicBezTo>
                    <a:pt x="11" y="12"/>
                    <a:pt x="9" y="13"/>
                    <a:pt x="7" y="13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0" y="9"/>
                    <a:pt x="2" y="13"/>
                    <a:pt x="5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10" y="15"/>
                    <a:pt x="13" y="14"/>
                    <a:pt x="14" y="11"/>
                  </a:cubicBezTo>
                  <a:cubicBezTo>
                    <a:pt x="16" y="7"/>
                    <a:pt x="14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91"/>
            <p:cNvSpPr>
              <a:spLocks/>
            </p:cNvSpPr>
            <p:nvPr/>
          </p:nvSpPr>
          <p:spPr bwMode="auto">
            <a:xfrm>
              <a:off x="7704138" y="5257800"/>
              <a:ext cx="11113" cy="30163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0 h 8"/>
                <a:gd name="T4" fmla="*/ 0 w 3"/>
                <a:gd name="T5" fmla="*/ 2 h 8"/>
                <a:gd name="T6" fmla="*/ 0 w 3"/>
                <a:gd name="T7" fmla="*/ 3 h 8"/>
                <a:gd name="T8" fmla="*/ 0 w 3"/>
                <a:gd name="T9" fmla="*/ 3 h 8"/>
                <a:gd name="T10" fmla="*/ 1 w 3"/>
                <a:gd name="T11" fmla="*/ 3 h 8"/>
                <a:gd name="T12" fmla="*/ 1 w 3"/>
                <a:gd name="T13" fmla="*/ 3 h 8"/>
                <a:gd name="T14" fmla="*/ 1 w 3"/>
                <a:gd name="T15" fmla="*/ 3 h 8"/>
                <a:gd name="T16" fmla="*/ 1 w 3"/>
                <a:gd name="T17" fmla="*/ 4 h 8"/>
                <a:gd name="T18" fmla="*/ 1 w 3"/>
                <a:gd name="T19" fmla="*/ 8 h 8"/>
                <a:gd name="T20" fmla="*/ 3 w 3"/>
                <a:gd name="T21" fmla="*/ 7 h 8"/>
                <a:gd name="T22" fmla="*/ 3 w 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92"/>
            <p:cNvSpPr>
              <a:spLocks/>
            </p:cNvSpPr>
            <p:nvPr/>
          </p:nvSpPr>
          <p:spPr bwMode="auto">
            <a:xfrm>
              <a:off x="7704138" y="5310188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1 w 4"/>
                <a:gd name="T5" fmla="*/ 1 h 8"/>
                <a:gd name="T6" fmla="*/ 0 w 4"/>
                <a:gd name="T7" fmla="*/ 1 h 8"/>
                <a:gd name="T8" fmla="*/ 0 w 4"/>
                <a:gd name="T9" fmla="*/ 2 h 8"/>
                <a:gd name="T10" fmla="*/ 0 w 4"/>
                <a:gd name="T11" fmla="*/ 3 h 8"/>
                <a:gd name="T12" fmla="*/ 0 w 4"/>
                <a:gd name="T13" fmla="*/ 3 h 8"/>
                <a:gd name="T14" fmla="*/ 2 w 4"/>
                <a:gd name="T15" fmla="*/ 3 h 8"/>
                <a:gd name="T16" fmla="*/ 2 w 4"/>
                <a:gd name="T17" fmla="*/ 2 h 8"/>
                <a:gd name="T18" fmla="*/ 2 w 4"/>
                <a:gd name="T19" fmla="*/ 2 h 8"/>
                <a:gd name="T20" fmla="*/ 2 w 4"/>
                <a:gd name="T21" fmla="*/ 2 h 8"/>
                <a:gd name="T22" fmla="*/ 2 w 4"/>
                <a:gd name="T23" fmla="*/ 2 h 8"/>
                <a:gd name="T24" fmla="*/ 2 w 4"/>
                <a:gd name="T25" fmla="*/ 2 h 8"/>
                <a:gd name="T26" fmla="*/ 2 w 4"/>
                <a:gd name="T27" fmla="*/ 3 h 8"/>
                <a:gd name="T28" fmla="*/ 0 w 4"/>
                <a:gd name="T29" fmla="*/ 7 h 8"/>
                <a:gd name="T30" fmla="*/ 0 w 4"/>
                <a:gd name="T31" fmla="*/ 8 h 8"/>
                <a:gd name="T32" fmla="*/ 4 w 4"/>
                <a:gd name="T33" fmla="*/ 7 h 8"/>
                <a:gd name="T34" fmla="*/ 4 w 4"/>
                <a:gd name="T35" fmla="*/ 6 h 8"/>
                <a:gd name="T36" fmla="*/ 2 w 4"/>
                <a:gd name="T37" fmla="*/ 6 h 8"/>
                <a:gd name="T38" fmla="*/ 3 w 4"/>
                <a:gd name="T39" fmla="*/ 3 h 8"/>
                <a:gd name="T40" fmla="*/ 4 w 4"/>
                <a:gd name="T41" fmla="*/ 2 h 8"/>
                <a:gd name="T42" fmla="*/ 3 w 4"/>
                <a:gd name="T43" fmla="*/ 1 h 8"/>
                <a:gd name="T44" fmla="*/ 2 w 4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93"/>
            <p:cNvSpPr>
              <a:spLocks/>
            </p:cNvSpPr>
            <p:nvPr/>
          </p:nvSpPr>
          <p:spPr bwMode="auto">
            <a:xfrm>
              <a:off x="7704138" y="5365750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1 w 4"/>
                <a:gd name="T5" fmla="*/ 0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2 h 7"/>
                <a:gd name="T12" fmla="*/ 2 w 4"/>
                <a:gd name="T13" fmla="*/ 1 h 7"/>
                <a:gd name="T14" fmla="*/ 2 w 4"/>
                <a:gd name="T15" fmla="*/ 1 h 7"/>
                <a:gd name="T16" fmla="*/ 2 w 4"/>
                <a:gd name="T17" fmla="*/ 1 h 7"/>
                <a:gd name="T18" fmla="*/ 2 w 4"/>
                <a:gd name="T19" fmla="*/ 1 h 7"/>
                <a:gd name="T20" fmla="*/ 2 w 4"/>
                <a:gd name="T21" fmla="*/ 1 h 7"/>
                <a:gd name="T22" fmla="*/ 2 w 4"/>
                <a:gd name="T23" fmla="*/ 2 h 7"/>
                <a:gd name="T24" fmla="*/ 2 w 4"/>
                <a:gd name="T25" fmla="*/ 2 h 7"/>
                <a:gd name="T26" fmla="*/ 2 w 4"/>
                <a:gd name="T27" fmla="*/ 2 h 7"/>
                <a:gd name="T28" fmla="*/ 1 w 4"/>
                <a:gd name="T29" fmla="*/ 3 h 7"/>
                <a:gd name="T30" fmla="*/ 1 w 4"/>
                <a:gd name="T31" fmla="*/ 4 h 7"/>
                <a:gd name="T32" fmla="*/ 2 w 4"/>
                <a:gd name="T33" fmla="*/ 4 h 7"/>
                <a:gd name="T34" fmla="*/ 2 w 4"/>
                <a:gd name="T35" fmla="*/ 4 h 7"/>
                <a:gd name="T36" fmla="*/ 2 w 4"/>
                <a:gd name="T37" fmla="*/ 4 h 7"/>
                <a:gd name="T38" fmla="*/ 2 w 4"/>
                <a:gd name="T39" fmla="*/ 5 h 7"/>
                <a:gd name="T40" fmla="*/ 2 w 4"/>
                <a:gd name="T41" fmla="*/ 6 h 7"/>
                <a:gd name="T42" fmla="*/ 2 w 4"/>
                <a:gd name="T43" fmla="*/ 6 h 7"/>
                <a:gd name="T44" fmla="*/ 2 w 4"/>
                <a:gd name="T45" fmla="*/ 6 h 7"/>
                <a:gd name="T46" fmla="*/ 2 w 4"/>
                <a:gd name="T47" fmla="*/ 5 h 7"/>
                <a:gd name="T48" fmla="*/ 2 w 4"/>
                <a:gd name="T49" fmla="*/ 4 h 7"/>
                <a:gd name="T50" fmla="*/ 0 w 4"/>
                <a:gd name="T51" fmla="*/ 4 h 7"/>
                <a:gd name="T52" fmla="*/ 0 w 4"/>
                <a:gd name="T53" fmla="*/ 5 h 7"/>
                <a:gd name="T54" fmla="*/ 0 w 4"/>
                <a:gd name="T55" fmla="*/ 6 h 7"/>
                <a:gd name="T56" fmla="*/ 1 w 4"/>
                <a:gd name="T57" fmla="*/ 7 h 7"/>
                <a:gd name="T58" fmla="*/ 2 w 4"/>
                <a:gd name="T59" fmla="*/ 7 h 7"/>
                <a:gd name="T60" fmla="*/ 2 w 4"/>
                <a:gd name="T61" fmla="*/ 7 h 7"/>
                <a:gd name="T62" fmla="*/ 3 w 4"/>
                <a:gd name="T63" fmla="*/ 7 h 7"/>
                <a:gd name="T64" fmla="*/ 4 w 4"/>
                <a:gd name="T65" fmla="*/ 6 h 7"/>
                <a:gd name="T66" fmla="*/ 4 w 4"/>
                <a:gd name="T67" fmla="*/ 5 h 7"/>
                <a:gd name="T68" fmla="*/ 4 w 4"/>
                <a:gd name="T69" fmla="*/ 3 h 7"/>
                <a:gd name="T70" fmla="*/ 3 w 4"/>
                <a:gd name="T71" fmla="*/ 3 h 7"/>
                <a:gd name="T72" fmla="*/ 4 w 4"/>
                <a:gd name="T73" fmla="*/ 2 h 7"/>
                <a:gd name="T74" fmla="*/ 4 w 4"/>
                <a:gd name="T75" fmla="*/ 1 h 7"/>
                <a:gd name="T76" fmla="*/ 3 w 4"/>
                <a:gd name="T77" fmla="*/ 0 h 7"/>
                <a:gd name="T78" fmla="*/ 2 w 4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94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95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96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97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98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99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200"/>
            <p:cNvSpPr>
              <a:spLocks/>
            </p:cNvSpPr>
            <p:nvPr/>
          </p:nvSpPr>
          <p:spPr bwMode="auto">
            <a:xfrm>
              <a:off x="6122988" y="4749800"/>
              <a:ext cx="63500" cy="60325"/>
            </a:xfrm>
            <a:custGeom>
              <a:avLst/>
              <a:gdLst>
                <a:gd name="T0" fmla="*/ 9 w 17"/>
                <a:gd name="T1" fmla="*/ 0 h 16"/>
                <a:gd name="T2" fmla="*/ 8 w 17"/>
                <a:gd name="T3" fmla="*/ 0 h 16"/>
                <a:gd name="T4" fmla="*/ 0 w 17"/>
                <a:gd name="T5" fmla="*/ 9 h 16"/>
                <a:gd name="T6" fmla="*/ 8 w 17"/>
                <a:gd name="T7" fmla="*/ 16 h 16"/>
                <a:gd name="T8" fmla="*/ 8 w 17"/>
                <a:gd name="T9" fmla="*/ 16 h 16"/>
                <a:gd name="T10" fmla="*/ 17 w 17"/>
                <a:gd name="T11" fmla="*/ 8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6"/>
                    <a:pt x="17" y="12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201"/>
            <p:cNvSpPr>
              <a:spLocks noEditPoints="1"/>
            </p:cNvSpPr>
            <p:nvPr/>
          </p:nvSpPr>
          <p:spPr bwMode="auto">
            <a:xfrm>
              <a:off x="5997576" y="4640263"/>
              <a:ext cx="304800" cy="285750"/>
            </a:xfrm>
            <a:custGeom>
              <a:avLst/>
              <a:gdLst>
                <a:gd name="T0" fmla="*/ 20 w 81"/>
                <a:gd name="T1" fmla="*/ 39 h 76"/>
                <a:gd name="T2" fmla="*/ 42 w 81"/>
                <a:gd name="T3" fmla="*/ 18 h 76"/>
                <a:gd name="T4" fmla="*/ 41 w 81"/>
                <a:gd name="T5" fmla="*/ 57 h 76"/>
                <a:gd name="T6" fmla="*/ 45 w 81"/>
                <a:gd name="T7" fmla="*/ 0 h 76"/>
                <a:gd name="T8" fmla="*/ 35 w 81"/>
                <a:gd name="T9" fmla="*/ 2 h 76"/>
                <a:gd name="T10" fmla="*/ 34 w 81"/>
                <a:gd name="T11" fmla="*/ 6 h 76"/>
                <a:gd name="T12" fmla="*/ 27 w 81"/>
                <a:gd name="T13" fmla="*/ 9 h 76"/>
                <a:gd name="T14" fmla="*/ 25 w 81"/>
                <a:gd name="T15" fmla="*/ 5 h 76"/>
                <a:gd name="T16" fmla="*/ 23 w 81"/>
                <a:gd name="T17" fmla="*/ 5 h 76"/>
                <a:gd name="T18" fmla="*/ 15 w 81"/>
                <a:gd name="T19" fmla="*/ 12 h 76"/>
                <a:gd name="T20" fmla="*/ 17 w 81"/>
                <a:gd name="T21" fmla="*/ 16 h 76"/>
                <a:gd name="T22" fmla="*/ 11 w 81"/>
                <a:gd name="T23" fmla="*/ 21 h 76"/>
                <a:gd name="T24" fmla="*/ 8 w 81"/>
                <a:gd name="T25" fmla="*/ 20 h 76"/>
                <a:gd name="T26" fmla="*/ 6 w 81"/>
                <a:gd name="T27" fmla="*/ 21 h 76"/>
                <a:gd name="T28" fmla="*/ 3 w 81"/>
                <a:gd name="T29" fmla="*/ 30 h 76"/>
                <a:gd name="T30" fmla="*/ 7 w 81"/>
                <a:gd name="T31" fmla="*/ 32 h 76"/>
                <a:gd name="T32" fmla="*/ 6 w 81"/>
                <a:gd name="T33" fmla="*/ 40 h 76"/>
                <a:gd name="T34" fmla="*/ 2 w 81"/>
                <a:gd name="T35" fmla="*/ 40 h 76"/>
                <a:gd name="T36" fmla="*/ 1 w 81"/>
                <a:gd name="T37" fmla="*/ 50 h 76"/>
                <a:gd name="T38" fmla="*/ 4 w 81"/>
                <a:gd name="T39" fmla="*/ 51 h 76"/>
                <a:gd name="T40" fmla="*/ 7 w 81"/>
                <a:gd name="T41" fmla="*/ 50 h 76"/>
                <a:gd name="T42" fmla="*/ 11 w 81"/>
                <a:gd name="T43" fmla="*/ 56 h 76"/>
                <a:gd name="T44" fmla="*/ 8 w 81"/>
                <a:gd name="T45" fmla="*/ 60 h 76"/>
                <a:gd name="T46" fmla="*/ 13 w 81"/>
                <a:gd name="T47" fmla="*/ 68 h 76"/>
                <a:gd name="T48" fmla="*/ 16 w 81"/>
                <a:gd name="T49" fmla="*/ 67 h 76"/>
                <a:gd name="T50" fmla="*/ 19 w 81"/>
                <a:gd name="T51" fmla="*/ 65 h 76"/>
                <a:gd name="T52" fmla="*/ 25 w 81"/>
                <a:gd name="T53" fmla="*/ 68 h 76"/>
                <a:gd name="T54" fmla="*/ 25 w 81"/>
                <a:gd name="T55" fmla="*/ 73 h 76"/>
                <a:gd name="T56" fmla="*/ 34 w 81"/>
                <a:gd name="T57" fmla="*/ 76 h 76"/>
                <a:gd name="T58" fmla="*/ 35 w 81"/>
                <a:gd name="T59" fmla="*/ 75 h 76"/>
                <a:gd name="T60" fmla="*/ 38 w 81"/>
                <a:gd name="T61" fmla="*/ 71 h 76"/>
                <a:gd name="T62" fmla="*/ 39 w 81"/>
                <a:gd name="T63" fmla="*/ 71 h 76"/>
                <a:gd name="T64" fmla="*/ 44 w 81"/>
                <a:gd name="T65" fmla="*/ 70 h 76"/>
                <a:gd name="T66" fmla="*/ 46 w 81"/>
                <a:gd name="T67" fmla="*/ 72 h 76"/>
                <a:gd name="T68" fmla="*/ 48 w 81"/>
                <a:gd name="T69" fmla="*/ 75 h 76"/>
                <a:gd name="T70" fmla="*/ 56 w 81"/>
                <a:gd name="T71" fmla="*/ 73 h 76"/>
                <a:gd name="T72" fmla="*/ 56 w 81"/>
                <a:gd name="T73" fmla="*/ 68 h 76"/>
                <a:gd name="T74" fmla="*/ 62 w 81"/>
                <a:gd name="T75" fmla="*/ 62 h 76"/>
                <a:gd name="T76" fmla="*/ 64 w 81"/>
                <a:gd name="T77" fmla="*/ 62 h 76"/>
                <a:gd name="T78" fmla="*/ 67 w 81"/>
                <a:gd name="T79" fmla="*/ 65 h 76"/>
                <a:gd name="T80" fmla="*/ 73 w 81"/>
                <a:gd name="T81" fmla="*/ 58 h 76"/>
                <a:gd name="T82" fmla="*/ 71 w 81"/>
                <a:gd name="T83" fmla="*/ 55 h 76"/>
                <a:gd name="T84" fmla="*/ 73 w 81"/>
                <a:gd name="T85" fmla="*/ 47 h 76"/>
                <a:gd name="T86" fmla="*/ 75 w 81"/>
                <a:gd name="T87" fmla="*/ 46 h 76"/>
                <a:gd name="T88" fmla="*/ 78 w 81"/>
                <a:gd name="T89" fmla="*/ 46 h 76"/>
                <a:gd name="T90" fmla="*/ 80 w 81"/>
                <a:gd name="T91" fmla="*/ 37 h 76"/>
                <a:gd name="T92" fmla="*/ 80 w 81"/>
                <a:gd name="T93" fmla="*/ 36 h 76"/>
                <a:gd name="T94" fmla="*/ 76 w 81"/>
                <a:gd name="T95" fmla="*/ 36 h 76"/>
                <a:gd name="T96" fmla="*/ 75 w 81"/>
                <a:gd name="T97" fmla="*/ 34 h 76"/>
                <a:gd name="T98" fmla="*/ 75 w 81"/>
                <a:gd name="T99" fmla="*/ 27 h 76"/>
                <a:gd name="T100" fmla="*/ 78 w 81"/>
                <a:gd name="T101" fmla="*/ 24 h 76"/>
                <a:gd name="T102" fmla="*/ 74 w 81"/>
                <a:gd name="T103" fmla="*/ 16 h 76"/>
                <a:gd name="T104" fmla="*/ 71 w 81"/>
                <a:gd name="T105" fmla="*/ 18 h 76"/>
                <a:gd name="T106" fmla="*/ 68 w 81"/>
                <a:gd name="T107" fmla="*/ 18 h 76"/>
                <a:gd name="T108" fmla="*/ 64 w 81"/>
                <a:gd name="T109" fmla="*/ 11 h 76"/>
                <a:gd name="T110" fmla="*/ 66 w 81"/>
                <a:gd name="T111" fmla="*/ 7 h 76"/>
                <a:gd name="T112" fmla="*/ 58 w 81"/>
                <a:gd name="T113" fmla="*/ 3 h 76"/>
                <a:gd name="T114" fmla="*/ 56 w 81"/>
                <a:gd name="T115" fmla="*/ 6 h 76"/>
                <a:gd name="T116" fmla="*/ 53 w 81"/>
                <a:gd name="T117" fmla="*/ 7 h 76"/>
                <a:gd name="T118" fmla="*/ 46 w 81"/>
                <a:gd name="T119" fmla="*/ 4 h 76"/>
                <a:gd name="T120" fmla="*/ 45 w 81"/>
                <a:gd name="T1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" h="76">
                  <a:moveTo>
                    <a:pt x="40" y="57"/>
                  </a:moveTo>
                  <a:cubicBezTo>
                    <a:pt x="29" y="57"/>
                    <a:pt x="20" y="49"/>
                    <a:pt x="20" y="39"/>
                  </a:cubicBezTo>
                  <a:cubicBezTo>
                    <a:pt x="20" y="28"/>
                    <a:pt x="30" y="19"/>
                    <a:pt x="41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53" y="18"/>
                    <a:pt x="61" y="26"/>
                    <a:pt x="61" y="37"/>
                  </a:cubicBezTo>
                  <a:cubicBezTo>
                    <a:pt x="61" y="47"/>
                    <a:pt x="52" y="57"/>
                    <a:pt x="41" y="57"/>
                  </a:cubicBezTo>
                  <a:cubicBezTo>
                    <a:pt x="41" y="57"/>
                    <a:pt x="40" y="57"/>
                    <a:pt x="40" y="57"/>
                  </a:cubicBezTo>
                  <a:moveTo>
                    <a:pt x="4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5" y="1"/>
                    <a:pt x="35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5" y="6"/>
                    <a:pt x="34" y="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6" y="37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0"/>
                    <a:pt x="2" y="51"/>
                    <a:pt x="3" y="51"/>
                  </a:cubicBezTo>
                  <a:cubicBezTo>
                    <a:pt x="3" y="51"/>
                    <a:pt x="3" y="51"/>
                    <a:pt x="4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7" y="50"/>
                  </a:cubicBezTo>
                  <a:cubicBezTo>
                    <a:pt x="7" y="50"/>
                    <a:pt x="8" y="50"/>
                    <a:pt x="8" y="51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7"/>
                    <a:pt x="11" y="58"/>
                    <a:pt x="10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7" y="61"/>
                    <a:pt x="7" y="62"/>
                    <a:pt x="8" y="62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68"/>
                    <a:pt x="14" y="68"/>
                  </a:cubicBezTo>
                  <a:cubicBezTo>
                    <a:pt x="15" y="68"/>
                    <a:pt x="15" y="68"/>
                    <a:pt x="16" y="67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8" y="65"/>
                    <a:pt x="19" y="65"/>
                  </a:cubicBezTo>
                  <a:cubicBezTo>
                    <a:pt x="19" y="65"/>
                    <a:pt x="19" y="65"/>
                    <a:pt x="20" y="65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8"/>
                    <a:pt x="26" y="69"/>
                    <a:pt x="26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3"/>
                    <a:pt x="25" y="74"/>
                    <a:pt x="26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6"/>
                    <a:pt x="35" y="76"/>
                    <a:pt x="35" y="75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7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39" y="71"/>
                    <a:pt x="40" y="71"/>
                    <a:pt x="41" y="71"/>
                  </a:cubicBezTo>
                  <a:cubicBezTo>
                    <a:pt x="43" y="71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70"/>
                    <a:pt x="46" y="71"/>
                    <a:pt x="46" y="72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5"/>
                    <a:pt x="47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7" y="72"/>
                    <a:pt x="57" y="71"/>
                    <a:pt x="57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5" y="67"/>
                    <a:pt x="56" y="66"/>
                    <a:pt x="57" y="66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7" y="65"/>
                    <a:pt x="67" y="65"/>
                  </a:cubicBezTo>
                  <a:cubicBezTo>
                    <a:pt x="67" y="65"/>
                    <a:pt x="68" y="64"/>
                    <a:pt x="68" y="64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7"/>
                    <a:pt x="74" y="56"/>
                    <a:pt x="73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0" y="54"/>
                    <a:pt x="70" y="53"/>
                    <a:pt x="70" y="5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4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9" y="46"/>
                    <a:pt x="79" y="46"/>
                    <a:pt x="79" y="45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1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79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5" y="36"/>
                    <a:pt x="75" y="35"/>
                    <a:pt x="75" y="34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8"/>
                    <a:pt x="74" y="27"/>
                    <a:pt x="75" y="27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25"/>
                    <a:pt x="79" y="25"/>
                    <a:pt x="78" y="24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4" y="16"/>
                    <a:pt x="74" y="16"/>
                  </a:cubicBezTo>
                  <a:cubicBezTo>
                    <a:pt x="74" y="16"/>
                    <a:pt x="73" y="16"/>
                    <a:pt x="73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0" y="18"/>
                    <a:pt x="70" y="18"/>
                  </a:cubicBezTo>
                  <a:cubicBezTo>
                    <a:pt x="69" y="18"/>
                    <a:pt x="69" y="18"/>
                    <a:pt x="68" y="18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2"/>
                    <a:pt x="64" y="11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3"/>
                    <a:pt x="57" y="3"/>
                    <a:pt x="57" y="4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7"/>
                    <a:pt x="55" y="7"/>
                    <a:pt x="54" y="7"/>
                  </a:cubicBezTo>
                  <a:cubicBezTo>
                    <a:pt x="54" y="7"/>
                    <a:pt x="54" y="7"/>
                    <a:pt x="53" y="7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6" y="5"/>
                    <a:pt x="46" y="4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202"/>
            <p:cNvSpPr>
              <a:spLocks/>
            </p:cNvSpPr>
            <p:nvPr/>
          </p:nvSpPr>
          <p:spPr bwMode="auto">
            <a:xfrm>
              <a:off x="5867401" y="5091113"/>
              <a:ext cx="41275" cy="158750"/>
            </a:xfrm>
            <a:custGeom>
              <a:avLst/>
              <a:gdLst>
                <a:gd name="T0" fmla="*/ 8 w 11"/>
                <a:gd name="T1" fmla="*/ 0 h 42"/>
                <a:gd name="T2" fmla="*/ 3 w 11"/>
                <a:gd name="T3" fmla="*/ 0 h 42"/>
                <a:gd name="T4" fmla="*/ 2 w 11"/>
                <a:gd name="T5" fmla="*/ 6 h 42"/>
                <a:gd name="T6" fmla="*/ 3 w 11"/>
                <a:gd name="T7" fmla="*/ 7 h 42"/>
                <a:gd name="T8" fmla="*/ 0 w 11"/>
                <a:gd name="T9" fmla="*/ 38 h 42"/>
                <a:gd name="T10" fmla="*/ 5 w 11"/>
                <a:gd name="T11" fmla="*/ 42 h 42"/>
                <a:gd name="T12" fmla="*/ 11 w 11"/>
                <a:gd name="T13" fmla="*/ 36 h 42"/>
                <a:gd name="T14" fmla="*/ 9 w 11"/>
                <a:gd name="T15" fmla="*/ 6 h 42"/>
                <a:gd name="T16" fmla="*/ 9 w 11"/>
                <a:gd name="T17" fmla="*/ 5 h 42"/>
                <a:gd name="T18" fmla="*/ 8 w 11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2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203"/>
            <p:cNvSpPr>
              <a:spLocks/>
            </p:cNvSpPr>
            <p:nvPr/>
          </p:nvSpPr>
          <p:spPr bwMode="auto">
            <a:xfrm>
              <a:off x="5645151" y="5087938"/>
              <a:ext cx="469900" cy="244475"/>
            </a:xfrm>
            <a:custGeom>
              <a:avLst/>
              <a:gdLst>
                <a:gd name="T0" fmla="*/ 86 w 125"/>
                <a:gd name="T1" fmla="*/ 0 h 65"/>
                <a:gd name="T2" fmla="*/ 86 w 125"/>
                <a:gd name="T3" fmla="*/ 0 h 65"/>
                <a:gd name="T4" fmla="*/ 86 w 125"/>
                <a:gd name="T5" fmla="*/ 0 h 65"/>
                <a:gd name="T6" fmla="*/ 86 w 125"/>
                <a:gd name="T7" fmla="*/ 0 h 65"/>
                <a:gd name="T8" fmla="*/ 95 w 125"/>
                <a:gd name="T9" fmla="*/ 27 h 65"/>
                <a:gd name="T10" fmla="*/ 88 w 125"/>
                <a:gd name="T11" fmla="*/ 28 h 65"/>
                <a:gd name="T12" fmla="*/ 89 w 125"/>
                <a:gd name="T13" fmla="*/ 38 h 65"/>
                <a:gd name="T14" fmla="*/ 68 w 125"/>
                <a:gd name="T15" fmla="*/ 46 h 65"/>
                <a:gd name="T16" fmla="*/ 86 w 125"/>
                <a:gd name="T17" fmla="*/ 36 h 65"/>
                <a:gd name="T18" fmla="*/ 85 w 125"/>
                <a:gd name="T19" fmla="*/ 25 h 65"/>
                <a:gd name="T20" fmla="*/ 93 w 125"/>
                <a:gd name="T21" fmla="*/ 25 h 65"/>
                <a:gd name="T22" fmla="*/ 86 w 125"/>
                <a:gd name="T23" fmla="*/ 0 h 65"/>
                <a:gd name="T24" fmla="*/ 65 w 125"/>
                <a:gd name="T25" fmla="*/ 47 h 65"/>
                <a:gd name="T26" fmla="*/ 42 w 125"/>
                <a:gd name="T27" fmla="*/ 4 h 65"/>
                <a:gd name="T28" fmla="*/ 42 w 125"/>
                <a:gd name="T29" fmla="*/ 4 h 65"/>
                <a:gd name="T30" fmla="*/ 35 w 125"/>
                <a:gd name="T31" fmla="*/ 30 h 65"/>
                <a:gd name="T32" fmla="*/ 42 w 125"/>
                <a:gd name="T33" fmla="*/ 29 h 65"/>
                <a:gd name="T34" fmla="*/ 41 w 125"/>
                <a:gd name="T35" fmla="*/ 40 h 65"/>
                <a:gd name="T36" fmla="*/ 60 w 125"/>
                <a:gd name="T37" fmla="*/ 47 h 65"/>
                <a:gd name="T38" fmla="*/ 38 w 125"/>
                <a:gd name="T39" fmla="*/ 43 h 65"/>
                <a:gd name="T40" fmla="*/ 40 w 125"/>
                <a:gd name="T41" fmla="*/ 32 h 65"/>
                <a:gd name="T42" fmla="*/ 33 w 125"/>
                <a:gd name="T43" fmla="*/ 33 h 65"/>
                <a:gd name="T44" fmla="*/ 42 w 125"/>
                <a:gd name="T45" fmla="*/ 4 h 65"/>
                <a:gd name="T46" fmla="*/ 0 w 125"/>
                <a:gd name="T47" fmla="*/ 65 h 65"/>
                <a:gd name="T48" fmla="*/ 27 w 125"/>
                <a:gd name="T49" fmla="*/ 62 h 65"/>
                <a:gd name="T50" fmla="*/ 100 w 125"/>
                <a:gd name="T51" fmla="*/ 55 h 65"/>
                <a:gd name="T52" fmla="*/ 125 w 125"/>
                <a:gd name="T53" fmla="*/ 52 h 65"/>
                <a:gd name="T54" fmla="*/ 86 w 125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5" h="65"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97" y="13"/>
                    <a:pt x="95" y="27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5" y="17"/>
                    <a:pt x="86" y="0"/>
                  </a:cubicBezTo>
                  <a:cubicBezTo>
                    <a:pt x="86" y="4"/>
                    <a:pt x="85" y="32"/>
                    <a:pt x="65" y="47"/>
                  </a:cubicBezTo>
                  <a:cubicBezTo>
                    <a:pt x="65" y="47"/>
                    <a:pt x="38" y="33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2" y="22"/>
                    <a:pt x="35" y="30"/>
                    <a:pt x="35" y="30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0" y="20"/>
                    <a:pt x="41" y="5"/>
                    <a:pt x="42" y="4"/>
                  </a:cubicBezTo>
                  <a:cubicBezTo>
                    <a:pt x="18" y="12"/>
                    <a:pt x="0" y="29"/>
                    <a:pt x="0" y="65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17"/>
                    <a:pt x="109" y="4"/>
                    <a:pt x="8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204"/>
            <p:cNvSpPr>
              <a:spLocks/>
            </p:cNvSpPr>
            <p:nvPr/>
          </p:nvSpPr>
          <p:spPr bwMode="auto">
            <a:xfrm>
              <a:off x="5810251" y="5087938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0 w 16"/>
                <a:gd name="T3" fmla="*/ 3 h 10"/>
                <a:gd name="T4" fmla="*/ 14 w 16"/>
                <a:gd name="T5" fmla="*/ 10 h 10"/>
                <a:gd name="T6" fmla="*/ 16 w 16"/>
                <a:gd name="T7" fmla="*/ 1 h 10"/>
                <a:gd name="T8" fmla="*/ 15 w 16"/>
                <a:gd name="T9" fmla="*/ 1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5" y="1"/>
                    <a:pt x="0" y="3"/>
                    <a:pt x="0" y="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5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1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206"/>
            <p:cNvSpPr>
              <a:spLocks/>
            </p:cNvSpPr>
            <p:nvPr/>
          </p:nvSpPr>
          <p:spPr bwMode="auto">
            <a:xfrm>
              <a:off x="5900738" y="5080000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8 w 16"/>
                <a:gd name="T3" fmla="*/ 0 h 11"/>
                <a:gd name="T4" fmla="*/ 0 w 16"/>
                <a:gd name="T5" fmla="*/ 2 h 11"/>
                <a:gd name="T6" fmla="*/ 3 w 16"/>
                <a:gd name="T7" fmla="*/ 11 h 11"/>
                <a:gd name="T8" fmla="*/ 16 w 16"/>
                <a:gd name="T9" fmla="*/ 2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1"/>
                    <a:pt x="0" y="2"/>
                  </a:cubicBezTo>
                  <a:cubicBezTo>
                    <a:pt x="0" y="2"/>
                    <a:pt x="4" y="6"/>
                    <a:pt x="3" y="1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2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207"/>
            <p:cNvSpPr>
              <a:spLocks noEditPoints="1"/>
            </p:cNvSpPr>
            <p:nvPr/>
          </p:nvSpPr>
          <p:spPr bwMode="auto">
            <a:xfrm>
              <a:off x="5757863" y="4840288"/>
              <a:ext cx="252413" cy="236538"/>
            </a:xfrm>
            <a:custGeom>
              <a:avLst/>
              <a:gdLst>
                <a:gd name="T0" fmla="*/ 32 w 67"/>
                <a:gd name="T1" fmla="*/ 55 h 63"/>
                <a:gd name="T2" fmla="*/ 16 w 67"/>
                <a:gd name="T3" fmla="*/ 43 h 63"/>
                <a:gd name="T4" fmla="*/ 52 w 67"/>
                <a:gd name="T5" fmla="*/ 41 h 63"/>
                <a:gd name="T6" fmla="*/ 34 w 67"/>
                <a:gd name="T7" fmla="*/ 55 h 63"/>
                <a:gd name="T8" fmla="*/ 32 w 67"/>
                <a:gd name="T9" fmla="*/ 55 h 63"/>
                <a:gd name="T10" fmla="*/ 27 w 67"/>
                <a:gd name="T11" fmla="*/ 35 h 63"/>
                <a:gd name="T12" fmla="*/ 23 w 67"/>
                <a:gd name="T13" fmla="*/ 31 h 63"/>
                <a:gd name="T14" fmla="*/ 27 w 67"/>
                <a:gd name="T15" fmla="*/ 27 h 63"/>
                <a:gd name="T16" fmla="*/ 28 w 67"/>
                <a:gd name="T17" fmla="*/ 27 h 63"/>
                <a:gd name="T18" fmla="*/ 32 w 67"/>
                <a:gd name="T19" fmla="*/ 31 h 63"/>
                <a:gd name="T20" fmla="*/ 27 w 67"/>
                <a:gd name="T21" fmla="*/ 35 h 63"/>
                <a:gd name="T22" fmla="*/ 27 w 67"/>
                <a:gd name="T23" fmla="*/ 35 h 63"/>
                <a:gd name="T24" fmla="*/ 40 w 67"/>
                <a:gd name="T25" fmla="*/ 34 h 63"/>
                <a:gd name="T26" fmla="*/ 36 w 67"/>
                <a:gd name="T27" fmla="*/ 30 h 63"/>
                <a:gd name="T28" fmla="*/ 41 w 67"/>
                <a:gd name="T29" fmla="*/ 26 h 63"/>
                <a:gd name="T30" fmla="*/ 41 w 67"/>
                <a:gd name="T31" fmla="*/ 26 h 63"/>
                <a:gd name="T32" fmla="*/ 45 w 67"/>
                <a:gd name="T33" fmla="*/ 30 h 63"/>
                <a:gd name="T34" fmla="*/ 41 w 67"/>
                <a:gd name="T35" fmla="*/ 34 h 63"/>
                <a:gd name="T36" fmla="*/ 40 w 67"/>
                <a:gd name="T37" fmla="*/ 34 h 63"/>
                <a:gd name="T38" fmla="*/ 36 w 67"/>
                <a:gd name="T39" fmla="*/ 0 h 63"/>
                <a:gd name="T40" fmla="*/ 34 w 67"/>
                <a:gd name="T41" fmla="*/ 0 h 63"/>
                <a:gd name="T42" fmla="*/ 0 w 67"/>
                <a:gd name="T43" fmla="*/ 34 h 63"/>
                <a:gd name="T44" fmla="*/ 31 w 67"/>
                <a:gd name="T45" fmla="*/ 63 h 63"/>
                <a:gd name="T46" fmla="*/ 34 w 67"/>
                <a:gd name="T47" fmla="*/ 63 h 63"/>
                <a:gd name="T48" fmla="*/ 67 w 67"/>
                <a:gd name="T49" fmla="*/ 29 h 63"/>
                <a:gd name="T50" fmla="*/ 36 w 67"/>
                <a:gd name="T5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3">
                  <a:moveTo>
                    <a:pt x="32" y="55"/>
                  </a:moveTo>
                  <a:cubicBezTo>
                    <a:pt x="24" y="55"/>
                    <a:pt x="18" y="50"/>
                    <a:pt x="16" y="43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0" y="48"/>
                    <a:pt x="43" y="54"/>
                    <a:pt x="34" y="55"/>
                  </a:cubicBezTo>
                  <a:cubicBezTo>
                    <a:pt x="33" y="55"/>
                    <a:pt x="33" y="55"/>
                    <a:pt x="32" y="55"/>
                  </a:cubicBezTo>
                  <a:moveTo>
                    <a:pt x="27" y="35"/>
                  </a:moveTo>
                  <a:cubicBezTo>
                    <a:pt x="25" y="35"/>
                    <a:pt x="23" y="34"/>
                    <a:pt x="23" y="31"/>
                  </a:cubicBezTo>
                  <a:cubicBezTo>
                    <a:pt x="23" y="29"/>
                    <a:pt x="25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9"/>
                    <a:pt x="32" y="31"/>
                  </a:cubicBezTo>
                  <a:cubicBezTo>
                    <a:pt x="32" y="33"/>
                    <a:pt x="30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moveTo>
                    <a:pt x="40" y="34"/>
                  </a:moveTo>
                  <a:cubicBezTo>
                    <a:pt x="38" y="34"/>
                    <a:pt x="36" y="33"/>
                    <a:pt x="36" y="30"/>
                  </a:cubicBezTo>
                  <a:cubicBezTo>
                    <a:pt x="36" y="28"/>
                    <a:pt x="38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6"/>
                    <a:pt x="45" y="28"/>
                    <a:pt x="45" y="30"/>
                  </a:cubicBezTo>
                  <a:cubicBezTo>
                    <a:pt x="45" y="32"/>
                    <a:pt x="43" y="34"/>
                    <a:pt x="41" y="34"/>
                  </a:cubicBezTo>
                  <a:cubicBezTo>
                    <a:pt x="40" y="34"/>
                    <a:pt x="40" y="34"/>
                    <a:pt x="40" y="34"/>
                  </a:cubicBezTo>
                  <a:moveTo>
                    <a:pt x="36" y="0"/>
                  </a:moveTo>
                  <a:cubicBezTo>
                    <a:pt x="36" y="0"/>
                    <a:pt x="35" y="0"/>
                    <a:pt x="34" y="0"/>
                  </a:cubicBezTo>
                  <a:cubicBezTo>
                    <a:pt x="15" y="1"/>
                    <a:pt x="0" y="16"/>
                    <a:pt x="0" y="34"/>
                  </a:cubicBezTo>
                  <a:cubicBezTo>
                    <a:pt x="0" y="50"/>
                    <a:pt x="14" y="63"/>
                    <a:pt x="31" y="63"/>
                  </a:cubicBezTo>
                  <a:cubicBezTo>
                    <a:pt x="32" y="63"/>
                    <a:pt x="33" y="63"/>
                    <a:pt x="34" y="63"/>
                  </a:cubicBezTo>
                  <a:cubicBezTo>
                    <a:pt x="53" y="61"/>
                    <a:pt x="67" y="46"/>
                    <a:pt x="67" y="29"/>
                  </a:cubicBezTo>
                  <a:cubicBezTo>
                    <a:pt x="67" y="13"/>
                    <a:pt x="54" y="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208"/>
            <p:cNvSpPr>
              <a:spLocks/>
            </p:cNvSpPr>
            <p:nvPr/>
          </p:nvSpPr>
          <p:spPr bwMode="auto">
            <a:xfrm>
              <a:off x="8531226" y="2876550"/>
              <a:ext cx="7938" cy="44450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2 h 12"/>
                <a:gd name="T4" fmla="*/ 0 w 2"/>
                <a:gd name="T5" fmla="*/ 2 h 12"/>
                <a:gd name="T6" fmla="*/ 0 w 2"/>
                <a:gd name="T7" fmla="*/ 10 h 12"/>
                <a:gd name="T8" fmla="*/ 1 w 2"/>
                <a:gd name="T9" fmla="*/ 12 h 12"/>
                <a:gd name="T10" fmla="*/ 2 w 2"/>
                <a:gd name="T11" fmla="*/ 11 h 12"/>
                <a:gd name="T12" fmla="*/ 2 w 2"/>
                <a:gd name="T13" fmla="*/ 2 h 12"/>
                <a:gd name="T14" fmla="*/ 2 w 2"/>
                <a:gd name="T15" fmla="*/ 2 h 12"/>
                <a:gd name="T16" fmla="*/ 1 w 2"/>
                <a:gd name="T17" fmla="*/ 0 h 12"/>
                <a:gd name="T18" fmla="*/ 0 w 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209"/>
            <p:cNvSpPr>
              <a:spLocks/>
            </p:cNvSpPr>
            <p:nvPr/>
          </p:nvSpPr>
          <p:spPr bwMode="auto">
            <a:xfrm>
              <a:off x="8486776" y="2876550"/>
              <a:ext cx="96838" cy="68263"/>
            </a:xfrm>
            <a:custGeom>
              <a:avLst/>
              <a:gdLst>
                <a:gd name="T0" fmla="*/ 8 w 26"/>
                <a:gd name="T1" fmla="*/ 0 h 18"/>
                <a:gd name="T2" fmla="*/ 8 w 26"/>
                <a:gd name="T3" fmla="*/ 0 h 18"/>
                <a:gd name="T4" fmla="*/ 7 w 26"/>
                <a:gd name="T5" fmla="*/ 7 h 18"/>
                <a:gd name="T6" fmla="*/ 8 w 26"/>
                <a:gd name="T7" fmla="*/ 7 h 18"/>
                <a:gd name="T8" fmla="*/ 8 w 26"/>
                <a:gd name="T9" fmla="*/ 10 h 18"/>
                <a:gd name="T10" fmla="*/ 12 w 26"/>
                <a:gd name="T11" fmla="*/ 13 h 18"/>
                <a:gd name="T12" fmla="*/ 7 w 26"/>
                <a:gd name="T13" fmla="*/ 10 h 18"/>
                <a:gd name="T14" fmla="*/ 8 w 26"/>
                <a:gd name="T15" fmla="*/ 7 h 18"/>
                <a:gd name="T16" fmla="*/ 6 w 26"/>
                <a:gd name="T17" fmla="*/ 7 h 18"/>
                <a:gd name="T18" fmla="*/ 8 w 26"/>
                <a:gd name="T19" fmla="*/ 0 h 18"/>
                <a:gd name="T20" fmla="*/ 0 w 26"/>
                <a:gd name="T21" fmla="*/ 14 h 18"/>
                <a:gd name="T22" fmla="*/ 5 w 26"/>
                <a:gd name="T23" fmla="*/ 15 h 18"/>
                <a:gd name="T24" fmla="*/ 20 w 26"/>
                <a:gd name="T25" fmla="*/ 17 h 18"/>
                <a:gd name="T26" fmla="*/ 26 w 26"/>
                <a:gd name="T27" fmla="*/ 18 h 18"/>
                <a:gd name="T28" fmla="*/ 17 w 26"/>
                <a:gd name="T29" fmla="*/ 1 h 18"/>
                <a:gd name="T30" fmla="*/ 17 w 26"/>
                <a:gd name="T31" fmla="*/ 1 h 18"/>
                <a:gd name="T32" fmla="*/ 17 w 26"/>
                <a:gd name="T33" fmla="*/ 1 h 18"/>
                <a:gd name="T34" fmla="*/ 17 w 26"/>
                <a:gd name="T35" fmla="*/ 1 h 18"/>
                <a:gd name="T36" fmla="*/ 19 w 26"/>
                <a:gd name="T37" fmla="*/ 9 h 18"/>
                <a:gd name="T38" fmla="*/ 18 w 26"/>
                <a:gd name="T39" fmla="*/ 9 h 18"/>
                <a:gd name="T40" fmla="*/ 18 w 26"/>
                <a:gd name="T41" fmla="*/ 12 h 18"/>
                <a:gd name="T42" fmla="*/ 14 w 26"/>
                <a:gd name="T43" fmla="*/ 13 h 18"/>
                <a:gd name="T44" fmla="*/ 17 w 26"/>
                <a:gd name="T45" fmla="*/ 11 h 18"/>
                <a:gd name="T46" fmla="*/ 17 w 26"/>
                <a:gd name="T47" fmla="*/ 8 h 18"/>
                <a:gd name="T48" fmla="*/ 19 w 26"/>
                <a:gd name="T49" fmla="*/ 8 h 18"/>
                <a:gd name="T50" fmla="*/ 17 w 26"/>
                <a:gd name="T51" fmla="*/ 1 h 18"/>
                <a:gd name="T52" fmla="*/ 13 w 26"/>
                <a:gd name="T53" fmla="*/ 13 h 18"/>
                <a:gd name="T54" fmla="*/ 8 w 26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1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8"/>
                    <a:pt x="22" y="4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0" y="6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6"/>
                    <a:pt x="17" y="1"/>
                  </a:cubicBezTo>
                  <a:cubicBezTo>
                    <a:pt x="17" y="2"/>
                    <a:pt x="17" y="10"/>
                    <a:pt x="13" y="13"/>
                  </a:cubicBezTo>
                  <a:cubicBezTo>
                    <a:pt x="13" y="13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210"/>
            <p:cNvSpPr>
              <a:spLocks/>
            </p:cNvSpPr>
            <p:nvPr/>
          </p:nvSpPr>
          <p:spPr bwMode="auto">
            <a:xfrm>
              <a:off x="8520113" y="2873375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3 w 3"/>
                <a:gd name="T5" fmla="*/ 4 h 4"/>
                <a:gd name="T6" fmla="*/ 3 w 3"/>
                <a:gd name="T7" fmla="*/ 1 h 4"/>
                <a:gd name="T8" fmla="*/ 1 w 3"/>
                <a:gd name="T9" fmla="*/ 0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211"/>
            <p:cNvSpPr>
              <a:spLocks/>
            </p:cNvSpPr>
            <p:nvPr/>
          </p:nvSpPr>
          <p:spPr bwMode="auto">
            <a:xfrm>
              <a:off x="8539163" y="2876550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3 h 3"/>
                <a:gd name="T8" fmla="*/ 3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212"/>
            <p:cNvSpPr>
              <a:spLocks noEditPoints="1"/>
            </p:cNvSpPr>
            <p:nvPr/>
          </p:nvSpPr>
          <p:spPr bwMode="auto">
            <a:xfrm>
              <a:off x="8509001" y="2808288"/>
              <a:ext cx="52388" cy="65088"/>
            </a:xfrm>
            <a:custGeom>
              <a:avLst/>
              <a:gdLst>
                <a:gd name="T0" fmla="*/ 7 w 14"/>
                <a:gd name="T1" fmla="*/ 15 h 17"/>
                <a:gd name="T2" fmla="*/ 7 w 14"/>
                <a:gd name="T3" fmla="*/ 15 h 17"/>
                <a:gd name="T4" fmla="*/ 3 w 14"/>
                <a:gd name="T5" fmla="*/ 11 h 17"/>
                <a:gd name="T6" fmla="*/ 11 w 14"/>
                <a:gd name="T7" fmla="*/ 12 h 17"/>
                <a:gd name="T8" fmla="*/ 7 w 14"/>
                <a:gd name="T9" fmla="*/ 15 h 17"/>
                <a:gd name="T10" fmla="*/ 8 w 14"/>
                <a:gd name="T11" fmla="*/ 10 h 17"/>
                <a:gd name="T12" fmla="*/ 8 w 14"/>
                <a:gd name="T13" fmla="*/ 10 h 17"/>
                <a:gd name="T14" fmla="*/ 7 w 14"/>
                <a:gd name="T15" fmla="*/ 8 h 17"/>
                <a:gd name="T16" fmla="*/ 8 w 14"/>
                <a:gd name="T17" fmla="*/ 7 h 17"/>
                <a:gd name="T18" fmla="*/ 8 w 14"/>
                <a:gd name="T19" fmla="*/ 7 h 17"/>
                <a:gd name="T20" fmla="*/ 9 w 14"/>
                <a:gd name="T21" fmla="*/ 9 h 17"/>
                <a:gd name="T22" fmla="*/ 8 w 14"/>
                <a:gd name="T23" fmla="*/ 10 h 17"/>
                <a:gd name="T24" fmla="*/ 6 w 14"/>
                <a:gd name="T25" fmla="*/ 9 h 17"/>
                <a:gd name="T26" fmla="*/ 5 w 14"/>
                <a:gd name="T27" fmla="*/ 9 h 17"/>
                <a:gd name="T28" fmla="*/ 5 w 14"/>
                <a:gd name="T29" fmla="*/ 8 h 17"/>
                <a:gd name="T30" fmla="*/ 5 w 14"/>
                <a:gd name="T31" fmla="*/ 7 h 17"/>
                <a:gd name="T32" fmla="*/ 5 w 14"/>
                <a:gd name="T33" fmla="*/ 7 h 17"/>
                <a:gd name="T34" fmla="*/ 6 w 14"/>
                <a:gd name="T35" fmla="*/ 8 h 17"/>
                <a:gd name="T36" fmla="*/ 6 w 14"/>
                <a:gd name="T37" fmla="*/ 9 h 17"/>
                <a:gd name="T38" fmla="*/ 6 w 14"/>
                <a:gd name="T39" fmla="*/ 0 h 17"/>
                <a:gd name="T40" fmla="*/ 0 w 14"/>
                <a:gd name="T41" fmla="*/ 8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10 h 17"/>
                <a:gd name="T48" fmla="*/ 7 w 14"/>
                <a:gd name="T49" fmla="*/ 0 h 17"/>
                <a:gd name="T50" fmla="*/ 6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5" y="15"/>
                    <a:pt x="4" y="13"/>
                    <a:pt x="3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9" y="15"/>
                    <a:pt x="7" y="15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10"/>
                    <a:pt x="8" y="10"/>
                  </a:cubicBezTo>
                  <a:moveTo>
                    <a:pt x="6" y="9"/>
                  </a:move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2"/>
                    <a:pt x="3" y="17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11" y="17"/>
                    <a:pt x="14" y="14"/>
                    <a:pt x="14" y="10"/>
                  </a:cubicBezTo>
                  <a:cubicBezTo>
                    <a:pt x="14" y="5"/>
                    <a:pt x="11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213"/>
            <p:cNvSpPr>
              <a:spLocks/>
            </p:cNvSpPr>
            <p:nvPr/>
          </p:nvSpPr>
          <p:spPr bwMode="auto">
            <a:xfrm>
              <a:off x="8421688" y="3076575"/>
              <a:ext cx="12700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 h 11"/>
                <a:gd name="T4" fmla="*/ 1 w 3"/>
                <a:gd name="T5" fmla="*/ 1 h 11"/>
                <a:gd name="T6" fmla="*/ 0 w 3"/>
                <a:gd name="T7" fmla="*/ 10 h 11"/>
                <a:gd name="T8" fmla="*/ 2 w 3"/>
                <a:gd name="T9" fmla="*/ 11 h 11"/>
                <a:gd name="T10" fmla="*/ 3 w 3"/>
                <a:gd name="T11" fmla="*/ 10 h 11"/>
                <a:gd name="T12" fmla="*/ 2 w 3"/>
                <a:gd name="T13" fmla="*/ 1 h 11"/>
                <a:gd name="T14" fmla="*/ 2 w 3"/>
                <a:gd name="T15" fmla="*/ 1 h 11"/>
                <a:gd name="T16" fmla="*/ 2 w 3"/>
                <a:gd name="T17" fmla="*/ 0 h 11"/>
                <a:gd name="T18" fmla="*/ 1 w 3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214"/>
            <p:cNvSpPr>
              <a:spLocks/>
            </p:cNvSpPr>
            <p:nvPr/>
          </p:nvSpPr>
          <p:spPr bwMode="auto">
            <a:xfrm>
              <a:off x="8377238" y="3071813"/>
              <a:ext cx="101600" cy="68263"/>
            </a:xfrm>
            <a:custGeom>
              <a:avLst/>
              <a:gdLst>
                <a:gd name="T0" fmla="*/ 9 w 27"/>
                <a:gd name="T1" fmla="*/ 0 h 18"/>
                <a:gd name="T2" fmla="*/ 9 w 27"/>
                <a:gd name="T3" fmla="*/ 0 h 18"/>
                <a:gd name="T4" fmla="*/ 7 w 27"/>
                <a:gd name="T5" fmla="*/ 7 h 18"/>
                <a:gd name="T6" fmla="*/ 9 w 27"/>
                <a:gd name="T7" fmla="*/ 7 h 18"/>
                <a:gd name="T8" fmla="*/ 9 w 27"/>
                <a:gd name="T9" fmla="*/ 10 h 18"/>
                <a:gd name="T10" fmla="*/ 12 w 27"/>
                <a:gd name="T11" fmla="*/ 13 h 18"/>
                <a:gd name="T12" fmla="*/ 8 w 27"/>
                <a:gd name="T13" fmla="*/ 11 h 18"/>
                <a:gd name="T14" fmla="*/ 8 w 27"/>
                <a:gd name="T15" fmla="*/ 8 h 18"/>
                <a:gd name="T16" fmla="*/ 7 w 27"/>
                <a:gd name="T17" fmla="*/ 8 h 18"/>
                <a:gd name="T18" fmla="*/ 9 w 27"/>
                <a:gd name="T19" fmla="*/ 0 h 18"/>
                <a:gd name="T20" fmla="*/ 0 w 27"/>
                <a:gd name="T21" fmla="*/ 15 h 18"/>
                <a:gd name="T22" fmla="*/ 6 w 27"/>
                <a:gd name="T23" fmla="*/ 15 h 18"/>
                <a:gd name="T24" fmla="*/ 21 w 27"/>
                <a:gd name="T25" fmla="*/ 17 h 18"/>
                <a:gd name="T26" fmla="*/ 27 w 27"/>
                <a:gd name="T27" fmla="*/ 18 h 18"/>
                <a:gd name="T28" fmla="*/ 18 w 27"/>
                <a:gd name="T29" fmla="*/ 1 h 18"/>
                <a:gd name="T30" fmla="*/ 18 w 27"/>
                <a:gd name="T31" fmla="*/ 1 h 18"/>
                <a:gd name="T32" fmla="*/ 18 w 27"/>
                <a:gd name="T33" fmla="*/ 1 h 18"/>
                <a:gd name="T34" fmla="*/ 18 w 27"/>
                <a:gd name="T35" fmla="*/ 1 h 18"/>
                <a:gd name="T36" fmla="*/ 20 w 27"/>
                <a:gd name="T37" fmla="*/ 10 h 18"/>
                <a:gd name="T38" fmla="*/ 18 w 27"/>
                <a:gd name="T39" fmla="*/ 9 h 18"/>
                <a:gd name="T40" fmla="*/ 19 w 27"/>
                <a:gd name="T41" fmla="*/ 12 h 18"/>
                <a:gd name="T42" fmla="*/ 14 w 27"/>
                <a:gd name="T43" fmla="*/ 13 h 18"/>
                <a:gd name="T44" fmla="*/ 18 w 27"/>
                <a:gd name="T45" fmla="*/ 11 h 18"/>
                <a:gd name="T46" fmla="*/ 18 w 27"/>
                <a:gd name="T47" fmla="*/ 8 h 18"/>
                <a:gd name="T48" fmla="*/ 20 w 27"/>
                <a:gd name="T49" fmla="*/ 9 h 18"/>
                <a:gd name="T50" fmla="*/ 18 w 27"/>
                <a:gd name="T51" fmla="*/ 1 h 18"/>
                <a:gd name="T52" fmla="*/ 14 w 27"/>
                <a:gd name="T53" fmla="*/ 13 h 18"/>
                <a:gd name="T54" fmla="*/ 9 w 27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" h="1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4"/>
                    <a:pt x="9" y="1"/>
                    <a:pt x="9" y="0"/>
                  </a:cubicBezTo>
                  <a:cubicBezTo>
                    <a:pt x="4" y="1"/>
                    <a:pt x="0" y="5"/>
                    <a:pt x="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8"/>
                    <a:pt x="23" y="4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21" y="6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7"/>
                    <a:pt x="18" y="1"/>
                  </a:cubicBezTo>
                  <a:cubicBezTo>
                    <a:pt x="18" y="3"/>
                    <a:pt x="18" y="10"/>
                    <a:pt x="14" y="13"/>
                  </a:cubicBezTo>
                  <a:cubicBezTo>
                    <a:pt x="14" y="13"/>
                    <a:pt x="8" y="8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215"/>
            <p:cNvSpPr>
              <a:spLocks/>
            </p:cNvSpPr>
            <p:nvPr/>
          </p:nvSpPr>
          <p:spPr bwMode="auto">
            <a:xfrm>
              <a:off x="8429626" y="3071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4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216"/>
            <p:cNvSpPr>
              <a:spLocks noEditPoints="1"/>
            </p:cNvSpPr>
            <p:nvPr/>
          </p:nvSpPr>
          <p:spPr bwMode="auto">
            <a:xfrm>
              <a:off x="8399463" y="3005138"/>
              <a:ext cx="57150" cy="66675"/>
            </a:xfrm>
            <a:custGeom>
              <a:avLst/>
              <a:gdLst>
                <a:gd name="T0" fmla="*/ 8 w 15"/>
                <a:gd name="T1" fmla="*/ 15 h 18"/>
                <a:gd name="T2" fmla="*/ 7 w 15"/>
                <a:gd name="T3" fmla="*/ 15 h 18"/>
                <a:gd name="T4" fmla="*/ 4 w 15"/>
                <a:gd name="T5" fmla="*/ 11 h 18"/>
                <a:gd name="T6" fmla="*/ 11 w 15"/>
                <a:gd name="T7" fmla="*/ 12 h 18"/>
                <a:gd name="T8" fmla="*/ 8 w 15"/>
                <a:gd name="T9" fmla="*/ 15 h 18"/>
                <a:gd name="T10" fmla="*/ 9 w 15"/>
                <a:gd name="T11" fmla="*/ 10 h 18"/>
                <a:gd name="T12" fmla="*/ 9 w 15"/>
                <a:gd name="T13" fmla="*/ 10 h 18"/>
                <a:gd name="T14" fmla="*/ 8 w 15"/>
                <a:gd name="T15" fmla="*/ 9 h 18"/>
                <a:gd name="T16" fmla="*/ 9 w 15"/>
                <a:gd name="T17" fmla="*/ 8 h 18"/>
                <a:gd name="T18" fmla="*/ 9 w 15"/>
                <a:gd name="T19" fmla="*/ 8 h 18"/>
                <a:gd name="T20" fmla="*/ 10 w 15"/>
                <a:gd name="T21" fmla="*/ 9 h 18"/>
                <a:gd name="T22" fmla="*/ 9 w 15"/>
                <a:gd name="T23" fmla="*/ 10 h 18"/>
                <a:gd name="T24" fmla="*/ 6 w 15"/>
                <a:gd name="T25" fmla="*/ 10 h 18"/>
                <a:gd name="T26" fmla="*/ 6 w 15"/>
                <a:gd name="T27" fmla="*/ 10 h 18"/>
                <a:gd name="T28" fmla="*/ 5 w 15"/>
                <a:gd name="T29" fmla="*/ 8 h 18"/>
                <a:gd name="T30" fmla="*/ 6 w 15"/>
                <a:gd name="T31" fmla="*/ 7 h 18"/>
                <a:gd name="T32" fmla="*/ 6 w 15"/>
                <a:gd name="T33" fmla="*/ 7 h 18"/>
                <a:gd name="T34" fmla="*/ 7 w 15"/>
                <a:gd name="T35" fmla="*/ 9 h 18"/>
                <a:gd name="T36" fmla="*/ 6 w 15"/>
                <a:gd name="T37" fmla="*/ 10 h 18"/>
                <a:gd name="T38" fmla="*/ 7 w 15"/>
                <a:gd name="T39" fmla="*/ 0 h 18"/>
                <a:gd name="T40" fmla="*/ 0 w 15"/>
                <a:gd name="T41" fmla="*/ 8 h 18"/>
                <a:gd name="T42" fmla="*/ 7 w 15"/>
                <a:gd name="T43" fmla="*/ 18 h 18"/>
                <a:gd name="T44" fmla="*/ 8 w 15"/>
                <a:gd name="T45" fmla="*/ 18 h 18"/>
                <a:gd name="T46" fmla="*/ 15 w 15"/>
                <a:gd name="T47" fmla="*/ 10 h 18"/>
                <a:gd name="T48" fmla="*/ 7 w 15"/>
                <a:gd name="T49" fmla="*/ 0 h 18"/>
                <a:gd name="T50" fmla="*/ 7 w 1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18"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8" y="15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18"/>
                    <a:pt x="15" y="14"/>
                    <a:pt x="15" y="10"/>
                  </a:cubicBezTo>
                  <a:cubicBezTo>
                    <a:pt x="15" y="5"/>
                    <a:pt x="11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217"/>
            <p:cNvSpPr>
              <a:spLocks/>
            </p:cNvSpPr>
            <p:nvPr/>
          </p:nvSpPr>
          <p:spPr bwMode="auto">
            <a:xfrm>
              <a:off x="8636001" y="3101975"/>
              <a:ext cx="7938" cy="41275"/>
            </a:xfrm>
            <a:custGeom>
              <a:avLst/>
              <a:gdLst>
                <a:gd name="T0" fmla="*/ 1 w 2"/>
                <a:gd name="T1" fmla="*/ 0 h 11"/>
                <a:gd name="T2" fmla="*/ 1 w 2"/>
                <a:gd name="T3" fmla="*/ 1 h 11"/>
                <a:gd name="T4" fmla="*/ 1 w 2"/>
                <a:gd name="T5" fmla="*/ 2 h 11"/>
                <a:gd name="T6" fmla="*/ 0 w 2"/>
                <a:gd name="T7" fmla="*/ 10 h 11"/>
                <a:gd name="T8" fmla="*/ 1 w 2"/>
                <a:gd name="T9" fmla="*/ 11 h 11"/>
                <a:gd name="T10" fmla="*/ 2 w 2"/>
                <a:gd name="T11" fmla="*/ 10 h 11"/>
                <a:gd name="T12" fmla="*/ 2 w 2"/>
                <a:gd name="T13" fmla="*/ 2 h 11"/>
                <a:gd name="T14" fmla="*/ 2 w 2"/>
                <a:gd name="T15" fmla="*/ 1 h 11"/>
                <a:gd name="T16" fmla="*/ 2 w 2"/>
                <a:gd name="T17" fmla="*/ 0 h 11"/>
                <a:gd name="T18" fmla="*/ 1 w 2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218"/>
            <p:cNvSpPr>
              <a:spLocks/>
            </p:cNvSpPr>
            <p:nvPr/>
          </p:nvSpPr>
          <p:spPr bwMode="auto">
            <a:xfrm>
              <a:off x="8594726" y="3101975"/>
              <a:ext cx="95250" cy="63500"/>
            </a:xfrm>
            <a:custGeom>
              <a:avLst/>
              <a:gdLst>
                <a:gd name="T0" fmla="*/ 8 w 25"/>
                <a:gd name="T1" fmla="*/ 0 h 17"/>
                <a:gd name="T2" fmla="*/ 8 w 25"/>
                <a:gd name="T3" fmla="*/ 0 h 17"/>
                <a:gd name="T4" fmla="*/ 6 w 25"/>
                <a:gd name="T5" fmla="*/ 6 h 17"/>
                <a:gd name="T6" fmla="*/ 8 w 25"/>
                <a:gd name="T7" fmla="*/ 6 h 17"/>
                <a:gd name="T8" fmla="*/ 8 w 25"/>
                <a:gd name="T9" fmla="*/ 9 h 17"/>
                <a:gd name="T10" fmla="*/ 11 w 25"/>
                <a:gd name="T11" fmla="*/ 12 h 17"/>
                <a:gd name="T12" fmla="*/ 7 w 25"/>
                <a:gd name="T13" fmla="*/ 10 h 17"/>
                <a:gd name="T14" fmla="*/ 7 w 25"/>
                <a:gd name="T15" fmla="*/ 7 h 17"/>
                <a:gd name="T16" fmla="*/ 6 w 25"/>
                <a:gd name="T17" fmla="*/ 7 h 17"/>
                <a:gd name="T18" fmla="*/ 8 w 25"/>
                <a:gd name="T19" fmla="*/ 0 h 17"/>
                <a:gd name="T20" fmla="*/ 0 w 25"/>
                <a:gd name="T21" fmla="*/ 14 h 17"/>
                <a:gd name="T22" fmla="*/ 5 w 25"/>
                <a:gd name="T23" fmla="*/ 14 h 17"/>
                <a:gd name="T24" fmla="*/ 20 w 25"/>
                <a:gd name="T25" fmla="*/ 16 h 17"/>
                <a:gd name="T26" fmla="*/ 25 w 25"/>
                <a:gd name="T27" fmla="*/ 17 h 17"/>
                <a:gd name="T28" fmla="*/ 17 w 25"/>
                <a:gd name="T29" fmla="*/ 1 h 17"/>
                <a:gd name="T30" fmla="*/ 17 w 25"/>
                <a:gd name="T31" fmla="*/ 1 h 17"/>
                <a:gd name="T32" fmla="*/ 17 w 25"/>
                <a:gd name="T33" fmla="*/ 1 h 17"/>
                <a:gd name="T34" fmla="*/ 17 w 25"/>
                <a:gd name="T35" fmla="*/ 1 h 17"/>
                <a:gd name="T36" fmla="*/ 18 w 25"/>
                <a:gd name="T37" fmla="*/ 9 h 17"/>
                <a:gd name="T38" fmla="*/ 17 w 25"/>
                <a:gd name="T39" fmla="*/ 8 h 17"/>
                <a:gd name="T40" fmla="*/ 17 w 25"/>
                <a:gd name="T41" fmla="*/ 11 h 17"/>
                <a:gd name="T42" fmla="*/ 13 w 25"/>
                <a:gd name="T43" fmla="*/ 12 h 17"/>
                <a:gd name="T44" fmla="*/ 17 w 25"/>
                <a:gd name="T45" fmla="*/ 10 h 17"/>
                <a:gd name="T46" fmla="*/ 17 w 25"/>
                <a:gd name="T47" fmla="*/ 7 h 17"/>
                <a:gd name="T48" fmla="*/ 18 w 25"/>
                <a:gd name="T49" fmla="*/ 8 h 17"/>
                <a:gd name="T50" fmla="*/ 17 w 25"/>
                <a:gd name="T51" fmla="*/ 1 h 17"/>
                <a:gd name="T52" fmla="*/ 12 w 25"/>
                <a:gd name="T53" fmla="*/ 12 h 17"/>
                <a:gd name="T54" fmla="*/ 8 w 25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6"/>
                    <a:pt x="17" y="1"/>
                  </a:cubicBezTo>
                  <a:cubicBezTo>
                    <a:pt x="17" y="2"/>
                    <a:pt x="17" y="9"/>
                    <a:pt x="12" y="12"/>
                  </a:cubicBezTo>
                  <a:cubicBezTo>
                    <a:pt x="12" y="12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219"/>
            <p:cNvSpPr>
              <a:spLocks/>
            </p:cNvSpPr>
            <p:nvPr/>
          </p:nvSpPr>
          <p:spPr bwMode="auto">
            <a:xfrm>
              <a:off x="8624888" y="3098800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3 w 4"/>
                <a:gd name="T5" fmla="*/ 3 h 3"/>
                <a:gd name="T6" fmla="*/ 4 w 4"/>
                <a:gd name="T7" fmla="*/ 1 h 3"/>
                <a:gd name="T8" fmla="*/ 2 w 4"/>
                <a:gd name="T9" fmla="*/ 0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220"/>
            <p:cNvSpPr>
              <a:spLocks/>
            </p:cNvSpPr>
            <p:nvPr/>
          </p:nvSpPr>
          <p:spPr bwMode="auto">
            <a:xfrm>
              <a:off x="8643938" y="3101975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221"/>
            <p:cNvSpPr>
              <a:spLocks noEditPoints="1"/>
            </p:cNvSpPr>
            <p:nvPr/>
          </p:nvSpPr>
          <p:spPr bwMode="auto">
            <a:xfrm>
              <a:off x="8613776" y="3035300"/>
              <a:ext cx="52388" cy="63500"/>
            </a:xfrm>
            <a:custGeom>
              <a:avLst/>
              <a:gdLst>
                <a:gd name="T0" fmla="*/ 8 w 14"/>
                <a:gd name="T1" fmla="*/ 15 h 17"/>
                <a:gd name="T2" fmla="*/ 7 w 14"/>
                <a:gd name="T3" fmla="*/ 15 h 17"/>
                <a:gd name="T4" fmla="*/ 4 w 14"/>
                <a:gd name="T5" fmla="*/ 11 h 17"/>
                <a:gd name="T6" fmla="*/ 11 w 14"/>
                <a:gd name="T7" fmla="*/ 12 h 17"/>
                <a:gd name="T8" fmla="*/ 8 w 14"/>
                <a:gd name="T9" fmla="*/ 15 h 17"/>
                <a:gd name="T10" fmla="*/ 9 w 14"/>
                <a:gd name="T11" fmla="*/ 9 h 17"/>
                <a:gd name="T12" fmla="*/ 9 w 14"/>
                <a:gd name="T13" fmla="*/ 9 h 17"/>
                <a:gd name="T14" fmla="*/ 8 w 14"/>
                <a:gd name="T15" fmla="*/ 8 h 17"/>
                <a:gd name="T16" fmla="*/ 8 w 14"/>
                <a:gd name="T17" fmla="*/ 7 h 17"/>
                <a:gd name="T18" fmla="*/ 9 w 14"/>
                <a:gd name="T19" fmla="*/ 7 h 17"/>
                <a:gd name="T20" fmla="*/ 9 w 14"/>
                <a:gd name="T21" fmla="*/ 8 h 17"/>
                <a:gd name="T22" fmla="*/ 9 w 14"/>
                <a:gd name="T23" fmla="*/ 9 h 17"/>
                <a:gd name="T24" fmla="*/ 6 w 14"/>
                <a:gd name="T25" fmla="*/ 9 h 17"/>
                <a:gd name="T26" fmla="*/ 6 w 14"/>
                <a:gd name="T27" fmla="*/ 9 h 17"/>
                <a:gd name="T28" fmla="*/ 5 w 14"/>
                <a:gd name="T29" fmla="*/ 8 h 17"/>
                <a:gd name="T30" fmla="*/ 6 w 14"/>
                <a:gd name="T31" fmla="*/ 7 h 17"/>
                <a:gd name="T32" fmla="*/ 6 w 14"/>
                <a:gd name="T33" fmla="*/ 7 h 17"/>
                <a:gd name="T34" fmla="*/ 7 w 14"/>
                <a:gd name="T35" fmla="*/ 8 h 17"/>
                <a:gd name="T36" fmla="*/ 6 w 14"/>
                <a:gd name="T37" fmla="*/ 9 h 17"/>
                <a:gd name="T38" fmla="*/ 7 w 14"/>
                <a:gd name="T39" fmla="*/ 0 h 17"/>
                <a:gd name="T40" fmla="*/ 0 w 14"/>
                <a:gd name="T41" fmla="*/ 7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9 h 17"/>
                <a:gd name="T48" fmla="*/ 7 w 14"/>
                <a:gd name="T49" fmla="*/ 0 h 17"/>
                <a:gd name="T50" fmla="*/ 7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8" y="15"/>
                  </a:moveTo>
                  <a:cubicBezTo>
                    <a:pt x="8" y="15"/>
                    <a:pt x="7" y="15"/>
                    <a:pt x="7" y="15"/>
                  </a:cubicBezTo>
                  <a:cubicBezTo>
                    <a:pt x="5" y="14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9" y="15"/>
                    <a:pt x="8" y="15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6" y="9"/>
                    <a:pt x="6" y="9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6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4" y="14"/>
                    <a:pt x="14" y="9"/>
                  </a:cubicBezTo>
                  <a:cubicBezTo>
                    <a:pt x="14" y="5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222"/>
            <p:cNvSpPr>
              <a:spLocks/>
            </p:cNvSpPr>
            <p:nvPr/>
          </p:nvSpPr>
          <p:spPr bwMode="auto">
            <a:xfrm>
              <a:off x="8482013" y="2951163"/>
              <a:ext cx="106363" cy="161925"/>
            </a:xfrm>
            <a:custGeom>
              <a:avLst/>
              <a:gdLst>
                <a:gd name="T0" fmla="*/ 14 w 28"/>
                <a:gd name="T1" fmla="*/ 0 h 43"/>
                <a:gd name="T2" fmla="*/ 13 w 28"/>
                <a:gd name="T3" fmla="*/ 1 h 43"/>
                <a:gd name="T4" fmla="*/ 13 w 28"/>
                <a:gd name="T5" fmla="*/ 24 h 43"/>
                <a:gd name="T6" fmla="*/ 0 w 28"/>
                <a:gd name="T7" fmla="*/ 38 h 43"/>
                <a:gd name="T8" fmla="*/ 0 w 28"/>
                <a:gd name="T9" fmla="*/ 39 h 43"/>
                <a:gd name="T10" fmla="*/ 1 w 28"/>
                <a:gd name="T11" fmla="*/ 39 h 43"/>
                <a:gd name="T12" fmla="*/ 1 w 28"/>
                <a:gd name="T13" fmla="*/ 39 h 43"/>
                <a:gd name="T14" fmla="*/ 14 w 28"/>
                <a:gd name="T15" fmla="*/ 25 h 43"/>
                <a:gd name="T16" fmla="*/ 27 w 28"/>
                <a:gd name="T17" fmla="*/ 43 h 43"/>
                <a:gd name="T18" fmla="*/ 28 w 28"/>
                <a:gd name="T19" fmla="*/ 43 h 43"/>
                <a:gd name="T20" fmla="*/ 28 w 28"/>
                <a:gd name="T21" fmla="*/ 43 h 43"/>
                <a:gd name="T22" fmla="*/ 28 w 28"/>
                <a:gd name="T23" fmla="*/ 42 h 43"/>
                <a:gd name="T24" fmla="*/ 15 w 28"/>
                <a:gd name="T25" fmla="*/ 24 h 43"/>
                <a:gd name="T26" fmla="*/ 15 w 28"/>
                <a:gd name="T27" fmla="*/ 1 h 43"/>
                <a:gd name="T28" fmla="*/ 14 w 28"/>
                <a:gd name="T29" fmla="*/ 0 h 43"/>
                <a:gd name="T30" fmla="*/ 14 w 28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43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223"/>
            <p:cNvSpPr>
              <a:spLocks noEditPoints="1"/>
            </p:cNvSpPr>
            <p:nvPr/>
          </p:nvSpPr>
          <p:spPr bwMode="auto">
            <a:xfrm>
              <a:off x="7324726" y="3937000"/>
              <a:ext cx="390525" cy="541338"/>
            </a:xfrm>
            <a:custGeom>
              <a:avLst/>
              <a:gdLst>
                <a:gd name="T0" fmla="*/ 63 w 104"/>
                <a:gd name="T1" fmla="*/ 126 h 144"/>
                <a:gd name="T2" fmla="*/ 42 w 104"/>
                <a:gd name="T3" fmla="*/ 110 h 144"/>
                <a:gd name="T4" fmla="*/ 55 w 104"/>
                <a:gd name="T5" fmla="*/ 77 h 144"/>
                <a:gd name="T6" fmla="*/ 64 w 104"/>
                <a:gd name="T7" fmla="*/ 75 h 144"/>
                <a:gd name="T8" fmla="*/ 85 w 104"/>
                <a:gd name="T9" fmla="*/ 91 h 144"/>
                <a:gd name="T10" fmla="*/ 72 w 104"/>
                <a:gd name="T11" fmla="*/ 124 h 144"/>
                <a:gd name="T12" fmla="*/ 63 w 104"/>
                <a:gd name="T13" fmla="*/ 126 h 144"/>
                <a:gd name="T14" fmla="*/ 24 w 104"/>
                <a:gd name="T15" fmla="*/ 72 h 144"/>
                <a:gd name="T16" fmla="*/ 8 w 104"/>
                <a:gd name="T17" fmla="*/ 29 h 144"/>
                <a:gd name="T18" fmla="*/ 60 w 104"/>
                <a:gd name="T19" fmla="*/ 8 h 144"/>
                <a:gd name="T20" fmla="*/ 75 w 104"/>
                <a:gd name="T21" fmla="*/ 51 h 144"/>
                <a:gd name="T22" fmla="*/ 24 w 104"/>
                <a:gd name="T23" fmla="*/ 72 h 144"/>
                <a:gd name="T24" fmla="*/ 61 w 104"/>
                <a:gd name="T25" fmla="*/ 0 h 144"/>
                <a:gd name="T26" fmla="*/ 60 w 104"/>
                <a:gd name="T27" fmla="*/ 0 h 144"/>
                <a:gd name="T28" fmla="*/ 3 w 104"/>
                <a:gd name="T29" fmla="*/ 22 h 144"/>
                <a:gd name="T30" fmla="*/ 1 w 104"/>
                <a:gd name="T31" fmla="*/ 28 h 144"/>
                <a:gd name="T32" fmla="*/ 41 w 104"/>
                <a:gd name="T33" fmla="*/ 141 h 144"/>
                <a:gd name="T34" fmla="*/ 45 w 104"/>
                <a:gd name="T35" fmla="*/ 144 h 144"/>
                <a:gd name="T36" fmla="*/ 47 w 104"/>
                <a:gd name="T37" fmla="*/ 144 h 144"/>
                <a:gd name="T38" fmla="*/ 101 w 104"/>
                <a:gd name="T39" fmla="*/ 119 h 144"/>
                <a:gd name="T40" fmla="*/ 104 w 104"/>
                <a:gd name="T41" fmla="*/ 113 h 144"/>
                <a:gd name="T42" fmla="*/ 65 w 104"/>
                <a:gd name="T43" fmla="*/ 3 h 144"/>
                <a:gd name="T44" fmla="*/ 61 w 104"/>
                <a:gd name="T4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44">
                  <a:moveTo>
                    <a:pt x="63" y="126"/>
                  </a:moveTo>
                  <a:cubicBezTo>
                    <a:pt x="54" y="126"/>
                    <a:pt x="45" y="120"/>
                    <a:pt x="42" y="110"/>
                  </a:cubicBezTo>
                  <a:cubicBezTo>
                    <a:pt x="37" y="97"/>
                    <a:pt x="43" y="82"/>
                    <a:pt x="55" y="77"/>
                  </a:cubicBezTo>
                  <a:cubicBezTo>
                    <a:pt x="58" y="76"/>
                    <a:pt x="61" y="75"/>
                    <a:pt x="64" y="75"/>
                  </a:cubicBezTo>
                  <a:cubicBezTo>
                    <a:pt x="73" y="75"/>
                    <a:pt x="82" y="81"/>
                    <a:pt x="85" y="91"/>
                  </a:cubicBezTo>
                  <a:cubicBezTo>
                    <a:pt x="90" y="104"/>
                    <a:pt x="84" y="119"/>
                    <a:pt x="72" y="124"/>
                  </a:cubicBezTo>
                  <a:cubicBezTo>
                    <a:pt x="69" y="126"/>
                    <a:pt x="66" y="126"/>
                    <a:pt x="63" y="126"/>
                  </a:cubicBezTo>
                  <a:moveTo>
                    <a:pt x="24" y="72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24" y="72"/>
                    <a:pt x="24" y="72"/>
                    <a:pt x="24" y="72"/>
                  </a:cubicBezTo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3"/>
                    <a:pt x="0" y="26"/>
                    <a:pt x="1" y="28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2" y="143"/>
                    <a:pt x="44" y="144"/>
                    <a:pt x="45" y="144"/>
                  </a:cubicBezTo>
                  <a:cubicBezTo>
                    <a:pt x="46" y="144"/>
                    <a:pt x="46" y="144"/>
                    <a:pt x="47" y="144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3" y="118"/>
                    <a:pt x="104" y="115"/>
                    <a:pt x="104" y="11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1"/>
                    <a:pt x="63" y="0"/>
                    <a:pt x="6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224"/>
            <p:cNvSpPr>
              <a:spLocks noEditPoints="1"/>
            </p:cNvSpPr>
            <p:nvPr/>
          </p:nvSpPr>
          <p:spPr bwMode="auto">
            <a:xfrm>
              <a:off x="7483476" y="4238625"/>
              <a:ext cx="157163" cy="153988"/>
            </a:xfrm>
            <a:custGeom>
              <a:avLst/>
              <a:gdLst>
                <a:gd name="T0" fmla="*/ 11 w 42"/>
                <a:gd name="T1" fmla="*/ 26 h 41"/>
                <a:gd name="T2" fmla="*/ 13 w 42"/>
                <a:gd name="T3" fmla="*/ 22 h 41"/>
                <a:gd name="T4" fmla="*/ 14 w 42"/>
                <a:gd name="T5" fmla="*/ 27 h 41"/>
                <a:gd name="T6" fmla="*/ 11 w 42"/>
                <a:gd name="T7" fmla="*/ 26 h 41"/>
                <a:gd name="T8" fmla="*/ 12 w 42"/>
                <a:gd name="T9" fmla="*/ 28 h 41"/>
                <a:gd name="T10" fmla="*/ 8 w 42"/>
                <a:gd name="T11" fmla="*/ 27 h 41"/>
                <a:gd name="T12" fmla="*/ 9 w 42"/>
                <a:gd name="T13" fmla="*/ 29 h 41"/>
                <a:gd name="T14" fmla="*/ 9 w 42"/>
                <a:gd name="T15" fmla="*/ 30 h 41"/>
                <a:gd name="T16" fmla="*/ 8 w 42"/>
                <a:gd name="T17" fmla="*/ 29 h 41"/>
                <a:gd name="T18" fmla="*/ 7 w 42"/>
                <a:gd name="T19" fmla="*/ 25 h 41"/>
                <a:gd name="T20" fmla="*/ 7 w 42"/>
                <a:gd name="T21" fmla="*/ 25 h 41"/>
                <a:gd name="T22" fmla="*/ 7 w 42"/>
                <a:gd name="T23" fmla="*/ 25 h 41"/>
                <a:gd name="T24" fmla="*/ 8 w 42"/>
                <a:gd name="T25" fmla="*/ 27 h 41"/>
                <a:gd name="T26" fmla="*/ 10 w 42"/>
                <a:gd name="T27" fmla="*/ 23 h 41"/>
                <a:gd name="T28" fmla="*/ 11 w 42"/>
                <a:gd name="T29" fmla="*/ 26 h 41"/>
                <a:gd name="T30" fmla="*/ 23 w 42"/>
                <a:gd name="T31" fmla="*/ 29 h 41"/>
                <a:gd name="T32" fmla="*/ 18 w 42"/>
                <a:gd name="T33" fmla="*/ 14 h 41"/>
                <a:gd name="T34" fmla="*/ 27 w 42"/>
                <a:gd name="T35" fmla="*/ 19 h 41"/>
                <a:gd name="T36" fmla="*/ 23 w 42"/>
                <a:gd name="T37" fmla="*/ 29 h 41"/>
                <a:gd name="T38" fmla="*/ 36 w 42"/>
                <a:gd name="T39" fmla="*/ 15 h 41"/>
                <a:gd name="T40" fmla="*/ 35 w 42"/>
                <a:gd name="T41" fmla="*/ 13 h 41"/>
                <a:gd name="T42" fmla="*/ 35 w 42"/>
                <a:gd name="T43" fmla="*/ 12 h 41"/>
                <a:gd name="T44" fmla="*/ 36 w 42"/>
                <a:gd name="T45" fmla="*/ 12 h 41"/>
                <a:gd name="T46" fmla="*/ 37 w 42"/>
                <a:gd name="T47" fmla="*/ 17 h 41"/>
                <a:gd name="T48" fmla="*/ 37 w 42"/>
                <a:gd name="T49" fmla="*/ 17 h 41"/>
                <a:gd name="T50" fmla="*/ 36 w 42"/>
                <a:gd name="T51" fmla="*/ 17 h 41"/>
                <a:gd name="T52" fmla="*/ 36 w 42"/>
                <a:gd name="T53" fmla="*/ 15 h 41"/>
                <a:gd name="T54" fmla="*/ 34 w 42"/>
                <a:gd name="T55" fmla="*/ 19 h 41"/>
                <a:gd name="T56" fmla="*/ 33 w 42"/>
                <a:gd name="T57" fmla="*/ 16 h 41"/>
                <a:gd name="T58" fmla="*/ 31 w 42"/>
                <a:gd name="T59" fmla="*/ 20 h 41"/>
                <a:gd name="T60" fmla="*/ 30 w 42"/>
                <a:gd name="T61" fmla="*/ 15 h 41"/>
                <a:gd name="T62" fmla="*/ 33 w 42"/>
                <a:gd name="T63" fmla="*/ 16 h 41"/>
                <a:gd name="T64" fmla="*/ 32 w 42"/>
                <a:gd name="T65" fmla="*/ 14 h 41"/>
                <a:gd name="T66" fmla="*/ 36 w 42"/>
                <a:gd name="T67" fmla="*/ 15 h 41"/>
                <a:gd name="T68" fmla="*/ 22 w 42"/>
                <a:gd name="T69" fmla="*/ 0 h 41"/>
                <a:gd name="T70" fmla="*/ 15 w 42"/>
                <a:gd name="T71" fmla="*/ 2 h 41"/>
                <a:gd name="T72" fmla="*/ 4 w 42"/>
                <a:gd name="T73" fmla="*/ 28 h 41"/>
                <a:gd name="T74" fmla="*/ 21 w 42"/>
                <a:gd name="T75" fmla="*/ 41 h 41"/>
                <a:gd name="T76" fmla="*/ 28 w 42"/>
                <a:gd name="T77" fmla="*/ 40 h 41"/>
                <a:gd name="T78" fmla="*/ 39 w 42"/>
                <a:gd name="T79" fmla="*/ 13 h 41"/>
                <a:gd name="T80" fmla="*/ 22 w 42"/>
                <a:gd name="T8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1">
                  <a:moveTo>
                    <a:pt x="11" y="26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6"/>
                    <a:pt x="11" y="26"/>
                    <a:pt x="11" y="26"/>
                  </a:cubicBezTo>
                  <a:moveTo>
                    <a:pt x="23" y="29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3" y="29"/>
                    <a:pt x="23" y="29"/>
                    <a:pt x="23" y="29"/>
                  </a:cubicBezTo>
                  <a:moveTo>
                    <a:pt x="36" y="15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6" y="15"/>
                    <a:pt x="36" y="15"/>
                    <a:pt x="36" y="15"/>
                  </a:cubicBezTo>
                  <a:moveTo>
                    <a:pt x="22" y="0"/>
                  </a:moveTo>
                  <a:cubicBezTo>
                    <a:pt x="19" y="0"/>
                    <a:pt x="17" y="1"/>
                    <a:pt x="15" y="2"/>
                  </a:cubicBezTo>
                  <a:cubicBezTo>
                    <a:pt x="5" y="6"/>
                    <a:pt x="0" y="18"/>
                    <a:pt x="4" y="28"/>
                  </a:cubicBezTo>
                  <a:cubicBezTo>
                    <a:pt x="7" y="36"/>
                    <a:pt x="14" y="41"/>
                    <a:pt x="21" y="41"/>
                  </a:cubicBezTo>
                  <a:cubicBezTo>
                    <a:pt x="24" y="41"/>
                    <a:pt x="26" y="41"/>
                    <a:pt x="28" y="40"/>
                  </a:cubicBezTo>
                  <a:cubicBezTo>
                    <a:pt x="38" y="35"/>
                    <a:pt x="42" y="24"/>
                    <a:pt x="39" y="13"/>
                  </a:cubicBezTo>
                  <a:cubicBezTo>
                    <a:pt x="36" y="5"/>
                    <a:pt x="29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225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226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227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228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229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230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231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232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233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234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235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236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237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238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239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240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241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242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243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244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245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246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247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248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249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250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251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252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253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254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255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256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257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258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259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260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261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262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263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264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265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266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267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268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269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270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271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272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273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274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275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276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277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278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279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280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281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282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283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284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285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286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287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288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289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290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291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292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293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294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295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296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297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298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299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300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301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302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303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304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305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306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307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308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309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310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311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312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313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314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315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316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317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318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319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320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321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322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323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324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325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326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327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328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329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330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331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332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333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334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335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336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337"/>
            <p:cNvSpPr>
              <a:spLocks/>
            </p:cNvSpPr>
            <p:nvPr/>
          </p:nvSpPr>
          <p:spPr bwMode="auto">
            <a:xfrm>
              <a:off x="7332663" y="3810000"/>
              <a:ext cx="322263" cy="184150"/>
            </a:xfrm>
            <a:custGeom>
              <a:avLst/>
              <a:gdLst>
                <a:gd name="T0" fmla="*/ 31 w 86"/>
                <a:gd name="T1" fmla="*/ 0 h 49"/>
                <a:gd name="T2" fmla="*/ 23 w 86"/>
                <a:gd name="T3" fmla="*/ 2 h 49"/>
                <a:gd name="T4" fmla="*/ 3 w 86"/>
                <a:gd name="T5" fmla="*/ 17 h 49"/>
                <a:gd name="T6" fmla="*/ 2 w 86"/>
                <a:gd name="T7" fmla="*/ 34 h 49"/>
                <a:gd name="T8" fmla="*/ 0 w 86"/>
                <a:gd name="T9" fmla="*/ 35 h 49"/>
                <a:gd name="T10" fmla="*/ 5 w 86"/>
                <a:gd name="T11" fmla="*/ 49 h 49"/>
                <a:gd name="T12" fmla="*/ 10 w 86"/>
                <a:gd name="T13" fmla="*/ 47 h 49"/>
                <a:gd name="T14" fmla="*/ 5 w 86"/>
                <a:gd name="T15" fmla="*/ 33 h 49"/>
                <a:gd name="T16" fmla="*/ 3 w 86"/>
                <a:gd name="T17" fmla="*/ 34 h 49"/>
                <a:gd name="T18" fmla="*/ 5 w 86"/>
                <a:gd name="T19" fmla="*/ 18 h 49"/>
                <a:gd name="T20" fmla="*/ 23 w 86"/>
                <a:gd name="T21" fmla="*/ 4 h 49"/>
                <a:gd name="T22" fmla="*/ 32 w 86"/>
                <a:gd name="T23" fmla="*/ 2 h 49"/>
                <a:gd name="T24" fmla="*/ 54 w 86"/>
                <a:gd name="T25" fmla="*/ 13 h 49"/>
                <a:gd name="T26" fmla="*/ 76 w 86"/>
                <a:gd name="T27" fmla="*/ 24 h 49"/>
                <a:gd name="T28" fmla="*/ 86 w 86"/>
                <a:gd name="T29" fmla="*/ 22 h 49"/>
                <a:gd name="T30" fmla="*/ 86 w 86"/>
                <a:gd name="T31" fmla="*/ 22 h 49"/>
                <a:gd name="T32" fmla="*/ 86 w 86"/>
                <a:gd name="T33" fmla="*/ 21 h 49"/>
                <a:gd name="T34" fmla="*/ 85 w 86"/>
                <a:gd name="T35" fmla="*/ 20 h 49"/>
                <a:gd name="T36" fmla="*/ 85 w 86"/>
                <a:gd name="T37" fmla="*/ 20 h 49"/>
                <a:gd name="T38" fmla="*/ 76 w 86"/>
                <a:gd name="T39" fmla="*/ 22 h 49"/>
                <a:gd name="T40" fmla="*/ 55 w 86"/>
                <a:gd name="T41" fmla="*/ 12 h 49"/>
                <a:gd name="T42" fmla="*/ 31 w 86"/>
                <a:gd name="T4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49">
                  <a:moveTo>
                    <a:pt x="31" y="0"/>
                  </a:moveTo>
                  <a:cubicBezTo>
                    <a:pt x="29" y="0"/>
                    <a:pt x="26" y="1"/>
                    <a:pt x="23" y="2"/>
                  </a:cubicBezTo>
                  <a:cubicBezTo>
                    <a:pt x="13" y="5"/>
                    <a:pt x="6" y="10"/>
                    <a:pt x="3" y="17"/>
                  </a:cubicBezTo>
                  <a:cubicBezTo>
                    <a:pt x="0" y="24"/>
                    <a:pt x="1" y="30"/>
                    <a:pt x="2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0"/>
                    <a:pt x="2" y="24"/>
                    <a:pt x="5" y="18"/>
                  </a:cubicBezTo>
                  <a:cubicBezTo>
                    <a:pt x="7" y="11"/>
                    <a:pt x="14" y="6"/>
                    <a:pt x="23" y="4"/>
                  </a:cubicBezTo>
                  <a:cubicBezTo>
                    <a:pt x="26" y="3"/>
                    <a:pt x="29" y="2"/>
                    <a:pt x="32" y="2"/>
                  </a:cubicBezTo>
                  <a:cubicBezTo>
                    <a:pt x="41" y="2"/>
                    <a:pt x="48" y="8"/>
                    <a:pt x="54" y="13"/>
                  </a:cubicBezTo>
                  <a:cubicBezTo>
                    <a:pt x="61" y="18"/>
                    <a:pt x="67" y="24"/>
                    <a:pt x="76" y="24"/>
                  </a:cubicBezTo>
                  <a:cubicBezTo>
                    <a:pt x="79" y="24"/>
                    <a:pt x="82" y="23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2" y="21"/>
                    <a:pt x="79" y="22"/>
                    <a:pt x="76" y="22"/>
                  </a:cubicBezTo>
                  <a:cubicBezTo>
                    <a:pt x="68" y="22"/>
                    <a:pt x="62" y="17"/>
                    <a:pt x="55" y="12"/>
                  </a:cubicBezTo>
                  <a:cubicBezTo>
                    <a:pt x="49" y="6"/>
                    <a:pt x="42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338"/>
            <p:cNvSpPr>
              <a:spLocks/>
            </p:cNvSpPr>
            <p:nvPr/>
          </p:nvSpPr>
          <p:spPr bwMode="auto">
            <a:xfrm>
              <a:off x="8926513" y="3324225"/>
              <a:ext cx="201613" cy="233363"/>
            </a:xfrm>
            <a:custGeom>
              <a:avLst/>
              <a:gdLst>
                <a:gd name="T0" fmla="*/ 53 w 54"/>
                <a:gd name="T1" fmla="*/ 0 h 62"/>
                <a:gd name="T2" fmla="*/ 33 w 54"/>
                <a:gd name="T3" fmla="*/ 18 h 62"/>
                <a:gd name="T4" fmla="*/ 16 w 54"/>
                <a:gd name="T5" fmla="*/ 45 h 62"/>
                <a:gd name="T6" fmla="*/ 15 w 54"/>
                <a:gd name="T7" fmla="*/ 41 h 62"/>
                <a:gd name="T8" fmla="*/ 8 w 54"/>
                <a:gd name="T9" fmla="*/ 30 h 62"/>
                <a:gd name="T10" fmla="*/ 8 w 54"/>
                <a:gd name="T11" fmla="*/ 30 h 62"/>
                <a:gd name="T12" fmla="*/ 0 w 54"/>
                <a:gd name="T13" fmla="*/ 35 h 62"/>
                <a:gd name="T14" fmla="*/ 5 w 54"/>
                <a:gd name="T15" fmla="*/ 40 h 62"/>
                <a:gd name="T16" fmla="*/ 9 w 54"/>
                <a:gd name="T17" fmla="*/ 51 h 62"/>
                <a:gd name="T18" fmla="*/ 10 w 54"/>
                <a:gd name="T19" fmla="*/ 54 h 62"/>
                <a:gd name="T20" fmla="*/ 13 w 54"/>
                <a:gd name="T21" fmla="*/ 62 h 62"/>
                <a:gd name="T22" fmla="*/ 18 w 54"/>
                <a:gd name="T23" fmla="*/ 58 h 62"/>
                <a:gd name="T24" fmla="*/ 20 w 54"/>
                <a:gd name="T25" fmla="*/ 56 h 62"/>
                <a:gd name="T26" fmla="*/ 36 w 54"/>
                <a:gd name="T27" fmla="*/ 25 h 62"/>
                <a:gd name="T28" fmla="*/ 54 w 54"/>
                <a:gd name="T29" fmla="*/ 2 h 62"/>
                <a:gd name="T30" fmla="*/ 53 w 5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2">
                  <a:moveTo>
                    <a:pt x="53" y="0"/>
                  </a:moveTo>
                  <a:cubicBezTo>
                    <a:pt x="46" y="4"/>
                    <a:pt x="40" y="10"/>
                    <a:pt x="33" y="18"/>
                  </a:cubicBezTo>
                  <a:cubicBezTo>
                    <a:pt x="26" y="27"/>
                    <a:pt x="20" y="36"/>
                    <a:pt x="16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2" y="34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30"/>
                    <a:pt x="3" y="32"/>
                    <a:pt x="0" y="35"/>
                  </a:cubicBezTo>
                  <a:cubicBezTo>
                    <a:pt x="2" y="36"/>
                    <a:pt x="3" y="38"/>
                    <a:pt x="5" y="40"/>
                  </a:cubicBezTo>
                  <a:cubicBezTo>
                    <a:pt x="6" y="42"/>
                    <a:pt x="8" y="46"/>
                    <a:pt x="9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8"/>
                    <a:pt x="12" y="61"/>
                    <a:pt x="13" y="62"/>
                  </a:cubicBezTo>
                  <a:cubicBezTo>
                    <a:pt x="13" y="61"/>
                    <a:pt x="15" y="60"/>
                    <a:pt x="18" y="58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46"/>
                    <a:pt x="29" y="36"/>
                    <a:pt x="36" y="25"/>
                  </a:cubicBezTo>
                  <a:cubicBezTo>
                    <a:pt x="43" y="15"/>
                    <a:pt x="49" y="7"/>
                    <a:pt x="54" y="2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339"/>
            <p:cNvSpPr>
              <a:spLocks/>
            </p:cNvSpPr>
            <p:nvPr/>
          </p:nvSpPr>
          <p:spPr bwMode="auto">
            <a:xfrm>
              <a:off x="8896351" y="3392488"/>
              <a:ext cx="157163" cy="209550"/>
            </a:xfrm>
            <a:custGeom>
              <a:avLst/>
              <a:gdLst>
                <a:gd name="T0" fmla="*/ 6 w 42"/>
                <a:gd name="T1" fmla="*/ 0 h 56"/>
                <a:gd name="T2" fmla="*/ 0 w 42"/>
                <a:gd name="T3" fmla="*/ 8 h 56"/>
                <a:gd name="T4" fmla="*/ 0 w 42"/>
                <a:gd name="T5" fmla="*/ 45 h 56"/>
                <a:gd name="T6" fmla="*/ 7 w 42"/>
                <a:gd name="T7" fmla="*/ 54 h 56"/>
                <a:gd name="T8" fmla="*/ 35 w 42"/>
                <a:gd name="T9" fmla="*/ 56 h 56"/>
                <a:gd name="T10" fmla="*/ 35 w 42"/>
                <a:gd name="T11" fmla="*/ 56 h 56"/>
                <a:gd name="T12" fmla="*/ 42 w 42"/>
                <a:gd name="T13" fmla="*/ 48 h 56"/>
                <a:gd name="T14" fmla="*/ 42 w 42"/>
                <a:gd name="T15" fmla="*/ 23 h 56"/>
                <a:gd name="T16" fmla="*/ 38 w 42"/>
                <a:gd name="T17" fmla="*/ 28 h 56"/>
                <a:gd name="T18" fmla="*/ 38 w 42"/>
                <a:gd name="T19" fmla="*/ 47 h 56"/>
                <a:gd name="T20" fmla="*/ 35 w 42"/>
                <a:gd name="T21" fmla="*/ 51 h 56"/>
                <a:gd name="T22" fmla="*/ 35 w 42"/>
                <a:gd name="T23" fmla="*/ 51 h 56"/>
                <a:gd name="T24" fmla="*/ 7 w 42"/>
                <a:gd name="T25" fmla="*/ 49 h 56"/>
                <a:gd name="T26" fmla="*/ 4 w 42"/>
                <a:gd name="T27" fmla="*/ 45 h 56"/>
                <a:gd name="T28" fmla="*/ 4 w 42"/>
                <a:gd name="T29" fmla="*/ 8 h 56"/>
                <a:gd name="T30" fmla="*/ 7 w 42"/>
                <a:gd name="T31" fmla="*/ 5 h 56"/>
                <a:gd name="T32" fmla="*/ 7 w 42"/>
                <a:gd name="T33" fmla="*/ 5 h 56"/>
                <a:gd name="T34" fmla="*/ 28 w 42"/>
                <a:gd name="T35" fmla="*/ 7 h 56"/>
                <a:gd name="T36" fmla="*/ 31 w 42"/>
                <a:gd name="T37" fmla="*/ 2 h 56"/>
                <a:gd name="T38" fmla="*/ 7 w 42"/>
                <a:gd name="T39" fmla="*/ 0 h 56"/>
                <a:gd name="T40" fmla="*/ 6 w 42"/>
                <a:gd name="T4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56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4"/>
                    <a:pt x="7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9" y="56"/>
                    <a:pt x="42" y="52"/>
                    <a:pt x="42" y="4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50"/>
                    <a:pt x="37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9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1" y="4"/>
                    <a:pt x="3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340"/>
            <p:cNvSpPr>
              <a:spLocks/>
            </p:cNvSpPr>
            <p:nvPr/>
          </p:nvSpPr>
          <p:spPr bwMode="auto">
            <a:xfrm>
              <a:off x="9045576" y="4557713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1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1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20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341"/>
            <p:cNvSpPr>
              <a:spLocks/>
            </p:cNvSpPr>
            <p:nvPr/>
          </p:nvSpPr>
          <p:spPr bwMode="auto">
            <a:xfrm>
              <a:off x="9031288" y="4602163"/>
              <a:ext cx="79375" cy="101600"/>
            </a:xfrm>
            <a:custGeom>
              <a:avLst/>
              <a:gdLst>
                <a:gd name="T0" fmla="*/ 16 w 21"/>
                <a:gd name="T1" fmla="*/ 0 h 27"/>
                <a:gd name="T2" fmla="*/ 4 w 21"/>
                <a:gd name="T3" fmla="*/ 1 h 27"/>
                <a:gd name="T4" fmla="*/ 0 w 21"/>
                <a:gd name="T5" fmla="*/ 5 h 27"/>
                <a:gd name="T6" fmla="*/ 0 w 21"/>
                <a:gd name="T7" fmla="*/ 23 h 27"/>
                <a:gd name="T8" fmla="*/ 4 w 21"/>
                <a:gd name="T9" fmla="*/ 27 h 27"/>
                <a:gd name="T10" fmla="*/ 4 w 21"/>
                <a:gd name="T11" fmla="*/ 27 h 27"/>
                <a:gd name="T12" fmla="*/ 17 w 21"/>
                <a:gd name="T13" fmla="*/ 27 h 27"/>
                <a:gd name="T14" fmla="*/ 21 w 21"/>
                <a:gd name="T15" fmla="*/ 22 h 27"/>
                <a:gd name="T16" fmla="*/ 21 w 21"/>
                <a:gd name="T17" fmla="*/ 10 h 27"/>
                <a:gd name="T18" fmla="*/ 19 w 21"/>
                <a:gd name="T19" fmla="*/ 12 h 27"/>
                <a:gd name="T20" fmla="*/ 19 w 21"/>
                <a:gd name="T21" fmla="*/ 22 h 27"/>
                <a:gd name="T22" fmla="*/ 17 w 21"/>
                <a:gd name="T23" fmla="*/ 24 h 27"/>
                <a:gd name="T24" fmla="*/ 4 w 21"/>
                <a:gd name="T25" fmla="*/ 25 h 27"/>
                <a:gd name="T26" fmla="*/ 4 w 21"/>
                <a:gd name="T27" fmla="*/ 25 h 27"/>
                <a:gd name="T28" fmla="*/ 2 w 21"/>
                <a:gd name="T29" fmla="*/ 23 h 27"/>
                <a:gd name="T30" fmla="*/ 2 w 21"/>
                <a:gd name="T31" fmla="*/ 5 h 27"/>
                <a:gd name="T32" fmla="*/ 4 w 21"/>
                <a:gd name="T33" fmla="*/ 3 h 27"/>
                <a:gd name="T34" fmla="*/ 14 w 21"/>
                <a:gd name="T35" fmla="*/ 3 h 27"/>
                <a:gd name="T36" fmla="*/ 16 w 21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7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342"/>
            <p:cNvSpPr>
              <a:spLocks/>
            </p:cNvSpPr>
            <p:nvPr/>
          </p:nvSpPr>
          <p:spPr bwMode="auto">
            <a:xfrm>
              <a:off x="9045576" y="4689475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0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0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19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343"/>
            <p:cNvSpPr>
              <a:spLocks/>
            </p:cNvSpPr>
            <p:nvPr/>
          </p:nvSpPr>
          <p:spPr bwMode="auto">
            <a:xfrm>
              <a:off x="9031288" y="4733925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3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10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5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344"/>
            <p:cNvSpPr>
              <a:spLocks/>
            </p:cNvSpPr>
            <p:nvPr/>
          </p:nvSpPr>
          <p:spPr bwMode="auto">
            <a:xfrm>
              <a:off x="9045576" y="4816475"/>
              <a:ext cx="101600" cy="131763"/>
            </a:xfrm>
            <a:custGeom>
              <a:avLst/>
              <a:gdLst>
                <a:gd name="T0" fmla="*/ 26 w 27"/>
                <a:gd name="T1" fmla="*/ 0 h 35"/>
                <a:gd name="T2" fmla="*/ 16 w 27"/>
                <a:gd name="T3" fmla="*/ 11 h 35"/>
                <a:gd name="T4" fmla="*/ 8 w 27"/>
                <a:gd name="T5" fmla="*/ 26 h 35"/>
                <a:gd name="T6" fmla="*/ 8 w 27"/>
                <a:gd name="T7" fmla="*/ 24 h 35"/>
                <a:gd name="T8" fmla="*/ 4 w 27"/>
                <a:gd name="T9" fmla="*/ 19 h 35"/>
                <a:gd name="T10" fmla="*/ 4 w 27"/>
                <a:gd name="T11" fmla="*/ 19 h 35"/>
                <a:gd name="T12" fmla="*/ 0 w 27"/>
                <a:gd name="T13" fmla="*/ 22 h 35"/>
                <a:gd name="T14" fmla="*/ 3 w 27"/>
                <a:gd name="T15" fmla="*/ 24 h 35"/>
                <a:gd name="T16" fmla="*/ 5 w 27"/>
                <a:gd name="T17" fmla="*/ 29 h 35"/>
                <a:gd name="T18" fmla="*/ 5 w 27"/>
                <a:gd name="T19" fmla="*/ 31 h 35"/>
                <a:gd name="T20" fmla="*/ 6 w 27"/>
                <a:gd name="T21" fmla="*/ 35 h 35"/>
                <a:gd name="T22" fmla="*/ 9 w 27"/>
                <a:gd name="T23" fmla="*/ 32 h 35"/>
                <a:gd name="T24" fmla="*/ 10 w 27"/>
                <a:gd name="T25" fmla="*/ 31 h 35"/>
                <a:gd name="T26" fmla="*/ 18 w 27"/>
                <a:gd name="T27" fmla="*/ 14 h 35"/>
                <a:gd name="T28" fmla="*/ 27 w 27"/>
                <a:gd name="T29" fmla="*/ 1 h 35"/>
                <a:gd name="T30" fmla="*/ 26 w 27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5">
                  <a:moveTo>
                    <a:pt x="26" y="0"/>
                  </a:moveTo>
                  <a:cubicBezTo>
                    <a:pt x="23" y="3"/>
                    <a:pt x="20" y="6"/>
                    <a:pt x="16" y="11"/>
                  </a:cubicBezTo>
                  <a:cubicBezTo>
                    <a:pt x="13" y="16"/>
                    <a:pt x="10" y="21"/>
                    <a:pt x="8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1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20"/>
                    <a:pt x="0" y="22"/>
                  </a:cubicBezTo>
                  <a:cubicBezTo>
                    <a:pt x="1" y="23"/>
                    <a:pt x="2" y="23"/>
                    <a:pt x="3" y="24"/>
                  </a:cubicBezTo>
                  <a:cubicBezTo>
                    <a:pt x="3" y="25"/>
                    <a:pt x="4" y="27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26"/>
                    <a:pt x="15" y="20"/>
                    <a:pt x="18" y="14"/>
                  </a:cubicBezTo>
                  <a:cubicBezTo>
                    <a:pt x="21" y="9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345"/>
            <p:cNvSpPr>
              <a:spLocks/>
            </p:cNvSpPr>
            <p:nvPr/>
          </p:nvSpPr>
          <p:spPr bwMode="auto">
            <a:xfrm>
              <a:off x="9031288" y="4865688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4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9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6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346"/>
            <p:cNvSpPr>
              <a:spLocks/>
            </p:cNvSpPr>
            <p:nvPr/>
          </p:nvSpPr>
          <p:spPr bwMode="auto">
            <a:xfrm>
              <a:off x="6434138" y="5159375"/>
              <a:ext cx="184150" cy="176213"/>
            </a:xfrm>
            <a:custGeom>
              <a:avLst/>
              <a:gdLst>
                <a:gd name="T0" fmla="*/ 24 w 49"/>
                <a:gd name="T1" fmla="*/ 0 h 47"/>
                <a:gd name="T2" fmla="*/ 18 w 49"/>
                <a:gd name="T3" fmla="*/ 3 h 47"/>
                <a:gd name="T4" fmla="*/ 0 w 49"/>
                <a:gd name="T5" fmla="*/ 22 h 47"/>
                <a:gd name="T6" fmla="*/ 29 w 49"/>
                <a:gd name="T7" fmla="*/ 47 h 47"/>
                <a:gd name="T8" fmla="*/ 46 w 49"/>
                <a:gd name="T9" fmla="*/ 28 h 47"/>
                <a:gd name="T10" fmla="*/ 46 w 49"/>
                <a:gd name="T11" fmla="*/ 18 h 47"/>
                <a:gd name="T12" fmla="*/ 28 w 49"/>
                <a:gd name="T13" fmla="*/ 2 h 47"/>
                <a:gd name="T14" fmla="*/ 24 w 49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7">
                  <a:moveTo>
                    <a:pt x="24" y="0"/>
                  </a:moveTo>
                  <a:cubicBezTo>
                    <a:pt x="22" y="0"/>
                    <a:pt x="20" y="1"/>
                    <a:pt x="18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9" y="25"/>
                    <a:pt x="49" y="20"/>
                    <a:pt x="46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347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348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349"/>
            <p:cNvSpPr>
              <a:spLocks/>
            </p:cNvSpPr>
            <p:nvPr/>
          </p:nvSpPr>
          <p:spPr bwMode="auto">
            <a:xfrm>
              <a:off x="6230938" y="5287963"/>
              <a:ext cx="271463" cy="273050"/>
            </a:xfrm>
            <a:custGeom>
              <a:avLst/>
              <a:gdLst>
                <a:gd name="T0" fmla="*/ 43 w 72"/>
                <a:gd name="T1" fmla="*/ 0 h 73"/>
                <a:gd name="T2" fmla="*/ 3 w 72"/>
                <a:gd name="T3" fmla="*/ 43 h 73"/>
                <a:gd name="T4" fmla="*/ 0 w 72"/>
                <a:gd name="T5" fmla="*/ 60 h 73"/>
                <a:gd name="T6" fmla="*/ 11 w 72"/>
                <a:gd name="T7" fmla="*/ 64 h 73"/>
                <a:gd name="T8" fmla="*/ 17 w 72"/>
                <a:gd name="T9" fmla="*/ 73 h 73"/>
                <a:gd name="T10" fmla="*/ 33 w 72"/>
                <a:gd name="T11" fmla="*/ 68 h 73"/>
                <a:gd name="T12" fmla="*/ 72 w 72"/>
                <a:gd name="T13" fmla="*/ 25 h 73"/>
                <a:gd name="T14" fmla="*/ 43 w 72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3">
                  <a:moveTo>
                    <a:pt x="43" y="0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" y="60"/>
                    <a:pt x="8" y="62"/>
                    <a:pt x="11" y="64"/>
                  </a:cubicBezTo>
                  <a:cubicBezTo>
                    <a:pt x="13" y="67"/>
                    <a:pt x="15" y="69"/>
                    <a:pt x="17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350"/>
            <p:cNvSpPr>
              <a:spLocks/>
            </p:cNvSpPr>
            <p:nvPr/>
          </p:nvSpPr>
          <p:spPr bwMode="auto">
            <a:xfrm>
              <a:off x="6219826" y="5527675"/>
              <a:ext cx="57150" cy="52388"/>
            </a:xfrm>
            <a:custGeom>
              <a:avLst/>
              <a:gdLst>
                <a:gd name="T0" fmla="*/ 3 w 15"/>
                <a:gd name="T1" fmla="*/ 0 h 14"/>
                <a:gd name="T2" fmla="*/ 0 w 15"/>
                <a:gd name="T3" fmla="*/ 14 h 14"/>
                <a:gd name="T4" fmla="*/ 15 w 15"/>
                <a:gd name="T5" fmla="*/ 10 h 14"/>
                <a:gd name="T6" fmla="*/ 10 w 15"/>
                <a:gd name="T7" fmla="*/ 4 h 14"/>
                <a:gd name="T8" fmla="*/ 3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8"/>
                    <a:pt x="12" y="6"/>
                    <a:pt x="10" y="4"/>
                  </a:cubicBezTo>
                  <a:cubicBezTo>
                    <a:pt x="8" y="2"/>
                    <a:pt x="6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351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352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353"/>
            <p:cNvSpPr>
              <a:spLocks/>
            </p:cNvSpPr>
            <p:nvPr/>
          </p:nvSpPr>
          <p:spPr bwMode="auto">
            <a:xfrm>
              <a:off x="8847138" y="4000500"/>
              <a:ext cx="165100" cy="196850"/>
            </a:xfrm>
            <a:custGeom>
              <a:avLst/>
              <a:gdLst>
                <a:gd name="T0" fmla="*/ 16 w 44"/>
                <a:gd name="T1" fmla="*/ 0 h 52"/>
                <a:gd name="T2" fmla="*/ 13 w 44"/>
                <a:gd name="T3" fmla="*/ 5 h 52"/>
                <a:gd name="T4" fmla="*/ 12 w 44"/>
                <a:gd name="T5" fmla="*/ 8 h 52"/>
                <a:gd name="T6" fmla="*/ 10 w 44"/>
                <a:gd name="T7" fmla="*/ 10 h 52"/>
                <a:gd name="T8" fmla="*/ 9 w 44"/>
                <a:gd name="T9" fmla="*/ 14 h 52"/>
                <a:gd name="T10" fmla="*/ 8 w 44"/>
                <a:gd name="T11" fmla="*/ 14 h 52"/>
                <a:gd name="T12" fmla="*/ 8 w 44"/>
                <a:gd name="T13" fmla="*/ 14 h 52"/>
                <a:gd name="T14" fmla="*/ 8 w 44"/>
                <a:gd name="T15" fmla="*/ 14 h 52"/>
                <a:gd name="T16" fmla="*/ 7 w 44"/>
                <a:gd name="T17" fmla="*/ 15 h 52"/>
                <a:gd name="T18" fmla="*/ 7 w 44"/>
                <a:gd name="T19" fmla="*/ 18 h 52"/>
                <a:gd name="T20" fmla="*/ 6 w 44"/>
                <a:gd name="T21" fmla="*/ 20 h 52"/>
                <a:gd name="T22" fmla="*/ 5 w 44"/>
                <a:gd name="T23" fmla="*/ 19 h 52"/>
                <a:gd name="T24" fmla="*/ 4 w 44"/>
                <a:gd name="T25" fmla="*/ 20 h 52"/>
                <a:gd name="T26" fmla="*/ 4 w 44"/>
                <a:gd name="T27" fmla="*/ 23 h 52"/>
                <a:gd name="T28" fmla="*/ 3 w 44"/>
                <a:gd name="T29" fmla="*/ 25 h 52"/>
                <a:gd name="T30" fmla="*/ 10 w 44"/>
                <a:gd name="T31" fmla="*/ 49 h 52"/>
                <a:gd name="T32" fmla="*/ 20 w 44"/>
                <a:gd name="T33" fmla="*/ 52 h 52"/>
                <a:gd name="T34" fmla="*/ 30 w 44"/>
                <a:gd name="T35" fmla="*/ 50 h 52"/>
                <a:gd name="T36" fmla="*/ 31 w 44"/>
                <a:gd name="T37" fmla="*/ 47 h 52"/>
                <a:gd name="T38" fmla="*/ 34 w 44"/>
                <a:gd name="T39" fmla="*/ 45 h 52"/>
                <a:gd name="T40" fmla="*/ 34 w 44"/>
                <a:gd name="T41" fmla="*/ 41 h 52"/>
                <a:gd name="T42" fmla="*/ 37 w 44"/>
                <a:gd name="T43" fmla="*/ 40 h 52"/>
                <a:gd name="T44" fmla="*/ 37 w 44"/>
                <a:gd name="T45" fmla="*/ 36 h 52"/>
                <a:gd name="T46" fmla="*/ 40 w 44"/>
                <a:gd name="T47" fmla="*/ 35 h 52"/>
                <a:gd name="T48" fmla="*/ 40 w 44"/>
                <a:gd name="T49" fmla="*/ 31 h 52"/>
                <a:gd name="T50" fmla="*/ 42 w 44"/>
                <a:gd name="T51" fmla="*/ 30 h 52"/>
                <a:gd name="T52" fmla="*/ 43 w 44"/>
                <a:gd name="T53" fmla="*/ 30 h 52"/>
                <a:gd name="T54" fmla="*/ 44 w 44"/>
                <a:gd name="T55" fmla="*/ 28 h 52"/>
                <a:gd name="T56" fmla="*/ 16 w 44"/>
                <a:gd name="T5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52">
                  <a:moveTo>
                    <a:pt x="16" y="0"/>
                  </a:moveTo>
                  <a:cubicBezTo>
                    <a:pt x="16" y="0"/>
                    <a:pt x="14" y="4"/>
                    <a:pt x="13" y="5"/>
                  </a:cubicBezTo>
                  <a:cubicBezTo>
                    <a:pt x="12" y="6"/>
                    <a:pt x="13" y="7"/>
                    <a:pt x="12" y="8"/>
                  </a:cubicBezTo>
                  <a:cubicBezTo>
                    <a:pt x="12" y="9"/>
                    <a:pt x="10" y="9"/>
                    <a:pt x="10" y="10"/>
                  </a:cubicBezTo>
                  <a:cubicBezTo>
                    <a:pt x="9" y="11"/>
                    <a:pt x="10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7" y="16"/>
                    <a:pt x="6" y="17"/>
                    <a:pt x="7" y="18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0" y="36"/>
                    <a:pt x="10" y="49"/>
                    <a:pt x="10" y="49"/>
                  </a:cubicBezTo>
                  <a:cubicBezTo>
                    <a:pt x="12" y="52"/>
                    <a:pt x="16" y="52"/>
                    <a:pt x="20" y="52"/>
                  </a:cubicBezTo>
                  <a:cubicBezTo>
                    <a:pt x="25" y="52"/>
                    <a:pt x="30" y="51"/>
                    <a:pt x="30" y="50"/>
                  </a:cubicBezTo>
                  <a:cubicBezTo>
                    <a:pt x="31" y="49"/>
                    <a:pt x="30" y="48"/>
                    <a:pt x="31" y="47"/>
                  </a:cubicBezTo>
                  <a:cubicBezTo>
                    <a:pt x="31" y="46"/>
                    <a:pt x="33" y="47"/>
                    <a:pt x="34" y="45"/>
                  </a:cubicBezTo>
                  <a:cubicBezTo>
                    <a:pt x="34" y="44"/>
                    <a:pt x="33" y="43"/>
                    <a:pt x="34" y="41"/>
                  </a:cubicBezTo>
                  <a:cubicBezTo>
                    <a:pt x="35" y="40"/>
                    <a:pt x="36" y="41"/>
                    <a:pt x="37" y="40"/>
                  </a:cubicBezTo>
                  <a:cubicBezTo>
                    <a:pt x="38" y="39"/>
                    <a:pt x="37" y="37"/>
                    <a:pt x="37" y="36"/>
                  </a:cubicBezTo>
                  <a:cubicBezTo>
                    <a:pt x="38" y="35"/>
                    <a:pt x="40" y="36"/>
                    <a:pt x="40" y="35"/>
                  </a:cubicBezTo>
                  <a:cubicBezTo>
                    <a:pt x="41" y="34"/>
                    <a:pt x="40" y="32"/>
                    <a:pt x="40" y="31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29" y="18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354"/>
            <p:cNvSpPr>
              <a:spLocks noEditPoints="1"/>
            </p:cNvSpPr>
            <p:nvPr/>
          </p:nvSpPr>
          <p:spPr bwMode="auto">
            <a:xfrm>
              <a:off x="8910638" y="3602038"/>
              <a:ext cx="373063" cy="488950"/>
            </a:xfrm>
            <a:custGeom>
              <a:avLst/>
              <a:gdLst>
                <a:gd name="T0" fmla="*/ 30 w 99"/>
                <a:gd name="T1" fmla="*/ 98 h 130"/>
                <a:gd name="T2" fmla="*/ 20 w 99"/>
                <a:gd name="T3" fmla="*/ 117 h 130"/>
                <a:gd name="T4" fmla="*/ 28 w 99"/>
                <a:gd name="T5" fmla="*/ 98 h 130"/>
                <a:gd name="T6" fmla="*/ 19 w 99"/>
                <a:gd name="T7" fmla="*/ 116 h 130"/>
                <a:gd name="T8" fmla="*/ 26 w 99"/>
                <a:gd name="T9" fmla="*/ 94 h 130"/>
                <a:gd name="T10" fmla="*/ 17 w 99"/>
                <a:gd name="T11" fmla="*/ 114 h 130"/>
                <a:gd name="T12" fmla="*/ 24 w 99"/>
                <a:gd name="T13" fmla="*/ 93 h 130"/>
                <a:gd name="T14" fmla="*/ 15 w 99"/>
                <a:gd name="T15" fmla="*/ 112 h 130"/>
                <a:gd name="T16" fmla="*/ 25 w 99"/>
                <a:gd name="T17" fmla="*/ 92 h 130"/>
                <a:gd name="T18" fmla="*/ 15 w 99"/>
                <a:gd name="T19" fmla="*/ 112 h 130"/>
                <a:gd name="T20" fmla="*/ 35 w 99"/>
                <a:gd name="T21" fmla="*/ 95 h 130"/>
                <a:gd name="T22" fmla="*/ 27 w 99"/>
                <a:gd name="T23" fmla="*/ 95 h 130"/>
                <a:gd name="T24" fmla="*/ 29 w 99"/>
                <a:gd name="T25" fmla="*/ 86 h 130"/>
                <a:gd name="T26" fmla="*/ 30 w 99"/>
                <a:gd name="T27" fmla="*/ 86 h 130"/>
                <a:gd name="T28" fmla="*/ 31 w 99"/>
                <a:gd name="T29" fmla="*/ 91 h 130"/>
                <a:gd name="T30" fmla="*/ 30 w 99"/>
                <a:gd name="T31" fmla="*/ 97 h 130"/>
                <a:gd name="T32" fmla="*/ 26 w 99"/>
                <a:gd name="T33" fmla="*/ 85 h 130"/>
                <a:gd name="T34" fmla="*/ 33 w 99"/>
                <a:gd name="T35" fmla="*/ 86 h 130"/>
                <a:gd name="T36" fmla="*/ 39 w 99"/>
                <a:gd name="T37" fmla="*/ 77 h 130"/>
                <a:gd name="T38" fmla="*/ 37 w 99"/>
                <a:gd name="T39" fmla="*/ 74 h 130"/>
                <a:gd name="T40" fmla="*/ 38 w 99"/>
                <a:gd name="T41" fmla="*/ 73 h 130"/>
                <a:gd name="T42" fmla="*/ 39 w 99"/>
                <a:gd name="T43" fmla="*/ 74 h 130"/>
                <a:gd name="T44" fmla="*/ 41 w 99"/>
                <a:gd name="T45" fmla="*/ 77 h 130"/>
                <a:gd name="T46" fmla="*/ 41 w 99"/>
                <a:gd name="T47" fmla="*/ 79 h 130"/>
                <a:gd name="T48" fmla="*/ 52 w 99"/>
                <a:gd name="T49" fmla="*/ 68 h 130"/>
                <a:gd name="T50" fmla="*/ 35 w 99"/>
                <a:gd name="T51" fmla="*/ 91 h 130"/>
                <a:gd name="T52" fmla="*/ 39 w 99"/>
                <a:gd name="T53" fmla="*/ 77 h 130"/>
                <a:gd name="T54" fmla="*/ 40 w 99"/>
                <a:gd name="T55" fmla="*/ 74 h 130"/>
                <a:gd name="T56" fmla="*/ 45 w 99"/>
                <a:gd name="T57" fmla="*/ 65 h 130"/>
                <a:gd name="T58" fmla="*/ 29 w 99"/>
                <a:gd name="T59" fmla="*/ 85 h 130"/>
                <a:gd name="T60" fmla="*/ 39 w 99"/>
                <a:gd name="T61" fmla="*/ 57 h 130"/>
                <a:gd name="T62" fmla="*/ 37 w 99"/>
                <a:gd name="T63" fmla="*/ 72 h 130"/>
                <a:gd name="T64" fmla="*/ 30 w 99"/>
                <a:gd name="T65" fmla="*/ 85 h 130"/>
                <a:gd name="T66" fmla="*/ 12 w 99"/>
                <a:gd name="T67" fmla="*/ 84 h 130"/>
                <a:gd name="T68" fmla="*/ 45 w 99"/>
                <a:gd name="T69" fmla="*/ 7 h 130"/>
                <a:gd name="T70" fmla="*/ 81 w 99"/>
                <a:gd name="T71" fmla="*/ 80 h 130"/>
                <a:gd name="T72" fmla="*/ 28 w 99"/>
                <a:gd name="T73" fmla="*/ 124 h 130"/>
                <a:gd name="T74" fmla="*/ 32 w 99"/>
                <a:gd name="T75" fmla="*/ 98 h 130"/>
                <a:gd name="T76" fmla="*/ 46 w 99"/>
                <a:gd name="T77" fmla="*/ 82 h 130"/>
                <a:gd name="T78" fmla="*/ 53 w 99"/>
                <a:gd name="T79" fmla="*/ 74 h 130"/>
                <a:gd name="T80" fmla="*/ 54 w 99"/>
                <a:gd name="T81" fmla="*/ 66 h 130"/>
                <a:gd name="T82" fmla="*/ 53 w 99"/>
                <a:gd name="T83" fmla="*/ 66 h 130"/>
                <a:gd name="T84" fmla="*/ 46 w 99"/>
                <a:gd name="T85" fmla="*/ 64 h 130"/>
                <a:gd name="T86" fmla="*/ 41 w 99"/>
                <a:gd name="T87" fmla="*/ 54 h 130"/>
                <a:gd name="T88" fmla="*/ 33 w 99"/>
                <a:gd name="T89" fmla="*/ 54 h 130"/>
                <a:gd name="T90" fmla="*/ 27 w 99"/>
                <a:gd name="T91" fmla="*/ 84 h 130"/>
                <a:gd name="T92" fmla="*/ 22 w 99"/>
                <a:gd name="T93" fmla="*/ 93 h 130"/>
                <a:gd name="T94" fmla="*/ 20 w 99"/>
                <a:gd name="T95" fmla="*/ 21 h 130"/>
                <a:gd name="T96" fmla="*/ 8 w 99"/>
                <a:gd name="T97" fmla="*/ 113 h 130"/>
                <a:gd name="T98" fmla="*/ 10 w 99"/>
                <a:gd name="T99" fmla="*/ 116 h 130"/>
                <a:gd name="T100" fmla="*/ 14 w 99"/>
                <a:gd name="T101" fmla="*/ 119 h 130"/>
                <a:gd name="T102" fmla="*/ 17 w 99"/>
                <a:gd name="T103" fmla="*/ 122 h 130"/>
                <a:gd name="T104" fmla="*/ 18 w 99"/>
                <a:gd name="T105" fmla="*/ 123 h 130"/>
                <a:gd name="T106" fmla="*/ 54 w 99"/>
                <a:gd name="T10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" h="130">
                  <a:moveTo>
                    <a:pt x="20" y="117"/>
                  </a:moveTo>
                  <a:cubicBezTo>
                    <a:pt x="19" y="117"/>
                    <a:pt x="19" y="117"/>
                    <a:pt x="19" y="117"/>
                  </a:cubicBezTo>
                  <a:cubicBezTo>
                    <a:pt x="23" y="110"/>
                    <a:pt x="28" y="102"/>
                    <a:pt x="29" y="100"/>
                  </a:cubicBezTo>
                  <a:cubicBezTo>
                    <a:pt x="29" y="100"/>
                    <a:pt x="30" y="99"/>
                    <a:pt x="30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0" y="100"/>
                    <a:pt x="30" y="100"/>
                    <a:pt x="29" y="102"/>
                  </a:cubicBezTo>
                  <a:cubicBezTo>
                    <a:pt x="28" y="104"/>
                    <a:pt x="23" y="111"/>
                    <a:pt x="20" y="117"/>
                  </a:cubicBezTo>
                  <a:moveTo>
                    <a:pt x="19" y="116"/>
                  </a:moveTo>
                  <a:cubicBezTo>
                    <a:pt x="18" y="116"/>
                    <a:pt x="18" y="115"/>
                    <a:pt x="17" y="115"/>
                  </a:cubicBezTo>
                  <a:cubicBezTo>
                    <a:pt x="21" y="109"/>
                    <a:pt x="26" y="100"/>
                    <a:pt x="27" y="100"/>
                  </a:cubicBezTo>
                  <a:cubicBezTo>
                    <a:pt x="28" y="98"/>
                    <a:pt x="27" y="98"/>
                    <a:pt x="28" y="9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29" y="98"/>
                    <a:pt x="29" y="99"/>
                    <a:pt x="28" y="100"/>
                  </a:cubicBezTo>
                  <a:cubicBezTo>
                    <a:pt x="27" y="101"/>
                    <a:pt x="23" y="110"/>
                    <a:pt x="19" y="116"/>
                  </a:cubicBezTo>
                  <a:moveTo>
                    <a:pt x="17" y="114"/>
                  </a:moveTo>
                  <a:cubicBezTo>
                    <a:pt x="16" y="114"/>
                    <a:pt x="16" y="113"/>
                    <a:pt x="15" y="113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6" y="95"/>
                    <a:pt x="26" y="94"/>
                  </a:cubicBezTo>
                  <a:cubicBezTo>
                    <a:pt x="26" y="95"/>
                    <a:pt x="26" y="95"/>
                    <a:pt x="27" y="96"/>
                  </a:cubicBezTo>
                  <a:cubicBezTo>
                    <a:pt x="27" y="96"/>
                    <a:pt x="28" y="96"/>
                    <a:pt x="28" y="97"/>
                  </a:cubicBezTo>
                  <a:cubicBezTo>
                    <a:pt x="27" y="97"/>
                    <a:pt x="27" y="98"/>
                    <a:pt x="27" y="98"/>
                  </a:cubicBezTo>
                  <a:cubicBezTo>
                    <a:pt x="17" y="114"/>
                    <a:pt x="17" y="114"/>
                    <a:pt x="17" y="114"/>
                  </a:cubicBezTo>
                  <a:moveTo>
                    <a:pt x="13" y="110"/>
                  </a:moveTo>
                  <a:cubicBezTo>
                    <a:pt x="12" y="110"/>
                    <a:pt x="12" y="110"/>
                    <a:pt x="12" y="110"/>
                  </a:cubicBezTo>
                  <a:cubicBezTo>
                    <a:pt x="16" y="104"/>
                    <a:pt x="21" y="96"/>
                    <a:pt x="22" y="95"/>
                  </a:cubicBezTo>
                  <a:cubicBezTo>
                    <a:pt x="22" y="94"/>
                    <a:pt x="23" y="93"/>
                    <a:pt x="24" y="93"/>
                  </a:cubicBezTo>
                  <a:cubicBezTo>
                    <a:pt x="23" y="94"/>
                    <a:pt x="23" y="94"/>
                    <a:pt x="2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5" y="112"/>
                  </a:moveTo>
                  <a:cubicBezTo>
                    <a:pt x="14" y="112"/>
                    <a:pt x="14" y="111"/>
                    <a:pt x="13" y="111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4" y="94"/>
                    <a:pt x="25" y="92"/>
                  </a:cubicBezTo>
                  <a:cubicBezTo>
                    <a:pt x="25" y="93"/>
                    <a:pt x="25" y="93"/>
                    <a:pt x="25" y="94"/>
                  </a:cubicBezTo>
                  <a:cubicBezTo>
                    <a:pt x="25" y="94"/>
                    <a:pt x="25" y="94"/>
                    <a:pt x="25" y="95"/>
                  </a:cubicBezTo>
                  <a:cubicBezTo>
                    <a:pt x="25" y="96"/>
                    <a:pt x="25" y="95"/>
                    <a:pt x="24" y="97"/>
                  </a:cubicBezTo>
                  <a:cubicBezTo>
                    <a:pt x="23" y="97"/>
                    <a:pt x="18" y="106"/>
                    <a:pt x="15" y="112"/>
                  </a:cubicBezTo>
                  <a:moveTo>
                    <a:pt x="31" y="98"/>
                  </a:moveTo>
                  <a:cubicBezTo>
                    <a:pt x="31" y="97"/>
                    <a:pt x="31" y="97"/>
                    <a:pt x="31" y="97"/>
                  </a:cubicBezTo>
                  <a:cubicBezTo>
                    <a:pt x="32" y="96"/>
                    <a:pt x="33" y="94"/>
                    <a:pt x="35" y="92"/>
                  </a:cubicBezTo>
                  <a:cubicBezTo>
                    <a:pt x="35" y="93"/>
                    <a:pt x="36" y="94"/>
                    <a:pt x="35" y="95"/>
                  </a:cubicBezTo>
                  <a:cubicBezTo>
                    <a:pt x="35" y="95"/>
                    <a:pt x="33" y="97"/>
                    <a:pt x="32" y="97"/>
                  </a:cubicBezTo>
                  <a:cubicBezTo>
                    <a:pt x="32" y="97"/>
                    <a:pt x="31" y="97"/>
                    <a:pt x="31" y="98"/>
                  </a:cubicBezTo>
                  <a:moveTo>
                    <a:pt x="30" y="97"/>
                  </a:moveTo>
                  <a:cubicBezTo>
                    <a:pt x="29" y="97"/>
                    <a:pt x="28" y="96"/>
                    <a:pt x="27" y="95"/>
                  </a:cubicBezTo>
                  <a:cubicBezTo>
                    <a:pt x="26" y="94"/>
                    <a:pt x="26" y="93"/>
                    <a:pt x="25" y="92"/>
                  </a:cubicBezTo>
                  <a:cubicBezTo>
                    <a:pt x="26" y="90"/>
                    <a:pt x="27" y="88"/>
                    <a:pt x="28" y="85"/>
                  </a:cubicBezTo>
                  <a:cubicBezTo>
                    <a:pt x="28" y="85"/>
                    <a:pt x="29" y="86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6"/>
                    <a:pt x="32" y="86"/>
                    <a:pt x="33" y="86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9"/>
                    <a:pt x="33" y="90"/>
                    <a:pt x="34" y="91"/>
                  </a:cubicBezTo>
                  <a:cubicBezTo>
                    <a:pt x="34" y="91"/>
                    <a:pt x="34" y="91"/>
                    <a:pt x="34" y="92"/>
                  </a:cubicBezTo>
                  <a:cubicBezTo>
                    <a:pt x="33" y="93"/>
                    <a:pt x="31" y="95"/>
                    <a:pt x="30" y="97"/>
                  </a:cubicBezTo>
                  <a:moveTo>
                    <a:pt x="25" y="91"/>
                  </a:moveTo>
                  <a:cubicBezTo>
                    <a:pt x="24" y="91"/>
                    <a:pt x="24" y="91"/>
                    <a:pt x="24" y="91"/>
                  </a:cubicBezTo>
                  <a:cubicBezTo>
                    <a:pt x="24" y="90"/>
                    <a:pt x="24" y="90"/>
                    <a:pt x="24" y="89"/>
                  </a:cubicBezTo>
                  <a:cubicBezTo>
                    <a:pt x="24" y="88"/>
                    <a:pt x="26" y="85"/>
                    <a:pt x="26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7"/>
                    <a:pt x="25" y="89"/>
                    <a:pt x="25" y="91"/>
                  </a:cubicBezTo>
                  <a:moveTo>
                    <a:pt x="33" y="86"/>
                  </a:moveTo>
                  <a:cubicBezTo>
                    <a:pt x="33" y="86"/>
                    <a:pt x="33" y="86"/>
                    <a:pt x="33" y="86"/>
                  </a:cubicBezTo>
                  <a:cubicBezTo>
                    <a:pt x="32" y="85"/>
                    <a:pt x="32" y="85"/>
                    <a:pt x="31" y="8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1" y="78"/>
                  </a:moveTo>
                  <a:cubicBezTo>
                    <a:pt x="41" y="78"/>
                    <a:pt x="39" y="77"/>
                    <a:pt x="38" y="76"/>
                  </a:cubicBezTo>
                  <a:cubicBezTo>
                    <a:pt x="38" y="75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3"/>
                    <a:pt x="38" y="73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9" y="73"/>
                    <a:pt x="39" y="74"/>
                    <a:pt x="39" y="74"/>
                  </a:cubicBezTo>
                  <a:cubicBezTo>
                    <a:pt x="40" y="75"/>
                    <a:pt x="40" y="76"/>
                    <a:pt x="41" y="76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moveTo>
                    <a:pt x="41" y="79"/>
                  </a:moveTo>
                  <a:cubicBezTo>
                    <a:pt x="41" y="79"/>
                    <a:pt x="42" y="78"/>
                    <a:pt x="42" y="78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9"/>
                    <a:pt x="51" y="73"/>
                    <a:pt x="53" y="74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1" y="77"/>
                    <a:pt x="38" y="88"/>
                    <a:pt x="36" y="90"/>
                  </a:cubicBezTo>
                  <a:cubicBezTo>
                    <a:pt x="35" y="90"/>
                    <a:pt x="35" y="91"/>
                    <a:pt x="35" y="91"/>
                  </a:cubicBezTo>
                  <a:cubicBezTo>
                    <a:pt x="35" y="91"/>
                    <a:pt x="34" y="90"/>
                    <a:pt x="34" y="90"/>
                  </a:cubicBezTo>
                  <a:cubicBezTo>
                    <a:pt x="34" y="89"/>
                    <a:pt x="34" y="88"/>
                    <a:pt x="33" y="87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1" y="78"/>
                    <a:pt x="41" y="79"/>
                    <a:pt x="41" y="79"/>
                  </a:cubicBezTo>
                  <a:moveTo>
                    <a:pt x="41" y="76"/>
                  </a:moveTo>
                  <a:cubicBezTo>
                    <a:pt x="41" y="75"/>
                    <a:pt x="40" y="74"/>
                    <a:pt x="40" y="74"/>
                  </a:cubicBezTo>
                  <a:cubicBezTo>
                    <a:pt x="39" y="73"/>
                    <a:pt x="39" y="73"/>
                    <a:pt x="38" y="72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2" y="58"/>
                    <a:pt x="43" y="62"/>
                    <a:pt x="45" y="65"/>
                  </a:cubicBezTo>
                  <a:cubicBezTo>
                    <a:pt x="47" y="66"/>
                    <a:pt x="49" y="68"/>
                    <a:pt x="51" y="68"/>
                  </a:cubicBezTo>
                  <a:cubicBezTo>
                    <a:pt x="41" y="76"/>
                    <a:pt x="41" y="76"/>
                    <a:pt x="41" y="76"/>
                  </a:cubicBezTo>
                  <a:moveTo>
                    <a:pt x="30" y="85"/>
                  </a:moveTo>
                  <a:cubicBezTo>
                    <a:pt x="30" y="85"/>
                    <a:pt x="29" y="85"/>
                    <a:pt x="29" y="85"/>
                  </a:cubicBezTo>
                  <a:cubicBezTo>
                    <a:pt x="28" y="85"/>
                    <a:pt x="28" y="85"/>
                    <a:pt x="28" y="84"/>
                  </a:cubicBezTo>
                  <a:cubicBezTo>
                    <a:pt x="28" y="83"/>
                    <a:pt x="28" y="82"/>
                    <a:pt x="28" y="81"/>
                  </a:cubicBezTo>
                  <a:cubicBezTo>
                    <a:pt x="29" y="75"/>
                    <a:pt x="33" y="58"/>
                    <a:pt x="33" y="55"/>
                  </a:cubicBezTo>
                  <a:cubicBezTo>
                    <a:pt x="34" y="55"/>
                    <a:pt x="37" y="57"/>
                    <a:pt x="39" y="57"/>
                  </a:cubicBezTo>
                  <a:cubicBezTo>
                    <a:pt x="40" y="57"/>
                    <a:pt x="40" y="57"/>
                    <a:pt x="41" y="57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3"/>
                    <a:pt x="36" y="73"/>
                    <a:pt x="36" y="74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0" y="85"/>
                    <a:pt x="30" y="85"/>
                    <a:pt x="30" y="85"/>
                  </a:cubicBezTo>
                  <a:moveTo>
                    <a:pt x="11" y="108"/>
                  </a:moveTo>
                  <a:cubicBezTo>
                    <a:pt x="9" y="106"/>
                    <a:pt x="7" y="103"/>
                    <a:pt x="6" y="102"/>
                  </a:cubicBezTo>
                  <a:cubicBezTo>
                    <a:pt x="6" y="100"/>
                    <a:pt x="6" y="96"/>
                    <a:pt x="9" y="90"/>
                  </a:cubicBezTo>
                  <a:cubicBezTo>
                    <a:pt x="10" y="87"/>
                    <a:pt x="11" y="85"/>
                    <a:pt x="12" y="84"/>
                  </a:cubicBezTo>
                  <a:cubicBezTo>
                    <a:pt x="14" y="79"/>
                    <a:pt x="15" y="76"/>
                    <a:pt x="16" y="67"/>
                  </a:cubicBezTo>
                  <a:cubicBezTo>
                    <a:pt x="16" y="65"/>
                    <a:pt x="16" y="62"/>
                    <a:pt x="16" y="59"/>
                  </a:cubicBezTo>
                  <a:cubicBezTo>
                    <a:pt x="16" y="49"/>
                    <a:pt x="16" y="37"/>
                    <a:pt x="24" y="25"/>
                  </a:cubicBezTo>
                  <a:cubicBezTo>
                    <a:pt x="29" y="16"/>
                    <a:pt x="37" y="10"/>
                    <a:pt x="45" y="7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9" y="6"/>
                    <a:pt x="67" y="10"/>
                    <a:pt x="74" y="18"/>
                  </a:cubicBezTo>
                  <a:cubicBezTo>
                    <a:pt x="78" y="23"/>
                    <a:pt x="82" y="29"/>
                    <a:pt x="84" y="34"/>
                  </a:cubicBezTo>
                  <a:cubicBezTo>
                    <a:pt x="92" y="54"/>
                    <a:pt x="86" y="72"/>
                    <a:pt x="81" y="80"/>
                  </a:cubicBezTo>
                  <a:cubicBezTo>
                    <a:pt x="74" y="92"/>
                    <a:pt x="65" y="97"/>
                    <a:pt x="57" y="101"/>
                  </a:cubicBezTo>
                  <a:cubicBezTo>
                    <a:pt x="55" y="102"/>
                    <a:pt x="54" y="102"/>
                    <a:pt x="52" y="103"/>
                  </a:cubicBezTo>
                  <a:cubicBezTo>
                    <a:pt x="43" y="108"/>
                    <a:pt x="40" y="110"/>
                    <a:pt x="36" y="117"/>
                  </a:cubicBezTo>
                  <a:cubicBezTo>
                    <a:pt x="34" y="120"/>
                    <a:pt x="30" y="124"/>
                    <a:pt x="28" y="124"/>
                  </a:cubicBezTo>
                  <a:cubicBezTo>
                    <a:pt x="27" y="123"/>
                    <a:pt x="24" y="121"/>
                    <a:pt x="21" y="118"/>
                  </a:cubicBezTo>
                  <a:cubicBezTo>
                    <a:pt x="24" y="114"/>
                    <a:pt x="27" y="109"/>
                    <a:pt x="28" y="107"/>
                  </a:cubicBezTo>
                  <a:cubicBezTo>
                    <a:pt x="29" y="105"/>
                    <a:pt x="30" y="104"/>
                    <a:pt x="30" y="103"/>
                  </a:cubicBezTo>
                  <a:cubicBezTo>
                    <a:pt x="30" y="101"/>
                    <a:pt x="31" y="99"/>
                    <a:pt x="32" y="98"/>
                  </a:cubicBezTo>
                  <a:cubicBezTo>
                    <a:pt x="33" y="97"/>
                    <a:pt x="36" y="96"/>
                    <a:pt x="36" y="95"/>
                  </a:cubicBezTo>
                  <a:cubicBezTo>
                    <a:pt x="36" y="94"/>
                    <a:pt x="36" y="93"/>
                    <a:pt x="35" y="92"/>
                  </a:cubicBezTo>
                  <a:cubicBezTo>
                    <a:pt x="35" y="91"/>
                    <a:pt x="36" y="91"/>
                    <a:pt x="36" y="91"/>
                  </a:cubicBezTo>
                  <a:cubicBezTo>
                    <a:pt x="37" y="89"/>
                    <a:pt x="42" y="85"/>
                    <a:pt x="46" y="82"/>
                  </a:cubicBezTo>
                  <a:cubicBezTo>
                    <a:pt x="50" y="78"/>
                    <a:pt x="54" y="75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3"/>
                    <a:pt x="52" y="72"/>
                    <a:pt x="52" y="70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6"/>
                    <a:pt x="52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0" y="67"/>
                    <a:pt x="50" y="67"/>
                  </a:cubicBezTo>
                  <a:cubicBezTo>
                    <a:pt x="49" y="66"/>
                    <a:pt x="47" y="65"/>
                    <a:pt x="46" y="64"/>
                  </a:cubicBezTo>
                  <a:cubicBezTo>
                    <a:pt x="44" y="62"/>
                    <a:pt x="43" y="61"/>
                    <a:pt x="43" y="59"/>
                  </a:cubicBezTo>
                  <a:cubicBezTo>
                    <a:pt x="42" y="58"/>
                    <a:pt x="42" y="57"/>
                    <a:pt x="42" y="5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7"/>
                    <a:pt x="40" y="57"/>
                    <a:pt x="39" y="57"/>
                  </a:cubicBezTo>
                  <a:cubicBezTo>
                    <a:pt x="38" y="57"/>
                    <a:pt x="37" y="56"/>
                    <a:pt x="36" y="56"/>
                  </a:cubicBezTo>
                  <a:cubicBezTo>
                    <a:pt x="34" y="55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29" y="74"/>
                    <a:pt x="28" y="81"/>
                  </a:cubicBezTo>
                  <a:cubicBezTo>
                    <a:pt x="28" y="82"/>
                    <a:pt x="27" y="83"/>
                    <a:pt x="27" y="84"/>
                  </a:cubicBezTo>
                  <a:cubicBezTo>
                    <a:pt x="27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3" y="87"/>
                    <a:pt x="23" y="90"/>
                  </a:cubicBezTo>
                  <a:cubicBezTo>
                    <a:pt x="24" y="92"/>
                    <a:pt x="23" y="92"/>
                    <a:pt x="22" y="93"/>
                  </a:cubicBezTo>
                  <a:cubicBezTo>
                    <a:pt x="20" y="94"/>
                    <a:pt x="19" y="95"/>
                    <a:pt x="19" y="95"/>
                  </a:cubicBezTo>
                  <a:cubicBezTo>
                    <a:pt x="11" y="108"/>
                    <a:pt x="11" y="108"/>
                    <a:pt x="11" y="108"/>
                  </a:cubicBezTo>
                  <a:moveTo>
                    <a:pt x="51" y="0"/>
                  </a:moveTo>
                  <a:cubicBezTo>
                    <a:pt x="38" y="0"/>
                    <a:pt x="26" y="11"/>
                    <a:pt x="20" y="21"/>
                  </a:cubicBezTo>
                  <a:cubicBezTo>
                    <a:pt x="9" y="38"/>
                    <a:pt x="12" y="57"/>
                    <a:pt x="11" y="66"/>
                  </a:cubicBezTo>
                  <a:cubicBezTo>
                    <a:pt x="10" y="76"/>
                    <a:pt x="8" y="77"/>
                    <a:pt x="4" y="87"/>
                  </a:cubicBezTo>
                  <a:cubicBezTo>
                    <a:pt x="0" y="96"/>
                    <a:pt x="1" y="103"/>
                    <a:pt x="1" y="103"/>
                  </a:cubicBezTo>
                  <a:cubicBezTo>
                    <a:pt x="2" y="106"/>
                    <a:pt x="5" y="109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1" y="116"/>
                    <a:pt x="11" y="117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8"/>
                    <a:pt x="13" y="118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5" y="120"/>
                    <a:pt x="16" y="121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8" y="123"/>
                    <a:pt x="18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23" y="127"/>
                    <a:pt x="26" y="130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31" y="130"/>
                    <a:pt x="37" y="125"/>
                    <a:pt x="40" y="120"/>
                  </a:cubicBezTo>
                  <a:cubicBezTo>
                    <a:pt x="43" y="115"/>
                    <a:pt x="45" y="114"/>
                    <a:pt x="54" y="109"/>
                  </a:cubicBezTo>
                  <a:cubicBezTo>
                    <a:pt x="63" y="104"/>
                    <a:pt x="75" y="99"/>
                    <a:pt x="84" y="84"/>
                  </a:cubicBezTo>
                  <a:cubicBezTo>
                    <a:pt x="93" y="70"/>
                    <a:pt x="99" y="39"/>
                    <a:pt x="77" y="14"/>
                  </a:cubicBezTo>
                  <a:cubicBezTo>
                    <a:pt x="68" y="4"/>
                    <a:pt x="59" y="0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355"/>
            <p:cNvSpPr>
              <a:spLocks noEditPoints="1"/>
            </p:cNvSpPr>
            <p:nvPr/>
          </p:nvSpPr>
          <p:spPr bwMode="auto">
            <a:xfrm>
              <a:off x="8154988" y="3154363"/>
              <a:ext cx="327025" cy="387350"/>
            </a:xfrm>
            <a:custGeom>
              <a:avLst/>
              <a:gdLst>
                <a:gd name="T0" fmla="*/ 47 w 87"/>
                <a:gd name="T1" fmla="*/ 100 h 103"/>
                <a:gd name="T2" fmla="*/ 44 w 87"/>
                <a:gd name="T3" fmla="*/ 100 h 103"/>
                <a:gd name="T4" fmla="*/ 4 w 87"/>
                <a:gd name="T5" fmla="*/ 48 h 103"/>
                <a:gd name="T6" fmla="*/ 40 w 87"/>
                <a:gd name="T7" fmla="*/ 4 h 103"/>
                <a:gd name="T8" fmla="*/ 44 w 87"/>
                <a:gd name="T9" fmla="*/ 4 h 103"/>
                <a:gd name="T10" fmla="*/ 84 w 87"/>
                <a:gd name="T11" fmla="*/ 55 h 103"/>
                <a:gd name="T12" fmla="*/ 47 w 87"/>
                <a:gd name="T13" fmla="*/ 100 h 103"/>
                <a:gd name="T14" fmla="*/ 40 w 87"/>
                <a:gd name="T15" fmla="*/ 0 h 103"/>
                <a:gd name="T16" fmla="*/ 0 w 87"/>
                <a:gd name="T17" fmla="*/ 48 h 103"/>
                <a:gd name="T18" fmla="*/ 44 w 87"/>
                <a:gd name="T19" fmla="*/ 103 h 103"/>
                <a:gd name="T20" fmla="*/ 47 w 87"/>
                <a:gd name="T21" fmla="*/ 103 h 103"/>
                <a:gd name="T22" fmla="*/ 87 w 87"/>
                <a:gd name="T23" fmla="*/ 56 h 103"/>
                <a:gd name="T24" fmla="*/ 44 w 87"/>
                <a:gd name="T25" fmla="*/ 0 h 103"/>
                <a:gd name="T26" fmla="*/ 40 w 87"/>
                <a:gd name="T2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103">
                  <a:moveTo>
                    <a:pt x="47" y="100"/>
                  </a:moveTo>
                  <a:cubicBezTo>
                    <a:pt x="46" y="100"/>
                    <a:pt x="45" y="100"/>
                    <a:pt x="44" y="100"/>
                  </a:cubicBezTo>
                  <a:cubicBezTo>
                    <a:pt x="22" y="98"/>
                    <a:pt x="4" y="75"/>
                    <a:pt x="4" y="48"/>
                  </a:cubicBezTo>
                  <a:cubicBezTo>
                    <a:pt x="4" y="23"/>
                    <a:pt x="20" y="4"/>
                    <a:pt x="40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66" y="7"/>
                    <a:pt x="84" y="30"/>
                    <a:pt x="84" y="55"/>
                  </a:cubicBezTo>
                  <a:cubicBezTo>
                    <a:pt x="84" y="80"/>
                    <a:pt x="68" y="100"/>
                    <a:pt x="47" y="100"/>
                  </a:cubicBezTo>
                  <a:moveTo>
                    <a:pt x="40" y="0"/>
                  </a:moveTo>
                  <a:cubicBezTo>
                    <a:pt x="18" y="0"/>
                    <a:pt x="0" y="20"/>
                    <a:pt x="0" y="48"/>
                  </a:cubicBezTo>
                  <a:cubicBezTo>
                    <a:pt x="0" y="77"/>
                    <a:pt x="20" y="102"/>
                    <a:pt x="44" y="103"/>
                  </a:cubicBezTo>
                  <a:cubicBezTo>
                    <a:pt x="45" y="103"/>
                    <a:pt x="46" y="103"/>
                    <a:pt x="47" y="103"/>
                  </a:cubicBezTo>
                  <a:cubicBezTo>
                    <a:pt x="69" y="103"/>
                    <a:pt x="87" y="83"/>
                    <a:pt x="87" y="56"/>
                  </a:cubicBezTo>
                  <a:cubicBezTo>
                    <a:pt x="87" y="28"/>
                    <a:pt x="68" y="3"/>
                    <a:pt x="44" y="0"/>
                  </a:cubicBezTo>
                  <a:cubicBezTo>
                    <a:pt x="43" y="0"/>
                    <a:pt x="41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356"/>
            <p:cNvSpPr>
              <a:spLocks noEditPoints="1"/>
            </p:cNvSpPr>
            <p:nvPr/>
          </p:nvSpPr>
          <p:spPr bwMode="auto">
            <a:xfrm>
              <a:off x="8193088" y="3192463"/>
              <a:ext cx="263525" cy="319088"/>
            </a:xfrm>
            <a:custGeom>
              <a:avLst/>
              <a:gdLst>
                <a:gd name="T0" fmla="*/ 8 w 70"/>
                <a:gd name="T1" fmla="*/ 69 h 85"/>
                <a:gd name="T2" fmla="*/ 59 w 70"/>
                <a:gd name="T3" fmla="*/ 71 h 85"/>
                <a:gd name="T4" fmla="*/ 44 w 70"/>
                <a:gd name="T5" fmla="*/ 77 h 85"/>
                <a:gd name="T6" fmla="*/ 26 w 70"/>
                <a:gd name="T7" fmla="*/ 79 h 85"/>
                <a:gd name="T8" fmla="*/ 19 w 70"/>
                <a:gd name="T9" fmla="*/ 75 h 85"/>
                <a:gd name="T10" fmla="*/ 64 w 70"/>
                <a:gd name="T11" fmla="*/ 59 h 85"/>
                <a:gd name="T12" fmla="*/ 44 w 70"/>
                <a:gd name="T13" fmla="*/ 51 h 85"/>
                <a:gd name="T14" fmla="*/ 60 w 70"/>
                <a:gd name="T15" fmla="*/ 52 h 85"/>
                <a:gd name="T16" fmla="*/ 65 w 70"/>
                <a:gd name="T17" fmla="*/ 57 h 85"/>
                <a:gd name="T18" fmla="*/ 64 w 70"/>
                <a:gd name="T19" fmla="*/ 48 h 85"/>
                <a:gd name="T20" fmla="*/ 67 w 70"/>
                <a:gd name="T21" fmla="*/ 45 h 85"/>
                <a:gd name="T22" fmla="*/ 63 w 70"/>
                <a:gd name="T23" fmla="*/ 44 h 85"/>
                <a:gd name="T24" fmla="*/ 57 w 70"/>
                <a:gd name="T25" fmla="*/ 43 h 85"/>
                <a:gd name="T26" fmla="*/ 60 w 70"/>
                <a:gd name="T27" fmla="*/ 40 h 85"/>
                <a:gd name="T28" fmla="*/ 61 w 70"/>
                <a:gd name="T29" fmla="*/ 38 h 85"/>
                <a:gd name="T30" fmla="*/ 12 w 70"/>
                <a:gd name="T31" fmla="*/ 29 h 85"/>
                <a:gd name="T32" fmla="*/ 62 w 70"/>
                <a:gd name="T33" fmla="*/ 30 h 85"/>
                <a:gd name="T34" fmla="*/ 62 w 70"/>
                <a:gd name="T35" fmla="*/ 25 h 85"/>
                <a:gd name="T36" fmla="*/ 0 w 70"/>
                <a:gd name="T37" fmla="*/ 20 h 85"/>
                <a:gd name="T38" fmla="*/ 20 w 70"/>
                <a:gd name="T39" fmla="*/ 17 h 85"/>
                <a:gd name="T40" fmla="*/ 30 w 70"/>
                <a:gd name="T41" fmla="*/ 14 h 85"/>
                <a:gd name="T42" fmla="*/ 28 w 70"/>
                <a:gd name="T43" fmla="*/ 7 h 85"/>
                <a:gd name="T44" fmla="*/ 12 w 70"/>
                <a:gd name="T45" fmla="*/ 10 h 85"/>
                <a:gd name="T46" fmla="*/ 11 w 70"/>
                <a:gd name="T47" fmla="*/ 10 h 85"/>
                <a:gd name="T48" fmla="*/ 1 w 70"/>
                <a:gd name="T49" fmla="*/ 18 h 85"/>
                <a:gd name="T50" fmla="*/ 5 w 70"/>
                <a:gd name="T51" fmla="*/ 18 h 85"/>
                <a:gd name="T52" fmla="*/ 6 w 70"/>
                <a:gd name="T53" fmla="*/ 30 h 85"/>
                <a:gd name="T54" fmla="*/ 12 w 70"/>
                <a:gd name="T55" fmla="*/ 40 h 85"/>
                <a:gd name="T56" fmla="*/ 16 w 70"/>
                <a:gd name="T57" fmla="*/ 65 h 85"/>
                <a:gd name="T58" fmla="*/ 19 w 70"/>
                <a:gd name="T59" fmla="*/ 56 h 85"/>
                <a:gd name="T60" fmla="*/ 18 w 70"/>
                <a:gd name="T61" fmla="*/ 41 h 85"/>
                <a:gd name="T62" fmla="*/ 10 w 70"/>
                <a:gd name="T63" fmla="*/ 32 h 85"/>
                <a:gd name="T64" fmla="*/ 14 w 70"/>
                <a:gd name="T65" fmla="*/ 23 h 85"/>
                <a:gd name="T66" fmla="*/ 18 w 70"/>
                <a:gd name="T67" fmla="*/ 16 h 85"/>
                <a:gd name="T68" fmla="*/ 15 w 70"/>
                <a:gd name="T69" fmla="*/ 16 h 85"/>
                <a:gd name="T70" fmla="*/ 17 w 70"/>
                <a:gd name="T71" fmla="*/ 8 h 85"/>
                <a:gd name="T72" fmla="*/ 13 w 70"/>
                <a:gd name="T73" fmla="*/ 7 h 85"/>
                <a:gd name="T74" fmla="*/ 19 w 70"/>
                <a:gd name="T75" fmla="*/ 9 h 85"/>
                <a:gd name="T76" fmla="*/ 36 w 70"/>
                <a:gd name="T77" fmla="*/ 5 h 85"/>
                <a:gd name="T78" fmla="*/ 35 w 70"/>
                <a:gd name="T79" fmla="*/ 11 h 85"/>
                <a:gd name="T80" fmla="*/ 32 w 70"/>
                <a:gd name="T81" fmla="*/ 15 h 85"/>
                <a:gd name="T82" fmla="*/ 35 w 70"/>
                <a:gd name="T83" fmla="*/ 20 h 85"/>
                <a:gd name="T84" fmla="*/ 40 w 70"/>
                <a:gd name="T85" fmla="*/ 18 h 85"/>
                <a:gd name="T86" fmla="*/ 36 w 70"/>
                <a:gd name="T87" fmla="*/ 26 h 85"/>
                <a:gd name="T88" fmla="*/ 28 w 70"/>
                <a:gd name="T89" fmla="*/ 35 h 85"/>
                <a:gd name="T90" fmla="*/ 36 w 70"/>
                <a:gd name="T91" fmla="*/ 61 h 85"/>
                <a:gd name="T92" fmla="*/ 42 w 70"/>
                <a:gd name="T93" fmla="*/ 37 h 85"/>
                <a:gd name="T94" fmla="*/ 44 w 70"/>
                <a:gd name="T95" fmla="*/ 35 h 85"/>
                <a:gd name="T96" fmla="*/ 50 w 70"/>
                <a:gd name="T97" fmla="*/ 35 h 85"/>
                <a:gd name="T98" fmla="*/ 56 w 70"/>
                <a:gd name="T99" fmla="*/ 40 h 85"/>
                <a:gd name="T100" fmla="*/ 59 w 70"/>
                <a:gd name="T101" fmla="*/ 32 h 85"/>
                <a:gd name="T102" fmla="*/ 60 w 70"/>
                <a:gd name="T103" fmla="*/ 26 h 85"/>
                <a:gd name="T104" fmla="*/ 63 w 70"/>
                <a:gd name="T105" fmla="*/ 23 h 85"/>
                <a:gd name="T106" fmla="*/ 60 w 70"/>
                <a:gd name="T107" fmla="*/ 15 h 85"/>
                <a:gd name="T108" fmla="*/ 50 w 70"/>
                <a:gd name="T109" fmla="*/ 8 h 85"/>
                <a:gd name="T110" fmla="*/ 45 w 70"/>
                <a:gd name="T111" fmla="*/ 9 h 85"/>
                <a:gd name="T112" fmla="*/ 37 w 70"/>
                <a:gd name="T113" fmla="*/ 6 h 85"/>
                <a:gd name="T114" fmla="*/ 15 w 70"/>
                <a:gd name="T115" fmla="*/ 5 h 85"/>
                <a:gd name="T116" fmla="*/ 18 w 70"/>
                <a:gd name="T117" fmla="*/ 4 h 85"/>
                <a:gd name="T118" fmla="*/ 34 w 70"/>
                <a:gd name="T119" fmla="*/ 2 h 85"/>
                <a:gd name="T120" fmla="*/ 21 w 70"/>
                <a:gd name="T121" fmla="*/ 4 h 85"/>
                <a:gd name="T122" fmla="*/ 24 w 70"/>
                <a:gd name="T123" fmla="*/ 8 h 85"/>
                <a:gd name="T124" fmla="*/ 29 w 70"/>
                <a:gd name="T125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" h="85">
                  <a:moveTo>
                    <a:pt x="23" y="79"/>
                  </a:moveTo>
                  <a:cubicBezTo>
                    <a:pt x="22" y="79"/>
                    <a:pt x="22" y="79"/>
                    <a:pt x="22" y="79"/>
                  </a:cubicBezTo>
                  <a:cubicBezTo>
                    <a:pt x="23" y="79"/>
                    <a:pt x="23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79"/>
                    <a:pt x="23" y="79"/>
                    <a:pt x="23" y="79"/>
                  </a:cubicBezTo>
                  <a:moveTo>
                    <a:pt x="18" y="72"/>
                  </a:moveTo>
                  <a:cubicBezTo>
                    <a:pt x="17" y="72"/>
                    <a:pt x="17" y="72"/>
                    <a:pt x="17" y="72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2"/>
                    <a:pt x="18" y="72"/>
                    <a:pt x="18" y="72"/>
                  </a:cubicBezTo>
                  <a:moveTo>
                    <a:pt x="13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moveTo>
                    <a:pt x="19" y="71"/>
                  </a:move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moveTo>
                    <a:pt x="13" y="71"/>
                  </a:moveTo>
                  <a:cubicBezTo>
                    <a:pt x="13" y="71"/>
                    <a:pt x="14" y="71"/>
                    <a:pt x="14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moveTo>
                    <a:pt x="6" y="67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69"/>
                    <a:pt x="7" y="69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6" y="80"/>
                    <a:pt x="26" y="85"/>
                    <a:pt x="37" y="85"/>
                  </a:cubicBezTo>
                  <a:cubicBezTo>
                    <a:pt x="43" y="85"/>
                    <a:pt x="49" y="83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4"/>
                    <a:pt x="58" y="73"/>
                    <a:pt x="58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72"/>
                    <a:pt x="58" y="73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8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6" y="72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2"/>
                    <a:pt x="55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49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2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7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6" y="78"/>
                    <a:pt x="35" y="78"/>
                    <a:pt x="35" y="78"/>
                  </a:cubicBezTo>
                  <a:cubicBezTo>
                    <a:pt x="34" y="78"/>
                    <a:pt x="33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1" y="78"/>
                    <a:pt x="31" y="78"/>
                  </a:cubicBezTo>
                  <a:cubicBezTo>
                    <a:pt x="31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4" y="80"/>
                    <a:pt x="24" y="80"/>
                  </a:cubicBezTo>
                  <a:cubicBezTo>
                    <a:pt x="21" y="79"/>
                    <a:pt x="21" y="79"/>
                    <a:pt x="19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6"/>
                    <a:pt x="17" y="76"/>
                    <a:pt x="17" y="76"/>
                  </a:cubicBezTo>
                  <a:cubicBezTo>
                    <a:pt x="17" y="76"/>
                    <a:pt x="18" y="76"/>
                    <a:pt x="18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8" y="76"/>
                    <a:pt x="17" y="76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5"/>
                    <a:pt x="19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5"/>
                    <a:pt x="20" y="74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8" y="73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8" y="72"/>
                  </a:cubicBezTo>
                  <a:cubicBezTo>
                    <a:pt x="18" y="72"/>
                    <a:pt x="18" y="71"/>
                    <a:pt x="18" y="73"/>
                  </a:cubicBezTo>
                  <a:cubicBezTo>
                    <a:pt x="18" y="73"/>
                    <a:pt x="19" y="74"/>
                    <a:pt x="19" y="75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3"/>
                    <a:pt x="15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1" y="70"/>
                    <a:pt x="9" y="68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7"/>
                    <a:pt x="6" y="67"/>
                    <a:pt x="6" y="67"/>
                  </a:cubicBezTo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moveTo>
                    <a:pt x="16" y="66"/>
                  </a:move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64" y="59"/>
                  </a:moveTo>
                  <a:cubicBezTo>
                    <a:pt x="64" y="59"/>
                    <a:pt x="64" y="59"/>
                    <a:pt x="64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moveTo>
                    <a:pt x="68" y="57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moveTo>
                    <a:pt x="70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5"/>
                    <a:pt x="70" y="55"/>
                    <a:pt x="70" y="55"/>
                  </a:cubicBezTo>
                  <a:moveTo>
                    <a:pt x="44" y="49"/>
                  </a:move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2" y="54"/>
                    <a:pt x="42" y="54"/>
                  </a:cubicBezTo>
                  <a:cubicBezTo>
                    <a:pt x="42" y="54"/>
                    <a:pt x="42" y="55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4" y="50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3" y="50"/>
                    <a:pt x="62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2"/>
                    <a:pt x="59" y="53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9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59"/>
                    <a:pt x="59" y="58"/>
                    <a:pt x="59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6"/>
                    <a:pt x="65" y="56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2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5" y="50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49"/>
                    <a:pt x="64" y="49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1" y="47"/>
                  </a:moveTo>
                  <a:cubicBezTo>
                    <a:pt x="60" y="47"/>
                    <a:pt x="60" y="47"/>
                    <a:pt x="60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moveTo>
                    <a:pt x="62" y="47"/>
                  </a:moveTo>
                  <a:cubicBezTo>
                    <a:pt x="62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moveTo>
                    <a:pt x="58" y="46"/>
                  </a:moveTo>
                  <a:cubicBezTo>
                    <a:pt x="58" y="46"/>
                    <a:pt x="58" y="46"/>
                    <a:pt x="58" y="46"/>
                  </a:cubicBezTo>
                  <a:cubicBezTo>
                    <a:pt x="57" y="46"/>
                    <a:pt x="57" y="46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moveTo>
                    <a:pt x="67" y="44"/>
                  </a:move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4"/>
                    <a:pt x="67" y="44"/>
                    <a:pt x="67" y="44"/>
                  </a:cubicBezTo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0" y="44"/>
                    <a:pt x="60" y="44"/>
                    <a:pt x="60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moveTo>
                    <a:pt x="55" y="41"/>
                  </a:move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5"/>
                    <a:pt x="57" y="45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7" y="42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moveTo>
                    <a:pt x="60" y="40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59" y="42"/>
                    <a:pt x="59" y="41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5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61" y="39"/>
                  </a:moveTo>
                  <a:cubicBezTo>
                    <a:pt x="62" y="40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39"/>
                  </a:cubicBezTo>
                  <a:moveTo>
                    <a:pt x="60" y="39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52" y="39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moveTo>
                    <a:pt x="60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61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moveTo>
                    <a:pt x="60" y="36"/>
                  </a:move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58" y="35"/>
                  </a:move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moveTo>
                    <a:pt x="60" y="33"/>
                  </a:moveTo>
                  <a:cubicBezTo>
                    <a:pt x="60" y="33"/>
                    <a:pt x="60" y="33"/>
                    <a:pt x="60" y="33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3"/>
                    <a:pt x="60" y="33"/>
                  </a:cubicBezTo>
                  <a:moveTo>
                    <a:pt x="14" y="31"/>
                  </a:move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1" y="29"/>
                    <a:pt x="11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5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moveTo>
                    <a:pt x="62" y="27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1" y="31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2" y="25"/>
                  </a:move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2" y="25"/>
                  </a:move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40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34" y="22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moveTo>
                    <a:pt x="60" y="21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1"/>
                    <a:pt x="60" y="21"/>
                    <a:pt x="6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34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moveTo>
                    <a:pt x="5" y="19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moveTo>
                    <a:pt x="15" y="13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34" y="11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moveTo>
                    <a:pt x="55" y="10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0"/>
                    <a:pt x="55" y="10"/>
                    <a:pt x="55" y="10"/>
                  </a:cubicBezTo>
                  <a:moveTo>
                    <a:pt x="52" y="9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4" y="9"/>
                    <a:pt x="54" y="9"/>
                  </a:cubicBezTo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8" y="7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8" y="7"/>
                    <a:pt x="28" y="7"/>
                  </a:cubicBezTo>
                  <a:moveTo>
                    <a:pt x="13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5" y="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9"/>
                    <a:pt x="2" y="18"/>
                  </a:cubicBezTo>
                  <a:cubicBezTo>
                    <a:pt x="3" y="17"/>
                    <a:pt x="3" y="18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7" y="29"/>
                  </a:cubicBezTo>
                  <a:cubicBezTo>
                    <a:pt x="7" y="31"/>
                    <a:pt x="6" y="31"/>
                    <a:pt x="7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7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4"/>
                    <a:pt x="12" y="45"/>
                  </a:cubicBezTo>
                  <a:cubicBezTo>
                    <a:pt x="13" y="45"/>
                    <a:pt x="13" y="45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4" y="48"/>
                    <a:pt x="14" y="51"/>
                    <a:pt x="14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5" y="58"/>
                    <a:pt x="15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6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6"/>
                    <a:pt x="17" y="66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6"/>
                    <a:pt x="17" y="66"/>
                    <a:pt x="17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8"/>
                  </a:cubicBezTo>
                  <a:cubicBezTo>
                    <a:pt x="18" y="58"/>
                    <a:pt x="17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7"/>
                    <a:pt x="18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19" y="54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0"/>
                    <a:pt x="22" y="50"/>
                    <a:pt x="22" y="49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4"/>
                    <a:pt x="23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21" y="43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2" y="27"/>
                    <a:pt x="12" y="26"/>
                  </a:cubicBezTo>
                  <a:cubicBezTo>
                    <a:pt x="12" y="25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1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22" y="5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moveTo>
                    <a:pt x="36" y="5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8"/>
                    <a:pt x="35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5" y="9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3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2" y="17"/>
                    <a:pt x="31" y="18"/>
                  </a:cubicBezTo>
                  <a:cubicBezTo>
                    <a:pt x="31" y="19"/>
                    <a:pt x="30" y="18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9"/>
                    <a:pt x="30" y="19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18"/>
                    <a:pt x="34" y="18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8"/>
                    <a:pt x="34" y="19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6" y="21"/>
                    <a:pt x="37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8" y="21"/>
                  </a:cubicBezTo>
                  <a:cubicBezTo>
                    <a:pt x="38" y="20"/>
                    <a:pt x="38" y="19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40" y="19"/>
                    <a:pt x="40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0"/>
                    <a:pt x="39" y="20"/>
                  </a:cubicBezTo>
                  <a:cubicBezTo>
                    <a:pt x="39" y="20"/>
                    <a:pt x="39" y="20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4"/>
                    <a:pt x="35" y="2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3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5"/>
                  </a:cubicBezTo>
                  <a:cubicBezTo>
                    <a:pt x="29" y="26"/>
                    <a:pt x="29" y="25"/>
                    <a:pt x="29" y="26"/>
                  </a:cubicBezTo>
                  <a:cubicBezTo>
                    <a:pt x="29" y="27"/>
                    <a:pt x="29" y="26"/>
                    <a:pt x="28" y="27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8" y="33"/>
                    <a:pt x="27" y="34"/>
                    <a:pt x="27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4" y="43"/>
                    <a:pt x="35" y="45"/>
                    <a:pt x="35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1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4"/>
                    <a:pt x="35" y="56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6" y="59"/>
                    <a:pt x="36" y="61"/>
                    <a:pt x="36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9" y="58"/>
                    <a:pt x="40" y="57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5"/>
                    <a:pt x="40" y="54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49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7"/>
                    <a:pt x="41" y="46"/>
                    <a:pt x="41" y="45"/>
                  </a:cubicBezTo>
                  <a:cubicBezTo>
                    <a:pt x="42" y="45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2"/>
                    <a:pt x="43" y="41"/>
                    <a:pt x="43" y="41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5" y="39"/>
                    <a:pt x="44" y="37"/>
                  </a:cubicBezTo>
                  <a:cubicBezTo>
                    <a:pt x="44" y="37"/>
                    <a:pt x="44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3" y="28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7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2" y="35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6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6" y="38"/>
                    <a:pt x="56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1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9"/>
                    <a:pt x="56" y="38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8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1" y="25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3"/>
                    <a:pt x="61" y="23"/>
                    <a:pt x="60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9" y="20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20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3" y="23"/>
                    <a:pt x="63" y="23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2" y="21"/>
                    <a:pt x="62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1" y="16"/>
                    <a:pt x="61" y="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8" y="14"/>
                    <a:pt x="59" y="15"/>
                    <a:pt x="59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3"/>
                    <a:pt x="58" y="14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0"/>
                    <a:pt x="52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8"/>
                    <a:pt x="45" y="8"/>
                    <a:pt x="45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5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39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5"/>
                  </a:cubicBezTo>
                  <a:moveTo>
                    <a:pt x="41" y="5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moveTo>
                    <a:pt x="15" y="5"/>
                  </a:move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moveTo>
                    <a:pt x="17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15" y="4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42" y="4"/>
                  </a:move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2" y="4"/>
                    <a:pt x="42" y="4"/>
                  </a:cubicBezTo>
                  <a:moveTo>
                    <a:pt x="45" y="4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moveTo>
                    <a:pt x="21" y="2"/>
                  </a:move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moveTo>
                    <a:pt x="34" y="1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5" y="3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moveTo>
                    <a:pt x="27" y="0"/>
                  </a:moveTo>
                  <a:cubicBezTo>
                    <a:pt x="26" y="0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357"/>
            <p:cNvSpPr>
              <a:spLocks/>
            </p:cNvSpPr>
            <p:nvPr/>
          </p:nvSpPr>
          <p:spPr bwMode="auto">
            <a:xfrm>
              <a:off x="8558213" y="3302000"/>
              <a:ext cx="277813" cy="428625"/>
            </a:xfrm>
            <a:custGeom>
              <a:avLst/>
              <a:gdLst>
                <a:gd name="T0" fmla="*/ 28 w 74"/>
                <a:gd name="T1" fmla="*/ 0 h 114"/>
                <a:gd name="T2" fmla="*/ 28 w 74"/>
                <a:gd name="T3" fmla="*/ 0 h 114"/>
                <a:gd name="T4" fmla="*/ 16 w 74"/>
                <a:gd name="T5" fmla="*/ 16 h 114"/>
                <a:gd name="T6" fmla="*/ 20 w 74"/>
                <a:gd name="T7" fmla="*/ 29 h 114"/>
                <a:gd name="T8" fmla="*/ 23 w 74"/>
                <a:gd name="T9" fmla="*/ 33 h 114"/>
                <a:gd name="T10" fmla="*/ 27 w 74"/>
                <a:gd name="T11" fmla="*/ 49 h 114"/>
                <a:gd name="T12" fmla="*/ 23 w 74"/>
                <a:gd name="T13" fmla="*/ 48 h 114"/>
                <a:gd name="T14" fmla="*/ 20 w 74"/>
                <a:gd name="T15" fmla="*/ 48 h 114"/>
                <a:gd name="T16" fmla="*/ 6 w 74"/>
                <a:gd name="T17" fmla="*/ 51 h 114"/>
                <a:gd name="T18" fmla="*/ 0 w 74"/>
                <a:gd name="T19" fmla="*/ 62 h 114"/>
                <a:gd name="T20" fmla="*/ 4 w 74"/>
                <a:gd name="T21" fmla="*/ 74 h 114"/>
                <a:gd name="T22" fmla="*/ 2 w 74"/>
                <a:gd name="T23" fmla="*/ 80 h 114"/>
                <a:gd name="T24" fmla="*/ 4 w 74"/>
                <a:gd name="T25" fmla="*/ 86 h 114"/>
                <a:gd name="T26" fmla="*/ 8 w 74"/>
                <a:gd name="T27" fmla="*/ 89 h 114"/>
                <a:gd name="T28" fmla="*/ 8 w 74"/>
                <a:gd name="T29" fmla="*/ 92 h 114"/>
                <a:gd name="T30" fmla="*/ 16 w 74"/>
                <a:gd name="T31" fmla="*/ 101 h 114"/>
                <a:gd name="T32" fmla="*/ 16 w 74"/>
                <a:gd name="T33" fmla="*/ 103 h 114"/>
                <a:gd name="T34" fmla="*/ 26 w 74"/>
                <a:gd name="T35" fmla="*/ 113 h 114"/>
                <a:gd name="T36" fmla="*/ 29 w 74"/>
                <a:gd name="T37" fmla="*/ 113 h 114"/>
                <a:gd name="T38" fmla="*/ 32 w 74"/>
                <a:gd name="T39" fmla="*/ 111 h 114"/>
                <a:gd name="T40" fmla="*/ 40 w 74"/>
                <a:gd name="T41" fmla="*/ 114 h 114"/>
                <a:gd name="T42" fmla="*/ 41 w 74"/>
                <a:gd name="T43" fmla="*/ 114 h 114"/>
                <a:gd name="T44" fmla="*/ 44 w 74"/>
                <a:gd name="T45" fmla="*/ 113 h 114"/>
                <a:gd name="T46" fmla="*/ 60 w 74"/>
                <a:gd name="T47" fmla="*/ 96 h 114"/>
                <a:gd name="T48" fmla="*/ 70 w 74"/>
                <a:gd name="T49" fmla="*/ 100 h 114"/>
                <a:gd name="T50" fmla="*/ 74 w 74"/>
                <a:gd name="T51" fmla="*/ 83 h 114"/>
                <a:gd name="T52" fmla="*/ 70 w 74"/>
                <a:gd name="T53" fmla="*/ 59 h 114"/>
                <a:gd name="T54" fmla="*/ 61 w 74"/>
                <a:gd name="T55" fmla="*/ 61 h 114"/>
                <a:gd name="T56" fmla="*/ 58 w 74"/>
                <a:gd name="T57" fmla="*/ 57 h 114"/>
                <a:gd name="T58" fmla="*/ 53 w 74"/>
                <a:gd name="T59" fmla="*/ 50 h 114"/>
                <a:gd name="T60" fmla="*/ 51 w 74"/>
                <a:gd name="T61" fmla="*/ 46 h 114"/>
                <a:gd name="T62" fmla="*/ 46 w 74"/>
                <a:gd name="T63" fmla="*/ 39 h 114"/>
                <a:gd name="T64" fmla="*/ 33 w 74"/>
                <a:gd name="T65" fmla="*/ 20 h 114"/>
                <a:gd name="T66" fmla="*/ 31 w 74"/>
                <a:gd name="T67" fmla="*/ 5 h 114"/>
                <a:gd name="T68" fmla="*/ 28 w 74"/>
                <a:gd name="T6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11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2"/>
                    <a:pt x="16" y="7"/>
                    <a:pt x="16" y="16"/>
                  </a:cubicBezTo>
                  <a:cubicBezTo>
                    <a:pt x="16" y="19"/>
                    <a:pt x="17" y="23"/>
                    <a:pt x="20" y="29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9"/>
                    <a:pt x="26" y="43"/>
                    <a:pt x="27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8"/>
                    <a:pt x="21" y="48"/>
                    <a:pt x="20" y="48"/>
                  </a:cubicBezTo>
                  <a:cubicBezTo>
                    <a:pt x="14" y="48"/>
                    <a:pt x="10" y="49"/>
                    <a:pt x="6" y="51"/>
                  </a:cubicBezTo>
                  <a:cubicBezTo>
                    <a:pt x="2" y="54"/>
                    <a:pt x="0" y="58"/>
                    <a:pt x="0" y="62"/>
                  </a:cubicBezTo>
                  <a:cubicBezTo>
                    <a:pt x="0" y="67"/>
                    <a:pt x="1" y="71"/>
                    <a:pt x="4" y="74"/>
                  </a:cubicBezTo>
                  <a:cubicBezTo>
                    <a:pt x="3" y="76"/>
                    <a:pt x="2" y="78"/>
                    <a:pt x="2" y="80"/>
                  </a:cubicBezTo>
                  <a:cubicBezTo>
                    <a:pt x="2" y="82"/>
                    <a:pt x="3" y="84"/>
                    <a:pt x="4" y="86"/>
                  </a:cubicBezTo>
                  <a:cubicBezTo>
                    <a:pt x="5" y="87"/>
                    <a:pt x="6" y="88"/>
                    <a:pt x="8" y="89"/>
                  </a:cubicBezTo>
                  <a:cubicBezTo>
                    <a:pt x="8" y="90"/>
                    <a:pt x="8" y="91"/>
                    <a:pt x="8" y="92"/>
                  </a:cubicBezTo>
                  <a:cubicBezTo>
                    <a:pt x="8" y="97"/>
                    <a:pt x="11" y="100"/>
                    <a:pt x="16" y="101"/>
                  </a:cubicBezTo>
                  <a:cubicBezTo>
                    <a:pt x="16" y="102"/>
                    <a:pt x="16" y="102"/>
                    <a:pt x="16" y="103"/>
                  </a:cubicBezTo>
                  <a:cubicBezTo>
                    <a:pt x="16" y="109"/>
                    <a:pt x="19" y="112"/>
                    <a:pt x="26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5" y="113"/>
                    <a:pt x="38" y="113"/>
                    <a:pt x="40" y="114"/>
                  </a:cubicBezTo>
                  <a:cubicBezTo>
                    <a:pt x="40" y="114"/>
                    <a:pt x="41" y="114"/>
                    <a:pt x="41" y="114"/>
                  </a:cubicBezTo>
                  <a:cubicBezTo>
                    <a:pt x="42" y="114"/>
                    <a:pt x="43" y="114"/>
                    <a:pt x="44" y="113"/>
                  </a:cubicBezTo>
                  <a:cubicBezTo>
                    <a:pt x="50" y="111"/>
                    <a:pt x="55" y="103"/>
                    <a:pt x="60" y="96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90"/>
                    <a:pt x="73" y="90"/>
                    <a:pt x="74" y="83"/>
                  </a:cubicBezTo>
                  <a:cubicBezTo>
                    <a:pt x="74" y="76"/>
                    <a:pt x="73" y="70"/>
                    <a:pt x="70" y="59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0"/>
                    <a:pt x="59" y="58"/>
                    <a:pt x="58" y="57"/>
                  </a:cubicBezTo>
                  <a:cubicBezTo>
                    <a:pt x="57" y="56"/>
                    <a:pt x="55" y="54"/>
                    <a:pt x="53" y="50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9" y="43"/>
                    <a:pt x="47" y="40"/>
                    <a:pt x="46" y="3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0" y="15"/>
                    <a:pt x="32" y="10"/>
                    <a:pt x="31" y="5"/>
                  </a:cubicBezTo>
                  <a:cubicBezTo>
                    <a:pt x="31" y="1"/>
                    <a:pt x="28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358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359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360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361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362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363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364"/>
            <p:cNvSpPr>
              <a:spLocks noEditPoints="1"/>
            </p:cNvSpPr>
            <p:nvPr/>
          </p:nvSpPr>
          <p:spPr bwMode="auto">
            <a:xfrm>
              <a:off x="7929563" y="3571875"/>
              <a:ext cx="334963" cy="150813"/>
            </a:xfrm>
            <a:custGeom>
              <a:avLst/>
              <a:gdLst>
                <a:gd name="T0" fmla="*/ 48 w 89"/>
                <a:gd name="T1" fmla="*/ 36 h 40"/>
                <a:gd name="T2" fmla="*/ 47 w 89"/>
                <a:gd name="T3" fmla="*/ 36 h 40"/>
                <a:gd name="T4" fmla="*/ 47 w 89"/>
                <a:gd name="T5" fmla="*/ 35 h 40"/>
                <a:gd name="T6" fmla="*/ 48 w 89"/>
                <a:gd name="T7" fmla="*/ 30 h 40"/>
                <a:gd name="T8" fmla="*/ 50 w 89"/>
                <a:gd name="T9" fmla="*/ 27 h 40"/>
                <a:gd name="T10" fmla="*/ 62 w 89"/>
                <a:gd name="T11" fmla="*/ 21 h 40"/>
                <a:gd name="T12" fmla="*/ 63 w 89"/>
                <a:gd name="T13" fmla="*/ 21 h 40"/>
                <a:gd name="T14" fmla="*/ 68 w 89"/>
                <a:gd name="T15" fmla="*/ 26 h 40"/>
                <a:gd name="T16" fmla="*/ 68 w 89"/>
                <a:gd name="T17" fmla="*/ 31 h 40"/>
                <a:gd name="T18" fmla="*/ 48 w 89"/>
                <a:gd name="T19" fmla="*/ 36 h 40"/>
                <a:gd name="T20" fmla="*/ 43 w 89"/>
                <a:gd name="T21" fmla="*/ 35 h 40"/>
                <a:gd name="T22" fmla="*/ 16 w 89"/>
                <a:gd name="T23" fmla="*/ 15 h 40"/>
                <a:gd name="T24" fmla="*/ 18 w 89"/>
                <a:gd name="T25" fmla="*/ 7 h 40"/>
                <a:gd name="T26" fmla="*/ 24 w 89"/>
                <a:gd name="T27" fmla="*/ 3 h 40"/>
                <a:gd name="T28" fmla="*/ 29 w 89"/>
                <a:gd name="T29" fmla="*/ 4 h 40"/>
                <a:gd name="T30" fmla="*/ 44 w 89"/>
                <a:gd name="T31" fmla="*/ 21 h 40"/>
                <a:gd name="T32" fmla="*/ 43 w 89"/>
                <a:gd name="T33" fmla="*/ 35 h 40"/>
                <a:gd name="T34" fmla="*/ 24 w 89"/>
                <a:gd name="T35" fmla="*/ 0 h 40"/>
                <a:gd name="T36" fmla="*/ 15 w 89"/>
                <a:gd name="T37" fmla="*/ 5 h 40"/>
                <a:gd name="T38" fmla="*/ 13 w 89"/>
                <a:gd name="T39" fmla="*/ 16 h 40"/>
                <a:gd name="T40" fmla="*/ 37 w 89"/>
                <a:gd name="T41" fmla="*/ 37 h 40"/>
                <a:gd name="T42" fmla="*/ 29 w 89"/>
                <a:gd name="T43" fmla="*/ 35 h 40"/>
                <a:gd name="T44" fmla="*/ 3 w 89"/>
                <a:gd name="T45" fmla="*/ 27 h 40"/>
                <a:gd name="T46" fmla="*/ 2 w 89"/>
                <a:gd name="T47" fmla="*/ 27 h 40"/>
                <a:gd name="T48" fmla="*/ 1 w 89"/>
                <a:gd name="T49" fmla="*/ 27 h 40"/>
                <a:gd name="T50" fmla="*/ 2 w 89"/>
                <a:gd name="T51" fmla="*/ 30 h 40"/>
                <a:gd name="T52" fmla="*/ 29 w 89"/>
                <a:gd name="T53" fmla="*/ 39 h 40"/>
                <a:gd name="T54" fmla="*/ 43 w 89"/>
                <a:gd name="T55" fmla="*/ 40 h 40"/>
                <a:gd name="T56" fmla="*/ 49 w 89"/>
                <a:gd name="T57" fmla="*/ 40 h 40"/>
                <a:gd name="T58" fmla="*/ 88 w 89"/>
                <a:gd name="T59" fmla="*/ 32 h 40"/>
                <a:gd name="T60" fmla="*/ 88 w 89"/>
                <a:gd name="T61" fmla="*/ 30 h 40"/>
                <a:gd name="T62" fmla="*/ 87 w 89"/>
                <a:gd name="T63" fmla="*/ 29 h 40"/>
                <a:gd name="T64" fmla="*/ 86 w 89"/>
                <a:gd name="T65" fmla="*/ 29 h 40"/>
                <a:gd name="T66" fmla="*/ 66 w 89"/>
                <a:gd name="T67" fmla="*/ 35 h 40"/>
                <a:gd name="T68" fmla="*/ 70 w 89"/>
                <a:gd name="T69" fmla="*/ 33 h 40"/>
                <a:gd name="T70" fmla="*/ 71 w 89"/>
                <a:gd name="T71" fmla="*/ 25 h 40"/>
                <a:gd name="T72" fmla="*/ 63 w 89"/>
                <a:gd name="T73" fmla="*/ 19 h 40"/>
                <a:gd name="T74" fmla="*/ 62 w 89"/>
                <a:gd name="T75" fmla="*/ 19 h 40"/>
                <a:gd name="T76" fmla="*/ 48 w 89"/>
                <a:gd name="T77" fmla="*/ 25 h 40"/>
                <a:gd name="T78" fmla="*/ 47 w 89"/>
                <a:gd name="T79" fmla="*/ 20 h 40"/>
                <a:gd name="T80" fmla="*/ 30 w 89"/>
                <a:gd name="T81" fmla="*/ 1 h 40"/>
                <a:gd name="T82" fmla="*/ 24 w 89"/>
                <a:gd name="T8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" h="40">
                  <a:moveTo>
                    <a:pt x="48" y="36"/>
                  </a:moveTo>
                  <a:cubicBezTo>
                    <a:pt x="48" y="36"/>
                    <a:pt x="48" y="36"/>
                    <a:pt x="47" y="36"/>
                  </a:cubicBezTo>
                  <a:cubicBezTo>
                    <a:pt x="47" y="36"/>
                    <a:pt x="47" y="36"/>
                    <a:pt x="47" y="35"/>
                  </a:cubicBezTo>
                  <a:cubicBezTo>
                    <a:pt x="48" y="33"/>
                    <a:pt x="48" y="32"/>
                    <a:pt x="48" y="30"/>
                  </a:cubicBezTo>
                  <a:cubicBezTo>
                    <a:pt x="49" y="29"/>
                    <a:pt x="49" y="28"/>
                    <a:pt x="50" y="27"/>
                  </a:cubicBezTo>
                  <a:cubicBezTo>
                    <a:pt x="53" y="24"/>
                    <a:pt x="58" y="21"/>
                    <a:pt x="62" y="21"/>
                  </a:cubicBezTo>
                  <a:cubicBezTo>
                    <a:pt x="62" y="21"/>
                    <a:pt x="62" y="21"/>
                    <a:pt x="63" y="21"/>
                  </a:cubicBezTo>
                  <a:cubicBezTo>
                    <a:pt x="65" y="21"/>
                    <a:pt x="67" y="22"/>
                    <a:pt x="68" y="26"/>
                  </a:cubicBezTo>
                  <a:cubicBezTo>
                    <a:pt x="69" y="28"/>
                    <a:pt x="69" y="30"/>
                    <a:pt x="68" y="31"/>
                  </a:cubicBezTo>
                  <a:cubicBezTo>
                    <a:pt x="64" y="36"/>
                    <a:pt x="53" y="36"/>
                    <a:pt x="48" y="36"/>
                  </a:cubicBezTo>
                  <a:moveTo>
                    <a:pt x="43" y="35"/>
                  </a:moveTo>
                  <a:cubicBezTo>
                    <a:pt x="38" y="33"/>
                    <a:pt x="20" y="25"/>
                    <a:pt x="16" y="15"/>
                  </a:cubicBezTo>
                  <a:cubicBezTo>
                    <a:pt x="15" y="12"/>
                    <a:pt x="16" y="10"/>
                    <a:pt x="18" y="7"/>
                  </a:cubicBezTo>
                  <a:cubicBezTo>
                    <a:pt x="20" y="4"/>
                    <a:pt x="22" y="3"/>
                    <a:pt x="24" y="3"/>
                  </a:cubicBezTo>
                  <a:cubicBezTo>
                    <a:pt x="26" y="3"/>
                    <a:pt x="27" y="4"/>
                    <a:pt x="29" y="4"/>
                  </a:cubicBezTo>
                  <a:cubicBezTo>
                    <a:pt x="35" y="7"/>
                    <a:pt x="41" y="14"/>
                    <a:pt x="44" y="21"/>
                  </a:cubicBezTo>
                  <a:cubicBezTo>
                    <a:pt x="45" y="25"/>
                    <a:pt x="46" y="30"/>
                    <a:pt x="43" y="35"/>
                  </a:cubicBezTo>
                  <a:moveTo>
                    <a:pt x="24" y="0"/>
                  </a:moveTo>
                  <a:cubicBezTo>
                    <a:pt x="20" y="0"/>
                    <a:pt x="17" y="1"/>
                    <a:pt x="15" y="5"/>
                  </a:cubicBezTo>
                  <a:cubicBezTo>
                    <a:pt x="12" y="8"/>
                    <a:pt x="11" y="12"/>
                    <a:pt x="13" y="16"/>
                  </a:cubicBezTo>
                  <a:cubicBezTo>
                    <a:pt x="16" y="25"/>
                    <a:pt x="29" y="33"/>
                    <a:pt x="37" y="37"/>
                  </a:cubicBezTo>
                  <a:cubicBezTo>
                    <a:pt x="34" y="36"/>
                    <a:pt x="32" y="36"/>
                    <a:pt x="29" y="35"/>
                  </a:cubicBezTo>
                  <a:cubicBezTo>
                    <a:pt x="14" y="32"/>
                    <a:pt x="3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8"/>
                    <a:pt x="1" y="29"/>
                    <a:pt x="2" y="30"/>
                  </a:cubicBezTo>
                  <a:cubicBezTo>
                    <a:pt x="2" y="30"/>
                    <a:pt x="13" y="36"/>
                    <a:pt x="29" y="39"/>
                  </a:cubicBezTo>
                  <a:cubicBezTo>
                    <a:pt x="33" y="39"/>
                    <a:pt x="38" y="40"/>
                    <a:pt x="43" y="40"/>
                  </a:cubicBezTo>
                  <a:cubicBezTo>
                    <a:pt x="45" y="40"/>
                    <a:pt x="47" y="40"/>
                    <a:pt x="49" y="40"/>
                  </a:cubicBezTo>
                  <a:cubicBezTo>
                    <a:pt x="60" y="40"/>
                    <a:pt x="74" y="38"/>
                    <a:pt x="88" y="32"/>
                  </a:cubicBezTo>
                  <a:cubicBezTo>
                    <a:pt x="88" y="31"/>
                    <a:pt x="89" y="30"/>
                    <a:pt x="88" y="30"/>
                  </a:cubicBezTo>
                  <a:cubicBezTo>
                    <a:pt x="88" y="29"/>
                    <a:pt x="87" y="29"/>
                    <a:pt x="87" y="29"/>
                  </a:cubicBezTo>
                  <a:cubicBezTo>
                    <a:pt x="87" y="29"/>
                    <a:pt x="86" y="29"/>
                    <a:pt x="86" y="29"/>
                  </a:cubicBezTo>
                  <a:cubicBezTo>
                    <a:pt x="80" y="32"/>
                    <a:pt x="73" y="34"/>
                    <a:pt x="66" y="35"/>
                  </a:cubicBezTo>
                  <a:cubicBezTo>
                    <a:pt x="68" y="35"/>
                    <a:pt x="69" y="34"/>
                    <a:pt x="70" y="33"/>
                  </a:cubicBezTo>
                  <a:cubicBezTo>
                    <a:pt x="71" y="31"/>
                    <a:pt x="72" y="28"/>
                    <a:pt x="71" y="25"/>
                  </a:cubicBezTo>
                  <a:cubicBezTo>
                    <a:pt x="70" y="21"/>
                    <a:pt x="67" y="19"/>
                    <a:pt x="63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57" y="19"/>
                    <a:pt x="52" y="21"/>
                    <a:pt x="48" y="25"/>
                  </a:cubicBezTo>
                  <a:cubicBezTo>
                    <a:pt x="48" y="24"/>
                    <a:pt x="48" y="22"/>
                    <a:pt x="47" y="20"/>
                  </a:cubicBezTo>
                  <a:cubicBezTo>
                    <a:pt x="44" y="12"/>
                    <a:pt x="37" y="4"/>
                    <a:pt x="30" y="1"/>
                  </a:cubicBezTo>
                  <a:cubicBezTo>
                    <a:pt x="28" y="0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365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close/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366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367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close/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368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369"/>
            <p:cNvSpPr>
              <a:spLocks/>
            </p:cNvSpPr>
            <p:nvPr/>
          </p:nvSpPr>
          <p:spPr bwMode="auto">
            <a:xfrm>
              <a:off x="8662988" y="4256088"/>
              <a:ext cx="307975" cy="384175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8 h 102"/>
                <a:gd name="T6" fmla="*/ 2 w 82"/>
                <a:gd name="T7" fmla="*/ 57 h 102"/>
                <a:gd name="T8" fmla="*/ 16 w 82"/>
                <a:gd name="T9" fmla="*/ 73 h 102"/>
                <a:gd name="T10" fmla="*/ 27 w 82"/>
                <a:gd name="T11" fmla="*/ 59 h 102"/>
                <a:gd name="T12" fmla="*/ 24 w 82"/>
                <a:gd name="T13" fmla="*/ 56 h 102"/>
                <a:gd name="T14" fmla="*/ 24 w 82"/>
                <a:gd name="T15" fmla="*/ 47 h 102"/>
                <a:gd name="T16" fmla="*/ 38 w 82"/>
                <a:gd name="T17" fmla="*/ 29 h 102"/>
                <a:gd name="T18" fmla="*/ 42 w 82"/>
                <a:gd name="T19" fmla="*/ 27 h 102"/>
                <a:gd name="T20" fmla="*/ 45 w 82"/>
                <a:gd name="T21" fmla="*/ 29 h 102"/>
                <a:gd name="T22" fmla="*/ 60 w 82"/>
                <a:gd name="T23" fmla="*/ 46 h 102"/>
                <a:gd name="T24" fmla="*/ 60 w 82"/>
                <a:gd name="T25" fmla="*/ 55 h 102"/>
                <a:gd name="T26" fmla="*/ 46 w 82"/>
                <a:gd name="T27" fmla="*/ 73 h 102"/>
                <a:gd name="T28" fmla="*/ 31 w 82"/>
                <a:gd name="T29" fmla="*/ 92 h 102"/>
                <a:gd name="T30" fmla="*/ 38 w 82"/>
                <a:gd name="T31" fmla="*/ 101 h 102"/>
                <a:gd name="T32" fmla="*/ 42 w 82"/>
                <a:gd name="T33" fmla="*/ 102 h 102"/>
                <a:gd name="T34" fmla="*/ 45 w 82"/>
                <a:gd name="T35" fmla="*/ 100 h 102"/>
                <a:gd name="T36" fmla="*/ 80 w 82"/>
                <a:gd name="T37" fmla="*/ 54 h 102"/>
                <a:gd name="T38" fmla="*/ 80 w 82"/>
                <a:gd name="T39" fmla="*/ 45 h 102"/>
                <a:gd name="T40" fmla="*/ 45 w 82"/>
                <a:gd name="T41" fmla="*/ 2 h 102"/>
                <a:gd name="T42" fmla="*/ 42 w 82"/>
                <a:gd name="T4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1"/>
                    <a:pt x="38" y="2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5"/>
                    <a:pt x="2" y="5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7"/>
                    <a:pt x="41" y="27"/>
                    <a:pt x="42" y="27"/>
                  </a:cubicBezTo>
                  <a:cubicBezTo>
                    <a:pt x="43" y="27"/>
                    <a:pt x="44" y="27"/>
                    <a:pt x="45" y="29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5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1" y="102"/>
                    <a:pt x="42" y="102"/>
                  </a:cubicBezTo>
                  <a:cubicBezTo>
                    <a:pt x="43" y="102"/>
                    <a:pt x="44" y="102"/>
                    <a:pt x="45" y="10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2"/>
                    <a:pt x="82" y="48"/>
                    <a:pt x="80" y="4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1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370"/>
            <p:cNvSpPr>
              <a:spLocks/>
            </p:cNvSpPr>
            <p:nvPr/>
          </p:nvSpPr>
          <p:spPr bwMode="auto">
            <a:xfrm>
              <a:off x="8662988" y="4433888"/>
              <a:ext cx="307975" cy="382588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9 h 102"/>
                <a:gd name="T6" fmla="*/ 2 w 82"/>
                <a:gd name="T7" fmla="*/ 58 h 102"/>
                <a:gd name="T8" fmla="*/ 38 w 82"/>
                <a:gd name="T9" fmla="*/ 101 h 102"/>
                <a:gd name="T10" fmla="*/ 42 w 82"/>
                <a:gd name="T11" fmla="*/ 102 h 102"/>
                <a:gd name="T12" fmla="*/ 45 w 82"/>
                <a:gd name="T13" fmla="*/ 100 h 102"/>
                <a:gd name="T14" fmla="*/ 80 w 82"/>
                <a:gd name="T15" fmla="*/ 53 h 102"/>
                <a:gd name="T16" fmla="*/ 80 w 82"/>
                <a:gd name="T17" fmla="*/ 44 h 102"/>
                <a:gd name="T18" fmla="*/ 68 w 82"/>
                <a:gd name="T19" fmla="*/ 29 h 102"/>
                <a:gd name="T20" fmla="*/ 57 w 82"/>
                <a:gd name="T21" fmla="*/ 43 h 102"/>
                <a:gd name="T22" fmla="*/ 60 w 82"/>
                <a:gd name="T23" fmla="*/ 46 h 102"/>
                <a:gd name="T24" fmla="*/ 60 w 82"/>
                <a:gd name="T25" fmla="*/ 54 h 102"/>
                <a:gd name="T26" fmla="*/ 45 w 82"/>
                <a:gd name="T27" fmla="*/ 73 h 102"/>
                <a:gd name="T28" fmla="*/ 42 w 82"/>
                <a:gd name="T29" fmla="*/ 75 h 102"/>
                <a:gd name="T30" fmla="*/ 38 w 82"/>
                <a:gd name="T31" fmla="*/ 74 h 102"/>
                <a:gd name="T32" fmla="*/ 24 w 82"/>
                <a:gd name="T33" fmla="*/ 56 h 102"/>
                <a:gd name="T34" fmla="*/ 24 w 82"/>
                <a:gd name="T35" fmla="*/ 47 h 102"/>
                <a:gd name="T36" fmla="*/ 38 w 82"/>
                <a:gd name="T37" fmla="*/ 29 h 102"/>
                <a:gd name="T38" fmla="*/ 39 w 82"/>
                <a:gd name="T39" fmla="*/ 29 h 102"/>
                <a:gd name="T40" fmla="*/ 53 w 82"/>
                <a:gd name="T41" fmla="*/ 10 h 102"/>
                <a:gd name="T42" fmla="*/ 45 w 82"/>
                <a:gd name="T43" fmla="*/ 2 h 102"/>
                <a:gd name="T44" fmla="*/ 42 w 82"/>
                <a:gd name="T4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0"/>
                    <a:pt x="38" y="2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1"/>
                    <a:pt x="0" y="55"/>
                    <a:pt x="2" y="5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0" y="102"/>
                    <a:pt x="42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2" y="51"/>
                    <a:pt x="82" y="47"/>
                    <a:pt x="80" y="44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5"/>
                    <a:pt x="43" y="75"/>
                    <a:pt x="42" y="75"/>
                  </a:cubicBezTo>
                  <a:cubicBezTo>
                    <a:pt x="40" y="75"/>
                    <a:pt x="39" y="75"/>
                    <a:pt x="38" y="74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0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74" name="Picture 37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813" y="2974975"/>
              <a:ext cx="404813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5" name="Freeform 375"/>
            <p:cNvSpPr>
              <a:spLocks/>
            </p:cNvSpPr>
            <p:nvPr/>
          </p:nvSpPr>
          <p:spPr bwMode="auto">
            <a:xfrm>
              <a:off x="4049713" y="2208213"/>
              <a:ext cx="1143000" cy="546100"/>
            </a:xfrm>
            <a:custGeom>
              <a:avLst/>
              <a:gdLst>
                <a:gd name="T0" fmla="*/ 247 w 304"/>
                <a:gd name="T1" fmla="*/ 0 h 145"/>
                <a:gd name="T2" fmla="*/ 238 w 304"/>
                <a:gd name="T3" fmla="*/ 1 h 145"/>
                <a:gd name="T4" fmla="*/ 186 w 304"/>
                <a:gd name="T5" fmla="*/ 21 h 145"/>
                <a:gd name="T6" fmla="*/ 139 w 304"/>
                <a:gd name="T7" fmla="*/ 17 h 145"/>
                <a:gd name="T8" fmla="*/ 116 w 304"/>
                <a:gd name="T9" fmla="*/ 26 h 145"/>
                <a:gd name="T10" fmla="*/ 138 w 304"/>
                <a:gd name="T11" fmla="*/ 41 h 145"/>
                <a:gd name="T12" fmla="*/ 86 w 304"/>
                <a:gd name="T13" fmla="*/ 67 h 145"/>
                <a:gd name="T14" fmla="*/ 84 w 304"/>
                <a:gd name="T15" fmla="*/ 69 h 145"/>
                <a:gd name="T16" fmla="*/ 15 w 304"/>
                <a:gd name="T17" fmla="*/ 57 h 145"/>
                <a:gd name="T18" fmla="*/ 0 w 304"/>
                <a:gd name="T19" fmla="*/ 63 h 145"/>
                <a:gd name="T20" fmla="*/ 50 w 304"/>
                <a:gd name="T21" fmla="*/ 91 h 145"/>
                <a:gd name="T22" fmla="*/ 46 w 304"/>
                <a:gd name="T23" fmla="*/ 105 h 145"/>
                <a:gd name="T24" fmla="*/ 49 w 304"/>
                <a:gd name="T25" fmla="*/ 106 h 145"/>
                <a:gd name="T26" fmla="*/ 52 w 304"/>
                <a:gd name="T27" fmla="*/ 105 h 145"/>
                <a:gd name="T28" fmla="*/ 45 w 304"/>
                <a:gd name="T29" fmla="*/ 132 h 145"/>
                <a:gd name="T30" fmla="*/ 61 w 304"/>
                <a:gd name="T31" fmla="*/ 125 h 145"/>
                <a:gd name="T32" fmla="*/ 80 w 304"/>
                <a:gd name="T33" fmla="*/ 98 h 145"/>
                <a:gd name="T34" fmla="*/ 151 w 304"/>
                <a:gd name="T35" fmla="*/ 75 h 145"/>
                <a:gd name="T36" fmla="*/ 134 w 304"/>
                <a:gd name="T37" fmla="*/ 145 h 145"/>
                <a:gd name="T38" fmla="*/ 168 w 304"/>
                <a:gd name="T39" fmla="*/ 131 h 145"/>
                <a:gd name="T40" fmla="*/ 206 w 304"/>
                <a:gd name="T41" fmla="*/ 54 h 145"/>
                <a:gd name="T42" fmla="*/ 297 w 304"/>
                <a:gd name="T43" fmla="*/ 12 h 145"/>
                <a:gd name="T44" fmla="*/ 294 w 304"/>
                <a:gd name="T45" fmla="*/ 3 h 145"/>
                <a:gd name="T46" fmla="*/ 286 w 304"/>
                <a:gd name="T47" fmla="*/ 4 h 145"/>
                <a:gd name="T48" fmla="*/ 285 w 304"/>
                <a:gd name="T49" fmla="*/ 4 h 145"/>
                <a:gd name="T50" fmla="*/ 267 w 304"/>
                <a:gd name="T51" fmla="*/ 2 h 145"/>
                <a:gd name="T52" fmla="*/ 247 w 304"/>
                <a:gd name="T5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145">
                  <a:moveTo>
                    <a:pt x="247" y="0"/>
                  </a:moveTo>
                  <a:cubicBezTo>
                    <a:pt x="245" y="0"/>
                    <a:pt x="242" y="0"/>
                    <a:pt x="238" y="1"/>
                  </a:cubicBezTo>
                  <a:cubicBezTo>
                    <a:pt x="220" y="6"/>
                    <a:pt x="204" y="14"/>
                    <a:pt x="186" y="21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19" y="50"/>
                    <a:pt x="105" y="57"/>
                    <a:pt x="86" y="67"/>
                  </a:cubicBezTo>
                  <a:cubicBezTo>
                    <a:pt x="86" y="68"/>
                    <a:pt x="85" y="68"/>
                    <a:pt x="84" y="69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3" y="97"/>
                    <a:pt x="40" y="104"/>
                    <a:pt x="46" y="105"/>
                  </a:cubicBezTo>
                  <a:cubicBezTo>
                    <a:pt x="48" y="105"/>
                    <a:pt x="48" y="106"/>
                    <a:pt x="49" y="106"/>
                  </a:cubicBezTo>
                  <a:cubicBezTo>
                    <a:pt x="50" y="106"/>
                    <a:pt x="51" y="105"/>
                    <a:pt x="52" y="105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104" y="91"/>
                    <a:pt x="128" y="83"/>
                    <a:pt x="151" y="7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37" y="42"/>
                    <a:pt x="267" y="28"/>
                    <a:pt x="297" y="12"/>
                  </a:cubicBezTo>
                  <a:cubicBezTo>
                    <a:pt x="302" y="9"/>
                    <a:pt x="304" y="3"/>
                    <a:pt x="294" y="3"/>
                  </a:cubicBezTo>
                  <a:cubicBezTo>
                    <a:pt x="291" y="3"/>
                    <a:pt x="289" y="4"/>
                    <a:pt x="286" y="4"/>
                  </a:cubicBezTo>
                  <a:cubicBezTo>
                    <a:pt x="286" y="4"/>
                    <a:pt x="285" y="4"/>
                    <a:pt x="285" y="4"/>
                  </a:cubicBezTo>
                  <a:cubicBezTo>
                    <a:pt x="280" y="4"/>
                    <a:pt x="270" y="2"/>
                    <a:pt x="267" y="2"/>
                  </a:cubicBezTo>
                  <a:cubicBezTo>
                    <a:pt x="257" y="1"/>
                    <a:pt x="253" y="0"/>
                    <a:pt x="2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376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close/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377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378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379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380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381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382"/>
            <p:cNvSpPr>
              <a:spLocks/>
            </p:cNvSpPr>
            <p:nvPr/>
          </p:nvSpPr>
          <p:spPr bwMode="auto">
            <a:xfrm>
              <a:off x="8140700" y="5305425"/>
              <a:ext cx="60325" cy="14288"/>
            </a:xfrm>
            <a:custGeom>
              <a:avLst/>
              <a:gdLst>
                <a:gd name="T0" fmla="*/ 13 w 16"/>
                <a:gd name="T1" fmla="*/ 0 h 4"/>
                <a:gd name="T2" fmla="*/ 2 w 16"/>
                <a:gd name="T3" fmla="*/ 0 h 4"/>
                <a:gd name="T4" fmla="*/ 0 w 16"/>
                <a:gd name="T5" fmla="*/ 2 h 4"/>
                <a:gd name="T6" fmla="*/ 2 w 16"/>
                <a:gd name="T7" fmla="*/ 4 h 4"/>
                <a:gd name="T8" fmla="*/ 13 w 16"/>
                <a:gd name="T9" fmla="*/ 4 h 4"/>
                <a:gd name="T10" fmla="*/ 16 w 16"/>
                <a:gd name="T11" fmla="*/ 2 h 4"/>
                <a:gd name="T12" fmla="*/ 13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383"/>
            <p:cNvSpPr>
              <a:spLocks noEditPoints="1"/>
            </p:cNvSpPr>
            <p:nvPr/>
          </p:nvSpPr>
          <p:spPr bwMode="auto">
            <a:xfrm>
              <a:off x="8110538" y="5289550"/>
              <a:ext cx="373062" cy="285750"/>
            </a:xfrm>
            <a:custGeom>
              <a:avLst/>
              <a:gdLst>
                <a:gd name="T0" fmla="*/ 50 w 99"/>
                <a:gd name="T1" fmla="*/ 70 h 76"/>
                <a:gd name="T2" fmla="*/ 22 w 99"/>
                <a:gd name="T3" fmla="*/ 42 h 76"/>
                <a:gd name="T4" fmla="*/ 50 w 99"/>
                <a:gd name="T5" fmla="*/ 14 h 76"/>
                <a:gd name="T6" fmla="*/ 77 w 99"/>
                <a:gd name="T7" fmla="*/ 42 h 76"/>
                <a:gd name="T8" fmla="*/ 50 w 99"/>
                <a:gd name="T9" fmla="*/ 70 h 76"/>
                <a:gd name="T10" fmla="*/ 63 w 99"/>
                <a:gd name="T11" fmla="*/ 0 h 76"/>
                <a:gd name="T12" fmla="*/ 36 w 99"/>
                <a:gd name="T13" fmla="*/ 0 h 76"/>
                <a:gd name="T14" fmla="*/ 32 w 99"/>
                <a:gd name="T15" fmla="*/ 1 h 76"/>
                <a:gd name="T16" fmla="*/ 30 w 99"/>
                <a:gd name="T17" fmla="*/ 7 h 76"/>
                <a:gd name="T18" fmla="*/ 30 w 99"/>
                <a:gd name="T19" fmla="*/ 8 h 76"/>
                <a:gd name="T20" fmla="*/ 27 w 99"/>
                <a:gd name="T21" fmla="*/ 9 h 76"/>
                <a:gd name="T22" fmla="*/ 3 w 99"/>
                <a:gd name="T23" fmla="*/ 9 h 76"/>
                <a:gd name="T24" fmla="*/ 0 w 99"/>
                <a:gd name="T25" fmla="*/ 11 h 76"/>
                <a:gd name="T26" fmla="*/ 0 w 99"/>
                <a:gd name="T27" fmla="*/ 73 h 76"/>
                <a:gd name="T28" fmla="*/ 3 w 99"/>
                <a:gd name="T29" fmla="*/ 76 h 76"/>
                <a:gd name="T30" fmla="*/ 97 w 99"/>
                <a:gd name="T31" fmla="*/ 76 h 76"/>
                <a:gd name="T32" fmla="*/ 99 w 99"/>
                <a:gd name="T33" fmla="*/ 73 h 76"/>
                <a:gd name="T34" fmla="*/ 99 w 99"/>
                <a:gd name="T35" fmla="*/ 11 h 76"/>
                <a:gd name="T36" fmla="*/ 97 w 99"/>
                <a:gd name="T37" fmla="*/ 9 h 76"/>
                <a:gd name="T38" fmla="*/ 72 w 99"/>
                <a:gd name="T39" fmla="*/ 9 h 76"/>
                <a:gd name="T40" fmla="*/ 70 w 99"/>
                <a:gd name="T41" fmla="*/ 8 h 76"/>
                <a:gd name="T42" fmla="*/ 70 w 99"/>
                <a:gd name="T43" fmla="*/ 7 h 76"/>
                <a:gd name="T44" fmla="*/ 67 w 99"/>
                <a:gd name="T45" fmla="*/ 1 h 76"/>
                <a:gd name="T46" fmla="*/ 63 w 99"/>
                <a:gd name="T4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" h="76">
                  <a:moveTo>
                    <a:pt x="50" y="70"/>
                  </a:moveTo>
                  <a:cubicBezTo>
                    <a:pt x="34" y="70"/>
                    <a:pt x="22" y="58"/>
                    <a:pt x="22" y="42"/>
                  </a:cubicBezTo>
                  <a:cubicBezTo>
                    <a:pt x="22" y="27"/>
                    <a:pt x="34" y="14"/>
                    <a:pt x="50" y="14"/>
                  </a:cubicBezTo>
                  <a:cubicBezTo>
                    <a:pt x="65" y="14"/>
                    <a:pt x="77" y="27"/>
                    <a:pt x="77" y="42"/>
                  </a:cubicBezTo>
                  <a:cubicBezTo>
                    <a:pt x="77" y="58"/>
                    <a:pt x="65" y="70"/>
                    <a:pt x="50" y="70"/>
                  </a:cubicBezTo>
                  <a:moveTo>
                    <a:pt x="63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3" y="0"/>
                    <a:pt x="32" y="1"/>
                  </a:cubicBezTo>
                  <a:cubicBezTo>
                    <a:pt x="32" y="1"/>
                    <a:pt x="30" y="3"/>
                    <a:pt x="30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29" y="9"/>
                    <a:pt x="2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3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9" y="75"/>
                    <a:pt x="99" y="73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0"/>
                    <a:pt x="98" y="9"/>
                    <a:pt x="97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9"/>
                    <a:pt x="70" y="8"/>
                    <a:pt x="70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0" y="3"/>
                    <a:pt x="67" y="1"/>
                    <a:pt x="67" y="1"/>
                  </a:cubicBezTo>
                  <a:cubicBezTo>
                    <a:pt x="66" y="0"/>
                    <a:pt x="64" y="0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Rectangle 384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Rectangle 385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Rectangle 386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Rectangle 387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Rectangle 388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Rectangle 389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Rectangle 390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Rectangle 391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Rectangle 392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Rectangle 393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Rectangle 394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Rectangle 395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396"/>
            <p:cNvSpPr>
              <a:spLocks noEditPoints="1"/>
            </p:cNvSpPr>
            <p:nvPr/>
          </p:nvSpPr>
          <p:spPr bwMode="auto">
            <a:xfrm>
              <a:off x="9344025" y="4635500"/>
              <a:ext cx="258762" cy="198438"/>
            </a:xfrm>
            <a:custGeom>
              <a:avLst/>
              <a:gdLst>
                <a:gd name="T0" fmla="*/ 6 w 69"/>
                <a:gd name="T1" fmla="*/ 42 h 53"/>
                <a:gd name="T2" fmla="*/ 5 w 69"/>
                <a:gd name="T3" fmla="*/ 40 h 53"/>
                <a:gd name="T4" fmla="*/ 5 w 69"/>
                <a:gd name="T5" fmla="*/ 5 h 53"/>
                <a:gd name="T6" fmla="*/ 6 w 69"/>
                <a:gd name="T7" fmla="*/ 4 h 53"/>
                <a:gd name="T8" fmla="*/ 63 w 69"/>
                <a:gd name="T9" fmla="*/ 4 h 53"/>
                <a:gd name="T10" fmla="*/ 64 w 69"/>
                <a:gd name="T11" fmla="*/ 5 h 53"/>
                <a:gd name="T12" fmla="*/ 64 w 69"/>
                <a:gd name="T13" fmla="*/ 40 h 53"/>
                <a:gd name="T14" fmla="*/ 63 w 69"/>
                <a:gd name="T15" fmla="*/ 42 h 53"/>
                <a:gd name="T16" fmla="*/ 6 w 69"/>
                <a:gd name="T17" fmla="*/ 42 h 53"/>
                <a:gd name="T18" fmla="*/ 67 w 69"/>
                <a:gd name="T19" fmla="*/ 0 h 53"/>
                <a:gd name="T20" fmla="*/ 2 w 69"/>
                <a:gd name="T21" fmla="*/ 0 h 53"/>
                <a:gd name="T22" fmla="*/ 0 w 69"/>
                <a:gd name="T23" fmla="*/ 1 h 53"/>
                <a:gd name="T24" fmla="*/ 0 w 69"/>
                <a:gd name="T25" fmla="*/ 51 h 53"/>
                <a:gd name="T26" fmla="*/ 2 w 69"/>
                <a:gd name="T27" fmla="*/ 53 h 53"/>
                <a:gd name="T28" fmla="*/ 67 w 69"/>
                <a:gd name="T29" fmla="*/ 53 h 53"/>
                <a:gd name="T30" fmla="*/ 69 w 69"/>
                <a:gd name="T31" fmla="*/ 51 h 53"/>
                <a:gd name="T32" fmla="*/ 69 w 69"/>
                <a:gd name="T33" fmla="*/ 1 h 53"/>
                <a:gd name="T34" fmla="*/ 67 w 69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53">
                  <a:moveTo>
                    <a:pt x="6" y="42"/>
                  </a:moveTo>
                  <a:cubicBezTo>
                    <a:pt x="5" y="42"/>
                    <a:pt x="5" y="41"/>
                    <a:pt x="5" y="4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4" y="4"/>
                    <a:pt x="64" y="5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1"/>
                    <a:pt x="63" y="42"/>
                    <a:pt x="63" y="42"/>
                  </a:cubicBezTo>
                  <a:cubicBezTo>
                    <a:pt x="6" y="42"/>
                    <a:pt x="6" y="42"/>
                    <a:pt x="6" y="42"/>
                  </a:cubicBezTo>
                  <a:moveTo>
                    <a:pt x="6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1" y="53"/>
                    <a:pt x="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2"/>
                    <a:pt x="69" y="5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397"/>
            <p:cNvSpPr>
              <a:spLocks/>
            </p:cNvSpPr>
            <p:nvPr/>
          </p:nvSpPr>
          <p:spPr bwMode="auto">
            <a:xfrm>
              <a:off x="9418638" y="4841875"/>
              <a:ext cx="104775" cy="22225"/>
            </a:xfrm>
            <a:custGeom>
              <a:avLst/>
              <a:gdLst>
                <a:gd name="T0" fmla="*/ 22 w 28"/>
                <a:gd name="T1" fmla="*/ 0 h 6"/>
                <a:gd name="T2" fmla="*/ 7 w 28"/>
                <a:gd name="T3" fmla="*/ 0 h 6"/>
                <a:gd name="T4" fmla="*/ 4 w 28"/>
                <a:gd name="T5" fmla="*/ 1 h 6"/>
                <a:gd name="T6" fmla="*/ 1 w 28"/>
                <a:gd name="T7" fmla="*/ 5 h 6"/>
                <a:gd name="T8" fmla="*/ 2 w 28"/>
                <a:gd name="T9" fmla="*/ 6 h 6"/>
                <a:gd name="T10" fmla="*/ 27 w 28"/>
                <a:gd name="T11" fmla="*/ 6 h 6"/>
                <a:gd name="T12" fmla="*/ 28 w 28"/>
                <a:gd name="T13" fmla="*/ 5 h 6"/>
                <a:gd name="T14" fmla="*/ 25 w 28"/>
                <a:gd name="T15" fmla="*/ 1 h 6"/>
                <a:gd name="T16" fmla="*/ 22 w 2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">
                  <a:moveTo>
                    <a:pt x="2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398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399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400"/>
            <p:cNvSpPr>
              <a:spLocks noEditPoints="1"/>
            </p:cNvSpPr>
            <p:nvPr/>
          </p:nvSpPr>
          <p:spPr bwMode="auto">
            <a:xfrm>
              <a:off x="9410700" y="4660900"/>
              <a:ext cx="15875" cy="30163"/>
            </a:xfrm>
            <a:custGeom>
              <a:avLst/>
              <a:gdLst>
                <a:gd name="T0" fmla="*/ 2 w 4"/>
                <a:gd name="T1" fmla="*/ 3 h 8"/>
                <a:gd name="T2" fmla="*/ 2 w 4"/>
                <a:gd name="T3" fmla="*/ 3 h 8"/>
                <a:gd name="T4" fmla="*/ 2 w 4"/>
                <a:gd name="T5" fmla="*/ 1 h 8"/>
                <a:gd name="T6" fmla="*/ 3 w 4"/>
                <a:gd name="T7" fmla="*/ 1 h 8"/>
                <a:gd name="T8" fmla="*/ 3 w 4"/>
                <a:gd name="T9" fmla="*/ 2 h 8"/>
                <a:gd name="T10" fmla="*/ 3 w 4"/>
                <a:gd name="T11" fmla="*/ 2 h 8"/>
                <a:gd name="T12" fmla="*/ 3 w 4"/>
                <a:gd name="T13" fmla="*/ 3 h 8"/>
                <a:gd name="T14" fmla="*/ 3 w 4"/>
                <a:gd name="T15" fmla="*/ 3 h 8"/>
                <a:gd name="T16" fmla="*/ 2 w 4"/>
                <a:gd name="T17" fmla="*/ 3 h 8"/>
                <a:gd name="T18" fmla="*/ 2 w 4"/>
                <a:gd name="T19" fmla="*/ 3 h 8"/>
                <a:gd name="T20" fmla="*/ 2 w 4"/>
                <a:gd name="T21" fmla="*/ 0 h 8"/>
                <a:gd name="T22" fmla="*/ 0 w 4"/>
                <a:gd name="T23" fmla="*/ 0 h 8"/>
                <a:gd name="T24" fmla="*/ 0 w 4"/>
                <a:gd name="T25" fmla="*/ 0 h 8"/>
                <a:gd name="T26" fmla="*/ 0 w 4"/>
                <a:gd name="T27" fmla="*/ 8 h 8"/>
                <a:gd name="T28" fmla="*/ 0 w 4"/>
                <a:gd name="T29" fmla="*/ 8 h 8"/>
                <a:gd name="T30" fmla="*/ 2 w 4"/>
                <a:gd name="T31" fmla="*/ 8 h 8"/>
                <a:gd name="T32" fmla="*/ 2 w 4"/>
                <a:gd name="T33" fmla="*/ 8 h 8"/>
                <a:gd name="T34" fmla="*/ 2 w 4"/>
                <a:gd name="T35" fmla="*/ 5 h 8"/>
                <a:gd name="T36" fmla="*/ 2 w 4"/>
                <a:gd name="T37" fmla="*/ 5 h 8"/>
                <a:gd name="T38" fmla="*/ 3 w 4"/>
                <a:gd name="T39" fmla="*/ 5 h 8"/>
                <a:gd name="T40" fmla="*/ 4 w 4"/>
                <a:gd name="T41" fmla="*/ 5 h 8"/>
                <a:gd name="T42" fmla="*/ 4 w 4"/>
                <a:gd name="T43" fmla="*/ 4 h 8"/>
                <a:gd name="T44" fmla="*/ 4 w 4"/>
                <a:gd name="T45" fmla="*/ 3 h 8"/>
                <a:gd name="T46" fmla="*/ 4 w 4"/>
                <a:gd name="T47" fmla="*/ 3 h 8"/>
                <a:gd name="T48" fmla="*/ 4 w 4"/>
                <a:gd name="T49" fmla="*/ 2 h 8"/>
                <a:gd name="T50" fmla="*/ 4 w 4"/>
                <a:gd name="T51" fmla="*/ 1 h 8"/>
                <a:gd name="T52" fmla="*/ 4 w 4"/>
                <a:gd name="T53" fmla="*/ 0 h 8"/>
                <a:gd name="T54" fmla="*/ 3 w 4"/>
                <a:gd name="T55" fmla="*/ 0 h 8"/>
                <a:gd name="T56" fmla="*/ 2 w 4"/>
                <a:gd name="T57" fmla="*/ 0 h 8"/>
                <a:gd name="T58" fmla="*/ 2 w 4"/>
                <a:gd name="T5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401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402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403"/>
            <p:cNvSpPr>
              <a:spLocks/>
            </p:cNvSpPr>
            <p:nvPr/>
          </p:nvSpPr>
          <p:spPr bwMode="auto">
            <a:xfrm>
              <a:off x="6011863" y="2652713"/>
              <a:ext cx="393700" cy="488950"/>
            </a:xfrm>
            <a:custGeom>
              <a:avLst/>
              <a:gdLst>
                <a:gd name="T0" fmla="*/ 9 w 105"/>
                <a:gd name="T1" fmla="*/ 0 h 130"/>
                <a:gd name="T2" fmla="*/ 3 w 105"/>
                <a:gd name="T3" fmla="*/ 3 h 130"/>
                <a:gd name="T4" fmla="*/ 2 w 105"/>
                <a:gd name="T5" fmla="*/ 12 h 130"/>
                <a:gd name="T6" fmla="*/ 8 w 105"/>
                <a:gd name="T7" fmla="*/ 21 h 130"/>
                <a:gd name="T8" fmla="*/ 15 w 105"/>
                <a:gd name="T9" fmla="*/ 28 h 130"/>
                <a:gd name="T10" fmla="*/ 31 w 105"/>
                <a:gd name="T11" fmla="*/ 45 h 130"/>
                <a:gd name="T12" fmla="*/ 36 w 105"/>
                <a:gd name="T13" fmla="*/ 51 h 130"/>
                <a:gd name="T14" fmla="*/ 34 w 105"/>
                <a:gd name="T15" fmla="*/ 51 h 130"/>
                <a:gd name="T16" fmla="*/ 31 w 105"/>
                <a:gd name="T17" fmla="*/ 51 h 130"/>
                <a:gd name="T18" fmla="*/ 27 w 105"/>
                <a:gd name="T19" fmla="*/ 54 h 130"/>
                <a:gd name="T20" fmla="*/ 24 w 105"/>
                <a:gd name="T21" fmla="*/ 59 h 130"/>
                <a:gd name="T22" fmla="*/ 26 w 105"/>
                <a:gd name="T23" fmla="*/ 66 h 130"/>
                <a:gd name="T24" fmla="*/ 22 w 105"/>
                <a:gd name="T25" fmla="*/ 69 h 130"/>
                <a:gd name="T26" fmla="*/ 19 w 105"/>
                <a:gd name="T27" fmla="*/ 75 h 130"/>
                <a:gd name="T28" fmla="*/ 22 w 105"/>
                <a:gd name="T29" fmla="*/ 83 h 130"/>
                <a:gd name="T30" fmla="*/ 21 w 105"/>
                <a:gd name="T31" fmla="*/ 84 h 130"/>
                <a:gd name="T32" fmla="*/ 22 w 105"/>
                <a:gd name="T33" fmla="*/ 97 h 130"/>
                <a:gd name="T34" fmla="*/ 25 w 105"/>
                <a:gd name="T35" fmla="*/ 102 h 130"/>
                <a:gd name="T36" fmla="*/ 36 w 105"/>
                <a:gd name="T37" fmla="*/ 113 h 130"/>
                <a:gd name="T38" fmla="*/ 41 w 105"/>
                <a:gd name="T39" fmla="*/ 117 h 130"/>
                <a:gd name="T40" fmla="*/ 62 w 105"/>
                <a:gd name="T41" fmla="*/ 120 h 130"/>
                <a:gd name="T42" fmla="*/ 70 w 105"/>
                <a:gd name="T43" fmla="*/ 124 h 130"/>
                <a:gd name="T44" fmla="*/ 76 w 105"/>
                <a:gd name="T45" fmla="*/ 130 h 130"/>
                <a:gd name="T46" fmla="*/ 94 w 105"/>
                <a:gd name="T47" fmla="*/ 118 h 130"/>
                <a:gd name="T48" fmla="*/ 104 w 105"/>
                <a:gd name="T49" fmla="*/ 103 h 130"/>
                <a:gd name="T50" fmla="*/ 103 w 105"/>
                <a:gd name="T51" fmla="*/ 95 h 130"/>
                <a:gd name="T52" fmla="*/ 92 w 105"/>
                <a:gd name="T53" fmla="*/ 85 h 130"/>
                <a:gd name="T54" fmla="*/ 81 w 105"/>
                <a:gd name="T55" fmla="*/ 59 h 130"/>
                <a:gd name="T56" fmla="*/ 75 w 105"/>
                <a:gd name="T57" fmla="*/ 51 h 130"/>
                <a:gd name="T58" fmla="*/ 62 w 105"/>
                <a:gd name="T59" fmla="*/ 41 h 130"/>
                <a:gd name="T60" fmla="*/ 56 w 105"/>
                <a:gd name="T61" fmla="*/ 37 h 130"/>
                <a:gd name="T62" fmla="*/ 50 w 105"/>
                <a:gd name="T63" fmla="*/ 34 h 130"/>
                <a:gd name="T64" fmla="*/ 27 w 105"/>
                <a:gd name="T65" fmla="*/ 12 h 130"/>
                <a:gd name="T66" fmla="*/ 13 w 105"/>
                <a:gd name="T67" fmla="*/ 0 h 130"/>
                <a:gd name="T68" fmla="*/ 9 w 105"/>
                <a:gd name="T6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30">
                  <a:moveTo>
                    <a:pt x="9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8"/>
                    <a:pt x="2" y="12"/>
                  </a:cubicBezTo>
                  <a:cubicBezTo>
                    <a:pt x="3" y="15"/>
                    <a:pt x="8" y="21"/>
                    <a:pt x="8" y="21"/>
                  </a:cubicBezTo>
                  <a:cubicBezTo>
                    <a:pt x="10" y="23"/>
                    <a:pt x="13" y="26"/>
                    <a:pt x="15" y="28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3" y="47"/>
                    <a:pt x="35" y="50"/>
                    <a:pt x="36" y="51"/>
                  </a:cubicBezTo>
                  <a:cubicBezTo>
                    <a:pt x="35" y="51"/>
                    <a:pt x="34" y="51"/>
                    <a:pt x="34" y="51"/>
                  </a:cubicBezTo>
                  <a:cubicBezTo>
                    <a:pt x="33" y="51"/>
                    <a:pt x="32" y="51"/>
                    <a:pt x="31" y="51"/>
                  </a:cubicBezTo>
                  <a:cubicBezTo>
                    <a:pt x="30" y="52"/>
                    <a:pt x="28" y="53"/>
                    <a:pt x="27" y="54"/>
                  </a:cubicBezTo>
                  <a:cubicBezTo>
                    <a:pt x="25" y="55"/>
                    <a:pt x="25" y="57"/>
                    <a:pt x="24" y="59"/>
                  </a:cubicBezTo>
                  <a:cubicBezTo>
                    <a:pt x="24" y="61"/>
                    <a:pt x="25" y="64"/>
                    <a:pt x="26" y="66"/>
                  </a:cubicBezTo>
                  <a:cubicBezTo>
                    <a:pt x="24" y="67"/>
                    <a:pt x="23" y="68"/>
                    <a:pt x="22" y="69"/>
                  </a:cubicBezTo>
                  <a:cubicBezTo>
                    <a:pt x="20" y="71"/>
                    <a:pt x="19" y="73"/>
                    <a:pt x="19" y="75"/>
                  </a:cubicBezTo>
                  <a:cubicBezTo>
                    <a:pt x="19" y="78"/>
                    <a:pt x="20" y="80"/>
                    <a:pt x="22" y="83"/>
                  </a:cubicBezTo>
                  <a:cubicBezTo>
                    <a:pt x="22" y="84"/>
                    <a:pt x="22" y="84"/>
                    <a:pt x="21" y="84"/>
                  </a:cubicBezTo>
                  <a:cubicBezTo>
                    <a:pt x="17" y="89"/>
                    <a:pt x="22" y="97"/>
                    <a:pt x="22" y="97"/>
                  </a:cubicBezTo>
                  <a:cubicBezTo>
                    <a:pt x="23" y="99"/>
                    <a:pt x="25" y="101"/>
                    <a:pt x="25" y="102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7" y="114"/>
                    <a:pt x="38" y="115"/>
                    <a:pt x="41" y="117"/>
                  </a:cubicBezTo>
                  <a:cubicBezTo>
                    <a:pt x="47" y="120"/>
                    <a:pt x="62" y="120"/>
                    <a:pt x="62" y="120"/>
                  </a:cubicBezTo>
                  <a:cubicBezTo>
                    <a:pt x="64" y="120"/>
                    <a:pt x="68" y="122"/>
                    <a:pt x="70" y="12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83" y="127"/>
                    <a:pt x="89" y="123"/>
                    <a:pt x="94" y="118"/>
                  </a:cubicBezTo>
                  <a:cubicBezTo>
                    <a:pt x="99" y="112"/>
                    <a:pt x="104" y="103"/>
                    <a:pt x="104" y="103"/>
                  </a:cubicBezTo>
                  <a:cubicBezTo>
                    <a:pt x="105" y="101"/>
                    <a:pt x="105" y="97"/>
                    <a:pt x="103" y="9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89" y="75"/>
                    <a:pt x="81" y="59"/>
                    <a:pt x="81" y="59"/>
                  </a:cubicBezTo>
                  <a:cubicBezTo>
                    <a:pt x="79" y="56"/>
                    <a:pt x="77" y="53"/>
                    <a:pt x="75" y="5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0" y="39"/>
                    <a:pt x="57" y="38"/>
                    <a:pt x="56" y="37"/>
                  </a:cubicBezTo>
                  <a:cubicBezTo>
                    <a:pt x="55" y="37"/>
                    <a:pt x="52" y="36"/>
                    <a:pt x="50" y="3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5"/>
                    <a:pt x="16" y="2"/>
                    <a:pt x="13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404"/>
            <p:cNvSpPr>
              <a:spLocks noEditPoints="1"/>
            </p:cNvSpPr>
            <p:nvPr/>
          </p:nvSpPr>
          <p:spPr bwMode="auto">
            <a:xfrm>
              <a:off x="8869363" y="2971800"/>
              <a:ext cx="549275" cy="312738"/>
            </a:xfrm>
            <a:custGeom>
              <a:avLst/>
              <a:gdLst>
                <a:gd name="T0" fmla="*/ 98 w 146"/>
                <a:gd name="T1" fmla="*/ 56 h 83"/>
                <a:gd name="T2" fmla="*/ 115 w 146"/>
                <a:gd name="T3" fmla="*/ 53 h 83"/>
                <a:gd name="T4" fmla="*/ 98 w 146"/>
                <a:gd name="T5" fmla="*/ 58 h 83"/>
                <a:gd name="T6" fmla="*/ 6 w 146"/>
                <a:gd name="T7" fmla="*/ 56 h 83"/>
                <a:gd name="T8" fmla="*/ 40 w 146"/>
                <a:gd name="T9" fmla="*/ 39 h 83"/>
                <a:gd name="T10" fmla="*/ 27 w 146"/>
                <a:gd name="T11" fmla="*/ 51 h 83"/>
                <a:gd name="T12" fmla="*/ 27 w 146"/>
                <a:gd name="T13" fmla="*/ 60 h 83"/>
                <a:gd name="T14" fmla="*/ 43 w 146"/>
                <a:gd name="T15" fmla="*/ 41 h 83"/>
                <a:gd name="T16" fmla="*/ 27 w 146"/>
                <a:gd name="T17" fmla="*/ 77 h 83"/>
                <a:gd name="T18" fmla="*/ 108 w 146"/>
                <a:gd name="T19" fmla="*/ 38 h 83"/>
                <a:gd name="T20" fmla="*/ 140 w 146"/>
                <a:gd name="T21" fmla="*/ 56 h 83"/>
                <a:gd name="T22" fmla="*/ 99 w 146"/>
                <a:gd name="T23" fmla="*/ 61 h 83"/>
                <a:gd name="T24" fmla="*/ 119 w 146"/>
                <a:gd name="T25" fmla="*/ 61 h 83"/>
                <a:gd name="T26" fmla="*/ 119 w 146"/>
                <a:gd name="T27" fmla="*/ 51 h 83"/>
                <a:gd name="T28" fmla="*/ 86 w 146"/>
                <a:gd name="T29" fmla="*/ 60 h 83"/>
                <a:gd name="T30" fmla="*/ 92 w 146"/>
                <a:gd name="T31" fmla="*/ 26 h 83"/>
                <a:gd name="T32" fmla="*/ 92 w 146"/>
                <a:gd name="T33" fmla="*/ 56 h 83"/>
                <a:gd name="T34" fmla="*/ 86 w 146"/>
                <a:gd name="T35" fmla="*/ 60 h 83"/>
                <a:gd name="T36" fmla="*/ 48 w 146"/>
                <a:gd name="T37" fmla="*/ 25 h 83"/>
                <a:gd name="T38" fmla="*/ 89 w 146"/>
                <a:gd name="T39" fmla="*/ 25 h 83"/>
                <a:gd name="T40" fmla="*/ 79 w 146"/>
                <a:gd name="T41" fmla="*/ 55 h 83"/>
                <a:gd name="T42" fmla="*/ 76 w 146"/>
                <a:gd name="T43" fmla="*/ 50 h 83"/>
                <a:gd name="T44" fmla="*/ 79 w 146"/>
                <a:gd name="T45" fmla="*/ 48 h 83"/>
                <a:gd name="T46" fmla="*/ 78 w 146"/>
                <a:gd name="T47" fmla="*/ 47 h 83"/>
                <a:gd name="T48" fmla="*/ 71 w 146"/>
                <a:gd name="T49" fmla="*/ 50 h 83"/>
                <a:gd name="T50" fmla="*/ 72 w 146"/>
                <a:gd name="T51" fmla="*/ 51 h 83"/>
                <a:gd name="T52" fmla="*/ 74 w 146"/>
                <a:gd name="T53" fmla="*/ 51 h 83"/>
                <a:gd name="T54" fmla="*/ 75 w 146"/>
                <a:gd name="T55" fmla="*/ 55 h 83"/>
                <a:gd name="T56" fmla="*/ 50 w 146"/>
                <a:gd name="T57" fmla="*/ 0 h 83"/>
                <a:gd name="T58" fmla="*/ 47 w 146"/>
                <a:gd name="T59" fmla="*/ 7 h 83"/>
                <a:gd name="T60" fmla="*/ 42 w 146"/>
                <a:gd name="T61" fmla="*/ 32 h 83"/>
                <a:gd name="T62" fmla="*/ 0 w 146"/>
                <a:gd name="T63" fmla="*/ 56 h 83"/>
                <a:gd name="T64" fmla="*/ 55 w 146"/>
                <a:gd name="T65" fmla="*/ 56 h 83"/>
                <a:gd name="T66" fmla="*/ 47 w 146"/>
                <a:gd name="T67" fmla="*/ 29 h 83"/>
                <a:gd name="T68" fmla="*/ 71 w 146"/>
                <a:gd name="T69" fmla="*/ 62 h 83"/>
                <a:gd name="T70" fmla="*/ 80 w 146"/>
                <a:gd name="T71" fmla="*/ 76 h 83"/>
                <a:gd name="T72" fmla="*/ 77 w 146"/>
                <a:gd name="T73" fmla="*/ 78 h 83"/>
                <a:gd name="T74" fmla="*/ 79 w 146"/>
                <a:gd name="T75" fmla="*/ 79 h 83"/>
                <a:gd name="T76" fmla="*/ 85 w 146"/>
                <a:gd name="T77" fmla="*/ 77 h 83"/>
                <a:gd name="T78" fmla="*/ 84 w 146"/>
                <a:gd name="T79" fmla="*/ 76 h 83"/>
                <a:gd name="T80" fmla="*/ 81 w 146"/>
                <a:gd name="T81" fmla="*/ 70 h 83"/>
                <a:gd name="T82" fmla="*/ 93 w 146"/>
                <a:gd name="T83" fmla="*/ 63 h 83"/>
                <a:gd name="T84" fmla="*/ 146 w 146"/>
                <a:gd name="T85" fmla="*/ 56 h 83"/>
                <a:gd name="T86" fmla="*/ 104 w 146"/>
                <a:gd name="T87" fmla="*/ 33 h 83"/>
                <a:gd name="T88" fmla="*/ 94 w 146"/>
                <a:gd name="T89" fmla="*/ 21 h 83"/>
                <a:gd name="T90" fmla="*/ 100 w 146"/>
                <a:gd name="T91" fmla="*/ 18 h 83"/>
                <a:gd name="T92" fmla="*/ 105 w 146"/>
                <a:gd name="T93" fmla="*/ 18 h 83"/>
                <a:gd name="T94" fmla="*/ 106 w 146"/>
                <a:gd name="T95" fmla="*/ 11 h 83"/>
                <a:gd name="T96" fmla="*/ 93 w 146"/>
                <a:gd name="T97" fmla="*/ 12 h 83"/>
                <a:gd name="T98" fmla="*/ 82 w 146"/>
                <a:gd name="T99" fmla="*/ 12 h 83"/>
                <a:gd name="T100" fmla="*/ 83 w 146"/>
                <a:gd name="T101" fmla="*/ 16 h 83"/>
                <a:gd name="T102" fmla="*/ 90 w 146"/>
                <a:gd name="T103" fmla="*/ 21 h 83"/>
                <a:gd name="T104" fmla="*/ 52 w 146"/>
                <a:gd name="T105" fmla="*/ 13 h 83"/>
                <a:gd name="T106" fmla="*/ 51 w 146"/>
                <a:gd name="T107" fmla="*/ 6 h 83"/>
                <a:gd name="T108" fmla="*/ 52 w 146"/>
                <a:gd name="T109" fmla="*/ 4 h 83"/>
                <a:gd name="T110" fmla="*/ 65 w 146"/>
                <a:gd name="T111" fmla="*/ 4 h 83"/>
                <a:gd name="T112" fmla="*/ 64 w 146"/>
                <a:gd name="T113" fmla="*/ 0 h 83"/>
                <a:gd name="T114" fmla="*/ 58 w 146"/>
                <a:gd name="T115" fmla="*/ 2 h 83"/>
                <a:gd name="T116" fmla="*/ 50 w 146"/>
                <a:gd name="T1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6" h="83">
                  <a:moveTo>
                    <a:pt x="98" y="58"/>
                  </a:moveTo>
                  <a:cubicBezTo>
                    <a:pt x="98" y="57"/>
                    <a:pt x="98" y="56"/>
                    <a:pt x="98" y="56"/>
                  </a:cubicBezTo>
                  <a:cubicBezTo>
                    <a:pt x="98" y="50"/>
                    <a:pt x="101" y="44"/>
                    <a:pt x="105" y="40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4" y="54"/>
                    <a:pt x="114" y="54"/>
                  </a:cubicBezTo>
                  <a:cubicBezTo>
                    <a:pt x="98" y="58"/>
                    <a:pt x="98" y="58"/>
                    <a:pt x="98" y="58"/>
                  </a:cubicBezTo>
                  <a:moveTo>
                    <a:pt x="27" y="77"/>
                  </a:moveTo>
                  <a:cubicBezTo>
                    <a:pt x="16" y="77"/>
                    <a:pt x="6" y="67"/>
                    <a:pt x="6" y="56"/>
                  </a:cubicBezTo>
                  <a:cubicBezTo>
                    <a:pt x="6" y="44"/>
                    <a:pt x="16" y="35"/>
                    <a:pt x="27" y="35"/>
                  </a:cubicBezTo>
                  <a:cubicBezTo>
                    <a:pt x="32" y="35"/>
                    <a:pt x="36" y="36"/>
                    <a:pt x="40" y="39"/>
                  </a:cubicBezTo>
                  <a:cubicBezTo>
                    <a:pt x="38" y="47"/>
                    <a:pt x="33" y="50"/>
                    <a:pt x="30" y="52"/>
                  </a:cubicBezTo>
                  <a:cubicBezTo>
                    <a:pt x="29" y="52"/>
                    <a:pt x="28" y="51"/>
                    <a:pt x="27" y="51"/>
                  </a:cubicBezTo>
                  <a:cubicBezTo>
                    <a:pt x="25" y="51"/>
                    <a:pt x="23" y="53"/>
                    <a:pt x="23" y="56"/>
                  </a:cubicBezTo>
                  <a:cubicBezTo>
                    <a:pt x="23" y="58"/>
                    <a:pt x="25" y="60"/>
                    <a:pt x="27" y="60"/>
                  </a:cubicBezTo>
                  <a:cubicBezTo>
                    <a:pt x="30" y="60"/>
                    <a:pt x="31" y="58"/>
                    <a:pt x="32" y="56"/>
                  </a:cubicBezTo>
                  <a:cubicBezTo>
                    <a:pt x="35" y="54"/>
                    <a:pt x="40" y="50"/>
                    <a:pt x="43" y="41"/>
                  </a:cubicBezTo>
                  <a:cubicBezTo>
                    <a:pt x="46" y="45"/>
                    <a:pt x="49" y="50"/>
                    <a:pt x="49" y="56"/>
                  </a:cubicBezTo>
                  <a:cubicBezTo>
                    <a:pt x="49" y="67"/>
                    <a:pt x="39" y="77"/>
                    <a:pt x="27" y="77"/>
                  </a:cubicBezTo>
                  <a:moveTo>
                    <a:pt x="118" y="51"/>
                  </a:moveTo>
                  <a:cubicBezTo>
                    <a:pt x="108" y="38"/>
                    <a:pt x="108" y="38"/>
                    <a:pt x="108" y="38"/>
                  </a:cubicBezTo>
                  <a:cubicBezTo>
                    <a:pt x="111" y="36"/>
                    <a:pt x="115" y="35"/>
                    <a:pt x="119" y="35"/>
                  </a:cubicBezTo>
                  <a:cubicBezTo>
                    <a:pt x="131" y="35"/>
                    <a:pt x="140" y="44"/>
                    <a:pt x="140" y="56"/>
                  </a:cubicBezTo>
                  <a:cubicBezTo>
                    <a:pt x="140" y="67"/>
                    <a:pt x="131" y="77"/>
                    <a:pt x="119" y="77"/>
                  </a:cubicBezTo>
                  <a:cubicBezTo>
                    <a:pt x="109" y="77"/>
                    <a:pt x="101" y="70"/>
                    <a:pt x="99" y="61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6" y="60"/>
                    <a:pt x="117" y="61"/>
                    <a:pt x="119" y="61"/>
                  </a:cubicBezTo>
                  <a:cubicBezTo>
                    <a:pt x="122" y="61"/>
                    <a:pt x="124" y="58"/>
                    <a:pt x="124" y="56"/>
                  </a:cubicBezTo>
                  <a:cubicBezTo>
                    <a:pt x="124" y="53"/>
                    <a:pt x="122" y="51"/>
                    <a:pt x="119" y="51"/>
                  </a:cubicBezTo>
                  <a:cubicBezTo>
                    <a:pt x="119" y="51"/>
                    <a:pt x="118" y="51"/>
                    <a:pt x="118" y="51"/>
                  </a:cubicBezTo>
                  <a:moveTo>
                    <a:pt x="86" y="60"/>
                  </a:moveTo>
                  <a:cubicBezTo>
                    <a:pt x="85" y="58"/>
                    <a:pt x="84" y="57"/>
                    <a:pt x="83" y="5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95" y="41"/>
                    <a:pt x="92" y="48"/>
                    <a:pt x="92" y="56"/>
                  </a:cubicBezTo>
                  <a:cubicBezTo>
                    <a:pt x="92" y="57"/>
                    <a:pt x="92" y="58"/>
                    <a:pt x="92" y="59"/>
                  </a:cubicBezTo>
                  <a:cubicBezTo>
                    <a:pt x="86" y="60"/>
                    <a:pt x="86" y="60"/>
                    <a:pt x="86" y="60"/>
                  </a:cubicBezTo>
                  <a:moveTo>
                    <a:pt x="75" y="56"/>
                  </a:move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3"/>
                    <a:pt x="77" y="51"/>
                    <a:pt x="76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49"/>
                    <a:pt x="79" y="48"/>
                  </a:cubicBezTo>
                  <a:cubicBezTo>
                    <a:pt x="79" y="48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9"/>
                    <a:pt x="71" y="49"/>
                    <a:pt x="71" y="50"/>
                  </a:cubicBezTo>
                  <a:cubicBezTo>
                    <a:pt x="71" y="50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5" y="52"/>
                    <a:pt x="75" y="54"/>
                  </a:cubicBezTo>
                  <a:cubicBezTo>
                    <a:pt x="75" y="54"/>
                    <a:pt x="75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moveTo>
                    <a:pt x="50" y="0"/>
                  </a:moveTo>
                  <a:cubicBezTo>
                    <a:pt x="49" y="0"/>
                    <a:pt x="48" y="0"/>
                    <a:pt x="47" y="1"/>
                  </a:cubicBezTo>
                  <a:cubicBezTo>
                    <a:pt x="45" y="2"/>
                    <a:pt x="47" y="6"/>
                    <a:pt x="47" y="7"/>
                  </a:cubicBezTo>
                  <a:cubicBezTo>
                    <a:pt x="48" y="9"/>
                    <a:pt x="48" y="11"/>
                    <a:pt x="48" y="12"/>
                  </a:cubicBezTo>
                  <a:cubicBezTo>
                    <a:pt x="48" y="14"/>
                    <a:pt x="45" y="22"/>
                    <a:pt x="42" y="32"/>
                  </a:cubicBezTo>
                  <a:cubicBezTo>
                    <a:pt x="37" y="30"/>
                    <a:pt x="33" y="28"/>
                    <a:pt x="27" y="28"/>
                  </a:cubicBezTo>
                  <a:cubicBezTo>
                    <a:pt x="12" y="28"/>
                    <a:pt x="0" y="41"/>
                    <a:pt x="0" y="56"/>
                  </a:cubicBezTo>
                  <a:cubicBezTo>
                    <a:pt x="0" y="71"/>
                    <a:pt x="12" y="83"/>
                    <a:pt x="27" y="83"/>
                  </a:cubicBezTo>
                  <a:cubicBezTo>
                    <a:pt x="42" y="83"/>
                    <a:pt x="55" y="71"/>
                    <a:pt x="55" y="56"/>
                  </a:cubicBezTo>
                  <a:cubicBezTo>
                    <a:pt x="55" y="47"/>
                    <a:pt x="51" y="40"/>
                    <a:pt x="45" y="35"/>
                  </a:cubicBezTo>
                  <a:cubicBezTo>
                    <a:pt x="45" y="33"/>
                    <a:pt x="46" y="31"/>
                    <a:pt x="47" y="2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1" y="60"/>
                    <a:pt x="71" y="61"/>
                    <a:pt x="71" y="62"/>
                  </a:cubicBezTo>
                  <a:cubicBezTo>
                    <a:pt x="71" y="66"/>
                    <a:pt x="74" y="70"/>
                    <a:pt x="79" y="70"/>
                  </a:cubicBezTo>
                  <a:cubicBezTo>
                    <a:pt x="79" y="73"/>
                    <a:pt x="80" y="75"/>
                    <a:pt x="80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7" y="77"/>
                    <a:pt x="77" y="78"/>
                  </a:cubicBezTo>
                  <a:cubicBezTo>
                    <a:pt x="77" y="79"/>
                    <a:pt x="78" y="79"/>
                    <a:pt x="78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4"/>
                    <a:pt x="82" y="72"/>
                    <a:pt x="81" y="70"/>
                  </a:cubicBezTo>
                  <a:cubicBezTo>
                    <a:pt x="84" y="69"/>
                    <a:pt x="86" y="67"/>
                    <a:pt x="86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6" y="74"/>
                    <a:pt x="107" y="83"/>
                    <a:pt x="119" y="83"/>
                  </a:cubicBezTo>
                  <a:cubicBezTo>
                    <a:pt x="134" y="83"/>
                    <a:pt x="146" y="71"/>
                    <a:pt x="146" y="56"/>
                  </a:cubicBezTo>
                  <a:cubicBezTo>
                    <a:pt x="146" y="41"/>
                    <a:pt x="134" y="28"/>
                    <a:pt x="119" y="28"/>
                  </a:cubicBezTo>
                  <a:cubicBezTo>
                    <a:pt x="113" y="28"/>
                    <a:pt x="108" y="30"/>
                    <a:pt x="104" y="33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6" y="18"/>
                    <a:pt x="99" y="18"/>
                    <a:pt x="100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3" y="18"/>
                    <a:pt x="104" y="18"/>
                    <a:pt x="105" y="18"/>
                  </a:cubicBezTo>
                  <a:cubicBezTo>
                    <a:pt x="105" y="18"/>
                    <a:pt x="106" y="18"/>
                    <a:pt x="106" y="18"/>
                  </a:cubicBezTo>
                  <a:cubicBezTo>
                    <a:pt x="107" y="18"/>
                    <a:pt x="107" y="15"/>
                    <a:pt x="106" y="11"/>
                  </a:cubicBezTo>
                  <a:cubicBezTo>
                    <a:pt x="106" y="10"/>
                    <a:pt x="105" y="10"/>
                    <a:pt x="104" y="10"/>
                  </a:cubicBezTo>
                  <a:cubicBezTo>
                    <a:pt x="101" y="10"/>
                    <a:pt x="96" y="11"/>
                    <a:pt x="93" y="12"/>
                  </a:cubicBezTo>
                  <a:cubicBezTo>
                    <a:pt x="91" y="13"/>
                    <a:pt x="89" y="13"/>
                    <a:pt x="88" y="13"/>
                  </a:cubicBezTo>
                  <a:cubicBezTo>
                    <a:pt x="85" y="13"/>
                    <a:pt x="83" y="13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9" y="12"/>
                    <a:pt x="76" y="16"/>
                    <a:pt x="83" y="16"/>
                  </a:cubicBezTo>
                  <a:cubicBezTo>
                    <a:pt x="87" y="17"/>
                    <a:pt x="89" y="17"/>
                    <a:pt x="90" y="1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16"/>
                    <a:pt x="52" y="13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8"/>
                    <a:pt x="51" y="6"/>
                  </a:cubicBezTo>
                  <a:cubicBezTo>
                    <a:pt x="50" y="5"/>
                    <a:pt x="50" y="4"/>
                    <a:pt x="50" y="3"/>
                  </a:cubicBezTo>
                  <a:cubicBezTo>
                    <a:pt x="50" y="4"/>
                    <a:pt x="51" y="4"/>
                    <a:pt x="52" y="4"/>
                  </a:cubicBezTo>
                  <a:cubicBezTo>
                    <a:pt x="54" y="5"/>
                    <a:pt x="56" y="5"/>
                    <a:pt x="58" y="5"/>
                  </a:cubicBezTo>
                  <a:cubicBezTo>
                    <a:pt x="62" y="5"/>
                    <a:pt x="64" y="4"/>
                    <a:pt x="65" y="4"/>
                  </a:cubicBezTo>
                  <a:cubicBezTo>
                    <a:pt x="66" y="4"/>
                    <a:pt x="66" y="3"/>
                    <a:pt x="66" y="2"/>
                  </a:cubicBezTo>
                  <a:cubicBezTo>
                    <a:pt x="65" y="1"/>
                    <a:pt x="65" y="0"/>
                    <a:pt x="64" y="0"/>
                  </a:cubicBezTo>
                  <a:cubicBezTo>
                    <a:pt x="64" y="0"/>
                    <a:pt x="63" y="1"/>
                    <a:pt x="63" y="1"/>
                  </a:cubicBezTo>
                  <a:cubicBezTo>
                    <a:pt x="63" y="1"/>
                    <a:pt x="61" y="2"/>
                    <a:pt x="58" y="2"/>
                  </a:cubicBezTo>
                  <a:cubicBezTo>
                    <a:pt x="57" y="2"/>
                    <a:pt x="55" y="1"/>
                    <a:pt x="54" y="1"/>
                  </a:cubicBezTo>
                  <a:cubicBezTo>
                    <a:pt x="53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405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406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407"/>
            <p:cNvSpPr>
              <a:spLocks noEditPoints="1"/>
            </p:cNvSpPr>
            <p:nvPr/>
          </p:nvSpPr>
          <p:spPr bwMode="auto">
            <a:xfrm>
              <a:off x="7037388" y="5380038"/>
              <a:ext cx="314325" cy="354013"/>
            </a:xfrm>
            <a:custGeom>
              <a:avLst/>
              <a:gdLst>
                <a:gd name="T0" fmla="*/ 0 w 84"/>
                <a:gd name="T1" fmla="*/ 94 h 94"/>
                <a:gd name="T2" fmla="*/ 0 w 84"/>
                <a:gd name="T3" fmla="*/ 94 h 94"/>
                <a:gd name="T4" fmla="*/ 0 w 84"/>
                <a:gd name="T5" fmla="*/ 94 h 94"/>
                <a:gd name="T6" fmla="*/ 1 w 84"/>
                <a:gd name="T7" fmla="*/ 93 h 94"/>
                <a:gd name="T8" fmla="*/ 25 w 84"/>
                <a:gd name="T9" fmla="*/ 61 h 94"/>
                <a:gd name="T10" fmla="*/ 25 w 84"/>
                <a:gd name="T11" fmla="*/ 59 h 94"/>
                <a:gd name="T12" fmla="*/ 28 w 84"/>
                <a:gd name="T13" fmla="*/ 56 h 94"/>
                <a:gd name="T14" fmla="*/ 31 w 84"/>
                <a:gd name="T15" fmla="*/ 59 h 94"/>
                <a:gd name="T16" fmla="*/ 28 w 84"/>
                <a:gd name="T17" fmla="*/ 62 h 94"/>
                <a:gd name="T18" fmla="*/ 27 w 84"/>
                <a:gd name="T19" fmla="*/ 62 h 94"/>
                <a:gd name="T20" fmla="*/ 1 w 84"/>
                <a:gd name="T21" fmla="*/ 93 h 94"/>
                <a:gd name="T22" fmla="*/ 67 w 84"/>
                <a:gd name="T23" fmla="*/ 0 h 94"/>
                <a:gd name="T24" fmla="*/ 6 w 84"/>
                <a:gd name="T25" fmla="*/ 44 h 94"/>
                <a:gd name="T26" fmla="*/ 0 w 84"/>
                <a:gd name="T27" fmla="*/ 94 h 94"/>
                <a:gd name="T28" fmla="*/ 46 w 84"/>
                <a:gd name="T29" fmla="*/ 76 h 94"/>
                <a:gd name="T30" fmla="*/ 49 w 84"/>
                <a:gd name="T31" fmla="*/ 76 h 94"/>
                <a:gd name="T32" fmla="*/ 84 w 84"/>
                <a:gd name="T33" fmla="*/ 12 h 94"/>
                <a:gd name="T34" fmla="*/ 67 w 84"/>
                <a:gd name="T3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94">
                  <a:moveTo>
                    <a:pt x="0" y="94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moveTo>
                    <a:pt x="1" y="93"/>
                  </a:move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59"/>
                  </a:cubicBezTo>
                  <a:cubicBezTo>
                    <a:pt x="25" y="57"/>
                    <a:pt x="26" y="56"/>
                    <a:pt x="28" y="56"/>
                  </a:cubicBezTo>
                  <a:cubicBezTo>
                    <a:pt x="30" y="56"/>
                    <a:pt x="31" y="57"/>
                    <a:pt x="31" y="59"/>
                  </a:cubicBezTo>
                  <a:cubicBezTo>
                    <a:pt x="31" y="61"/>
                    <a:pt x="30" y="62"/>
                    <a:pt x="28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" y="93"/>
                    <a:pt x="1" y="93"/>
                    <a:pt x="1" y="93"/>
                  </a:cubicBezTo>
                  <a:moveTo>
                    <a:pt x="67" y="0"/>
                  </a:moveTo>
                  <a:cubicBezTo>
                    <a:pt x="47" y="35"/>
                    <a:pt x="6" y="44"/>
                    <a:pt x="6" y="44"/>
                  </a:cubicBezTo>
                  <a:cubicBezTo>
                    <a:pt x="14" y="76"/>
                    <a:pt x="1" y="93"/>
                    <a:pt x="0" y="94"/>
                  </a:cubicBezTo>
                  <a:cubicBezTo>
                    <a:pt x="14" y="77"/>
                    <a:pt x="38" y="76"/>
                    <a:pt x="46" y="76"/>
                  </a:cubicBezTo>
                  <a:cubicBezTo>
                    <a:pt x="48" y="76"/>
                    <a:pt x="49" y="76"/>
                    <a:pt x="49" y="76"/>
                  </a:cubicBezTo>
                  <a:cubicBezTo>
                    <a:pt x="44" y="49"/>
                    <a:pt x="84" y="12"/>
                    <a:pt x="84" y="12"/>
                  </a:cubicBezTo>
                  <a:cubicBezTo>
                    <a:pt x="78" y="1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408"/>
            <p:cNvSpPr>
              <a:spLocks/>
            </p:cNvSpPr>
            <p:nvPr/>
          </p:nvSpPr>
          <p:spPr bwMode="auto">
            <a:xfrm>
              <a:off x="7285038" y="5251450"/>
              <a:ext cx="187325" cy="180975"/>
            </a:xfrm>
            <a:custGeom>
              <a:avLst/>
              <a:gdLst>
                <a:gd name="T0" fmla="*/ 19 w 50"/>
                <a:gd name="T1" fmla="*/ 0 h 48"/>
                <a:gd name="T2" fmla="*/ 0 w 50"/>
                <a:gd name="T3" fmla="*/ 29 h 48"/>
                <a:gd name="T4" fmla="*/ 25 w 50"/>
                <a:gd name="T5" fmla="*/ 48 h 48"/>
                <a:gd name="T6" fmla="*/ 50 w 50"/>
                <a:gd name="T7" fmla="*/ 25 h 48"/>
                <a:gd name="T8" fmla="*/ 19 w 5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8">
                  <a:moveTo>
                    <a:pt x="19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8" y="29"/>
                    <a:pt x="25" y="4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39" y="2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Rectangle 409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Rectangle 410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Rectangle 411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Rectangle 412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413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close/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close/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close/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close/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close/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close/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close/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close/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close/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close/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414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415"/>
            <p:cNvSpPr>
              <a:spLocks noEditPoints="1"/>
            </p:cNvSpPr>
            <p:nvPr/>
          </p:nvSpPr>
          <p:spPr bwMode="auto">
            <a:xfrm>
              <a:off x="4794250" y="5292725"/>
              <a:ext cx="476250" cy="482600"/>
            </a:xfrm>
            <a:custGeom>
              <a:avLst/>
              <a:gdLst>
                <a:gd name="T0" fmla="*/ 95 w 127"/>
                <a:gd name="T1" fmla="*/ 115 h 128"/>
                <a:gd name="T2" fmla="*/ 96 w 127"/>
                <a:gd name="T3" fmla="*/ 114 h 128"/>
                <a:gd name="T4" fmla="*/ 96 w 127"/>
                <a:gd name="T5" fmla="*/ 114 h 128"/>
                <a:gd name="T6" fmla="*/ 45 w 127"/>
                <a:gd name="T7" fmla="*/ 120 h 128"/>
                <a:gd name="T8" fmla="*/ 63 w 127"/>
                <a:gd name="T9" fmla="*/ 110 h 128"/>
                <a:gd name="T10" fmla="*/ 64 w 127"/>
                <a:gd name="T11" fmla="*/ 124 h 128"/>
                <a:gd name="T12" fmla="*/ 15 w 127"/>
                <a:gd name="T13" fmla="*/ 99 h 128"/>
                <a:gd name="T14" fmla="*/ 15 w 127"/>
                <a:gd name="T15" fmla="*/ 99 h 128"/>
                <a:gd name="T16" fmla="*/ 16 w 127"/>
                <a:gd name="T17" fmla="*/ 94 h 128"/>
                <a:gd name="T18" fmla="*/ 24 w 127"/>
                <a:gd name="T19" fmla="*/ 94 h 128"/>
                <a:gd name="T20" fmla="*/ 12 w 127"/>
                <a:gd name="T21" fmla="*/ 95 h 128"/>
                <a:gd name="T22" fmla="*/ 21 w 127"/>
                <a:gd name="T23" fmla="*/ 77 h 128"/>
                <a:gd name="T24" fmla="*/ 20 w 127"/>
                <a:gd name="T25" fmla="*/ 90 h 128"/>
                <a:gd name="T26" fmla="*/ 13 w 127"/>
                <a:gd name="T27" fmla="*/ 93 h 128"/>
                <a:gd name="T28" fmla="*/ 49 w 127"/>
                <a:gd name="T29" fmla="*/ 79 h 128"/>
                <a:gd name="T30" fmla="*/ 123 w 127"/>
                <a:gd name="T31" fmla="*/ 67 h 128"/>
                <a:gd name="T32" fmla="*/ 93 w 127"/>
                <a:gd name="T33" fmla="*/ 113 h 128"/>
                <a:gd name="T34" fmla="*/ 64 w 127"/>
                <a:gd name="T35" fmla="*/ 108 h 128"/>
                <a:gd name="T36" fmla="*/ 24 w 127"/>
                <a:gd name="T37" fmla="*/ 78 h 128"/>
                <a:gd name="T38" fmla="*/ 123 w 127"/>
                <a:gd name="T39" fmla="*/ 67 h 128"/>
                <a:gd name="T40" fmla="*/ 123 w 127"/>
                <a:gd name="T41" fmla="*/ 67 h 128"/>
                <a:gd name="T42" fmla="*/ 11 w 127"/>
                <a:gd name="T43" fmla="*/ 72 h 128"/>
                <a:gd name="T44" fmla="*/ 4 w 127"/>
                <a:gd name="T45" fmla="*/ 64 h 128"/>
                <a:gd name="T46" fmla="*/ 9 w 127"/>
                <a:gd name="T47" fmla="*/ 44 h 128"/>
                <a:gd name="T48" fmla="*/ 21 w 127"/>
                <a:gd name="T49" fmla="*/ 60 h 128"/>
                <a:gd name="T50" fmla="*/ 21 w 127"/>
                <a:gd name="T51" fmla="*/ 72 h 128"/>
                <a:gd name="T52" fmla="*/ 11 w 127"/>
                <a:gd name="T53" fmla="*/ 36 h 128"/>
                <a:gd name="T54" fmla="*/ 11 w 127"/>
                <a:gd name="T55" fmla="*/ 36 h 128"/>
                <a:gd name="T56" fmla="*/ 13 w 127"/>
                <a:gd name="T57" fmla="*/ 32 h 128"/>
                <a:gd name="T58" fmla="*/ 14 w 127"/>
                <a:gd name="T59" fmla="*/ 31 h 128"/>
                <a:gd name="T60" fmla="*/ 14 w 127"/>
                <a:gd name="T61" fmla="*/ 31 h 128"/>
                <a:gd name="T62" fmla="*/ 59 w 127"/>
                <a:gd name="T63" fmla="*/ 44 h 128"/>
                <a:gd name="T64" fmla="*/ 104 w 127"/>
                <a:gd name="T65" fmla="*/ 24 h 128"/>
                <a:gd name="T66" fmla="*/ 108 w 127"/>
                <a:gd name="T67" fmla="*/ 24 h 128"/>
                <a:gd name="T68" fmla="*/ 80 w 127"/>
                <a:gd name="T69" fmla="*/ 75 h 128"/>
                <a:gd name="T70" fmla="*/ 24 w 127"/>
                <a:gd name="T71" fmla="*/ 75 h 128"/>
                <a:gd name="T72" fmla="*/ 24 w 127"/>
                <a:gd name="T73" fmla="*/ 67 h 128"/>
                <a:gd name="T74" fmla="*/ 24 w 127"/>
                <a:gd name="T75" fmla="*/ 60 h 128"/>
                <a:gd name="T76" fmla="*/ 22 w 127"/>
                <a:gd name="T77" fmla="*/ 57 h 128"/>
                <a:gd name="T78" fmla="*/ 12 w 127"/>
                <a:gd name="T79" fmla="*/ 44 h 128"/>
                <a:gd name="T80" fmla="*/ 15 w 127"/>
                <a:gd name="T81" fmla="*/ 29 h 128"/>
                <a:gd name="T82" fmla="*/ 53 w 127"/>
                <a:gd name="T83" fmla="*/ 5 h 128"/>
                <a:gd name="T84" fmla="*/ 22 w 127"/>
                <a:gd name="T85" fmla="*/ 57 h 128"/>
                <a:gd name="T86" fmla="*/ 55 w 127"/>
                <a:gd name="T87" fmla="*/ 5 h 128"/>
                <a:gd name="T88" fmla="*/ 57 w 127"/>
                <a:gd name="T89" fmla="*/ 5 h 128"/>
                <a:gd name="T90" fmla="*/ 57 w 127"/>
                <a:gd name="T91" fmla="*/ 5 h 128"/>
                <a:gd name="T92" fmla="*/ 61 w 127"/>
                <a:gd name="T93" fmla="*/ 4 h 128"/>
                <a:gd name="T94" fmla="*/ 25 w 127"/>
                <a:gd name="T95" fmla="*/ 57 h 128"/>
                <a:gd name="T96" fmla="*/ 62 w 127"/>
                <a:gd name="T97" fmla="*/ 5 h 128"/>
                <a:gd name="T98" fmla="*/ 64 w 127"/>
                <a:gd name="T99" fmla="*/ 4 h 128"/>
                <a:gd name="T100" fmla="*/ 104 w 127"/>
                <a:gd name="T101" fmla="*/ 21 h 128"/>
                <a:gd name="T102" fmla="*/ 58 w 127"/>
                <a:gd name="T103" fmla="*/ 41 h 128"/>
                <a:gd name="T104" fmla="*/ 64 w 127"/>
                <a:gd name="T105" fmla="*/ 0 h 128"/>
                <a:gd name="T106" fmla="*/ 64 w 127"/>
                <a:gd name="T107" fmla="*/ 128 h 128"/>
                <a:gd name="T108" fmla="*/ 64 w 127"/>
                <a:gd name="T10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" h="128">
                  <a:moveTo>
                    <a:pt x="94" y="115"/>
                  </a:moveTo>
                  <a:cubicBezTo>
                    <a:pt x="94" y="115"/>
                    <a:pt x="95" y="115"/>
                    <a:pt x="95" y="115"/>
                  </a:cubicBezTo>
                  <a:cubicBezTo>
                    <a:pt x="95" y="115"/>
                    <a:pt x="94" y="115"/>
                    <a:pt x="94" y="115"/>
                  </a:cubicBezTo>
                  <a:moveTo>
                    <a:pt x="96" y="114"/>
                  </a:moveTo>
                  <a:cubicBezTo>
                    <a:pt x="97" y="114"/>
                    <a:pt x="97" y="113"/>
                    <a:pt x="97" y="113"/>
                  </a:cubicBezTo>
                  <a:cubicBezTo>
                    <a:pt x="97" y="113"/>
                    <a:pt x="97" y="114"/>
                    <a:pt x="96" y="114"/>
                  </a:cubicBezTo>
                  <a:moveTo>
                    <a:pt x="64" y="124"/>
                  </a:moveTo>
                  <a:cubicBezTo>
                    <a:pt x="57" y="124"/>
                    <a:pt x="51" y="122"/>
                    <a:pt x="45" y="120"/>
                  </a:cubicBezTo>
                  <a:cubicBezTo>
                    <a:pt x="37" y="114"/>
                    <a:pt x="31" y="106"/>
                    <a:pt x="27" y="94"/>
                  </a:cubicBezTo>
                  <a:cubicBezTo>
                    <a:pt x="40" y="98"/>
                    <a:pt x="53" y="106"/>
                    <a:pt x="63" y="110"/>
                  </a:cubicBezTo>
                  <a:cubicBezTo>
                    <a:pt x="68" y="112"/>
                    <a:pt x="80" y="116"/>
                    <a:pt x="93" y="116"/>
                  </a:cubicBezTo>
                  <a:cubicBezTo>
                    <a:pt x="84" y="121"/>
                    <a:pt x="74" y="124"/>
                    <a:pt x="64" y="124"/>
                  </a:cubicBezTo>
                  <a:moveTo>
                    <a:pt x="37" y="117"/>
                  </a:moveTo>
                  <a:cubicBezTo>
                    <a:pt x="28" y="113"/>
                    <a:pt x="21" y="107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8"/>
                    <a:pt x="15" y="98"/>
                    <a:pt x="15" y="97"/>
                  </a:cubicBezTo>
                  <a:cubicBezTo>
                    <a:pt x="15" y="96"/>
                    <a:pt x="15" y="95"/>
                    <a:pt x="16" y="94"/>
                  </a:cubicBezTo>
                  <a:cubicBezTo>
                    <a:pt x="16" y="94"/>
                    <a:pt x="17" y="93"/>
                    <a:pt x="20" y="93"/>
                  </a:cubicBezTo>
                  <a:cubicBezTo>
                    <a:pt x="21" y="93"/>
                    <a:pt x="22" y="93"/>
                    <a:pt x="24" y="94"/>
                  </a:cubicBezTo>
                  <a:cubicBezTo>
                    <a:pt x="27" y="103"/>
                    <a:pt x="32" y="111"/>
                    <a:pt x="37" y="117"/>
                  </a:cubicBezTo>
                  <a:moveTo>
                    <a:pt x="12" y="95"/>
                  </a:moveTo>
                  <a:cubicBezTo>
                    <a:pt x="8" y="88"/>
                    <a:pt x="6" y="81"/>
                    <a:pt x="5" y="73"/>
                  </a:cubicBezTo>
                  <a:cubicBezTo>
                    <a:pt x="8" y="74"/>
                    <a:pt x="13" y="76"/>
                    <a:pt x="21" y="77"/>
                  </a:cubicBezTo>
                  <a:cubicBezTo>
                    <a:pt x="21" y="82"/>
                    <a:pt x="22" y="86"/>
                    <a:pt x="23" y="90"/>
                  </a:cubicBezTo>
                  <a:cubicBezTo>
                    <a:pt x="22" y="90"/>
                    <a:pt x="21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7" y="90"/>
                    <a:pt x="15" y="91"/>
                    <a:pt x="13" y="93"/>
                  </a:cubicBezTo>
                  <a:cubicBezTo>
                    <a:pt x="13" y="93"/>
                    <a:pt x="13" y="94"/>
                    <a:pt x="12" y="95"/>
                  </a:cubicBezTo>
                  <a:moveTo>
                    <a:pt x="49" y="79"/>
                  </a:moveTo>
                  <a:cubicBezTo>
                    <a:pt x="58" y="79"/>
                    <a:pt x="68" y="79"/>
                    <a:pt x="80" y="78"/>
                  </a:cubicBezTo>
                  <a:cubicBezTo>
                    <a:pt x="100" y="76"/>
                    <a:pt x="114" y="72"/>
                    <a:pt x="123" y="67"/>
                  </a:cubicBezTo>
                  <a:cubicBezTo>
                    <a:pt x="122" y="86"/>
                    <a:pt x="112" y="103"/>
                    <a:pt x="98" y="113"/>
                  </a:cubicBezTo>
                  <a:cubicBezTo>
                    <a:pt x="96" y="113"/>
                    <a:pt x="95" y="113"/>
                    <a:pt x="93" y="113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81" y="113"/>
                    <a:pt x="69" y="110"/>
                    <a:pt x="64" y="108"/>
                  </a:cubicBezTo>
                  <a:cubicBezTo>
                    <a:pt x="54" y="104"/>
                    <a:pt x="40" y="95"/>
                    <a:pt x="26" y="91"/>
                  </a:cubicBezTo>
                  <a:cubicBezTo>
                    <a:pt x="25" y="87"/>
                    <a:pt x="24" y="83"/>
                    <a:pt x="24" y="78"/>
                  </a:cubicBezTo>
                  <a:cubicBezTo>
                    <a:pt x="30" y="79"/>
                    <a:pt x="39" y="79"/>
                    <a:pt x="49" y="79"/>
                  </a:cubicBezTo>
                  <a:moveTo>
                    <a:pt x="123" y="67"/>
                  </a:moveTo>
                  <a:cubicBezTo>
                    <a:pt x="123" y="66"/>
                    <a:pt x="123" y="65"/>
                    <a:pt x="123" y="64"/>
                  </a:cubicBezTo>
                  <a:cubicBezTo>
                    <a:pt x="123" y="65"/>
                    <a:pt x="123" y="66"/>
                    <a:pt x="123" y="67"/>
                  </a:cubicBezTo>
                  <a:moveTo>
                    <a:pt x="21" y="74"/>
                  </a:moveTo>
                  <a:cubicBezTo>
                    <a:pt x="16" y="74"/>
                    <a:pt x="13" y="73"/>
                    <a:pt x="11" y="72"/>
                  </a:cubicBezTo>
                  <a:cubicBezTo>
                    <a:pt x="7" y="71"/>
                    <a:pt x="5" y="70"/>
                    <a:pt x="4" y="69"/>
                  </a:cubicBezTo>
                  <a:cubicBezTo>
                    <a:pt x="4" y="67"/>
                    <a:pt x="4" y="66"/>
                    <a:pt x="4" y="64"/>
                  </a:cubicBezTo>
                  <a:cubicBezTo>
                    <a:pt x="4" y="55"/>
                    <a:pt x="6" y="46"/>
                    <a:pt x="10" y="38"/>
                  </a:cubicBezTo>
                  <a:cubicBezTo>
                    <a:pt x="10" y="40"/>
                    <a:pt x="9" y="42"/>
                    <a:pt x="9" y="44"/>
                  </a:cubicBezTo>
                  <a:cubicBezTo>
                    <a:pt x="9" y="48"/>
                    <a:pt x="10" y="52"/>
                    <a:pt x="12" y="55"/>
                  </a:cubicBezTo>
                  <a:cubicBezTo>
                    <a:pt x="14" y="57"/>
                    <a:pt x="17" y="59"/>
                    <a:pt x="21" y="60"/>
                  </a:cubicBezTo>
                  <a:cubicBezTo>
                    <a:pt x="21" y="62"/>
                    <a:pt x="21" y="65"/>
                    <a:pt x="21" y="67"/>
                  </a:cubicBezTo>
                  <a:cubicBezTo>
                    <a:pt x="21" y="69"/>
                    <a:pt x="21" y="70"/>
                    <a:pt x="21" y="72"/>
                  </a:cubicBezTo>
                  <a:cubicBezTo>
                    <a:pt x="21" y="73"/>
                    <a:pt x="21" y="74"/>
                    <a:pt x="21" y="74"/>
                  </a:cubicBezTo>
                  <a:moveTo>
                    <a:pt x="11" y="36"/>
                  </a:moveTo>
                  <a:cubicBezTo>
                    <a:pt x="11" y="36"/>
                    <a:pt x="11" y="35"/>
                    <a:pt x="12" y="35"/>
                  </a:cubicBezTo>
                  <a:cubicBezTo>
                    <a:pt x="11" y="35"/>
                    <a:pt x="11" y="36"/>
                    <a:pt x="11" y="36"/>
                  </a:cubicBezTo>
                  <a:moveTo>
                    <a:pt x="12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4" y="31"/>
                  </a:moveTo>
                  <a:cubicBezTo>
                    <a:pt x="14" y="31"/>
                    <a:pt x="14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moveTo>
                    <a:pt x="24" y="60"/>
                  </a:moveTo>
                  <a:cubicBezTo>
                    <a:pt x="45" y="60"/>
                    <a:pt x="54" y="48"/>
                    <a:pt x="59" y="44"/>
                  </a:cubicBezTo>
                  <a:cubicBezTo>
                    <a:pt x="62" y="42"/>
                    <a:pt x="69" y="37"/>
                    <a:pt x="78" y="32"/>
                  </a:cubicBezTo>
                  <a:cubicBezTo>
                    <a:pt x="86" y="28"/>
                    <a:pt x="96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4"/>
                    <a:pt x="107" y="24"/>
                    <a:pt x="108" y="24"/>
                  </a:cubicBezTo>
                  <a:cubicBezTo>
                    <a:pt x="117" y="34"/>
                    <a:pt x="123" y="48"/>
                    <a:pt x="123" y="64"/>
                  </a:cubicBezTo>
                  <a:cubicBezTo>
                    <a:pt x="114" y="69"/>
                    <a:pt x="100" y="73"/>
                    <a:pt x="80" y="75"/>
                  </a:cubicBezTo>
                  <a:cubicBezTo>
                    <a:pt x="68" y="76"/>
                    <a:pt x="58" y="76"/>
                    <a:pt x="49" y="76"/>
                  </a:cubicBezTo>
                  <a:cubicBezTo>
                    <a:pt x="38" y="76"/>
                    <a:pt x="30" y="76"/>
                    <a:pt x="24" y="75"/>
                  </a:cubicBezTo>
                  <a:cubicBezTo>
                    <a:pt x="24" y="74"/>
                    <a:pt x="23" y="73"/>
                    <a:pt x="23" y="72"/>
                  </a:cubicBezTo>
                  <a:cubicBezTo>
                    <a:pt x="23" y="70"/>
                    <a:pt x="24" y="69"/>
                    <a:pt x="24" y="67"/>
                  </a:cubicBezTo>
                  <a:cubicBezTo>
                    <a:pt x="24" y="65"/>
                    <a:pt x="24" y="62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moveTo>
                    <a:pt x="22" y="57"/>
                  </a:moveTo>
                  <a:cubicBezTo>
                    <a:pt x="18" y="57"/>
                    <a:pt x="16" y="55"/>
                    <a:pt x="14" y="53"/>
                  </a:cubicBezTo>
                  <a:cubicBezTo>
                    <a:pt x="13" y="51"/>
                    <a:pt x="12" y="48"/>
                    <a:pt x="12" y="44"/>
                  </a:cubicBezTo>
                  <a:cubicBezTo>
                    <a:pt x="12" y="40"/>
                    <a:pt x="13" y="36"/>
                    <a:pt x="14" y="33"/>
                  </a:cubicBezTo>
                  <a:cubicBezTo>
                    <a:pt x="14" y="32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4" y="17"/>
                    <a:pt x="37" y="8"/>
                    <a:pt x="53" y="5"/>
                  </a:cubicBezTo>
                  <a:cubicBezTo>
                    <a:pt x="50" y="6"/>
                    <a:pt x="48" y="8"/>
                    <a:pt x="46" y="10"/>
                  </a:cubicBezTo>
                  <a:cubicBezTo>
                    <a:pt x="35" y="17"/>
                    <a:pt x="25" y="31"/>
                    <a:pt x="22" y="57"/>
                  </a:cubicBezTo>
                  <a:moveTo>
                    <a:pt x="54" y="5"/>
                  </a:move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moveTo>
                    <a:pt x="57" y="5"/>
                  </a:moveTo>
                  <a:cubicBezTo>
                    <a:pt x="57" y="5"/>
                    <a:pt x="57" y="5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moveTo>
                    <a:pt x="60" y="4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60" y="4"/>
                    <a:pt x="60" y="4"/>
                    <a:pt x="60" y="4"/>
                  </a:cubicBezTo>
                  <a:moveTo>
                    <a:pt x="25" y="57"/>
                  </a:moveTo>
                  <a:cubicBezTo>
                    <a:pt x="28" y="32"/>
                    <a:pt x="38" y="19"/>
                    <a:pt x="47" y="12"/>
                  </a:cubicBezTo>
                  <a:cubicBezTo>
                    <a:pt x="53" y="8"/>
                    <a:pt x="58" y="6"/>
                    <a:pt x="62" y="5"/>
                  </a:cubicBezTo>
                  <a:cubicBezTo>
                    <a:pt x="63" y="5"/>
                    <a:pt x="63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80" y="4"/>
                    <a:pt x="94" y="11"/>
                    <a:pt x="105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1"/>
                    <a:pt x="85" y="25"/>
                    <a:pt x="76" y="30"/>
                  </a:cubicBezTo>
                  <a:cubicBezTo>
                    <a:pt x="68" y="34"/>
                    <a:pt x="61" y="39"/>
                    <a:pt x="58" y="41"/>
                  </a:cubicBezTo>
                  <a:cubicBezTo>
                    <a:pt x="51" y="46"/>
                    <a:pt x="44" y="57"/>
                    <a:pt x="25" y="57"/>
                  </a:cubicBezTo>
                  <a:moveTo>
                    <a:pt x="64" y="0"/>
                  </a:moveTo>
                  <a:cubicBezTo>
                    <a:pt x="28" y="0"/>
                    <a:pt x="0" y="29"/>
                    <a:pt x="0" y="64"/>
                  </a:cubicBezTo>
                  <a:cubicBezTo>
                    <a:pt x="0" y="99"/>
                    <a:pt x="28" y="128"/>
                    <a:pt x="64" y="128"/>
                  </a:cubicBezTo>
                  <a:cubicBezTo>
                    <a:pt x="99" y="128"/>
                    <a:pt x="127" y="99"/>
                    <a:pt x="127" y="64"/>
                  </a:cubicBezTo>
                  <a:cubicBezTo>
                    <a:pt x="127" y="29"/>
                    <a:pt x="99" y="0"/>
                    <a:pt x="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416"/>
            <p:cNvSpPr>
              <a:spLocks noEditPoints="1"/>
            </p:cNvSpPr>
            <p:nvPr/>
          </p:nvSpPr>
          <p:spPr bwMode="auto">
            <a:xfrm>
              <a:off x="6042025" y="3495675"/>
              <a:ext cx="325437" cy="327025"/>
            </a:xfrm>
            <a:custGeom>
              <a:avLst/>
              <a:gdLst>
                <a:gd name="T0" fmla="*/ 35 w 87"/>
                <a:gd name="T1" fmla="*/ 82 h 87"/>
                <a:gd name="T2" fmla="*/ 38 w 87"/>
                <a:gd name="T3" fmla="*/ 81 h 87"/>
                <a:gd name="T4" fmla="*/ 27 w 87"/>
                <a:gd name="T5" fmla="*/ 83 h 87"/>
                <a:gd name="T6" fmla="*/ 8 w 87"/>
                <a:gd name="T7" fmla="*/ 81 h 87"/>
                <a:gd name="T8" fmla="*/ 5 w 87"/>
                <a:gd name="T9" fmla="*/ 59 h 87"/>
                <a:gd name="T10" fmla="*/ 6 w 87"/>
                <a:gd name="T11" fmla="*/ 79 h 87"/>
                <a:gd name="T12" fmla="*/ 5 w 87"/>
                <a:gd name="T13" fmla="*/ 56 h 87"/>
                <a:gd name="T14" fmla="*/ 6 w 87"/>
                <a:gd name="T15" fmla="*/ 51 h 87"/>
                <a:gd name="T16" fmla="*/ 81 w 87"/>
                <a:gd name="T17" fmla="*/ 38 h 87"/>
                <a:gd name="T18" fmla="*/ 81 w 87"/>
                <a:gd name="T19" fmla="*/ 37 h 87"/>
                <a:gd name="T20" fmla="*/ 82 w 87"/>
                <a:gd name="T21" fmla="*/ 32 h 87"/>
                <a:gd name="T22" fmla="*/ 64 w 87"/>
                <a:gd name="T23" fmla="*/ 29 h 87"/>
                <a:gd name="T24" fmla="*/ 66 w 87"/>
                <a:gd name="T25" fmla="*/ 22 h 87"/>
                <a:gd name="T26" fmla="*/ 20 w 87"/>
                <a:gd name="T27" fmla="*/ 68 h 87"/>
                <a:gd name="T28" fmla="*/ 24 w 87"/>
                <a:gd name="T29" fmla="*/ 69 h 87"/>
                <a:gd name="T30" fmla="*/ 24 w 87"/>
                <a:gd name="T31" fmla="*/ 64 h 87"/>
                <a:gd name="T32" fmla="*/ 27 w 87"/>
                <a:gd name="T33" fmla="*/ 64 h 87"/>
                <a:gd name="T34" fmla="*/ 32 w 87"/>
                <a:gd name="T35" fmla="*/ 61 h 87"/>
                <a:gd name="T36" fmla="*/ 34 w 87"/>
                <a:gd name="T37" fmla="*/ 55 h 87"/>
                <a:gd name="T38" fmla="*/ 37 w 87"/>
                <a:gd name="T39" fmla="*/ 54 h 87"/>
                <a:gd name="T40" fmla="*/ 42 w 87"/>
                <a:gd name="T41" fmla="*/ 51 h 87"/>
                <a:gd name="T42" fmla="*/ 46 w 87"/>
                <a:gd name="T43" fmla="*/ 44 h 87"/>
                <a:gd name="T44" fmla="*/ 48 w 87"/>
                <a:gd name="T45" fmla="*/ 43 h 87"/>
                <a:gd name="T46" fmla="*/ 53 w 87"/>
                <a:gd name="T47" fmla="*/ 40 h 87"/>
                <a:gd name="T48" fmla="*/ 57 w 87"/>
                <a:gd name="T49" fmla="*/ 33 h 87"/>
                <a:gd name="T50" fmla="*/ 59 w 87"/>
                <a:gd name="T51" fmla="*/ 33 h 87"/>
                <a:gd name="T52" fmla="*/ 63 w 87"/>
                <a:gd name="T53" fmla="*/ 29 h 87"/>
                <a:gd name="T54" fmla="*/ 80 w 87"/>
                <a:gd name="T55" fmla="*/ 8 h 87"/>
                <a:gd name="T56" fmla="*/ 83 w 87"/>
                <a:gd name="T57" fmla="*/ 29 h 87"/>
                <a:gd name="T58" fmla="*/ 22 w 87"/>
                <a:gd name="T59" fmla="*/ 22 h 87"/>
                <a:gd name="T60" fmla="*/ 61 w 87"/>
                <a:gd name="T61" fmla="*/ 24 h 87"/>
                <a:gd name="T62" fmla="*/ 57 w 87"/>
                <a:gd name="T63" fmla="*/ 23 h 87"/>
                <a:gd name="T64" fmla="*/ 54 w 87"/>
                <a:gd name="T65" fmla="*/ 27 h 87"/>
                <a:gd name="T66" fmla="*/ 54 w 87"/>
                <a:gd name="T67" fmla="*/ 30 h 87"/>
                <a:gd name="T68" fmla="*/ 47 w 87"/>
                <a:gd name="T69" fmla="*/ 33 h 87"/>
                <a:gd name="T70" fmla="*/ 43 w 87"/>
                <a:gd name="T71" fmla="*/ 38 h 87"/>
                <a:gd name="T72" fmla="*/ 43 w 87"/>
                <a:gd name="T73" fmla="*/ 41 h 87"/>
                <a:gd name="T74" fmla="*/ 36 w 87"/>
                <a:gd name="T75" fmla="*/ 44 h 87"/>
                <a:gd name="T76" fmla="*/ 32 w 87"/>
                <a:gd name="T77" fmla="*/ 49 h 87"/>
                <a:gd name="T78" fmla="*/ 32 w 87"/>
                <a:gd name="T79" fmla="*/ 52 h 87"/>
                <a:gd name="T80" fmla="*/ 26 w 87"/>
                <a:gd name="T81" fmla="*/ 54 h 87"/>
                <a:gd name="T82" fmla="*/ 23 w 87"/>
                <a:gd name="T83" fmla="*/ 60 h 87"/>
                <a:gd name="T84" fmla="*/ 22 w 87"/>
                <a:gd name="T85" fmla="*/ 62 h 87"/>
                <a:gd name="T86" fmla="*/ 49 w 87"/>
                <a:gd name="T87" fmla="*/ 7 h 87"/>
                <a:gd name="T88" fmla="*/ 50 w 87"/>
                <a:gd name="T89" fmla="*/ 6 h 87"/>
                <a:gd name="T90" fmla="*/ 56 w 87"/>
                <a:gd name="T91" fmla="*/ 5 h 87"/>
                <a:gd name="T92" fmla="*/ 58 w 87"/>
                <a:gd name="T93" fmla="*/ 5 h 87"/>
                <a:gd name="T94" fmla="*/ 79 w 87"/>
                <a:gd name="T95" fmla="*/ 6 h 87"/>
                <a:gd name="T96" fmla="*/ 58 w 87"/>
                <a:gd name="T97" fmla="*/ 1 h 87"/>
                <a:gd name="T98" fmla="*/ 19 w 87"/>
                <a:gd name="T99" fmla="*/ 21 h 87"/>
                <a:gd name="T100" fmla="*/ 2 w 87"/>
                <a:gd name="T101" fmla="*/ 79 h 87"/>
                <a:gd name="T102" fmla="*/ 3 w 87"/>
                <a:gd name="T103" fmla="*/ 81 h 87"/>
                <a:gd name="T104" fmla="*/ 5 w 87"/>
                <a:gd name="T105" fmla="*/ 84 h 87"/>
                <a:gd name="T106" fmla="*/ 7 w 87"/>
                <a:gd name="T107" fmla="*/ 85 h 87"/>
                <a:gd name="T108" fmla="*/ 22 w 87"/>
                <a:gd name="T109" fmla="*/ 87 h 87"/>
                <a:gd name="T110" fmla="*/ 68 w 87"/>
                <a:gd name="T111" fmla="*/ 68 h 87"/>
                <a:gd name="T112" fmla="*/ 86 w 87"/>
                <a:gd name="T113" fmla="*/ 13 h 87"/>
                <a:gd name="T114" fmla="*/ 85 w 87"/>
                <a:gd name="T115" fmla="*/ 7 h 87"/>
                <a:gd name="T116" fmla="*/ 81 w 87"/>
                <a:gd name="T117" fmla="*/ 3 h 87"/>
                <a:gd name="T118" fmla="*/ 78 w 87"/>
                <a:gd name="T11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" h="87">
                  <a:moveTo>
                    <a:pt x="31" y="82"/>
                  </a:moveTo>
                  <a:cubicBezTo>
                    <a:pt x="32" y="82"/>
                    <a:pt x="32" y="82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moveTo>
                    <a:pt x="35" y="82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moveTo>
                    <a:pt x="36" y="82"/>
                  </a:moveTo>
                  <a:cubicBezTo>
                    <a:pt x="37" y="81"/>
                    <a:pt x="37" y="81"/>
                    <a:pt x="38" y="81"/>
                  </a:cubicBezTo>
                  <a:cubicBezTo>
                    <a:pt x="37" y="81"/>
                    <a:pt x="37" y="81"/>
                    <a:pt x="36" y="82"/>
                  </a:cubicBezTo>
                  <a:moveTo>
                    <a:pt x="8" y="80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18" y="78"/>
                    <a:pt x="22" y="81"/>
                    <a:pt x="27" y="83"/>
                  </a:cubicBezTo>
                  <a:cubicBezTo>
                    <a:pt x="25" y="83"/>
                    <a:pt x="23" y="83"/>
                    <a:pt x="21" y="83"/>
                  </a:cubicBezTo>
                  <a:cubicBezTo>
                    <a:pt x="17" y="83"/>
                    <a:pt x="14" y="83"/>
                    <a:pt x="12" y="82"/>
                  </a:cubicBezTo>
                  <a:cubicBezTo>
                    <a:pt x="10" y="82"/>
                    <a:pt x="8" y="8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moveTo>
                    <a:pt x="6" y="79"/>
                  </a:moveTo>
                  <a:cubicBezTo>
                    <a:pt x="6" y="79"/>
                    <a:pt x="3" y="72"/>
                    <a:pt x="5" y="59"/>
                  </a:cubicBezTo>
                  <a:cubicBezTo>
                    <a:pt x="5" y="59"/>
                    <a:pt x="4" y="60"/>
                    <a:pt x="4" y="61"/>
                  </a:cubicBezTo>
                  <a:cubicBezTo>
                    <a:pt x="7" y="65"/>
                    <a:pt x="10" y="69"/>
                    <a:pt x="13" y="7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moveTo>
                    <a:pt x="5" y="56"/>
                  </a:move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moveTo>
                    <a:pt x="5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6" y="53"/>
                    <a:pt x="5" y="53"/>
                    <a:pt x="5" y="54"/>
                  </a:cubicBezTo>
                  <a:moveTo>
                    <a:pt x="6" y="51"/>
                  </a:moveTo>
                  <a:cubicBezTo>
                    <a:pt x="6" y="51"/>
                    <a:pt x="6" y="50"/>
                    <a:pt x="6" y="50"/>
                  </a:cubicBezTo>
                  <a:cubicBezTo>
                    <a:pt x="6" y="50"/>
                    <a:pt x="6" y="51"/>
                    <a:pt x="6" y="51"/>
                  </a:cubicBezTo>
                  <a:moveTo>
                    <a:pt x="80" y="40"/>
                  </a:moveTo>
                  <a:cubicBezTo>
                    <a:pt x="80" y="40"/>
                    <a:pt x="81" y="39"/>
                    <a:pt x="81" y="38"/>
                  </a:cubicBezTo>
                  <a:cubicBezTo>
                    <a:pt x="81" y="39"/>
                    <a:pt x="80" y="40"/>
                    <a:pt x="80" y="40"/>
                  </a:cubicBezTo>
                  <a:moveTo>
                    <a:pt x="81" y="37"/>
                  </a:moveTo>
                  <a:cubicBezTo>
                    <a:pt x="81" y="37"/>
                    <a:pt x="81" y="36"/>
                    <a:pt x="82" y="36"/>
                  </a:cubicBezTo>
                  <a:cubicBezTo>
                    <a:pt x="81" y="36"/>
                    <a:pt x="81" y="37"/>
                    <a:pt x="81" y="37"/>
                  </a:cubicBezTo>
                  <a:moveTo>
                    <a:pt x="82" y="35"/>
                  </a:moveTo>
                  <a:cubicBezTo>
                    <a:pt x="82" y="34"/>
                    <a:pt x="82" y="34"/>
                    <a:pt x="82" y="33"/>
                  </a:cubicBezTo>
                  <a:cubicBezTo>
                    <a:pt x="82" y="34"/>
                    <a:pt x="82" y="34"/>
                    <a:pt x="82" y="35"/>
                  </a:cubicBezTo>
                  <a:moveTo>
                    <a:pt x="82" y="32"/>
                  </a:moveTo>
                  <a:cubicBezTo>
                    <a:pt x="82" y="31"/>
                    <a:pt x="83" y="31"/>
                    <a:pt x="83" y="30"/>
                  </a:cubicBezTo>
                  <a:cubicBezTo>
                    <a:pt x="83" y="31"/>
                    <a:pt x="82" y="31"/>
                    <a:pt x="82" y="32"/>
                  </a:cubicBezTo>
                  <a:moveTo>
                    <a:pt x="63" y="29"/>
                  </a:moveTo>
                  <a:cubicBezTo>
                    <a:pt x="63" y="29"/>
                    <a:pt x="63" y="29"/>
                    <a:pt x="64" y="29"/>
                  </a:cubicBezTo>
                  <a:cubicBezTo>
                    <a:pt x="64" y="29"/>
                    <a:pt x="64" y="28"/>
                    <a:pt x="64" y="28"/>
                  </a:cubicBezTo>
                  <a:cubicBezTo>
                    <a:pt x="63" y="27"/>
                    <a:pt x="63" y="27"/>
                    <a:pt x="63" y="26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72" y="28"/>
                    <a:pt x="77" y="34"/>
                    <a:pt x="80" y="41"/>
                  </a:cubicBezTo>
                  <a:cubicBezTo>
                    <a:pt x="77" y="50"/>
                    <a:pt x="71" y="59"/>
                    <a:pt x="65" y="65"/>
                  </a:cubicBezTo>
                  <a:cubicBezTo>
                    <a:pt x="59" y="72"/>
                    <a:pt x="49" y="78"/>
                    <a:pt x="38" y="81"/>
                  </a:cubicBezTo>
                  <a:cubicBezTo>
                    <a:pt x="32" y="78"/>
                    <a:pt x="26" y="73"/>
                    <a:pt x="20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2" y="68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2" y="67"/>
                    <a:pt x="21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5"/>
                    <a:pt x="26" y="65"/>
                    <a:pt x="26" y="66"/>
                  </a:cubicBezTo>
                  <a:cubicBezTo>
                    <a:pt x="26" y="66"/>
                    <a:pt x="27" y="66"/>
                    <a:pt x="27" y="66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8" y="65"/>
                    <a:pt x="28" y="64"/>
                    <a:pt x="27" y="64"/>
                  </a:cubicBezTo>
                  <a:cubicBezTo>
                    <a:pt x="27" y="64"/>
                    <a:pt x="26" y="64"/>
                    <a:pt x="26" y="6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1"/>
                    <a:pt x="31" y="61"/>
                  </a:cubicBezTo>
                  <a:cubicBezTo>
                    <a:pt x="31" y="61"/>
                    <a:pt x="32" y="61"/>
                    <a:pt x="32" y="61"/>
                  </a:cubicBezTo>
                  <a:cubicBezTo>
                    <a:pt x="32" y="61"/>
                    <a:pt x="32" y="61"/>
                    <a:pt x="33" y="61"/>
                  </a:cubicBezTo>
                  <a:cubicBezTo>
                    <a:pt x="33" y="60"/>
                    <a:pt x="33" y="60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6"/>
                    <a:pt x="36" y="56"/>
                  </a:cubicBezTo>
                  <a:cubicBezTo>
                    <a:pt x="36" y="56"/>
                    <a:pt x="36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5"/>
                    <a:pt x="38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2" y="51"/>
                    <a:pt x="42" y="51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4"/>
                    <a:pt x="49" y="44"/>
                    <a:pt x="48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8"/>
                    <a:pt x="52" y="39"/>
                    <a:pt x="52" y="39"/>
                  </a:cubicBezTo>
                  <a:cubicBezTo>
                    <a:pt x="52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4" y="39"/>
                    <a:pt x="54" y="39"/>
                    <a:pt x="54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3"/>
                    <a:pt x="57" y="34"/>
                    <a:pt x="57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9" y="33"/>
                    <a:pt x="59" y="33"/>
                  </a:cubicBezTo>
                  <a:cubicBezTo>
                    <a:pt x="59" y="32"/>
                    <a:pt x="58" y="32"/>
                    <a:pt x="58" y="31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3" y="29"/>
                    <a:pt x="63" y="29"/>
                  </a:cubicBezTo>
                  <a:moveTo>
                    <a:pt x="83" y="30"/>
                  </a:moveTo>
                  <a:cubicBezTo>
                    <a:pt x="80" y="25"/>
                    <a:pt x="77" y="20"/>
                    <a:pt x="72" y="15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4" y="16"/>
                    <a:pt x="83" y="29"/>
                  </a:cubicBezTo>
                  <a:cubicBezTo>
                    <a:pt x="83" y="30"/>
                    <a:pt x="83" y="30"/>
                    <a:pt x="83" y="30"/>
                  </a:cubicBezTo>
                  <a:moveTo>
                    <a:pt x="19" y="67"/>
                  </a:moveTo>
                  <a:cubicBezTo>
                    <a:pt x="14" y="61"/>
                    <a:pt x="10" y="55"/>
                    <a:pt x="6" y="49"/>
                  </a:cubicBezTo>
                  <a:cubicBezTo>
                    <a:pt x="10" y="39"/>
                    <a:pt x="16" y="29"/>
                    <a:pt x="22" y="22"/>
                  </a:cubicBezTo>
                  <a:cubicBezTo>
                    <a:pt x="28" y="16"/>
                    <a:pt x="37" y="11"/>
                    <a:pt x="47" y="7"/>
                  </a:cubicBezTo>
                  <a:cubicBezTo>
                    <a:pt x="53" y="10"/>
                    <a:pt x="60" y="15"/>
                    <a:pt x="66" y="21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4"/>
                    <a:pt x="59" y="23"/>
                    <a:pt x="59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7" y="23"/>
                    <a:pt x="57" y="23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58" y="25"/>
                    <a:pt x="59" y="25"/>
                    <a:pt x="59" y="25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49" y="33"/>
                    <a:pt x="4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8" y="35"/>
                    <a:pt x="48" y="35"/>
                    <a:pt x="49" y="36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1" y="39"/>
                    <a:pt x="41" y="39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6" y="44"/>
                    <a:pt x="36" y="45"/>
                    <a:pt x="36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0"/>
                    <a:pt x="32" y="49"/>
                  </a:cubicBezTo>
                  <a:cubicBezTo>
                    <a:pt x="32" y="49"/>
                    <a:pt x="32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50"/>
                    <a:pt x="30" y="50"/>
                    <a:pt x="31" y="51"/>
                  </a:cubicBezTo>
                  <a:cubicBezTo>
                    <a:pt x="31" y="51"/>
                    <a:pt x="31" y="52"/>
                    <a:pt x="32" y="52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7" y="54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5"/>
                    <a:pt x="26" y="55"/>
                  </a:cubicBezTo>
                  <a:cubicBezTo>
                    <a:pt x="26" y="56"/>
                    <a:pt x="27" y="57"/>
                    <a:pt x="27" y="5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1" y="61"/>
                    <a:pt x="22" y="62"/>
                    <a:pt x="22" y="62"/>
                  </a:cubicBezTo>
                  <a:cubicBezTo>
                    <a:pt x="22" y="63"/>
                    <a:pt x="22" y="63"/>
                    <a:pt x="22" y="64"/>
                  </a:cubicBezTo>
                  <a:cubicBezTo>
                    <a:pt x="19" y="67"/>
                    <a:pt x="19" y="67"/>
                    <a:pt x="19" y="67"/>
                  </a:cubicBezTo>
                  <a:moveTo>
                    <a:pt x="47" y="7"/>
                  </a:move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8" y="7"/>
                    <a:pt x="47" y="7"/>
                  </a:cubicBezTo>
                  <a:moveTo>
                    <a:pt x="50" y="6"/>
                  </a:moveTo>
                  <a:cubicBezTo>
                    <a:pt x="51" y="6"/>
                    <a:pt x="51" y="6"/>
                    <a:pt x="52" y="6"/>
                  </a:cubicBezTo>
                  <a:cubicBezTo>
                    <a:pt x="51" y="6"/>
                    <a:pt x="51" y="6"/>
                    <a:pt x="50" y="6"/>
                  </a:cubicBezTo>
                  <a:moveTo>
                    <a:pt x="53" y="6"/>
                  </a:moveTo>
                  <a:cubicBezTo>
                    <a:pt x="53" y="5"/>
                    <a:pt x="54" y="5"/>
                    <a:pt x="55" y="5"/>
                  </a:cubicBezTo>
                  <a:cubicBezTo>
                    <a:pt x="54" y="5"/>
                    <a:pt x="53" y="5"/>
                    <a:pt x="53" y="6"/>
                  </a:cubicBezTo>
                  <a:moveTo>
                    <a:pt x="56" y="5"/>
                  </a:moveTo>
                  <a:cubicBezTo>
                    <a:pt x="56" y="5"/>
                    <a:pt x="57" y="5"/>
                    <a:pt x="57" y="5"/>
                  </a:cubicBezTo>
                  <a:cubicBezTo>
                    <a:pt x="57" y="5"/>
                    <a:pt x="56" y="5"/>
                    <a:pt x="56" y="5"/>
                  </a:cubicBezTo>
                  <a:moveTo>
                    <a:pt x="72" y="15"/>
                  </a:moveTo>
                  <a:cubicBezTo>
                    <a:pt x="67" y="10"/>
                    <a:pt x="63" y="7"/>
                    <a:pt x="58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70" y="4"/>
                    <a:pt x="73" y="5"/>
                    <a:pt x="76" y="5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2" y="15"/>
                    <a:pt x="72" y="15"/>
                    <a:pt x="72" y="15"/>
                  </a:cubicBezTo>
                  <a:moveTo>
                    <a:pt x="66" y="0"/>
                  </a:moveTo>
                  <a:cubicBezTo>
                    <a:pt x="63" y="0"/>
                    <a:pt x="61" y="1"/>
                    <a:pt x="58" y="1"/>
                  </a:cubicBezTo>
                  <a:cubicBezTo>
                    <a:pt x="51" y="1"/>
                    <a:pt x="44" y="4"/>
                    <a:pt x="38" y="7"/>
                  </a:cubicBezTo>
                  <a:cubicBezTo>
                    <a:pt x="31" y="10"/>
                    <a:pt x="25" y="14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4" y="25"/>
                    <a:pt x="10" y="31"/>
                    <a:pt x="7" y="38"/>
                  </a:cubicBezTo>
                  <a:cubicBezTo>
                    <a:pt x="4" y="44"/>
                    <a:pt x="1" y="51"/>
                    <a:pt x="1" y="58"/>
                  </a:cubicBezTo>
                  <a:cubicBezTo>
                    <a:pt x="0" y="65"/>
                    <a:pt x="0" y="71"/>
                    <a:pt x="1" y="74"/>
                  </a:cubicBezTo>
                  <a:cubicBezTo>
                    <a:pt x="1" y="76"/>
                    <a:pt x="2" y="78"/>
                    <a:pt x="2" y="79"/>
                  </a:cubicBezTo>
                  <a:cubicBezTo>
                    <a:pt x="2" y="79"/>
                    <a:pt x="2" y="80"/>
                    <a:pt x="3" y="80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2"/>
                    <a:pt x="4" y="8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8" y="85"/>
                    <a:pt x="9" y="85"/>
                  </a:cubicBezTo>
                  <a:cubicBezTo>
                    <a:pt x="11" y="86"/>
                    <a:pt x="15" y="87"/>
                    <a:pt x="22" y="87"/>
                  </a:cubicBezTo>
                  <a:cubicBezTo>
                    <a:pt x="24" y="87"/>
                    <a:pt x="26" y="87"/>
                    <a:pt x="29" y="87"/>
                  </a:cubicBezTo>
                  <a:cubicBezTo>
                    <a:pt x="36" y="86"/>
                    <a:pt x="43" y="84"/>
                    <a:pt x="50" y="81"/>
                  </a:cubicBezTo>
                  <a:cubicBezTo>
                    <a:pt x="56" y="77"/>
                    <a:pt x="62" y="73"/>
                    <a:pt x="67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3" y="62"/>
                    <a:pt x="77" y="56"/>
                    <a:pt x="81" y="50"/>
                  </a:cubicBezTo>
                  <a:cubicBezTo>
                    <a:pt x="84" y="43"/>
                    <a:pt x="86" y="36"/>
                    <a:pt x="87" y="29"/>
                  </a:cubicBezTo>
                  <a:cubicBezTo>
                    <a:pt x="87" y="22"/>
                    <a:pt x="87" y="17"/>
                    <a:pt x="86" y="13"/>
                  </a:cubicBezTo>
                  <a:cubicBezTo>
                    <a:pt x="86" y="11"/>
                    <a:pt x="86" y="10"/>
                    <a:pt x="85" y="9"/>
                  </a:cubicBezTo>
                  <a:cubicBezTo>
                    <a:pt x="85" y="8"/>
                    <a:pt x="85" y="8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6"/>
                    <a:pt x="84" y="6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9" y="2"/>
                    <a:pt x="78" y="2"/>
                  </a:cubicBezTo>
                  <a:cubicBezTo>
                    <a:pt x="76" y="1"/>
                    <a:pt x="72" y="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417"/>
            <p:cNvSpPr>
              <a:spLocks/>
            </p:cNvSpPr>
            <p:nvPr/>
          </p:nvSpPr>
          <p:spPr bwMode="auto">
            <a:xfrm>
              <a:off x="6202363" y="360045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1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418"/>
            <p:cNvSpPr>
              <a:spLocks/>
            </p:cNvSpPr>
            <p:nvPr/>
          </p:nvSpPr>
          <p:spPr bwMode="auto">
            <a:xfrm>
              <a:off x="6221413" y="358140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419"/>
            <p:cNvSpPr>
              <a:spLocks/>
            </p:cNvSpPr>
            <p:nvPr/>
          </p:nvSpPr>
          <p:spPr bwMode="auto">
            <a:xfrm>
              <a:off x="6183313" y="36226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420"/>
            <p:cNvSpPr>
              <a:spLocks/>
            </p:cNvSpPr>
            <p:nvPr/>
          </p:nvSpPr>
          <p:spPr bwMode="auto">
            <a:xfrm>
              <a:off x="6240463" y="3567113"/>
              <a:ext cx="19050" cy="3175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4 w 5"/>
                <a:gd name="T9" fmla="*/ 0 h 1"/>
                <a:gd name="T10" fmla="*/ 4 w 5"/>
                <a:gd name="T11" fmla="*/ 0 h 1"/>
                <a:gd name="T12" fmla="*/ 5 w 5"/>
                <a:gd name="T13" fmla="*/ 0 h 1"/>
                <a:gd name="T14" fmla="*/ 4 w 5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421"/>
            <p:cNvSpPr>
              <a:spLocks/>
            </p:cNvSpPr>
            <p:nvPr/>
          </p:nvSpPr>
          <p:spPr bwMode="auto">
            <a:xfrm>
              <a:off x="6270625" y="3567113"/>
              <a:ext cx="11112" cy="111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0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422"/>
            <p:cNvSpPr>
              <a:spLocks/>
            </p:cNvSpPr>
            <p:nvPr/>
          </p:nvSpPr>
          <p:spPr bwMode="auto">
            <a:xfrm>
              <a:off x="6165850" y="36417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423"/>
            <p:cNvSpPr>
              <a:spLocks/>
            </p:cNvSpPr>
            <p:nvPr/>
          </p:nvSpPr>
          <p:spPr bwMode="auto">
            <a:xfrm>
              <a:off x="6262688" y="3633788"/>
              <a:ext cx="11112" cy="1270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424"/>
            <p:cNvSpPr>
              <a:spLocks/>
            </p:cNvSpPr>
            <p:nvPr/>
          </p:nvSpPr>
          <p:spPr bwMode="auto">
            <a:xfrm>
              <a:off x="6243638" y="3652838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425"/>
            <p:cNvSpPr>
              <a:spLocks/>
            </p:cNvSpPr>
            <p:nvPr/>
          </p:nvSpPr>
          <p:spPr bwMode="auto">
            <a:xfrm>
              <a:off x="6224588" y="3671888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426"/>
            <p:cNvSpPr>
              <a:spLocks/>
            </p:cNvSpPr>
            <p:nvPr/>
          </p:nvSpPr>
          <p:spPr bwMode="auto">
            <a:xfrm>
              <a:off x="6202363" y="3690938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3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427"/>
            <p:cNvSpPr>
              <a:spLocks/>
            </p:cNvSpPr>
            <p:nvPr/>
          </p:nvSpPr>
          <p:spPr bwMode="auto">
            <a:xfrm>
              <a:off x="6284913" y="3611563"/>
              <a:ext cx="7937" cy="15875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4 h 4"/>
                <a:gd name="T12" fmla="*/ 1 w 2"/>
                <a:gd name="T13" fmla="*/ 3 h 4"/>
                <a:gd name="T14" fmla="*/ 2 w 2"/>
                <a:gd name="T15" fmla="*/ 0 h 4"/>
                <a:gd name="T16" fmla="*/ 2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428"/>
            <p:cNvSpPr>
              <a:spLocks/>
            </p:cNvSpPr>
            <p:nvPr/>
          </p:nvSpPr>
          <p:spPr bwMode="auto">
            <a:xfrm>
              <a:off x="6183313" y="3713163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429"/>
            <p:cNvSpPr>
              <a:spLocks/>
            </p:cNvSpPr>
            <p:nvPr/>
          </p:nvSpPr>
          <p:spPr bwMode="auto">
            <a:xfrm>
              <a:off x="6142038" y="36607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430"/>
            <p:cNvSpPr>
              <a:spLocks/>
            </p:cNvSpPr>
            <p:nvPr/>
          </p:nvSpPr>
          <p:spPr bwMode="auto">
            <a:xfrm>
              <a:off x="6289675" y="3586163"/>
              <a:ext cx="6350" cy="1428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431"/>
            <p:cNvSpPr>
              <a:spLocks/>
            </p:cNvSpPr>
            <p:nvPr/>
          </p:nvSpPr>
          <p:spPr bwMode="auto">
            <a:xfrm>
              <a:off x="6105525" y="3698875"/>
              <a:ext cx="11112" cy="14288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0 w 3"/>
                <a:gd name="T5" fmla="*/ 4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432"/>
            <p:cNvSpPr>
              <a:spLocks/>
            </p:cNvSpPr>
            <p:nvPr/>
          </p:nvSpPr>
          <p:spPr bwMode="auto">
            <a:xfrm>
              <a:off x="6124575" y="36798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433"/>
            <p:cNvSpPr>
              <a:spLocks/>
            </p:cNvSpPr>
            <p:nvPr/>
          </p:nvSpPr>
          <p:spPr bwMode="auto">
            <a:xfrm>
              <a:off x="6105525" y="3724275"/>
              <a:ext cx="6350" cy="15875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434"/>
            <p:cNvSpPr>
              <a:spLocks/>
            </p:cNvSpPr>
            <p:nvPr/>
          </p:nvSpPr>
          <p:spPr bwMode="auto">
            <a:xfrm>
              <a:off x="6165850" y="3732213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1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435"/>
            <p:cNvSpPr>
              <a:spLocks/>
            </p:cNvSpPr>
            <p:nvPr/>
          </p:nvSpPr>
          <p:spPr bwMode="auto">
            <a:xfrm>
              <a:off x="6142038" y="3754438"/>
              <a:ext cx="15875" cy="4763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0 w 4"/>
                <a:gd name="T9" fmla="*/ 1 h 1"/>
                <a:gd name="T10" fmla="*/ 0 w 4"/>
                <a:gd name="T11" fmla="*/ 1 h 1"/>
                <a:gd name="T12" fmla="*/ 4 w 4"/>
                <a:gd name="T13" fmla="*/ 0 h 1"/>
                <a:gd name="T14" fmla="*/ 4 w 4"/>
                <a:gd name="T15" fmla="*/ 0 h 1"/>
                <a:gd name="T16" fmla="*/ 4 w 4"/>
                <a:gd name="T17" fmla="*/ 0 h 1"/>
                <a:gd name="T18" fmla="*/ 3 w 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436"/>
            <p:cNvSpPr>
              <a:spLocks noEditPoints="1"/>
            </p:cNvSpPr>
            <p:nvPr/>
          </p:nvSpPr>
          <p:spPr bwMode="auto">
            <a:xfrm>
              <a:off x="4219575" y="3619500"/>
              <a:ext cx="742950" cy="747713"/>
            </a:xfrm>
            <a:custGeom>
              <a:avLst/>
              <a:gdLst>
                <a:gd name="T0" fmla="*/ 124 w 198"/>
                <a:gd name="T1" fmla="*/ 166 h 199"/>
                <a:gd name="T2" fmla="*/ 127 w 198"/>
                <a:gd name="T3" fmla="*/ 170 h 199"/>
                <a:gd name="T4" fmla="*/ 131 w 198"/>
                <a:gd name="T5" fmla="*/ 173 h 199"/>
                <a:gd name="T6" fmla="*/ 135 w 198"/>
                <a:gd name="T7" fmla="*/ 175 h 199"/>
                <a:gd name="T8" fmla="*/ 65 w 198"/>
                <a:gd name="T9" fmla="*/ 176 h 199"/>
                <a:gd name="T10" fmla="*/ 78 w 198"/>
                <a:gd name="T11" fmla="*/ 166 h 199"/>
                <a:gd name="T12" fmla="*/ 170 w 198"/>
                <a:gd name="T13" fmla="*/ 153 h 199"/>
                <a:gd name="T14" fmla="*/ 63 w 198"/>
                <a:gd name="T15" fmla="*/ 130 h 199"/>
                <a:gd name="T16" fmla="*/ 116 w 198"/>
                <a:gd name="T17" fmla="*/ 162 h 199"/>
                <a:gd name="T18" fmla="*/ 177 w 198"/>
                <a:gd name="T19" fmla="*/ 112 h 199"/>
                <a:gd name="T20" fmla="*/ 178 w 198"/>
                <a:gd name="T21" fmla="*/ 149 h 199"/>
                <a:gd name="T22" fmla="*/ 19 w 198"/>
                <a:gd name="T23" fmla="*/ 91 h 199"/>
                <a:gd name="T24" fmla="*/ 20 w 198"/>
                <a:gd name="T25" fmla="*/ 99 h 199"/>
                <a:gd name="T26" fmla="*/ 22 w 198"/>
                <a:gd name="T27" fmla="*/ 107 h 199"/>
                <a:gd name="T28" fmla="*/ 25 w 198"/>
                <a:gd name="T29" fmla="*/ 117 h 199"/>
                <a:gd name="T30" fmla="*/ 29 w 198"/>
                <a:gd name="T31" fmla="*/ 124 h 199"/>
                <a:gd name="T32" fmla="*/ 30 w 198"/>
                <a:gd name="T33" fmla="*/ 129 h 199"/>
                <a:gd name="T34" fmla="*/ 29 w 198"/>
                <a:gd name="T35" fmla="*/ 135 h 199"/>
                <a:gd name="T36" fmla="*/ 29 w 198"/>
                <a:gd name="T37" fmla="*/ 146 h 199"/>
                <a:gd name="T38" fmla="*/ 31 w 198"/>
                <a:gd name="T39" fmla="*/ 154 h 199"/>
                <a:gd name="T40" fmla="*/ 191 w 198"/>
                <a:gd name="T41" fmla="*/ 91 h 199"/>
                <a:gd name="T42" fmla="*/ 133 w 198"/>
                <a:gd name="T43" fmla="*/ 64 h 199"/>
                <a:gd name="T44" fmla="*/ 136 w 198"/>
                <a:gd name="T45" fmla="*/ 63 h 199"/>
                <a:gd name="T46" fmla="*/ 160 w 198"/>
                <a:gd name="T47" fmla="*/ 61 h 199"/>
                <a:gd name="T48" fmla="*/ 168 w 198"/>
                <a:gd name="T49" fmla="*/ 67 h 199"/>
                <a:gd name="T50" fmla="*/ 178 w 198"/>
                <a:gd name="T51" fmla="*/ 83 h 199"/>
                <a:gd name="T52" fmla="*/ 180 w 198"/>
                <a:gd name="T53" fmla="*/ 88 h 199"/>
                <a:gd name="T54" fmla="*/ 181 w 198"/>
                <a:gd name="T55" fmla="*/ 91 h 199"/>
                <a:gd name="T56" fmla="*/ 177 w 198"/>
                <a:gd name="T57" fmla="*/ 111 h 199"/>
                <a:gd name="T58" fmla="*/ 140 w 198"/>
                <a:gd name="T59" fmla="*/ 130 h 199"/>
                <a:gd name="T60" fmla="*/ 32 w 198"/>
                <a:gd name="T61" fmla="*/ 126 h 199"/>
                <a:gd name="T62" fmla="*/ 26 w 198"/>
                <a:gd name="T63" fmla="*/ 117 h 199"/>
                <a:gd name="T64" fmla="*/ 23 w 198"/>
                <a:gd name="T65" fmla="*/ 109 h 199"/>
                <a:gd name="T66" fmla="*/ 21 w 198"/>
                <a:gd name="T67" fmla="*/ 101 h 199"/>
                <a:gd name="T68" fmla="*/ 20 w 198"/>
                <a:gd name="T69" fmla="*/ 95 h 199"/>
                <a:gd name="T70" fmla="*/ 48 w 198"/>
                <a:gd name="T71" fmla="*/ 60 h 199"/>
                <a:gd name="T72" fmla="*/ 56 w 198"/>
                <a:gd name="T73" fmla="*/ 60 h 199"/>
                <a:gd name="T74" fmla="*/ 62 w 198"/>
                <a:gd name="T75" fmla="*/ 61 h 199"/>
                <a:gd name="T76" fmla="*/ 162 w 198"/>
                <a:gd name="T77" fmla="*/ 39 h 199"/>
                <a:gd name="T78" fmla="*/ 102 w 198"/>
                <a:gd name="T79" fmla="*/ 17 h 199"/>
                <a:gd name="T80" fmla="*/ 107 w 198"/>
                <a:gd name="T81" fmla="*/ 15 h 199"/>
                <a:gd name="T82" fmla="*/ 113 w 198"/>
                <a:gd name="T83" fmla="*/ 14 h 199"/>
                <a:gd name="T84" fmla="*/ 122 w 198"/>
                <a:gd name="T85" fmla="*/ 14 h 199"/>
                <a:gd name="T86" fmla="*/ 127 w 198"/>
                <a:gd name="T87" fmla="*/ 14 h 199"/>
                <a:gd name="T88" fmla="*/ 162 w 198"/>
                <a:gd name="T89" fmla="*/ 37 h 199"/>
                <a:gd name="T90" fmla="*/ 158 w 198"/>
                <a:gd name="T91" fmla="*/ 60 h 199"/>
                <a:gd name="T92" fmla="*/ 150 w 198"/>
                <a:gd name="T93" fmla="*/ 61 h 199"/>
                <a:gd name="T94" fmla="*/ 143 w 198"/>
                <a:gd name="T95" fmla="*/ 61 h 199"/>
                <a:gd name="T96" fmla="*/ 137 w 198"/>
                <a:gd name="T97" fmla="*/ 62 h 199"/>
                <a:gd name="T98" fmla="*/ 134 w 198"/>
                <a:gd name="T99" fmla="*/ 63 h 199"/>
                <a:gd name="T100" fmla="*/ 38 w 198"/>
                <a:gd name="T101" fmla="*/ 56 h 199"/>
                <a:gd name="T102" fmla="*/ 37 w 198"/>
                <a:gd name="T103" fmla="*/ 50 h 199"/>
                <a:gd name="T104" fmla="*/ 85 w 198"/>
                <a:gd name="T105" fmla="*/ 14 h 199"/>
                <a:gd name="T106" fmla="*/ 92 w 198"/>
                <a:gd name="T107" fmla="*/ 15 h 199"/>
                <a:gd name="T108" fmla="*/ 100 w 198"/>
                <a:gd name="T109" fmla="*/ 17 h 199"/>
                <a:gd name="T110" fmla="*/ 63 w 198"/>
                <a:gd name="T111" fmla="*/ 61 h 199"/>
                <a:gd name="T112" fmla="*/ 57 w 198"/>
                <a:gd name="T113" fmla="*/ 60 h 199"/>
                <a:gd name="T114" fmla="*/ 49 w 198"/>
                <a:gd name="T115" fmla="*/ 60 h 199"/>
                <a:gd name="T116" fmla="*/ 40 w 198"/>
                <a:gd name="T117" fmla="*/ 60 h 199"/>
                <a:gd name="T118" fmla="*/ 24 w 198"/>
                <a:gd name="T119" fmla="*/ 4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199">
                  <a:moveTo>
                    <a:pt x="102" y="164"/>
                  </a:moveTo>
                  <a:cubicBezTo>
                    <a:pt x="107" y="164"/>
                    <a:pt x="112" y="164"/>
                    <a:pt x="117" y="162"/>
                  </a:cubicBezTo>
                  <a:cubicBezTo>
                    <a:pt x="119" y="162"/>
                    <a:pt x="120" y="161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2" y="163"/>
                    <a:pt x="122" y="164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6" y="175"/>
                    <a:pt x="137" y="175"/>
                    <a:pt x="138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8"/>
                    <a:pt x="132" y="182"/>
                    <a:pt x="120" y="190"/>
                  </a:cubicBezTo>
                  <a:cubicBezTo>
                    <a:pt x="113" y="191"/>
                    <a:pt x="106" y="192"/>
                    <a:pt x="99" y="192"/>
                  </a:cubicBezTo>
                  <a:cubicBezTo>
                    <a:pt x="92" y="192"/>
                    <a:pt x="86" y="191"/>
                    <a:pt x="79" y="190"/>
                  </a:cubicBezTo>
                  <a:cubicBezTo>
                    <a:pt x="76" y="188"/>
                    <a:pt x="69" y="184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5"/>
                    <a:pt x="67" y="175"/>
                    <a:pt x="67" y="175"/>
                  </a:cubicBezTo>
                  <a:cubicBezTo>
                    <a:pt x="67" y="175"/>
                    <a:pt x="67" y="175"/>
                    <a:pt x="67" y="175"/>
                  </a:cubicBezTo>
                  <a:cubicBezTo>
                    <a:pt x="68" y="174"/>
                    <a:pt x="68" y="174"/>
                    <a:pt x="69" y="174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3" y="171"/>
                    <a:pt x="76" y="169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9" y="165"/>
                    <a:pt x="80" y="163"/>
                    <a:pt x="81" y="162"/>
                  </a:cubicBezTo>
                  <a:cubicBezTo>
                    <a:pt x="82" y="162"/>
                    <a:pt x="92" y="164"/>
                    <a:pt x="102" y="164"/>
                  </a:cubicBezTo>
                  <a:moveTo>
                    <a:pt x="79" y="190"/>
                  </a:moveTo>
                  <a:cubicBezTo>
                    <a:pt x="55" y="185"/>
                    <a:pt x="34" y="170"/>
                    <a:pt x="21" y="150"/>
                  </a:cubicBezTo>
                  <a:cubicBezTo>
                    <a:pt x="27" y="154"/>
                    <a:pt x="29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2" y="155"/>
                    <a:pt x="42" y="168"/>
                    <a:pt x="58" y="174"/>
                  </a:cubicBezTo>
                  <a:cubicBezTo>
                    <a:pt x="61" y="176"/>
                    <a:pt x="63" y="176"/>
                    <a:pt x="63" y="176"/>
                  </a:cubicBezTo>
                  <a:cubicBezTo>
                    <a:pt x="68" y="184"/>
                    <a:pt x="75" y="188"/>
                    <a:pt x="79" y="190"/>
                  </a:cubicBezTo>
                  <a:moveTo>
                    <a:pt x="170" y="153"/>
                  </a:moveTo>
                  <a:cubicBezTo>
                    <a:pt x="170" y="153"/>
                    <a:pt x="170" y="153"/>
                    <a:pt x="170" y="153"/>
                  </a:cubicBezTo>
                  <a:cubicBezTo>
                    <a:pt x="171" y="153"/>
                    <a:pt x="174" y="153"/>
                    <a:pt x="177" y="149"/>
                  </a:cubicBezTo>
                  <a:cubicBezTo>
                    <a:pt x="165" y="169"/>
                    <a:pt x="144" y="184"/>
                    <a:pt x="121" y="190"/>
                  </a:cubicBezTo>
                  <a:cubicBezTo>
                    <a:pt x="135" y="181"/>
                    <a:pt x="138" y="176"/>
                    <a:pt x="138" y="176"/>
                  </a:cubicBezTo>
                  <a:cubicBezTo>
                    <a:pt x="156" y="172"/>
                    <a:pt x="167" y="156"/>
                    <a:pt x="168" y="154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69" y="153"/>
                    <a:pt x="169" y="153"/>
                    <a:pt x="170" y="153"/>
                  </a:cubicBezTo>
                  <a:moveTo>
                    <a:pt x="102" y="164"/>
                  </a:moveTo>
                  <a:cubicBezTo>
                    <a:pt x="96" y="164"/>
                    <a:pt x="89" y="163"/>
                    <a:pt x="81" y="161"/>
                  </a:cubicBezTo>
                  <a:cubicBezTo>
                    <a:pt x="81" y="161"/>
                    <a:pt x="78" y="158"/>
                    <a:pt x="74" y="153"/>
                  </a:cubicBezTo>
                  <a:cubicBezTo>
                    <a:pt x="72" y="150"/>
                    <a:pt x="70" y="146"/>
                    <a:pt x="68" y="142"/>
                  </a:cubicBezTo>
                  <a:cubicBezTo>
                    <a:pt x="66" y="138"/>
                    <a:pt x="64" y="134"/>
                    <a:pt x="63" y="130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21" y="99"/>
                    <a:pt x="124" y="104"/>
                    <a:pt x="128" y="109"/>
                  </a:cubicBezTo>
                  <a:cubicBezTo>
                    <a:pt x="132" y="116"/>
                    <a:pt x="137" y="124"/>
                    <a:pt x="139" y="130"/>
                  </a:cubicBezTo>
                  <a:cubicBezTo>
                    <a:pt x="139" y="130"/>
                    <a:pt x="138" y="134"/>
                    <a:pt x="136" y="138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3" y="145"/>
                    <a:pt x="128" y="153"/>
                    <a:pt x="121" y="161"/>
                  </a:cubicBezTo>
                  <a:cubicBezTo>
                    <a:pt x="120" y="161"/>
                    <a:pt x="118" y="162"/>
                    <a:pt x="117" y="162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3" y="163"/>
                    <a:pt x="108" y="164"/>
                    <a:pt x="102" y="164"/>
                  </a:cubicBezTo>
                  <a:moveTo>
                    <a:pt x="170" y="153"/>
                  </a:moveTo>
                  <a:cubicBezTo>
                    <a:pt x="169" y="153"/>
                    <a:pt x="169" y="153"/>
                    <a:pt x="169" y="153"/>
                  </a:cubicBezTo>
                  <a:cubicBezTo>
                    <a:pt x="169" y="153"/>
                    <a:pt x="169" y="153"/>
                    <a:pt x="169" y="153"/>
                  </a:cubicBezTo>
                  <a:cubicBezTo>
                    <a:pt x="171" y="147"/>
                    <a:pt x="171" y="142"/>
                    <a:pt x="171" y="138"/>
                  </a:cubicBezTo>
                  <a:cubicBezTo>
                    <a:pt x="171" y="137"/>
                    <a:pt x="171" y="136"/>
                    <a:pt x="171" y="135"/>
                  </a:cubicBezTo>
                  <a:cubicBezTo>
                    <a:pt x="171" y="130"/>
                    <a:pt x="169" y="127"/>
                    <a:pt x="169" y="126"/>
                  </a:cubicBezTo>
                  <a:cubicBezTo>
                    <a:pt x="170" y="126"/>
                    <a:pt x="173" y="122"/>
                    <a:pt x="176" y="115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3"/>
                    <a:pt x="177" y="113"/>
                    <a:pt x="177" y="112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7" y="112"/>
                    <a:pt x="177" y="111"/>
                    <a:pt x="177" y="111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0"/>
                    <a:pt x="178" y="110"/>
                    <a:pt x="178" y="109"/>
                  </a:cubicBezTo>
                  <a:cubicBezTo>
                    <a:pt x="181" y="100"/>
                    <a:pt x="181" y="92"/>
                    <a:pt x="18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4"/>
                    <a:pt x="191" y="96"/>
                    <a:pt x="192" y="98"/>
                  </a:cubicBezTo>
                  <a:cubicBezTo>
                    <a:pt x="192" y="98"/>
                    <a:pt x="192" y="99"/>
                    <a:pt x="192" y="100"/>
                  </a:cubicBezTo>
                  <a:cubicBezTo>
                    <a:pt x="192" y="118"/>
                    <a:pt x="187" y="134"/>
                    <a:pt x="178" y="149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4" y="152"/>
                    <a:pt x="171" y="153"/>
                    <a:pt x="170" y="153"/>
                  </a:cubicBezTo>
                  <a:moveTo>
                    <a:pt x="31" y="154"/>
                  </a:moveTo>
                  <a:cubicBezTo>
                    <a:pt x="30" y="154"/>
                    <a:pt x="27" y="153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12" y="136"/>
                    <a:pt x="7" y="119"/>
                    <a:pt x="7" y="102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7" y="100"/>
                    <a:pt x="7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3"/>
                    <a:pt x="11" y="87"/>
                  </a:cubicBezTo>
                  <a:cubicBezTo>
                    <a:pt x="11" y="87"/>
                    <a:pt x="13" y="88"/>
                    <a:pt x="15" y="89"/>
                  </a:cubicBezTo>
                  <a:cubicBezTo>
                    <a:pt x="16" y="90"/>
                    <a:pt x="18" y="91"/>
                    <a:pt x="19" y="91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9"/>
                    <a:pt x="22" y="109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2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4" y="113"/>
                    <a:pt x="24" y="113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5" y="116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9"/>
                    <a:pt x="26" y="119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7" y="121"/>
                    <a:pt x="27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22"/>
                    <a:pt x="28" y="122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9" y="123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1" y="126"/>
                    <a:pt x="31" y="126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9"/>
                    <a:pt x="29" y="139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9" y="140"/>
                    <a:pt x="29" y="141"/>
                    <a:pt x="29" y="141"/>
                  </a:cubicBezTo>
                  <a:cubicBezTo>
                    <a:pt x="29" y="142"/>
                    <a:pt x="29" y="143"/>
                    <a:pt x="29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moveTo>
                    <a:pt x="6" y="97"/>
                  </a:moveTo>
                  <a:cubicBezTo>
                    <a:pt x="7" y="89"/>
                    <a:pt x="8" y="82"/>
                    <a:pt x="10" y="75"/>
                  </a:cubicBezTo>
                  <a:cubicBezTo>
                    <a:pt x="10" y="76"/>
                    <a:pt x="10" y="78"/>
                    <a:pt x="10" y="79"/>
                  </a:cubicBezTo>
                  <a:cubicBezTo>
                    <a:pt x="10" y="82"/>
                    <a:pt x="10" y="84"/>
                    <a:pt x="10" y="86"/>
                  </a:cubicBezTo>
                  <a:cubicBezTo>
                    <a:pt x="8" y="91"/>
                    <a:pt x="7" y="94"/>
                    <a:pt x="6" y="97"/>
                  </a:cubicBezTo>
                  <a:moveTo>
                    <a:pt x="188" y="74"/>
                  </a:moveTo>
                  <a:cubicBezTo>
                    <a:pt x="188" y="74"/>
                    <a:pt x="188" y="74"/>
                    <a:pt x="188" y="74"/>
                  </a:cubicBezTo>
                  <a:cubicBezTo>
                    <a:pt x="188" y="73"/>
                    <a:pt x="188" y="73"/>
                    <a:pt x="188" y="72"/>
                  </a:cubicBezTo>
                  <a:cubicBezTo>
                    <a:pt x="190" y="79"/>
                    <a:pt x="191" y="87"/>
                    <a:pt x="192" y="94"/>
                  </a:cubicBezTo>
                  <a:cubicBezTo>
                    <a:pt x="192" y="93"/>
                    <a:pt x="191" y="92"/>
                    <a:pt x="191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2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moveTo>
                    <a:pt x="140" y="130"/>
                  </a:moveTo>
                  <a:cubicBezTo>
                    <a:pt x="140" y="130"/>
                    <a:pt x="140" y="130"/>
                    <a:pt x="140" y="130"/>
                  </a:cubicBezTo>
                  <a:cubicBezTo>
                    <a:pt x="135" y="117"/>
                    <a:pt x="122" y="100"/>
                    <a:pt x="121" y="98"/>
                  </a:cubicBezTo>
                  <a:cubicBezTo>
                    <a:pt x="129" y="82"/>
                    <a:pt x="13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2" y="62"/>
                    <a:pt x="145" y="61"/>
                    <a:pt x="149" y="61"/>
                  </a:cubicBezTo>
                  <a:cubicBezTo>
                    <a:pt x="152" y="61"/>
                    <a:pt x="156" y="61"/>
                    <a:pt x="160" y="61"/>
                  </a:cubicBezTo>
                  <a:cubicBezTo>
                    <a:pt x="160" y="61"/>
                    <a:pt x="161" y="61"/>
                    <a:pt x="161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9" y="69"/>
                    <a:pt x="169" y="69"/>
                    <a:pt x="170" y="70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1" y="72"/>
                    <a:pt x="173" y="74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6" y="79"/>
                    <a:pt x="176" y="80"/>
                    <a:pt x="177" y="81"/>
                  </a:cubicBezTo>
                  <a:cubicBezTo>
                    <a:pt x="177" y="82"/>
                    <a:pt x="177" y="82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7"/>
                    <a:pt x="180" y="102"/>
                    <a:pt x="178" y="106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8" y="106"/>
                    <a:pt x="178" y="107"/>
                    <a:pt x="178" y="107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78" y="108"/>
                    <a:pt x="178" y="108"/>
                    <a:pt x="178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3" y="119"/>
                    <a:pt x="171" y="123"/>
                    <a:pt x="169" y="126"/>
                  </a:cubicBezTo>
                  <a:cubicBezTo>
                    <a:pt x="166" y="127"/>
                    <a:pt x="164" y="127"/>
                    <a:pt x="162" y="128"/>
                  </a:cubicBezTo>
                  <a:cubicBezTo>
                    <a:pt x="157" y="128"/>
                    <a:pt x="153" y="129"/>
                    <a:pt x="149" y="129"/>
                  </a:cubicBezTo>
                  <a:cubicBezTo>
                    <a:pt x="144" y="130"/>
                    <a:pt x="140" y="130"/>
                    <a:pt x="140" y="130"/>
                  </a:cubicBezTo>
                  <a:moveTo>
                    <a:pt x="162" y="61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2" y="61"/>
                    <a:pt x="162" y="61"/>
                  </a:cubicBezTo>
                  <a:moveTo>
                    <a:pt x="57" y="130"/>
                  </a:moveTo>
                  <a:cubicBezTo>
                    <a:pt x="55" y="130"/>
                    <a:pt x="53" y="130"/>
                    <a:pt x="51" y="130"/>
                  </a:cubicBezTo>
                  <a:cubicBezTo>
                    <a:pt x="50" y="130"/>
                    <a:pt x="49" y="130"/>
                    <a:pt x="49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7" y="129"/>
                    <a:pt x="46" y="129"/>
                    <a:pt x="45" y="129"/>
                  </a:cubicBezTo>
                  <a:cubicBezTo>
                    <a:pt x="45" y="129"/>
                    <a:pt x="44" y="129"/>
                    <a:pt x="43" y="129"/>
                  </a:cubicBezTo>
                  <a:cubicBezTo>
                    <a:pt x="40" y="128"/>
                    <a:pt x="36" y="128"/>
                    <a:pt x="32" y="126"/>
                  </a:cubicBezTo>
                  <a:cubicBezTo>
                    <a:pt x="31" y="126"/>
                    <a:pt x="31" y="126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30" y="124"/>
                    <a:pt x="30" y="124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7" y="120"/>
                    <a:pt x="27" y="119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26" y="117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5" y="116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3"/>
                    <a:pt x="24" y="113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3" y="111"/>
                    <a:pt x="23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3"/>
                    <a:pt x="19" y="91"/>
                    <a:pt x="19" y="91"/>
                  </a:cubicBezTo>
                  <a:cubicBezTo>
                    <a:pt x="20" y="90"/>
                    <a:pt x="20" y="89"/>
                    <a:pt x="20" y="88"/>
                  </a:cubicBezTo>
                  <a:cubicBezTo>
                    <a:pt x="21" y="87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76"/>
                    <a:pt x="29" y="70"/>
                    <a:pt x="32" y="66"/>
                  </a:cubicBezTo>
                  <a:cubicBezTo>
                    <a:pt x="35" y="63"/>
                    <a:pt x="37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1" y="60"/>
                    <a:pt x="43" y="60"/>
                    <a:pt x="46" y="60"/>
                  </a:cubicBezTo>
                  <a:cubicBezTo>
                    <a:pt x="46" y="60"/>
                    <a:pt x="47" y="60"/>
                    <a:pt x="47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0"/>
                    <a:pt x="48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3" y="62"/>
                    <a:pt x="63" y="62"/>
                    <a:pt x="64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8" y="63"/>
                    <a:pt x="69" y="64"/>
                    <a:pt x="70" y="64"/>
                  </a:cubicBezTo>
                  <a:cubicBezTo>
                    <a:pt x="70" y="72"/>
                    <a:pt x="81" y="97"/>
                    <a:pt x="82" y="98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1" y="130"/>
                    <a:pt x="59" y="130"/>
                    <a:pt x="57" y="130"/>
                  </a:cubicBezTo>
                  <a:moveTo>
                    <a:pt x="162" y="39"/>
                  </a:moveTo>
                  <a:cubicBezTo>
                    <a:pt x="162" y="38"/>
                    <a:pt x="162" y="38"/>
                    <a:pt x="162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37"/>
                    <a:pt x="162" y="38"/>
                    <a:pt x="162" y="39"/>
                  </a:cubicBezTo>
                  <a:moveTo>
                    <a:pt x="165" y="38"/>
                  </a:moveTo>
                  <a:cubicBezTo>
                    <a:pt x="165" y="37"/>
                    <a:pt x="165" y="37"/>
                    <a:pt x="165" y="37"/>
                  </a:cubicBezTo>
                  <a:cubicBezTo>
                    <a:pt x="165" y="37"/>
                    <a:pt x="165" y="38"/>
                    <a:pt x="165" y="38"/>
                  </a:cubicBezTo>
                  <a:moveTo>
                    <a:pt x="133" y="63"/>
                  </a:moveTo>
                  <a:cubicBezTo>
                    <a:pt x="122" y="50"/>
                    <a:pt x="103" y="42"/>
                    <a:pt x="102" y="41"/>
                  </a:cubicBezTo>
                  <a:cubicBezTo>
                    <a:pt x="102" y="40"/>
                    <a:pt x="102" y="38"/>
                    <a:pt x="102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25"/>
                    <a:pt x="101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6" y="14"/>
                    <a:pt x="117" y="14"/>
                    <a:pt x="117" y="14"/>
                  </a:cubicBezTo>
                  <a:cubicBezTo>
                    <a:pt x="118" y="14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41" y="18"/>
                    <a:pt x="149" y="24"/>
                    <a:pt x="154" y="28"/>
                  </a:cubicBezTo>
                  <a:cubicBezTo>
                    <a:pt x="159" y="33"/>
                    <a:pt x="161" y="37"/>
                    <a:pt x="162" y="37"/>
                  </a:cubicBezTo>
                  <a:cubicBezTo>
                    <a:pt x="162" y="40"/>
                    <a:pt x="163" y="42"/>
                    <a:pt x="163" y="44"/>
                  </a:cubicBezTo>
                  <a:cubicBezTo>
                    <a:pt x="163" y="44"/>
                    <a:pt x="163" y="45"/>
                    <a:pt x="163" y="45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3" y="47"/>
                    <a:pt x="163" y="48"/>
                    <a:pt x="163" y="50"/>
                  </a:cubicBezTo>
                  <a:cubicBezTo>
                    <a:pt x="163" y="53"/>
                    <a:pt x="163" y="56"/>
                    <a:pt x="162" y="58"/>
                  </a:cubicBezTo>
                  <a:cubicBezTo>
                    <a:pt x="162" y="58"/>
                    <a:pt x="162" y="59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0" y="60"/>
                    <a:pt x="160" y="60"/>
                  </a:cubicBezTo>
                  <a:cubicBezTo>
                    <a:pt x="159" y="60"/>
                    <a:pt x="159" y="60"/>
                    <a:pt x="158" y="60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1" y="62"/>
                    <a:pt x="140" y="62"/>
                    <a:pt x="140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moveTo>
                    <a:pt x="38" y="60"/>
                  </a:moveTo>
                  <a:cubicBezTo>
                    <a:pt x="38" y="59"/>
                    <a:pt x="38" y="58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4"/>
                    <a:pt x="38" y="40"/>
                    <a:pt x="39" y="36"/>
                  </a:cubicBezTo>
                  <a:cubicBezTo>
                    <a:pt x="39" y="36"/>
                    <a:pt x="39" y="36"/>
                    <a:pt x="40" y="34"/>
                  </a:cubicBezTo>
                  <a:cubicBezTo>
                    <a:pt x="43" y="31"/>
                    <a:pt x="50" y="23"/>
                    <a:pt x="70" y="15"/>
                  </a:cubicBezTo>
                  <a:cubicBezTo>
                    <a:pt x="70" y="15"/>
                    <a:pt x="71" y="15"/>
                    <a:pt x="71" y="15"/>
                  </a:cubicBezTo>
                  <a:cubicBezTo>
                    <a:pt x="72" y="15"/>
                    <a:pt x="72" y="14"/>
                    <a:pt x="73" y="14"/>
                  </a:cubicBezTo>
                  <a:cubicBezTo>
                    <a:pt x="74" y="14"/>
                    <a:pt x="77" y="14"/>
                    <a:pt x="80" y="14"/>
                  </a:cubicBezTo>
                  <a:cubicBezTo>
                    <a:pt x="81" y="14"/>
                    <a:pt x="83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5"/>
                    <a:pt x="93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5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6"/>
                    <a:pt x="96" y="16"/>
                    <a:pt x="97" y="16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8" y="16"/>
                    <a:pt x="98" y="16"/>
                    <a:pt x="98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7"/>
                    <a:pt x="100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8"/>
                    <a:pt x="101" y="27"/>
                    <a:pt x="101" y="36"/>
                  </a:cubicBezTo>
                  <a:cubicBezTo>
                    <a:pt x="101" y="37"/>
                    <a:pt x="101" y="39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0" y="42"/>
                    <a:pt x="83" y="48"/>
                    <a:pt x="70" y="64"/>
                  </a:cubicBezTo>
                  <a:cubicBezTo>
                    <a:pt x="69" y="63"/>
                    <a:pt x="68" y="63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2" y="60"/>
                    <a:pt x="42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0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8" y="60"/>
                  </a:cubicBezTo>
                  <a:moveTo>
                    <a:pt x="162" y="37"/>
                  </a:moveTo>
                  <a:cubicBezTo>
                    <a:pt x="161" y="36"/>
                    <a:pt x="151" y="21"/>
                    <a:pt x="131" y="15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47" y="18"/>
                    <a:pt x="163" y="30"/>
                    <a:pt x="175" y="46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1" y="42"/>
                    <a:pt x="165" y="37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2" y="37"/>
                    <a:pt x="162" y="37"/>
                    <a:pt x="162" y="37"/>
                  </a:cubicBezTo>
                  <a:moveTo>
                    <a:pt x="24" y="45"/>
                  </a:moveTo>
                  <a:cubicBezTo>
                    <a:pt x="36" y="28"/>
                    <a:pt x="54" y="16"/>
                    <a:pt x="75" y="10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45" y="25"/>
                    <a:pt x="39" y="35"/>
                    <a:pt x="38" y="36"/>
                  </a:cubicBezTo>
                  <a:cubicBezTo>
                    <a:pt x="38" y="36"/>
                    <a:pt x="30" y="38"/>
                    <a:pt x="24" y="45"/>
                  </a:cubicBezTo>
                  <a:moveTo>
                    <a:pt x="99" y="0"/>
                  </a:moveTo>
                  <a:cubicBezTo>
                    <a:pt x="44" y="0"/>
                    <a:pt x="0" y="45"/>
                    <a:pt x="0" y="100"/>
                  </a:cubicBezTo>
                  <a:cubicBezTo>
                    <a:pt x="0" y="154"/>
                    <a:pt x="44" y="199"/>
                    <a:pt x="99" y="199"/>
                  </a:cubicBezTo>
                  <a:cubicBezTo>
                    <a:pt x="154" y="199"/>
                    <a:pt x="198" y="154"/>
                    <a:pt x="198" y="100"/>
                  </a:cubicBezTo>
                  <a:cubicBezTo>
                    <a:pt x="198" y="45"/>
                    <a:pt x="154" y="0"/>
                    <a:pt x="9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437"/>
            <p:cNvSpPr>
              <a:spLocks noEditPoints="1"/>
            </p:cNvSpPr>
            <p:nvPr/>
          </p:nvSpPr>
          <p:spPr bwMode="auto">
            <a:xfrm>
              <a:off x="9344025" y="3251200"/>
              <a:ext cx="547687" cy="492125"/>
            </a:xfrm>
            <a:custGeom>
              <a:avLst/>
              <a:gdLst>
                <a:gd name="T0" fmla="*/ 78 w 146"/>
                <a:gd name="T1" fmla="*/ 73 h 131"/>
                <a:gd name="T2" fmla="*/ 80 w 146"/>
                <a:gd name="T3" fmla="*/ 68 h 131"/>
                <a:gd name="T4" fmla="*/ 64 w 146"/>
                <a:gd name="T5" fmla="*/ 72 h 131"/>
                <a:gd name="T6" fmla="*/ 64 w 146"/>
                <a:gd name="T7" fmla="*/ 72 h 131"/>
                <a:gd name="T8" fmla="*/ 78 w 146"/>
                <a:gd name="T9" fmla="*/ 65 h 131"/>
                <a:gd name="T10" fmla="*/ 90 w 146"/>
                <a:gd name="T11" fmla="*/ 65 h 131"/>
                <a:gd name="T12" fmla="*/ 99 w 146"/>
                <a:gd name="T13" fmla="*/ 63 h 131"/>
                <a:gd name="T14" fmla="*/ 72 w 146"/>
                <a:gd name="T15" fmla="*/ 60 h 131"/>
                <a:gd name="T16" fmla="*/ 87 w 146"/>
                <a:gd name="T17" fmla="*/ 57 h 131"/>
                <a:gd name="T18" fmla="*/ 78 w 146"/>
                <a:gd name="T19" fmla="*/ 58 h 131"/>
                <a:gd name="T20" fmla="*/ 89 w 146"/>
                <a:gd name="T21" fmla="*/ 58 h 131"/>
                <a:gd name="T22" fmla="*/ 114 w 146"/>
                <a:gd name="T23" fmla="*/ 61 h 131"/>
                <a:gd name="T24" fmla="*/ 89 w 146"/>
                <a:gd name="T25" fmla="*/ 54 h 131"/>
                <a:gd name="T26" fmla="*/ 96 w 146"/>
                <a:gd name="T27" fmla="*/ 52 h 131"/>
                <a:gd name="T28" fmla="*/ 83 w 146"/>
                <a:gd name="T29" fmla="*/ 53 h 131"/>
                <a:gd name="T30" fmla="*/ 104 w 146"/>
                <a:gd name="T31" fmla="*/ 51 h 131"/>
                <a:gd name="T32" fmla="*/ 66 w 146"/>
                <a:gd name="T33" fmla="*/ 53 h 131"/>
                <a:gd name="T34" fmla="*/ 72 w 146"/>
                <a:gd name="T35" fmla="*/ 52 h 131"/>
                <a:gd name="T36" fmla="*/ 121 w 146"/>
                <a:gd name="T37" fmla="*/ 52 h 131"/>
                <a:gd name="T38" fmla="*/ 84 w 146"/>
                <a:gd name="T39" fmla="*/ 48 h 131"/>
                <a:gd name="T40" fmla="*/ 110 w 146"/>
                <a:gd name="T41" fmla="*/ 49 h 131"/>
                <a:gd name="T42" fmla="*/ 79 w 146"/>
                <a:gd name="T43" fmla="*/ 48 h 131"/>
                <a:gd name="T44" fmla="*/ 102 w 146"/>
                <a:gd name="T45" fmla="*/ 46 h 131"/>
                <a:gd name="T46" fmla="*/ 118 w 146"/>
                <a:gd name="T47" fmla="*/ 45 h 131"/>
                <a:gd name="T48" fmla="*/ 82 w 146"/>
                <a:gd name="T49" fmla="*/ 42 h 131"/>
                <a:gd name="T50" fmla="*/ 104 w 146"/>
                <a:gd name="T51" fmla="*/ 44 h 131"/>
                <a:gd name="T52" fmla="*/ 118 w 146"/>
                <a:gd name="T53" fmla="*/ 45 h 131"/>
                <a:gd name="T54" fmla="*/ 84 w 146"/>
                <a:gd name="T55" fmla="*/ 43 h 131"/>
                <a:gd name="T56" fmla="*/ 114 w 146"/>
                <a:gd name="T57" fmla="*/ 41 h 131"/>
                <a:gd name="T58" fmla="*/ 98 w 146"/>
                <a:gd name="T59" fmla="*/ 38 h 131"/>
                <a:gd name="T60" fmla="*/ 89 w 146"/>
                <a:gd name="T61" fmla="*/ 40 h 131"/>
                <a:gd name="T62" fmla="*/ 71 w 146"/>
                <a:gd name="T63" fmla="*/ 41 h 131"/>
                <a:gd name="T64" fmla="*/ 80 w 146"/>
                <a:gd name="T65" fmla="*/ 39 h 131"/>
                <a:gd name="T66" fmla="*/ 104 w 146"/>
                <a:gd name="T67" fmla="*/ 39 h 131"/>
                <a:gd name="T68" fmla="*/ 113 w 146"/>
                <a:gd name="T69" fmla="*/ 35 h 131"/>
                <a:gd name="T70" fmla="*/ 81 w 146"/>
                <a:gd name="T71" fmla="*/ 36 h 131"/>
                <a:gd name="T72" fmla="*/ 67 w 146"/>
                <a:gd name="T73" fmla="*/ 37 h 131"/>
                <a:gd name="T74" fmla="*/ 76 w 146"/>
                <a:gd name="T75" fmla="*/ 36 h 131"/>
                <a:gd name="T76" fmla="*/ 100 w 146"/>
                <a:gd name="T77" fmla="*/ 32 h 131"/>
                <a:gd name="T78" fmla="*/ 89 w 146"/>
                <a:gd name="T79" fmla="*/ 32 h 131"/>
                <a:gd name="T80" fmla="*/ 124 w 146"/>
                <a:gd name="T81" fmla="*/ 35 h 131"/>
                <a:gd name="T82" fmla="*/ 106 w 146"/>
                <a:gd name="T83" fmla="*/ 33 h 131"/>
                <a:gd name="T84" fmla="*/ 82 w 146"/>
                <a:gd name="T85" fmla="*/ 30 h 131"/>
                <a:gd name="T86" fmla="*/ 101 w 146"/>
                <a:gd name="T87" fmla="*/ 28 h 131"/>
                <a:gd name="T88" fmla="*/ 73 w 146"/>
                <a:gd name="T89" fmla="*/ 28 h 131"/>
                <a:gd name="T90" fmla="*/ 114 w 146"/>
                <a:gd name="T91" fmla="*/ 30 h 131"/>
                <a:gd name="T92" fmla="*/ 84 w 146"/>
                <a:gd name="T93" fmla="*/ 28 h 131"/>
                <a:gd name="T94" fmla="*/ 98 w 146"/>
                <a:gd name="T95" fmla="*/ 25 h 131"/>
                <a:gd name="T96" fmla="*/ 78 w 146"/>
                <a:gd name="T97" fmla="*/ 22 h 131"/>
                <a:gd name="T98" fmla="*/ 108 w 146"/>
                <a:gd name="T99" fmla="*/ 24 h 131"/>
                <a:gd name="T100" fmla="*/ 84 w 146"/>
                <a:gd name="T101" fmla="*/ 24 h 131"/>
                <a:gd name="T102" fmla="*/ 122 w 146"/>
                <a:gd name="T103" fmla="*/ 26 h 131"/>
                <a:gd name="T104" fmla="*/ 92 w 146"/>
                <a:gd name="T105" fmla="*/ 19 h 131"/>
                <a:gd name="T106" fmla="*/ 112 w 146"/>
                <a:gd name="T107" fmla="*/ 16 h 131"/>
                <a:gd name="T108" fmla="*/ 96 w 146"/>
                <a:gd name="T109" fmla="*/ 17 h 131"/>
                <a:gd name="T110" fmla="*/ 80 w 146"/>
                <a:gd name="T111" fmla="*/ 20 h 131"/>
                <a:gd name="T112" fmla="*/ 83 w 146"/>
                <a:gd name="T113" fmla="*/ 18 h 131"/>
                <a:gd name="T114" fmla="*/ 87 w 146"/>
                <a:gd name="T115" fmla="*/ 14 h 131"/>
                <a:gd name="T116" fmla="*/ 113 w 146"/>
                <a:gd name="T117" fmla="*/ 7 h 131"/>
                <a:gd name="T118" fmla="*/ 97 w 146"/>
                <a:gd name="T119" fmla="*/ 7 h 131"/>
                <a:gd name="T120" fmla="*/ 94 w 146"/>
                <a:gd name="T121" fmla="*/ 4 h 131"/>
                <a:gd name="T122" fmla="*/ 101 w 146"/>
                <a:gd name="T12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131">
                  <a:moveTo>
                    <a:pt x="79" y="77"/>
                  </a:moveTo>
                  <a:cubicBezTo>
                    <a:pt x="80" y="75"/>
                    <a:pt x="80" y="75"/>
                    <a:pt x="80" y="75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0" y="77"/>
                    <a:pt x="79" y="77"/>
                  </a:cubicBezTo>
                  <a:moveTo>
                    <a:pt x="83" y="76"/>
                  </a:move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6" y="76"/>
                    <a:pt x="85" y="76"/>
                    <a:pt x="83" y="76"/>
                  </a:cubicBezTo>
                  <a:moveTo>
                    <a:pt x="78" y="77"/>
                  </a:moveTo>
                  <a:cubicBezTo>
                    <a:pt x="77" y="77"/>
                    <a:pt x="76" y="77"/>
                    <a:pt x="75" y="76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78" y="77"/>
                    <a:pt x="78" y="77"/>
                    <a:pt x="78" y="77"/>
                  </a:cubicBezTo>
                  <a:moveTo>
                    <a:pt x="88" y="75"/>
                  </a:moveTo>
                  <a:cubicBezTo>
                    <a:pt x="91" y="72"/>
                    <a:pt x="91" y="72"/>
                    <a:pt x="91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1" y="74"/>
                    <a:pt x="90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2" y="77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2" y="77"/>
                    <a:pt x="82" y="77"/>
                    <a:pt x="82" y="77"/>
                  </a:cubicBezTo>
                  <a:moveTo>
                    <a:pt x="75" y="76"/>
                  </a:moveTo>
                  <a:cubicBezTo>
                    <a:pt x="74" y="76"/>
                    <a:pt x="73" y="76"/>
                    <a:pt x="72" y="7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5" y="76"/>
                    <a:pt x="75" y="76"/>
                    <a:pt x="75" y="76"/>
                  </a:cubicBezTo>
                  <a:moveTo>
                    <a:pt x="88" y="75"/>
                  </a:moveTo>
                  <a:cubicBezTo>
                    <a:pt x="86" y="73"/>
                    <a:pt x="86" y="73"/>
                    <a:pt x="86" y="73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0" y="75"/>
                  </a:moveTo>
                  <a:cubicBezTo>
                    <a:pt x="79" y="73"/>
                    <a:pt x="79" y="73"/>
                    <a:pt x="79" y="73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0" y="75"/>
                    <a:pt x="80" y="75"/>
                    <a:pt x="80" y="75"/>
                  </a:cubicBezTo>
                  <a:moveTo>
                    <a:pt x="72" y="76"/>
                  </a:moveTo>
                  <a:cubicBezTo>
                    <a:pt x="71" y="75"/>
                    <a:pt x="70" y="75"/>
                    <a:pt x="69" y="75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2" y="76"/>
                    <a:pt x="72" y="76"/>
                    <a:pt x="72" y="76"/>
                  </a:cubicBezTo>
                  <a:moveTo>
                    <a:pt x="93" y="74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6" y="73"/>
                    <a:pt x="94" y="73"/>
                    <a:pt x="93" y="74"/>
                  </a:cubicBezTo>
                  <a:moveTo>
                    <a:pt x="86" y="73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3"/>
                    <a:pt x="86" y="73"/>
                    <a:pt x="86" y="73"/>
                  </a:cubicBezTo>
                  <a:moveTo>
                    <a:pt x="78" y="73"/>
                  </a:moveTo>
                  <a:cubicBezTo>
                    <a:pt x="77" y="71"/>
                    <a:pt x="77" y="71"/>
                    <a:pt x="77" y="71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78" y="73"/>
                    <a:pt x="78" y="73"/>
                    <a:pt x="78" y="73"/>
                  </a:cubicBezTo>
                  <a:moveTo>
                    <a:pt x="69" y="75"/>
                  </a:moveTo>
                  <a:cubicBezTo>
                    <a:pt x="68" y="74"/>
                    <a:pt x="67" y="74"/>
                    <a:pt x="67" y="7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69" y="75"/>
                    <a:pt x="69" y="75"/>
                    <a:pt x="69" y="75"/>
                  </a:cubicBezTo>
                  <a:moveTo>
                    <a:pt x="91" y="72"/>
                  </a:moveTo>
                  <a:cubicBezTo>
                    <a:pt x="90" y="70"/>
                    <a:pt x="90" y="70"/>
                    <a:pt x="90" y="70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1" y="72"/>
                    <a:pt x="91" y="72"/>
                    <a:pt x="91" y="72"/>
                  </a:cubicBezTo>
                  <a:moveTo>
                    <a:pt x="97" y="72"/>
                  </a:moveTo>
                  <a:cubicBezTo>
                    <a:pt x="94" y="69"/>
                    <a:pt x="94" y="69"/>
                    <a:pt x="94" y="69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9" y="71"/>
                    <a:pt x="98" y="71"/>
                    <a:pt x="97" y="72"/>
                  </a:cubicBezTo>
                  <a:moveTo>
                    <a:pt x="84" y="71"/>
                  </a:moveTo>
                  <a:cubicBezTo>
                    <a:pt x="82" y="69"/>
                    <a:pt x="82" y="69"/>
                    <a:pt x="82" y="69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4" y="71"/>
                    <a:pt x="84" y="71"/>
                    <a:pt x="84" y="71"/>
                  </a:cubicBezTo>
                  <a:moveTo>
                    <a:pt x="76" y="71"/>
                  </a:moveTo>
                  <a:cubicBezTo>
                    <a:pt x="75" y="69"/>
                    <a:pt x="75" y="69"/>
                    <a:pt x="75" y="69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6" y="71"/>
                    <a:pt x="76" y="71"/>
                    <a:pt x="76" y="71"/>
                  </a:cubicBezTo>
                  <a:moveTo>
                    <a:pt x="66" y="73"/>
                  </a:moveTo>
                  <a:cubicBezTo>
                    <a:pt x="65" y="73"/>
                    <a:pt x="65" y="72"/>
                    <a:pt x="64" y="72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66" y="73"/>
                    <a:pt x="66" y="73"/>
                    <a:pt x="66" y="73"/>
                  </a:cubicBezTo>
                  <a:moveTo>
                    <a:pt x="89" y="70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9" y="70"/>
                    <a:pt x="89" y="70"/>
                    <a:pt x="89" y="70"/>
                  </a:cubicBezTo>
                  <a:moveTo>
                    <a:pt x="94" y="69"/>
                  </a:moveTo>
                  <a:cubicBezTo>
                    <a:pt x="92" y="67"/>
                    <a:pt x="92" y="67"/>
                    <a:pt x="92" y="67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4" y="69"/>
                    <a:pt x="94" y="69"/>
                    <a:pt x="94" y="69"/>
                  </a:cubicBezTo>
                  <a:moveTo>
                    <a:pt x="82" y="69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2" y="69"/>
                    <a:pt x="82" y="69"/>
                    <a:pt x="82" y="69"/>
                  </a:cubicBezTo>
                  <a:moveTo>
                    <a:pt x="101" y="70"/>
                  </a:moveTo>
                  <a:cubicBezTo>
                    <a:pt x="97" y="66"/>
                    <a:pt x="97" y="66"/>
                    <a:pt x="97" y="66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3" y="69"/>
                    <a:pt x="102" y="70"/>
                    <a:pt x="101" y="70"/>
                  </a:cubicBezTo>
                  <a:moveTo>
                    <a:pt x="74" y="69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4" y="69"/>
                    <a:pt x="74" y="69"/>
                    <a:pt x="74" y="69"/>
                  </a:cubicBezTo>
                  <a:moveTo>
                    <a:pt x="64" y="72"/>
                  </a:moveTo>
                  <a:cubicBezTo>
                    <a:pt x="63" y="71"/>
                    <a:pt x="63" y="71"/>
                    <a:pt x="62" y="70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4" y="72"/>
                    <a:pt x="64" y="72"/>
                    <a:pt x="64" y="72"/>
                  </a:cubicBezTo>
                  <a:moveTo>
                    <a:pt x="87" y="68"/>
                  </a:moveTo>
                  <a:cubicBezTo>
                    <a:pt x="86" y="66"/>
                    <a:pt x="86" y="66"/>
                    <a:pt x="86" y="66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87" y="68"/>
                    <a:pt x="87" y="68"/>
                    <a:pt x="87" y="68"/>
                  </a:cubicBezTo>
                  <a:moveTo>
                    <a:pt x="42" y="91"/>
                  </a:moveTo>
                  <a:cubicBezTo>
                    <a:pt x="42" y="91"/>
                    <a:pt x="42" y="91"/>
                    <a:pt x="42" y="90"/>
                  </a:cubicBezTo>
                  <a:cubicBezTo>
                    <a:pt x="42" y="90"/>
                    <a:pt x="41" y="90"/>
                    <a:pt x="42" y="88"/>
                  </a:cubicBezTo>
                  <a:cubicBezTo>
                    <a:pt x="43" y="86"/>
                    <a:pt x="49" y="77"/>
                    <a:pt x="51" y="65"/>
                  </a:cubicBezTo>
                  <a:cubicBezTo>
                    <a:pt x="51" y="65"/>
                    <a:pt x="52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5" y="66"/>
                    <a:pt x="57" y="69"/>
                    <a:pt x="60" y="72"/>
                  </a:cubicBezTo>
                  <a:cubicBezTo>
                    <a:pt x="63" y="75"/>
                    <a:pt x="67" y="77"/>
                    <a:pt x="68" y="77"/>
                  </a:cubicBezTo>
                  <a:cubicBezTo>
                    <a:pt x="69" y="78"/>
                    <a:pt x="69" y="78"/>
                    <a:pt x="69" y="79"/>
                  </a:cubicBezTo>
                  <a:cubicBezTo>
                    <a:pt x="69" y="79"/>
                    <a:pt x="68" y="80"/>
                    <a:pt x="67" y="80"/>
                  </a:cubicBezTo>
                  <a:cubicBezTo>
                    <a:pt x="66" y="80"/>
                    <a:pt x="57" y="82"/>
                    <a:pt x="44" y="90"/>
                  </a:cubicBezTo>
                  <a:cubicBezTo>
                    <a:pt x="44" y="90"/>
                    <a:pt x="43" y="91"/>
                    <a:pt x="42" y="91"/>
                  </a:cubicBezTo>
                  <a:moveTo>
                    <a:pt x="92" y="67"/>
                  </a:moveTo>
                  <a:cubicBezTo>
                    <a:pt x="90" y="65"/>
                    <a:pt x="90" y="65"/>
                    <a:pt x="90" y="65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2" y="67"/>
                    <a:pt x="92" y="67"/>
                    <a:pt x="92" y="67"/>
                  </a:cubicBezTo>
                  <a:moveTo>
                    <a:pt x="80" y="67"/>
                  </a:moveTo>
                  <a:cubicBezTo>
                    <a:pt x="78" y="65"/>
                    <a:pt x="78" y="65"/>
                    <a:pt x="78" y="65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moveTo>
                    <a:pt x="97" y="66"/>
                  </a:moveTo>
                  <a:cubicBezTo>
                    <a:pt x="95" y="64"/>
                    <a:pt x="95" y="64"/>
                    <a:pt x="95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6"/>
                    <a:pt x="97" y="66"/>
                    <a:pt x="97" y="66"/>
                  </a:cubicBezTo>
                  <a:moveTo>
                    <a:pt x="72" y="67"/>
                  </a:moveTo>
                  <a:cubicBezTo>
                    <a:pt x="71" y="65"/>
                    <a:pt x="71" y="65"/>
                    <a:pt x="71" y="65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2" y="67"/>
                    <a:pt x="72" y="67"/>
                    <a:pt x="72" y="67"/>
                  </a:cubicBezTo>
                  <a:moveTo>
                    <a:pt x="62" y="70"/>
                  </a:moveTo>
                  <a:cubicBezTo>
                    <a:pt x="62" y="70"/>
                    <a:pt x="61" y="69"/>
                    <a:pt x="60" y="6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2" y="70"/>
                    <a:pt x="62" y="70"/>
                    <a:pt x="62" y="70"/>
                  </a:cubicBezTo>
                  <a:moveTo>
                    <a:pt x="104" y="68"/>
                  </a:moveTo>
                  <a:cubicBezTo>
                    <a:pt x="100" y="64"/>
                    <a:pt x="100" y="64"/>
                    <a:pt x="100" y="64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6" y="67"/>
                    <a:pt x="105" y="68"/>
                    <a:pt x="104" y="68"/>
                  </a:cubicBezTo>
                  <a:moveTo>
                    <a:pt x="85" y="66"/>
                  </a:moveTo>
                  <a:cubicBezTo>
                    <a:pt x="84" y="64"/>
                    <a:pt x="84" y="64"/>
                    <a:pt x="84" y="64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66"/>
                    <a:pt x="85" y="66"/>
                    <a:pt x="85" y="66"/>
                  </a:cubicBezTo>
                  <a:moveTo>
                    <a:pt x="90" y="65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0" y="65"/>
                    <a:pt x="90" y="65"/>
                    <a:pt x="90" y="65"/>
                  </a:cubicBezTo>
                  <a:moveTo>
                    <a:pt x="78" y="65"/>
                  </a:moveTo>
                  <a:cubicBezTo>
                    <a:pt x="76" y="64"/>
                    <a:pt x="76" y="64"/>
                    <a:pt x="76" y="64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moveTo>
                    <a:pt x="95" y="64"/>
                  </a:moveTo>
                  <a:cubicBezTo>
                    <a:pt x="93" y="62"/>
                    <a:pt x="93" y="62"/>
                    <a:pt x="93" y="62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5" y="64"/>
                    <a:pt x="95" y="64"/>
                    <a:pt x="95" y="64"/>
                  </a:cubicBezTo>
                  <a:moveTo>
                    <a:pt x="70" y="65"/>
                  </a:moveTo>
                  <a:cubicBezTo>
                    <a:pt x="69" y="63"/>
                    <a:pt x="69" y="63"/>
                    <a:pt x="69" y="63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0" y="65"/>
                    <a:pt x="70" y="65"/>
                    <a:pt x="70" y="65"/>
                  </a:cubicBezTo>
                  <a:moveTo>
                    <a:pt x="60" y="68"/>
                  </a:moveTo>
                  <a:cubicBezTo>
                    <a:pt x="59" y="67"/>
                    <a:pt x="59" y="67"/>
                    <a:pt x="59" y="66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99" y="63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83" y="64"/>
                  </a:moveTo>
                  <a:cubicBezTo>
                    <a:pt x="82" y="62"/>
                    <a:pt x="82" y="62"/>
                    <a:pt x="82" y="62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3" y="64"/>
                    <a:pt x="83" y="64"/>
                    <a:pt x="83" y="64"/>
                  </a:cubicBezTo>
                  <a:moveTo>
                    <a:pt x="107" y="66"/>
                  </a:moveTo>
                  <a:cubicBezTo>
                    <a:pt x="102" y="61"/>
                    <a:pt x="102" y="61"/>
                    <a:pt x="102" y="61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8" y="65"/>
                    <a:pt x="108" y="66"/>
                    <a:pt x="107" y="66"/>
                  </a:cubicBezTo>
                  <a:moveTo>
                    <a:pt x="88" y="63"/>
                  </a:moveTo>
                  <a:cubicBezTo>
                    <a:pt x="87" y="61"/>
                    <a:pt x="87" y="61"/>
                    <a:pt x="87" y="61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76" y="63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6" y="63"/>
                    <a:pt x="76" y="63"/>
                    <a:pt x="76" y="63"/>
                  </a:cubicBezTo>
                  <a:moveTo>
                    <a:pt x="93" y="62"/>
                  </a:moveTo>
                  <a:cubicBezTo>
                    <a:pt x="91" y="60"/>
                    <a:pt x="91" y="60"/>
                    <a:pt x="91" y="60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3" y="62"/>
                    <a:pt x="93" y="62"/>
                    <a:pt x="93" y="62"/>
                  </a:cubicBezTo>
                  <a:moveTo>
                    <a:pt x="69" y="63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58" y="65"/>
                  </a:moveTo>
                  <a:cubicBezTo>
                    <a:pt x="58" y="65"/>
                    <a:pt x="58" y="64"/>
                    <a:pt x="57" y="63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58" y="65"/>
                    <a:pt x="58" y="65"/>
                    <a:pt x="58" y="65"/>
                  </a:cubicBezTo>
                  <a:moveTo>
                    <a:pt x="97" y="62"/>
                  </a:moveTo>
                  <a:cubicBezTo>
                    <a:pt x="96" y="60"/>
                    <a:pt x="96" y="60"/>
                    <a:pt x="96" y="60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97" y="62"/>
                    <a:pt x="97" y="62"/>
                    <a:pt x="97" y="62"/>
                  </a:cubicBezTo>
                  <a:moveTo>
                    <a:pt x="81" y="62"/>
                  </a:moveTo>
                  <a:cubicBezTo>
                    <a:pt x="80" y="60"/>
                    <a:pt x="80" y="60"/>
                    <a:pt x="80" y="60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1" y="62"/>
                    <a:pt x="81" y="62"/>
                    <a:pt x="81" y="62"/>
                  </a:cubicBezTo>
                  <a:moveTo>
                    <a:pt x="102" y="61"/>
                  </a:moveTo>
                  <a:cubicBezTo>
                    <a:pt x="100" y="59"/>
                    <a:pt x="100" y="59"/>
                    <a:pt x="100" y="59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2" y="61"/>
                    <a:pt x="102" y="61"/>
                    <a:pt x="102" y="61"/>
                  </a:cubicBezTo>
                  <a:moveTo>
                    <a:pt x="109" y="64"/>
                  </a:moveTo>
                  <a:cubicBezTo>
                    <a:pt x="104" y="59"/>
                    <a:pt x="104" y="59"/>
                    <a:pt x="104" y="59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0" y="64"/>
                    <a:pt x="109" y="64"/>
                  </a:cubicBezTo>
                  <a:moveTo>
                    <a:pt x="86" y="61"/>
                  </a:moveTo>
                  <a:cubicBezTo>
                    <a:pt x="85" y="59"/>
                    <a:pt x="85" y="59"/>
                    <a:pt x="85" y="59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6" y="61"/>
                    <a:pt x="86" y="61"/>
                    <a:pt x="86" y="61"/>
                  </a:cubicBezTo>
                  <a:moveTo>
                    <a:pt x="74" y="61"/>
                  </a:moveTo>
                  <a:cubicBezTo>
                    <a:pt x="73" y="60"/>
                    <a:pt x="73" y="60"/>
                    <a:pt x="73" y="60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4" y="61"/>
                    <a:pt x="74" y="61"/>
                    <a:pt x="74" y="61"/>
                  </a:cubicBezTo>
                  <a:moveTo>
                    <a:pt x="91" y="6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67" y="61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7" y="61"/>
                    <a:pt x="67" y="61"/>
                    <a:pt x="67" y="61"/>
                  </a:cubicBezTo>
                  <a:moveTo>
                    <a:pt x="57" y="63"/>
                  </a:moveTo>
                  <a:cubicBezTo>
                    <a:pt x="57" y="62"/>
                    <a:pt x="56" y="61"/>
                    <a:pt x="56" y="60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7" y="63"/>
                    <a:pt x="57" y="63"/>
                    <a:pt x="57" y="63"/>
                  </a:cubicBezTo>
                  <a:moveTo>
                    <a:pt x="95" y="60"/>
                  </a:moveTo>
                  <a:cubicBezTo>
                    <a:pt x="94" y="58"/>
                    <a:pt x="94" y="58"/>
                    <a:pt x="94" y="58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5" y="60"/>
                    <a:pt x="95" y="60"/>
                    <a:pt x="95" y="60"/>
                  </a:cubicBezTo>
                  <a:moveTo>
                    <a:pt x="79" y="60"/>
                  </a:moveTo>
                  <a:cubicBezTo>
                    <a:pt x="78" y="58"/>
                    <a:pt x="78" y="58"/>
                    <a:pt x="78" y="5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79" y="60"/>
                    <a:pt x="79" y="60"/>
                    <a:pt x="79" y="60"/>
                  </a:cubicBezTo>
                  <a:moveTo>
                    <a:pt x="100" y="59"/>
                  </a:moveTo>
                  <a:cubicBezTo>
                    <a:pt x="98" y="57"/>
                    <a:pt x="98" y="57"/>
                    <a:pt x="98" y="57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0" y="59"/>
                    <a:pt x="100" y="59"/>
                    <a:pt x="100" y="59"/>
                  </a:cubicBezTo>
                  <a:moveTo>
                    <a:pt x="104" y="59"/>
                  </a:moveTo>
                  <a:cubicBezTo>
                    <a:pt x="102" y="57"/>
                    <a:pt x="102" y="57"/>
                    <a:pt x="102" y="57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4" y="59"/>
                    <a:pt x="104" y="59"/>
                    <a:pt x="104" y="59"/>
                  </a:cubicBezTo>
                  <a:moveTo>
                    <a:pt x="112" y="63"/>
                  </a:moveTo>
                  <a:cubicBezTo>
                    <a:pt x="106" y="57"/>
                    <a:pt x="106" y="57"/>
                    <a:pt x="106" y="57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2"/>
                    <a:pt x="112" y="62"/>
                    <a:pt x="112" y="63"/>
                  </a:cubicBezTo>
                  <a:moveTo>
                    <a:pt x="84" y="59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4" y="59"/>
                    <a:pt x="84" y="59"/>
                    <a:pt x="84" y="59"/>
                  </a:cubicBezTo>
                  <a:moveTo>
                    <a:pt x="72" y="59"/>
                  </a:moveTo>
                  <a:cubicBezTo>
                    <a:pt x="71" y="58"/>
                    <a:pt x="71" y="58"/>
                    <a:pt x="71" y="58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9"/>
                    <a:pt x="72" y="59"/>
                    <a:pt x="72" y="59"/>
                  </a:cubicBezTo>
                  <a:moveTo>
                    <a:pt x="89" y="58"/>
                  </a:moveTo>
                  <a:cubicBezTo>
                    <a:pt x="87" y="57"/>
                    <a:pt x="87" y="57"/>
                    <a:pt x="87" y="57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65" y="59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5" y="59"/>
                    <a:pt x="65" y="59"/>
                    <a:pt x="65" y="59"/>
                  </a:cubicBezTo>
                  <a:moveTo>
                    <a:pt x="56" y="60"/>
                  </a:moveTo>
                  <a:cubicBezTo>
                    <a:pt x="56" y="59"/>
                    <a:pt x="56" y="58"/>
                    <a:pt x="55" y="57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6" y="60"/>
                    <a:pt x="56" y="60"/>
                    <a:pt x="56" y="60"/>
                  </a:cubicBezTo>
                  <a:moveTo>
                    <a:pt x="94" y="58"/>
                  </a:moveTo>
                  <a:cubicBezTo>
                    <a:pt x="92" y="56"/>
                    <a:pt x="92" y="56"/>
                    <a:pt x="92" y="56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4" y="58"/>
                    <a:pt x="94" y="58"/>
                    <a:pt x="94" y="58"/>
                  </a:cubicBezTo>
                  <a:moveTo>
                    <a:pt x="77" y="58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7" y="58"/>
                    <a:pt x="77" y="58"/>
                    <a:pt x="77" y="58"/>
                  </a:cubicBezTo>
                  <a:moveTo>
                    <a:pt x="114" y="61"/>
                  </a:moveTo>
                  <a:cubicBezTo>
                    <a:pt x="108" y="55"/>
                    <a:pt x="108" y="55"/>
                    <a:pt x="108" y="55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60"/>
                    <a:pt x="114" y="60"/>
                    <a:pt x="114" y="61"/>
                  </a:cubicBezTo>
                  <a:moveTo>
                    <a:pt x="98" y="57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8" y="57"/>
                    <a:pt x="98" y="57"/>
                    <a:pt x="98" y="57"/>
                  </a:cubicBezTo>
                  <a:moveTo>
                    <a:pt x="102" y="57"/>
                  </a:move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7"/>
                    <a:pt x="102" y="57"/>
                    <a:pt x="102" y="57"/>
                  </a:cubicBezTo>
                  <a:moveTo>
                    <a:pt x="106" y="57"/>
                  </a:moveTo>
                  <a:cubicBezTo>
                    <a:pt x="104" y="55"/>
                    <a:pt x="104" y="55"/>
                    <a:pt x="104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6" y="57"/>
                    <a:pt x="106" y="57"/>
                    <a:pt x="106" y="57"/>
                  </a:cubicBezTo>
                  <a:moveTo>
                    <a:pt x="82" y="57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2" y="57"/>
                    <a:pt x="82" y="57"/>
                    <a:pt x="82" y="57"/>
                  </a:cubicBezTo>
                  <a:moveTo>
                    <a:pt x="70" y="57"/>
                  </a:moveTo>
                  <a:cubicBezTo>
                    <a:pt x="69" y="56"/>
                    <a:pt x="69" y="56"/>
                    <a:pt x="69" y="56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0" y="57"/>
                    <a:pt x="70" y="57"/>
                    <a:pt x="70" y="57"/>
                  </a:cubicBezTo>
                  <a:moveTo>
                    <a:pt x="87" y="56"/>
                  </a:moveTo>
                  <a:cubicBezTo>
                    <a:pt x="85" y="55"/>
                    <a:pt x="85" y="55"/>
                    <a:pt x="85" y="55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7" y="56"/>
                    <a:pt x="87" y="56"/>
                    <a:pt x="87" y="56"/>
                  </a:cubicBezTo>
                  <a:moveTo>
                    <a:pt x="63" y="57"/>
                  </a:moveTo>
                  <a:cubicBezTo>
                    <a:pt x="61" y="55"/>
                    <a:pt x="61" y="55"/>
                    <a:pt x="61" y="55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115" y="59"/>
                  </a:moveTo>
                  <a:cubicBezTo>
                    <a:pt x="110" y="53"/>
                    <a:pt x="110" y="53"/>
                    <a:pt x="110" y="53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6" y="58"/>
                    <a:pt x="115" y="59"/>
                  </a:cubicBezTo>
                  <a:moveTo>
                    <a:pt x="55" y="57"/>
                  </a:moveTo>
                  <a:cubicBezTo>
                    <a:pt x="55" y="56"/>
                    <a:pt x="55" y="55"/>
                    <a:pt x="55" y="54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5" y="57"/>
                    <a:pt x="55" y="57"/>
                  </a:cubicBezTo>
                  <a:moveTo>
                    <a:pt x="92" y="56"/>
                  </a:moveTo>
                  <a:cubicBezTo>
                    <a:pt x="90" y="54"/>
                    <a:pt x="90" y="54"/>
                    <a:pt x="90" y="54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6"/>
                    <a:pt x="92" y="56"/>
                    <a:pt x="92" y="56"/>
                  </a:cubicBezTo>
                  <a:moveTo>
                    <a:pt x="76" y="56"/>
                  </a:moveTo>
                  <a:cubicBezTo>
                    <a:pt x="74" y="54"/>
                    <a:pt x="74" y="54"/>
                    <a:pt x="74" y="54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6" y="56"/>
                    <a:pt x="76" y="56"/>
                    <a:pt x="76" y="56"/>
                  </a:cubicBezTo>
                  <a:moveTo>
                    <a:pt x="96" y="55"/>
                  </a:moveTo>
                  <a:cubicBezTo>
                    <a:pt x="94" y="53"/>
                    <a:pt x="94" y="53"/>
                    <a:pt x="94" y="53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6" y="55"/>
                    <a:pt x="96" y="55"/>
                    <a:pt x="96" y="55"/>
                  </a:cubicBezTo>
                  <a:moveTo>
                    <a:pt x="108" y="55"/>
                  </a:moveTo>
                  <a:cubicBezTo>
                    <a:pt x="106" y="53"/>
                    <a:pt x="106" y="53"/>
                    <a:pt x="106" y="53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55"/>
                    <a:pt x="108" y="55"/>
                    <a:pt x="108" y="55"/>
                  </a:cubicBezTo>
                  <a:moveTo>
                    <a:pt x="100" y="55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0" y="55"/>
                    <a:pt x="100" y="55"/>
                    <a:pt x="100" y="55"/>
                  </a:cubicBezTo>
                  <a:moveTo>
                    <a:pt x="104" y="55"/>
                  </a:moveTo>
                  <a:cubicBezTo>
                    <a:pt x="102" y="53"/>
                    <a:pt x="102" y="53"/>
                    <a:pt x="102" y="53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4" y="55"/>
                    <a:pt x="104" y="55"/>
                    <a:pt x="104" y="55"/>
                  </a:cubicBezTo>
                  <a:moveTo>
                    <a:pt x="80" y="55"/>
                  </a:moveTo>
                  <a:cubicBezTo>
                    <a:pt x="79" y="53"/>
                    <a:pt x="79" y="53"/>
                    <a:pt x="79" y="53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0" y="55"/>
                    <a:pt x="80" y="55"/>
                    <a:pt x="80" y="55"/>
                  </a:cubicBezTo>
                  <a:moveTo>
                    <a:pt x="68" y="55"/>
                  </a:moveTo>
                  <a:cubicBezTo>
                    <a:pt x="67" y="54"/>
                    <a:pt x="67" y="54"/>
                    <a:pt x="67" y="54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8" y="55"/>
                    <a:pt x="68" y="55"/>
                    <a:pt x="68" y="55"/>
                  </a:cubicBezTo>
                  <a:moveTo>
                    <a:pt x="85" y="54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5" y="54"/>
                    <a:pt x="85" y="54"/>
                    <a:pt x="85" y="54"/>
                  </a:cubicBezTo>
                  <a:moveTo>
                    <a:pt x="55" y="53"/>
                  </a:moveTo>
                  <a:cubicBezTo>
                    <a:pt x="55" y="52"/>
                    <a:pt x="55" y="51"/>
                    <a:pt x="55" y="50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3"/>
                    <a:pt x="55" y="53"/>
                    <a:pt x="55" y="53"/>
                  </a:cubicBezTo>
                  <a:moveTo>
                    <a:pt x="61" y="55"/>
                  </a:moveTo>
                  <a:cubicBezTo>
                    <a:pt x="59" y="54"/>
                    <a:pt x="59" y="54"/>
                    <a:pt x="59" y="54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10" y="53"/>
                  </a:moveTo>
                  <a:cubicBezTo>
                    <a:pt x="108" y="51"/>
                    <a:pt x="108" y="51"/>
                    <a:pt x="108" y="51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0" y="53"/>
                    <a:pt x="110" y="53"/>
                    <a:pt x="110" y="53"/>
                  </a:cubicBezTo>
                  <a:moveTo>
                    <a:pt x="90" y="54"/>
                  </a:moveTo>
                  <a:cubicBezTo>
                    <a:pt x="88" y="52"/>
                    <a:pt x="88" y="52"/>
                    <a:pt x="88" y="52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4"/>
                    <a:pt x="90" y="54"/>
                    <a:pt x="90" y="54"/>
                  </a:cubicBezTo>
                  <a:moveTo>
                    <a:pt x="74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4" y="54"/>
                    <a:pt x="74" y="54"/>
                    <a:pt x="74" y="54"/>
                  </a:cubicBezTo>
                  <a:moveTo>
                    <a:pt x="106" y="53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6" y="53"/>
                    <a:pt x="106" y="53"/>
                    <a:pt x="106" y="53"/>
                  </a:cubicBezTo>
                  <a:moveTo>
                    <a:pt x="94" y="53"/>
                  </a:moveTo>
                  <a:cubicBezTo>
                    <a:pt x="92" y="52"/>
                    <a:pt x="92" y="52"/>
                    <a:pt x="92" y="52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3"/>
                    <a:pt x="94" y="53"/>
                    <a:pt x="94" y="53"/>
                  </a:cubicBezTo>
                  <a:moveTo>
                    <a:pt x="98" y="53"/>
                  </a:moveTo>
                  <a:cubicBezTo>
                    <a:pt x="96" y="51"/>
                    <a:pt x="96" y="51"/>
                    <a:pt x="96" y="51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98" y="53"/>
                    <a:pt x="98" y="53"/>
                    <a:pt x="98" y="53"/>
                  </a:cubicBezTo>
                  <a:moveTo>
                    <a:pt x="102" y="53"/>
                  </a:moveTo>
                  <a:cubicBezTo>
                    <a:pt x="100" y="51"/>
                    <a:pt x="100" y="51"/>
                    <a:pt x="100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2" y="53"/>
                    <a:pt x="102" y="53"/>
                    <a:pt x="102" y="53"/>
                  </a:cubicBezTo>
                  <a:moveTo>
                    <a:pt x="117" y="57"/>
                  </a:moveTo>
                  <a:cubicBezTo>
                    <a:pt x="112" y="52"/>
                    <a:pt x="112" y="52"/>
                    <a:pt x="112" y="52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8" y="55"/>
                    <a:pt x="118" y="56"/>
                    <a:pt x="117" y="57"/>
                  </a:cubicBezTo>
                  <a:moveTo>
                    <a:pt x="78" y="53"/>
                  </a:moveTo>
                  <a:cubicBezTo>
                    <a:pt x="77" y="52"/>
                    <a:pt x="77" y="52"/>
                    <a:pt x="77" y="52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78" y="53"/>
                    <a:pt x="78" y="53"/>
                    <a:pt x="78" y="53"/>
                  </a:cubicBezTo>
                  <a:moveTo>
                    <a:pt x="66" y="53"/>
                  </a:moveTo>
                  <a:cubicBezTo>
                    <a:pt x="65" y="52"/>
                    <a:pt x="65" y="52"/>
                    <a:pt x="65" y="52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6" y="53"/>
                    <a:pt x="66" y="53"/>
                    <a:pt x="66" y="53"/>
                  </a:cubicBezTo>
                  <a:moveTo>
                    <a:pt x="83" y="52"/>
                  </a:moveTo>
                  <a:cubicBezTo>
                    <a:pt x="82" y="51"/>
                    <a:pt x="82" y="51"/>
                    <a:pt x="82" y="51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3" y="52"/>
                    <a:pt x="83" y="52"/>
                    <a:pt x="83" y="52"/>
                  </a:cubicBezTo>
                  <a:moveTo>
                    <a:pt x="59" y="53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9" y="53"/>
                    <a:pt x="59" y="53"/>
                    <a:pt x="59" y="53"/>
                  </a:cubicBezTo>
                  <a:moveTo>
                    <a:pt x="108" y="51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moveTo>
                    <a:pt x="88" y="52"/>
                  </a:moveTo>
                  <a:cubicBezTo>
                    <a:pt x="86" y="50"/>
                    <a:pt x="86" y="50"/>
                    <a:pt x="86" y="50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52"/>
                    <a:pt x="88" y="52"/>
                    <a:pt x="88" y="52"/>
                  </a:cubicBezTo>
                  <a:moveTo>
                    <a:pt x="72" y="52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2" y="52"/>
                    <a:pt x="72" y="52"/>
                    <a:pt x="72" y="52"/>
                  </a:cubicBezTo>
                  <a:moveTo>
                    <a:pt x="92" y="51"/>
                  </a:moveTo>
                  <a:cubicBezTo>
                    <a:pt x="90" y="50"/>
                    <a:pt x="90" y="50"/>
                    <a:pt x="90" y="50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51"/>
                    <a:pt x="92" y="51"/>
                    <a:pt x="92" y="51"/>
                  </a:cubicBezTo>
                  <a:moveTo>
                    <a:pt x="104" y="51"/>
                  </a:moveTo>
                  <a:cubicBezTo>
                    <a:pt x="102" y="49"/>
                    <a:pt x="102" y="49"/>
                    <a:pt x="102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96" y="51"/>
                  </a:moveTo>
                  <a:cubicBezTo>
                    <a:pt x="94" y="50"/>
                    <a:pt x="94" y="50"/>
                    <a:pt x="94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51"/>
                    <a:pt x="96" y="51"/>
                    <a:pt x="96" y="51"/>
                  </a:cubicBezTo>
                  <a:moveTo>
                    <a:pt x="100" y="51"/>
                  </a:moveTo>
                  <a:cubicBezTo>
                    <a:pt x="98" y="49"/>
                    <a:pt x="98" y="49"/>
                    <a:pt x="98" y="49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0" y="51"/>
                    <a:pt x="100" y="51"/>
                    <a:pt x="100" y="51"/>
                  </a:cubicBezTo>
                  <a:moveTo>
                    <a:pt x="112" y="51"/>
                  </a:moveTo>
                  <a:cubicBezTo>
                    <a:pt x="110" y="50"/>
                    <a:pt x="110" y="50"/>
                    <a:pt x="110" y="5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51"/>
                    <a:pt x="112" y="51"/>
                    <a:pt x="112" y="51"/>
                  </a:cubicBezTo>
                  <a:moveTo>
                    <a:pt x="119" y="54"/>
                  </a:moveTo>
                  <a:cubicBezTo>
                    <a:pt x="114" y="49"/>
                    <a:pt x="114" y="49"/>
                    <a:pt x="114" y="49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0" y="53"/>
                    <a:pt x="120" y="54"/>
                    <a:pt x="119" y="54"/>
                  </a:cubicBezTo>
                  <a:moveTo>
                    <a:pt x="76" y="51"/>
                  </a:moveTo>
                  <a:cubicBezTo>
                    <a:pt x="75" y="50"/>
                    <a:pt x="75" y="50"/>
                    <a:pt x="75" y="50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6" y="51"/>
                    <a:pt x="76" y="51"/>
                    <a:pt x="76" y="51"/>
                  </a:cubicBezTo>
                  <a:moveTo>
                    <a:pt x="64" y="51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4" y="51"/>
                    <a:pt x="64" y="51"/>
                    <a:pt x="64" y="51"/>
                  </a:cubicBezTo>
                  <a:moveTo>
                    <a:pt x="81" y="50"/>
                  </a:moveTo>
                  <a:cubicBezTo>
                    <a:pt x="80" y="49"/>
                    <a:pt x="80" y="49"/>
                    <a:pt x="80" y="49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1" y="50"/>
                    <a:pt x="81" y="50"/>
                    <a:pt x="81" y="50"/>
                  </a:cubicBezTo>
                  <a:moveTo>
                    <a:pt x="57" y="51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7" y="51"/>
                    <a:pt x="57" y="51"/>
                    <a:pt x="57" y="51"/>
                  </a:cubicBezTo>
                  <a:moveTo>
                    <a:pt x="106" y="49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6" y="49"/>
                    <a:pt x="106" y="49"/>
                    <a:pt x="106" y="49"/>
                  </a:cubicBezTo>
                  <a:moveTo>
                    <a:pt x="86" y="50"/>
                  </a:moveTo>
                  <a:cubicBezTo>
                    <a:pt x="84" y="48"/>
                    <a:pt x="84" y="48"/>
                    <a:pt x="84" y="48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70" y="50"/>
                  </a:moveTo>
                  <a:cubicBezTo>
                    <a:pt x="68" y="49"/>
                    <a:pt x="68" y="49"/>
                    <a:pt x="68" y="49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50"/>
                    <a:pt x="70" y="50"/>
                    <a:pt x="70" y="50"/>
                  </a:cubicBezTo>
                  <a:moveTo>
                    <a:pt x="102" y="49"/>
                  </a:moveTo>
                  <a:cubicBezTo>
                    <a:pt x="100" y="48"/>
                    <a:pt x="100" y="48"/>
                    <a:pt x="100" y="48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2" y="49"/>
                    <a:pt x="102" y="49"/>
                    <a:pt x="102" y="49"/>
                  </a:cubicBezTo>
                  <a:moveTo>
                    <a:pt x="90" y="49"/>
                  </a:moveTo>
                  <a:cubicBezTo>
                    <a:pt x="89" y="48"/>
                    <a:pt x="89" y="48"/>
                    <a:pt x="89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90" y="49"/>
                    <a:pt x="90" y="49"/>
                  </a:cubicBezTo>
                  <a:moveTo>
                    <a:pt x="94" y="49"/>
                  </a:moveTo>
                  <a:cubicBezTo>
                    <a:pt x="92" y="48"/>
                    <a:pt x="92" y="48"/>
                    <a:pt x="92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4" y="49"/>
                    <a:pt x="94" y="49"/>
                    <a:pt x="94" y="49"/>
                  </a:cubicBezTo>
                  <a:moveTo>
                    <a:pt x="98" y="49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98" y="49"/>
                    <a:pt x="98" y="49"/>
                    <a:pt x="98" y="49"/>
                  </a:cubicBezTo>
                  <a:moveTo>
                    <a:pt x="110" y="49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0" y="49"/>
                    <a:pt x="110" y="49"/>
                    <a:pt x="110" y="49"/>
                  </a:cubicBezTo>
                  <a:moveTo>
                    <a:pt x="114" y="49"/>
                  </a:moveTo>
                  <a:cubicBezTo>
                    <a:pt x="112" y="47"/>
                    <a:pt x="112" y="47"/>
                    <a:pt x="112" y="47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4" y="49"/>
                    <a:pt x="114" y="49"/>
                    <a:pt x="114" y="49"/>
                  </a:cubicBezTo>
                  <a:moveTo>
                    <a:pt x="121" y="52"/>
                  </a:moveTo>
                  <a:cubicBezTo>
                    <a:pt x="116" y="47"/>
                    <a:pt x="116" y="47"/>
                    <a:pt x="116" y="47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50"/>
                    <a:pt x="121" y="51"/>
                    <a:pt x="121" y="52"/>
                  </a:cubicBezTo>
                  <a:moveTo>
                    <a:pt x="74" y="49"/>
                  </a:moveTo>
                  <a:cubicBezTo>
                    <a:pt x="73" y="48"/>
                    <a:pt x="73" y="48"/>
                    <a:pt x="73" y="48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4" y="49"/>
                    <a:pt x="74" y="49"/>
                    <a:pt x="74" y="49"/>
                  </a:cubicBezTo>
                  <a:moveTo>
                    <a:pt x="62" y="49"/>
                  </a:moveTo>
                  <a:cubicBezTo>
                    <a:pt x="61" y="48"/>
                    <a:pt x="61" y="48"/>
                    <a:pt x="61" y="48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9"/>
                    <a:pt x="62" y="49"/>
                    <a:pt x="62" y="49"/>
                  </a:cubicBezTo>
                  <a:moveTo>
                    <a:pt x="79" y="48"/>
                  </a:moveTo>
                  <a:cubicBezTo>
                    <a:pt x="78" y="47"/>
                    <a:pt x="78" y="47"/>
                    <a:pt x="78" y="47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79" y="48"/>
                    <a:pt x="79" y="48"/>
                    <a:pt x="79" y="48"/>
                  </a:cubicBezTo>
                  <a:moveTo>
                    <a:pt x="55" y="49"/>
                  </a:moveTo>
                  <a:cubicBezTo>
                    <a:pt x="56" y="47"/>
                    <a:pt x="56" y="46"/>
                    <a:pt x="56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5" y="49"/>
                    <a:pt x="55" y="49"/>
                    <a:pt x="55" y="49"/>
                  </a:cubicBezTo>
                  <a:moveTo>
                    <a:pt x="104" y="47"/>
                  </a:moveTo>
                  <a:cubicBezTo>
                    <a:pt x="102" y="46"/>
                    <a:pt x="102" y="46"/>
                    <a:pt x="102" y="46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4" y="47"/>
                    <a:pt x="104" y="47"/>
                    <a:pt x="104" y="47"/>
                  </a:cubicBezTo>
                  <a:moveTo>
                    <a:pt x="84" y="48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4" y="48"/>
                    <a:pt x="84" y="48"/>
                    <a:pt x="84" y="48"/>
                  </a:cubicBezTo>
                  <a:moveTo>
                    <a:pt x="68" y="48"/>
                  </a:moveTo>
                  <a:cubicBezTo>
                    <a:pt x="66" y="47"/>
                    <a:pt x="66" y="47"/>
                    <a:pt x="66" y="47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8"/>
                    <a:pt x="68" y="48"/>
                    <a:pt x="68" y="48"/>
                  </a:cubicBezTo>
                  <a:moveTo>
                    <a:pt x="88" y="47"/>
                  </a:move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8" y="47"/>
                    <a:pt x="88" y="47"/>
                    <a:pt x="88" y="47"/>
                  </a:cubicBezTo>
                  <a:moveTo>
                    <a:pt x="100" y="47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0" y="47"/>
                    <a:pt x="100" y="47"/>
                    <a:pt x="100" y="47"/>
                  </a:cubicBezTo>
                  <a:moveTo>
                    <a:pt x="92" y="47"/>
                  </a:moveTo>
                  <a:cubicBezTo>
                    <a:pt x="91" y="46"/>
                    <a:pt x="91" y="46"/>
                    <a:pt x="91" y="46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7"/>
                    <a:pt x="92" y="47"/>
                    <a:pt x="92" y="47"/>
                  </a:cubicBezTo>
                  <a:moveTo>
                    <a:pt x="56" y="44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moveTo>
                    <a:pt x="96" y="47"/>
                  </a:moveTo>
                  <a:cubicBezTo>
                    <a:pt x="94" y="46"/>
                    <a:pt x="94" y="46"/>
                    <a:pt x="94" y="46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6" y="47"/>
                    <a:pt x="96" y="47"/>
                    <a:pt x="96" y="47"/>
                  </a:cubicBezTo>
                  <a:moveTo>
                    <a:pt x="108" y="47"/>
                  </a:moveTo>
                  <a:cubicBezTo>
                    <a:pt x="106" y="46"/>
                    <a:pt x="106" y="46"/>
                    <a:pt x="106" y="46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08" y="47"/>
                    <a:pt x="108" y="47"/>
                    <a:pt x="108" y="47"/>
                  </a:cubicBezTo>
                  <a:moveTo>
                    <a:pt x="112" y="47"/>
                  </a:moveTo>
                  <a:cubicBezTo>
                    <a:pt x="110" y="45"/>
                    <a:pt x="110" y="45"/>
                    <a:pt x="110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2" y="47"/>
                    <a:pt x="112" y="47"/>
                    <a:pt x="112" y="47"/>
                  </a:cubicBezTo>
                  <a:moveTo>
                    <a:pt x="116" y="47"/>
                  </a:moveTo>
                  <a:cubicBezTo>
                    <a:pt x="114" y="45"/>
                    <a:pt x="114" y="45"/>
                    <a:pt x="114" y="45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6" y="47"/>
                    <a:pt x="116" y="47"/>
                    <a:pt x="116" y="47"/>
                  </a:cubicBezTo>
                  <a:moveTo>
                    <a:pt x="73" y="47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47"/>
                    <a:pt x="73" y="47"/>
                    <a:pt x="73" y="47"/>
                  </a:cubicBezTo>
                  <a:moveTo>
                    <a:pt x="60" y="48"/>
                  </a:moveTo>
                  <a:cubicBezTo>
                    <a:pt x="59" y="46"/>
                    <a:pt x="59" y="46"/>
                    <a:pt x="59" y="46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0" y="48"/>
                    <a:pt x="60" y="48"/>
                    <a:pt x="60" y="48"/>
                  </a:cubicBezTo>
                  <a:moveTo>
                    <a:pt x="77" y="46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123" y="49"/>
                  </a:moveTo>
                  <a:cubicBezTo>
                    <a:pt x="119" y="45"/>
                    <a:pt x="119" y="45"/>
                    <a:pt x="119" y="4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3" y="48"/>
                    <a:pt x="123" y="49"/>
                  </a:cubicBezTo>
                  <a:moveTo>
                    <a:pt x="102" y="45"/>
                  </a:moveTo>
                  <a:cubicBezTo>
                    <a:pt x="100" y="44"/>
                    <a:pt x="100" y="44"/>
                    <a:pt x="100" y="44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2" y="45"/>
                    <a:pt x="102" y="45"/>
                    <a:pt x="102" y="45"/>
                  </a:cubicBezTo>
                  <a:moveTo>
                    <a:pt x="82" y="46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moveTo>
                    <a:pt x="66" y="46"/>
                  </a:moveTo>
                  <a:cubicBezTo>
                    <a:pt x="64" y="45"/>
                    <a:pt x="64" y="45"/>
                    <a:pt x="64" y="45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6" y="46"/>
                    <a:pt x="66" y="46"/>
                    <a:pt x="66" y="46"/>
                  </a:cubicBezTo>
                  <a:moveTo>
                    <a:pt x="98" y="45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8" y="45"/>
                    <a:pt x="98" y="45"/>
                    <a:pt x="98" y="45"/>
                  </a:cubicBezTo>
                  <a:moveTo>
                    <a:pt x="86" y="45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6" y="45"/>
                    <a:pt x="86" y="45"/>
                    <a:pt x="86" y="45"/>
                  </a:cubicBezTo>
                  <a:moveTo>
                    <a:pt x="90" y="45"/>
                  </a:moveTo>
                  <a:cubicBezTo>
                    <a:pt x="89" y="44"/>
                    <a:pt x="89" y="44"/>
                    <a:pt x="89" y="44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5"/>
                    <a:pt x="90" y="45"/>
                    <a:pt x="90" y="45"/>
                  </a:cubicBezTo>
                  <a:moveTo>
                    <a:pt x="94" y="45"/>
                  </a:moveTo>
                  <a:cubicBezTo>
                    <a:pt x="93" y="44"/>
                    <a:pt x="93" y="44"/>
                    <a:pt x="93" y="44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4" y="45"/>
                    <a:pt x="94" y="45"/>
                    <a:pt x="94" y="45"/>
                  </a:cubicBezTo>
                  <a:moveTo>
                    <a:pt x="106" y="45"/>
                  </a:moveTo>
                  <a:cubicBezTo>
                    <a:pt x="104" y="44"/>
                    <a:pt x="104" y="44"/>
                    <a:pt x="104" y="44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6" y="45"/>
                    <a:pt x="106" y="45"/>
                    <a:pt x="106" y="45"/>
                  </a:cubicBezTo>
                  <a:moveTo>
                    <a:pt x="110" y="45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0" y="45"/>
                    <a:pt x="110" y="45"/>
                    <a:pt x="110" y="45"/>
                  </a:cubicBezTo>
                  <a:moveTo>
                    <a:pt x="114" y="45"/>
                  </a:moveTo>
                  <a:cubicBezTo>
                    <a:pt x="112" y="43"/>
                    <a:pt x="112" y="43"/>
                    <a:pt x="112" y="43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4" y="45"/>
                    <a:pt x="114" y="45"/>
                    <a:pt x="114" y="45"/>
                  </a:cubicBezTo>
                  <a:moveTo>
                    <a:pt x="71" y="45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1" y="45"/>
                    <a:pt x="71" y="45"/>
                    <a:pt x="71" y="45"/>
                  </a:cubicBezTo>
                  <a:moveTo>
                    <a:pt x="59" y="46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59" y="46"/>
                    <a:pt x="59" y="46"/>
                    <a:pt x="59" y="46"/>
                  </a:cubicBezTo>
                  <a:moveTo>
                    <a:pt x="75" y="44"/>
                  </a:moveTo>
                  <a:cubicBezTo>
                    <a:pt x="74" y="43"/>
                    <a:pt x="74" y="43"/>
                    <a:pt x="74" y="43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5" y="44"/>
                    <a:pt x="75" y="44"/>
                    <a:pt x="75" y="44"/>
                  </a:cubicBezTo>
                  <a:moveTo>
                    <a:pt x="118" y="45"/>
                  </a:moveTo>
                  <a:cubicBezTo>
                    <a:pt x="117" y="43"/>
                    <a:pt x="117" y="43"/>
                    <a:pt x="117" y="43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8" y="45"/>
                    <a:pt x="118" y="45"/>
                    <a:pt x="118" y="45"/>
                  </a:cubicBezTo>
                  <a:moveTo>
                    <a:pt x="124" y="45"/>
                  </a:moveTo>
                  <a:cubicBezTo>
                    <a:pt x="121" y="42"/>
                    <a:pt x="121" y="42"/>
                    <a:pt x="121" y="42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3"/>
                    <a:pt x="125" y="44"/>
                    <a:pt x="124" y="45"/>
                  </a:cubicBezTo>
                  <a:moveTo>
                    <a:pt x="100" y="43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3"/>
                    <a:pt x="100" y="43"/>
                    <a:pt x="100" y="43"/>
                  </a:cubicBezTo>
                  <a:moveTo>
                    <a:pt x="80" y="44"/>
                  </a:moveTo>
                  <a:cubicBezTo>
                    <a:pt x="78" y="42"/>
                    <a:pt x="78" y="42"/>
                    <a:pt x="78" y="4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0" y="44"/>
                    <a:pt x="80" y="44"/>
                    <a:pt x="80" y="44"/>
                  </a:cubicBezTo>
                  <a:moveTo>
                    <a:pt x="64" y="44"/>
                  </a:moveTo>
                  <a:cubicBezTo>
                    <a:pt x="62" y="43"/>
                    <a:pt x="62" y="43"/>
                    <a:pt x="62" y="43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4" y="44"/>
                    <a:pt x="64" y="44"/>
                    <a:pt x="64" y="44"/>
                  </a:cubicBezTo>
                  <a:moveTo>
                    <a:pt x="84" y="43"/>
                  </a:moveTo>
                  <a:cubicBezTo>
                    <a:pt x="83" y="42"/>
                    <a:pt x="83" y="42"/>
                    <a:pt x="83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96" y="43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6" y="43"/>
                    <a:pt x="96" y="43"/>
                    <a:pt x="96" y="43"/>
                  </a:cubicBezTo>
                  <a:moveTo>
                    <a:pt x="88" y="43"/>
                  </a:moveTo>
                  <a:cubicBezTo>
                    <a:pt x="87" y="42"/>
                    <a:pt x="87" y="42"/>
                    <a:pt x="87" y="4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8" y="43"/>
                    <a:pt x="88" y="43"/>
                    <a:pt x="88" y="43"/>
                  </a:cubicBezTo>
                  <a:moveTo>
                    <a:pt x="92" y="43"/>
                  </a:moveTo>
                  <a:cubicBezTo>
                    <a:pt x="91" y="42"/>
                    <a:pt x="91" y="42"/>
                    <a:pt x="91" y="42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2" y="43"/>
                    <a:pt x="92" y="43"/>
                    <a:pt x="92" y="43"/>
                  </a:cubicBezTo>
                  <a:moveTo>
                    <a:pt x="104" y="43"/>
                  </a:moveTo>
                  <a:cubicBezTo>
                    <a:pt x="102" y="42"/>
                    <a:pt x="102" y="42"/>
                    <a:pt x="102" y="42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3"/>
                    <a:pt x="104" y="43"/>
                    <a:pt x="104" y="43"/>
                  </a:cubicBezTo>
                  <a:moveTo>
                    <a:pt x="108" y="43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43"/>
                    <a:pt x="108" y="43"/>
                    <a:pt x="108" y="43"/>
                  </a:cubicBezTo>
                  <a:moveTo>
                    <a:pt x="112" y="43"/>
                  </a:moveTo>
                  <a:cubicBezTo>
                    <a:pt x="110" y="41"/>
                    <a:pt x="110" y="41"/>
                    <a:pt x="110" y="41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2" y="43"/>
                    <a:pt x="112" y="43"/>
                    <a:pt x="112" y="43"/>
                  </a:cubicBezTo>
                  <a:moveTo>
                    <a:pt x="69" y="43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43"/>
                    <a:pt x="69" y="43"/>
                    <a:pt x="69" y="43"/>
                  </a:cubicBezTo>
                  <a:moveTo>
                    <a:pt x="57" y="44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7" y="40"/>
                    <a:pt x="58" y="39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7" y="44"/>
                    <a:pt x="57" y="44"/>
                    <a:pt x="57" y="44"/>
                  </a:cubicBezTo>
                  <a:moveTo>
                    <a:pt x="73" y="43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3" y="43"/>
                    <a:pt x="73" y="43"/>
                    <a:pt x="73" y="43"/>
                  </a:cubicBezTo>
                  <a:moveTo>
                    <a:pt x="116" y="43"/>
                  </a:moveTo>
                  <a:cubicBezTo>
                    <a:pt x="115" y="41"/>
                    <a:pt x="115" y="41"/>
                    <a:pt x="115" y="41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6" y="43"/>
                    <a:pt x="116" y="43"/>
                    <a:pt x="116" y="43"/>
                  </a:cubicBezTo>
                  <a:moveTo>
                    <a:pt x="121" y="42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1" y="42"/>
                    <a:pt x="121" y="42"/>
                    <a:pt x="121" y="42"/>
                  </a:cubicBezTo>
                  <a:moveTo>
                    <a:pt x="98" y="41"/>
                  </a:moveTo>
                  <a:cubicBezTo>
                    <a:pt x="96" y="40"/>
                    <a:pt x="96" y="40"/>
                    <a:pt x="96" y="40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1"/>
                    <a:pt x="98" y="41"/>
                    <a:pt x="98" y="41"/>
                  </a:cubicBezTo>
                  <a:moveTo>
                    <a:pt x="78" y="42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8" y="42"/>
                    <a:pt x="78" y="42"/>
                    <a:pt x="78" y="42"/>
                  </a:cubicBezTo>
                  <a:moveTo>
                    <a:pt x="62" y="42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2" y="42"/>
                    <a:pt x="62" y="42"/>
                    <a:pt x="62" y="42"/>
                  </a:cubicBezTo>
                  <a:moveTo>
                    <a:pt x="94" y="41"/>
                  </a:moveTo>
                  <a:cubicBezTo>
                    <a:pt x="93" y="40"/>
                    <a:pt x="93" y="40"/>
                    <a:pt x="93" y="40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4" y="41"/>
                    <a:pt x="94" y="41"/>
                    <a:pt x="94" y="41"/>
                  </a:cubicBezTo>
                  <a:moveTo>
                    <a:pt x="82" y="41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2" y="41"/>
                    <a:pt x="82" y="41"/>
                    <a:pt x="82" y="41"/>
                  </a:cubicBezTo>
                  <a:moveTo>
                    <a:pt x="86" y="41"/>
                  </a:moveTo>
                  <a:cubicBezTo>
                    <a:pt x="85" y="40"/>
                    <a:pt x="85" y="40"/>
                    <a:pt x="85" y="40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6" y="41"/>
                    <a:pt x="86" y="41"/>
                    <a:pt x="86" y="41"/>
                  </a:cubicBezTo>
                  <a:moveTo>
                    <a:pt x="90" y="41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0" y="41"/>
                    <a:pt x="90" y="41"/>
                    <a:pt x="90" y="41"/>
                  </a:cubicBezTo>
                  <a:moveTo>
                    <a:pt x="102" y="41"/>
                  </a:moveTo>
                  <a:cubicBezTo>
                    <a:pt x="100" y="40"/>
                    <a:pt x="100" y="40"/>
                    <a:pt x="100" y="40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2" y="41"/>
                    <a:pt x="102" y="41"/>
                    <a:pt x="102" y="41"/>
                  </a:cubicBezTo>
                  <a:moveTo>
                    <a:pt x="106" y="41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6" y="41"/>
                    <a:pt x="106" y="41"/>
                    <a:pt x="106" y="41"/>
                  </a:cubicBezTo>
                  <a:moveTo>
                    <a:pt x="110" y="41"/>
                  </a:moveTo>
                  <a:cubicBezTo>
                    <a:pt x="108" y="39"/>
                    <a:pt x="108" y="39"/>
                    <a:pt x="108" y="39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0" y="41"/>
                    <a:pt x="110" y="41"/>
                    <a:pt x="110" y="41"/>
                  </a:cubicBezTo>
                  <a:moveTo>
                    <a:pt x="67" y="41"/>
                  </a:moveTo>
                  <a:cubicBezTo>
                    <a:pt x="65" y="40"/>
                    <a:pt x="65" y="40"/>
                    <a:pt x="65" y="40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7" y="41"/>
                    <a:pt x="67" y="41"/>
                    <a:pt x="67" y="41"/>
                  </a:cubicBezTo>
                  <a:moveTo>
                    <a:pt x="126" y="42"/>
                  </a:moveTo>
                  <a:cubicBezTo>
                    <a:pt x="124" y="40"/>
                    <a:pt x="124" y="40"/>
                    <a:pt x="124" y="40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40"/>
                    <a:pt x="126" y="41"/>
                    <a:pt x="126" y="42"/>
                  </a:cubicBezTo>
                  <a:moveTo>
                    <a:pt x="71" y="41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1" y="41"/>
                    <a:pt x="71" y="41"/>
                    <a:pt x="71" y="41"/>
                  </a:cubicBezTo>
                  <a:moveTo>
                    <a:pt x="114" y="41"/>
                  </a:moveTo>
                  <a:cubicBezTo>
                    <a:pt x="113" y="39"/>
                    <a:pt x="113" y="39"/>
                    <a:pt x="113" y="39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4" y="41"/>
                    <a:pt x="114" y="41"/>
                    <a:pt x="114" y="41"/>
                  </a:cubicBezTo>
                  <a:moveTo>
                    <a:pt x="119" y="40"/>
                  </a:moveTo>
                  <a:cubicBezTo>
                    <a:pt x="117" y="38"/>
                    <a:pt x="117" y="38"/>
                    <a:pt x="117" y="38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19" y="40"/>
                    <a:pt x="119" y="40"/>
                    <a:pt x="119" y="40"/>
                  </a:cubicBezTo>
                  <a:moveTo>
                    <a:pt x="127" y="37"/>
                  </a:moveTo>
                  <a:cubicBezTo>
                    <a:pt x="127" y="37"/>
                    <a:pt x="127" y="37"/>
                    <a:pt x="127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7"/>
                    <a:pt x="127" y="37"/>
                    <a:pt x="127" y="37"/>
                  </a:cubicBezTo>
                  <a:moveTo>
                    <a:pt x="96" y="39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6" y="39"/>
                    <a:pt x="96" y="39"/>
                    <a:pt x="96" y="39"/>
                  </a:cubicBezTo>
                  <a:moveTo>
                    <a:pt x="76" y="40"/>
                  </a:moveTo>
                  <a:cubicBezTo>
                    <a:pt x="74" y="38"/>
                    <a:pt x="74" y="38"/>
                    <a:pt x="74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6" y="40"/>
                    <a:pt x="76" y="40"/>
                    <a:pt x="76" y="40"/>
                  </a:cubicBezTo>
                  <a:moveTo>
                    <a:pt x="80" y="39"/>
                  </a:moveTo>
                  <a:cubicBezTo>
                    <a:pt x="79" y="38"/>
                    <a:pt x="79" y="38"/>
                    <a:pt x="79" y="38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0" y="39"/>
                    <a:pt x="80" y="39"/>
                    <a:pt x="80" y="39"/>
                  </a:cubicBezTo>
                  <a:moveTo>
                    <a:pt x="92" y="39"/>
                  </a:moveTo>
                  <a:cubicBezTo>
                    <a:pt x="91" y="38"/>
                    <a:pt x="91" y="38"/>
                    <a:pt x="91" y="38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2" y="39"/>
                    <a:pt x="92" y="39"/>
                    <a:pt x="92" y="39"/>
                  </a:cubicBezTo>
                  <a:moveTo>
                    <a:pt x="84" y="39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4" y="39"/>
                    <a:pt x="84" y="39"/>
                    <a:pt x="84" y="39"/>
                  </a:cubicBezTo>
                  <a:moveTo>
                    <a:pt x="88" y="39"/>
                  </a:moveTo>
                  <a:cubicBezTo>
                    <a:pt x="87" y="38"/>
                    <a:pt x="87" y="38"/>
                    <a:pt x="87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8" y="39"/>
                    <a:pt x="88" y="39"/>
                  </a:cubicBezTo>
                  <a:moveTo>
                    <a:pt x="100" y="39"/>
                  </a:moveTo>
                  <a:cubicBezTo>
                    <a:pt x="98" y="38"/>
                    <a:pt x="98" y="38"/>
                    <a:pt x="98" y="38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9"/>
                    <a:pt x="100" y="39"/>
                    <a:pt x="100" y="39"/>
                  </a:cubicBezTo>
                  <a:moveTo>
                    <a:pt x="104" y="39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4" y="39"/>
                    <a:pt x="104" y="39"/>
                    <a:pt x="104" y="39"/>
                  </a:cubicBezTo>
                  <a:moveTo>
                    <a:pt x="108" y="39"/>
                  </a:moveTo>
                  <a:cubicBezTo>
                    <a:pt x="106" y="38"/>
                    <a:pt x="106" y="38"/>
                    <a:pt x="106" y="38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8" y="39"/>
                    <a:pt x="108" y="39"/>
                    <a:pt x="108" y="39"/>
                  </a:cubicBezTo>
                  <a:moveTo>
                    <a:pt x="65" y="39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5" y="39"/>
                    <a:pt x="65" y="39"/>
                    <a:pt x="65" y="39"/>
                  </a:cubicBezTo>
                  <a:moveTo>
                    <a:pt x="123" y="40"/>
                  </a:moveTo>
                  <a:cubicBezTo>
                    <a:pt x="122" y="38"/>
                    <a:pt x="122" y="38"/>
                    <a:pt x="122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3" y="40"/>
                    <a:pt x="123" y="40"/>
                    <a:pt x="123" y="40"/>
                  </a:cubicBezTo>
                  <a:moveTo>
                    <a:pt x="60" y="40"/>
                  </a:move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7"/>
                    <a:pt x="59" y="36"/>
                    <a:pt x="59" y="35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69" y="39"/>
                  </a:moveTo>
                  <a:cubicBezTo>
                    <a:pt x="68" y="37"/>
                    <a:pt x="68" y="37"/>
                    <a:pt x="68" y="37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69" y="39"/>
                    <a:pt x="69" y="39"/>
                    <a:pt x="69" y="39"/>
                  </a:cubicBezTo>
                  <a:moveTo>
                    <a:pt x="112" y="39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2" y="39"/>
                    <a:pt x="112" y="39"/>
                    <a:pt x="112" y="39"/>
                  </a:cubicBezTo>
                  <a:moveTo>
                    <a:pt x="117" y="38"/>
                  </a:moveTo>
                  <a:cubicBezTo>
                    <a:pt x="116" y="36"/>
                    <a:pt x="116" y="36"/>
                    <a:pt x="116" y="36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7" y="38"/>
                    <a:pt x="117" y="38"/>
                    <a:pt x="117" y="38"/>
                  </a:cubicBezTo>
                  <a:moveTo>
                    <a:pt x="94" y="37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4" y="37"/>
                    <a:pt x="94" y="37"/>
                    <a:pt x="94" y="37"/>
                  </a:cubicBezTo>
                  <a:moveTo>
                    <a:pt x="74" y="38"/>
                  </a:moveTo>
                  <a:cubicBezTo>
                    <a:pt x="72" y="36"/>
                    <a:pt x="72" y="36"/>
                    <a:pt x="72" y="36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8"/>
                    <a:pt x="74" y="38"/>
                    <a:pt x="74" y="38"/>
                  </a:cubicBezTo>
                  <a:moveTo>
                    <a:pt x="90" y="37"/>
                  </a:moveTo>
                  <a:cubicBezTo>
                    <a:pt x="89" y="36"/>
                    <a:pt x="89" y="36"/>
                    <a:pt x="89" y="36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0" y="37"/>
                    <a:pt x="90" y="37"/>
                    <a:pt x="90" y="37"/>
                  </a:cubicBezTo>
                  <a:moveTo>
                    <a:pt x="78" y="37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8" y="37"/>
                    <a:pt x="78" y="37"/>
                    <a:pt x="78" y="37"/>
                  </a:cubicBezTo>
                  <a:moveTo>
                    <a:pt x="82" y="37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7"/>
                    <a:pt x="82" y="37"/>
                    <a:pt x="82" y="37"/>
                  </a:cubicBezTo>
                  <a:moveTo>
                    <a:pt x="86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7"/>
                    <a:pt x="86" y="37"/>
                    <a:pt x="86" y="37"/>
                  </a:cubicBezTo>
                  <a:moveTo>
                    <a:pt x="98" y="38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8" y="38"/>
                    <a:pt x="98" y="38"/>
                    <a:pt x="98" y="38"/>
                  </a:cubicBezTo>
                  <a:moveTo>
                    <a:pt x="102" y="37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7"/>
                    <a:pt x="102" y="37"/>
                    <a:pt x="102" y="37"/>
                  </a:cubicBezTo>
                  <a:moveTo>
                    <a:pt x="106" y="37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6" y="37"/>
                    <a:pt x="106" y="37"/>
                    <a:pt x="106" y="37"/>
                  </a:cubicBezTo>
                  <a:moveTo>
                    <a:pt x="121" y="38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1" y="38"/>
                    <a:pt x="121" y="38"/>
                    <a:pt x="121" y="38"/>
                  </a:cubicBezTo>
                  <a:moveTo>
                    <a:pt x="67" y="37"/>
                  </a:moveTo>
                  <a:cubicBezTo>
                    <a:pt x="66" y="35"/>
                    <a:pt x="66" y="35"/>
                    <a:pt x="66" y="35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7" y="37"/>
                    <a:pt x="67" y="37"/>
                    <a:pt x="67" y="37"/>
                  </a:cubicBezTo>
                  <a:moveTo>
                    <a:pt x="110" y="37"/>
                  </a:moveTo>
                  <a:cubicBezTo>
                    <a:pt x="109" y="35"/>
                    <a:pt x="109" y="35"/>
                    <a:pt x="109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0" y="37"/>
                    <a:pt x="110" y="37"/>
                    <a:pt x="110" y="37"/>
                  </a:cubicBezTo>
                  <a:moveTo>
                    <a:pt x="115" y="36"/>
                  </a:moveTo>
                  <a:cubicBezTo>
                    <a:pt x="114" y="34"/>
                    <a:pt x="114" y="34"/>
                    <a:pt x="114" y="34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92" y="35"/>
                  </a:moveTo>
                  <a:cubicBezTo>
                    <a:pt x="91" y="34"/>
                    <a:pt x="91" y="34"/>
                    <a:pt x="91" y="34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2" y="35"/>
                    <a:pt x="92" y="35"/>
                    <a:pt x="92" y="35"/>
                  </a:cubicBezTo>
                  <a:moveTo>
                    <a:pt x="72" y="36"/>
                  </a:moveTo>
                  <a:cubicBezTo>
                    <a:pt x="70" y="34"/>
                    <a:pt x="70" y="34"/>
                    <a:pt x="70" y="34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2" y="36"/>
                    <a:pt x="72" y="36"/>
                    <a:pt x="72" y="36"/>
                  </a:cubicBezTo>
                  <a:moveTo>
                    <a:pt x="76" y="36"/>
                  </a:moveTo>
                  <a:cubicBezTo>
                    <a:pt x="75" y="34"/>
                    <a:pt x="75" y="34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6"/>
                    <a:pt x="76" y="36"/>
                    <a:pt x="76" y="36"/>
                  </a:cubicBezTo>
                  <a:moveTo>
                    <a:pt x="88" y="35"/>
                  </a:moveTo>
                  <a:cubicBezTo>
                    <a:pt x="87" y="34"/>
                    <a:pt x="87" y="34"/>
                    <a:pt x="87" y="34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8" y="35"/>
                    <a:pt x="88" y="35"/>
                    <a:pt x="88" y="35"/>
                  </a:cubicBezTo>
                  <a:moveTo>
                    <a:pt x="80" y="35"/>
                  </a:moveTo>
                  <a:cubicBezTo>
                    <a:pt x="79" y="34"/>
                    <a:pt x="79" y="34"/>
                    <a:pt x="79" y="34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0" y="35"/>
                    <a:pt x="80" y="35"/>
                    <a:pt x="80" y="35"/>
                  </a:cubicBezTo>
                  <a:moveTo>
                    <a:pt x="84" y="35"/>
                  </a:moveTo>
                  <a:cubicBezTo>
                    <a:pt x="83" y="34"/>
                    <a:pt x="83" y="34"/>
                    <a:pt x="83" y="34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4" y="35"/>
                    <a:pt x="84" y="35"/>
                    <a:pt x="84" y="35"/>
                  </a:cubicBezTo>
                  <a:moveTo>
                    <a:pt x="126" y="36"/>
                  </a:moveTo>
                  <a:cubicBezTo>
                    <a:pt x="125" y="35"/>
                    <a:pt x="125" y="35"/>
                    <a:pt x="125" y="35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3"/>
                    <a:pt x="128" y="34"/>
                    <a:pt x="127" y="35"/>
                  </a:cubicBezTo>
                  <a:cubicBezTo>
                    <a:pt x="126" y="36"/>
                    <a:pt x="126" y="36"/>
                    <a:pt x="126" y="36"/>
                  </a:cubicBezTo>
                  <a:moveTo>
                    <a:pt x="96" y="36"/>
                  </a:moveTo>
                  <a:cubicBezTo>
                    <a:pt x="94" y="34"/>
                    <a:pt x="94" y="34"/>
                    <a:pt x="94" y="34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6" y="36"/>
                    <a:pt x="96" y="36"/>
                    <a:pt x="96" y="36"/>
                  </a:cubicBezTo>
                  <a:moveTo>
                    <a:pt x="100" y="35"/>
                  </a:moveTo>
                  <a:cubicBezTo>
                    <a:pt x="99" y="34"/>
                    <a:pt x="99" y="34"/>
                    <a:pt x="99" y="34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0" y="35"/>
                    <a:pt x="100" y="35"/>
                    <a:pt x="100" y="35"/>
                  </a:cubicBezTo>
                  <a:moveTo>
                    <a:pt x="104" y="35"/>
                  </a:moveTo>
                  <a:cubicBezTo>
                    <a:pt x="103" y="34"/>
                    <a:pt x="103" y="34"/>
                    <a:pt x="103" y="34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4" y="35"/>
                    <a:pt x="104" y="35"/>
                    <a:pt x="104" y="35"/>
                  </a:cubicBezTo>
                  <a:moveTo>
                    <a:pt x="119" y="36"/>
                  </a:moveTo>
                  <a:cubicBezTo>
                    <a:pt x="118" y="34"/>
                    <a:pt x="118" y="34"/>
                    <a:pt x="118" y="34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19" y="36"/>
                    <a:pt x="119" y="36"/>
                    <a:pt x="119" y="36"/>
                  </a:cubicBezTo>
                  <a:moveTo>
                    <a:pt x="63" y="37"/>
                  </a:move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1" y="32"/>
                    <a:pt x="61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3" y="37"/>
                    <a:pt x="63" y="37"/>
                    <a:pt x="63" y="37"/>
                  </a:cubicBezTo>
                  <a:moveTo>
                    <a:pt x="108" y="35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8" y="35"/>
                    <a:pt x="108" y="35"/>
                    <a:pt x="108" y="35"/>
                  </a:cubicBezTo>
                  <a:moveTo>
                    <a:pt x="113" y="34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3" y="34"/>
                    <a:pt x="113" y="34"/>
                    <a:pt x="113" y="34"/>
                  </a:cubicBezTo>
                  <a:moveTo>
                    <a:pt x="90" y="34"/>
                  </a:moveTo>
                  <a:cubicBezTo>
                    <a:pt x="89" y="32"/>
                    <a:pt x="89" y="32"/>
                    <a:pt x="89" y="32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0" y="34"/>
                    <a:pt x="90" y="34"/>
                    <a:pt x="90" y="34"/>
                  </a:cubicBezTo>
                  <a:moveTo>
                    <a:pt x="70" y="34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0" y="34"/>
                    <a:pt x="70" y="34"/>
                    <a:pt x="70" y="34"/>
                  </a:cubicBezTo>
                  <a:moveTo>
                    <a:pt x="74" y="34"/>
                  </a:moveTo>
                  <a:cubicBezTo>
                    <a:pt x="73" y="32"/>
                    <a:pt x="73" y="32"/>
                    <a:pt x="73" y="32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4" y="34"/>
                    <a:pt x="74" y="34"/>
                    <a:pt x="74" y="34"/>
                  </a:cubicBezTo>
                  <a:moveTo>
                    <a:pt x="86" y="33"/>
                  </a:moveTo>
                  <a:cubicBezTo>
                    <a:pt x="85" y="32"/>
                    <a:pt x="85" y="32"/>
                    <a:pt x="85" y="32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6" y="33"/>
                    <a:pt x="86" y="33"/>
                    <a:pt x="86" y="33"/>
                  </a:cubicBezTo>
                  <a:moveTo>
                    <a:pt x="78" y="34"/>
                  </a:moveTo>
                  <a:cubicBezTo>
                    <a:pt x="77" y="32"/>
                    <a:pt x="77" y="32"/>
                    <a:pt x="77" y="32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8" y="34"/>
                    <a:pt x="78" y="34"/>
                    <a:pt x="78" y="34"/>
                  </a:cubicBezTo>
                  <a:moveTo>
                    <a:pt x="82" y="33"/>
                  </a:moveTo>
                  <a:cubicBezTo>
                    <a:pt x="81" y="32"/>
                    <a:pt x="81" y="32"/>
                    <a:pt x="81" y="32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2" y="33"/>
                    <a:pt x="82" y="33"/>
                    <a:pt x="82" y="33"/>
                  </a:cubicBezTo>
                  <a:moveTo>
                    <a:pt x="124" y="35"/>
                  </a:moveTo>
                  <a:cubicBezTo>
                    <a:pt x="123" y="33"/>
                    <a:pt x="123" y="33"/>
                    <a:pt x="123" y="33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4" y="35"/>
                    <a:pt x="124" y="35"/>
                    <a:pt x="124" y="35"/>
                  </a:cubicBezTo>
                  <a:moveTo>
                    <a:pt x="94" y="34"/>
                  </a:moveTo>
                  <a:cubicBezTo>
                    <a:pt x="92" y="32"/>
                    <a:pt x="92" y="32"/>
                    <a:pt x="92" y="32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4"/>
                    <a:pt x="94" y="34"/>
                    <a:pt x="94" y="34"/>
                  </a:cubicBezTo>
                  <a:moveTo>
                    <a:pt x="98" y="33"/>
                  </a:moveTo>
                  <a:cubicBezTo>
                    <a:pt x="97" y="32"/>
                    <a:pt x="97" y="32"/>
                    <a:pt x="97" y="32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98" y="33"/>
                    <a:pt x="98" y="33"/>
                    <a:pt x="98" y="33"/>
                  </a:cubicBezTo>
                  <a:moveTo>
                    <a:pt x="102" y="33"/>
                  </a:moveTo>
                  <a:cubicBezTo>
                    <a:pt x="101" y="32"/>
                    <a:pt x="101" y="32"/>
                    <a:pt x="101" y="32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3"/>
                    <a:pt x="102" y="33"/>
                    <a:pt x="102" y="33"/>
                  </a:cubicBezTo>
                  <a:moveTo>
                    <a:pt x="117" y="34"/>
                  </a:moveTo>
                  <a:cubicBezTo>
                    <a:pt x="116" y="32"/>
                    <a:pt x="116" y="32"/>
                    <a:pt x="116" y="32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7" y="34"/>
                    <a:pt x="117" y="34"/>
                    <a:pt x="117" y="34"/>
                  </a:cubicBezTo>
                  <a:moveTo>
                    <a:pt x="106" y="33"/>
                  </a:moveTo>
                  <a:cubicBezTo>
                    <a:pt x="105" y="31"/>
                    <a:pt x="105" y="31"/>
                    <a:pt x="105" y="31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6" y="33"/>
                    <a:pt x="106" y="33"/>
                    <a:pt x="106" y="33"/>
                  </a:cubicBezTo>
                  <a:moveTo>
                    <a:pt x="111" y="32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88" y="32"/>
                  </a:moveTo>
                  <a:cubicBezTo>
                    <a:pt x="87" y="30"/>
                    <a:pt x="87" y="30"/>
                    <a:pt x="87" y="30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2"/>
                    <a:pt x="88" y="32"/>
                    <a:pt x="88" y="32"/>
                  </a:cubicBezTo>
                  <a:moveTo>
                    <a:pt x="84" y="31"/>
                  </a:moveTo>
                  <a:cubicBezTo>
                    <a:pt x="83" y="30"/>
                    <a:pt x="83" y="30"/>
                    <a:pt x="83" y="30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4" y="31"/>
                    <a:pt x="84" y="31"/>
                    <a:pt x="84" y="31"/>
                  </a:cubicBezTo>
                  <a:moveTo>
                    <a:pt x="72" y="32"/>
                  </a:moveTo>
                  <a:cubicBezTo>
                    <a:pt x="71" y="30"/>
                    <a:pt x="71" y="30"/>
                    <a:pt x="71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2" y="32"/>
                    <a:pt x="72" y="32"/>
                    <a:pt x="72" y="32"/>
                  </a:cubicBezTo>
                  <a:moveTo>
                    <a:pt x="76" y="32"/>
                  </a:moveTo>
                  <a:cubicBezTo>
                    <a:pt x="75" y="30"/>
                    <a:pt x="75" y="30"/>
                    <a:pt x="75" y="30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6" y="32"/>
                    <a:pt x="76" y="32"/>
                    <a:pt x="76" y="32"/>
                  </a:cubicBezTo>
                  <a:moveTo>
                    <a:pt x="80" y="32"/>
                  </a:moveTo>
                  <a:cubicBezTo>
                    <a:pt x="79" y="30"/>
                    <a:pt x="79" y="30"/>
                    <a:pt x="79" y="30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122" y="33"/>
                  </a:moveTo>
                  <a:cubicBezTo>
                    <a:pt x="121" y="31"/>
                    <a:pt x="121" y="31"/>
                    <a:pt x="121" y="31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2" y="33"/>
                    <a:pt x="122" y="33"/>
                    <a:pt x="122" y="33"/>
                  </a:cubicBezTo>
                  <a:moveTo>
                    <a:pt x="92" y="32"/>
                  </a:moveTo>
                  <a:cubicBezTo>
                    <a:pt x="90" y="30"/>
                    <a:pt x="90" y="30"/>
                    <a:pt x="90" y="30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2" y="32"/>
                    <a:pt x="92" y="32"/>
                    <a:pt x="92" y="32"/>
                  </a:cubicBezTo>
                  <a:moveTo>
                    <a:pt x="128" y="31"/>
                  </a:moveTo>
                  <a:cubicBezTo>
                    <a:pt x="126" y="30"/>
                    <a:pt x="126" y="30"/>
                    <a:pt x="126" y="30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30"/>
                    <a:pt x="128" y="31"/>
                  </a:cubicBezTo>
                  <a:cubicBezTo>
                    <a:pt x="128" y="31"/>
                    <a:pt x="128" y="31"/>
                    <a:pt x="128" y="31"/>
                  </a:cubicBezTo>
                  <a:moveTo>
                    <a:pt x="96" y="31"/>
                  </a:moveTo>
                  <a:cubicBezTo>
                    <a:pt x="95" y="30"/>
                    <a:pt x="95" y="30"/>
                    <a:pt x="95" y="30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6" y="31"/>
                    <a:pt x="96" y="31"/>
                    <a:pt x="96" y="31"/>
                  </a:cubicBezTo>
                  <a:moveTo>
                    <a:pt x="65" y="35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2" y="30"/>
                    <a:pt x="63" y="29"/>
                    <a:pt x="63" y="28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5" y="35"/>
                    <a:pt x="65" y="35"/>
                    <a:pt x="65" y="35"/>
                  </a:cubicBezTo>
                  <a:moveTo>
                    <a:pt x="100" y="31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0" y="31"/>
                    <a:pt x="100" y="31"/>
                    <a:pt x="100" y="31"/>
                  </a:cubicBezTo>
                  <a:moveTo>
                    <a:pt x="116" y="32"/>
                  </a:moveTo>
                  <a:cubicBezTo>
                    <a:pt x="114" y="30"/>
                    <a:pt x="114" y="30"/>
                    <a:pt x="114" y="30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6" y="32"/>
                    <a:pt x="116" y="32"/>
                    <a:pt x="116" y="32"/>
                  </a:cubicBezTo>
                  <a:moveTo>
                    <a:pt x="105" y="31"/>
                  </a:moveTo>
                  <a:cubicBezTo>
                    <a:pt x="103" y="29"/>
                    <a:pt x="103" y="29"/>
                    <a:pt x="103" y="29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5" y="31"/>
                    <a:pt x="105" y="31"/>
                    <a:pt x="105" y="31"/>
                  </a:cubicBezTo>
                  <a:moveTo>
                    <a:pt x="109" y="30"/>
                  </a:moveTo>
                  <a:cubicBezTo>
                    <a:pt x="108" y="28"/>
                    <a:pt x="108" y="28"/>
                    <a:pt x="108" y="28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09" y="30"/>
                    <a:pt x="109" y="30"/>
                    <a:pt x="109" y="30"/>
                  </a:cubicBezTo>
                  <a:moveTo>
                    <a:pt x="86" y="30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6" y="30"/>
                    <a:pt x="86" y="30"/>
                    <a:pt x="86" y="30"/>
                  </a:cubicBezTo>
                  <a:moveTo>
                    <a:pt x="82" y="30"/>
                  </a:moveTo>
                  <a:cubicBezTo>
                    <a:pt x="81" y="28"/>
                    <a:pt x="81" y="28"/>
                    <a:pt x="81" y="28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30"/>
                    <a:pt x="82" y="30"/>
                    <a:pt x="82" y="30"/>
                  </a:cubicBezTo>
                  <a:moveTo>
                    <a:pt x="74" y="30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4" y="30"/>
                    <a:pt x="74" y="30"/>
                    <a:pt x="74" y="30"/>
                  </a:cubicBezTo>
                  <a:moveTo>
                    <a:pt x="78" y="30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8" y="30"/>
                    <a:pt x="78" y="30"/>
                    <a:pt x="78" y="30"/>
                  </a:cubicBezTo>
                  <a:moveTo>
                    <a:pt x="121" y="31"/>
                  </a:moveTo>
                  <a:cubicBezTo>
                    <a:pt x="119" y="29"/>
                    <a:pt x="119" y="29"/>
                    <a:pt x="119" y="29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1" y="31"/>
                    <a:pt x="121" y="31"/>
                    <a:pt x="121" y="31"/>
                  </a:cubicBezTo>
                  <a:moveTo>
                    <a:pt x="90" y="30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30"/>
                    <a:pt x="90" y="30"/>
                    <a:pt x="90" y="30"/>
                  </a:cubicBezTo>
                  <a:moveTo>
                    <a:pt x="94" y="29"/>
                  </a:moveTo>
                  <a:cubicBezTo>
                    <a:pt x="93" y="28"/>
                    <a:pt x="93" y="28"/>
                    <a:pt x="93" y="28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29"/>
                    <a:pt x="94" y="29"/>
                    <a:pt x="94" y="29"/>
                  </a:cubicBezTo>
                  <a:moveTo>
                    <a:pt x="98" y="29"/>
                  </a:moveTo>
                  <a:cubicBezTo>
                    <a:pt x="97" y="28"/>
                    <a:pt x="97" y="28"/>
                    <a:pt x="97" y="28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8" y="29"/>
                    <a:pt x="98" y="29"/>
                    <a:pt x="98" y="29"/>
                  </a:cubicBezTo>
                  <a:moveTo>
                    <a:pt x="114" y="30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4" y="30"/>
                    <a:pt x="114" y="30"/>
                    <a:pt x="114" y="30"/>
                  </a:cubicBezTo>
                  <a:moveTo>
                    <a:pt x="68" y="32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68" y="32"/>
                    <a:pt x="68" y="32"/>
                    <a:pt x="68" y="32"/>
                  </a:cubicBezTo>
                  <a:moveTo>
                    <a:pt x="103" y="29"/>
                  </a:moveTo>
                  <a:cubicBezTo>
                    <a:pt x="101" y="27"/>
                    <a:pt x="101" y="27"/>
                    <a:pt x="101" y="27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9"/>
                    <a:pt x="103" y="29"/>
                    <a:pt x="103" y="29"/>
                  </a:cubicBezTo>
                  <a:moveTo>
                    <a:pt x="126" y="29"/>
                  </a:moveTo>
                  <a:cubicBezTo>
                    <a:pt x="124" y="28"/>
                    <a:pt x="124" y="28"/>
                    <a:pt x="124" y="28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6"/>
                    <a:pt x="127" y="27"/>
                    <a:pt x="128" y="27"/>
                  </a:cubicBezTo>
                  <a:cubicBezTo>
                    <a:pt x="126" y="29"/>
                    <a:pt x="126" y="29"/>
                    <a:pt x="126" y="29"/>
                  </a:cubicBezTo>
                  <a:moveTo>
                    <a:pt x="107" y="28"/>
                  </a:moveTo>
                  <a:cubicBezTo>
                    <a:pt x="106" y="26"/>
                    <a:pt x="106" y="26"/>
                    <a:pt x="106" y="26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84" y="28"/>
                  </a:moveTo>
                  <a:cubicBezTo>
                    <a:pt x="83" y="26"/>
                    <a:pt x="83" y="26"/>
                    <a:pt x="83" y="2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4" y="28"/>
                    <a:pt x="84" y="28"/>
                    <a:pt x="84" y="28"/>
                  </a:cubicBezTo>
                  <a:moveTo>
                    <a:pt x="80" y="28"/>
                  </a:moveTo>
                  <a:cubicBezTo>
                    <a:pt x="79" y="26"/>
                    <a:pt x="79" y="26"/>
                    <a:pt x="79" y="2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0" y="28"/>
                    <a:pt x="80" y="28"/>
                    <a:pt x="80" y="28"/>
                  </a:cubicBezTo>
                  <a:moveTo>
                    <a:pt x="76" y="28"/>
                  </a:moveTo>
                  <a:cubicBezTo>
                    <a:pt x="75" y="26"/>
                    <a:pt x="75" y="26"/>
                    <a:pt x="75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6" y="28"/>
                    <a:pt x="76" y="28"/>
                    <a:pt x="76" y="28"/>
                  </a:cubicBezTo>
                  <a:moveTo>
                    <a:pt x="119" y="29"/>
                  </a:moveTo>
                  <a:cubicBezTo>
                    <a:pt x="117" y="27"/>
                    <a:pt x="117" y="27"/>
                    <a:pt x="117" y="27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9" y="29"/>
                    <a:pt x="119" y="29"/>
                    <a:pt x="119" y="29"/>
                  </a:cubicBezTo>
                  <a:moveTo>
                    <a:pt x="88" y="28"/>
                  </a:moveTo>
                  <a:cubicBezTo>
                    <a:pt x="87" y="26"/>
                    <a:pt x="87" y="26"/>
                    <a:pt x="87" y="26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8" y="28"/>
                    <a:pt x="88" y="28"/>
                    <a:pt x="88" y="28"/>
                  </a:cubicBezTo>
                  <a:moveTo>
                    <a:pt x="92" y="27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2" y="27"/>
                    <a:pt x="92" y="27"/>
                    <a:pt x="92" y="27"/>
                  </a:cubicBezTo>
                  <a:moveTo>
                    <a:pt x="96" y="27"/>
                  </a:moveTo>
                  <a:cubicBezTo>
                    <a:pt x="95" y="26"/>
                    <a:pt x="95" y="26"/>
                    <a:pt x="95" y="26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7"/>
                    <a:pt x="96" y="27"/>
                    <a:pt x="96" y="27"/>
                  </a:cubicBezTo>
                  <a:moveTo>
                    <a:pt x="112" y="28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2" y="28"/>
                    <a:pt x="112" y="28"/>
                    <a:pt x="112" y="28"/>
                  </a:cubicBezTo>
                  <a:moveTo>
                    <a:pt x="101" y="27"/>
                  </a:moveTo>
                  <a:cubicBezTo>
                    <a:pt x="99" y="25"/>
                    <a:pt x="99" y="25"/>
                    <a:pt x="99" y="25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1" y="27"/>
                    <a:pt x="101" y="27"/>
                    <a:pt x="101" y="27"/>
                  </a:cubicBezTo>
                  <a:moveTo>
                    <a:pt x="71" y="30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6" y="24"/>
                    <a:pt x="66" y="23"/>
                    <a:pt x="67" y="23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30"/>
                    <a:pt x="71" y="30"/>
                    <a:pt x="71" y="30"/>
                  </a:cubicBezTo>
                  <a:moveTo>
                    <a:pt x="105" y="26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5" y="26"/>
                    <a:pt x="105" y="26"/>
                    <a:pt x="105" y="26"/>
                  </a:cubicBezTo>
                  <a:moveTo>
                    <a:pt x="82" y="26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6"/>
                    <a:pt x="82" y="26"/>
                    <a:pt x="82" y="26"/>
                  </a:cubicBezTo>
                  <a:moveTo>
                    <a:pt x="78" y="26"/>
                  </a:moveTo>
                  <a:cubicBezTo>
                    <a:pt x="77" y="24"/>
                    <a:pt x="77" y="24"/>
                    <a:pt x="77" y="24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8" y="26"/>
                    <a:pt x="78" y="26"/>
                    <a:pt x="78" y="26"/>
                  </a:cubicBezTo>
                  <a:moveTo>
                    <a:pt x="117" y="27"/>
                  </a:moveTo>
                  <a:cubicBezTo>
                    <a:pt x="115" y="25"/>
                    <a:pt x="115" y="25"/>
                    <a:pt x="115" y="25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7" y="27"/>
                    <a:pt x="117" y="27"/>
                    <a:pt x="117" y="27"/>
                  </a:cubicBezTo>
                  <a:moveTo>
                    <a:pt x="86" y="26"/>
                  </a:moveTo>
                  <a:cubicBezTo>
                    <a:pt x="85" y="24"/>
                    <a:pt x="85" y="24"/>
                    <a:pt x="85" y="2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6" y="26"/>
                    <a:pt x="86" y="26"/>
                    <a:pt x="86" y="26"/>
                  </a:cubicBezTo>
                  <a:moveTo>
                    <a:pt x="90" y="25"/>
                  </a:moveTo>
                  <a:cubicBezTo>
                    <a:pt x="89" y="24"/>
                    <a:pt x="89" y="24"/>
                    <a:pt x="89" y="24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94" y="25"/>
                  </a:moveTo>
                  <a:cubicBezTo>
                    <a:pt x="93" y="24"/>
                    <a:pt x="93" y="24"/>
                    <a:pt x="93" y="24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4" y="25"/>
                    <a:pt x="94" y="25"/>
                    <a:pt x="94" y="25"/>
                  </a:cubicBezTo>
                  <a:moveTo>
                    <a:pt x="124" y="28"/>
                  </a:moveTo>
                  <a:cubicBezTo>
                    <a:pt x="122" y="26"/>
                    <a:pt x="122" y="26"/>
                    <a:pt x="122" y="26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7" y="22"/>
                    <a:pt x="127" y="23"/>
                    <a:pt x="127" y="24"/>
                  </a:cubicBezTo>
                  <a:cubicBezTo>
                    <a:pt x="124" y="28"/>
                    <a:pt x="124" y="28"/>
                    <a:pt x="124" y="28"/>
                  </a:cubicBezTo>
                  <a:moveTo>
                    <a:pt x="110" y="26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0" y="26"/>
                    <a:pt x="110" y="26"/>
                    <a:pt x="110" y="26"/>
                  </a:cubicBezTo>
                  <a:moveTo>
                    <a:pt x="99" y="25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99" y="25"/>
                    <a:pt x="99" y="25"/>
                    <a:pt x="99" y="25"/>
                  </a:cubicBezTo>
                  <a:moveTo>
                    <a:pt x="103" y="24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80" y="24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0" y="24"/>
                    <a:pt x="80" y="24"/>
                    <a:pt x="80" y="24"/>
                  </a:cubicBezTo>
                  <a:moveTo>
                    <a:pt x="73" y="28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8" y="22"/>
                    <a:pt x="68" y="21"/>
                    <a:pt x="69" y="21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8"/>
                    <a:pt x="73" y="28"/>
                    <a:pt x="73" y="28"/>
                  </a:cubicBezTo>
                  <a:moveTo>
                    <a:pt x="115" y="25"/>
                  </a:moveTo>
                  <a:cubicBezTo>
                    <a:pt x="113" y="23"/>
                    <a:pt x="113" y="23"/>
                    <a:pt x="113" y="23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5" y="25"/>
                    <a:pt x="115" y="25"/>
                    <a:pt x="115" y="25"/>
                  </a:cubicBezTo>
                  <a:moveTo>
                    <a:pt x="84" y="24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4" y="24"/>
                    <a:pt x="84" y="24"/>
                    <a:pt x="84" y="24"/>
                  </a:cubicBezTo>
                  <a:moveTo>
                    <a:pt x="88" y="24"/>
                  </a:moveTo>
                  <a:cubicBezTo>
                    <a:pt x="87" y="22"/>
                    <a:pt x="87" y="22"/>
                    <a:pt x="87" y="22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8" y="24"/>
                    <a:pt x="88" y="24"/>
                    <a:pt x="88" y="24"/>
                  </a:cubicBezTo>
                  <a:moveTo>
                    <a:pt x="92" y="23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2" y="23"/>
                    <a:pt x="92" y="23"/>
                    <a:pt x="92" y="23"/>
                  </a:cubicBezTo>
                  <a:moveTo>
                    <a:pt x="108" y="24"/>
                  </a:moveTo>
                  <a:cubicBezTo>
                    <a:pt x="106" y="22"/>
                    <a:pt x="106" y="22"/>
                    <a:pt x="106" y="22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08" y="24"/>
                    <a:pt x="108" y="24"/>
                    <a:pt x="108" y="24"/>
                  </a:cubicBezTo>
                  <a:moveTo>
                    <a:pt x="97" y="23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7" y="23"/>
                    <a:pt x="97" y="23"/>
                    <a:pt x="97" y="23"/>
                  </a:cubicBezTo>
                  <a:moveTo>
                    <a:pt x="122" y="26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5" y="20"/>
                    <a:pt x="126" y="20"/>
                    <a:pt x="126" y="21"/>
                  </a:cubicBezTo>
                  <a:cubicBezTo>
                    <a:pt x="122" y="26"/>
                    <a:pt x="122" y="26"/>
                    <a:pt x="122" y="26"/>
                  </a:cubicBezTo>
                  <a:moveTo>
                    <a:pt x="101" y="22"/>
                  </a:moveTo>
                  <a:cubicBezTo>
                    <a:pt x="100" y="21"/>
                    <a:pt x="100" y="21"/>
                    <a:pt x="100" y="21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1" y="22"/>
                    <a:pt x="101" y="22"/>
                    <a:pt x="101" y="22"/>
                  </a:cubicBezTo>
                  <a:moveTo>
                    <a:pt x="75" y="26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70" y="20"/>
                    <a:pt x="70" y="19"/>
                    <a:pt x="71" y="18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5" y="26"/>
                    <a:pt x="75" y="26"/>
                    <a:pt x="75" y="26"/>
                  </a:cubicBezTo>
                  <a:moveTo>
                    <a:pt x="113" y="23"/>
                  </a:moveTo>
                  <a:cubicBezTo>
                    <a:pt x="111" y="21"/>
                    <a:pt x="111" y="21"/>
                    <a:pt x="111" y="21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3" y="23"/>
                    <a:pt x="113" y="23"/>
                    <a:pt x="113" y="23"/>
                  </a:cubicBezTo>
                  <a:moveTo>
                    <a:pt x="82" y="22"/>
                  </a:moveTo>
                  <a:cubicBezTo>
                    <a:pt x="81" y="20"/>
                    <a:pt x="81" y="20"/>
                    <a:pt x="81" y="20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2" y="22"/>
                    <a:pt x="82" y="22"/>
                    <a:pt x="82" y="22"/>
                  </a:cubicBezTo>
                  <a:moveTo>
                    <a:pt x="86" y="22"/>
                  </a:moveTo>
                  <a:cubicBezTo>
                    <a:pt x="85" y="20"/>
                    <a:pt x="85" y="20"/>
                    <a:pt x="85" y="20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22"/>
                    <a:pt x="86" y="22"/>
                    <a:pt x="86" y="22"/>
                  </a:cubicBezTo>
                  <a:moveTo>
                    <a:pt x="90" y="21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0" y="21"/>
                    <a:pt x="90" y="21"/>
                    <a:pt x="90" y="21"/>
                  </a:cubicBezTo>
                  <a:moveTo>
                    <a:pt x="106" y="22"/>
                  </a:moveTo>
                  <a:cubicBezTo>
                    <a:pt x="104" y="20"/>
                    <a:pt x="104" y="20"/>
                    <a:pt x="104" y="20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6" y="22"/>
                    <a:pt x="106" y="22"/>
                    <a:pt x="106" y="22"/>
                  </a:cubicBezTo>
                  <a:moveTo>
                    <a:pt x="95" y="21"/>
                  </a:moveTo>
                  <a:cubicBezTo>
                    <a:pt x="93" y="19"/>
                    <a:pt x="93" y="19"/>
                    <a:pt x="93" y="19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5" y="21"/>
                    <a:pt x="95" y="21"/>
                    <a:pt x="95" y="21"/>
                  </a:cubicBezTo>
                  <a:moveTo>
                    <a:pt x="100" y="20"/>
                  </a:moveTo>
                  <a:cubicBezTo>
                    <a:pt x="98" y="19"/>
                    <a:pt x="98" y="19"/>
                    <a:pt x="98" y="19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20"/>
                    <a:pt x="100" y="20"/>
                    <a:pt x="100" y="20"/>
                  </a:cubicBezTo>
                  <a:moveTo>
                    <a:pt x="77" y="24"/>
                  </a:moveTo>
                  <a:cubicBezTo>
                    <a:pt x="71" y="18"/>
                    <a:pt x="71" y="18"/>
                    <a:pt x="71" y="18"/>
                  </a:cubicBezTo>
                  <a:cubicBezTo>
                    <a:pt x="72" y="18"/>
                    <a:pt x="72" y="17"/>
                    <a:pt x="73" y="17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4"/>
                    <a:pt x="77" y="24"/>
                    <a:pt x="77" y="24"/>
                  </a:cubicBezTo>
                  <a:moveTo>
                    <a:pt x="120" y="24"/>
                  </a:moveTo>
                  <a:cubicBezTo>
                    <a:pt x="118" y="22"/>
                    <a:pt x="118" y="22"/>
                    <a:pt x="118" y="22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7"/>
                    <a:pt x="124" y="18"/>
                    <a:pt x="125" y="18"/>
                  </a:cubicBezTo>
                  <a:cubicBezTo>
                    <a:pt x="120" y="24"/>
                    <a:pt x="120" y="24"/>
                    <a:pt x="120" y="24"/>
                  </a:cubicBezTo>
                  <a:moveTo>
                    <a:pt x="111" y="21"/>
                  </a:moveTo>
                  <a:cubicBezTo>
                    <a:pt x="109" y="19"/>
                    <a:pt x="109" y="19"/>
                    <a:pt x="109" y="19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1" y="21"/>
                    <a:pt x="111" y="21"/>
                    <a:pt x="111" y="21"/>
                  </a:cubicBezTo>
                  <a:moveTo>
                    <a:pt x="84" y="20"/>
                  </a:moveTo>
                  <a:cubicBezTo>
                    <a:pt x="83" y="18"/>
                    <a:pt x="83" y="18"/>
                    <a:pt x="83" y="18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moveTo>
                    <a:pt x="88" y="20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104" y="20"/>
                  </a:moveTo>
                  <a:cubicBezTo>
                    <a:pt x="102" y="18"/>
                    <a:pt x="102" y="18"/>
                    <a:pt x="102" y="18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4" y="20"/>
                    <a:pt x="104" y="20"/>
                    <a:pt x="104" y="20"/>
                  </a:cubicBezTo>
                  <a:moveTo>
                    <a:pt x="93" y="19"/>
                  </a:moveTo>
                  <a:cubicBezTo>
                    <a:pt x="91" y="18"/>
                    <a:pt x="91" y="18"/>
                    <a:pt x="91" y="18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3" y="19"/>
                    <a:pt x="93" y="19"/>
                    <a:pt x="93" y="19"/>
                  </a:cubicBezTo>
                  <a:moveTo>
                    <a:pt x="78" y="22"/>
                  </a:moveTo>
                  <a:cubicBezTo>
                    <a:pt x="73" y="16"/>
                    <a:pt x="73" y="16"/>
                    <a:pt x="73" y="16"/>
                  </a:cubicBezTo>
                  <a:cubicBezTo>
                    <a:pt x="74" y="16"/>
                    <a:pt x="74" y="15"/>
                    <a:pt x="75" y="15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8" y="22"/>
                    <a:pt x="78" y="22"/>
                    <a:pt x="78" y="22"/>
                  </a:cubicBezTo>
                  <a:moveTo>
                    <a:pt x="98" y="18"/>
                  </a:moveTo>
                  <a:cubicBezTo>
                    <a:pt x="96" y="17"/>
                    <a:pt x="96" y="17"/>
                    <a:pt x="96" y="17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8"/>
                    <a:pt x="98" y="18"/>
                    <a:pt x="98" y="18"/>
                  </a:cubicBezTo>
                  <a:moveTo>
                    <a:pt x="109" y="19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9" y="19"/>
                    <a:pt x="109" y="19"/>
                    <a:pt x="109" y="19"/>
                  </a:cubicBezTo>
                  <a:moveTo>
                    <a:pt x="118" y="22"/>
                  </a:moveTo>
                  <a:cubicBezTo>
                    <a:pt x="116" y="20"/>
                    <a:pt x="116" y="20"/>
                    <a:pt x="116" y="20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5"/>
                    <a:pt x="123" y="15"/>
                    <a:pt x="123" y="16"/>
                  </a:cubicBezTo>
                  <a:cubicBezTo>
                    <a:pt x="118" y="22"/>
                    <a:pt x="118" y="22"/>
                    <a:pt x="118" y="22"/>
                  </a:cubicBezTo>
                  <a:moveTo>
                    <a:pt x="87" y="18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7" y="18"/>
                    <a:pt x="87" y="18"/>
                    <a:pt x="87" y="18"/>
                  </a:cubicBezTo>
                  <a:moveTo>
                    <a:pt x="102" y="18"/>
                  </a:moveTo>
                  <a:cubicBezTo>
                    <a:pt x="100" y="16"/>
                    <a:pt x="100" y="16"/>
                    <a:pt x="100" y="16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2" y="18"/>
                    <a:pt x="102" y="18"/>
                    <a:pt x="102" y="18"/>
                  </a:cubicBezTo>
                  <a:moveTo>
                    <a:pt x="91" y="17"/>
                  </a:moveTo>
                  <a:cubicBezTo>
                    <a:pt x="89" y="16"/>
                    <a:pt x="89" y="16"/>
                    <a:pt x="89" y="16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moveTo>
                    <a:pt x="80" y="20"/>
                  </a:moveTo>
                  <a:cubicBezTo>
                    <a:pt x="75" y="15"/>
                    <a:pt x="75" y="15"/>
                    <a:pt x="75" y="15"/>
                  </a:cubicBezTo>
                  <a:cubicBezTo>
                    <a:pt x="76" y="14"/>
                    <a:pt x="76" y="13"/>
                    <a:pt x="77" y="13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0" y="20"/>
                    <a:pt x="80" y="20"/>
                    <a:pt x="80" y="20"/>
                  </a:cubicBezTo>
                  <a:moveTo>
                    <a:pt x="96" y="16"/>
                  </a:moveTo>
                  <a:cubicBezTo>
                    <a:pt x="94" y="15"/>
                    <a:pt x="94" y="15"/>
                    <a:pt x="94" y="15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6" y="16"/>
                    <a:pt x="96" y="16"/>
                    <a:pt x="96" y="16"/>
                  </a:cubicBezTo>
                  <a:moveTo>
                    <a:pt x="107" y="17"/>
                  </a:moveTo>
                  <a:cubicBezTo>
                    <a:pt x="105" y="15"/>
                    <a:pt x="105" y="15"/>
                    <a:pt x="105" y="15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7" y="17"/>
                    <a:pt x="107" y="17"/>
                    <a:pt x="107" y="17"/>
                  </a:cubicBezTo>
                  <a:moveTo>
                    <a:pt x="116" y="20"/>
                  </a:moveTo>
                  <a:cubicBezTo>
                    <a:pt x="114" y="18"/>
                    <a:pt x="114" y="18"/>
                    <a:pt x="114" y="18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3"/>
                    <a:pt x="121" y="13"/>
                    <a:pt x="122" y="14"/>
                  </a:cubicBezTo>
                  <a:cubicBezTo>
                    <a:pt x="116" y="20"/>
                    <a:pt x="116" y="20"/>
                    <a:pt x="116" y="20"/>
                  </a:cubicBezTo>
                  <a:moveTo>
                    <a:pt x="100" y="16"/>
                  </a:moveTo>
                  <a:cubicBezTo>
                    <a:pt x="98" y="14"/>
                    <a:pt x="98" y="14"/>
                    <a:pt x="98" y="14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0" y="16"/>
                    <a:pt x="100" y="16"/>
                    <a:pt x="100" y="16"/>
                  </a:cubicBezTo>
                  <a:moveTo>
                    <a:pt x="83" y="18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8" y="12"/>
                    <a:pt x="79" y="12"/>
                    <a:pt x="79" y="11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3" y="18"/>
                    <a:pt x="83" y="18"/>
                    <a:pt x="83" y="18"/>
                  </a:cubicBezTo>
                  <a:moveTo>
                    <a:pt x="89" y="15"/>
                  </a:moveTo>
                  <a:cubicBezTo>
                    <a:pt x="87" y="14"/>
                    <a:pt x="87" y="14"/>
                    <a:pt x="87" y="14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9" y="15"/>
                    <a:pt x="89" y="15"/>
                    <a:pt x="89" y="15"/>
                  </a:cubicBezTo>
                  <a:moveTo>
                    <a:pt x="94" y="14"/>
                  </a:moveTo>
                  <a:cubicBezTo>
                    <a:pt x="92" y="13"/>
                    <a:pt x="92" y="13"/>
                    <a:pt x="92" y="13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4" y="14"/>
                    <a:pt x="94" y="14"/>
                    <a:pt x="94" y="14"/>
                  </a:cubicBezTo>
                  <a:moveTo>
                    <a:pt x="105" y="15"/>
                  </a:moveTo>
                  <a:cubicBezTo>
                    <a:pt x="103" y="13"/>
                    <a:pt x="103" y="13"/>
                    <a:pt x="103" y="13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5" y="15"/>
                    <a:pt x="105" y="15"/>
                    <a:pt x="105" y="15"/>
                  </a:cubicBezTo>
                  <a:moveTo>
                    <a:pt x="114" y="18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1"/>
                    <a:pt x="119" y="11"/>
                    <a:pt x="120" y="12"/>
                  </a:cubicBezTo>
                  <a:cubicBezTo>
                    <a:pt x="114" y="18"/>
                    <a:pt x="114" y="18"/>
                    <a:pt x="114" y="18"/>
                  </a:cubicBezTo>
                  <a:moveTo>
                    <a:pt x="98" y="14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98" y="14"/>
                    <a:pt x="98" y="14"/>
                    <a:pt x="98" y="14"/>
                  </a:cubicBezTo>
                  <a:moveTo>
                    <a:pt x="85" y="16"/>
                  </a:move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2" y="10"/>
                    <a:pt x="82" y="9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2" y="12"/>
                  </a:moveTo>
                  <a:cubicBezTo>
                    <a:pt x="90" y="11"/>
                    <a:pt x="90" y="11"/>
                    <a:pt x="90" y="11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2" y="12"/>
                    <a:pt x="92" y="12"/>
                    <a:pt x="92" y="12"/>
                  </a:cubicBezTo>
                  <a:moveTo>
                    <a:pt x="103" y="13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3" y="13"/>
                    <a:pt x="103" y="13"/>
                    <a:pt x="103" y="13"/>
                  </a:cubicBezTo>
                  <a:moveTo>
                    <a:pt x="112" y="16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2" y="16"/>
                    <a:pt x="112" y="16"/>
                    <a:pt x="112" y="16"/>
                  </a:cubicBezTo>
                  <a:moveTo>
                    <a:pt x="96" y="12"/>
                  </a:moveTo>
                  <a:cubicBezTo>
                    <a:pt x="94" y="10"/>
                    <a:pt x="94" y="10"/>
                    <a:pt x="94" y="10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6" y="12"/>
                    <a:pt x="96" y="12"/>
                    <a:pt x="96" y="12"/>
                  </a:cubicBezTo>
                  <a:moveTo>
                    <a:pt x="87" y="13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7" y="13"/>
                    <a:pt x="87" y="13"/>
                    <a:pt x="87" y="13"/>
                  </a:cubicBezTo>
                  <a:moveTo>
                    <a:pt x="110" y="14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4" y="7"/>
                    <a:pt x="115" y="8"/>
                    <a:pt x="115" y="8"/>
                  </a:cubicBezTo>
                  <a:cubicBezTo>
                    <a:pt x="110" y="14"/>
                    <a:pt x="110" y="14"/>
                    <a:pt x="110" y="14"/>
                  </a:cubicBezTo>
                  <a:moveTo>
                    <a:pt x="101" y="11"/>
                  </a:moveTo>
                  <a:cubicBezTo>
                    <a:pt x="99" y="9"/>
                    <a:pt x="99" y="9"/>
                    <a:pt x="99" y="9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1" y="11"/>
                    <a:pt x="101" y="11"/>
                    <a:pt x="101" y="11"/>
                  </a:cubicBezTo>
                  <a:moveTo>
                    <a:pt x="90" y="10"/>
                  </a:moveTo>
                  <a:cubicBezTo>
                    <a:pt x="86" y="7"/>
                    <a:pt x="86" y="7"/>
                    <a:pt x="86" y="7"/>
                  </a:cubicBezTo>
                  <a:cubicBezTo>
                    <a:pt x="87" y="7"/>
                    <a:pt x="88" y="6"/>
                    <a:pt x="89" y="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0" y="10"/>
                    <a:pt x="90" y="10"/>
                    <a:pt x="90" y="10"/>
                  </a:cubicBezTo>
                  <a:moveTo>
                    <a:pt x="94" y="10"/>
                  </a:moveTo>
                  <a:cubicBezTo>
                    <a:pt x="92" y="9"/>
                    <a:pt x="92" y="9"/>
                    <a:pt x="92" y="9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4" y="10"/>
                    <a:pt x="94" y="10"/>
                    <a:pt x="94" y="10"/>
                  </a:cubicBezTo>
                  <a:moveTo>
                    <a:pt x="108" y="12"/>
                  </a:moveTo>
                  <a:cubicBezTo>
                    <a:pt x="106" y="10"/>
                    <a:pt x="106" y="10"/>
                    <a:pt x="106" y="10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2" y="6"/>
                    <a:pt x="113" y="7"/>
                  </a:cubicBezTo>
                  <a:cubicBezTo>
                    <a:pt x="108" y="12"/>
                    <a:pt x="108" y="12"/>
                    <a:pt x="108" y="12"/>
                  </a:cubicBezTo>
                  <a:moveTo>
                    <a:pt x="106" y="10"/>
                  </a:moveTo>
                  <a:cubicBezTo>
                    <a:pt x="104" y="8"/>
                    <a:pt x="104" y="8"/>
                    <a:pt x="104" y="8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5"/>
                    <a:pt x="110" y="5"/>
                    <a:pt x="110" y="6"/>
                  </a:cubicBezTo>
                  <a:cubicBezTo>
                    <a:pt x="106" y="10"/>
                    <a:pt x="106" y="10"/>
                    <a:pt x="106" y="10"/>
                  </a:cubicBezTo>
                  <a:moveTo>
                    <a:pt x="99" y="9"/>
                  </a:moveTo>
                  <a:cubicBezTo>
                    <a:pt x="97" y="7"/>
                    <a:pt x="97" y="7"/>
                    <a:pt x="97" y="7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99" y="9"/>
                    <a:pt x="99" y="9"/>
                    <a:pt x="99" y="9"/>
                  </a:cubicBezTo>
                  <a:moveTo>
                    <a:pt x="104" y="8"/>
                  </a:moveTo>
                  <a:cubicBezTo>
                    <a:pt x="102" y="6"/>
                    <a:pt x="102" y="6"/>
                    <a:pt x="102" y="6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7" y="4"/>
                    <a:pt x="107" y="5"/>
                  </a:cubicBezTo>
                  <a:cubicBezTo>
                    <a:pt x="104" y="8"/>
                    <a:pt x="104" y="8"/>
                    <a:pt x="104" y="8"/>
                  </a:cubicBezTo>
                  <a:moveTo>
                    <a:pt x="102" y="6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2" y="4"/>
                    <a:pt x="103" y="4"/>
                    <a:pt x="104" y="4"/>
                  </a:cubicBezTo>
                  <a:cubicBezTo>
                    <a:pt x="102" y="6"/>
                    <a:pt x="102" y="6"/>
                    <a:pt x="102" y="6"/>
                  </a:cubicBezTo>
                  <a:moveTo>
                    <a:pt x="92" y="8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2" y="5"/>
                    <a:pt x="96" y="4"/>
                    <a:pt x="100" y="4"/>
                  </a:cubicBezTo>
                  <a:cubicBezTo>
                    <a:pt x="100" y="4"/>
                    <a:pt x="100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2" y="8"/>
                    <a:pt x="92" y="8"/>
                    <a:pt x="92" y="8"/>
                  </a:cubicBezTo>
                  <a:moveTo>
                    <a:pt x="101" y="0"/>
                  </a:moveTo>
                  <a:cubicBezTo>
                    <a:pt x="85" y="0"/>
                    <a:pt x="71" y="14"/>
                    <a:pt x="67" y="18"/>
                  </a:cubicBezTo>
                  <a:cubicBezTo>
                    <a:pt x="56" y="29"/>
                    <a:pt x="53" y="43"/>
                    <a:pt x="49" y="62"/>
                  </a:cubicBezTo>
                  <a:cubicBezTo>
                    <a:pt x="46" y="81"/>
                    <a:pt x="35" y="92"/>
                    <a:pt x="35" y="92"/>
                  </a:cubicBezTo>
                  <a:cubicBezTo>
                    <a:pt x="35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3" y="92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3" y="121"/>
                    <a:pt x="0" y="123"/>
                    <a:pt x="1" y="124"/>
                  </a:cubicBezTo>
                  <a:cubicBezTo>
                    <a:pt x="1" y="125"/>
                    <a:pt x="2" y="126"/>
                    <a:pt x="2" y="127"/>
                  </a:cubicBezTo>
                  <a:cubicBezTo>
                    <a:pt x="3" y="127"/>
                    <a:pt x="5" y="129"/>
                    <a:pt x="5" y="129"/>
                  </a:cubicBezTo>
                  <a:cubicBezTo>
                    <a:pt x="5" y="129"/>
                    <a:pt x="7" y="131"/>
                    <a:pt x="8" y="131"/>
                  </a:cubicBezTo>
                  <a:cubicBezTo>
                    <a:pt x="9" y="131"/>
                    <a:pt x="10" y="130"/>
                    <a:pt x="11" y="129"/>
                  </a:cubicBezTo>
                  <a:cubicBezTo>
                    <a:pt x="12" y="127"/>
                    <a:pt x="12" y="126"/>
                    <a:pt x="12" y="12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0"/>
                    <a:pt x="40" y="98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8" y="89"/>
                    <a:pt x="61" y="85"/>
                    <a:pt x="67" y="83"/>
                  </a:cubicBezTo>
                  <a:cubicBezTo>
                    <a:pt x="72" y="81"/>
                    <a:pt x="76" y="82"/>
                    <a:pt x="88" y="79"/>
                  </a:cubicBezTo>
                  <a:cubicBezTo>
                    <a:pt x="100" y="76"/>
                    <a:pt x="111" y="67"/>
                    <a:pt x="113" y="65"/>
                  </a:cubicBezTo>
                  <a:cubicBezTo>
                    <a:pt x="116" y="63"/>
                    <a:pt x="146" y="33"/>
                    <a:pt x="123" y="10"/>
                  </a:cubicBezTo>
                  <a:cubicBezTo>
                    <a:pt x="116" y="3"/>
                    <a:pt x="108" y="0"/>
                    <a:pt x="10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438"/>
            <p:cNvSpPr>
              <a:spLocks noEditPoints="1"/>
            </p:cNvSpPr>
            <p:nvPr/>
          </p:nvSpPr>
          <p:spPr bwMode="auto">
            <a:xfrm>
              <a:off x="9594850" y="3616325"/>
              <a:ext cx="142875" cy="138113"/>
            </a:xfrm>
            <a:custGeom>
              <a:avLst/>
              <a:gdLst>
                <a:gd name="T0" fmla="*/ 17 w 38"/>
                <a:gd name="T1" fmla="*/ 2 h 37"/>
                <a:gd name="T2" fmla="*/ 21 w 38"/>
                <a:gd name="T3" fmla="*/ 1 h 37"/>
                <a:gd name="T4" fmla="*/ 30 w 38"/>
                <a:gd name="T5" fmla="*/ 4 h 37"/>
                <a:gd name="T6" fmla="*/ 37 w 38"/>
                <a:gd name="T7" fmla="*/ 19 h 37"/>
                <a:gd name="T8" fmla="*/ 26 w 38"/>
                <a:gd name="T9" fmla="*/ 4 h 37"/>
                <a:gd name="T10" fmla="*/ 17 w 38"/>
                <a:gd name="T11" fmla="*/ 2 h 37"/>
                <a:gd name="T12" fmla="*/ 37 w 38"/>
                <a:gd name="T13" fmla="*/ 19 h 37"/>
                <a:gd name="T14" fmla="*/ 37 w 38"/>
                <a:gd name="T15" fmla="*/ 19 h 37"/>
                <a:gd name="T16" fmla="*/ 28 w 38"/>
                <a:gd name="T17" fmla="*/ 34 h 37"/>
                <a:gd name="T18" fmla="*/ 28 w 38"/>
                <a:gd name="T19" fmla="*/ 34 h 37"/>
                <a:gd name="T20" fmla="*/ 25 w 38"/>
                <a:gd name="T21" fmla="*/ 34 h 37"/>
                <a:gd name="T22" fmla="*/ 19 w 38"/>
                <a:gd name="T23" fmla="*/ 32 h 37"/>
                <a:gd name="T24" fmla="*/ 8 w 38"/>
                <a:gd name="T25" fmla="*/ 21 h 37"/>
                <a:gd name="T26" fmla="*/ 3 w 38"/>
                <a:gd name="T27" fmla="*/ 18 h 37"/>
                <a:gd name="T28" fmla="*/ 2 w 38"/>
                <a:gd name="T29" fmla="*/ 18 h 37"/>
                <a:gd name="T30" fmla="*/ 3 w 38"/>
                <a:gd name="T31" fmla="*/ 18 h 37"/>
                <a:gd name="T32" fmla="*/ 6 w 38"/>
                <a:gd name="T33" fmla="*/ 21 h 37"/>
                <a:gd name="T34" fmla="*/ 19 w 38"/>
                <a:gd name="T35" fmla="*/ 33 h 37"/>
                <a:gd name="T36" fmla="*/ 24 w 38"/>
                <a:gd name="T37" fmla="*/ 35 h 37"/>
                <a:gd name="T38" fmla="*/ 27 w 38"/>
                <a:gd name="T39" fmla="*/ 34 h 37"/>
                <a:gd name="T40" fmla="*/ 20 w 38"/>
                <a:gd name="T41" fmla="*/ 36 h 37"/>
                <a:gd name="T42" fmla="*/ 10 w 38"/>
                <a:gd name="T43" fmla="*/ 33 h 37"/>
                <a:gd name="T44" fmla="*/ 2 w 38"/>
                <a:gd name="T45" fmla="*/ 18 h 37"/>
                <a:gd name="T46" fmla="*/ 5 w 38"/>
                <a:gd name="T47" fmla="*/ 8 h 37"/>
                <a:gd name="T48" fmla="*/ 17 w 38"/>
                <a:gd name="T49" fmla="*/ 1 h 37"/>
                <a:gd name="T50" fmla="*/ 17 w 38"/>
                <a:gd name="T51" fmla="*/ 2 h 37"/>
                <a:gd name="T52" fmla="*/ 21 w 38"/>
                <a:gd name="T53" fmla="*/ 0 h 37"/>
                <a:gd name="T54" fmla="*/ 17 w 38"/>
                <a:gd name="T55" fmla="*/ 0 h 37"/>
                <a:gd name="T56" fmla="*/ 17 w 38"/>
                <a:gd name="T57" fmla="*/ 0 h 37"/>
                <a:gd name="T58" fmla="*/ 4 w 38"/>
                <a:gd name="T59" fmla="*/ 8 h 37"/>
                <a:gd name="T60" fmla="*/ 1 w 38"/>
                <a:gd name="T61" fmla="*/ 18 h 37"/>
                <a:gd name="T62" fmla="*/ 9 w 38"/>
                <a:gd name="T63" fmla="*/ 34 h 37"/>
                <a:gd name="T64" fmla="*/ 20 w 38"/>
                <a:gd name="T65" fmla="*/ 37 h 37"/>
                <a:gd name="T66" fmla="*/ 28 w 38"/>
                <a:gd name="T67" fmla="*/ 35 h 37"/>
                <a:gd name="T68" fmla="*/ 38 w 38"/>
                <a:gd name="T69" fmla="*/ 20 h 37"/>
                <a:gd name="T70" fmla="*/ 38 w 38"/>
                <a:gd name="T71" fmla="*/ 20 h 37"/>
                <a:gd name="T72" fmla="*/ 30 w 38"/>
                <a:gd name="T73" fmla="*/ 3 h 37"/>
                <a:gd name="T74" fmla="*/ 21 w 38"/>
                <a:gd name="T7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7">
                  <a:moveTo>
                    <a:pt x="17" y="2"/>
                  </a:moveTo>
                  <a:cubicBezTo>
                    <a:pt x="17" y="2"/>
                    <a:pt x="19" y="1"/>
                    <a:pt x="21" y="1"/>
                  </a:cubicBezTo>
                  <a:cubicBezTo>
                    <a:pt x="23" y="1"/>
                    <a:pt x="26" y="1"/>
                    <a:pt x="30" y="4"/>
                  </a:cubicBezTo>
                  <a:cubicBezTo>
                    <a:pt x="36" y="8"/>
                    <a:pt x="37" y="15"/>
                    <a:pt x="37" y="19"/>
                  </a:cubicBezTo>
                  <a:cubicBezTo>
                    <a:pt x="37" y="18"/>
                    <a:pt x="36" y="11"/>
                    <a:pt x="26" y="4"/>
                  </a:cubicBezTo>
                  <a:cubicBezTo>
                    <a:pt x="26" y="4"/>
                    <a:pt x="21" y="2"/>
                    <a:pt x="17" y="2"/>
                  </a:cubicBezTo>
                  <a:cubicBezTo>
                    <a:pt x="17" y="2"/>
                    <a:pt x="32" y="5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6" y="29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2" y="34"/>
                    <a:pt x="20" y="32"/>
                    <a:pt x="19" y="32"/>
                  </a:cubicBezTo>
                  <a:cubicBezTo>
                    <a:pt x="17" y="31"/>
                    <a:pt x="11" y="25"/>
                    <a:pt x="8" y="21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5" y="20"/>
                    <a:pt x="6" y="21"/>
                  </a:cubicBezTo>
                  <a:cubicBezTo>
                    <a:pt x="8" y="23"/>
                    <a:pt x="14" y="30"/>
                    <a:pt x="19" y="33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5" y="35"/>
                    <a:pt x="27" y="34"/>
                    <a:pt x="27" y="34"/>
                  </a:cubicBezTo>
                  <a:cubicBezTo>
                    <a:pt x="27" y="34"/>
                    <a:pt x="24" y="36"/>
                    <a:pt x="20" y="36"/>
                  </a:cubicBezTo>
                  <a:cubicBezTo>
                    <a:pt x="17" y="36"/>
                    <a:pt x="14" y="35"/>
                    <a:pt x="10" y="33"/>
                  </a:cubicBezTo>
                  <a:cubicBezTo>
                    <a:pt x="1" y="27"/>
                    <a:pt x="2" y="18"/>
                    <a:pt x="2" y="18"/>
                  </a:cubicBezTo>
                  <a:cubicBezTo>
                    <a:pt x="2" y="18"/>
                    <a:pt x="2" y="13"/>
                    <a:pt x="5" y="8"/>
                  </a:cubicBezTo>
                  <a:cubicBezTo>
                    <a:pt x="8" y="4"/>
                    <a:pt x="14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8" y="3"/>
                    <a:pt x="4" y="8"/>
                  </a:cubicBezTo>
                  <a:cubicBezTo>
                    <a:pt x="1" y="12"/>
                    <a:pt x="1" y="17"/>
                    <a:pt x="1" y="18"/>
                  </a:cubicBezTo>
                  <a:cubicBezTo>
                    <a:pt x="1" y="20"/>
                    <a:pt x="0" y="28"/>
                    <a:pt x="9" y="34"/>
                  </a:cubicBezTo>
                  <a:cubicBezTo>
                    <a:pt x="13" y="36"/>
                    <a:pt x="16" y="37"/>
                    <a:pt x="20" y="37"/>
                  </a:cubicBezTo>
                  <a:cubicBezTo>
                    <a:pt x="25" y="37"/>
                    <a:pt x="28" y="35"/>
                    <a:pt x="28" y="35"/>
                  </a:cubicBezTo>
                  <a:cubicBezTo>
                    <a:pt x="37" y="3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7"/>
                    <a:pt x="38" y="8"/>
                    <a:pt x="30" y="3"/>
                  </a:cubicBezTo>
                  <a:cubicBezTo>
                    <a:pt x="27" y="1"/>
                    <a:pt x="24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439"/>
            <p:cNvSpPr>
              <a:spLocks noEditPoints="1"/>
            </p:cNvSpPr>
            <p:nvPr/>
          </p:nvSpPr>
          <p:spPr bwMode="auto">
            <a:xfrm>
              <a:off x="7626350" y="2254250"/>
              <a:ext cx="484187" cy="481013"/>
            </a:xfrm>
            <a:custGeom>
              <a:avLst/>
              <a:gdLst>
                <a:gd name="T0" fmla="*/ 69 w 129"/>
                <a:gd name="T1" fmla="*/ 122 h 128"/>
                <a:gd name="T2" fmla="*/ 68 w 129"/>
                <a:gd name="T3" fmla="*/ 115 h 128"/>
                <a:gd name="T4" fmla="*/ 60 w 129"/>
                <a:gd name="T5" fmla="*/ 118 h 128"/>
                <a:gd name="T6" fmla="*/ 44 w 129"/>
                <a:gd name="T7" fmla="*/ 118 h 128"/>
                <a:gd name="T8" fmla="*/ 94 w 129"/>
                <a:gd name="T9" fmla="*/ 112 h 128"/>
                <a:gd name="T10" fmla="*/ 30 w 129"/>
                <a:gd name="T11" fmla="*/ 110 h 128"/>
                <a:gd name="T12" fmla="*/ 74 w 129"/>
                <a:gd name="T13" fmla="*/ 115 h 128"/>
                <a:gd name="T14" fmla="*/ 42 w 129"/>
                <a:gd name="T15" fmla="*/ 112 h 128"/>
                <a:gd name="T16" fmla="*/ 93 w 129"/>
                <a:gd name="T17" fmla="*/ 103 h 128"/>
                <a:gd name="T18" fmla="*/ 36 w 129"/>
                <a:gd name="T19" fmla="*/ 110 h 128"/>
                <a:gd name="T20" fmla="*/ 24 w 129"/>
                <a:gd name="T21" fmla="*/ 105 h 128"/>
                <a:gd name="T22" fmla="*/ 110 w 129"/>
                <a:gd name="T23" fmla="*/ 99 h 128"/>
                <a:gd name="T24" fmla="*/ 54 w 129"/>
                <a:gd name="T25" fmla="*/ 93 h 128"/>
                <a:gd name="T26" fmla="*/ 69 w 129"/>
                <a:gd name="T27" fmla="*/ 103 h 128"/>
                <a:gd name="T28" fmla="*/ 35 w 129"/>
                <a:gd name="T29" fmla="*/ 101 h 128"/>
                <a:gd name="T30" fmla="*/ 101 w 129"/>
                <a:gd name="T31" fmla="*/ 90 h 128"/>
                <a:gd name="T32" fmla="*/ 28 w 129"/>
                <a:gd name="T33" fmla="*/ 98 h 128"/>
                <a:gd name="T34" fmla="*/ 16 w 129"/>
                <a:gd name="T35" fmla="*/ 94 h 128"/>
                <a:gd name="T36" fmla="*/ 117 w 129"/>
                <a:gd name="T37" fmla="*/ 88 h 128"/>
                <a:gd name="T38" fmla="*/ 68 w 129"/>
                <a:gd name="T39" fmla="*/ 82 h 128"/>
                <a:gd name="T40" fmla="*/ 45 w 129"/>
                <a:gd name="T41" fmla="*/ 90 h 128"/>
                <a:gd name="T42" fmla="*/ 95 w 129"/>
                <a:gd name="T43" fmla="*/ 76 h 128"/>
                <a:gd name="T44" fmla="*/ 33 w 129"/>
                <a:gd name="T45" fmla="*/ 87 h 128"/>
                <a:gd name="T46" fmla="*/ 18 w 129"/>
                <a:gd name="T47" fmla="*/ 86 h 128"/>
                <a:gd name="T48" fmla="*/ 114 w 129"/>
                <a:gd name="T49" fmla="*/ 78 h 128"/>
                <a:gd name="T50" fmla="*/ 10 w 129"/>
                <a:gd name="T51" fmla="*/ 77 h 128"/>
                <a:gd name="T52" fmla="*/ 23 w 129"/>
                <a:gd name="T53" fmla="*/ 74 h 128"/>
                <a:gd name="T54" fmla="*/ 11 w 129"/>
                <a:gd name="T55" fmla="*/ 61 h 128"/>
                <a:gd name="T56" fmla="*/ 41 w 129"/>
                <a:gd name="T57" fmla="*/ 67 h 128"/>
                <a:gd name="T58" fmla="*/ 52 w 129"/>
                <a:gd name="T59" fmla="*/ 75 h 128"/>
                <a:gd name="T60" fmla="*/ 103 w 129"/>
                <a:gd name="T61" fmla="*/ 60 h 128"/>
                <a:gd name="T62" fmla="*/ 63 w 129"/>
                <a:gd name="T63" fmla="*/ 67 h 128"/>
                <a:gd name="T64" fmla="*/ 118 w 129"/>
                <a:gd name="T65" fmla="*/ 66 h 128"/>
                <a:gd name="T66" fmla="*/ 8 w 129"/>
                <a:gd name="T67" fmla="*/ 60 h 128"/>
                <a:gd name="T68" fmla="*/ 118 w 129"/>
                <a:gd name="T69" fmla="*/ 48 h 128"/>
                <a:gd name="T70" fmla="*/ 17 w 129"/>
                <a:gd name="T71" fmla="*/ 48 h 128"/>
                <a:gd name="T72" fmla="*/ 27 w 129"/>
                <a:gd name="T73" fmla="*/ 60 h 128"/>
                <a:gd name="T74" fmla="*/ 38 w 129"/>
                <a:gd name="T75" fmla="*/ 53 h 128"/>
                <a:gd name="T76" fmla="*/ 78 w 129"/>
                <a:gd name="T77" fmla="*/ 58 h 128"/>
                <a:gd name="T78" fmla="*/ 94 w 129"/>
                <a:gd name="T79" fmla="*/ 57 h 128"/>
                <a:gd name="T80" fmla="*/ 11 w 129"/>
                <a:gd name="T81" fmla="*/ 47 h 128"/>
                <a:gd name="T82" fmla="*/ 110 w 129"/>
                <a:gd name="T83" fmla="*/ 35 h 128"/>
                <a:gd name="T84" fmla="*/ 27 w 129"/>
                <a:gd name="T85" fmla="*/ 42 h 128"/>
                <a:gd name="T86" fmla="*/ 53 w 129"/>
                <a:gd name="T87" fmla="*/ 44 h 128"/>
                <a:gd name="T88" fmla="*/ 98 w 129"/>
                <a:gd name="T89" fmla="*/ 31 h 128"/>
                <a:gd name="T90" fmla="*/ 70 w 129"/>
                <a:gd name="T91" fmla="*/ 44 h 128"/>
                <a:gd name="T92" fmla="*/ 110 w 129"/>
                <a:gd name="T93" fmla="*/ 27 h 128"/>
                <a:gd name="T94" fmla="*/ 22 w 129"/>
                <a:gd name="T95" fmla="*/ 30 h 128"/>
                <a:gd name="T96" fmla="*/ 28 w 129"/>
                <a:gd name="T97" fmla="*/ 32 h 128"/>
                <a:gd name="T98" fmla="*/ 42 w 129"/>
                <a:gd name="T99" fmla="*/ 22 h 128"/>
                <a:gd name="T100" fmla="*/ 94 w 129"/>
                <a:gd name="T101" fmla="*/ 22 h 128"/>
                <a:gd name="T102" fmla="*/ 77 w 129"/>
                <a:gd name="T103" fmla="*/ 30 h 128"/>
                <a:gd name="T104" fmla="*/ 104 w 129"/>
                <a:gd name="T105" fmla="*/ 22 h 128"/>
                <a:gd name="T106" fmla="*/ 32 w 129"/>
                <a:gd name="T107" fmla="*/ 16 h 128"/>
                <a:gd name="T108" fmla="*/ 99 w 129"/>
                <a:gd name="T109" fmla="*/ 20 h 128"/>
                <a:gd name="T110" fmla="*/ 98 w 129"/>
                <a:gd name="T111" fmla="*/ 15 h 128"/>
                <a:gd name="T112" fmla="*/ 53 w 129"/>
                <a:gd name="T113" fmla="*/ 10 h 128"/>
                <a:gd name="T114" fmla="*/ 81 w 129"/>
                <a:gd name="T115" fmla="*/ 11 h 128"/>
                <a:gd name="T116" fmla="*/ 85 w 129"/>
                <a:gd name="T117" fmla="*/ 11 h 128"/>
                <a:gd name="T118" fmla="*/ 51 w 129"/>
                <a:gd name="T119" fmla="*/ 6 h 128"/>
                <a:gd name="T120" fmla="*/ 65 w 129"/>
                <a:gd name="T121" fmla="*/ 7 h 128"/>
                <a:gd name="T122" fmla="*/ 65 w 129"/>
                <a:gd name="T12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" h="128">
                  <a:moveTo>
                    <a:pt x="61" y="123"/>
                  </a:moveTo>
                  <a:cubicBezTo>
                    <a:pt x="61" y="123"/>
                    <a:pt x="60" y="123"/>
                    <a:pt x="60" y="123"/>
                  </a:cubicBezTo>
                  <a:cubicBezTo>
                    <a:pt x="58" y="123"/>
                    <a:pt x="55" y="123"/>
                    <a:pt x="55" y="122"/>
                  </a:cubicBezTo>
                  <a:cubicBezTo>
                    <a:pt x="55" y="122"/>
                    <a:pt x="57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21"/>
                    <a:pt x="65" y="122"/>
                    <a:pt x="65" y="122"/>
                  </a:cubicBezTo>
                  <a:cubicBezTo>
                    <a:pt x="65" y="123"/>
                    <a:pt x="63" y="123"/>
                    <a:pt x="61" y="123"/>
                  </a:cubicBezTo>
                  <a:moveTo>
                    <a:pt x="71" y="123"/>
                  </a:move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71" y="121"/>
                    <a:pt x="74" y="121"/>
                  </a:cubicBezTo>
                  <a:cubicBezTo>
                    <a:pt x="75" y="121"/>
                    <a:pt x="76" y="121"/>
                    <a:pt x="77" y="121"/>
                  </a:cubicBezTo>
                  <a:cubicBezTo>
                    <a:pt x="78" y="121"/>
                    <a:pt x="79" y="121"/>
                    <a:pt x="79" y="121"/>
                  </a:cubicBezTo>
                  <a:cubicBezTo>
                    <a:pt x="79" y="122"/>
                    <a:pt x="77" y="122"/>
                    <a:pt x="74" y="123"/>
                  </a:cubicBezTo>
                  <a:cubicBezTo>
                    <a:pt x="73" y="123"/>
                    <a:pt x="72" y="123"/>
                    <a:pt x="71" y="123"/>
                  </a:cubicBezTo>
                  <a:moveTo>
                    <a:pt x="68" y="121"/>
                  </a:moveTo>
                  <a:cubicBezTo>
                    <a:pt x="68" y="121"/>
                    <a:pt x="68" y="121"/>
                    <a:pt x="68" y="121"/>
                  </a:cubicBezTo>
                  <a:cubicBezTo>
                    <a:pt x="65" y="121"/>
                    <a:pt x="62" y="120"/>
                    <a:pt x="62" y="118"/>
                  </a:cubicBezTo>
                  <a:cubicBezTo>
                    <a:pt x="62" y="116"/>
                    <a:pt x="65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71" y="115"/>
                    <a:pt x="73" y="117"/>
                    <a:pt x="73" y="118"/>
                  </a:cubicBezTo>
                  <a:cubicBezTo>
                    <a:pt x="73" y="120"/>
                    <a:pt x="71" y="121"/>
                    <a:pt x="68" y="121"/>
                  </a:cubicBezTo>
                  <a:moveTo>
                    <a:pt x="55" y="121"/>
                  </a:moveTo>
                  <a:cubicBezTo>
                    <a:pt x="55" y="121"/>
                    <a:pt x="54" y="121"/>
                    <a:pt x="53" y="120"/>
                  </a:cubicBezTo>
                  <a:cubicBezTo>
                    <a:pt x="50" y="120"/>
                    <a:pt x="48" y="118"/>
                    <a:pt x="48" y="116"/>
                  </a:cubicBezTo>
                  <a:cubicBezTo>
                    <a:pt x="49" y="115"/>
                    <a:pt x="51" y="114"/>
                    <a:pt x="53" y="114"/>
                  </a:cubicBezTo>
                  <a:cubicBezTo>
                    <a:pt x="53" y="114"/>
                    <a:pt x="54" y="114"/>
                    <a:pt x="55" y="114"/>
                  </a:cubicBezTo>
                  <a:cubicBezTo>
                    <a:pt x="58" y="115"/>
                    <a:pt x="60" y="117"/>
                    <a:pt x="60" y="118"/>
                  </a:cubicBezTo>
                  <a:cubicBezTo>
                    <a:pt x="59" y="120"/>
                    <a:pt x="57" y="121"/>
                    <a:pt x="55" y="121"/>
                  </a:cubicBezTo>
                  <a:moveTo>
                    <a:pt x="80" y="120"/>
                  </a:moveTo>
                  <a:cubicBezTo>
                    <a:pt x="79" y="120"/>
                    <a:pt x="78" y="119"/>
                    <a:pt x="77" y="118"/>
                  </a:cubicBezTo>
                  <a:cubicBezTo>
                    <a:pt x="77" y="117"/>
                    <a:pt x="79" y="115"/>
                    <a:pt x="82" y="114"/>
                  </a:cubicBezTo>
                  <a:cubicBezTo>
                    <a:pt x="83" y="114"/>
                    <a:pt x="84" y="114"/>
                    <a:pt x="85" y="114"/>
                  </a:cubicBezTo>
                  <a:cubicBezTo>
                    <a:pt x="86" y="114"/>
                    <a:pt x="88" y="114"/>
                    <a:pt x="88" y="115"/>
                  </a:cubicBezTo>
                  <a:cubicBezTo>
                    <a:pt x="88" y="116"/>
                    <a:pt x="86" y="118"/>
                    <a:pt x="83" y="119"/>
                  </a:cubicBezTo>
                  <a:cubicBezTo>
                    <a:pt x="82" y="120"/>
                    <a:pt x="81" y="120"/>
                    <a:pt x="80" y="120"/>
                  </a:cubicBezTo>
                  <a:moveTo>
                    <a:pt x="44" y="118"/>
                  </a:moveTo>
                  <a:cubicBezTo>
                    <a:pt x="42" y="118"/>
                    <a:pt x="41" y="118"/>
                    <a:pt x="39" y="117"/>
                  </a:cubicBezTo>
                  <a:cubicBezTo>
                    <a:pt x="37" y="115"/>
                    <a:pt x="35" y="113"/>
                    <a:pt x="36" y="112"/>
                  </a:cubicBezTo>
                  <a:cubicBezTo>
                    <a:pt x="36" y="111"/>
                    <a:pt x="36" y="111"/>
                    <a:pt x="37" y="111"/>
                  </a:cubicBezTo>
                  <a:cubicBezTo>
                    <a:pt x="38" y="111"/>
                    <a:pt x="40" y="112"/>
                    <a:pt x="42" y="113"/>
                  </a:cubicBezTo>
                  <a:cubicBezTo>
                    <a:pt x="44" y="114"/>
                    <a:pt x="46" y="117"/>
                    <a:pt x="45" y="118"/>
                  </a:cubicBezTo>
                  <a:cubicBezTo>
                    <a:pt x="45" y="118"/>
                    <a:pt x="44" y="118"/>
                    <a:pt x="44" y="118"/>
                  </a:cubicBezTo>
                  <a:moveTo>
                    <a:pt x="91" y="116"/>
                  </a:moveTo>
                  <a:cubicBezTo>
                    <a:pt x="91" y="116"/>
                    <a:pt x="90" y="116"/>
                    <a:pt x="90" y="115"/>
                  </a:cubicBezTo>
                  <a:cubicBezTo>
                    <a:pt x="90" y="115"/>
                    <a:pt x="91" y="113"/>
                    <a:pt x="94" y="112"/>
                  </a:cubicBezTo>
                  <a:cubicBezTo>
                    <a:pt x="95" y="111"/>
                    <a:pt x="96" y="111"/>
                    <a:pt x="97" y="111"/>
                  </a:cubicBezTo>
                  <a:cubicBezTo>
                    <a:pt x="98" y="111"/>
                    <a:pt x="98" y="111"/>
                    <a:pt x="99" y="111"/>
                  </a:cubicBezTo>
                  <a:cubicBezTo>
                    <a:pt x="99" y="112"/>
                    <a:pt x="98" y="114"/>
                    <a:pt x="95" y="115"/>
                  </a:cubicBezTo>
                  <a:cubicBezTo>
                    <a:pt x="94" y="116"/>
                    <a:pt x="92" y="116"/>
                    <a:pt x="91" y="116"/>
                  </a:cubicBezTo>
                  <a:moveTo>
                    <a:pt x="33" y="114"/>
                  </a:moveTo>
                  <a:cubicBezTo>
                    <a:pt x="33" y="114"/>
                    <a:pt x="31" y="113"/>
                    <a:pt x="29" y="112"/>
                  </a:cubicBezTo>
                  <a:cubicBezTo>
                    <a:pt x="27" y="110"/>
                    <a:pt x="26" y="109"/>
                    <a:pt x="26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8"/>
                    <a:pt x="29" y="109"/>
                    <a:pt x="30" y="110"/>
                  </a:cubicBezTo>
                  <a:cubicBezTo>
                    <a:pt x="32" y="112"/>
                    <a:pt x="34" y="113"/>
                    <a:pt x="34" y="114"/>
                  </a:cubicBezTo>
                  <a:cubicBezTo>
                    <a:pt x="34" y="114"/>
                    <a:pt x="33" y="114"/>
                    <a:pt x="33" y="114"/>
                  </a:cubicBezTo>
                  <a:moveTo>
                    <a:pt x="74" y="115"/>
                  </a:moveTo>
                  <a:cubicBezTo>
                    <a:pt x="72" y="115"/>
                    <a:pt x="70" y="114"/>
                    <a:pt x="70" y="112"/>
                  </a:cubicBezTo>
                  <a:cubicBezTo>
                    <a:pt x="68" y="110"/>
                    <a:pt x="70" y="107"/>
                    <a:pt x="74" y="105"/>
                  </a:cubicBezTo>
                  <a:cubicBezTo>
                    <a:pt x="75" y="105"/>
                    <a:pt x="76" y="105"/>
                    <a:pt x="76" y="105"/>
                  </a:cubicBezTo>
                  <a:cubicBezTo>
                    <a:pt x="79" y="105"/>
                    <a:pt x="81" y="106"/>
                    <a:pt x="81" y="107"/>
                  </a:cubicBezTo>
                  <a:cubicBezTo>
                    <a:pt x="82" y="110"/>
                    <a:pt x="81" y="113"/>
                    <a:pt x="77" y="115"/>
                  </a:cubicBezTo>
                  <a:cubicBezTo>
                    <a:pt x="76" y="115"/>
                    <a:pt x="75" y="115"/>
                    <a:pt x="74" y="115"/>
                  </a:cubicBezTo>
                  <a:moveTo>
                    <a:pt x="61" y="115"/>
                  </a:moveTo>
                  <a:cubicBezTo>
                    <a:pt x="57" y="115"/>
                    <a:pt x="54" y="112"/>
                    <a:pt x="54" y="110"/>
                  </a:cubicBezTo>
                  <a:cubicBezTo>
                    <a:pt x="54" y="107"/>
                    <a:pt x="57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5"/>
                    <a:pt x="67" y="107"/>
                    <a:pt x="67" y="110"/>
                  </a:cubicBezTo>
                  <a:cubicBezTo>
                    <a:pt x="67" y="112"/>
                    <a:pt x="64" y="114"/>
                    <a:pt x="61" y="115"/>
                  </a:cubicBezTo>
                  <a:cubicBezTo>
                    <a:pt x="61" y="115"/>
                    <a:pt x="61" y="115"/>
                    <a:pt x="61" y="115"/>
                  </a:cubicBezTo>
                  <a:moveTo>
                    <a:pt x="46" y="113"/>
                  </a:moveTo>
                  <a:cubicBezTo>
                    <a:pt x="45" y="113"/>
                    <a:pt x="44" y="112"/>
                    <a:pt x="42" y="112"/>
                  </a:cubicBezTo>
                  <a:cubicBezTo>
                    <a:pt x="39" y="111"/>
                    <a:pt x="37" y="108"/>
                    <a:pt x="38" y="106"/>
                  </a:cubicBezTo>
                  <a:cubicBezTo>
                    <a:pt x="39" y="104"/>
                    <a:pt x="40" y="103"/>
                    <a:pt x="42" y="103"/>
                  </a:cubicBezTo>
                  <a:cubicBezTo>
                    <a:pt x="43" y="103"/>
                    <a:pt x="44" y="104"/>
                    <a:pt x="46" y="104"/>
                  </a:cubicBezTo>
                  <a:cubicBezTo>
                    <a:pt x="49" y="105"/>
                    <a:pt x="51" y="108"/>
                    <a:pt x="50" y="110"/>
                  </a:cubicBezTo>
                  <a:cubicBezTo>
                    <a:pt x="49" y="112"/>
                    <a:pt x="48" y="113"/>
                    <a:pt x="46" y="113"/>
                  </a:cubicBezTo>
                  <a:moveTo>
                    <a:pt x="89" y="112"/>
                  </a:moveTo>
                  <a:cubicBezTo>
                    <a:pt x="88" y="112"/>
                    <a:pt x="87" y="112"/>
                    <a:pt x="86" y="111"/>
                  </a:cubicBezTo>
                  <a:cubicBezTo>
                    <a:pt x="85" y="109"/>
                    <a:pt x="86" y="106"/>
                    <a:pt x="89" y="104"/>
                  </a:cubicBezTo>
                  <a:cubicBezTo>
                    <a:pt x="91" y="103"/>
                    <a:pt x="92" y="103"/>
                    <a:pt x="93" y="103"/>
                  </a:cubicBezTo>
                  <a:cubicBezTo>
                    <a:pt x="95" y="103"/>
                    <a:pt x="96" y="103"/>
                    <a:pt x="97" y="104"/>
                  </a:cubicBezTo>
                  <a:cubicBezTo>
                    <a:pt x="98" y="106"/>
                    <a:pt x="96" y="109"/>
                    <a:pt x="94" y="111"/>
                  </a:cubicBezTo>
                  <a:cubicBezTo>
                    <a:pt x="92" y="112"/>
                    <a:pt x="91" y="112"/>
                    <a:pt x="89" y="112"/>
                  </a:cubicBezTo>
                  <a:moveTo>
                    <a:pt x="34" y="110"/>
                  </a:moveTo>
                  <a:cubicBezTo>
                    <a:pt x="33" y="110"/>
                    <a:pt x="31" y="110"/>
                    <a:pt x="30" y="108"/>
                  </a:cubicBezTo>
                  <a:cubicBezTo>
                    <a:pt x="27" y="106"/>
                    <a:pt x="26" y="104"/>
                    <a:pt x="27" y="102"/>
                  </a:cubicBezTo>
                  <a:cubicBezTo>
                    <a:pt x="28" y="102"/>
                    <a:pt x="28" y="102"/>
                    <a:pt x="29" y="102"/>
                  </a:cubicBezTo>
                  <a:cubicBezTo>
                    <a:pt x="30" y="102"/>
                    <a:pt x="32" y="102"/>
                    <a:pt x="34" y="104"/>
                  </a:cubicBezTo>
                  <a:cubicBezTo>
                    <a:pt x="36" y="106"/>
                    <a:pt x="37" y="108"/>
                    <a:pt x="36" y="110"/>
                  </a:cubicBezTo>
                  <a:cubicBezTo>
                    <a:pt x="36" y="110"/>
                    <a:pt x="35" y="110"/>
                    <a:pt x="34" y="110"/>
                  </a:cubicBezTo>
                  <a:moveTo>
                    <a:pt x="100" y="108"/>
                  </a:moveTo>
                  <a:cubicBezTo>
                    <a:pt x="100" y="108"/>
                    <a:pt x="99" y="108"/>
                    <a:pt x="99" y="108"/>
                  </a:cubicBezTo>
                  <a:cubicBezTo>
                    <a:pt x="98" y="106"/>
                    <a:pt x="99" y="104"/>
                    <a:pt x="101" y="102"/>
                  </a:cubicBezTo>
                  <a:cubicBezTo>
                    <a:pt x="103" y="101"/>
                    <a:pt x="104" y="100"/>
                    <a:pt x="106" y="100"/>
                  </a:cubicBezTo>
                  <a:cubicBezTo>
                    <a:pt x="106" y="100"/>
                    <a:pt x="107" y="100"/>
                    <a:pt x="107" y="101"/>
                  </a:cubicBezTo>
                  <a:cubicBezTo>
                    <a:pt x="108" y="102"/>
                    <a:pt x="107" y="104"/>
                    <a:pt x="105" y="106"/>
                  </a:cubicBezTo>
                  <a:cubicBezTo>
                    <a:pt x="103" y="108"/>
                    <a:pt x="102" y="108"/>
                    <a:pt x="100" y="108"/>
                  </a:cubicBezTo>
                  <a:moveTo>
                    <a:pt x="24" y="105"/>
                  </a:moveTo>
                  <a:cubicBezTo>
                    <a:pt x="23" y="105"/>
                    <a:pt x="22" y="104"/>
                    <a:pt x="20" y="102"/>
                  </a:cubicBezTo>
                  <a:cubicBezTo>
                    <a:pt x="18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7"/>
                    <a:pt x="21" y="98"/>
                    <a:pt x="22" y="100"/>
                  </a:cubicBezTo>
                  <a:cubicBezTo>
                    <a:pt x="24" y="102"/>
                    <a:pt x="25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moveTo>
                    <a:pt x="109" y="103"/>
                  </a:moveTo>
                  <a:cubicBezTo>
                    <a:pt x="109" y="103"/>
                    <a:pt x="108" y="103"/>
                    <a:pt x="108" y="103"/>
                  </a:cubicBezTo>
                  <a:cubicBezTo>
                    <a:pt x="108" y="103"/>
                    <a:pt x="109" y="101"/>
                    <a:pt x="110" y="99"/>
                  </a:cubicBezTo>
                  <a:cubicBezTo>
                    <a:pt x="112" y="98"/>
                    <a:pt x="113" y="96"/>
                    <a:pt x="113" y="96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4" y="97"/>
                    <a:pt x="113" y="98"/>
                    <a:pt x="111" y="100"/>
                  </a:cubicBezTo>
                  <a:cubicBezTo>
                    <a:pt x="110" y="102"/>
                    <a:pt x="109" y="103"/>
                    <a:pt x="109" y="103"/>
                  </a:cubicBezTo>
                  <a:moveTo>
                    <a:pt x="53" y="104"/>
                  </a:moveTo>
                  <a:cubicBezTo>
                    <a:pt x="52" y="104"/>
                    <a:pt x="52" y="104"/>
                    <a:pt x="51" y="104"/>
                  </a:cubicBezTo>
                  <a:cubicBezTo>
                    <a:pt x="47" y="103"/>
                    <a:pt x="45" y="99"/>
                    <a:pt x="46" y="96"/>
                  </a:cubicBezTo>
                  <a:cubicBezTo>
                    <a:pt x="46" y="94"/>
                    <a:pt x="49" y="93"/>
                    <a:pt x="52" y="93"/>
                  </a:cubicBezTo>
                  <a:cubicBezTo>
                    <a:pt x="52" y="93"/>
                    <a:pt x="53" y="93"/>
                    <a:pt x="54" y="93"/>
                  </a:cubicBezTo>
                  <a:cubicBezTo>
                    <a:pt x="58" y="94"/>
                    <a:pt x="60" y="97"/>
                    <a:pt x="59" y="100"/>
                  </a:cubicBezTo>
                  <a:cubicBezTo>
                    <a:pt x="58" y="103"/>
                    <a:pt x="56" y="104"/>
                    <a:pt x="53" y="104"/>
                  </a:cubicBezTo>
                  <a:moveTo>
                    <a:pt x="69" y="103"/>
                  </a:moveTo>
                  <a:cubicBezTo>
                    <a:pt x="69" y="103"/>
                    <a:pt x="69" y="103"/>
                    <a:pt x="68" y="103"/>
                  </a:cubicBezTo>
                  <a:cubicBezTo>
                    <a:pt x="65" y="103"/>
                    <a:pt x="62" y="100"/>
                    <a:pt x="62" y="97"/>
                  </a:cubicBezTo>
                  <a:cubicBezTo>
                    <a:pt x="62" y="94"/>
                    <a:pt x="65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3" y="93"/>
                    <a:pt x="76" y="95"/>
                    <a:pt x="75" y="98"/>
                  </a:cubicBezTo>
                  <a:cubicBezTo>
                    <a:pt x="75" y="101"/>
                    <a:pt x="72" y="103"/>
                    <a:pt x="69" y="103"/>
                  </a:cubicBezTo>
                  <a:moveTo>
                    <a:pt x="84" y="104"/>
                  </a:moveTo>
                  <a:cubicBezTo>
                    <a:pt x="82" y="104"/>
                    <a:pt x="80" y="103"/>
                    <a:pt x="79" y="101"/>
                  </a:cubicBezTo>
                  <a:cubicBezTo>
                    <a:pt x="77" y="99"/>
                    <a:pt x="78" y="95"/>
                    <a:pt x="81" y="93"/>
                  </a:cubicBezTo>
                  <a:cubicBezTo>
                    <a:pt x="83" y="92"/>
                    <a:pt x="84" y="92"/>
                    <a:pt x="85" y="92"/>
                  </a:cubicBezTo>
                  <a:cubicBezTo>
                    <a:pt x="87" y="92"/>
                    <a:pt x="89" y="93"/>
                    <a:pt x="90" y="94"/>
                  </a:cubicBezTo>
                  <a:cubicBezTo>
                    <a:pt x="92" y="97"/>
                    <a:pt x="91" y="101"/>
                    <a:pt x="88" y="103"/>
                  </a:cubicBezTo>
                  <a:cubicBezTo>
                    <a:pt x="86" y="103"/>
                    <a:pt x="85" y="104"/>
                    <a:pt x="84" y="104"/>
                  </a:cubicBezTo>
                  <a:moveTo>
                    <a:pt x="39" y="102"/>
                  </a:moveTo>
                  <a:cubicBezTo>
                    <a:pt x="38" y="102"/>
                    <a:pt x="36" y="102"/>
                    <a:pt x="35" y="101"/>
                  </a:cubicBezTo>
                  <a:cubicBezTo>
                    <a:pt x="32" y="99"/>
                    <a:pt x="31" y="96"/>
                    <a:pt x="32" y="93"/>
                  </a:cubicBezTo>
                  <a:cubicBezTo>
                    <a:pt x="33" y="92"/>
                    <a:pt x="34" y="92"/>
                    <a:pt x="36" y="92"/>
                  </a:cubicBezTo>
                  <a:cubicBezTo>
                    <a:pt x="37" y="92"/>
                    <a:pt x="39" y="92"/>
                    <a:pt x="40" y="93"/>
                  </a:cubicBezTo>
                  <a:cubicBezTo>
                    <a:pt x="43" y="95"/>
                    <a:pt x="44" y="99"/>
                    <a:pt x="43" y="101"/>
                  </a:cubicBezTo>
                  <a:cubicBezTo>
                    <a:pt x="42" y="102"/>
                    <a:pt x="40" y="102"/>
                    <a:pt x="39" y="102"/>
                  </a:cubicBezTo>
                  <a:moveTo>
                    <a:pt x="98" y="101"/>
                  </a:moveTo>
                  <a:cubicBezTo>
                    <a:pt x="97" y="101"/>
                    <a:pt x="96" y="101"/>
                    <a:pt x="95" y="100"/>
                  </a:cubicBezTo>
                  <a:cubicBezTo>
                    <a:pt x="93" y="99"/>
                    <a:pt x="93" y="95"/>
                    <a:pt x="96" y="92"/>
                  </a:cubicBezTo>
                  <a:cubicBezTo>
                    <a:pt x="97" y="91"/>
                    <a:pt x="99" y="90"/>
                    <a:pt x="101" y="90"/>
                  </a:cubicBezTo>
                  <a:cubicBezTo>
                    <a:pt x="102" y="90"/>
                    <a:pt x="103" y="90"/>
                    <a:pt x="103" y="91"/>
                  </a:cubicBezTo>
                  <a:cubicBezTo>
                    <a:pt x="105" y="92"/>
                    <a:pt x="105" y="96"/>
                    <a:pt x="103" y="99"/>
                  </a:cubicBezTo>
                  <a:cubicBezTo>
                    <a:pt x="102" y="100"/>
                    <a:pt x="100" y="101"/>
                    <a:pt x="98" y="101"/>
                  </a:cubicBezTo>
                  <a:moveTo>
                    <a:pt x="26" y="99"/>
                  </a:moveTo>
                  <a:cubicBezTo>
                    <a:pt x="25" y="99"/>
                    <a:pt x="23" y="98"/>
                    <a:pt x="21" y="96"/>
                  </a:cubicBezTo>
                  <a:cubicBezTo>
                    <a:pt x="19" y="93"/>
                    <a:pt x="19" y="90"/>
                    <a:pt x="20" y="89"/>
                  </a:cubicBezTo>
                  <a:cubicBezTo>
                    <a:pt x="21" y="89"/>
                    <a:pt x="21" y="88"/>
                    <a:pt x="22" y="88"/>
                  </a:cubicBezTo>
                  <a:cubicBezTo>
                    <a:pt x="24" y="88"/>
                    <a:pt x="25" y="89"/>
                    <a:pt x="27" y="91"/>
                  </a:cubicBezTo>
                  <a:cubicBezTo>
                    <a:pt x="29" y="93"/>
                    <a:pt x="30" y="97"/>
                    <a:pt x="28" y="98"/>
                  </a:cubicBezTo>
                  <a:cubicBezTo>
                    <a:pt x="28" y="98"/>
                    <a:pt x="27" y="99"/>
                    <a:pt x="26" y="99"/>
                  </a:cubicBezTo>
                  <a:moveTo>
                    <a:pt x="109" y="98"/>
                  </a:moveTo>
                  <a:cubicBezTo>
                    <a:pt x="109" y="98"/>
                    <a:pt x="108" y="98"/>
                    <a:pt x="108" y="98"/>
                  </a:cubicBezTo>
                  <a:cubicBezTo>
                    <a:pt x="106" y="97"/>
                    <a:pt x="106" y="94"/>
                    <a:pt x="108" y="91"/>
                  </a:cubicBezTo>
                  <a:cubicBezTo>
                    <a:pt x="109" y="89"/>
                    <a:pt x="111" y="88"/>
                    <a:pt x="113" y="88"/>
                  </a:cubicBezTo>
                  <a:cubicBezTo>
                    <a:pt x="113" y="88"/>
                    <a:pt x="113" y="88"/>
                    <a:pt x="114" y="88"/>
                  </a:cubicBezTo>
                  <a:cubicBezTo>
                    <a:pt x="115" y="89"/>
                    <a:pt x="115" y="92"/>
                    <a:pt x="114" y="95"/>
                  </a:cubicBezTo>
                  <a:cubicBezTo>
                    <a:pt x="112" y="97"/>
                    <a:pt x="110" y="98"/>
                    <a:pt x="109" y="98"/>
                  </a:cubicBezTo>
                  <a:moveTo>
                    <a:pt x="16" y="94"/>
                  </a:moveTo>
                  <a:cubicBezTo>
                    <a:pt x="15" y="94"/>
                    <a:pt x="14" y="92"/>
                    <a:pt x="13" y="90"/>
                  </a:cubicBezTo>
                  <a:cubicBezTo>
                    <a:pt x="12" y="87"/>
                    <a:pt x="11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5"/>
                    <a:pt x="15" y="86"/>
                    <a:pt x="16" y="89"/>
                  </a:cubicBezTo>
                  <a:cubicBezTo>
                    <a:pt x="17" y="91"/>
                    <a:pt x="17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moveTo>
                    <a:pt x="116" y="92"/>
                  </a:moveTo>
                  <a:cubicBezTo>
                    <a:pt x="116" y="92"/>
                    <a:pt x="116" y="92"/>
                    <a:pt x="116" y="92"/>
                  </a:cubicBezTo>
                  <a:cubicBezTo>
                    <a:pt x="115" y="92"/>
                    <a:pt x="116" y="90"/>
                    <a:pt x="117" y="88"/>
                  </a:cubicBezTo>
                  <a:cubicBezTo>
                    <a:pt x="118" y="86"/>
                    <a:pt x="119" y="84"/>
                    <a:pt x="119" y="84"/>
                  </a:cubicBezTo>
                  <a:cubicBezTo>
                    <a:pt x="119" y="84"/>
                    <a:pt x="120" y="84"/>
                    <a:pt x="120" y="84"/>
                  </a:cubicBezTo>
                  <a:cubicBezTo>
                    <a:pt x="120" y="84"/>
                    <a:pt x="120" y="86"/>
                    <a:pt x="119" y="88"/>
                  </a:cubicBezTo>
                  <a:cubicBezTo>
                    <a:pt x="118" y="90"/>
                    <a:pt x="117" y="92"/>
                    <a:pt x="116" y="92"/>
                  </a:cubicBezTo>
                  <a:moveTo>
                    <a:pt x="61" y="92"/>
                  </a:moveTo>
                  <a:cubicBezTo>
                    <a:pt x="59" y="92"/>
                    <a:pt x="56" y="90"/>
                    <a:pt x="55" y="87"/>
                  </a:cubicBezTo>
                  <a:cubicBezTo>
                    <a:pt x="54" y="84"/>
                    <a:pt x="55" y="80"/>
                    <a:pt x="59" y="78"/>
                  </a:cubicBezTo>
                  <a:cubicBezTo>
                    <a:pt x="60" y="78"/>
                    <a:pt x="60" y="78"/>
                    <a:pt x="61" y="78"/>
                  </a:cubicBezTo>
                  <a:cubicBezTo>
                    <a:pt x="64" y="78"/>
                    <a:pt x="67" y="79"/>
                    <a:pt x="68" y="82"/>
                  </a:cubicBezTo>
                  <a:cubicBezTo>
                    <a:pt x="69" y="85"/>
                    <a:pt x="68" y="89"/>
                    <a:pt x="64" y="91"/>
                  </a:cubicBezTo>
                  <a:cubicBezTo>
                    <a:pt x="63" y="91"/>
                    <a:pt x="62" y="92"/>
                    <a:pt x="61" y="92"/>
                  </a:cubicBezTo>
                  <a:moveTo>
                    <a:pt x="45" y="90"/>
                  </a:moveTo>
                  <a:cubicBezTo>
                    <a:pt x="42" y="90"/>
                    <a:pt x="40" y="88"/>
                    <a:pt x="39" y="86"/>
                  </a:cubicBezTo>
                  <a:cubicBezTo>
                    <a:pt x="37" y="82"/>
                    <a:pt x="39" y="78"/>
                    <a:pt x="42" y="77"/>
                  </a:cubicBezTo>
                  <a:cubicBezTo>
                    <a:pt x="43" y="77"/>
                    <a:pt x="44" y="77"/>
                    <a:pt x="44" y="77"/>
                  </a:cubicBezTo>
                  <a:cubicBezTo>
                    <a:pt x="47" y="77"/>
                    <a:pt x="49" y="78"/>
                    <a:pt x="50" y="81"/>
                  </a:cubicBezTo>
                  <a:cubicBezTo>
                    <a:pt x="52" y="84"/>
                    <a:pt x="50" y="88"/>
                    <a:pt x="47" y="89"/>
                  </a:cubicBezTo>
                  <a:cubicBezTo>
                    <a:pt x="46" y="90"/>
                    <a:pt x="46" y="90"/>
                    <a:pt x="45" y="90"/>
                  </a:cubicBezTo>
                  <a:moveTo>
                    <a:pt x="79" y="91"/>
                  </a:moveTo>
                  <a:cubicBezTo>
                    <a:pt x="75" y="91"/>
                    <a:pt x="72" y="87"/>
                    <a:pt x="72" y="83"/>
                  </a:cubicBezTo>
                  <a:cubicBezTo>
                    <a:pt x="72" y="80"/>
                    <a:pt x="75" y="76"/>
                    <a:pt x="79" y="76"/>
                  </a:cubicBezTo>
                  <a:cubicBezTo>
                    <a:pt x="83" y="76"/>
                    <a:pt x="86" y="80"/>
                    <a:pt x="86" y="83"/>
                  </a:cubicBezTo>
                  <a:cubicBezTo>
                    <a:pt x="86" y="87"/>
                    <a:pt x="83" y="91"/>
                    <a:pt x="79" y="91"/>
                  </a:cubicBezTo>
                  <a:moveTo>
                    <a:pt x="94" y="89"/>
                  </a:moveTo>
                  <a:cubicBezTo>
                    <a:pt x="93" y="89"/>
                    <a:pt x="92" y="89"/>
                    <a:pt x="91" y="88"/>
                  </a:cubicBezTo>
                  <a:cubicBezTo>
                    <a:pt x="89" y="87"/>
                    <a:pt x="88" y="83"/>
                    <a:pt x="90" y="80"/>
                  </a:cubicBezTo>
                  <a:cubicBezTo>
                    <a:pt x="91" y="77"/>
                    <a:pt x="93" y="76"/>
                    <a:pt x="95" y="76"/>
                  </a:cubicBezTo>
                  <a:cubicBezTo>
                    <a:pt x="96" y="76"/>
                    <a:pt x="97" y="76"/>
                    <a:pt x="98" y="77"/>
                  </a:cubicBezTo>
                  <a:cubicBezTo>
                    <a:pt x="101" y="78"/>
                    <a:pt x="102" y="82"/>
                    <a:pt x="100" y="86"/>
                  </a:cubicBezTo>
                  <a:cubicBezTo>
                    <a:pt x="99" y="88"/>
                    <a:pt x="96" y="89"/>
                    <a:pt x="94" y="89"/>
                  </a:cubicBezTo>
                  <a:moveTo>
                    <a:pt x="30" y="88"/>
                  </a:moveTo>
                  <a:cubicBezTo>
                    <a:pt x="28" y="88"/>
                    <a:pt x="26" y="87"/>
                    <a:pt x="25" y="85"/>
                  </a:cubicBezTo>
                  <a:cubicBezTo>
                    <a:pt x="23" y="82"/>
                    <a:pt x="24" y="78"/>
                    <a:pt x="26" y="77"/>
                  </a:cubicBezTo>
                  <a:cubicBezTo>
                    <a:pt x="27" y="76"/>
                    <a:pt x="28" y="76"/>
                    <a:pt x="29" y="76"/>
                  </a:cubicBezTo>
                  <a:cubicBezTo>
                    <a:pt x="31" y="76"/>
                    <a:pt x="33" y="77"/>
                    <a:pt x="34" y="79"/>
                  </a:cubicBezTo>
                  <a:cubicBezTo>
                    <a:pt x="36" y="82"/>
                    <a:pt x="35" y="86"/>
                    <a:pt x="33" y="87"/>
                  </a:cubicBezTo>
                  <a:cubicBezTo>
                    <a:pt x="32" y="88"/>
                    <a:pt x="31" y="88"/>
                    <a:pt x="30" y="88"/>
                  </a:cubicBezTo>
                  <a:moveTo>
                    <a:pt x="106" y="88"/>
                  </a:moveTo>
                  <a:cubicBezTo>
                    <a:pt x="106" y="88"/>
                    <a:pt x="105" y="87"/>
                    <a:pt x="104" y="87"/>
                  </a:cubicBezTo>
                  <a:cubicBezTo>
                    <a:pt x="102" y="86"/>
                    <a:pt x="102" y="82"/>
                    <a:pt x="104" y="79"/>
                  </a:cubicBezTo>
                  <a:cubicBezTo>
                    <a:pt x="105" y="77"/>
                    <a:pt x="107" y="76"/>
                    <a:pt x="109" y="76"/>
                  </a:cubicBezTo>
                  <a:cubicBezTo>
                    <a:pt x="110" y="76"/>
                    <a:pt x="110" y="76"/>
                    <a:pt x="111" y="76"/>
                  </a:cubicBezTo>
                  <a:cubicBezTo>
                    <a:pt x="113" y="77"/>
                    <a:pt x="113" y="81"/>
                    <a:pt x="112" y="84"/>
                  </a:cubicBezTo>
                  <a:cubicBezTo>
                    <a:pt x="110" y="86"/>
                    <a:pt x="108" y="88"/>
                    <a:pt x="106" y="88"/>
                  </a:cubicBezTo>
                  <a:moveTo>
                    <a:pt x="18" y="86"/>
                  </a:moveTo>
                  <a:cubicBezTo>
                    <a:pt x="16" y="86"/>
                    <a:pt x="14" y="84"/>
                    <a:pt x="13" y="81"/>
                  </a:cubicBezTo>
                  <a:cubicBezTo>
                    <a:pt x="12" y="78"/>
                    <a:pt x="13" y="75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4"/>
                    <a:pt x="19" y="76"/>
                    <a:pt x="20" y="79"/>
                  </a:cubicBezTo>
                  <a:cubicBezTo>
                    <a:pt x="21" y="83"/>
                    <a:pt x="20" y="86"/>
                    <a:pt x="19" y="86"/>
                  </a:cubicBezTo>
                  <a:cubicBezTo>
                    <a:pt x="18" y="86"/>
                    <a:pt x="18" y="86"/>
                    <a:pt x="18" y="86"/>
                  </a:cubicBezTo>
                  <a:moveTo>
                    <a:pt x="116" y="85"/>
                  </a:moveTo>
                  <a:cubicBezTo>
                    <a:pt x="116" y="85"/>
                    <a:pt x="116" y="85"/>
                    <a:pt x="116" y="85"/>
                  </a:cubicBezTo>
                  <a:cubicBezTo>
                    <a:pt x="114" y="84"/>
                    <a:pt x="113" y="81"/>
                    <a:pt x="114" y="78"/>
                  </a:cubicBezTo>
                  <a:cubicBezTo>
                    <a:pt x="115" y="76"/>
                    <a:pt x="117" y="74"/>
                    <a:pt x="118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21" y="74"/>
                    <a:pt x="121" y="77"/>
                    <a:pt x="120" y="80"/>
                  </a:cubicBezTo>
                  <a:cubicBezTo>
                    <a:pt x="120" y="83"/>
                    <a:pt x="118" y="85"/>
                    <a:pt x="116" y="85"/>
                  </a:cubicBezTo>
                  <a:moveTo>
                    <a:pt x="10" y="82"/>
                  </a:moveTo>
                  <a:cubicBezTo>
                    <a:pt x="9" y="82"/>
                    <a:pt x="8" y="80"/>
                    <a:pt x="7" y="78"/>
                  </a:cubicBezTo>
                  <a:cubicBezTo>
                    <a:pt x="6" y="75"/>
                    <a:pt x="6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3"/>
                    <a:pt x="9" y="74"/>
                    <a:pt x="10" y="77"/>
                  </a:cubicBezTo>
                  <a:cubicBezTo>
                    <a:pt x="11" y="79"/>
                    <a:pt x="11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5" y="68"/>
                    <a:pt x="5" y="66"/>
                  </a:cubicBezTo>
                  <a:cubicBezTo>
                    <a:pt x="5" y="64"/>
                    <a:pt x="6" y="62"/>
                    <a:pt x="6" y="62"/>
                  </a:cubicBezTo>
                  <a:cubicBezTo>
                    <a:pt x="6" y="62"/>
                    <a:pt x="7" y="64"/>
                    <a:pt x="7" y="66"/>
                  </a:cubicBezTo>
                  <a:cubicBezTo>
                    <a:pt x="7" y="68"/>
                    <a:pt x="6" y="70"/>
                    <a:pt x="6" y="70"/>
                  </a:cubicBezTo>
                  <a:moveTo>
                    <a:pt x="23" y="74"/>
                  </a:moveTo>
                  <a:cubicBezTo>
                    <a:pt x="21" y="74"/>
                    <a:pt x="18" y="73"/>
                    <a:pt x="17" y="70"/>
                  </a:cubicBezTo>
                  <a:cubicBezTo>
                    <a:pt x="16" y="67"/>
                    <a:pt x="17" y="63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3" y="62"/>
                    <a:pt x="25" y="63"/>
                    <a:pt x="27" y="66"/>
                  </a:cubicBezTo>
                  <a:cubicBezTo>
                    <a:pt x="28" y="69"/>
                    <a:pt x="27" y="73"/>
                    <a:pt x="25" y="74"/>
                  </a:cubicBezTo>
                  <a:cubicBezTo>
                    <a:pt x="24" y="74"/>
                    <a:pt x="23" y="74"/>
                    <a:pt x="23" y="74"/>
                  </a:cubicBezTo>
                  <a:moveTo>
                    <a:pt x="12" y="74"/>
                  </a:moveTo>
                  <a:cubicBezTo>
                    <a:pt x="11" y="74"/>
                    <a:pt x="9" y="71"/>
                    <a:pt x="9" y="68"/>
                  </a:cubicBezTo>
                  <a:cubicBezTo>
                    <a:pt x="8" y="65"/>
                    <a:pt x="9" y="62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1"/>
                    <a:pt x="14" y="64"/>
                    <a:pt x="14" y="67"/>
                  </a:cubicBezTo>
                  <a:cubicBezTo>
                    <a:pt x="15" y="71"/>
                    <a:pt x="14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36" y="74"/>
                  </a:moveTo>
                  <a:cubicBezTo>
                    <a:pt x="32" y="74"/>
                    <a:pt x="30" y="72"/>
                    <a:pt x="30" y="68"/>
                  </a:cubicBezTo>
                  <a:cubicBezTo>
                    <a:pt x="29" y="64"/>
                    <a:pt x="32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9" y="61"/>
                    <a:pt x="41" y="64"/>
                    <a:pt x="41" y="67"/>
                  </a:cubicBezTo>
                  <a:cubicBezTo>
                    <a:pt x="42" y="71"/>
                    <a:pt x="39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moveTo>
                    <a:pt x="122" y="71"/>
                  </a:moveTo>
                  <a:cubicBezTo>
                    <a:pt x="122" y="71"/>
                    <a:pt x="122" y="71"/>
                    <a:pt x="122" y="71"/>
                  </a:cubicBezTo>
                  <a:cubicBezTo>
                    <a:pt x="121" y="71"/>
                    <a:pt x="120" y="69"/>
                    <a:pt x="120" y="66"/>
                  </a:cubicBezTo>
                  <a:cubicBezTo>
                    <a:pt x="120" y="63"/>
                    <a:pt x="121" y="61"/>
                    <a:pt x="122" y="61"/>
                  </a:cubicBezTo>
                  <a:cubicBezTo>
                    <a:pt x="123" y="61"/>
                    <a:pt x="124" y="63"/>
                    <a:pt x="124" y="66"/>
                  </a:cubicBezTo>
                  <a:cubicBezTo>
                    <a:pt x="124" y="69"/>
                    <a:pt x="123" y="71"/>
                    <a:pt x="122" y="71"/>
                  </a:cubicBezTo>
                  <a:moveTo>
                    <a:pt x="52" y="75"/>
                  </a:moveTo>
                  <a:cubicBezTo>
                    <a:pt x="48" y="75"/>
                    <a:pt x="45" y="71"/>
                    <a:pt x="45" y="68"/>
                  </a:cubicBezTo>
                  <a:cubicBezTo>
                    <a:pt x="45" y="64"/>
                    <a:pt x="48" y="60"/>
                    <a:pt x="52" y="60"/>
                  </a:cubicBezTo>
                  <a:cubicBezTo>
                    <a:pt x="56" y="60"/>
                    <a:pt x="59" y="64"/>
                    <a:pt x="59" y="68"/>
                  </a:cubicBezTo>
                  <a:cubicBezTo>
                    <a:pt x="59" y="71"/>
                    <a:pt x="56" y="75"/>
                    <a:pt x="52" y="75"/>
                  </a:cubicBezTo>
                  <a:moveTo>
                    <a:pt x="102" y="74"/>
                  </a:moveTo>
                  <a:cubicBezTo>
                    <a:pt x="101" y="74"/>
                    <a:pt x="101" y="74"/>
                    <a:pt x="101" y="74"/>
                  </a:cubicBezTo>
                  <a:cubicBezTo>
                    <a:pt x="98" y="73"/>
                    <a:pt x="95" y="70"/>
                    <a:pt x="96" y="66"/>
                  </a:cubicBezTo>
                  <a:cubicBezTo>
                    <a:pt x="96" y="63"/>
                    <a:pt x="99" y="60"/>
                    <a:pt x="102" y="60"/>
                  </a:cubicBezTo>
                  <a:cubicBezTo>
                    <a:pt x="102" y="60"/>
                    <a:pt x="102" y="60"/>
                    <a:pt x="103" y="60"/>
                  </a:cubicBezTo>
                  <a:cubicBezTo>
                    <a:pt x="106" y="61"/>
                    <a:pt x="108" y="64"/>
                    <a:pt x="108" y="68"/>
                  </a:cubicBezTo>
                  <a:cubicBezTo>
                    <a:pt x="107" y="71"/>
                    <a:pt x="105" y="74"/>
                    <a:pt x="102" y="74"/>
                  </a:cubicBezTo>
                  <a:moveTo>
                    <a:pt x="87" y="74"/>
                  </a:moveTo>
                  <a:cubicBezTo>
                    <a:pt x="83" y="74"/>
                    <a:pt x="80" y="71"/>
                    <a:pt x="80" y="67"/>
                  </a:cubicBezTo>
                  <a:cubicBezTo>
                    <a:pt x="80" y="63"/>
                    <a:pt x="83" y="60"/>
                    <a:pt x="87" y="60"/>
                  </a:cubicBezTo>
                  <a:cubicBezTo>
                    <a:pt x="91" y="60"/>
                    <a:pt x="94" y="63"/>
                    <a:pt x="94" y="67"/>
                  </a:cubicBezTo>
                  <a:cubicBezTo>
                    <a:pt x="94" y="71"/>
                    <a:pt x="91" y="74"/>
                    <a:pt x="87" y="74"/>
                  </a:cubicBezTo>
                  <a:moveTo>
                    <a:pt x="70" y="75"/>
                  </a:moveTo>
                  <a:cubicBezTo>
                    <a:pt x="66" y="75"/>
                    <a:pt x="63" y="71"/>
                    <a:pt x="63" y="67"/>
                  </a:cubicBezTo>
                  <a:cubicBezTo>
                    <a:pt x="63" y="63"/>
                    <a:pt x="66" y="60"/>
                    <a:pt x="70" y="60"/>
                  </a:cubicBezTo>
                  <a:cubicBezTo>
                    <a:pt x="74" y="60"/>
                    <a:pt x="77" y="63"/>
                    <a:pt x="77" y="67"/>
                  </a:cubicBezTo>
                  <a:cubicBezTo>
                    <a:pt x="77" y="71"/>
                    <a:pt x="74" y="75"/>
                    <a:pt x="70" y="75"/>
                  </a:cubicBezTo>
                  <a:moveTo>
                    <a:pt x="113" y="72"/>
                  </a:moveTo>
                  <a:cubicBezTo>
                    <a:pt x="113" y="72"/>
                    <a:pt x="113" y="72"/>
                    <a:pt x="113" y="72"/>
                  </a:cubicBezTo>
                  <a:cubicBezTo>
                    <a:pt x="111" y="72"/>
                    <a:pt x="109" y="69"/>
                    <a:pt x="109" y="66"/>
                  </a:cubicBezTo>
                  <a:cubicBezTo>
                    <a:pt x="110" y="63"/>
                    <a:pt x="112" y="60"/>
                    <a:pt x="11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6" y="60"/>
                    <a:pt x="118" y="63"/>
                    <a:pt x="118" y="66"/>
                  </a:cubicBezTo>
                  <a:cubicBezTo>
                    <a:pt x="118" y="70"/>
                    <a:pt x="116" y="72"/>
                    <a:pt x="113" y="72"/>
                  </a:cubicBezTo>
                  <a:moveTo>
                    <a:pt x="123" y="59"/>
                  </a:moveTo>
                  <a:cubicBezTo>
                    <a:pt x="123" y="59"/>
                    <a:pt x="123" y="57"/>
                    <a:pt x="123" y="55"/>
                  </a:cubicBezTo>
                  <a:cubicBezTo>
                    <a:pt x="122" y="53"/>
                    <a:pt x="122" y="52"/>
                    <a:pt x="122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3" y="52"/>
                    <a:pt x="123" y="53"/>
                    <a:pt x="123" y="55"/>
                  </a:cubicBezTo>
                  <a:cubicBezTo>
                    <a:pt x="124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moveTo>
                    <a:pt x="8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7" y="59"/>
                    <a:pt x="6" y="57"/>
                    <a:pt x="7" y="54"/>
                  </a:cubicBezTo>
                  <a:cubicBezTo>
                    <a:pt x="8" y="52"/>
                    <a:pt x="9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2"/>
                    <a:pt x="10" y="55"/>
                  </a:cubicBezTo>
                  <a:cubicBezTo>
                    <a:pt x="10" y="58"/>
                    <a:pt x="9" y="60"/>
                    <a:pt x="8" y="60"/>
                  </a:cubicBezTo>
                  <a:moveTo>
                    <a:pt x="119" y="60"/>
                  </a:moveTo>
                  <a:cubicBezTo>
                    <a:pt x="117" y="60"/>
                    <a:pt x="115" y="58"/>
                    <a:pt x="115" y="55"/>
                  </a:cubicBezTo>
                  <a:cubicBezTo>
                    <a:pt x="115" y="51"/>
                    <a:pt x="116" y="49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20" y="48"/>
                    <a:pt x="121" y="51"/>
                    <a:pt x="121" y="54"/>
                  </a:cubicBezTo>
                  <a:cubicBezTo>
                    <a:pt x="122" y="57"/>
                    <a:pt x="121" y="60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moveTo>
                    <a:pt x="16" y="61"/>
                  </a:moveTo>
                  <a:cubicBezTo>
                    <a:pt x="16" y="61"/>
                    <a:pt x="15" y="61"/>
                    <a:pt x="15" y="61"/>
                  </a:cubicBezTo>
                  <a:cubicBezTo>
                    <a:pt x="13" y="60"/>
                    <a:pt x="12" y="57"/>
                    <a:pt x="12" y="54"/>
                  </a:cubicBezTo>
                  <a:cubicBezTo>
                    <a:pt x="13" y="50"/>
                    <a:pt x="15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21" y="51"/>
                    <a:pt x="20" y="55"/>
                  </a:cubicBezTo>
                  <a:cubicBezTo>
                    <a:pt x="20" y="58"/>
                    <a:pt x="18" y="61"/>
                    <a:pt x="16" y="61"/>
                  </a:cubicBezTo>
                  <a:moveTo>
                    <a:pt x="27" y="60"/>
                  </a:moveTo>
                  <a:cubicBezTo>
                    <a:pt x="26" y="60"/>
                    <a:pt x="26" y="60"/>
                    <a:pt x="25" y="59"/>
                  </a:cubicBezTo>
                  <a:cubicBezTo>
                    <a:pt x="22" y="58"/>
                    <a:pt x="21" y="54"/>
                    <a:pt x="22" y="51"/>
                  </a:cubicBezTo>
                  <a:cubicBezTo>
                    <a:pt x="23" y="48"/>
                    <a:pt x="26" y="47"/>
                    <a:pt x="28" y="47"/>
                  </a:cubicBezTo>
                  <a:cubicBezTo>
                    <a:pt x="29" y="47"/>
                    <a:pt x="30" y="47"/>
                    <a:pt x="30" y="47"/>
                  </a:cubicBezTo>
                  <a:cubicBezTo>
                    <a:pt x="33" y="48"/>
                    <a:pt x="35" y="52"/>
                    <a:pt x="33" y="55"/>
                  </a:cubicBezTo>
                  <a:cubicBezTo>
                    <a:pt x="32" y="58"/>
                    <a:pt x="30" y="60"/>
                    <a:pt x="27" y="60"/>
                  </a:cubicBezTo>
                  <a:moveTo>
                    <a:pt x="108" y="59"/>
                  </a:moveTo>
                  <a:cubicBezTo>
                    <a:pt x="105" y="59"/>
                    <a:pt x="103" y="57"/>
                    <a:pt x="102" y="54"/>
                  </a:cubicBezTo>
                  <a:cubicBezTo>
                    <a:pt x="102" y="50"/>
                    <a:pt x="104" y="4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6"/>
                    <a:pt x="112" y="49"/>
                    <a:pt x="113" y="52"/>
                  </a:cubicBezTo>
                  <a:cubicBezTo>
                    <a:pt x="113" y="56"/>
                    <a:pt x="111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moveTo>
                    <a:pt x="44" y="59"/>
                  </a:moveTo>
                  <a:cubicBezTo>
                    <a:pt x="40" y="59"/>
                    <a:pt x="38" y="56"/>
                    <a:pt x="38" y="53"/>
                  </a:cubicBezTo>
                  <a:cubicBezTo>
                    <a:pt x="38" y="49"/>
                    <a:pt x="40" y="46"/>
                    <a:pt x="44" y="46"/>
                  </a:cubicBezTo>
                  <a:cubicBezTo>
                    <a:pt x="47" y="46"/>
                    <a:pt x="50" y="49"/>
                    <a:pt x="50" y="53"/>
                  </a:cubicBezTo>
                  <a:cubicBezTo>
                    <a:pt x="50" y="56"/>
                    <a:pt x="47" y="59"/>
                    <a:pt x="44" y="59"/>
                  </a:cubicBezTo>
                  <a:moveTo>
                    <a:pt x="61" y="59"/>
                  </a:moveTo>
                  <a:cubicBezTo>
                    <a:pt x="58" y="59"/>
                    <a:pt x="54" y="56"/>
                    <a:pt x="54" y="52"/>
                  </a:cubicBezTo>
                  <a:cubicBezTo>
                    <a:pt x="54" y="49"/>
                    <a:pt x="58" y="46"/>
                    <a:pt x="61" y="46"/>
                  </a:cubicBezTo>
                  <a:cubicBezTo>
                    <a:pt x="65" y="46"/>
                    <a:pt x="68" y="49"/>
                    <a:pt x="68" y="52"/>
                  </a:cubicBezTo>
                  <a:cubicBezTo>
                    <a:pt x="68" y="56"/>
                    <a:pt x="65" y="59"/>
                    <a:pt x="61" y="59"/>
                  </a:cubicBezTo>
                  <a:moveTo>
                    <a:pt x="78" y="58"/>
                  </a:moveTo>
                  <a:cubicBezTo>
                    <a:pt x="74" y="58"/>
                    <a:pt x="71" y="55"/>
                    <a:pt x="71" y="52"/>
                  </a:cubicBezTo>
                  <a:cubicBezTo>
                    <a:pt x="71" y="48"/>
                    <a:pt x="74" y="45"/>
                    <a:pt x="78" y="45"/>
                  </a:cubicBezTo>
                  <a:cubicBezTo>
                    <a:pt x="82" y="45"/>
                    <a:pt x="85" y="48"/>
                    <a:pt x="85" y="52"/>
                  </a:cubicBezTo>
                  <a:cubicBezTo>
                    <a:pt x="85" y="55"/>
                    <a:pt x="82" y="58"/>
                    <a:pt x="78" y="58"/>
                  </a:cubicBezTo>
                  <a:moveTo>
                    <a:pt x="94" y="57"/>
                  </a:moveTo>
                  <a:cubicBezTo>
                    <a:pt x="90" y="57"/>
                    <a:pt x="87" y="54"/>
                    <a:pt x="87" y="51"/>
                  </a:cubicBezTo>
                  <a:cubicBezTo>
                    <a:pt x="87" y="47"/>
                    <a:pt x="90" y="44"/>
                    <a:pt x="94" y="44"/>
                  </a:cubicBezTo>
                  <a:cubicBezTo>
                    <a:pt x="97" y="44"/>
                    <a:pt x="100" y="47"/>
                    <a:pt x="100" y="51"/>
                  </a:cubicBezTo>
                  <a:cubicBezTo>
                    <a:pt x="100" y="54"/>
                    <a:pt x="97" y="57"/>
                    <a:pt x="94" y="57"/>
                  </a:cubicBezTo>
                  <a:moveTo>
                    <a:pt x="121" y="48"/>
                  </a:moveTo>
                  <a:cubicBezTo>
                    <a:pt x="120" y="48"/>
                    <a:pt x="119" y="46"/>
                    <a:pt x="118" y="43"/>
                  </a:cubicBezTo>
                  <a:cubicBezTo>
                    <a:pt x="117" y="41"/>
                    <a:pt x="116" y="38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8" y="38"/>
                    <a:pt x="119" y="40"/>
                    <a:pt x="120" y="42"/>
                  </a:cubicBezTo>
                  <a:cubicBezTo>
                    <a:pt x="121" y="45"/>
                    <a:pt x="121" y="47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moveTo>
                    <a:pt x="12" y="47"/>
                  </a:moveTo>
                  <a:cubicBezTo>
                    <a:pt x="12" y="47"/>
                    <a:pt x="11" y="47"/>
                    <a:pt x="11" y="47"/>
                  </a:cubicBezTo>
                  <a:cubicBezTo>
                    <a:pt x="10" y="46"/>
                    <a:pt x="10" y="43"/>
                    <a:pt x="11" y="41"/>
                  </a:cubicBezTo>
                  <a:cubicBezTo>
                    <a:pt x="12" y="39"/>
                    <a:pt x="14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40"/>
                    <a:pt x="15" y="43"/>
                  </a:cubicBezTo>
                  <a:cubicBezTo>
                    <a:pt x="14" y="45"/>
                    <a:pt x="13" y="47"/>
                    <a:pt x="12" y="47"/>
                  </a:cubicBezTo>
                  <a:moveTo>
                    <a:pt x="113" y="46"/>
                  </a:moveTo>
                  <a:cubicBezTo>
                    <a:pt x="112" y="46"/>
                    <a:pt x="110" y="45"/>
                    <a:pt x="108" y="42"/>
                  </a:cubicBezTo>
                  <a:cubicBezTo>
                    <a:pt x="107" y="40"/>
                    <a:pt x="107" y="36"/>
                    <a:pt x="109" y="35"/>
                  </a:cubicBezTo>
                  <a:cubicBezTo>
                    <a:pt x="109" y="35"/>
                    <a:pt x="110" y="35"/>
                    <a:pt x="110" y="35"/>
                  </a:cubicBezTo>
                  <a:cubicBezTo>
                    <a:pt x="112" y="35"/>
                    <a:pt x="114" y="36"/>
                    <a:pt x="115" y="39"/>
                  </a:cubicBezTo>
                  <a:cubicBezTo>
                    <a:pt x="117" y="41"/>
                    <a:pt x="116" y="45"/>
                    <a:pt x="115" y="46"/>
                  </a:cubicBezTo>
                  <a:cubicBezTo>
                    <a:pt x="114" y="46"/>
                    <a:pt x="114" y="46"/>
                    <a:pt x="113" y="46"/>
                  </a:cubicBezTo>
                  <a:moveTo>
                    <a:pt x="22" y="47"/>
                  </a:moveTo>
                  <a:cubicBezTo>
                    <a:pt x="21" y="47"/>
                    <a:pt x="21" y="47"/>
                    <a:pt x="21" y="47"/>
                  </a:cubicBezTo>
                  <a:cubicBezTo>
                    <a:pt x="19" y="46"/>
                    <a:pt x="18" y="43"/>
                    <a:pt x="19" y="39"/>
                  </a:cubicBezTo>
                  <a:cubicBezTo>
                    <a:pt x="20" y="36"/>
                    <a:pt x="22" y="34"/>
                    <a:pt x="24" y="34"/>
                  </a:cubicBezTo>
                  <a:cubicBezTo>
                    <a:pt x="24" y="34"/>
                    <a:pt x="24" y="34"/>
                    <a:pt x="25" y="34"/>
                  </a:cubicBezTo>
                  <a:cubicBezTo>
                    <a:pt x="27" y="35"/>
                    <a:pt x="28" y="38"/>
                    <a:pt x="27" y="42"/>
                  </a:cubicBezTo>
                  <a:cubicBezTo>
                    <a:pt x="26" y="45"/>
                    <a:pt x="24" y="47"/>
                    <a:pt x="22" y="47"/>
                  </a:cubicBezTo>
                  <a:moveTo>
                    <a:pt x="35" y="44"/>
                  </a:moveTo>
                  <a:cubicBezTo>
                    <a:pt x="34" y="44"/>
                    <a:pt x="33" y="44"/>
                    <a:pt x="32" y="43"/>
                  </a:cubicBezTo>
                  <a:cubicBezTo>
                    <a:pt x="30" y="41"/>
                    <a:pt x="30" y="37"/>
                    <a:pt x="33" y="34"/>
                  </a:cubicBezTo>
                  <a:cubicBezTo>
                    <a:pt x="34" y="33"/>
                    <a:pt x="36" y="32"/>
                    <a:pt x="38" y="32"/>
                  </a:cubicBezTo>
                  <a:cubicBezTo>
                    <a:pt x="39" y="32"/>
                    <a:pt x="40" y="32"/>
                    <a:pt x="41" y="33"/>
                  </a:cubicBezTo>
                  <a:cubicBezTo>
                    <a:pt x="43" y="35"/>
                    <a:pt x="43" y="39"/>
                    <a:pt x="41" y="42"/>
                  </a:cubicBezTo>
                  <a:cubicBezTo>
                    <a:pt x="39" y="43"/>
                    <a:pt x="37" y="44"/>
                    <a:pt x="35" y="44"/>
                  </a:cubicBezTo>
                  <a:moveTo>
                    <a:pt x="53" y="44"/>
                  </a:moveTo>
                  <a:cubicBezTo>
                    <a:pt x="51" y="44"/>
                    <a:pt x="49" y="43"/>
                    <a:pt x="48" y="41"/>
                  </a:cubicBezTo>
                  <a:cubicBezTo>
                    <a:pt x="46" y="39"/>
                    <a:pt x="47" y="35"/>
                    <a:pt x="50" y="33"/>
                  </a:cubicBezTo>
                  <a:cubicBezTo>
                    <a:pt x="51" y="32"/>
                    <a:pt x="53" y="31"/>
                    <a:pt x="54" y="31"/>
                  </a:cubicBezTo>
                  <a:cubicBezTo>
                    <a:pt x="56" y="31"/>
                    <a:pt x="58" y="32"/>
                    <a:pt x="59" y="34"/>
                  </a:cubicBezTo>
                  <a:cubicBezTo>
                    <a:pt x="61" y="36"/>
                    <a:pt x="60" y="40"/>
                    <a:pt x="57" y="42"/>
                  </a:cubicBezTo>
                  <a:cubicBezTo>
                    <a:pt x="56" y="43"/>
                    <a:pt x="54" y="44"/>
                    <a:pt x="53" y="44"/>
                  </a:cubicBezTo>
                  <a:moveTo>
                    <a:pt x="101" y="44"/>
                  </a:moveTo>
                  <a:cubicBezTo>
                    <a:pt x="98" y="44"/>
                    <a:pt x="96" y="42"/>
                    <a:pt x="95" y="39"/>
                  </a:cubicBezTo>
                  <a:cubicBezTo>
                    <a:pt x="94" y="36"/>
                    <a:pt x="95" y="32"/>
                    <a:pt x="98" y="31"/>
                  </a:cubicBezTo>
                  <a:cubicBezTo>
                    <a:pt x="98" y="31"/>
                    <a:pt x="99" y="31"/>
                    <a:pt x="99" y="31"/>
                  </a:cubicBezTo>
                  <a:cubicBezTo>
                    <a:pt x="102" y="31"/>
                    <a:pt x="104" y="33"/>
                    <a:pt x="105" y="36"/>
                  </a:cubicBezTo>
                  <a:cubicBezTo>
                    <a:pt x="106" y="39"/>
                    <a:pt x="105" y="43"/>
                    <a:pt x="102" y="44"/>
                  </a:cubicBezTo>
                  <a:cubicBezTo>
                    <a:pt x="102" y="44"/>
                    <a:pt x="101" y="44"/>
                    <a:pt x="101" y="44"/>
                  </a:cubicBezTo>
                  <a:moveTo>
                    <a:pt x="70" y="44"/>
                  </a:moveTo>
                  <a:cubicBezTo>
                    <a:pt x="66" y="44"/>
                    <a:pt x="63" y="41"/>
                    <a:pt x="63" y="37"/>
                  </a:cubicBezTo>
                  <a:cubicBezTo>
                    <a:pt x="63" y="34"/>
                    <a:pt x="66" y="31"/>
                    <a:pt x="70" y="31"/>
                  </a:cubicBezTo>
                  <a:cubicBezTo>
                    <a:pt x="74" y="31"/>
                    <a:pt x="77" y="34"/>
                    <a:pt x="77" y="37"/>
                  </a:cubicBezTo>
                  <a:cubicBezTo>
                    <a:pt x="77" y="41"/>
                    <a:pt x="74" y="44"/>
                    <a:pt x="70" y="44"/>
                  </a:cubicBezTo>
                  <a:moveTo>
                    <a:pt x="85" y="43"/>
                  </a:moveTo>
                  <a:cubicBezTo>
                    <a:pt x="81" y="43"/>
                    <a:pt x="78" y="40"/>
                    <a:pt x="78" y="37"/>
                  </a:cubicBezTo>
                  <a:cubicBezTo>
                    <a:pt x="78" y="33"/>
                    <a:pt x="81" y="30"/>
                    <a:pt x="85" y="30"/>
                  </a:cubicBezTo>
                  <a:cubicBezTo>
                    <a:pt x="89" y="30"/>
                    <a:pt x="91" y="33"/>
                    <a:pt x="91" y="37"/>
                  </a:cubicBezTo>
                  <a:cubicBezTo>
                    <a:pt x="91" y="40"/>
                    <a:pt x="89" y="43"/>
                    <a:pt x="85" y="43"/>
                  </a:cubicBezTo>
                  <a:moveTo>
                    <a:pt x="115" y="36"/>
                  </a:moveTo>
                  <a:cubicBezTo>
                    <a:pt x="114" y="36"/>
                    <a:pt x="112" y="35"/>
                    <a:pt x="111" y="33"/>
                  </a:cubicBezTo>
                  <a:cubicBezTo>
                    <a:pt x="109" y="30"/>
                    <a:pt x="109" y="28"/>
                    <a:pt x="110" y="28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1" y="27"/>
                    <a:pt x="113" y="29"/>
                    <a:pt x="114" y="31"/>
                  </a:cubicBezTo>
                  <a:cubicBezTo>
                    <a:pt x="115" y="33"/>
                    <a:pt x="116" y="36"/>
                    <a:pt x="115" y="36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18" y="33"/>
                  </a:moveTo>
                  <a:cubicBezTo>
                    <a:pt x="18" y="33"/>
                    <a:pt x="18" y="33"/>
                    <a:pt x="17" y="33"/>
                  </a:cubicBezTo>
                  <a:cubicBezTo>
                    <a:pt x="16" y="32"/>
                    <a:pt x="17" y="30"/>
                    <a:pt x="19" y="28"/>
                  </a:cubicBezTo>
                  <a:cubicBezTo>
                    <a:pt x="20" y="26"/>
                    <a:pt x="22" y="25"/>
                    <a:pt x="23" y="25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5" y="26"/>
                    <a:pt x="24" y="28"/>
                    <a:pt x="22" y="30"/>
                  </a:cubicBezTo>
                  <a:cubicBezTo>
                    <a:pt x="21" y="32"/>
                    <a:pt x="19" y="33"/>
                    <a:pt x="18" y="33"/>
                  </a:cubicBezTo>
                  <a:moveTo>
                    <a:pt x="106" y="32"/>
                  </a:moveTo>
                  <a:cubicBezTo>
                    <a:pt x="104" y="32"/>
                    <a:pt x="103" y="31"/>
                    <a:pt x="101" y="30"/>
                  </a:cubicBezTo>
                  <a:cubicBezTo>
                    <a:pt x="99" y="28"/>
                    <a:pt x="98" y="25"/>
                    <a:pt x="99" y="24"/>
                  </a:cubicBezTo>
                  <a:cubicBezTo>
                    <a:pt x="100" y="23"/>
                    <a:pt x="101" y="23"/>
                    <a:pt x="102" y="23"/>
                  </a:cubicBezTo>
                  <a:cubicBezTo>
                    <a:pt x="103" y="23"/>
                    <a:pt x="105" y="23"/>
                    <a:pt x="106" y="24"/>
                  </a:cubicBezTo>
                  <a:cubicBezTo>
                    <a:pt x="108" y="27"/>
                    <a:pt x="109" y="29"/>
                    <a:pt x="108" y="31"/>
                  </a:cubicBezTo>
                  <a:cubicBezTo>
                    <a:pt x="107" y="32"/>
                    <a:pt x="106" y="32"/>
                    <a:pt x="106" y="32"/>
                  </a:cubicBezTo>
                  <a:moveTo>
                    <a:pt x="28" y="32"/>
                  </a:moveTo>
                  <a:cubicBezTo>
                    <a:pt x="27" y="32"/>
                    <a:pt x="27" y="32"/>
                    <a:pt x="26" y="31"/>
                  </a:cubicBezTo>
                  <a:cubicBezTo>
                    <a:pt x="25" y="30"/>
                    <a:pt x="26" y="27"/>
                    <a:pt x="28" y="25"/>
                  </a:cubicBezTo>
                  <a:cubicBezTo>
                    <a:pt x="30" y="23"/>
                    <a:pt x="32" y="23"/>
                    <a:pt x="33" y="23"/>
                  </a:cubicBezTo>
                  <a:cubicBezTo>
                    <a:pt x="34" y="23"/>
                    <a:pt x="35" y="23"/>
                    <a:pt x="35" y="23"/>
                  </a:cubicBezTo>
                  <a:cubicBezTo>
                    <a:pt x="37" y="25"/>
                    <a:pt x="36" y="28"/>
                    <a:pt x="33" y="30"/>
                  </a:cubicBezTo>
                  <a:cubicBezTo>
                    <a:pt x="32" y="32"/>
                    <a:pt x="30" y="32"/>
                    <a:pt x="28" y="32"/>
                  </a:cubicBezTo>
                  <a:moveTo>
                    <a:pt x="44" y="32"/>
                  </a:moveTo>
                  <a:cubicBezTo>
                    <a:pt x="43" y="32"/>
                    <a:pt x="42" y="31"/>
                    <a:pt x="41" y="30"/>
                  </a:cubicBezTo>
                  <a:cubicBezTo>
                    <a:pt x="39" y="29"/>
                    <a:pt x="39" y="25"/>
                    <a:pt x="42" y="22"/>
                  </a:cubicBezTo>
                  <a:cubicBezTo>
                    <a:pt x="44" y="21"/>
                    <a:pt x="45" y="20"/>
                    <a:pt x="47" y="20"/>
                  </a:cubicBezTo>
                  <a:cubicBezTo>
                    <a:pt x="48" y="20"/>
                    <a:pt x="49" y="20"/>
                    <a:pt x="50" y="21"/>
                  </a:cubicBezTo>
                  <a:cubicBezTo>
                    <a:pt x="52" y="23"/>
                    <a:pt x="52" y="26"/>
                    <a:pt x="49" y="29"/>
                  </a:cubicBezTo>
                  <a:cubicBezTo>
                    <a:pt x="48" y="31"/>
                    <a:pt x="46" y="32"/>
                    <a:pt x="44" y="32"/>
                  </a:cubicBezTo>
                  <a:moveTo>
                    <a:pt x="92" y="31"/>
                  </a:moveTo>
                  <a:cubicBezTo>
                    <a:pt x="90" y="31"/>
                    <a:pt x="88" y="30"/>
                    <a:pt x="87" y="29"/>
                  </a:cubicBezTo>
                  <a:cubicBezTo>
                    <a:pt x="84" y="26"/>
                    <a:pt x="84" y="23"/>
                    <a:pt x="86" y="21"/>
                  </a:cubicBezTo>
                  <a:cubicBezTo>
                    <a:pt x="86" y="20"/>
                    <a:pt x="87" y="19"/>
                    <a:pt x="89" y="19"/>
                  </a:cubicBezTo>
                  <a:cubicBezTo>
                    <a:pt x="90" y="19"/>
                    <a:pt x="92" y="20"/>
                    <a:pt x="94" y="22"/>
                  </a:cubicBezTo>
                  <a:cubicBezTo>
                    <a:pt x="96" y="24"/>
                    <a:pt x="97" y="28"/>
                    <a:pt x="95" y="30"/>
                  </a:cubicBezTo>
                  <a:cubicBezTo>
                    <a:pt x="94" y="30"/>
                    <a:pt x="93" y="31"/>
                    <a:pt x="92" y="31"/>
                  </a:cubicBezTo>
                  <a:moveTo>
                    <a:pt x="77" y="30"/>
                  </a:moveTo>
                  <a:cubicBezTo>
                    <a:pt x="76" y="30"/>
                    <a:pt x="75" y="30"/>
                    <a:pt x="74" y="29"/>
                  </a:cubicBezTo>
                  <a:cubicBezTo>
                    <a:pt x="71" y="28"/>
                    <a:pt x="69" y="24"/>
                    <a:pt x="70" y="22"/>
                  </a:cubicBezTo>
                  <a:cubicBezTo>
                    <a:pt x="71" y="20"/>
                    <a:pt x="73" y="19"/>
                    <a:pt x="75" y="19"/>
                  </a:cubicBezTo>
                  <a:cubicBezTo>
                    <a:pt x="76" y="19"/>
                    <a:pt x="77" y="19"/>
                    <a:pt x="78" y="20"/>
                  </a:cubicBezTo>
                  <a:cubicBezTo>
                    <a:pt x="82" y="21"/>
                    <a:pt x="83" y="24"/>
                    <a:pt x="82" y="27"/>
                  </a:cubicBezTo>
                  <a:cubicBezTo>
                    <a:pt x="81" y="29"/>
                    <a:pt x="79" y="30"/>
                    <a:pt x="77" y="30"/>
                  </a:cubicBezTo>
                  <a:moveTo>
                    <a:pt x="60" y="29"/>
                  </a:moveTo>
                  <a:cubicBezTo>
                    <a:pt x="58" y="29"/>
                    <a:pt x="55" y="28"/>
                    <a:pt x="55" y="25"/>
                  </a:cubicBezTo>
                  <a:cubicBezTo>
                    <a:pt x="54" y="22"/>
                    <a:pt x="57" y="20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4" y="19"/>
                    <a:pt x="67" y="21"/>
                    <a:pt x="67" y="23"/>
                  </a:cubicBezTo>
                  <a:cubicBezTo>
                    <a:pt x="68" y="26"/>
                    <a:pt x="65" y="29"/>
                    <a:pt x="62" y="29"/>
                  </a:cubicBezTo>
                  <a:cubicBezTo>
                    <a:pt x="61" y="29"/>
                    <a:pt x="61" y="29"/>
                    <a:pt x="60" y="29"/>
                  </a:cubicBezTo>
                  <a:moveTo>
                    <a:pt x="108" y="25"/>
                  </a:moveTo>
                  <a:cubicBezTo>
                    <a:pt x="108" y="25"/>
                    <a:pt x="106" y="24"/>
                    <a:pt x="104" y="22"/>
                  </a:cubicBezTo>
                  <a:cubicBezTo>
                    <a:pt x="102" y="20"/>
                    <a:pt x="100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8"/>
                    <a:pt x="103" y="19"/>
                    <a:pt x="105" y="21"/>
                  </a:cubicBezTo>
                  <a:cubicBezTo>
                    <a:pt x="107" y="23"/>
                    <a:pt x="109" y="24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moveTo>
                    <a:pt x="26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5" y="20"/>
                    <a:pt x="27" y="18"/>
                  </a:cubicBezTo>
                  <a:cubicBezTo>
                    <a:pt x="29" y="17"/>
                    <a:pt x="31" y="16"/>
                    <a:pt x="32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3" y="17"/>
                    <a:pt x="32" y="19"/>
                    <a:pt x="30" y="21"/>
                  </a:cubicBezTo>
                  <a:cubicBezTo>
                    <a:pt x="28" y="22"/>
                    <a:pt x="27" y="23"/>
                    <a:pt x="26" y="23"/>
                  </a:cubicBezTo>
                  <a:moveTo>
                    <a:pt x="97" y="21"/>
                  </a:moveTo>
                  <a:cubicBezTo>
                    <a:pt x="96" y="21"/>
                    <a:pt x="94" y="20"/>
                    <a:pt x="93" y="20"/>
                  </a:cubicBezTo>
                  <a:cubicBezTo>
                    <a:pt x="90" y="18"/>
                    <a:pt x="89" y="16"/>
                    <a:pt x="89" y="14"/>
                  </a:cubicBezTo>
                  <a:cubicBezTo>
                    <a:pt x="90" y="14"/>
                    <a:pt x="91" y="13"/>
                    <a:pt x="92" y="13"/>
                  </a:cubicBezTo>
                  <a:cubicBezTo>
                    <a:pt x="93" y="13"/>
                    <a:pt x="94" y="14"/>
                    <a:pt x="96" y="15"/>
                  </a:cubicBezTo>
                  <a:cubicBezTo>
                    <a:pt x="98" y="16"/>
                    <a:pt x="100" y="18"/>
                    <a:pt x="99" y="20"/>
                  </a:cubicBezTo>
                  <a:cubicBezTo>
                    <a:pt x="99" y="20"/>
                    <a:pt x="98" y="21"/>
                    <a:pt x="97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4" y="20"/>
                  </a:cubicBezTo>
                  <a:cubicBezTo>
                    <a:pt x="33" y="19"/>
                    <a:pt x="35" y="17"/>
                    <a:pt x="38" y="15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3" y="12"/>
                    <a:pt x="44" y="12"/>
                    <a:pt x="44" y="13"/>
                  </a:cubicBezTo>
                  <a:cubicBezTo>
                    <a:pt x="45" y="14"/>
                    <a:pt x="43" y="16"/>
                    <a:pt x="41" y="18"/>
                  </a:cubicBezTo>
                  <a:cubicBezTo>
                    <a:pt x="39" y="20"/>
                    <a:pt x="36" y="21"/>
                    <a:pt x="35" y="21"/>
                  </a:cubicBezTo>
                  <a:moveTo>
                    <a:pt x="98" y="15"/>
                  </a:moveTo>
                  <a:cubicBezTo>
                    <a:pt x="98" y="15"/>
                    <a:pt x="97" y="15"/>
                    <a:pt x="95" y="14"/>
                  </a:cubicBezTo>
                  <a:cubicBezTo>
                    <a:pt x="93" y="13"/>
                    <a:pt x="92" y="12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3" y="12"/>
                    <a:pt x="94" y="12"/>
                    <a:pt x="96" y="13"/>
                  </a:cubicBezTo>
                  <a:cubicBezTo>
                    <a:pt x="97" y="14"/>
                    <a:pt x="99" y="15"/>
                    <a:pt x="99" y="15"/>
                  </a:cubicBezTo>
                  <a:cubicBezTo>
                    <a:pt x="99" y="15"/>
                    <a:pt x="98" y="15"/>
                    <a:pt x="98" y="15"/>
                  </a:cubicBezTo>
                  <a:moveTo>
                    <a:pt x="53" y="18"/>
                  </a:moveTo>
                  <a:cubicBezTo>
                    <a:pt x="50" y="18"/>
                    <a:pt x="48" y="17"/>
                    <a:pt x="48" y="15"/>
                  </a:cubicBezTo>
                  <a:cubicBezTo>
                    <a:pt x="47" y="13"/>
                    <a:pt x="50" y="11"/>
                    <a:pt x="53" y="10"/>
                  </a:cubicBezTo>
                  <a:cubicBezTo>
                    <a:pt x="53" y="10"/>
                    <a:pt x="54" y="10"/>
                    <a:pt x="55" y="10"/>
                  </a:cubicBezTo>
                  <a:cubicBezTo>
                    <a:pt x="57" y="10"/>
                    <a:pt x="59" y="11"/>
                    <a:pt x="60" y="13"/>
                  </a:cubicBezTo>
                  <a:cubicBezTo>
                    <a:pt x="60" y="15"/>
                    <a:pt x="58" y="18"/>
                    <a:pt x="54" y="18"/>
                  </a:cubicBezTo>
                  <a:cubicBezTo>
                    <a:pt x="54" y="18"/>
                    <a:pt x="53" y="18"/>
                    <a:pt x="53" y="18"/>
                  </a:cubicBezTo>
                  <a:moveTo>
                    <a:pt x="82" y="18"/>
                  </a:moveTo>
                  <a:cubicBezTo>
                    <a:pt x="81" y="18"/>
                    <a:pt x="80" y="18"/>
                    <a:pt x="79" y="18"/>
                  </a:cubicBezTo>
                  <a:cubicBezTo>
                    <a:pt x="76" y="17"/>
                    <a:pt x="74" y="15"/>
                    <a:pt x="75" y="13"/>
                  </a:cubicBezTo>
                  <a:cubicBezTo>
                    <a:pt x="75" y="11"/>
                    <a:pt x="77" y="10"/>
                    <a:pt x="79" y="10"/>
                  </a:cubicBezTo>
                  <a:cubicBezTo>
                    <a:pt x="80" y="10"/>
                    <a:pt x="81" y="10"/>
                    <a:pt x="81" y="11"/>
                  </a:cubicBezTo>
                  <a:cubicBezTo>
                    <a:pt x="84" y="11"/>
                    <a:pt x="86" y="14"/>
                    <a:pt x="86" y="16"/>
                  </a:cubicBezTo>
                  <a:cubicBezTo>
                    <a:pt x="85" y="17"/>
                    <a:pt x="84" y="18"/>
                    <a:pt x="82" y="18"/>
                  </a:cubicBezTo>
                  <a:moveTo>
                    <a:pt x="67" y="17"/>
                  </a:moveTo>
                  <a:cubicBezTo>
                    <a:pt x="63" y="17"/>
                    <a:pt x="61" y="15"/>
                    <a:pt x="61" y="13"/>
                  </a:cubicBezTo>
                  <a:cubicBezTo>
                    <a:pt x="61" y="11"/>
                    <a:pt x="63" y="9"/>
                    <a:pt x="67" y="9"/>
                  </a:cubicBezTo>
                  <a:cubicBezTo>
                    <a:pt x="70" y="9"/>
                    <a:pt x="73" y="11"/>
                    <a:pt x="73" y="13"/>
                  </a:cubicBezTo>
                  <a:cubicBezTo>
                    <a:pt x="73" y="15"/>
                    <a:pt x="70" y="17"/>
                    <a:pt x="67" y="17"/>
                  </a:cubicBezTo>
                  <a:moveTo>
                    <a:pt x="90" y="12"/>
                  </a:moveTo>
                  <a:cubicBezTo>
                    <a:pt x="89" y="12"/>
                    <a:pt x="87" y="12"/>
                    <a:pt x="85" y="11"/>
                  </a:cubicBezTo>
                  <a:cubicBezTo>
                    <a:pt x="83" y="10"/>
                    <a:pt x="81" y="9"/>
                    <a:pt x="81" y="8"/>
                  </a:cubicBezTo>
                  <a:cubicBezTo>
                    <a:pt x="81" y="8"/>
                    <a:pt x="82" y="7"/>
                    <a:pt x="82" y="7"/>
                  </a:cubicBezTo>
                  <a:cubicBezTo>
                    <a:pt x="83" y="7"/>
                    <a:pt x="85" y="8"/>
                    <a:pt x="87" y="9"/>
                  </a:cubicBezTo>
                  <a:cubicBezTo>
                    <a:pt x="89" y="10"/>
                    <a:pt x="91" y="11"/>
                    <a:pt x="91" y="12"/>
                  </a:cubicBezTo>
                  <a:cubicBezTo>
                    <a:pt x="91" y="12"/>
                    <a:pt x="90" y="12"/>
                    <a:pt x="90" y="12"/>
                  </a:cubicBezTo>
                  <a:moveTo>
                    <a:pt x="45" y="11"/>
                  </a:moveTo>
                  <a:cubicBezTo>
                    <a:pt x="44" y="11"/>
                    <a:pt x="43" y="11"/>
                    <a:pt x="43" y="10"/>
                  </a:cubicBezTo>
                  <a:cubicBezTo>
                    <a:pt x="43" y="9"/>
                    <a:pt x="45" y="8"/>
                    <a:pt x="47" y="7"/>
                  </a:cubicBezTo>
                  <a:cubicBezTo>
                    <a:pt x="49" y="6"/>
                    <a:pt x="50" y="6"/>
                    <a:pt x="51" y="6"/>
                  </a:cubicBezTo>
                  <a:cubicBezTo>
                    <a:pt x="52" y="6"/>
                    <a:pt x="53" y="6"/>
                    <a:pt x="53" y="7"/>
                  </a:cubicBezTo>
                  <a:cubicBezTo>
                    <a:pt x="53" y="8"/>
                    <a:pt x="51" y="9"/>
                    <a:pt x="49" y="10"/>
                  </a:cubicBezTo>
                  <a:cubicBezTo>
                    <a:pt x="47" y="11"/>
                    <a:pt x="46" y="11"/>
                    <a:pt x="45" y="11"/>
                  </a:cubicBezTo>
                  <a:moveTo>
                    <a:pt x="60" y="9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7" y="9"/>
                    <a:pt x="55" y="8"/>
                    <a:pt x="55" y="7"/>
                  </a:cubicBezTo>
                  <a:cubicBezTo>
                    <a:pt x="55" y="6"/>
                    <a:pt x="57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5"/>
                    <a:pt x="65" y="6"/>
                    <a:pt x="65" y="7"/>
                  </a:cubicBezTo>
                  <a:cubicBezTo>
                    <a:pt x="65" y="8"/>
                    <a:pt x="63" y="9"/>
                    <a:pt x="60" y="9"/>
                  </a:cubicBezTo>
                  <a:moveTo>
                    <a:pt x="76" y="10"/>
                  </a:moveTo>
                  <a:cubicBezTo>
                    <a:pt x="75" y="10"/>
                    <a:pt x="74" y="10"/>
                    <a:pt x="73" y="9"/>
                  </a:cubicBezTo>
                  <a:cubicBezTo>
                    <a:pt x="70" y="9"/>
                    <a:pt x="68" y="7"/>
                    <a:pt x="68" y="6"/>
                  </a:cubicBezTo>
                  <a:cubicBezTo>
                    <a:pt x="68" y="5"/>
                    <a:pt x="69" y="5"/>
                    <a:pt x="71" y="5"/>
                  </a:cubicBezTo>
                  <a:cubicBezTo>
                    <a:pt x="72" y="5"/>
                    <a:pt x="73" y="5"/>
                    <a:pt x="74" y="5"/>
                  </a:cubicBezTo>
                  <a:cubicBezTo>
                    <a:pt x="77" y="6"/>
                    <a:pt x="79" y="7"/>
                    <a:pt x="78" y="9"/>
                  </a:cubicBezTo>
                  <a:cubicBezTo>
                    <a:pt x="78" y="9"/>
                    <a:pt x="77" y="10"/>
                    <a:pt x="76" y="10"/>
                  </a:cubicBezTo>
                  <a:moveTo>
                    <a:pt x="65" y="0"/>
                  </a:moveTo>
                  <a:cubicBezTo>
                    <a:pt x="29" y="0"/>
                    <a:pt x="0" y="28"/>
                    <a:pt x="0" y="64"/>
                  </a:cubicBezTo>
                  <a:cubicBezTo>
                    <a:pt x="0" y="99"/>
                    <a:pt x="29" y="128"/>
                    <a:pt x="65" y="128"/>
                  </a:cubicBezTo>
                  <a:cubicBezTo>
                    <a:pt x="100" y="128"/>
                    <a:pt x="129" y="99"/>
                    <a:pt x="129" y="64"/>
                  </a:cubicBezTo>
                  <a:cubicBezTo>
                    <a:pt x="129" y="28"/>
                    <a:pt x="100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440"/>
            <p:cNvSpPr>
              <a:spLocks noEditPoints="1"/>
            </p:cNvSpPr>
            <p:nvPr/>
          </p:nvSpPr>
          <p:spPr bwMode="auto">
            <a:xfrm>
              <a:off x="6856413" y="2136775"/>
              <a:ext cx="627062" cy="534988"/>
            </a:xfrm>
            <a:custGeom>
              <a:avLst/>
              <a:gdLst>
                <a:gd name="T0" fmla="*/ 32 w 167"/>
                <a:gd name="T1" fmla="*/ 116 h 142"/>
                <a:gd name="T2" fmla="*/ 32 w 167"/>
                <a:gd name="T3" fmla="*/ 108 h 142"/>
                <a:gd name="T4" fmla="*/ 162 w 167"/>
                <a:gd name="T5" fmla="*/ 81 h 142"/>
                <a:gd name="T6" fmla="*/ 162 w 167"/>
                <a:gd name="T7" fmla="*/ 88 h 142"/>
                <a:gd name="T8" fmla="*/ 32 w 167"/>
                <a:gd name="T9" fmla="*/ 116 h 142"/>
                <a:gd name="T10" fmla="*/ 27 w 167"/>
                <a:gd name="T11" fmla="*/ 114 h 142"/>
                <a:gd name="T12" fmla="*/ 6 w 167"/>
                <a:gd name="T13" fmla="*/ 71 h 142"/>
                <a:gd name="T14" fmla="*/ 6 w 167"/>
                <a:gd name="T15" fmla="*/ 65 h 142"/>
                <a:gd name="T16" fmla="*/ 27 w 167"/>
                <a:gd name="T17" fmla="*/ 107 h 142"/>
                <a:gd name="T18" fmla="*/ 27 w 167"/>
                <a:gd name="T19" fmla="*/ 108 h 142"/>
                <a:gd name="T20" fmla="*/ 27 w 167"/>
                <a:gd name="T21" fmla="*/ 114 h 142"/>
                <a:gd name="T22" fmla="*/ 162 w 167"/>
                <a:gd name="T23" fmla="*/ 66 h 142"/>
                <a:gd name="T24" fmla="*/ 143 w 167"/>
                <a:gd name="T25" fmla="*/ 28 h 142"/>
                <a:gd name="T26" fmla="*/ 143 w 167"/>
                <a:gd name="T27" fmla="*/ 20 h 142"/>
                <a:gd name="T28" fmla="*/ 162 w 167"/>
                <a:gd name="T29" fmla="*/ 56 h 142"/>
                <a:gd name="T30" fmla="*/ 162 w 167"/>
                <a:gd name="T31" fmla="*/ 66 h 142"/>
                <a:gd name="T32" fmla="*/ 162 w 167"/>
                <a:gd name="T33" fmla="*/ 52 h 142"/>
                <a:gd name="T34" fmla="*/ 143 w 167"/>
                <a:gd name="T35" fmla="*/ 15 h 142"/>
                <a:gd name="T36" fmla="*/ 143 w 167"/>
                <a:gd name="T37" fmla="*/ 10 h 142"/>
                <a:gd name="T38" fmla="*/ 163 w 167"/>
                <a:gd name="T39" fmla="*/ 49 h 142"/>
                <a:gd name="T40" fmla="*/ 162 w 167"/>
                <a:gd name="T41" fmla="*/ 51 h 142"/>
                <a:gd name="T42" fmla="*/ 162 w 167"/>
                <a:gd name="T43" fmla="*/ 52 h 142"/>
                <a:gd name="T44" fmla="*/ 141 w 167"/>
                <a:gd name="T45" fmla="*/ 0 h 142"/>
                <a:gd name="T46" fmla="*/ 138 w 167"/>
                <a:gd name="T47" fmla="*/ 3 h 142"/>
                <a:gd name="T48" fmla="*/ 138 w 167"/>
                <a:gd name="T49" fmla="*/ 22 h 142"/>
                <a:gd name="T50" fmla="*/ 4 w 167"/>
                <a:gd name="T51" fmla="*/ 51 h 142"/>
                <a:gd name="T52" fmla="*/ 3 w 167"/>
                <a:gd name="T53" fmla="*/ 51 h 142"/>
                <a:gd name="T54" fmla="*/ 0 w 167"/>
                <a:gd name="T55" fmla="*/ 51 h 142"/>
                <a:gd name="T56" fmla="*/ 1 w 167"/>
                <a:gd name="T57" fmla="*/ 54 h 142"/>
                <a:gd name="T58" fmla="*/ 1 w 167"/>
                <a:gd name="T59" fmla="*/ 85 h 142"/>
                <a:gd name="T60" fmla="*/ 4 w 167"/>
                <a:gd name="T61" fmla="*/ 88 h 142"/>
                <a:gd name="T62" fmla="*/ 6 w 167"/>
                <a:gd name="T63" fmla="*/ 85 h 142"/>
                <a:gd name="T64" fmla="*/ 6 w 167"/>
                <a:gd name="T65" fmla="*/ 78 h 142"/>
                <a:gd name="T66" fmla="*/ 26 w 167"/>
                <a:gd name="T67" fmla="*/ 121 h 142"/>
                <a:gd name="T68" fmla="*/ 27 w 167"/>
                <a:gd name="T69" fmla="*/ 120 h 142"/>
                <a:gd name="T70" fmla="*/ 27 w 167"/>
                <a:gd name="T71" fmla="*/ 139 h 142"/>
                <a:gd name="T72" fmla="*/ 29 w 167"/>
                <a:gd name="T73" fmla="*/ 142 h 142"/>
                <a:gd name="T74" fmla="*/ 32 w 167"/>
                <a:gd name="T75" fmla="*/ 139 h 142"/>
                <a:gd name="T76" fmla="*/ 32 w 167"/>
                <a:gd name="T77" fmla="*/ 119 h 142"/>
                <a:gd name="T78" fmla="*/ 162 w 167"/>
                <a:gd name="T79" fmla="*/ 91 h 142"/>
                <a:gd name="T80" fmla="*/ 162 w 167"/>
                <a:gd name="T81" fmla="*/ 110 h 142"/>
                <a:gd name="T82" fmla="*/ 164 w 167"/>
                <a:gd name="T83" fmla="*/ 112 h 142"/>
                <a:gd name="T84" fmla="*/ 167 w 167"/>
                <a:gd name="T85" fmla="*/ 110 h 142"/>
                <a:gd name="T86" fmla="*/ 167 w 167"/>
                <a:gd name="T87" fmla="*/ 80 h 142"/>
                <a:gd name="T88" fmla="*/ 167 w 167"/>
                <a:gd name="T89" fmla="*/ 79 h 142"/>
                <a:gd name="T90" fmla="*/ 167 w 167"/>
                <a:gd name="T91" fmla="*/ 77 h 142"/>
                <a:gd name="T92" fmla="*/ 167 w 167"/>
                <a:gd name="T93" fmla="*/ 51 h 142"/>
                <a:gd name="T94" fmla="*/ 165 w 167"/>
                <a:gd name="T95" fmla="*/ 48 h 142"/>
                <a:gd name="T96" fmla="*/ 143 w 167"/>
                <a:gd name="T97" fmla="*/ 6 h 142"/>
                <a:gd name="T98" fmla="*/ 143 w 167"/>
                <a:gd name="T99" fmla="*/ 3 h 142"/>
                <a:gd name="T100" fmla="*/ 141 w 167"/>
                <a:gd name="T10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" h="142">
                  <a:moveTo>
                    <a:pt x="32" y="116"/>
                  </a:moveTo>
                  <a:cubicBezTo>
                    <a:pt x="32" y="108"/>
                    <a:pt x="32" y="108"/>
                    <a:pt x="32" y="108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32" y="116"/>
                    <a:pt x="32" y="116"/>
                    <a:pt x="32" y="116"/>
                  </a:cubicBezTo>
                  <a:moveTo>
                    <a:pt x="27" y="114"/>
                  </a:moveTo>
                  <a:cubicBezTo>
                    <a:pt x="6" y="71"/>
                    <a:pt x="6" y="71"/>
                    <a:pt x="6" y="7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14"/>
                    <a:pt x="27" y="114"/>
                    <a:pt x="27" y="114"/>
                  </a:cubicBezTo>
                  <a:moveTo>
                    <a:pt x="162" y="66"/>
                  </a:moveTo>
                  <a:cubicBezTo>
                    <a:pt x="143" y="28"/>
                    <a:pt x="143" y="28"/>
                    <a:pt x="143" y="28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62" y="66"/>
                    <a:pt x="162" y="66"/>
                    <a:pt x="162" y="66"/>
                  </a:cubicBezTo>
                  <a:moveTo>
                    <a:pt x="162" y="52"/>
                  </a:moveTo>
                  <a:cubicBezTo>
                    <a:pt x="143" y="15"/>
                    <a:pt x="143" y="15"/>
                    <a:pt x="143" y="15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2" y="49"/>
                    <a:pt x="162" y="50"/>
                    <a:pt x="162" y="51"/>
                  </a:cubicBezTo>
                  <a:cubicBezTo>
                    <a:pt x="162" y="52"/>
                    <a:pt x="162" y="52"/>
                    <a:pt x="162" y="52"/>
                  </a:cubicBezTo>
                  <a:moveTo>
                    <a:pt x="141" y="0"/>
                  </a:moveTo>
                  <a:cubicBezTo>
                    <a:pt x="139" y="0"/>
                    <a:pt x="138" y="1"/>
                    <a:pt x="138" y="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6"/>
                    <a:pt x="2" y="88"/>
                    <a:pt x="4" y="88"/>
                  </a:cubicBezTo>
                  <a:cubicBezTo>
                    <a:pt x="5" y="88"/>
                    <a:pt x="6" y="86"/>
                    <a:pt x="6" y="85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26" y="121"/>
                    <a:pt x="26" y="121"/>
                    <a:pt x="26" y="121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7" y="141"/>
                    <a:pt x="28" y="142"/>
                    <a:pt x="29" y="142"/>
                  </a:cubicBezTo>
                  <a:cubicBezTo>
                    <a:pt x="31" y="142"/>
                    <a:pt x="32" y="141"/>
                    <a:pt x="32" y="13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2" y="111"/>
                    <a:pt x="163" y="112"/>
                    <a:pt x="164" y="112"/>
                  </a:cubicBezTo>
                  <a:cubicBezTo>
                    <a:pt x="166" y="112"/>
                    <a:pt x="167" y="111"/>
                    <a:pt x="167" y="11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0"/>
                    <a:pt x="166" y="49"/>
                    <a:pt x="165" y="48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1"/>
                    <a:pt x="142" y="0"/>
                    <a:pt x="1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3201" name="直接连接符 3200"/>
          <p:cNvCxnSpPr/>
          <p:nvPr/>
        </p:nvCxnSpPr>
        <p:spPr>
          <a:xfrm>
            <a:off x="1155533" y="1927159"/>
            <a:ext cx="31683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2" name="文本框 3201"/>
          <p:cNvSpPr txBox="1"/>
          <p:nvPr/>
        </p:nvSpPr>
        <p:spPr>
          <a:xfrm>
            <a:off x="1015709" y="917832"/>
            <a:ext cx="1656184" cy="70788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 dirty="0" smtClean="0">
                <a:solidFill>
                  <a:schemeClr val="bg1"/>
                </a:solidFill>
                <a:latin typeface="+mj-ea"/>
                <a:ea typeface="+mj-ea"/>
              </a:rPr>
              <a:t>目录</a:t>
            </a:r>
            <a:endParaRPr lang="zh-CN" altLang="en-US" sz="4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203" name="文本框 3202"/>
          <p:cNvSpPr txBox="1"/>
          <p:nvPr/>
        </p:nvSpPr>
        <p:spPr>
          <a:xfrm>
            <a:off x="1529674" y="1445858"/>
            <a:ext cx="3226042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dirty="0" smtClean="0">
                <a:solidFill>
                  <a:schemeClr val="bg1"/>
                </a:solidFill>
                <a:latin typeface="+mj-ea"/>
                <a:ea typeface="+mj-ea"/>
              </a:rPr>
              <a:t>contents</a:t>
            </a:r>
            <a:endParaRPr lang="zh-CN" altLang="en-US" sz="28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3212" name="组合 3211"/>
          <p:cNvGrpSpPr/>
          <p:nvPr/>
        </p:nvGrpSpPr>
        <p:grpSpPr>
          <a:xfrm>
            <a:off x="1139602" y="2941694"/>
            <a:ext cx="648072" cy="648072"/>
            <a:chOff x="1081546" y="2505105"/>
            <a:chExt cx="648072" cy="648072"/>
          </a:xfrm>
        </p:grpSpPr>
        <p:sp>
          <p:nvSpPr>
            <p:cNvPr id="3216" name="矩形 3215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7" name="文本框 3216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二</a:t>
              </a:r>
            </a:p>
          </p:txBody>
        </p:sp>
      </p:grpSp>
      <p:grpSp>
        <p:nvGrpSpPr>
          <p:cNvPr id="3219" name="组合 3218"/>
          <p:cNvGrpSpPr/>
          <p:nvPr/>
        </p:nvGrpSpPr>
        <p:grpSpPr>
          <a:xfrm>
            <a:off x="1139602" y="3725691"/>
            <a:ext cx="648072" cy="648072"/>
            <a:chOff x="1081546" y="2505105"/>
            <a:chExt cx="648072" cy="648072"/>
          </a:xfrm>
        </p:grpSpPr>
        <p:sp>
          <p:nvSpPr>
            <p:cNvPr id="3223" name="矩形 3222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4" name="文本框 3223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三</a:t>
              </a:r>
            </a:p>
          </p:txBody>
        </p:sp>
      </p:grpSp>
      <p:grpSp>
        <p:nvGrpSpPr>
          <p:cNvPr id="3220" name="组合 3219"/>
          <p:cNvGrpSpPr/>
          <p:nvPr/>
        </p:nvGrpSpPr>
        <p:grpSpPr>
          <a:xfrm>
            <a:off x="1876743" y="2941694"/>
            <a:ext cx="3960440" cy="648000"/>
            <a:chOff x="1818687" y="2505141"/>
            <a:chExt cx="3960440" cy="648000"/>
          </a:xfrm>
        </p:grpSpPr>
        <p:sp>
          <p:nvSpPr>
            <p:cNvPr id="3221" name="对角圆角矩形 3220"/>
            <p:cNvSpPr/>
            <p:nvPr/>
          </p:nvSpPr>
          <p:spPr>
            <a:xfrm>
              <a:off x="1818687" y="2505141"/>
              <a:ext cx="3960440" cy="648000"/>
            </a:xfrm>
            <a:prstGeom prst="round2DiagRect">
              <a:avLst/>
            </a:prstGeom>
            <a:noFill/>
            <a:ln>
              <a:solidFill>
                <a:srgbClr val="3838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  <p:sp>
          <p:nvSpPr>
            <p:cNvPr id="3222" name="文本框 3221"/>
            <p:cNvSpPr txBox="1"/>
            <p:nvPr/>
          </p:nvSpPr>
          <p:spPr>
            <a:xfrm>
              <a:off x="1881558" y="2582920"/>
              <a:ext cx="383469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2600" dirty="0" smtClean="0">
                  <a:solidFill>
                    <a:srgbClr val="383843"/>
                  </a:solidFill>
                  <a:latin typeface="+mj-ea"/>
                  <a:ea typeface="+mj-ea"/>
                </a:rPr>
                <a:t>单击此处添加文字标题   </a:t>
              </a:r>
              <a:endParaRPr lang="zh-CN" altLang="en-US" sz="2600" dirty="0">
                <a:solidFill>
                  <a:srgbClr val="38384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225" name="组合 3224"/>
          <p:cNvGrpSpPr/>
          <p:nvPr/>
        </p:nvGrpSpPr>
        <p:grpSpPr>
          <a:xfrm>
            <a:off x="1139602" y="4509688"/>
            <a:ext cx="4697581" cy="648072"/>
            <a:chOff x="1081546" y="2505105"/>
            <a:chExt cx="4697581" cy="648072"/>
          </a:xfrm>
        </p:grpSpPr>
        <p:grpSp>
          <p:nvGrpSpPr>
            <p:cNvPr id="3226" name="组合 3225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30" name="矩形 3229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1" name="文本框 3230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四</a:t>
                </a:r>
              </a:p>
            </p:txBody>
          </p:sp>
        </p:grpSp>
        <p:grpSp>
          <p:nvGrpSpPr>
            <p:cNvPr id="3227" name="组合 3226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28" name="对角圆角矩形 3227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29" name="文本框 3228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232" name="组合 3231"/>
          <p:cNvGrpSpPr/>
          <p:nvPr/>
        </p:nvGrpSpPr>
        <p:grpSpPr>
          <a:xfrm>
            <a:off x="1139602" y="5293685"/>
            <a:ext cx="4697581" cy="648072"/>
            <a:chOff x="1081546" y="2505105"/>
            <a:chExt cx="4697581" cy="648072"/>
          </a:xfrm>
        </p:grpSpPr>
        <p:grpSp>
          <p:nvGrpSpPr>
            <p:cNvPr id="3233" name="组合 3232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37" name="矩形 3236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8" name="文本框 3237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五</a:t>
                </a:r>
              </a:p>
            </p:txBody>
          </p:sp>
        </p:grpSp>
        <p:grpSp>
          <p:nvGrpSpPr>
            <p:cNvPr id="3234" name="组合 3233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35" name="对角圆角矩形 3234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36" name="文本框 3235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205" name="组合 3204"/>
          <p:cNvGrpSpPr/>
          <p:nvPr/>
        </p:nvGrpSpPr>
        <p:grpSpPr>
          <a:xfrm>
            <a:off x="1139602" y="2157697"/>
            <a:ext cx="648072" cy="648072"/>
            <a:chOff x="1081546" y="2505105"/>
            <a:chExt cx="648072" cy="648072"/>
          </a:xfrm>
        </p:grpSpPr>
        <p:sp>
          <p:nvSpPr>
            <p:cNvPr id="3209" name="矩形 3208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0" name="文本框 3209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chemeClr val="bg1"/>
                  </a:solidFill>
                  <a:latin typeface="+mj-ea"/>
                  <a:ea typeface="+mj-ea"/>
                </a:rPr>
                <a:t>一</a:t>
              </a:r>
              <a:endParaRPr lang="zh-CN" altLang="en-US" sz="3200" spc="3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07" name="对角圆角矩形 3206"/>
          <p:cNvSpPr/>
          <p:nvPr/>
        </p:nvSpPr>
        <p:spPr>
          <a:xfrm>
            <a:off x="1876743" y="2157733"/>
            <a:ext cx="3960440" cy="648000"/>
          </a:xfrm>
          <a:prstGeom prst="round2DiagRect">
            <a:avLst/>
          </a:prstGeom>
          <a:noFill/>
          <a:ln>
            <a:solidFill>
              <a:srgbClr val="3838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zh-CN" altLang="en-US"/>
          </a:p>
        </p:txBody>
      </p:sp>
      <p:sp>
        <p:nvSpPr>
          <p:cNvPr id="3208" name="文本框 3207"/>
          <p:cNvSpPr txBox="1"/>
          <p:nvPr/>
        </p:nvSpPr>
        <p:spPr>
          <a:xfrm>
            <a:off x="1939614" y="2235512"/>
            <a:ext cx="3834698" cy="492443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600" dirty="0" smtClean="0">
                <a:solidFill>
                  <a:srgbClr val="383843"/>
                </a:solidFill>
                <a:latin typeface="+mj-ea"/>
                <a:ea typeface="+mj-ea"/>
              </a:rPr>
              <a:t>单击此处添加文字标题   </a:t>
            </a:r>
            <a:endParaRPr lang="zh-CN" altLang="en-US" sz="2600" dirty="0">
              <a:solidFill>
                <a:srgbClr val="383843"/>
              </a:solidFill>
              <a:latin typeface="+mj-ea"/>
              <a:ea typeface="+mj-ea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876743" y="3725691"/>
            <a:ext cx="3960440" cy="648000"/>
            <a:chOff x="1876743" y="2941730"/>
            <a:chExt cx="3960440" cy="648000"/>
          </a:xfrm>
        </p:grpSpPr>
        <p:sp>
          <p:nvSpPr>
            <p:cNvPr id="3214" name="对角圆角矩形 3213"/>
            <p:cNvSpPr/>
            <p:nvPr/>
          </p:nvSpPr>
          <p:spPr>
            <a:xfrm>
              <a:off x="1876743" y="2941730"/>
              <a:ext cx="3960440" cy="648000"/>
            </a:xfrm>
            <a:prstGeom prst="round2DiagRect">
              <a:avLst/>
            </a:prstGeom>
            <a:solidFill>
              <a:srgbClr val="383843"/>
            </a:solidFill>
            <a:ln>
              <a:solidFill>
                <a:srgbClr val="3838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  <p:sp>
          <p:nvSpPr>
            <p:cNvPr id="3215" name="文本框 3214"/>
            <p:cNvSpPr txBox="1"/>
            <p:nvPr/>
          </p:nvSpPr>
          <p:spPr>
            <a:xfrm>
              <a:off x="1939614" y="3019509"/>
              <a:ext cx="3834698" cy="492443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2600" dirty="0" smtClean="0">
                  <a:solidFill>
                    <a:schemeClr val="bg1"/>
                  </a:solidFill>
                  <a:latin typeface="+mj-ea"/>
                  <a:ea typeface="+mj-ea"/>
                </a:rPr>
                <a:t>单击此处添加文字标题   </a:t>
              </a:r>
              <a:endParaRPr lang="zh-CN" altLang="en-US" sz="26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3241" name="对角圆角矩形 3240"/>
            <p:cNvSpPr/>
            <p:nvPr/>
          </p:nvSpPr>
          <p:spPr>
            <a:xfrm>
              <a:off x="1930963" y="2995730"/>
              <a:ext cx="3852000" cy="540000"/>
            </a:xfrm>
            <a:prstGeom prst="round2Diag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2595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Freeform 444"/>
          <p:cNvSpPr>
            <a:spLocks/>
          </p:cNvSpPr>
          <p:nvPr/>
        </p:nvSpPr>
        <p:spPr bwMode="auto">
          <a:xfrm>
            <a:off x="8599283" y="3376374"/>
            <a:ext cx="2461196" cy="2075205"/>
          </a:xfrm>
          <a:custGeom>
            <a:avLst/>
            <a:gdLst>
              <a:gd name="T0" fmla="*/ 208 w 1830"/>
              <a:gd name="T1" fmla="*/ 332 h 1543"/>
              <a:gd name="T2" fmla="*/ 1830 w 1830"/>
              <a:gd name="T3" fmla="*/ 0 h 1543"/>
              <a:gd name="T4" fmla="*/ 1712 w 1830"/>
              <a:gd name="T5" fmla="*/ 1543 h 1543"/>
              <a:gd name="T6" fmla="*/ 0 w 1830"/>
              <a:gd name="T7" fmla="*/ 1411 h 1543"/>
              <a:gd name="T8" fmla="*/ 208 w 1830"/>
              <a:gd name="T9" fmla="*/ 332 h 1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0" h="1543">
                <a:moveTo>
                  <a:pt x="208" y="332"/>
                </a:moveTo>
                <a:lnTo>
                  <a:pt x="1830" y="0"/>
                </a:lnTo>
                <a:lnTo>
                  <a:pt x="1712" y="1543"/>
                </a:lnTo>
                <a:lnTo>
                  <a:pt x="0" y="1411"/>
                </a:lnTo>
                <a:lnTo>
                  <a:pt x="208" y="332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8" name="Freeform 446"/>
          <p:cNvSpPr>
            <a:spLocks/>
          </p:cNvSpPr>
          <p:nvPr/>
        </p:nvSpPr>
        <p:spPr bwMode="auto">
          <a:xfrm>
            <a:off x="6714250" y="5275172"/>
            <a:ext cx="4177308" cy="644215"/>
          </a:xfrm>
          <a:custGeom>
            <a:avLst/>
            <a:gdLst>
              <a:gd name="T0" fmla="*/ 589 w 1312"/>
              <a:gd name="T1" fmla="*/ 0 h 202"/>
              <a:gd name="T2" fmla="*/ 1312 w 1312"/>
              <a:gd name="T3" fmla="*/ 62 h 202"/>
              <a:gd name="T4" fmla="*/ 1310 w 1312"/>
              <a:gd name="T5" fmla="*/ 102 h 202"/>
              <a:gd name="T6" fmla="*/ 601 w 1312"/>
              <a:gd name="T7" fmla="*/ 202 h 202"/>
              <a:gd name="T8" fmla="*/ 11 w 1312"/>
              <a:gd name="T9" fmla="*/ 39 h 202"/>
              <a:gd name="T10" fmla="*/ 17 w 1312"/>
              <a:gd name="T11" fmla="*/ 13 h 202"/>
              <a:gd name="T12" fmla="*/ 589 w 1312"/>
              <a:gd name="T13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202">
                <a:moveTo>
                  <a:pt x="589" y="0"/>
                </a:moveTo>
                <a:cubicBezTo>
                  <a:pt x="1312" y="62"/>
                  <a:pt x="1312" y="62"/>
                  <a:pt x="1312" y="62"/>
                </a:cubicBezTo>
                <a:cubicBezTo>
                  <a:pt x="1310" y="102"/>
                  <a:pt x="1310" y="102"/>
                  <a:pt x="1310" y="102"/>
                </a:cubicBezTo>
                <a:cubicBezTo>
                  <a:pt x="601" y="202"/>
                  <a:pt x="601" y="202"/>
                  <a:pt x="601" y="202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0" y="23"/>
                  <a:pt x="17" y="13"/>
                </a:cubicBezTo>
                <a:lnTo>
                  <a:pt x="589" y="0"/>
                </a:lnTo>
                <a:close/>
              </a:path>
            </a:pathLst>
          </a:custGeom>
          <a:solidFill>
            <a:srgbClr val="38384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9" name="Freeform 452"/>
          <p:cNvSpPr>
            <a:spLocks/>
          </p:cNvSpPr>
          <p:nvPr/>
        </p:nvSpPr>
        <p:spPr bwMode="auto">
          <a:xfrm>
            <a:off x="8748569" y="3629218"/>
            <a:ext cx="2085964" cy="1603139"/>
          </a:xfrm>
          <a:custGeom>
            <a:avLst/>
            <a:gdLst>
              <a:gd name="T0" fmla="*/ 171 w 1551"/>
              <a:gd name="T1" fmla="*/ 230 h 1192"/>
              <a:gd name="T2" fmla="*/ 1551 w 1551"/>
              <a:gd name="T3" fmla="*/ 0 h 1192"/>
              <a:gd name="T4" fmla="*/ 1442 w 1551"/>
              <a:gd name="T5" fmla="*/ 1192 h 1192"/>
              <a:gd name="T6" fmla="*/ 0 w 1551"/>
              <a:gd name="T7" fmla="*/ 1118 h 1192"/>
              <a:gd name="T8" fmla="*/ 171 w 1551"/>
              <a:gd name="T9" fmla="*/ 23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1" h="1192">
                <a:moveTo>
                  <a:pt x="171" y="230"/>
                </a:moveTo>
                <a:lnTo>
                  <a:pt x="1551" y="0"/>
                </a:lnTo>
                <a:lnTo>
                  <a:pt x="1442" y="1192"/>
                </a:lnTo>
                <a:lnTo>
                  <a:pt x="0" y="1118"/>
                </a:lnTo>
                <a:lnTo>
                  <a:pt x="171" y="230"/>
                </a:lnTo>
                <a:close/>
              </a:path>
            </a:pathLst>
          </a:custGeom>
          <a:solidFill>
            <a:srgbClr val="EB6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480" name="组合 2479"/>
          <p:cNvGrpSpPr/>
          <p:nvPr/>
        </p:nvGrpSpPr>
        <p:grpSpPr>
          <a:xfrm rot="635633">
            <a:off x="7145079" y="3285778"/>
            <a:ext cx="3470871" cy="2290021"/>
            <a:chOff x="4049713" y="1920875"/>
            <a:chExt cx="5841999" cy="3854450"/>
          </a:xfrm>
        </p:grpSpPr>
        <p:sp>
          <p:nvSpPr>
            <p:cNvPr id="2481" name="Freeform 5"/>
            <p:cNvSpPr>
              <a:spLocks noEditPoints="1"/>
            </p:cNvSpPr>
            <p:nvPr/>
          </p:nvSpPr>
          <p:spPr bwMode="auto">
            <a:xfrm>
              <a:off x="9045576" y="4214813"/>
              <a:ext cx="184150" cy="241300"/>
            </a:xfrm>
            <a:custGeom>
              <a:avLst/>
              <a:gdLst>
                <a:gd name="T0" fmla="*/ 25 w 49"/>
                <a:gd name="T1" fmla="*/ 11 h 64"/>
                <a:gd name="T2" fmla="*/ 25 w 49"/>
                <a:gd name="T3" fmla="*/ 11 h 64"/>
                <a:gd name="T4" fmla="*/ 9 w 49"/>
                <a:gd name="T5" fmla="*/ 32 h 64"/>
                <a:gd name="T6" fmla="*/ 25 w 49"/>
                <a:gd name="T7" fmla="*/ 53 h 64"/>
                <a:gd name="T8" fmla="*/ 25 w 49"/>
                <a:gd name="T9" fmla="*/ 53 h 64"/>
                <a:gd name="T10" fmla="*/ 41 w 49"/>
                <a:gd name="T11" fmla="*/ 32 h 64"/>
                <a:gd name="T12" fmla="*/ 25 w 49"/>
                <a:gd name="T13" fmla="*/ 11 h 64"/>
                <a:gd name="T14" fmla="*/ 25 w 49"/>
                <a:gd name="T15" fmla="*/ 55 h 64"/>
                <a:gd name="T16" fmla="*/ 7 w 49"/>
                <a:gd name="T17" fmla="*/ 32 h 64"/>
                <a:gd name="T18" fmla="*/ 25 w 49"/>
                <a:gd name="T19" fmla="*/ 9 h 64"/>
                <a:gd name="T20" fmla="*/ 25 w 49"/>
                <a:gd name="T21" fmla="*/ 9 h 64"/>
                <a:gd name="T22" fmla="*/ 43 w 49"/>
                <a:gd name="T23" fmla="*/ 32 h 64"/>
                <a:gd name="T24" fmla="*/ 25 w 49"/>
                <a:gd name="T25" fmla="*/ 55 h 64"/>
                <a:gd name="T26" fmla="*/ 25 w 49"/>
                <a:gd name="T27" fmla="*/ 55 h 64"/>
                <a:gd name="T28" fmla="*/ 25 w 49"/>
                <a:gd name="T29" fmla="*/ 0 h 64"/>
                <a:gd name="T30" fmla="*/ 25 w 49"/>
                <a:gd name="T31" fmla="*/ 0 h 64"/>
                <a:gd name="T32" fmla="*/ 0 w 49"/>
                <a:gd name="T33" fmla="*/ 33 h 64"/>
                <a:gd name="T34" fmla="*/ 24 w 49"/>
                <a:gd name="T35" fmla="*/ 64 h 64"/>
                <a:gd name="T36" fmla="*/ 25 w 49"/>
                <a:gd name="T37" fmla="*/ 64 h 64"/>
                <a:gd name="T38" fmla="*/ 49 w 49"/>
                <a:gd name="T39" fmla="*/ 32 h 64"/>
                <a:gd name="T40" fmla="*/ 25 w 4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4"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16" y="11"/>
                    <a:pt x="9" y="21"/>
                    <a:pt x="9" y="32"/>
                  </a:cubicBezTo>
                  <a:cubicBezTo>
                    <a:pt x="9" y="44"/>
                    <a:pt x="16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34" y="53"/>
                    <a:pt x="41" y="43"/>
                    <a:pt x="41" y="32"/>
                  </a:cubicBezTo>
                  <a:cubicBezTo>
                    <a:pt x="41" y="20"/>
                    <a:pt x="34" y="11"/>
                    <a:pt x="25" y="11"/>
                  </a:cubicBezTo>
                  <a:moveTo>
                    <a:pt x="25" y="55"/>
                  </a:moveTo>
                  <a:cubicBezTo>
                    <a:pt x="15" y="55"/>
                    <a:pt x="7" y="45"/>
                    <a:pt x="7" y="32"/>
                  </a:cubicBezTo>
                  <a:cubicBezTo>
                    <a:pt x="7" y="19"/>
                    <a:pt x="1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35" y="9"/>
                    <a:pt x="43" y="19"/>
                    <a:pt x="43" y="32"/>
                  </a:cubicBezTo>
                  <a:cubicBezTo>
                    <a:pt x="43" y="44"/>
                    <a:pt x="3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4"/>
                    <a:pt x="0" y="33"/>
                  </a:cubicBezTo>
                  <a:cubicBezTo>
                    <a:pt x="0" y="50"/>
                    <a:pt x="11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9" y="64"/>
                    <a:pt x="49" y="49"/>
                    <a:pt x="49" y="32"/>
                  </a:cubicBezTo>
                  <a:cubicBezTo>
                    <a:pt x="49" y="14"/>
                    <a:pt x="39" y="0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6"/>
            <p:cNvSpPr>
              <a:spLocks/>
            </p:cNvSpPr>
            <p:nvPr/>
          </p:nvSpPr>
          <p:spPr bwMode="auto">
            <a:xfrm>
              <a:off x="9240838" y="4211638"/>
              <a:ext cx="38100" cy="241300"/>
            </a:xfrm>
            <a:custGeom>
              <a:avLst/>
              <a:gdLst>
                <a:gd name="T0" fmla="*/ 5 w 10"/>
                <a:gd name="T1" fmla="*/ 0 h 64"/>
                <a:gd name="T2" fmla="*/ 5 w 10"/>
                <a:gd name="T3" fmla="*/ 0 h 64"/>
                <a:gd name="T4" fmla="*/ 0 w 10"/>
                <a:gd name="T5" fmla="*/ 12 h 64"/>
                <a:gd name="T6" fmla="*/ 4 w 10"/>
                <a:gd name="T7" fmla="*/ 23 h 64"/>
                <a:gd name="T8" fmla="*/ 4 w 10"/>
                <a:gd name="T9" fmla="*/ 63 h 64"/>
                <a:gd name="T10" fmla="*/ 5 w 10"/>
                <a:gd name="T11" fmla="*/ 64 h 64"/>
                <a:gd name="T12" fmla="*/ 5 w 10"/>
                <a:gd name="T13" fmla="*/ 64 h 64"/>
                <a:gd name="T14" fmla="*/ 6 w 10"/>
                <a:gd name="T15" fmla="*/ 63 h 64"/>
                <a:gd name="T16" fmla="*/ 6 w 10"/>
                <a:gd name="T17" fmla="*/ 23 h 64"/>
                <a:gd name="T18" fmla="*/ 10 w 10"/>
                <a:gd name="T19" fmla="*/ 12 h 64"/>
                <a:gd name="T20" fmla="*/ 5 w 10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6"/>
                    <a:pt x="0" y="12"/>
                  </a:cubicBezTo>
                  <a:cubicBezTo>
                    <a:pt x="0" y="18"/>
                    <a:pt x="2" y="22"/>
                    <a:pt x="4" y="2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2"/>
                    <a:pt x="10" y="17"/>
                    <a:pt x="10" y="12"/>
                  </a:cubicBezTo>
                  <a:cubicBezTo>
                    <a:pt x="10" y="6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7"/>
            <p:cNvSpPr>
              <a:spLocks/>
            </p:cNvSpPr>
            <p:nvPr/>
          </p:nvSpPr>
          <p:spPr bwMode="auto">
            <a:xfrm>
              <a:off x="9004301" y="4214813"/>
              <a:ext cx="30163" cy="249238"/>
            </a:xfrm>
            <a:custGeom>
              <a:avLst/>
              <a:gdLst>
                <a:gd name="T0" fmla="*/ 8 w 8"/>
                <a:gd name="T1" fmla="*/ 0 h 66"/>
                <a:gd name="T2" fmla="*/ 7 w 8"/>
                <a:gd name="T3" fmla="*/ 0 h 66"/>
                <a:gd name="T4" fmla="*/ 7 w 8"/>
                <a:gd name="T5" fmla="*/ 10 h 66"/>
                <a:gd name="T6" fmla="*/ 6 w 8"/>
                <a:gd name="T7" fmla="*/ 10 h 66"/>
                <a:gd name="T8" fmla="*/ 6 w 8"/>
                <a:gd name="T9" fmla="*/ 0 h 66"/>
                <a:gd name="T10" fmla="*/ 6 w 8"/>
                <a:gd name="T11" fmla="*/ 0 h 66"/>
                <a:gd name="T12" fmla="*/ 6 w 8"/>
                <a:gd name="T13" fmla="*/ 0 h 66"/>
                <a:gd name="T14" fmla="*/ 5 w 8"/>
                <a:gd name="T15" fmla="*/ 1 h 66"/>
                <a:gd name="T16" fmla="*/ 5 w 8"/>
                <a:gd name="T17" fmla="*/ 10 h 66"/>
                <a:gd name="T18" fmla="*/ 4 w 8"/>
                <a:gd name="T19" fmla="*/ 10 h 66"/>
                <a:gd name="T20" fmla="*/ 4 w 8"/>
                <a:gd name="T21" fmla="*/ 1 h 66"/>
                <a:gd name="T22" fmla="*/ 3 w 8"/>
                <a:gd name="T23" fmla="*/ 0 h 66"/>
                <a:gd name="T24" fmla="*/ 3 w 8"/>
                <a:gd name="T25" fmla="*/ 0 h 66"/>
                <a:gd name="T26" fmla="*/ 3 w 8"/>
                <a:gd name="T27" fmla="*/ 1 h 66"/>
                <a:gd name="T28" fmla="*/ 3 w 8"/>
                <a:gd name="T29" fmla="*/ 10 h 66"/>
                <a:gd name="T30" fmla="*/ 2 w 8"/>
                <a:gd name="T31" fmla="*/ 10 h 66"/>
                <a:gd name="T32" fmla="*/ 2 w 8"/>
                <a:gd name="T33" fmla="*/ 1 h 66"/>
                <a:gd name="T34" fmla="*/ 1 w 8"/>
                <a:gd name="T35" fmla="*/ 0 h 66"/>
                <a:gd name="T36" fmla="*/ 1 w 8"/>
                <a:gd name="T37" fmla="*/ 0 h 66"/>
                <a:gd name="T38" fmla="*/ 1 w 8"/>
                <a:gd name="T39" fmla="*/ 0 h 66"/>
                <a:gd name="T40" fmla="*/ 0 w 8"/>
                <a:gd name="T41" fmla="*/ 1 h 66"/>
                <a:gd name="T42" fmla="*/ 0 w 8"/>
                <a:gd name="T43" fmla="*/ 22 h 66"/>
                <a:gd name="T44" fmla="*/ 2 w 8"/>
                <a:gd name="T45" fmla="*/ 24 h 66"/>
                <a:gd name="T46" fmla="*/ 2 w 8"/>
                <a:gd name="T47" fmla="*/ 24 h 66"/>
                <a:gd name="T48" fmla="*/ 3 w 8"/>
                <a:gd name="T49" fmla="*/ 24 h 66"/>
                <a:gd name="T50" fmla="*/ 3 w 8"/>
                <a:gd name="T51" fmla="*/ 65 h 66"/>
                <a:gd name="T52" fmla="*/ 4 w 8"/>
                <a:gd name="T53" fmla="*/ 66 h 66"/>
                <a:gd name="T54" fmla="*/ 4 w 8"/>
                <a:gd name="T55" fmla="*/ 66 h 66"/>
                <a:gd name="T56" fmla="*/ 6 w 8"/>
                <a:gd name="T57" fmla="*/ 64 h 66"/>
                <a:gd name="T58" fmla="*/ 6 w 8"/>
                <a:gd name="T59" fmla="*/ 24 h 66"/>
                <a:gd name="T60" fmla="*/ 7 w 8"/>
                <a:gd name="T61" fmla="*/ 24 h 66"/>
                <a:gd name="T62" fmla="*/ 8 w 8"/>
                <a:gd name="T63" fmla="*/ 22 h 66"/>
                <a:gd name="T64" fmla="*/ 8 w 8"/>
                <a:gd name="T65" fmla="*/ 0 h 66"/>
                <a:gd name="T66" fmla="*/ 8 w 8"/>
                <a:gd name="T6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66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8"/>
            <p:cNvSpPr>
              <a:spLocks noEditPoints="1"/>
            </p:cNvSpPr>
            <p:nvPr/>
          </p:nvSpPr>
          <p:spPr bwMode="auto">
            <a:xfrm>
              <a:off x="7475538" y="3632200"/>
              <a:ext cx="79375" cy="87313"/>
            </a:xfrm>
            <a:custGeom>
              <a:avLst/>
              <a:gdLst>
                <a:gd name="T0" fmla="*/ 11 w 21"/>
                <a:gd name="T1" fmla="*/ 17 h 23"/>
                <a:gd name="T2" fmla="*/ 10 w 21"/>
                <a:gd name="T3" fmla="*/ 17 h 23"/>
                <a:gd name="T4" fmla="*/ 5 w 21"/>
                <a:gd name="T5" fmla="*/ 11 h 23"/>
                <a:gd name="T6" fmla="*/ 10 w 21"/>
                <a:gd name="T7" fmla="*/ 5 h 23"/>
                <a:gd name="T8" fmla="*/ 10 w 21"/>
                <a:gd name="T9" fmla="*/ 5 h 23"/>
                <a:gd name="T10" fmla="*/ 16 w 21"/>
                <a:gd name="T11" fmla="*/ 12 h 23"/>
                <a:gd name="T12" fmla="*/ 11 w 21"/>
                <a:gd name="T13" fmla="*/ 17 h 23"/>
                <a:gd name="T14" fmla="*/ 10 w 21"/>
                <a:gd name="T15" fmla="*/ 0 h 23"/>
                <a:gd name="T16" fmla="*/ 0 w 21"/>
                <a:gd name="T17" fmla="*/ 11 h 23"/>
                <a:gd name="T18" fmla="*/ 10 w 21"/>
                <a:gd name="T19" fmla="*/ 23 h 23"/>
                <a:gd name="T20" fmla="*/ 11 w 21"/>
                <a:gd name="T21" fmla="*/ 23 h 23"/>
                <a:gd name="T22" fmla="*/ 21 w 21"/>
                <a:gd name="T23" fmla="*/ 12 h 23"/>
                <a:gd name="T24" fmla="*/ 10 w 21"/>
                <a:gd name="T25" fmla="*/ 0 h 23"/>
                <a:gd name="T26" fmla="*/ 10 w 21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3">
                  <a:moveTo>
                    <a:pt x="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7" y="17"/>
                    <a:pt x="5" y="14"/>
                    <a:pt x="5" y="11"/>
                  </a:cubicBezTo>
                  <a:cubicBezTo>
                    <a:pt x="5" y="8"/>
                    <a:pt x="7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6"/>
                    <a:pt x="16" y="8"/>
                    <a:pt x="16" y="12"/>
                  </a:cubicBezTo>
                  <a:cubicBezTo>
                    <a:pt x="16" y="15"/>
                    <a:pt x="13" y="17"/>
                    <a:pt x="11" y="17"/>
                  </a:cubicBezTo>
                  <a:moveTo>
                    <a:pt x="10" y="0"/>
                  </a:move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4" y="22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6" y="23"/>
                    <a:pt x="21" y="18"/>
                    <a:pt x="21" y="12"/>
                  </a:cubicBezTo>
                  <a:cubicBezTo>
                    <a:pt x="21" y="6"/>
                    <a:pt x="1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9"/>
            <p:cNvSpPr>
              <a:spLocks noEditPoints="1"/>
            </p:cNvSpPr>
            <p:nvPr/>
          </p:nvSpPr>
          <p:spPr bwMode="auto">
            <a:xfrm>
              <a:off x="7362826" y="3252788"/>
              <a:ext cx="563563" cy="338138"/>
            </a:xfrm>
            <a:custGeom>
              <a:avLst/>
              <a:gdLst>
                <a:gd name="T0" fmla="*/ 94 w 150"/>
                <a:gd name="T1" fmla="*/ 80 h 90"/>
                <a:gd name="T2" fmla="*/ 109 w 150"/>
                <a:gd name="T3" fmla="*/ 65 h 90"/>
                <a:gd name="T4" fmla="*/ 89 w 150"/>
                <a:gd name="T5" fmla="*/ 80 h 90"/>
                <a:gd name="T6" fmla="*/ 67 w 150"/>
                <a:gd name="T7" fmla="*/ 62 h 90"/>
                <a:gd name="T8" fmla="*/ 89 w 150"/>
                <a:gd name="T9" fmla="*/ 80 h 90"/>
                <a:gd name="T10" fmla="*/ 40 w 150"/>
                <a:gd name="T11" fmla="*/ 76 h 90"/>
                <a:gd name="T12" fmla="*/ 63 w 150"/>
                <a:gd name="T13" fmla="*/ 62 h 90"/>
                <a:gd name="T14" fmla="*/ 35 w 150"/>
                <a:gd name="T15" fmla="*/ 76 h 90"/>
                <a:gd name="T16" fmla="*/ 29 w 150"/>
                <a:gd name="T17" fmla="*/ 59 h 90"/>
                <a:gd name="T18" fmla="*/ 35 w 150"/>
                <a:gd name="T19" fmla="*/ 76 h 90"/>
                <a:gd name="T20" fmla="*/ 94 w 150"/>
                <a:gd name="T21" fmla="*/ 59 h 90"/>
                <a:gd name="T22" fmla="*/ 112 w 150"/>
                <a:gd name="T23" fmla="*/ 42 h 90"/>
                <a:gd name="T24" fmla="*/ 89 w 150"/>
                <a:gd name="T25" fmla="*/ 59 h 90"/>
                <a:gd name="T26" fmla="*/ 67 w 150"/>
                <a:gd name="T27" fmla="*/ 38 h 90"/>
                <a:gd name="T28" fmla="*/ 89 w 150"/>
                <a:gd name="T29" fmla="*/ 59 h 90"/>
                <a:gd name="T30" fmla="*/ 40 w 150"/>
                <a:gd name="T31" fmla="*/ 55 h 90"/>
                <a:gd name="T32" fmla="*/ 63 w 150"/>
                <a:gd name="T33" fmla="*/ 37 h 90"/>
                <a:gd name="T34" fmla="*/ 35 w 150"/>
                <a:gd name="T35" fmla="*/ 55 h 90"/>
                <a:gd name="T36" fmla="*/ 19 w 150"/>
                <a:gd name="T37" fmla="*/ 34 h 90"/>
                <a:gd name="T38" fmla="*/ 35 w 150"/>
                <a:gd name="T39" fmla="*/ 55 h 90"/>
                <a:gd name="T40" fmla="*/ 94 w 150"/>
                <a:gd name="T41" fmla="*/ 35 h 90"/>
                <a:gd name="T42" fmla="*/ 115 w 150"/>
                <a:gd name="T43" fmla="*/ 22 h 90"/>
                <a:gd name="T44" fmla="*/ 89 w 150"/>
                <a:gd name="T45" fmla="*/ 35 h 90"/>
                <a:gd name="T46" fmla="*/ 67 w 150"/>
                <a:gd name="T47" fmla="*/ 17 h 90"/>
                <a:gd name="T48" fmla="*/ 89 w 150"/>
                <a:gd name="T49" fmla="*/ 35 h 90"/>
                <a:gd name="T50" fmla="*/ 40 w 150"/>
                <a:gd name="T51" fmla="*/ 31 h 90"/>
                <a:gd name="T52" fmla="*/ 63 w 150"/>
                <a:gd name="T53" fmla="*/ 17 h 90"/>
                <a:gd name="T54" fmla="*/ 35 w 150"/>
                <a:gd name="T55" fmla="*/ 30 h 90"/>
                <a:gd name="T56" fmla="*/ 11 w 150"/>
                <a:gd name="T57" fmla="*/ 12 h 90"/>
                <a:gd name="T58" fmla="*/ 35 w 150"/>
                <a:gd name="T59" fmla="*/ 30 h 90"/>
                <a:gd name="T60" fmla="*/ 142 w 150"/>
                <a:gd name="T61" fmla="*/ 0 h 90"/>
                <a:gd name="T62" fmla="*/ 142 w 150"/>
                <a:gd name="T63" fmla="*/ 0 h 90"/>
                <a:gd name="T64" fmla="*/ 122 w 150"/>
                <a:gd name="T65" fmla="*/ 14 h 90"/>
                <a:gd name="T66" fmla="*/ 5 w 150"/>
                <a:gd name="T67" fmla="*/ 3 h 90"/>
                <a:gd name="T68" fmla="*/ 1 w 150"/>
                <a:gd name="T69" fmla="*/ 4 h 90"/>
                <a:gd name="T70" fmla="*/ 28 w 150"/>
                <a:gd name="T71" fmla="*/ 82 h 90"/>
                <a:gd name="T72" fmla="*/ 110 w 150"/>
                <a:gd name="T73" fmla="*/ 90 h 90"/>
                <a:gd name="T74" fmla="*/ 114 w 150"/>
                <a:gd name="T75" fmla="*/ 86 h 90"/>
                <a:gd name="T76" fmla="*/ 123 w 150"/>
                <a:gd name="T77" fmla="*/ 16 h 90"/>
                <a:gd name="T78" fmla="*/ 139 w 150"/>
                <a:gd name="T79" fmla="*/ 5 h 90"/>
                <a:gd name="T80" fmla="*/ 145 w 150"/>
                <a:gd name="T81" fmla="*/ 11 h 90"/>
                <a:gd name="T82" fmla="*/ 144 w 150"/>
                <a:gd name="T8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0" h="90">
                  <a:moveTo>
                    <a:pt x="107" y="81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7" y="81"/>
                    <a:pt x="107" y="81"/>
                    <a:pt x="107" y="81"/>
                  </a:cubicBezTo>
                  <a:moveTo>
                    <a:pt x="89" y="80"/>
                  </a:moveTo>
                  <a:cubicBezTo>
                    <a:pt x="67" y="78"/>
                    <a:pt x="67" y="78"/>
                    <a:pt x="67" y="7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80"/>
                    <a:pt x="89" y="80"/>
                    <a:pt x="89" y="80"/>
                  </a:cubicBezTo>
                  <a:moveTo>
                    <a:pt x="63" y="78"/>
                  </a:moveTo>
                  <a:cubicBezTo>
                    <a:pt x="40" y="76"/>
                    <a:pt x="40" y="76"/>
                    <a:pt x="40" y="76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78"/>
                    <a:pt x="63" y="78"/>
                    <a:pt x="63" y="78"/>
                  </a:cubicBezTo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76"/>
                    <a:pt x="35" y="76"/>
                    <a:pt x="35" y="76"/>
                  </a:cubicBezTo>
                  <a:moveTo>
                    <a:pt x="110" y="61"/>
                  </a:moveTo>
                  <a:cubicBezTo>
                    <a:pt x="94" y="59"/>
                    <a:pt x="94" y="59"/>
                    <a:pt x="94" y="59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0" y="61"/>
                    <a:pt x="110" y="61"/>
                    <a:pt x="110" y="61"/>
                  </a:cubicBezTo>
                  <a:moveTo>
                    <a:pt x="89" y="59"/>
                  </a:moveTo>
                  <a:cubicBezTo>
                    <a:pt x="67" y="57"/>
                    <a:pt x="67" y="57"/>
                    <a:pt x="67" y="57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63" y="57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35" y="55"/>
                  </a:moveTo>
                  <a:cubicBezTo>
                    <a:pt x="27" y="54"/>
                    <a:pt x="27" y="54"/>
                    <a:pt x="27" y="5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55"/>
                    <a:pt x="35" y="55"/>
                    <a:pt x="35" y="55"/>
                  </a:cubicBezTo>
                  <a:moveTo>
                    <a:pt x="113" y="37"/>
                  </a:moveTo>
                  <a:cubicBezTo>
                    <a:pt x="94" y="35"/>
                    <a:pt x="94" y="35"/>
                    <a:pt x="94" y="35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3" y="37"/>
                    <a:pt x="113" y="37"/>
                    <a:pt x="113" y="37"/>
                  </a:cubicBezTo>
                  <a:moveTo>
                    <a:pt x="89" y="35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35"/>
                    <a:pt x="89" y="35"/>
                    <a:pt x="89" y="35"/>
                  </a:cubicBezTo>
                  <a:moveTo>
                    <a:pt x="63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35" y="30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30"/>
                    <a:pt x="35" y="30"/>
                    <a:pt x="35" y="30"/>
                  </a:cubicBezTo>
                  <a:moveTo>
                    <a:pt x="144" y="0"/>
                  </a:moveTo>
                  <a:cubicBezTo>
                    <a:pt x="144" y="0"/>
                    <a:pt x="143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1" y="14"/>
                    <a:pt x="121" y="14"/>
                    <a:pt x="120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0" y="6"/>
                    <a:pt x="0" y="7"/>
                    <a:pt x="1" y="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9" y="84"/>
                    <a:pt x="31" y="85"/>
                    <a:pt x="32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2" y="90"/>
                    <a:pt x="113" y="88"/>
                    <a:pt x="114" y="86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4" y="18"/>
                    <a:pt x="124" y="17"/>
                    <a:pt x="123" y="16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0" y="8"/>
                    <a:pt x="142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8" y="11"/>
                    <a:pt x="150" y="9"/>
                    <a:pt x="150" y="6"/>
                  </a:cubicBezTo>
                  <a:cubicBezTo>
                    <a:pt x="150" y="3"/>
                    <a:pt x="147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0"/>
            <p:cNvSpPr>
              <a:spLocks noEditPoints="1"/>
            </p:cNvSpPr>
            <p:nvPr/>
          </p:nvSpPr>
          <p:spPr bwMode="auto">
            <a:xfrm>
              <a:off x="7685088" y="3609975"/>
              <a:ext cx="106363" cy="120650"/>
            </a:xfrm>
            <a:custGeom>
              <a:avLst/>
              <a:gdLst>
                <a:gd name="T0" fmla="*/ 14 w 28"/>
                <a:gd name="T1" fmla="*/ 25 h 32"/>
                <a:gd name="T2" fmla="*/ 14 w 28"/>
                <a:gd name="T3" fmla="*/ 25 h 32"/>
                <a:gd name="T4" fmla="*/ 6 w 28"/>
                <a:gd name="T5" fmla="*/ 15 h 32"/>
                <a:gd name="T6" fmla="*/ 14 w 28"/>
                <a:gd name="T7" fmla="*/ 7 h 32"/>
                <a:gd name="T8" fmla="*/ 14 w 28"/>
                <a:gd name="T9" fmla="*/ 7 h 32"/>
                <a:gd name="T10" fmla="*/ 22 w 28"/>
                <a:gd name="T11" fmla="*/ 16 h 32"/>
                <a:gd name="T12" fmla="*/ 14 w 28"/>
                <a:gd name="T13" fmla="*/ 25 h 32"/>
                <a:gd name="T14" fmla="*/ 13 w 28"/>
                <a:gd name="T15" fmla="*/ 0 h 32"/>
                <a:gd name="T16" fmla="*/ 0 w 28"/>
                <a:gd name="T17" fmla="*/ 15 h 32"/>
                <a:gd name="T18" fmla="*/ 14 w 28"/>
                <a:gd name="T19" fmla="*/ 32 h 32"/>
                <a:gd name="T20" fmla="*/ 15 w 28"/>
                <a:gd name="T21" fmla="*/ 32 h 32"/>
                <a:gd name="T22" fmla="*/ 28 w 28"/>
                <a:gd name="T23" fmla="*/ 17 h 32"/>
                <a:gd name="T24" fmla="*/ 14 w 28"/>
                <a:gd name="T25" fmla="*/ 0 h 32"/>
                <a:gd name="T26" fmla="*/ 13 w 28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2"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9" y="25"/>
                    <a:pt x="6" y="21"/>
                    <a:pt x="6" y="15"/>
                  </a:cubicBezTo>
                  <a:cubicBezTo>
                    <a:pt x="6" y="10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7"/>
                    <a:pt x="22" y="11"/>
                    <a:pt x="22" y="16"/>
                  </a:cubicBezTo>
                  <a:cubicBezTo>
                    <a:pt x="22" y="21"/>
                    <a:pt x="19" y="25"/>
                    <a:pt x="14" y="25"/>
                  </a:cubicBezTo>
                  <a:moveTo>
                    <a:pt x="13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4"/>
                    <a:pt x="6" y="31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22" y="32"/>
                    <a:pt x="28" y="25"/>
                    <a:pt x="28" y="17"/>
                  </a:cubicBezTo>
                  <a:cubicBezTo>
                    <a:pt x="28" y="8"/>
                    <a:pt x="22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1"/>
            <p:cNvSpPr>
              <a:spLocks noEditPoints="1"/>
            </p:cNvSpPr>
            <p:nvPr/>
          </p:nvSpPr>
          <p:spPr bwMode="auto">
            <a:xfrm>
              <a:off x="6461126" y="2695575"/>
              <a:ext cx="630238" cy="658813"/>
            </a:xfrm>
            <a:custGeom>
              <a:avLst/>
              <a:gdLst>
                <a:gd name="T0" fmla="*/ 73 w 168"/>
                <a:gd name="T1" fmla="*/ 121 h 175"/>
                <a:gd name="T2" fmla="*/ 59 w 168"/>
                <a:gd name="T3" fmla="*/ 99 h 175"/>
                <a:gd name="T4" fmla="*/ 83 w 168"/>
                <a:gd name="T5" fmla="*/ 50 h 175"/>
                <a:gd name="T6" fmla="*/ 95 w 168"/>
                <a:gd name="T7" fmla="*/ 56 h 175"/>
                <a:gd name="T8" fmla="*/ 94 w 168"/>
                <a:gd name="T9" fmla="*/ 99 h 175"/>
                <a:gd name="T10" fmla="*/ 75 w 168"/>
                <a:gd name="T11" fmla="*/ 122 h 175"/>
                <a:gd name="T12" fmla="*/ 25 w 168"/>
                <a:gd name="T13" fmla="*/ 18 h 175"/>
                <a:gd name="T14" fmla="*/ 27 w 168"/>
                <a:gd name="T15" fmla="*/ 146 h 175"/>
                <a:gd name="T16" fmla="*/ 100 w 168"/>
                <a:gd name="T17" fmla="*/ 175 h 175"/>
                <a:gd name="T18" fmla="*/ 168 w 168"/>
                <a:gd name="T19" fmla="*/ 148 h 175"/>
                <a:gd name="T20" fmla="*/ 166 w 168"/>
                <a:gd name="T21" fmla="*/ 146 h 175"/>
                <a:gd name="T22" fmla="*/ 144 w 168"/>
                <a:gd name="T23" fmla="*/ 144 h 175"/>
                <a:gd name="T24" fmla="*/ 99 w 168"/>
                <a:gd name="T25" fmla="*/ 158 h 175"/>
                <a:gd name="T26" fmla="*/ 41 w 168"/>
                <a:gd name="T27" fmla="*/ 134 h 175"/>
                <a:gd name="T28" fmla="*/ 41 w 168"/>
                <a:gd name="T29" fmla="*/ 32 h 175"/>
                <a:gd name="T30" fmla="*/ 93 w 168"/>
                <a:gd name="T31" fmla="*/ 19 h 175"/>
                <a:gd name="T32" fmla="*/ 150 w 168"/>
                <a:gd name="T33" fmla="*/ 81 h 175"/>
                <a:gd name="T34" fmla="*/ 132 w 168"/>
                <a:gd name="T35" fmla="*/ 120 h 175"/>
                <a:gd name="T36" fmla="*/ 119 w 168"/>
                <a:gd name="T37" fmla="*/ 124 h 175"/>
                <a:gd name="T38" fmla="*/ 117 w 168"/>
                <a:gd name="T39" fmla="*/ 118 h 175"/>
                <a:gd name="T40" fmla="*/ 131 w 168"/>
                <a:gd name="T41" fmla="*/ 41 h 175"/>
                <a:gd name="T42" fmla="*/ 108 w 168"/>
                <a:gd name="T43" fmla="*/ 38 h 175"/>
                <a:gd name="T44" fmla="*/ 107 w 168"/>
                <a:gd name="T45" fmla="*/ 39 h 175"/>
                <a:gd name="T46" fmla="*/ 97 w 168"/>
                <a:gd name="T47" fmla="*/ 37 h 175"/>
                <a:gd name="T48" fmla="*/ 77 w 168"/>
                <a:gd name="T49" fmla="*/ 31 h 175"/>
                <a:gd name="T50" fmla="*/ 32 w 168"/>
                <a:gd name="T51" fmla="*/ 91 h 175"/>
                <a:gd name="T52" fmla="*/ 71 w 168"/>
                <a:gd name="T53" fmla="*/ 139 h 175"/>
                <a:gd name="T54" fmla="*/ 84 w 168"/>
                <a:gd name="T55" fmla="*/ 137 h 175"/>
                <a:gd name="T56" fmla="*/ 113 w 168"/>
                <a:gd name="T57" fmla="*/ 143 h 175"/>
                <a:gd name="T58" fmla="*/ 150 w 168"/>
                <a:gd name="T59" fmla="*/ 129 h 175"/>
                <a:gd name="T60" fmla="*/ 158 w 168"/>
                <a:gd name="T61" fmla="*/ 44 h 175"/>
                <a:gd name="T62" fmla="*/ 92 w 168"/>
                <a:gd name="T63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175">
                  <a:moveTo>
                    <a:pt x="75" y="122"/>
                  </a:moveTo>
                  <a:cubicBezTo>
                    <a:pt x="75" y="122"/>
                    <a:pt x="74" y="122"/>
                    <a:pt x="73" y="121"/>
                  </a:cubicBezTo>
                  <a:cubicBezTo>
                    <a:pt x="69" y="121"/>
                    <a:pt x="66" y="119"/>
                    <a:pt x="63" y="115"/>
                  </a:cubicBezTo>
                  <a:cubicBezTo>
                    <a:pt x="60" y="110"/>
                    <a:pt x="59" y="105"/>
                    <a:pt x="59" y="99"/>
                  </a:cubicBezTo>
                  <a:cubicBezTo>
                    <a:pt x="59" y="86"/>
                    <a:pt x="61" y="74"/>
                    <a:pt x="66" y="64"/>
                  </a:cubicBezTo>
                  <a:cubicBezTo>
                    <a:pt x="70" y="55"/>
                    <a:pt x="76" y="50"/>
                    <a:pt x="83" y="50"/>
                  </a:cubicBezTo>
                  <a:cubicBezTo>
                    <a:pt x="84" y="50"/>
                    <a:pt x="84" y="50"/>
                    <a:pt x="85" y="50"/>
                  </a:cubicBezTo>
                  <a:cubicBezTo>
                    <a:pt x="89" y="51"/>
                    <a:pt x="93" y="53"/>
                    <a:pt x="95" y="56"/>
                  </a:cubicBezTo>
                  <a:cubicBezTo>
                    <a:pt x="98" y="60"/>
                    <a:pt x="99" y="65"/>
                    <a:pt x="99" y="70"/>
                  </a:cubicBezTo>
                  <a:cubicBezTo>
                    <a:pt x="99" y="79"/>
                    <a:pt x="97" y="89"/>
                    <a:pt x="94" y="99"/>
                  </a:cubicBezTo>
                  <a:cubicBezTo>
                    <a:pt x="91" y="109"/>
                    <a:pt x="88" y="115"/>
                    <a:pt x="85" y="118"/>
                  </a:cubicBezTo>
                  <a:cubicBezTo>
                    <a:pt x="82" y="120"/>
                    <a:pt x="79" y="122"/>
                    <a:pt x="75" y="122"/>
                  </a:cubicBezTo>
                  <a:moveTo>
                    <a:pt x="75" y="0"/>
                  </a:moveTo>
                  <a:cubicBezTo>
                    <a:pt x="55" y="0"/>
                    <a:pt x="38" y="6"/>
                    <a:pt x="25" y="18"/>
                  </a:cubicBezTo>
                  <a:cubicBezTo>
                    <a:pt x="9" y="34"/>
                    <a:pt x="0" y="55"/>
                    <a:pt x="0" y="81"/>
                  </a:cubicBezTo>
                  <a:cubicBezTo>
                    <a:pt x="0" y="107"/>
                    <a:pt x="9" y="129"/>
                    <a:pt x="27" y="146"/>
                  </a:cubicBezTo>
                  <a:cubicBezTo>
                    <a:pt x="45" y="163"/>
                    <a:pt x="66" y="173"/>
                    <a:pt x="91" y="175"/>
                  </a:cubicBezTo>
                  <a:cubicBezTo>
                    <a:pt x="94" y="175"/>
                    <a:pt x="97" y="175"/>
                    <a:pt x="100" y="175"/>
                  </a:cubicBezTo>
                  <a:cubicBezTo>
                    <a:pt x="112" y="175"/>
                    <a:pt x="123" y="174"/>
                    <a:pt x="134" y="170"/>
                  </a:cubicBezTo>
                  <a:cubicBezTo>
                    <a:pt x="147" y="166"/>
                    <a:pt x="159" y="158"/>
                    <a:pt x="168" y="148"/>
                  </a:cubicBezTo>
                  <a:cubicBezTo>
                    <a:pt x="168" y="148"/>
                    <a:pt x="168" y="147"/>
                    <a:pt x="168" y="147"/>
                  </a:cubicBezTo>
                  <a:cubicBezTo>
                    <a:pt x="168" y="146"/>
                    <a:pt x="167" y="146"/>
                    <a:pt x="166" y="146"/>
                  </a:cubicBezTo>
                  <a:cubicBezTo>
                    <a:pt x="145" y="144"/>
                    <a:pt x="145" y="144"/>
                    <a:pt x="145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36" y="149"/>
                    <a:pt x="128" y="153"/>
                    <a:pt x="119" y="155"/>
                  </a:cubicBezTo>
                  <a:cubicBezTo>
                    <a:pt x="113" y="157"/>
                    <a:pt x="106" y="158"/>
                    <a:pt x="99" y="158"/>
                  </a:cubicBezTo>
                  <a:cubicBezTo>
                    <a:pt x="97" y="158"/>
                    <a:pt x="94" y="157"/>
                    <a:pt x="91" y="157"/>
                  </a:cubicBezTo>
                  <a:cubicBezTo>
                    <a:pt x="71" y="155"/>
                    <a:pt x="54" y="148"/>
                    <a:pt x="41" y="134"/>
                  </a:cubicBezTo>
                  <a:cubicBezTo>
                    <a:pt x="27" y="121"/>
                    <a:pt x="21" y="103"/>
                    <a:pt x="21" y="82"/>
                  </a:cubicBezTo>
                  <a:cubicBezTo>
                    <a:pt x="21" y="60"/>
                    <a:pt x="28" y="43"/>
                    <a:pt x="41" y="32"/>
                  </a:cubicBezTo>
                  <a:cubicBezTo>
                    <a:pt x="52" y="23"/>
                    <a:pt x="65" y="18"/>
                    <a:pt x="81" y="18"/>
                  </a:cubicBezTo>
                  <a:cubicBezTo>
                    <a:pt x="85" y="18"/>
                    <a:pt x="89" y="19"/>
                    <a:pt x="93" y="19"/>
                  </a:cubicBezTo>
                  <a:cubicBezTo>
                    <a:pt x="110" y="22"/>
                    <a:pt x="124" y="29"/>
                    <a:pt x="135" y="40"/>
                  </a:cubicBezTo>
                  <a:cubicBezTo>
                    <a:pt x="145" y="51"/>
                    <a:pt x="150" y="65"/>
                    <a:pt x="150" y="81"/>
                  </a:cubicBezTo>
                  <a:cubicBezTo>
                    <a:pt x="150" y="90"/>
                    <a:pt x="148" y="98"/>
                    <a:pt x="145" y="105"/>
                  </a:cubicBezTo>
                  <a:cubicBezTo>
                    <a:pt x="141" y="112"/>
                    <a:pt x="137" y="117"/>
                    <a:pt x="132" y="120"/>
                  </a:cubicBezTo>
                  <a:cubicBezTo>
                    <a:pt x="128" y="122"/>
                    <a:pt x="124" y="124"/>
                    <a:pt x="121" y="124"/>
                  </a:cubicBezTo>
                  <a:cubicBezTo>
                    <a:pt x="120" y="124"/>
                    <a:pt x="120" y="124"/>
                    <a:pt x="119" y="124"/>
                  </a:cubicBezTo>
                  <a:cubicBezTo>
                    <a:pt x="117" y="123"/>
                    <a:pt x="117" y="123"/>
                    <a:pt x="117" y="121"/>
                  </a:cubicBezTo>
                  <a:cubicBezTo>
                    <a:pt x="117" y="121"/>
                    <a:pt x="117" y="120"/>
                    <a:pt x="117" y="118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1"/>
                    <a:pt x="131" y="41"/>
                  </a:cubicBezTo>
                  <a:cubicBezTo>
                    <a:pt x="130" y="41"/>
                    <a:pt x="130" y="40"/>
                    <a:pt x="129" y="40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3" y="42"/>
                    <a:pt x="100" y="39"/>
                    <a:pt x="97" y="37"/>
                  </a:cubicBezTo>
                  <a:cubicBezTo>
                    <a:pt x="92" y="34"/>
                    <a:pt x="87" y="32"/>
                    <a:pt x="82" y="31"/>
                  </a:cubicBezTo>
                  <a:cubicBezTo>
                    <a:pt x="80" y="31"/>
                    <a:pt x="78" y="31"/>
                    <a:pt x="77" y="31"/>
                  </a:cubicBezTo>
                  <a:cubicBezTo>
                    <a:pt x="65" y="31"/>
                    <a:pt x="55" y="36"/>
                    <a:pt x="47" y="47"/>
                  </a:cubicBezTo>
                  <a:cubicBezTo>
                    <a:pt x="37" y="59"/>
                    <a:pt x="32" y="74"/>
                    <a:pt x="32" y="91"/>
                  </a:cubicBezTo>
                  <a:cubicBezTo>
                    <a:pt x="32" y="104"/>
                    <a:pt x="36" y="115"/>
                    <a:pt x="43" y="124"/>
                  </a:cubicBezTo>
                  <a:cubicBezTo>
                    <a:pt x="50" y="133"/>
                    <a:pt x="59" y="138"/>
                    <a:pt x="71" y="139"/>
                  </a:cubicBezTo>
                  <a:cubicBezTo>
                    <a:pt x="72" y="139"/>
                    <a:pt x="73" y="139"/>
                    <a:pt x="75" y="139"/>
                  </a:cubicBezTo>
                  <a:cubicBezTo>
                    <a:pt x="78" y="139"/>
                    <a:pt x="81" y="138"/>
                    <a:pt x="84" y="137"/>
                  </a:cubicBezTo>
                  <a:cubicBezTo>
                    <a:pt x="88" y="136"/>
                    <a:pt x="91" y="134"/>
                    <a:pt x="96" y="131"/>
                  </a:cubicBezTo>
                  <a:cubicBezTo>
                    <a:pt x="98" y="138"/>
                    <a:pt x="104" y="142"/>
                    <a:pt x="113" y="143"/>
                  </a:cubicBezTo>
                  <a:cubicBezTo>
                    <a:pt x="114" y="143"/>
                    <a:pt x="116" y="143"/>
                    <a:pt x="117" y="143"/>
                  </a:cubicBezTo>
                  <a:cubicBezTo>
                    <a:pt x="128" y="143"/>
                    <a:pt x="139" y="138"/>
                    <a:pt x="150" y="129"/>
                  </a:cubicBezTo>
                  <a:cubicBezTo>
                    <a:pt x="162" y="118"/>
                    <a:pt x="168" y="103"/>
                    <a:pt x="168" y="83"/>
                  </a:cubicBezTo>
                  <a:cubicBezTo>
                    <a:pt x="168" y="68"/>
                    <a:pt x="165" y="55"/>
                    <a:pt x="158" y="44"/>
                  </a:cubicBezTo>
                  <a:cubicBezTo>
                    <a:pt x="151" y="32"/>
                    <a:pt x="143" y="23"/>
                    <a:pt x="133" y="16"/>
                  </a:cubicBezTo>
                  <a:cubicBezTo>
                    <a:pt x="122" y="9"/>
                    <a:pt x="109" y="4"/>
                    <a:pt x="92" y="1"/>
                  </a:cubicBezTo>
                  <a:cubicBezTo>
                    <a:pt x="86" y="1"/>
                    <a:pt x="81" y="0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2"/>
            <p:cNvSpPr>
              <a:spLocks/>
            </p:cNvSpPr>
            <p:nvPr/>
          </p:nvSpPr>
          <p:spPr bwMode="auto">
            <a:xfrm>
              <a:off x="7937501" y="4357688"/>
              <a:ext cx="574675" cy="771525"/>
            </a:xfrm>
            <a:custGeom>
              <a:avLst/>
              <a:gdLst>
                <a:gd name="T0" fmla="*/ 153 w 153"/>
                <a:gd name="T1" fmla="*/ 0 h 205"/>
                <a:gd name="T2" fmla="*/ 56 w 153"/>
                <a:gd name="T3" fmla="*/ 40 h 205"/>
                <a:gd name="T4" fmla="*/ 56 w 153"/>
                <a:gd name="T5" fmla="*/ 161 h 205"/>
                <a:gd name="T6" fmla="*/ 41 w 153"/>
                <a:gd name="T7" fmla="*/ 157 h 205"/>
                <a:gd name="T8" fmla="*/ 39 w 153"/>
                <a:gd name="T9" fmla="*/ 157 h 205"/>
                <a:gd name="T10" fmla="*/ 16 w 153"/>
                <a:gd name="T11" fmla="*/ 162 h 205"/>
                <a:gd name="T12" fmla="*/ 0 w 153"/>
                <a:gd name="T13" fmla="*/ 183 h 205"/>
                <a:gd name="T14" fmla="*/ 11 w 153"/>
                <a:gd name="T15" fmla="*/ 200 h 205"/>
                <a:gd name="T16" fmla="*/ 29 w 153"/>
                <a:gd name="T17" fmla="*/ 205 h 205"/>
                <a:gd name="T18" fmla="*/ 30 w 153"/>
                <a:gd name="T19" fmla="*/ 205 h 205"/>
                <a:gd name="T20" fmla="*/ 54 w 153"/>
                <a:gd name="T21" fmla="*/ 197 h 205"/>
                <a:gd name="T22" fmla="*/ 68 w 153"/>
                <a:gd name="T23" fmla="*/ 174 h 205"/>
                <a:gd name="T24" fmla="*/ 68 w 153"/>
                <a:gd name="T25" fmla="*/ 81 h 205"/>
                <a:gd name="T26" fmla="*/ 142 w 153"/>
                <a:gd name="T27" fmla="*/ 49 h 205"/>
                <a:gd name="T28" fmla="*/ 142 w 153"/>
                <a:gd name="T29" fmla="*/ 114 h 205"/>
                <a:gd name="T30" fmla="*/ 127 w 153"/>
                <a:gd name="T31" fmla="*/ 110 h 205"/>
                <a:gd name="T32" fmla="*/ 124 w 153"/>
                <a:gd name="T33" fmla="*/ 110 h 205"/>
                <a:gd name="T34" fmla="*/ 104 w 153"/>
                <a:gd name="T35" fmla="*/ 114 h 205"/>
                <a:gd name="T36" fmla="*/ 89 w 153"/>
                <a:gd name="T37" fmla="*/ 134 h 205"/>
                <a:gd name="T38" fmla="*/ 99 w 153"/>
                <a:gd name="T39" fmla="*/ 151 h 205"/>
                <a:gd name="T40" fmla="*/ 116 w 153"/>
                <a:gd name="T41" fmla="*/ 156 h 205"/>
                <a:gd name="T42" fmla="*/ 118 w 153"/>
                <a:gd name="T43" fmla="*/ 156 h 205"/>
                <a:gd name="T44" fmla="*/ 140 w 153"/>
                <a:gd name="T45" fmla="*/ 149 h 205"/>
                <a:gd name="T46" fmla="*/ 153 w 153"/>
                <a:gd name="T47" fmla="*/ 127 h 205"/>
                <a:gd name="T48" fmla="*/ 153 w 153"/>
                <a:gd name="T4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205">
                  <a:moveTo>
                    <a:pt x="153" y="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2" y="158"/>
                    <a:pt x="47" y="157"/>
                    <a:pt x="41" y="157"/>
                  </a:cubicBezTo>
                  <a:cubicBezTo>
                    <a:pt x="40" y="157"/>
                    <a:pt x="39" y="157"/>
                    <a:pt x="39" y="157"/>
                  </a:cubicBezTo>
                  <a:cubicBezTo>
                    <a:pt x="31" y="157"/>
                    <a:pt x="23" y="159"/>
                    <a:pt x="16" y="162"/>
                  </a:cubicBezTo>
                  <a:cubicBezTo>
                    <a:pt x="5" y="167"/>
                    <a:pt x="0" y="174"/>
                    <a:pt x="0" y="183"/>
                  </a:cubicBezTo>
                  <a:cubicBezTo>
                    <a:pt x="0" y="190"/>
                    <a:pt x="4" y="196"/>
                    <a:pt x="11" y="200"/>
                  </a:cubicBezTo>
                  <a:cubicBezTo>
                    <a:pt x="16" y="203"/>
                    <a:pt x="22" y="204"/>
                    <a:pt x="29" y="205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8" y="205"/>
                    <a:pt x="46" y="202"/>
                    <a:pt x="54" y="197"/>
                  </a:cubicBezTo>
                  <a:cubicBezTo>
                    <a:pt x="63" y="191"/>
                    <a:pt x="68" y="183"/>
                    <a:pt x="68" y="174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38" y="112"/>
                    <a:pt x="133" y="110"/>
                    <a:pt x="127" y="110"/>
                  </a:cubicBezTo>
                  <a:cubicBezTo>
                    <a:pt x="126" y="110"/>
                    <a:pt x="125" y="110"/>
                    <a:pt x="124" y="110"/>
                  </a:cubicBezTo>
                  <a:cubicBezTo>
                    <a:pt x="117" y="110"/>
                    <a:pt x="110" y="111"/>
                    <a:pt x="104" y="114"/>
                  </a:cubicBezTo>
                  <a:cubicBezTo>
                    <a:pt x="94" y="119"/>
                    <a:pt x="89" y="126"/>
                    <a:pt x="89" y="134"/>
                  </a:cubicBezTo>
                  <a:cubicBezTo>
                    <a:pt x="89" y="141"/>
                    <a:pt x="92" y="147"/>
                    <a:pt x="99" y="151"/>
                  </a:cubicBezTo>
                  <a:cubicBezTo>
                    <a:pt x="104" y="154"/>
                    <a:pt x="110" y="155"/>
                    <a:pt x="116" y="156"/>
                  </a:cubicBezTo>
                  <a:cubicBezTo>
                    <a:pt x="117" y="156"/>
                    <a:pt x="117" y="156"/>
                    <a:pt x="118" y="156"/>
                  </a:cubicBezTo>
                  <a:cubicBezTo>
                    <a:pt x="125" y="156"/>
                    <a:pt x="133" y="153"/>
                    <a:pt x="140" y="149"/>
                  </a:cubicBezTo>
                  <a:cubicBezTo>
                    <a:pt x="148" y="143"/>
                    <a:pt x="153" y="136"/>
                    <a:pt x="153" y="127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3"/>
            <p:cNvSpPr>
              <a:spLocks noEditPoints="1"/>
            </p:cNvSpPr>
            <p:nvPr/>
          </p:nvSpPr>
          <p:spPr bwMode="auto">
            <a:xfrm>
              <a:off x="8509001" y="4829175"/>
              <a:ext cx="300038" cy="374650"/>
            </a:xfrm>
            <a:custGeom>
              <a:avLst/>
              <a:gdLst>
                <a:gd name="T0" fmla="*/ 80 w 80"/>
                <a:gd name="T1" fmla="*/ 46 h 100"/>
                <a:gd name="T2" fmla="*/ 74 w 80"/>
                <a:gd name="T3" fmla="*/ 66 h 100"/>
                <a:gd name="T4" fmla="*/ 58 w 80"/>
                <a:gd name="T5" fmla="*/ 89 h 100"/>
                <a:gd name="T6" fmla="*/ 41 w 80"/>
                <a:gd name="T7" fmla="*/ 100 h 100"/>
                <a:gd name="T8" fmla="*/ 39 w 80"/>
                <a:gd name="T9" fmla="*/ 100 h 100"/>
                <a:gd name="T10" fmla="*/ 24 w 80"/>
                <a:gd name="T11" fmla="*/ 93 h 100"/>
                <a:gd name="T12" fmla="*/ 7 w 80"/>
                <a:gd name="T13" fmla="*/ 73 h 100"/>
                <a:gd name="T14" fmla="*/ 0 w 80"/>
                <a:gd name="T15" fmla="*/ 54 h 100"/>
                <a:gd name="T16" fmla="*/ 0 w 80"/>
                <a:gd name="T17" fmla="*/ 54 h 100"/>
                <a:gd name="T18" fmla="*/ 37 w 80"/>
                <a:gd name="T19" fmla="*/ 100 h 100"/>
                <a:gd name="T20" fmla="*/ 41 w 80"/>
                <a:gd name="T21" fmla="*/ 100 h 100"/>
                <a:gd name="T22" fmla="*/ 80 w 80"/>
                <a:gd name="T23" fmla="*/ 46 h 100"/>
                <a:gd name="T24" fmla="*/ 80 w 80"/>
                <a:gd name="T25" fmla="*/ 46 h 100"/>
                <a:gd name="T26" fmla="*/ 41 w 80"/>
                <a:gd name="T27" fmla="*/ 1 h 100"/>
                <a:gd name="T28" fmla="*/ 0 w 80"/>
                <a:gd name="T29" fmla="*/ 54 h 100"/>
                <a:gd name="T30" fmla="*/ 0 w 80"/>
                <a:gd name="T31" fmla="*/ 54 h 100"/>
                <a:gd name="T32" fmla="*/ 7 w 80"/>
                <a:gd name="T33" fmla="*/ 34 h 100"/>
                <a:gd name="T34" fmla="*/ 24 w 80"/>
                <a:gd name="T35" fmla="*/ 11 h 100"/>
                <a:gd name="T36" fmla="*/ 41 w 80"/>
                <a:gd name="T37" fmla="*/ 1 h 100"/>
                <a:gd name="T38" fmla="*/ 41 w 80"/>
                <a:gd name="T39" fmla="*/ 1 h 100"/>
                <a:gd name="T40" fmla="*/ 44 w 80"/>
                <a:gd name="T41" fmla="*/ 0 h 100"/>
                <a:gd name="T42" fmla="*/ 41 w 80"/>
                <a:gd name="T43" fmla="*/ 1 h 100"/>
                <a:gd name="T44" fmla="*/ 41 w 80"/>
                <a:gd name="T45" fmla="*/ 1 h 100"/>
                <a:gd name="T46" fmla="*/ 42 w 80"/>
                <a:gd name="T47" fmla="*/ 0 h 100"/>
                <a:gd name="T48" fmla="*/ 58 w 80"/>
                <a:gd name="T49" fmla="*/ 8 h 100"/>
                <a:gd name="T50" fmla="*/ 74 w 80"/>
                <a:gd name="T51" fmla="*/ 28 h 100"/>
                <a:gd name="T52" fmla="*/ 80 w 80"/>
                <a:gd name="T53" fmla="*/ 46 h 100"/>
                <a:gd name="T54" fmla="*/ 80 w 80"/>
                <a:gd name="T55" fmla="*/ 46 h 100"/>
                <a:gd name="T56" fmla="*/ 44 w 80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100">
                  <a:moveTo>
                    <a:pt x="80" y="46"/>
                  </a:moveTo>
                  <a:cubicBezTo>
                    <a:pt x="80" y="53"/>
                    <a:pt x="78" y="60"/>
                    <a:pt x="74" y="66"/>
                  </a:cubicBezTo>
                  <a:cubicBezTo>
                    <a:pt x="71" y="75"/>
                    <a:pt x="65" y="83"/>
                    <a:pt x="58" y="89"/>
                  </a:cubicBezTo>
                  <a:cubicBezTo>
                    <a:pt x="53" y="95"/>
                    <a:pt x="47" y="99"/>
                    <a:pt x="41" y="100"/>
                  </a:cubicBezTo>
                  <a:cubicBezTo>
                    <a:pt x="40" y="100"/>
                    <a:pt x="40" y="100"/>
                    <a:pt x="39" y="100"/>
                  </a:cubicBezTo>
                  <a:cubicBezTo>
                    <a:pt x="33" y="100"/>
                    <a:pt x="28" y="97"/>
                    <a:pt x="24" y="93"/>
                  </a:cubicBezTo>
                  <a:cubicBezTo>
                    <a:pt x="16" y="89"/>
                    <a:pt x="10" y="82"/>
                    <a:pt x="7" y="73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80"/>
                    <a:pt x="17" y="100"/>
                    <a:pt x="37" y="100"/>
                  </a:cubicBezTo>
                  <a:cubicBezTo>
                    <a:pt x="38" y="100"/>
                    <a:pt x="40" y="100"/>
                    <a:pt x="41" y="100"/>
                  </a:cubicBezTo>
                  <a:cubicBezTo>
                    <a:pt x="63" y="97"/>
                    <a:pt x="80" y="73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moveTo>
                    <a:pt x="41" y="1"/>
                  </a:moveTo>
                  <a:cubicBezTo>
                    <a:pt x="19" y="2"/>
                    <a:pt x="0" y="26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7"/>
                    <a:pt x="3" y="40"/>
                    <a:pt x="7" y="34"/>
                  </a:cubicBezTo>
                  <a:cubicBezTo>
                    <a:pt x="10" y="24"/>
                    <a:pt x="16" y="16"/>
                    <a:pt x="24" y="11"/>
                  </a:cubicBezTo>
                  <a:cubicBezTo>
                    <a:pt x="29" y="5"/>
                    <a:pt x="35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moveTo>
                    <a:pt x="44" y="0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8" y="0"/>
                    <a:pt x="54" y="3"/>
                    <a:pt x="58" y="8"/>
                  </a:cubicBezTo>
                  <a:cubicBezTo>
                    <a:pt x="65" y="12"/>
                    <a:pt x="71" y="19"/>
                    <a:pt x="74" y="28"/>
                  </a:cubicBezTo>
                  <a:cubicBezTo>
                    <a:pt x="78" y="33"/>
                    <a:pt x="80" y="39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20"/>
                    <a:pt x="64" y="0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4"/>
            <p:cNvSpPr>
              <a:spLocks noEditPoints="1"/>
            </p:cNvSpPr>
            <p:nvPr/>
          </p:nvSpPr>
          <p:spPr bwMode="auto">
            <a:xfrm>
              <a:off x="8509001" y="4884738"/>
              <a:ext cx="300038" cy="266700"/>
            </a:xfrm>
            <a:custGeom>
              <a:avLst/>
              <a:gdLst>
                <a:gd name="T0" fmla="*/ 33 w 80"/>
                <a:gd name="T1" fmla="*/ 69 h 71"/>
                <a:gd name="T2" fmla="*/ 36 w 80"/>
                <a:gd name="T3" fmla="*/ 71 h 71"/>
                <a:gd name="T4" fmla="*/ 40 w 80"/>
                <a:gd name="T5" fmla="*/ 67 h 71"/>
                <a:gd name="T6" fmla="*/ 32 w 80"/>
                <a:gd name="T7" fmla="*/ 67 h 71"/>
                <a:gd name="T8" fmla="*/ 42 w 80"/>
                <a:gd name="T9" fmla="*/ 67 h 71"/>
                <a:gd name="T10" fmla="*/ 49 w 80"/>
                <a:gd name="T11" fmla="*/ 69 h 71"/>
                <a:gd name="T12" fmla="*/ 50 w 80"/>
                <a:gd name="T13" fmla="*/ 65 h 71"/>
                <a:gd name="T14" fmla="*/ 21 w 80"/>
                <a:gd name="T15" fmla="*/ 68 h 71"/>
                <a:gd name="T16" fmla="*/ 29 w 80"/>
                <a:gd name="T17" fmla="*/ 66 h 71"/>
                <a:gd name="T18" fmla="*/ 63 w 80"/>
                <a:gd name="T19" fmla="*/ 58 h 71"/>
                <a:gd name="T20" fmla="*/ 52 w 80"/>
                <a:gd name="T21" fmla="*/ 68 h 71"/>
                <a:gd name="T22" fmla="*/ 63 w 80"/>
                <a:gd name="T23" fmla="*/ 58 h 71"/>
                <a:gd name="T24" fmla="*/ 0 w 80"/>
                <a:gd name="T25" fmla="*/ 39 h 71"/>
                <a:gd name="T26" fmla="*/ 7 w 80"/>
                <a:gd name="T27" fmla="*/ 58 h 71"/>
                <a:gd name="T28" fmla="*/ 14 w 80"/>
                <a:gd name="T29" fmla="*/ 60 h 71"/>
                <a:gd name="T30" fmla="*/ 0 w 80"/>
                <a:gd name="T31" fmla="*/ 39 h 71"/>
                <a:gd name="T32" fmla="*/ 76 w 80"/>
                <a:gd name="T33" fmla="*/ 40 h 71"/>
                <a:gd name="T34" fmla="*/ 65 w 80"/>
                <a:gd name="T35" fmla="*/ 60 h 71"/>
                <a:gd name="T36" fmla="*/ 80 w 80"/>
                <a:gd name="T37" fmla="*/ 31 h 71"/>
                <a:gd name="T38" fmla="*/ 80 w 80"/>
                <a:gd name="T39" fmla="*/ 31 h 71"/>
                <a:gd name="T40" fmla="*/ 7 w 80"/>
                <a:gd name="T41" fmla="*/ 19 h 71"/>
                <a:gd name="T42" fmla="*/ 5 w 80"/>
                <a:gd name="T43" fmla="*/ 31 h 71"/>
                <a:gd name="T44" fmla="*/ 16 w 80"/>
                <a:gd name="T45" fmla="*/ 9 h 71"/>
                <a:gd name="T46" fmla="*/ 68 w 80"/>
                <a:gd name="T47" fmla="*/ 11 h 71"/>
                <a:gd name="T48" fmla="*/ 80 w 80"/>
                <a:gd name="T49" fmla="*/ 31 h 71"/>
                <a:gd name="T50" fmla="*/ 65 w 80"/>
                <a:gd name="T51" fmla="*/ 5 h 71"/>
                <a:gd name="T52" fmla="*/ 21 w 80"/>
                <a:gd name="T53" fmla="*/ 6 h 71"/>
                <a:gd name="T54" fmla="*/ 29 w 80"/>
                <a:gd name="T55" fmla="*/ 6 h 71"/>
                <a:gd name="T56" fmla="*/ 52 w 80"/>
                <a:gd name="T57" fmla="*/ 0 h 71"/>
                <a:gd name="T58" fmla="*/ 63 w 80"/>
                <a:gd name="T59" fmla="*/ 8 h 71"/>
                <a:gd name="T60" fmla="*/ 52 w 80"/>
                <a:gd name="T61" fmla="*/ 0 h 71"/>
                <a:gd name="T62" fmla="*/ 33 w 80"/>
                <a:gd name="T63" fmla="*/ 1 h 71"/>
                <a:gd name="T64" fmla="*/ 32 w 80"/>
                <a:gd name="T65" fmla="*/ 5 h 71"/>
                <a:gd name="T66" fmla="*/ 40 w 80"/>
                <a:gd name="T67" fmla="*/ 0 h 71"/>
                <a:gd name="T68" fmla="*/ 42 w 80"/>
                <a:gd name="T69" fmla="*/ 0 h 71"/>
                <a:gd name="T70" fmla="*/ 45 w 80"/>
                <a:gd name="T71" fmla="*/ 3 h 71"/>
                <a:gd name="T72" fmla="*/ 49 w 80"/>
                <a:gd name="T73" fmla="*/ 1 h 71"/>
                <a:gd name="T74" fmla="*/ 45 w 80"/>
                <a:gd name="T7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71">
                  <a:moveTo>
                    <a:pt x="32" y="67"/>
                  </a:moveTo>
                  <a:cubicBezTo>
                    <a:pt x="32" y="68"/>
                    <a:pt x="33" y="68"/>
                    <a:pt x="33" y="69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4" y="71"/>
                    <a:pt x="35" y="71"/>
                    <a:pt x="36" y="71"/>
                  </a:cubicBezTo>
                  <a:cubicBezTo>
                    <a:pt x="37" y="71"/>
                    <a:pt x="38" y="71"/>
                    <a:pt x="40" y="71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8" y="67"/>
                    <a:pt x="37" y="67"/>
                    <a:pt x="36" y="67"/>
                  </a:cubicBezTo>
                  <a:cubicBezTo>
                    <a:pt x="35" y="67"/>
                    <a:pt x="34" y="67"/>
                    <a:pt x="32" y="67"/>
                  </a:cubicBezTo>
                  <a:moveTo>
                    <a:pt x="50" y="65"/>
                  </a:moveTo>
                  <a:cubicBezTo>
                    <a:pt x="47" y="66"/>
                    <a:pt x="45" y="66"/>
                    <a:pt x="42" y="67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5" y="70"/>
                    <a:pt x="47" y="69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9" y="67"/>
                    <a:pt x="49" y="66"/>
                    <a:pt x="50" y="65"/>
                  </a:cubicBezTo>
                  <a:moveTo>
                    <a:pt x="18" y="63"/>
                  </a:moveTo>
                  <a:cubicBezTo>
                    <a:pt x="19" y="65"/>
                    <a:pt x="20" y="66"/>
                    <a:pt x="21" y="68"/>
                  </a:cubicBezTo>
                  <a:cubicBezTo>
                    <a:pt x="24" y="69"/>
                    <a:pt x="27" y="70"/>
                    <a:pt x="30" y="70"/>
                  </a:cubicBezTo>
                  <a:cubicBezTo>
                    <a:pt x="30" y="69"/>
                    <a:pt x="29" y="68"/>
                    <a:pt x="29" y="66"/>
                  </a:cubicBezTo>
                  <a:cubicBezTo>
                    <a:pt x="25" y="66"/>
                    <a:pt x="21" y="64"/>
                    <a:pt x="18" y="63"/>
                  </a:cubicBezTo>
                  <a:moveTo>
                    <a:pt x="63" y="58"/>
                  </a:moveTo>
                  <a:cubicBezTo>
                    <a:pt x="60" y="60"/>
                    <a:pt x="57" y="62"/>
                    <a:pt x="53" y="64"/>
                  </a:cubicBezTo>
                  <a:cubicBezTo>
                    <a:pt x="53" y="65"/>
                    <a:pt x="52" y="66"/>
                    <a:pt x="52" y="68"/>
                  </a:cubicBezTo>
                  <a:cubicBezTo>
                    <a:pt x="55" y="67"/>
                    <a:pt x="58" y="65"/>
                    <a:pt x="61" y="63"/>
                  </a:cubicBezTo>
                  <a:cubicBezTo>
                    <a:pt x="62" y="62"/>
                    <a:pt x="63" y="60"/>
                    <a:pt x="63" y="58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7"/>
                    <a:pt x="3" y="53"/>
                    <a:pt x="7" y="58"/>
                  </a:cubicBezTo>
                  <a:cubicBezTo>
                    <a:pt x="9" y="61"/>
                    <a:pt x="12" y="64"/>
                    <a:pt x="16" y="66"/>
                  </a:cubicBezTo>
                  <a:cubicBezTo>
                    <a:pt x="15" y="64"/>
                    <a:pt x="14" y="62"/>
                    <a:pt x="14" y="60"/>
                  </a:cubicBezTo>
                  <a:cubicBezTo>
                    <a:pt x="9" y="56"/>
                    <a:pt x="6" y="52"/>
                    <a:pt x="5" y="47"/>
                  </a:cubicBezTo>
                  <a:cubicBezTo>
                    <a:pt x="2" y="45"/>
                    <a:pt x="0" y="43"/>
                    <a:pt x="0" y="39"/>
                  </a:cubicBezTo>
                  <a:moveTo>
                    <a:pt x="80" y="31"/>
                  </a:moveTo>
                  <a:cubicBezTo>
                    <a:pt x="80" y="34"/>
                    <a:pt x="79" y="37"/>
                    <a:pt x="76" y="40"/>
                  </a:cubicBezTo>
                  <a:cubicBezTo>
                    <a:pt x="75" y="45"/>
                    <a:pt x="72" y="50"/>
                    <a:pt x="68" y="54"/>
                  </a:cubicBezTo>
                  <a:cubicBezTo>
                    <a:pt x="67" y="56"/>
                    <a:pt x="66" y="58"/>
                    <a:pt x="65" y="60"/>
                  </a:cubicBezTo>
                  <a:cubicBezTo>
                    <a:pt x="69" y="57"/>
                    <a:pt x="72" y="54"/>
                    <a:pt x="74" y="51"/>
                  </a:cubicBezTo>
                  <a:cubicBezTo>
                    <a:pt x="78" y="45"/>
                    <a:pt x="80" y="38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moveTo>
                    <a:pt x="16" y="9"/>
                  </a:moveTo>
                  <a:cubicBezTo>
                    <a:pt x="12" y="12"/>
                    <a:pt x="9" y="15"/>
                    <a:pt x="7" y="19"/>
                  </a:cubicBezTo>
                  <a:cubicBezTo>
                    <a:pt x="3" y="25"/>
                    <a:pt x="0" y="32"/>
                    <a:pt x="0" y="39"/>
                  </a:cubicBezTo>
                  <a:cubicBezTo>
                    <a:pt x="0" y="36"/>
                    <a:pt x="2" y="33"/>
                    <a:pt x="5" y="31"/>
                  </a:cubicBezTo>
                  <a:cubicBezTo>
                    <a:pt x="6" y="25"/>
                    <a:pt x="9" y="20"/>
                    <a:pt x="14" y="16"/>
                  </a:cubicBezTo>
                  <a:cubicBezTo>
                    <a:pt x="14" y="14"/>
                    <a:pt x="15" y="11"/>
                    <a:pt x="16" y="9"/>
                  </a:cubicBezTo>
                  <a:moveTo>
                    <a:pt x="65" y="5"/>
                  </a:moveTo>
                  <a:cubicBezTo>
                    <a:pt x="66" y="7"/>
                    <a:pt x="67" y="9"/>
                    <a:pt x="68" y="11"/>
                  </a:cubicBezTo>
                  <a:cubicBezTo>
                    <a:pt x="72" y="14"/>
                    <a:pt x="75" y="19"/>
                    <a:pt x="76" y="24"/>
                  </a:cubicBezTo>
                  <a:cubicBezTo>
                    <a:pt x="79" y="25"/>
                    <a:pt x="80" y="28"/>
                    <a:pt x="80" y="31"/>
                  </a:cubicBezTo>
                  <a:cubicBezTo>
                    <a:pt x="80" y="24"/>
                    <a:pt x="78" y="18"/>
                    <a:pt x="74" y="13"/>
                  </a:cubicBezTo>
                  <a:cubicBezTo>
                    <a:pt x="72" y="10"/>
                    <a:pt x="69" y="7"/>
                    <a:pt x="65" y="5"/>
                  </a:cubicBezTo>
                  <a:moveTo>
                    <a:pt x="30" y="2"/>
                  </a:moveTo>
                  <a:cubicBezTo>
                    <a:pt x="27" y="3"/>
                    <a:pt x="24" y="4"/>
                    <a:pt x="21" y="6"/>
                  </a:cubicBezTo>
                  <a:cubicBezTo>
                    <a:pt x="20" y="8"/>
                    <a:pt x="19" y="10"/>
                    <a:pt x="18" y="12"/>
                  </a:cubicBezTo>
                  <a:cubicBezTo>
                    <a:pt x="21" y="10"/>
                    <a:pt x="25" y="8"/>
                    <a:pt x="29" y="6"/>
                  </a:cubicBezTo>
                  <a:cubicBezTo>
                    <a:pt x="29" y="5"/>
                    <a:pt x="30" y="3"/>
                    <a:pt x="30" y="2"/>
                  </a:cubicBezTo>
                  <a:moveTo>
                    <a:pt x="52" y="0"/>
                  </a:moveTo>
                  <a:cubicBezTo>
                    <a:pt x="52" y="1"/>
                    <a:pt x="53" y="3"/>
                    <a:pt x="53" y="4"/>
                  </a:cubicBezTo>
                  <a:cubicBezTo>
                    <a:pt x="57" y="5"/>
                    <a:pt x="60" y="6"/>
                    <a:pt x="63" y="8"/>
                  </a:cubicBezTo>
                  <a:cubicBezTo>
                    <a:pt x="63" y="6"/>
                    <a:pt x="62" y="4"/>
                    <a:pt x="61" y="3"/>
                  </a:cubicBezTo>
                  <a:cubicBezTo>
                    <a:pt x="58" y="2"/>
                    <a:pt x="55" y="1"/>
                    <a:pt x="52" y="0"/>
                  </a:cubicBezTo>
                  <a:moveTo>
                    <a:pt x="40" y="0"/>
                  </a:moveTo>
                  <a:cubicBezTo>
                    <a:pt x="37" y="0"/>
                    <a:pt x="35" y="0"/>
                    <a:pt x="33" y="1"/>
                  </a:cubicBezTo>
                  <a:cubicBezTo>
                    <a:pt x="33" y="2"/>
                    <a:pt x="33" y="2"/>
                    <a:pt x="33" y="3"/>
                  </a:cubicBezTo>
                  <a:cubicBezTo>
                    <a:pt x="33" y="3"/>
                    <a:pt x="32" y="4"/>
                    <a:pt x="32" y="5"/>
                  </a:cubicBezTo>
                  <a:cubicBezTo>
                    <a:pt x="35" y="4"/>
                    <a:pt x="37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5" y="0"/>
                  </a:moveTo>
                  <a:cubicBezTo>
                    <a:pt x="44" y="0"/>
                    <a:pt x="43" y="0"/>
                    <a:pt x="42" y="0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6" y="3"/>
                    <a:pt x="48" y="3"/>
                    <a:pt x="50" y="4"/>
                  </a:cubicBezTo>
                  <a:cubicBezTo>
                    <a:pt x="49" y="3"/>
                    <a:pt x="49" y="2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ubicBezTo>
                    <a:pt x="47" y="0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5"/>
            <p:cNvSpPr>
              <a:spLocks noEditPoints="1"/>
            </p:cNvSpPr>
            <p:nvPr/>
          </p:nvSpPr>
          <p:spPr bwMode="auto">
            <a:xfrm>
              <a:off x="8509001" y="4948238"/>
              <a:ext cx="300038" cy="136525"/>
            </a:xfrm>
            <a:custGeom>
              <a:avLst/>
              <a:gdLst>
                <a:gd name="T0" fmla="*/ 31 w 80"/>
                <a:gd name="T1" fmla="*/ 32 h 36"/>
                <a:gd name="T2" fmla="*/ 30 w 80"/>
                <a:gd name="T3" fmla="*/ 36 h 36"/>
                <a:gd name="T4" fmla="*/ 40 w 80"/>
                <a:gd name="T5" fmla="*/ 36 h 36"/>
                <a:gd name="T6" fmla="*/ 14 w 80"/>
                <a:gd name="T7" fmla="*/ 30 h 36"/>
                <a:gd name="T8" fmla="*/ 27 w 80"/>
                <a:gd name="T9" fmla="*/ 36 h 36"/>
                <a:gd name="T10" fmla="*/ 14 w 80"/>
                <a:gd name="T11" fmla="*/ 30 h 36"/>
                <a:gd name="T12" fmla="*/ 42 w 80"/>
                <a:gd name="T13" fmla="*/ 32 h 36"/>
                <a:gd name="T14" fmla="*/ 52 w 80"/>
                <a:gd name="T15" fmla="*/ 34 h 36"/>
                <a:gd name="T16" fmla="*/ 67 w 80"/>
                <a:gd name="T17" fmla="*/ 25 h 36"/>
                <a:gd name="T18" fmla="*/ 55 w 80"/>
                <a:gd name="T19" fmla="*/ 33 h 36"/>
                <a:gd name="T20" fmla="*/ 67 w 80"/>
                <a:gd name="T21" fmla="*/ 25 h 36"/>
                <a:gd name="T22" fmla="*/ 5 w 80"/>
                <a:gd name="T23" fmla="*/ 14 h 36"/>
                <a:gd name="T24" fmla="*/ 0 w 80"/>
                <a:gd name="T25" fmla="*/ 22 h 36"/>
                <a:gd name="T26" fmla="*/ 0 w 80"/>
                <a:gd name="T27" fmla="*/ 22 h 36"/>
                <a:gd name="T28" fmla="*/ 12 w 80"/>
                <a:gd name="T29" fmla="*/ 33 h 36"/>
                <a:gd name="T30" fmla="*/ 4 w 80"/>
                <a:gd name="T31" fmla="*/ 24 h 36"/>
                <a:gd name="T32" fmla="*/ 2 w 80"/>
                <a:gd name="T33" fmla="*/ 20 h 36"/>
                <a:gd name="T34" fmla="*/ 11 w 80"/>
                <a:gd name="T35" fmla="*/ 13 h 36"/>
                <a:gd name="T36" fmla="*/ 70 w 80"/>
                <a:gd name="T37" fmla="*/ 3 h 36"/>
                <a:gd name="T38" fmla="*/ 77 w 80"/>
                <a:gd name="T39" fmla="*/ 13 h 36"/>
                <a:gd name="T40" fmla="*/ 79 w 80"/>
                <a:gd name="T41" fmla="*/ 16 h 36"/>
                <a:gd name="T42" fmla="*/ 70 w 80"/>
                <a:gd name="T43" fmla="*/ 23 h 36"/>
                <a:gd name="T44" fmla="*/ 76 w 80"/>
                <a:gd name="T45" fmla="*/ 23 h 36"/>
                <a:gd name="T46" fmla="*/ 80 w 80"/>
                <a:gd name="T47" fmla="*/ 14 h 36"/>
                <a:gd name="T48" fmla="*/ 80 w 80"/>
                <a:gd name="T49" fmla="*/ 14 h 36"/>
                <a:gd name="T50" fmla="*/ 70 w 80"/>
                <a:gd name="T51" fmla="*/ 3 h 36"/>
                <a:gd name="T52" fmla="*/ 15 w 80"/>
                <a:gd name="T53" fmla="*/ 7 h 36"/>
                <a:gd name="T54" fmla="*/ 26 w 80"/>
                <a:gd name="T55" fmla="*/ 7 h 36"/>
                <a:gd name="T56" fmla="*/ 40 w 80"/>
                <a:gd name="T57" fmla="*/ 1 h 36"/>
                <a:gd name="T58" fmla="*/ 30 w 80"/>
                <a:gd name="T59" fmla="*/ 6 h 36"/>
                <a:gd name="T60" fmla="*/ 40 w 80"/>
                <a:gd name="T61" fmla="*/ 1 h 36"/>
                <a:gd name="T62" fmla="*/ 55 w 80"/>
                <a:gd name="T63" fmla="*/ 4 h 36"/>
                <a:gd name="T64" fmla="*/ 66 w 80"/>
                <a:gd name="T65" fmla="*/ 2 h 36"/>
                <a:gd name="T66" fmla="*/ 50 w 80"/>
                <a:gd name="T67" fmla="*/ 0 h 36"/>
                <a:gd name="T68" fmla="*/ 42 w 80"/>
                <a:gd name="T69" fmla="*/ 4 h 36"/>
                <a:gd name="T70" fmla="*/ 52 w 80"/>
                <a:gd name="T71" fmla="*/ 4 h 36"/>
                <a:gd name="T72" fmla="*/ 50 w 80"/>
                <a:gd name="T7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36">
                  <a:moveTo>
                    <a:pt x="40" y="32"/>
                  </a:moveTo>
                  <a:cubicBezTo>
                    <a:pt x="37" y="32"/>
                    <a:pt x="34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4"/>
                    <a:pt x="30" y="35"/>
                    <a:pt x="30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4" y="36"/>
                    <a:pt x="37" y="36"/>
                    <a:pt x="40" y="36"/>
                  </a:cubicBezTo>
                  <a:cubicBezTo>
                    <a:pt x="40" y="32"/>
                    <a:pt x="40" y="32"/>
                    <a:pt x="40" y="32"/>
                  </a:cubicBezTo>
                  <a:moveTo>
                    <a:pt x="14" y="30"/>
                  </a:moveTo>
                  <a:cubicBezTo>
                    <a:pt x="15" y="32"/>
                    <a:pt x="15" y="33"/>
                    <a:pt x="15" y="34"/>
                  </a:cubicBezTo>
                  <a:cubicBezTo>
                    <a:pt x="18" y="35"/>
                    <a:pt x="22" y="36"/>
                    <a:pt x="27" y="36"/>
                  </a:cubicBezTo>
                  <a:cubicBezTo>
                    <a:pt x="27" y="35"/>
                    <a:pt x="27" y="34"/>
                    <a:pt x="26" y="32"/>
                  </a:cubicBezTo>
                  <a:cubicBezTo>
                    <a:pt x="22" y="32"/>
                    <a:pt x="18" y="31"/>
                    <a:pt x="14" y="30"/>
                  </a:cubicBezTo>
                  <a:moveTo>
                    <a:pt x="52" y="30"/>
                  </a:moveTo>
                  <a:cubicBezTo>
                    <a:pt x="49" y="31"/>
                    <a:pt x="46" y="31"/>
                    <a:pt x="42" y="32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6" y="35"/>
                    <a:pt x="49" y="34"/>
                    <a:pt x="52" y="34"/>
                  </a:cubicBezTo>
                  <a:cubicBezTo>
                    <a:pt x="52" y="33"/>
                    <a:pt x="52" y="31"/>
                    <a:pt x="52" y="30"/>
                  </a:cubicBezTo>
                  <a:moveTo>
                    <a:pt x="67" y="25"/>
                  </a:moveTo>
                  <a:cubicBezTo>
                    <a:pt x="64" y="26"/>
                    <a:pt x="60" y="28"/>
                    <a:pt x="55" y="29"/>
                  </a:cubicBezTo>
                  <a:cubicBezTo>
                    <a:pt x="55" y="30"/>
                    <a:pt x="55" y="32"/>
                    <a:pt x="55" y="33"/>
                  </a:cubicBezTo>
                  <a:cubicBezTo>
                    <a:pt x="59" y="32"/>
                    <a:pt x="63" y="30"/>
                    <a:pt x="66" y="29"/>
                  </a:cubicBezTo>
                  <a:cubicBezTo>
                    <a:pt x="67" y="28"/>
                    <a:pt x="67" y="26"/>
                    <a:pt x="67" y="25"/>
                  </a:cubicBezTo>
                  <a:moveTo>
                    <a:pt x="12" y="9"/>
                  </a:moveTo>
                  <a:cubicBezTo>
                    <a:pt x="9" y="10"/>
                    <a:pt x="7" y="12"/>
                    <a:pt x="5" y="14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2" y="28"/>
                    <a:pt x="5" y="30"/>
                  </a:cubicBezTo>
                  <a:cubicBezTo>
                    <a:pt x="7" y="31"/>
                    <a:pt x="9" y="33"/>
                    <a:pt x="12" y="33"/>
                  </a:cubicBezTo>
                  <a:cubicBezTo>
                    <a:pt x="11" y="32"/>
                    <a:pt x="11" y="31"/>
                    <a:pt x="11" y="29"/>
                  </a:cubicBezTo>
                  <a:cubicBezTo>
                    <a:pt x="7" y="28"/>
                    <a:pt x="5" y="26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7" y="15"/>
                    <a:pt x="11" y="13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70" y="3"/>
                  </a:moveTo>
                  <a:cubicBezTo>
                    <a:pt x="70" y="4"/>
                    <a:pt x="70" y="6"/>
                    <a:pt x="70" y="7"/>
                  </a:cubicBezTo>
                  <a:cubicBezTo>
                    <a:pt x="74" y="9"/>
                    <a:pt x="76" y="11"/>
                    <a:pt x="77" y="13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4" y="21"/>
                    <a:pt x="70" y="23"/>
                  </a:cubicBezTo>
                  <a:cubicBezTo>
                    <a:pt x="70" y="25"/>
                    <a:pt x="70" y="26"/>
                    <a:pt x="70" y="27"/>
                  </a:cubicBezTo>
                  <a:cubicBezTo>
                    <a:pt x="72" y="26"/>
                    <a:pt x="74" y="24"/>
                    <a:pt x="76" y="23"/>
                  </a:cubicBezTo>
                  <a:cubicBezTo>
                    <a:pt x="79" y="20"/>
                    <a:pt x="80" y="17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1"/>
                    <a:pt x="79" y="8"/>
                    <a:pt x="76" y="7"/>
                  </a:cubicBezTo>
                  <a:cubicBezTo>
                    <a:pt x="74" y="5"/>
                    <a:pt x="72" y="4"/>
                    <a:pt x="70" y="3"/>
                  </a:cubicBezTo>
                  <a:moveTo>
                    <a:pt x="27" y="3"/>
                  </a:moveTo>
                  <a:cubicBezTo>
                    <a:pt x="22" y="4"/>
                    <a:pt x="18" y="5"/>
                    <a:pt x="15" y="7"/>
                  </a:cubicBezTo>
                  <a:cubicBezTo>
                    <a:pt x="15" y="8"/>
                    <a:pt x="15" y="10"/>
                    <a:pt x="14" y="11"/>
                  </a:cubicBezTo>
                  <a:cubicBezTo>
                    <a:pt x="18" y="9"/>
                    <a:pt x="22" y="8"/>
                    <a:pt x="26" y="7"/>
                  </a:cubicBezTo>
                  <a:cubicBezTo>
                    <a:pt x="27" y="5"/>
                    <a:pt x="27" y="4"/>
                    <a:pt x="27" y="3"/>
                  </a:cubicBezTo>
                  <a:moveTo>
                    <a:pt x="40" y="1"/>
                  </a:moveTo>
                  <a:cubicBezTo>
                    <a:pt x="36" y="1"/>
                    <a:pt x="33" y="2"/>
                    <a:pt x="30" y="2"/>
                  </a:cubicBezTo>
                  <a:cubicBezTo>
                    <a:pt x="30" y="3"/>
                    <a:pt x="30" y="5"/>
                    <a:pt x="30" y="6"/>
                  </a:cubicBezTo>
                  <a:cubicBezTo>
                    <a:pt x="33" y="5"/>
                    <a:pt x="36" y="5"/>
                    <a:pt x="40" y="4"/>
                  </a:cubicBezTo>
                  <a:cubicBezTo>
                    <a:pt x="40" y="1"/>
                    <a:pt x="40" y="1"/>
                    <a:pt x="40" y="1"/>
                  </a:cubicBezTo>
                  <a:moveTo>
                    <a:pt x="55" y="0"/>
                  </a:moveTo>
                  <a:cubicBezTo>
                    <a:pt x="55" y="2"/>
                    <a:pt x="55" y="3"/>
                    <a:pt x="55" y="4"/>
                  </a:cubicBezTo>
                  <a:cubicBezTo>
                    <a:pt x="60" y="4"/>
                    <a:pt x="64" y="5"/>
                    <a:pt x="67" y="6"/>
                  </a:cubicBezTo>
                  <a:cubicBezTo>
                    <a:pt x="67" y="5"/>
                    <a:pt x="67" y="3"/>
                    <a:pt x="66" y="2"/>
                  </a:cubicBezTo>
                  <a:cubicBezTo>
                    <a:pt x="63" y="1"/>
                    <a:pt x="59" y="1"/>
                    <a:pt x="55" y="0"/>
                  </a:cubicBezTo>
                  <a:moveTo>
                    <a:pt x="50" y="0"/>
                  </a:moveTo>
                  <a:cubicBezTo>
                    <a:pt x="47" y="0"/>
                    <a:pt x="45" y="0"/>
                    <a:pt x="42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5" y="4"/>
                    <a:pt x="47" y="4"/>
                    <a:pt x="50" y="4"/>
                  </a:cubicBezTo>
                  <a:cubicBezTo>
                    <a:pt x="51" y="4"/>
                    <a:pt x="51" y="4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6"/>
            <p:cNvSpPr>
              <a:spLocks noEditPoints="1"/>
            </p:cNvSpPr>
            <p:nvPr/>
          </p:nvSpPr>
          <p:spPr bwMode="auto">
            <a:xfrm>
              <a:off x="8550276" y="4829175"/>
              <a:ext cx="222250" cy="374650"/>
            </a:xfrm>
            <a:custGeom>
              <a:avLst/>
              <a:gdLst>
                <a:gd name="T0" fmla="*/ 59 w 59"/>
                <a:gd name="T1" fmla="*/ 49 h 100"/>
                <a:gd name="T2" fmla="*/ 57 w 59"/>
                <a:gd name="T3" fmla="*/ 49 h 100"/>
                <a:gd name="T4" fmla="*/ 56 w 59"/>
                <a:gd name="T5" fmla="*/ 57 h 100"/>
                <a:gd name="T6" fmla="*/ 55 w 59"/>
                <a:gd name="T7" fmla="*/ 61 h 100"/>
                <a:gd name="T8" fmla="*/ 52 w 59"/>
                <a:gd name="T9" fmla="*/ 73 h 100"/>
                <a:gd name="T10" fmla="*/ 50 w 59"/>
                <a:gd name="T11" fmla="*/ 78 h 100"/>
                <a:gd name="T12" fmla="*/ 49 w 59"/>
                <a:gd name="T13" fmla="*/ 81 h 100"/>
                <a:gd name="T14" fmla="*/ 37 w 59"/>
                <a:gd name="T15" fmla="*/ 94 h 100"/>
                <a:gd name="T16" fmla="*/ 30 w 59"/>
                <a:gd name="T17" fmla="*/ 100 h 100"/>
                <a:gd name="T18" fmla="*/ 30 w 59"/>
                <a:gd name="T19" fmla="*/ 100 h 100"/>
                <a:gd name="T20" fmla="*/ 23 w 59"/>
                <a:gd name="T21" fmla="*/ 95 h 100"/>
                <a:gd name="T22" fmla="*/ 11 w 59"/>
                <a:gd name="T23" fmla="*/ 85 h 100"/>
                <a:gd name="T24" fmla="*/ 10 w 59"/>
                <a:gd name="T25" fmla="*/ 83 h 100"/>
                <a:gd name="T26" fmla="*/ 7 w 59"/>
                <a:gd name="T27" fmla="*/ 78 h 100"/>
                <a:gd name="T28" fmla="*/ 4 w 59"/>
                <a:gd name="T29" fmla="*/ 66 h 100"/>
                <a:gd name="T30" fmla="*/ 3 w 59"/>
                <a:gd name="T31" fmla="*/ 62 h 100"/>
                <a:gd name="T32" fmla="*/ 3 w 59"/>
                <a:gd name="T33" fmla="*/ 55 h 100"/>
                <a:gd name="T34" fmla="*/ 0 w 59"/>
                <a:gd name="T35" fmla="*/ 55 h 100"/>
                <a:gd name="T36" fmla="*/ 0 w 59"/>
                <a:gd name="T37" fmla="*/ 61 h 100"/>
                <a:gd name="T38" fmla="*/ 1 w 59"/>
                <a:gd name="T39" fmla="*/ 65 h 100"/>
                <a:gd name="T40" fmla="*/ 3 w 59"/>
                <a:gd name="T41" fmla="*/ 75 h 100"/>
                <a:gd name="T42" fmla="*/ 5 w 59"/>
                <a:gd name="T43" fmla="*/ 81 h 100"/>
                <a:gd name="T44" fmla="*/ 13 w 59"/>
                <a:gd name="T45" fmla="*/ 93 h 100"/>
                <a:gd name="T46" fmla="*/ 28 w 59"/>
                <a:gd name="T47" fmla="*/ 100 h 100"/>
                <a:gd name="T48" fmla="*/ 30 w 59"/>
                <a:gd name="T49" fmla="*/ 100 h 100"/>
                <a:gd name="T50" fmla="*/ 47 w 59"/>
                <a:gd name="T51" fmla="*/ 89 h 100"/>
                <a:gd name="T52" fmla="*/ 54 w 59"/>
                <a:gd name="T53" fmla="*/ 75 h 100"/>
                <a:gd name="T54" fmla="*/ 57 w 59"/>
                <a:gd name="T55" fmla="*/ 69 h 100"/>
                <a:gd name="T56" fmla="*/ 59 w 59"/>
                <a:gd name="T57" fmla="*/ 59 h 100"/>
                <a:gd name="T58" fmla="*/ 59 w 59"/>
                <a:gd name="T59" fmla="*/ 55 h 100"/>
                <a:gd name="T60" fmla="*/ 59 w 59"/>
                <a:gd name="T61" fmla="*/ 49 h 100"/>
                <a:gd name="T62" fmla="*/ 30 w 59"/>
                <a:gd name="T63" fmla="*/ 1 h 100"/>
                <a:gd name="T64" fmla="*/ 13 w 59"/>
                <a:gd name="T65" fmla="*/ 11 h 100"/>
                <a:gd name="T66" fmla="*/ 5 w 59"/>
                <a:gd name="T67" fmla="*/ 24 h 100"/>
                <a:gd name="T68" fmla="*/ 3 w 59"/>
                <a:gd name="T69" fmla="*/ 31 h 100"/>
                <a:gd name="T70" fmla="*/ 1 w 59"/>
                <a:gd name="T71" fmla="*/ 41 h 100"/>
                <a:gd name="T72" fmla="*/ 0 w 59"/>
                <a:gd name="T73" fmla="*/ 45 h 100"/>
                <a:gd name="T74" fmla="*/ 0 w 59"/>
                <a:gd name="T75" fmla="*/ 51 h 100"/>
                <a:gd name="T76" fmla="*/ 3 w 59"/>
                <a:gd name="T77" fmla="*/ 51 h 100"/>
                <a:gd name="T78" fmla="*/ 3 w 59"/>
                <a:gd name="T79" fmla="*/ 43 h 100"/>
                <a:gd name="T80" fmla="*/ 4 w 59"/>
                <a:gd name="T81" fmla="*/ 39 h 100"/>
                <a:gd name="T82" fmla="*/ 7 w 59"/>
                <a:gd name="T83" fmla="*/ 27 h 100"/>
                <a:gd name="T84" fmla="*/ 10 w 59"/>
                <a:gd name="T85" fmla="*/ 21 h 100"/>
                <a:gd name="T86" fmla="*/ 11 w 59"/>
                <a:gd name="T87" fmla="*/ 19 h 100"/>
                <a:gd name="T88" fmla="*/ 23 w 59"/>
                <a:gd name="T89" fmla="*/ 6 h 100"/>
                <a:gd name="T90" fmla="*/ 30 w 59"/>
                <a:gd name="T91" fmla="*/ 1 h 100"/>
                <a:gd name="T92" fmla="*/ 31 w 59"/>
                <a:gd name="T93" fmla="*/ 0 h 100"/>
                <a:gd name="T94" fmla="*/ 30 w 59"/>
                <a:gd name="T95" fmla="*/ 1 h 100"/>
                <a:gd name="T96" fmla="*/ 30 w 59"/>
                <a:gd name="T97" fmla="*/ 1 h 100"/>
                <a:gd name="T98" fmla="*/ 37 w 59"/>
                <a:gd name="T99" fmla="*/ 5 h 100"/>
                <a:gd name="T100" fmla="*/ 49 w 59"/>
                <a:gd name="T101" fmla="*/ 16 h 100"/>
                <a:gd name="T102" fmla="*/ 50 w 59"/>
                <a:gd name="T103" fmla="*/ 18 h 100"/>
                <a:gd name="T104" fmla="*/ 52 w 59"/>
                <a:gd name="T105" fmla="*/ 23 h 100"/>
                <a:gd name="T106" fmla="*/ 55 w 59"/>
                <a:gd name="T107" fmla="*/ 34 h 100"/>
                <a:gd name="T108" fmla="*/ 56 w 59"/>
                <a:gd name="T109" fmla="*/ 38 h 100"/>
                <a:gd name="T110" fmla="*/ 57 w 59"/>
                <a:gd name="T111" fmla="*/ 46 h 100"/>
                <a:gd name="T112" fmla="*/ 59 w 59"/>
                <a:gd name="T113" fmla="*/ 45 h 100"/>
                <a:gd name="T114" fmla="*/ 59 w 59"/>
                <a:gd name="T115" fmla="*/ 39 h 100"/>
                <a:gd name="T116" fmla="*/ 59 w 59"/>
                <a:gd name="T117" fmla="*/ 35 h 100"/>
                <a:gd name="T118" fmla="*/ 57 w 59"/>
                <a:gd name="T119" fmla="*/ 26 h 100"/>
                <a:gd name="T120" fmla="*/ 54 w 59"/>
                <a:gd name="T121" fmla="*/ 20 h 100"/>
                <a:gd name="T122" fmla="*/ 47 w 59"/>
                <a:gd name="T123" fmla="*/ 8 h 100"/>
                <a:gd name="T124" fmla="*/ 31 w 59"/>
                <a:gd name="T12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100">
                  <a:moveTo>
                    <a:pt x="59" y="49"/>
                  </a:moveTo>
                  <a:cubicBezTo>
                    <a:pt x="57" y="49"/>
                    <a:pt x="57" y="49"/>
                    <a:pt x="57" y="49"/>
                  </a:cubicBezTo>
                  <a:cubicBezTo>
                    <a:pt x="57" y="52"/>
                    <a:pt x="56" y="54"/>
                    <a:pt x="56" y="57"/>
                  </a:cubicBezTo>
                  <a:cubicBezTo>
                    <a:pt x="56" y="58"/>
                    <a:pt x="56" y="60"/>
                    <a:pt x="55" y="61"/>
                  </a:cubicBezTo>
                  <a:cubicBezTo>
                    <a:pt x="55" y="65"/>
                    <a:pt x="54" y="69"/>
                    <a:pt x="52" y="73"/>
                  </a:cubicBezTo>
                  <a:cubicBezTo>
                    <a:pt x="52" y="75"/>
                    <a:pt x="51" y="77"/>
                    <a:pt x="50" y="78"/>
                  </a:cubicBezTo>
                  <a:cubicBezTo>
                    <a:pt x="50" y="79"/>
                    <a:pt x="49" y="80"/>
                    <a:pt x="49" y="81"/>
                  </a:cubicBezTo>
                  <a:cubicBezTo>
                    <a:pt x="45" y="86"/>
                    <a:pt x="41" y="91"/>
                    <a:pt x="37" y="94"/>
                  </a:cubicBezTo>
                  <a:cubicBezTo>
                    <a:pt x="35" y="97"/>
                    <a:pt x="33" y="99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0"/>
                    <a:pt x="25" y="98"/>
                    <a:pt x="23" y="95"/>
                  </a:cubicBezTo>
                  <a:cubicBezTo>
                    <a:pt x="19" y="94"/>
                    <a:pt x="14" y="90"/>
                    <a:pt x="11" y="85"/>
                  </a:cubicBezTo>
                  <a:cubicBezTo>
                    <a:pt x="11" y="84"/>
                    <a:pt x="10" y="84"/>
                    <a:pt x="10" y="83"/>
                  </a:cubicBezTo>
                  <a:cubicBezTo>
                    <a:pt x="9" y="81"/>
                    <a:pt x="8" y="80"/>
                    <a:pt x="7" y="78"/>
                  </a:cubicBezTo>
                  <a:cubicBezTo>
                    <a:pt x="6" y="74"/>
                    <a:pt x="5" y="71"/>
                    <a:pt x="4" y="66"/>
                  </a:cubicBezTo>
                  <a:cubicBezTo>
                    <a:pt x="4" y="65"/>
                    <a:pt x="4" y="64"/>
                    <a:pt x="3" y="62"/>
                  </a:cubicBezTo>
                  <a:cubicBezTo>
                    <a:pt x="3" y="60"/>
                    <a:pt x="3" y="57"/>
                    <a:pt x="3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9"/>
                    <a:pt x="0" y="61"/>
                  </a:cubicBezTo>
                  <a:cubicBezTo>
                    <a:pt x="0" y="63"/>
                    <a:pt x="0" y="64"/>
                    <a:pt x="1" y="65"/>
                  </a:cubicBezTo>
                  <a:cubicBezTo>
                    <a:pt x="1" y="69"/>
                    <a:pt x="2" y="72"/>
                    <a:pt x="3" y="75"/>
                  </a:cubicBezTo>
                  <a:cubicBezTo>
                    <a:pt x="3" y="77"/>
                    <a:pt x="4" y="79"/>
                    <a:pt x="5" y="81"/>
                  </a:cubicBezTo>
                  <a:cubicBezTo>
                    <a:pt x="7" y="86"/>
                    <a:pt x="10" y="90"/>
                    <a:pt x="13" y="93"/>
                  </a:cubicBezTo>
                  <a:cubicBezTo>
                    <a:pt x="17" y="97"/>
                    <a:pt x="22" y="100"/>
                    <a:pt x="28" y="100"/>
                  </a:cubicBezTo>
                  <a:cubicBezTo>
                    <a:pt x="29" y="100"/>
                    <a:pt x="29" y="100"/>
                    <a:pt x="30" y="100"/>
                  </a:cubicBezTo>
                  <a:cubicBezTo>
                    <a:pt x="36" y="99"/>
                    <a:pt x="42" y="95"/>
                    <a:pt x="47" y="89"/>
                  </a:cubicBezTo>
                  <a:cubicBezTo>
                    <a:pt x="50" y="85"/>
                    <a:pt x="52" y="80"/>
                    <a:pt x="54" y="75"/>
                  </a:cubicBezTo>
                  <a:cubicBezTo>
                    <a:pt x="55" y="73"/>
                    <a:pt x="56" y="71"/>
                    <a:pt x="57" y="69"/>
                  </a:cubicBezTo>
                  <a:cubicBezTo>
                    <a:pt x="57" y="66"/>
                    <a:pt x="58" y="63"/>
                    <a:pt x="59" y="59"/>
                  </a:cubicBezTo>
                  <a:cubicBezTo>
                    <a:pt x="59" y="58"/>
                    <a:pt x="59" y="57"/>
                    <a:pt x="59" y="55"/>
                  </a:cubicBezTo>
                  <a:cubicBezTo>
                    <a:pt x="59" y="53"/>
                    <a:pt x="59" y="51"/>
                    <a:pt x="59" y="49"/>
                  </a:cubicBezTo>
                  <a:moveTo>
                    <a:pt x="30" y="1"/>
                  </a:moveTo>
                  <a:cubicBezTo>
                    <a:pt x="24" y="1"/>
                    <a:pt x="18" y="5"/>
                    <a:pt x="13" y="11"/>
                  </a:cubicBezTo>
                  <a:cubicBezTo>
                    <a:pt x="10" y="15"/>
                    <a:pt x="7" y="19"/>
                    <a:pt x="5" y="24"/>
                  </a:cubicBezTo>
                  <a:cubicBezTo>
                    <a:pt x="4" y="26"/>
                    <a:pt x="3" y="29"/>
                    <a:pt x="3" y="31"/>
                  </a:cubicBezTo>
                  <a:cubicBezTo>
                    <a:pt x="2" y="34"/>
                    <a:pt x="1" y="37"/>
                    <a:pt x="1" y="41"/>
                  </a:cubicBezTo>
                  <a:cubicBezTo>
                    <a:pt x="0" y="42"/>
                    <a:pt x="0" y="43"/>
                    <a:pt x="0" y="45"/>
                  </a:cubicBezTo>
                  <a:cubicBezTo>
                    <a:pt x="0" y="47"/>
                    <a:pt x="0" y="49"/>
                    <a:pt x="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48"/>
                    <a:pt x="3" y="46"/>
                    <a:pt x="3" y="43"/>
                  </a:cubicBezTo>
                  <a:cubicBezTo>
                    <a:pt x="4" y="42"/>
                    <a:pt x="4" y="40"/>
                    <a:pt x="4" y="39"/>
                  </a:cubicBezTo>
                  <a:cubicBezTo>
                    <a:pt x="5" y="35"/>
                    <a:pt x="6" y="31"/>
                    <a:pt x="7" y="27"/>
                  </a:cubicBezTo>
                  <a:cubicBezTo>
                    <a:pt x="8" y="25"/>
                    <a:pt x="9" y="23"/>
                    <a:pt x="10" y="21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4" y="13"/>
                    <a:pt x="19" y="9"/>
                    <a:pt x="23" y="6"/>
                  </a:cubicBezTo>
                  <a:cubicBezTo>
                    <a:pt x="25" y="3"/>
                    <a:pt x="27" y="1"/>
                    <a:pt x="30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3" y="1"/>
                    <a:pt x="35" y="2"/>
                    <a:pt x="37" y="5"/>
                  </a:cubicBezTo>
                  <a:cubicBezTo>
                    <a:pt x="41" y="7"/>
                    <a:pt x="45" y="11"/>
                    <a:pt x="49" y="16"/>
                  </a:cubicBezTo>
                  <a:cubicBezTo>
                    <a:pt x="49" y="16"/>
                    <a:pt x="49" y="17"/>
                    <a:pt x="50" y="18"/>
                  </a:cubicBezTo>
                  <a:cubicBezTo>
                    <a:pt x="51" y="19"/>
                    <a:pt x="52" y="21"/>
                    <a:pt x="52" y="23"/>
                  </a:cubicBezTo>
                  <a:cubicBezTo>
                    <a:pt x="54" y="26"/>
                    <a:pt x="55" y="30"/>
                    <a:pt x="55" y="34"/>
                  </a:cubicBezTo>
                  <a:cubicBezTo>
                    <a:pt x="56" y="35"/>
                    <a:pt x="56" y="37"/>
                    <a:pt x="56" y="38"/>
                  </a:cubicBezTo>
                  <a:cubicBezTo>
                    <a:pt x="56" y="40"/>
                    <a:pt x="57" y="43"/>
                    <a:pt x="57" y="46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3"/>
                    <a:pt x="59" y="41"/>
                    <a:pt x="59" y="39"/>
                  </a:cubicBezTo>
                  <a:cubicBezTo>
                    <a:pt x="59" y="38"/>
                    <a:pt x="59" y="36"/>
                    <a:pt x="59" y="35"/>
                  </a:cubicBezTo>
                  <a:cubicBezTo>
                    <a:pt x="58" y="32"/>
                    <a:pt x="57" y="29"/>
                    <a:pt x="57" y="26"/>
                  </a:cubicBezTo>
                  <a:cubicBezTo>
                    <a:pt x="56" y="24"/>
                    <a:pt x="55" y="22"/>
                    <a:pt x="54" y="20"/>
                  </a:cubicBezTo>
                  <a:cubicBezTo>
                    <a:pt x="52" y="15"/>
                    <a:pt x="50" y="11"/>
                    <a:pt x="47" y="8"/>
                  </a:cubicBezTo>
                  <a:cubicBezTo>
                    <a:pt x="43" y="3"/>
                    <a:pt x="37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7"/>
            <p:cNvSpPr>
              <a:spLocks noEditPoints="1"/>
            </p:cNvSpPr>
            <p:nvPr/>
          </p:nvSpPr>
          <p:spPr bwMode="auto">
            <a:xfrm>
              <a:off x="8605838" y="4832350"/>
              <a:ext cx="112713" cy="371475"/>
            </a:xfrm>
            <a:custGeom>
              <a:avLst/>
              <a:gdLst>
                <a:gd name="T0" fmla="*/ 27 w 30"/>
                <a:gd name="T1" fmla="*/ 50 h 99"/>
                <a:gd name="T2" fmla="*/ 26 w 30"/>
                <a:gd name="T3" fmla="*/ 65 h 99"/>
                <a:gd name="T4" fmla="*/ 23 w 30"/>
                <a:gd name="T5" fmla="*/ 81 h 99"/>
                <a:gd name="T6" fmla="*/ 16 w 30"/>
                <a:gd name="T7" fmla="*/ 94 h 99"/>
                <a:gd name="T8" fmla="*/ 14 w 30"/>
                <a:gd name="T9" fmla="*/ 97 h 99"/>
                <a:gd name="T10" fmla="*/ 7 w 30"/>
                <a:gd name="T11" fmla="*/ 85 h 99"/>
                <a:gd name="T12" fmla="*/ 6 w 30"/>
                <a:gd name="T13" fmla="*/ 81 h 99"/>
                <a:gd name="T14" fmla="*/ 4 w 30"/>
                <a:gd name="T15" fmla="*/ 63 h 99"/>
                <a:gd name="T16" fmla="*/ 0 w 30"/>
                <a:gd name="T17" fmla="*/ 52 h 99"/>
                <a:gd name="T18" fmla="*/ 1 w 30"/>
                <a:gd name="T19" fmla="*/ 67 h 99"/>
                <a:gd name="T20" fmla="*/ 4 w 30"/>
                <a:gd name="T21" fmla="*/ 84 h 99"/>
                <a:gd name="T22" fmla="*/ 8 w 30"/>
                <a:gd name="T23" fmla="*/ 94 h 99"/>
                <a:gd name="T24" fmla="*/ 15 w 30"/>
                <a:gd name="T25" fmla="*/ 99 h 99"/>
                <a:gd name="T26" fmla="*/ 26 w 30"/>
                <a:gd name="T27" fmla="*/ 82 h 99"/>
                <a:gd name="T28" fmla="*/ 27 w 30"/>
                <a:gd name="T29" fmla="*/ 78 h 99"/>
                <a:gd name="T30" fmla="*/ 29 w 30"/>
                <a:gd name="T31" fmla="*/ 60 h 99"/>
                <a:gd name="T32" fmla="*/ 15 w 30"/>
                <a:gd name="T33" fmla="*/ 0 h 99"/>
                <a:gd name="T34" fmla="*/ 15 w 30"/>
                <a:gd name="T35" fmla="*/ 0 h 99"/>
                <a:gd name="T36" fmla="*/ 15 w 30"/>
                <a:gd name="T37" fmla="*/ 0 h 99"/>
                <a:gd name="T38" fmla="*/ 8 w 30"/>
                <a:gd name="T39" fmla="*/ 5 h 99"/>
                <a:gd name="T40" fmla="*/ 4 w 30"/>
                <a:gd name="T41" fmla="*/ 16 h 99"/>
                <a:gd name="T42" fmla="*/ 1 w 30"/>
                <a:gd name="T43" fmla="*/ 34 h 99"/>
                <a:gd name="T44" fmla="*/ 0 w 30"/>
                <a:gd name="T45" fmla="*/ 49 h 99"/>
                <a:gd name="T46" fmla="*/ 4 w 30"/>
                <a:gd name="T47" fmla="*/ 37 h 99"/>
                <a:gd name="T48" fmla="*/ 6 w 30"/>
                <a:gd name="T49" fmla="*/ 19 h 99"/>
                <a:gd name="T50" fmla="*/ 7 w 30"/>
                <a:gd name="T51" fmla="*/ 15 h 99"/>
                <a:gd name="T52" fmla="*/ 14 w 30"/>
                <a:gd name="T53" fmla="*/ 1 h 99"/>
                <a:gd name="T54" fmla="*/ 16 w 30"/>
                <a:gd name="T55" fmla="*/ 3 h 99"/>
                <a:gd name="T56" fmla="*/ 23 w 30"/>
                <a:gd name="T57" fmla="*/ 15 h 99"/>
                <a:gd name="T58" fmla="*/ 26 w 30"/>
                <a:gd name="T59" fmla="*/ 31 h 99"/>
                <a:gd name="T60" fmla="*/ 27 w 30"/>
                <a:gd name="T61" fmla="*/ 46 h 99"/>
                <a:gd name="T62" fmla="*/ 29 w 30"/>
                <a:gd name="T63" fmla="*/ 35 h 99"/>
                <a:gd name="T64" fmla="*/ 27 w 30"/>
                <a:gd name="T65" fmla="*/ 18 h 99"/>
                <a:gd name="T66" fmla="*/ 26 w 30"/>
                <a:gd name="T67" fmla="*/ 14 h 99"/>
                <a:gd name="T68" fmla="*/ 15 w 30"/>
                <a:gd name="T6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99">
                  <a:moveTo>
                    <a:pt x="30" y="49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27" y="54"/>
                    <a:pt x="27" y="57"/>
                    <a:pt x="26" y="61"/>
                  </a:cubicBezTo>
                  <a:cubicBezTo>
                    <a:pt x="26" y="62"/>
                    <a:pt x="26" y="64"/>
                    <a:pt x="26" y="65"/>
                  </a:cubicBezTo>
                  <a:cubicBezTo>
                    <a:pt x="25" y="70"/>
                    <a:pt x="25" y="75"/>
                    <a:pt x="24" y="79"/>
                  </a:cubicBezTo>
                  <a:cubicBezTo>
                    <a:pt x="23" y="80"/>
                    <a:pt x="23" y="81"/>
                    <a:pt x="23" y="81"/>
                  </a:cubicBezTo>
                  <a:cubicBezTo>
                    <a:pt x="23" y="82"/>
                    <a:pt x="23" y="82"/>
                    <a:pt x="23" y="83"/>
                  </a:cubicBezTo>
                  <a:cubicBezTo>
                    <a:pt x="21" y="89"/>
                    <a:pt x="18" y="93"/>
                    <a:pt x="16" y="94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4"/>
                    <a:pt x="9" y="9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ubicBezTo>
                    <a:pt x="7" y="82"/>
                    <a:pt x="6" y="82"/>
                    <a:pt x="6" y="81"/>
                  </a:cubicBezTo>
                  <a:cubicBezTo>
                    <a:pt x="5" y="77"/>
                    <a:pt x="4" y="72"/>
                    <a:pt x="4" y="67"/>
                  </a:cubicBezTo>
                  <a:cubicBezTo>
                    <a:pt x="4" y="66"/>
                    <a:pt x="4" y="65"/>
                    <a:pt x="4" y="63"/>
                  </a:cubicBezTo>
                  <a:cubicBezTo>
                    <a:pt x="3" y="60"/>
                    <a:pt x="3" y="56"/>
                    <a:pt x="3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6"/>
                    <a:pt x="0" y="60"/>
                    <a:pt x="0" y="63"/>
                  </a:cubicBezTo>
                  <a:cubicBezTo>
                    <a:pt x="1" y="65"/>
                    <a:pt x="1" y="66"/>
                    <a:pt x="1" y="67"/>
                  </a:cubicBezTo>
                  <a:cubicBezTo>
                    <a:pt x="1" y="72"/>
                    <a:pt x="2" y="76"/>
                    <a:pt x="3" y="80"/>
                  </a:cubicBezTo>
                  <a:cubicBezTo>
                    <a:pt x="3" y="82"/>
                    <a:pt x="4" y="83"/>
                    <a:pt x="4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5" y="89"/>
                    <a:pt x="7" y="92"/>
                    <a:pt x="8" y="94"/>
                  </a:cubicBezTo>
                  <a:cubicBezTo>
                    <a:pt x="10" y="97"/>
                    <a:pt x="12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8" y="98"/>
                    <a:pt x="20" y="96"/>
                    <a:pt x="22" y="93"/>
                  </a:cubicBezTo>
                  <a:cubicBezTo>
                    <a:pt x="23" y="90"/>
                    <a:pt x="25" y="86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0"/>
                    <a:pt x="27" y="79"/>
                    <a:pt x="27" y="78"/>
                  </a:cubicBezTo>
                  <a:cubicBezTo>
                    <a:pt x="28" y="74"/>
                    <a:pt x="29" y="69"/>
                    <a:pt x="29" y="64"/>
                  </a:cubicBezTo>
                  <a:cubicBezTo>
                    <a:pt x="29" y="63"/>
                    <a:pt x="29" y="61"/>
                    <a:pt x="29" y="60"/>
                  </a:cubicBezTo>
                  <a:cubicBezTo>
                    <a:pt x="30" y="57"/>
                    <a:pt x="30" y="53"/>
                    <a:pt x="30" y="4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0" y="2"/>
                    <a:pt x="8" y="5"/>
                  </a:cubicBezTo>
                  <a:cubicBezTo>
                    <a:pt x="7" y="8"/>
                    <a:pt x="5" y="12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ubicBezTo>
                    <a:pt x="2" y="24"/>
                    <a:pt x="1" y="29"/>
                    <a:pt x="1" y="34"/>
                  </a:cubicBezTo>
                  <a:cubicBezTo>
                    <a:pt x="1" y="35"/>
                    <a:pt x="1" y="36"/>
                    <a:pt x="0" y="38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3" y="41"/>
                    <a:pt x="4" y="37"/>
                  </a:cubicBezTo>
                  <a:cubicBezTo>
                    <a:pt x="4" y="36"/>
                    <a:pt x="4" y="34"/>
                    <a:pt x="4" y="33"/>
                  </a:cubicBezTo>
                  <a:cubicBezTo>
                    <a:pt x="4" y="28"/>
                    <a:pt x="5" y="23"/>
                    <a:pt x="6" y="19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9" y="9"/>
                    <a:pt x="12" y="5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4"/>
                    <a:pt x="21" y="8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6"/>
                    <a:pt x="23" y="17"/>
                    <a:pt x="24" y="18"/>
                  </a:cubicBezTo>
                  <a:cubicBezTo>
                    <a:pt x="25" y="21"/>
                    <a:pt x="25" y="26"/>
                    <a:pt x="26" y="31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7" y="38"/>
                    <a:pt x="27" y="42"/>
                    <a:pt x="27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2"/>
                    <a:pt x="30" y="38"/>
                    <a:pt x="29" y="35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29" y="26"/>
                    <a:pt x="28" y="22"/>
                    <a:pt x="27" y="18"/>
                  </a:cubicBezTo>
                  <a:cubicBezTo>
                    <a:pt x="27" y="17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0"/>
                    <a:pt x="23" y="7"/>
                    <a:pt x="22" y="4"/>
                  </a:cubicBezTo>
                  <a:cubicBezTo>
                    <a:pt x="20" y="1"/>
                    <a:pt x="18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8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close/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9"/>
            <p:cNvSpPr>
              <a:spLocks noEditPoints="1"/>
            </p:cNvSpPr>
            <p:nvPr/>
          </p:nvSpPr>
          <p:spPr bwMode="auto">
            <a:xfrm>
              <a:off x="8659813" y="4835525"/>
              <a:ext cx="6350" cy="361950"/>
            </a:xfrm>
            <a:custGeom>
              <a:avLst/>
              <a:gdLst>
                <a:gd name="T0" fmla="*/ 4 w 4"/>
                <a:gd name="T1" fmla="*/ 119 h 228"/>
                <a:gd name="T2" fmla="*/ 0 w 4"/>
                <a:gd name="T3" fmla="*/ 119 h 228"/>
                <a:gd name="T4" fmla="*/ 0 w 4"/>
                <a:gd name="T5" fmla="*/ 147 h 228"/>
                <a:gd name="T6" fmla="*/ 0 w 4"/>
                <a:gd name="T7" fmla="*/ 157 h 228"/>
                <a:gd name="T8" fmla="*/ 0 w 4"/>
                <a:gd name="T9" fmla="*/ 190 h 228"/>
                <a:gd name="T10" fmla="*/ 0 w 4"/>
                <a:gd name="T11" fmla="*/ 199 h 228"/>
                <a:gd name="T12" fmla="*/ 0 w 4"/>
                <a:gd name="T13" fmla="*/ 223 h 228"/>
                <a:gd name="T14" fmla="*/ 0 w 4"/>
                <a:gd name="T15" fmla="*/ 228 h 228"/>
                <a:gd name="T16" fmla="*/ 4 w 4"/>
                <a:gd name="T17" fmla="*/ 228 h 228"/>
                <a:gd name="T18" fmla="*/ 4 w 4"/>
                <a:gd name="T19" fmla="*/ 221 h 228"/>
                <a:gd name="T20" fmla="*/ 4 w 4"/>
                <a:gd name="T21" fmla="*/ 197 h 228"/>
                <a:gd name="T22" fmla="*/ 4 w 4"/>
                <a:gd name="T23" fmla="*/ 190 h 228"/>
                <a:gd name="T24" fmla="*/ 4 w 4"/>
                <a:gd name="T25" fmla="*/ 154 h 228"/>
                <a:gd name="T26" fmla="*/ 4 w 4"/>
                <a:gd name="T27" fmla="*/ 147 h 228"/>
                <a:gd name="T28" fmla="*/ 4 w 4"/>
                <a:gd name="T29" fmla="*/ 119 h 228"/>
                <a:gd name="T30" fmla="*/ 4 w 4"/>
                <a:gd name="T31" fmla="*/ 0 h 228"/>
                <a:gd name="T32" fmla="*/ 0 w 4"/>
                <a:gd name="T33" fmla="*/ 0 h 228"/>
                <a:gd name="T34" fmla="*/ 0 w 4"/>
                <a:gd name="T35" fmla="*/ 7 h 228"/>
                <a:gd name="T36" fmla="*/ 0 w 4"/>
                <a:gd name="T37" fmla="*/ 31 h 228"/>
                <a:gd name="T38" fmla="*/ 0 w 4"/>
                <a:gd name="T39" fmla="*/ 41 h 228"/>
                <a:gd name="T40" fmla="*/ 0 w 4"/>
                <a:gd name="T41" fmla="*/ 74 h 228"/>
                <a:gd name="T42" fmla="*/ 0 w 4"/>
                <a:gd name="T43" fmla="*/ 81 h 228"/>
                <a:gd name="T44" fmla="*/ 0 w 4"/>
                <a:gd name="T45" fmla="*/ 109 h 228"/>
                <a:gd name="T46" fmla="*/ 4 w 4"/>
                <a:gd name="T47" fmla="*/ 109 h 228"/>
                <a:gd name="T48" fmla="*/ 4 w 4"/>
                <a:gd name="T49" fmla="*/ 81 h 228"/>
                <a:gd name="T50" fmla="*/ 4 w 4"/>
                <a:gd name="T51" fmla="*/ 71 h 228"/>
                <a:gd name="T52" fmla="*/ 4 w 4"/>
                <a:gd name="T53" fmla="*/ 38 h 228"/>
                <a:gd name="T54" fmla="*/ 4 w 4"/>
                <a:gd name="T55" fmla="*/ 31 h 228"/>
                <a:gd name="T56" fmla="*/ 4 w 4"/>
                <a:gd name="T57" fmla="*/ 5 h 228"/>
                <a:gd name="T58" fmla="*/ 4 w 4"/>
                <a:gd name="T5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28">
                  <a:moveTo>
                    <a:pt x="4" y="119"/>
                  </a:moveTo>
                  <a:lnTo>
                    <a:pt x="0" y="119"/>
                  </a:lnTo>
                  <a:lnTo>
                    <a:pt x="0" y="147"/>
                  </a:lnTo>
                  <a:lnTo>
                    <a:pt x="0" y="157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4" y="228"/>
                  </a:lnTo>
                  <a:lnTo>
                    <a:pt x="4" y="221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54"/>
                  </a:lnTo>
                  <a:lnTo>
                    <a:pt x="4" y="147"/>
                  </a:lnTo>
                  <a:lnTo>
                    <a:pt x="4" y="119"/>
                  </a:lnTo>
                  <a:moveTo>
                    <a:pt x="4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81"/>
                  </a:lnTo>
                  <a:lnTo>
                    <a:pt x="4" y="71"/>
                  </a:lnTo>
                  <a:lnTo>
                    <a:pt x="4" y="38"/>
                  </a:lnTo>
                  <a:lnTo>
                    <a:pt x="4" y="31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20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21"/>
            <p:cNvSpPr>
              <a:spLocks/>
            </p:cNvSpPr>
            <p:nvPr/>
          </p:nvSpPr>
          <p:spPr bwMode="auto">
            <a:xfrm>
              <a:off x="8516938" y="4994275"/>
              <a:ext cx="288925" cy="44450"/>
            </a:xfrm>
            <a:custGeom>
              <a:avLst/>
              <a:gdLst>
                <a:gd name="T0" fmla="*/ 182 w 182"/>
                <a:gd name="T1" fmla="*/ 0 h 28"/>
                <a:gd name="T2" fmla="*/ 177 w 182"/>
                <a:gd name="T3" fmla="*/ 2 h 28"/>
                <a:gd name="T4" fmla="*/ 161 w 182"/>
                <a:gd name="T5" fmla="*/ 2 h 28"/>
                <a:gd name="T6" fmla="*/ 156 w 182"/>
                <a:gd name="T7" fmla="*/ 4 h 28"/>
                <a:gd name="T8" fmla="*/ 127 w 182"/>
                <a:gd name="T9" fmla="*/ 7 h 28"/>
                <a:gd name="T10" fmla="*/ 120 w 182"/>
                <a:gd name="T11" fmla="*/ 7 h 28"/>
                <a:gd name="T12" fmla="*/ 94 w 182"/>
                <a:gd name="T13" fmla="*/ 9 h 28"/>
                <a:gd name="T14" fmla="*/ 90 w 182"/>
                <a:gd name="T15" fmla="*/ 9 h 28"/>
                <a:gd name="T16" fmla="*/ 64 w 182"/>
                <a:gd name="T17" fmla="*/ 12 h 28"/>
                <a:gd name="T18" fmla="*/ 56 w 182"/>
                <a:gd name="T19" fmla="*/ 14 h 28"/>
                <a:gd name="T20" fmla="*/ 28 w 182"/>
                <a:gd name="T21" fmla="*/ 16 h 28"/>
                <a:gd name="T22" fmla="*/ 21 w 182"/>
                <a:gd name="T23" fmla="*/ 16 h 28"/>
                <a:gd name="T24" fmla="*/ 4 w 182"/>
                <a:gd name="T25" fmla="*/ 19 h 28"/>
                <a:gd name="T26" fmla="*/ 0 w 182"/>
                <a:gd name="T27" fmla="*/ 19 h 28"/>
                <a:gd name="T28" fmla="*/ 0 w 182"/>
                <a:gd name="T29" fmla="*/ 28 h 28"/>
                <a:gd name="T30" fmla="*/ 4 w 182"/>
                <a:gd name="T31" fmla="*/ 28 h 28"/>
                <a:gd name="T32" fmla="*/ 21 w 182"/>
                <a:gd name="T33" fmla="*/ 26 h 28"/>
                <a:gd name="T34" fmla="*/ 28 w 182"/>
                <a:gd name="T35" fmla="*/ 26 h 28"/>
                <a:gd name="T36" fmla="*/ 56 w 182"/>
                <a:gd name="T37" fmla="*/ 21 h 28"/>
                <a:gd name="T38" fmla="*/ 64 w 182"/>
                <a:gd name="T39" fmla="*/ 21 h 28"/>
                <a:gd name="T40" fmla="*/ 90 w 182"/>
                <a:gd name="T41" fmla="*/ 19 h 28"/>
                <a:gd name="T42" fmla="*/ 94 w 182"/>
                <a:gd name="T43" fmla="*/ 19 h 28"/>
                <a:gd name="T44" fmla="*/ 120 w 182"/>
                <a:gd name="T45" fmla="*/ 16 h 28"/>
                <a:gd name="T46" fmla="*/ 127 w 182"/>
                <a:gd name="T47" fmla="*/ 14 h 28"/>
                <a:gd name="T48" fmla="*/ 156 w 182"/>
                <a:gd name="T49" fmla="*/ 12 h 28"/>
                <a:gd name="T50" fmla="*/ 161 w 182"/>
                <a:gd name="T51" fmla="*/ 12 h 28"/>
                <a:gd name="T52" fmla="*/ 177 w 182"/>
                <a:gd name="T53" fmla="*/ 9 h 28"/>
                <a:gd name="T54" fmla="*/ 182 w 182"/>
                <a:gd name="T55" fmla="*/ 9 h 28"/>
                <a:gd name="T56" fmla="*/ 182 w 182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28">
                  <a:moveTo>
                    <a:pt x="182" y="0"/>
                  </a:moveTo>
                  <a:lnTo>
                    <a:pt x="177" y="2"/>
                  </a:lnTo>
                  <a:lnTo>
                    <a:pt x="161" y="2"/>
                  </a:lnTo>
                  <a:lnTo>
                    <a:pt x="156" y="4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94" y="9"/>
                  </a:lnTo>
                  <a:lnTo>
                    <a:pt x="90" y="9"/>
                  </a:lnTo>
                  <a:lnTo>
                    <a:pt x="64" y="12"/>
                  </a:lnTo>
                  <a:lnTo>
                    <a:pt x="56" y="14"/>
                  </a:lnTo>
                  <a:lnTo>
                    <a:pt x="28" y="16"/>
                  </a:lnTo>
                  <a:lnTo>
                    <a:pt x="21" y="1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21" y="26"/>
                  </a:lnTo>
                  <a:lnTo>
                    <a:pt x="28" y="26"/>
                  </a:lnTo>
                  <a:lnTo>
                    <a:pt x="56" y="21"/>
                  </a:lnTo>
                  <a:lnTo>
                    <a:pt x="64" y="21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120" y="16"/>
                  </a:lnTo>
                  <a:lnTo>
                    <a:pt x="127" y="14"/>
                  </a:lnTo>
                  <a:lnTo>
                    <a:pt x="156" y="12"/>
                  </a:lnTo>
                  <a:lnTo>
                    <a:pt x="161" y="12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22"/>
            <p:cNvSpPr>
              <a:spLocks noEditPoints="1"/>
            </p:cNvSpPr>
            <p:nvPr/>
          </p:nvSpPr>
          <p:spPr bwMode="auto">
            <a:xfrm>
              <a:off x="6508751" y="4225925"/>
              <a:ext cx="873125" cy="466725"/>
            </a:xfrm>
            <a:custGeom>
              <a:avLst/>
              <a:gdLst>
                <a:gd name="T0" fmla="*/ 162 w 232"/>
                <a:gd name="T1" fmla="*/ 55 h 124"/>
                <a:gd name="T2" fmla="*/ 156 w 232"/>
                <a:gd name="T3" fmla="*/ 48 h 124"/>
                <a:gd name="T4" fmla="*/ 162 w 232"/>
                <a:gd name="T5" fmla="*/ 41 h 124"/>
                <a:gd name="T6" fmla="*/ 162 w 232"/>
                <a:gd name="T7" fmla="*/ 41 h 124"/>
                <a:gd name="T8" fmla="*/ 169 w 232"/>
                <a:gd name="T9" fmla="*/ 48 h 124"/>
                <a:gd name="T10" fmla="*/ 162 w 232"/>
                <a:gd name="T11" fmla="*/ 55 h 124"/>
                <a:gd name="T12" fmla="*/ 162 w 232"/>
                <a:gd name="T13" fmla="*/ 55 h 124"/>
                <a:gd name="T14" fmla="*/ 147 w 232"/>
                <a:gd name="T15" fmla="*/ 46 h 124"/>
                <a:gd name="T16" fmla="*/ 140 w 232"/>
                <a:gd name="T17" fmla="*/ 39 h 124"/>
                <a:gd name="T18" fmla="*/ 147 w 232"/>
                <a:gd name="T19" fmla="*/ 32 h 124"/>
                <a:gd name="T20" fmla="*/ 147 w 232"/>
                <a:gd name="T21" fmla="*/ 32 h 124"/>
                <a:gd name="T22" fmla="*/ 154 w 232"/>
                <a:gd name="T23" fmla="*/ 38 h 124"/>
                <a:gd name="T24" fmla="*/ 147 w 232"/>
                <a:gd name="T25" fmla="*/ 46 h 124"/>
                <a:gd name="T26" fmla="*/ 147 w 232"/>
                <a:gd name="T27" fmla="*/ 46 h 124"/>
                <a:gd name="T28" fmla="*/ 177 w 232"/>
                <a:gd name="T29" fmla="*/ 45 h 124"/>
                <a:gd name="T30" fmla="*/ 171 w 232"/>
                <a:gd name="T31" fmla="*/ 38 h 124"/>
                <a:gd name="T32" fmla="*/ 177 w 232"/>
                <a:gd name="T33" fmla="*/ 31 h 124"/>
                <a:gd name="T34" fmla="*/ 178 w 232"/>
                <a:gd name="T35" fmla="*/ 31 h 124"/>
                <a:gd name="T36" fmla="*/ 184 w 232"/>
                <a:gd name="T37" fmla="*/ 38 h 124"/>
                <a:gd name="T38" fmla="*/ 177 w 232"/>
                <a:gd name="T39" fmla="*/ 45 h 124"/>
                <a:gd name="T40" fmla="*/ 177 w 232"/>
                <a:gd name="T41" fmla="*/ 45 h 124"/>
                <a:gd name="T42" fmla="*/ 89 w 232"/>
                <a:gd name="T43" fmla="*/ 59 h 124"/>
                <a:gd name="T44" fmla="*/ 71 w 232"/>
                <a:gd name="T45" fmla="*/ 41 h 124"/>
                <a:gd name="T46" fmla="*/ 89 w 232"/>
                <a:gd name="T47" fmla="*/ 22 h 124"/>
                <a:gd name="T48" fmla="*/ 89 w 232"/>
                <a:gd name="T49" fmla="*/ 22 h 124"/>
                <a:gd name="T50" fmla="*/ 107 w 232"/>
                <a:gd name="T51" fmla="*/ 40 h 124"/>
                <a:gd name="T52" fmla="*/ 89 w 232"/>
                <a:gd name="T53" fmla="*/ 59 h 124"/>
                <a:gd name="T54" fmla="*/ 89 w 232"/>
                <a:gd name="T55" fmla="*/ 59 h 124"/>
                <a:gd name="T56" fmla="*/ 162 w 232"/>
                <a:gd name="T57" fmla="*/ 36 h 124"/>
                <a:gd name="T58" fmla="*/ 156 w 232"/>
                <a:gd name="T59" fmla="*/ 29 h 124"/>
                <a:gd name="T60" fmla="*/ 162 w 232"/>
                <a:gd name="T61" fmla="*/ 22 h 124"/>
                <a:gd name="T62" fmla="*/ 162 w 232"/>
                <a:gd name="T63" fmla="*/ 22 h 124"/>
                <a:gd name="T64" fmla="*/ 169 w 232"/>
                <a:gd name="T65" fmla="*/ 29 h 124"/>
                <a:gd name="T66" fmla="*/ 162 w 232"/>
                <a:gd name="T67" fmla="*/ 36 h 124"/>
                <a:gd name="T68" fmla="*/ 162 w 232"/>
                <a:gd name="T69" fmla="*/ 36 h 124"/>
                <a:gd name="T70" fmla="*/ 124 w 232"/>
                <a:gd name="T71" fmla="*/ 0 h 124"/>
                <a:gd name="T72" fmla="*/ 123 w 232"/>
                <a:gd name="T73" fmla="*/ 0 h 124"/>
                <a:gd name="T74" fmla="*/ 37 w 232"/>
                <a:gd name="T75" fmla="*/ 43 h 124"/>
                <a:gd name="T76" fmla="*/ 3 w 232"/>
                <a:gd name="T77" fmla="*/ 101 h 124"/>
                <a:gd name="T78" fmla="*/ 12 w 232"/>
                <a:gd name="T79" fmla="*/ 122 h 124"/>
                <a:gd name="T80" fmla="*/ 20 w 232"/>
                <a:gd name="T81" fmla="*/ 124 h 124"/>
                <a:gd name="T82" fmla="*/ 34 w 232"/>
                <a:gd name="T83" fmla="*/ 118 h 124"/>
                <a:gd name="T84" fmla="*/ 71 w 232"/>
                <a:gd name="T85" fmla="*/ 78 h 124"/>
                <a:gd name="T86" fmla="*/ 116 w 232"/>
                <a:gd name="T87" fmla="*/ 83 h 124"/>
                <a:gd name="T88" fmla="*/ 123 w 232"/>
                <a:gd name="T89" fmla="*/ 83 h 124"/>
                <a:gd name="T90" fmla="*/ 177 w 232"/>
                <a:gd name="T91" fmla="*/ 74 h 124"/>
                <a:gd name="T92" fmla="*/ 203 w 232"/>
                <a:gd name="T93" fmla="*/ 109 h 124"/>
                <a:gd name="T94" fmla="*/ 216 w 232"/>
                <a:gd name="T95" fmla="*/ 113 h 124"/>
                <a:gd name="T96" fmla="*/ 223 w 232"/>
                <a:gd name="T97" fmla="*/ 111 h 124"/>
                <a:gd name="T98" fmla="*/ 232 w 232"/>
                <a:gd name="T99" fmla="*/ 94 h 124"/>
                <a:gd name="T100" fmla="*/ 207 w 232"/>
                <a:gd name="T101" fmla="*/ 40 h 124"/>
                <a:gd name="T102" fmla="*/ 124 w 232"/>
                <a:gd name="T10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124">
                  <a:moveTo>
                    <a:pt x="162" y="55"/>
                  </a:moveTo>
                  <a:cubicBezTo>
                    <a:pt x="158" y="55"/>
                    <a:pt x="156" y="52"/>
                    <a:pt x="156" y="48"/>
                  </a:cubicBezTo>
                  <a:cubicBezTo>
                    <a:pt x="156" y="44"/>
                    <a:pt x="159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6" y="41"/>
                    <a:pt x="169" y="44"/>
                    <a:pt x="169" y="48"/>
                  </a:cubicBezTo>
                  <a:cubicBezTo>
                    <a:pt x="169" y="52"/>
                    <a:pt x="166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moveTo>
                    <a:pt x="147" y="46"/>
                  </a:moveTo>
                  <a:cubicBezTo>
                    <a:pt x="143" y="46"/>
                    <a:pt x="140" y="43"/>
                    <a:pt x="140" y="39"/>
                  </a:cubicBezTo>
                  <a:cubicBezTo>
                    <a:pt x="140" y="35"/>
                    <a:pt x="143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51" y="31"/>
                    <a:pt x="154" y="35"/>
                    <a:pt x="154" y="38"/>
                  </a:cubicBezTo>
                  <a:cubicBezTo>
                    <a:pt x="154" y="42"/>
                    <a:pt x="151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moveTo>
                    <a:pt x="177" y="45"/>
                  </a:moveTo>
                  <a:cubicBezTo>
                    <a:pt x="174" y="45"/>
                    <a:pt x="171" y="42"/>
                    <a:pt x="171" y="38"/>
                  </a:cubicBezTo>
                  <a:cubicBezTo>
                    <a:pt x="171" y="34"/>
                    <a:pt x="174" y="31"/>
                    <a:pt x="177" y="31"/>
                  </a:cubicBezTo>
                  <a:cubicBezTo>
                    <a:pt x="178" y="31"/>
                    <a:pt x="178" y="31"/>
                    <a:pt x="178" y="31"/>
                  </a:cubicBezTo>
                  <a:cubicBezTo>
                    <a:pt x="181" y="31"/>
                    <a:pt x="184" y="34"/>
                    <a:pt x="184" y="38"/>
                  </a:cubicBezTo>
                  <a:cubicBezTo>
                    <a:pt x="184" y="42"/>
                    <a:pt x="181" y="45"/>
                    <a:pt x="177" y="45"/>
                  </a:cubicBezTo>
                  <a:cubicBezTo>
                    <a:pt x="177" y="45"/>
                    <a:pt x="177" y="45"/>
                    <a:pt x="177" y="45"/>
                  </a:cubicBezTo>
                  <a:moveTo>
                    <a:pt x="89" y="59"/>
                  </a:moveTo>
                  <a:cubicBezTo>
                    <a:pt x="79" y="59"/>
                    <a:pt x="71" y="51"/>
                    <a:pt x="71" y="41"/>
                  </a:cubicBezTo>
                  <a:cubicBezTo>
                    <a:pt x="71" y="31"/>
                    <a:pt x="79" y="22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9" y="22"/>
                    <a:pt x="107" y="30"/>
                    <a:pt x="107" y="40"/>
                  </a:cubicBezTo>
                  <a:cubicBezTo>
                    <a:pt x="107" y="51"/>
                    <a:pt x="9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moveTo>
                    <a:pt x="162" y="36"/>
                  </a:moveTo>
                  <a:cubicBezTo>
                    <a:pt x="159" y="36"/>
                    <a:pt x="156" y="33"/>
                    <a:pt x="156" y="29"/>
                  </a:cubicBezTo>
                  <a:cubicBezTo>
                    <a:pt x="156" y="26"/>
                    <a:pt x="159" y="22"/>
                    <a:pt x="162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6" y="22"/>
                    <a:pt x="169" y="25"/>
                    <a:pt x="169" y="29"/>
                  </a:cubicBezTo>
                  <a:cubicBezTo>
                    <a:pt x="169" y="33"/>
                    <a:pt x="166" y="36"/>
                    <a:pt x="162" y="36"/>
                  </a:cubicBezTo>
                  <a:cubicBezTo>
                    <a:pt x="162" y="36"/>
                    <a:pt x="162" y="36"/>
                    <a:pt x="162" y="36"/>
                  </a:cubicBezTo>
                  <a:moveTo>
                    <a:pt x="124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61" y="0"/>
                    <a:pt x="37" y="43"/>
                    <a:pt x="37" y="43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3" y="101"/>
                    <a:pt x="0" y="115"/>
                    <a:pt x="12" y="122"/>
                  </a:cubicBezTo>
                  <a:cubicBezTo>
                    <a:pt x="14" y="123"/>
                    <a:pt x="17" y="124"/>
                    <a:pt x="20" y="124"/>
                  </a:cubicBezTo>
                  <a:cubicBezTo>
                    <a:pt x="28" y="124"/>
                    <a:pt x="34" y="118"/>
                    <a:pt x="34" y="11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89" y="83"/>
                    <a:pt x="116" y="83"/>
                  </a:cubicBezTo>
                  <a:cubicBezTo>
                    <a:pt x="118" y="83"/>
                    <a:pt x="121" y="83"/>
                    <a:pt x="123" y="83"/>
                  </a:cubicBezTo>
                  <a:cubicBezTo>
                    <a:pt x="153" y="82"/>
                    <a:pt x="177" y="74"/>
                    <a:pt x="177" y="74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3" y="109"/>
                    <a:pt x="209" y="113"/>
                    <a:pt x="216" y="113"/>
                  </a:cubicBezTo>
                  <a:cubicBezTo>
                    <a:pt x="218" y="113"/>
                    <a:pt x="221" y="113"/>
                    <a:pt x="223" y="111"/>
                  </a:cubicBezTo>
                  <a:cubicBezTo>
                    <a:pt x="232" y="106"/>
                    <a:pt x="232" y="94"/>
                    <a:pt x="232" y="94"/>
                  </a:cubicBezTo>
                  <a:cubicBezTo>
                    <a:pt x="207" y="40"/>
                    <a:pt x="207" y="40"/>
                    <a:pt x="207" y="40"/>
                  </a:cubicBezTo>
                  <a:cubicBezTo>
                    <a:pt x="207" y="40"/>
                    <a:pt x="183" y="0"/>
                    <a:pt x="1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23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24"/>
            <p:cNvSpPr>
              <a:spLocks/>
            </p:cNvSpPr>
            <p:nvPr/>
          </p:nvSpPr>
          <p:spPr bwMode="auto">
            <a:xfrm>
              <a:off x="6783388" y="4316413"/>
              <a:ext cx="120650" cy="128588"/>
            </a:xfrm>
            <a:custGeom>
              <a:avLst/>
              <a:gdLst>
                <a:gd name="T0" fmla="*/ 48 w 76"/>
                <a:gd name="T1" fmla="*/ 0 h 81"/>
                <a:gd name="T2" fmla="*/ 29 w 76"/>
                <a:gd name="T3" fmla="*/ 0 h 81"/>
                <a:gd name="T4" fmla="*/ 29 w 76"/>
                <a:gd name="T5" fmla="*/ 31 h 81"/>
                <a:gd name="T6" fmla="*/ 0 w 76"/>
                <a:gd name="T7" fmla="*/ 31 h 81"/>
                <a:gd name="T8" fmla="*/ 0 w 76"/>
                <a:gd name="T9" fmla="*/ 50 h 81"/>
                <a:gd name="T10" fmla="*/ 29 w 76"/>
                <a:gd name="T11" fmla="*/ 50 h 81"/>
                <a:gd name="T12" fmla="*/ 29 w 76"/>
                <a:gd name="T13" fmla="*/ 81 h 81"/>
                <a:gd name="T14" fmla="*/ 48 w 76"/>
                <a:gd name="T15" fmla="*/ 81 h 81"/>
                <a:gd name="T16" fmla="*/ 48 w 76"/>
                <a:gd name="T17" fmla="*/ 50 h 81"/>
                <a:gd name="T18" fmla="*/ 76 w 76"/>
                <a:gd name="T19" fmla="*/ 48 h 81"/>
                <a:gd name="T20" fmla="*/ 76 w 76"/>
                <a:gd name="T21" fmla="*/ 31 h 81"/>
                <a:gd name="T22" fmla="*/ 48 w 76"/>
                <a:gd name="T23" fmla="*/ 31 h 81"/>
                <a:gd name="T24" fmla="*/ 48 w 76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81">
                  <a:moveTo>
                    <a:pt x="48" y="0"/>
                  </a:moveTo>
                  <a:lnTo>
                    <a:pt x="29" y="0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81"/>
                  </a:lnTo>
                  <a:lnTo>
                    <a:pt x="48" y="81"/>
                  </a:lnTo>
                  <a:lnTo>
                    <a:pt x="48" y="50"/>
                  </a:lnTo>
                  <a:lnTo>
                    <a:pt x="76" y="48"/>
                  </a:lnTo>
                  <a:lnTo>
                    <a:pt x="76" y="31"/>
                  </a:lnTo>
                  <a:lnTo>
                    <a:pt x="48" y="31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25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close/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close/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26"/>
            <p:cNvSpPr>
              <a:spLocks noEditPoints="1"/>
            </p:cNvSpPr>
            <p:nvPr/>
          </p:nvSpPr>
          <p:spPr bwMode="auto">
            <a:xfrm>
              <a:off x="6411913" y="3409950"/>
              <a:ext cx="781050" cy="587375"/>
            </a:xfrm>
            <a:custGeom>
              <a:avLst/>
              <a:gdLst>
                <a:gd name="T0" fmla="*/ 462 w 492"/>
                <a:gd name="T1" fmla="*/ 337 h 370"/>
                <a:gd name="T2" fmla="*/ 38 w 492"/>
                <a:gd name="T3" fmla="*/ 327 h 370"/>
                <a:gd name="T4" fmla="*/ 38 w 492"/>
                <a:gd name="T5" fmla="*/ 57 h 370"/>
                <a:gd name="T6" fmla="*/ 256 w 492"/>
                <a:gd name="T7" fmla="*/ 233 h 370"/>
                <a:gd name="T8" fmla="*/ 462 w 492"/>
                <a:gd name="T9" fmla="*/ 86 h 370"/>
                <a:gd name="T10" fmla="*/ 462 w 492"/>
                <a:gd name="T11" fmla="*/ 337 h 370"/>
                <a:gd name="T12" fmla="*/ 256 w 492"/>
                <a:gd name="T13" fmla="*/ 190 h 370"/>
                <a:gd name="T14" fmla="*/ 73 w 492"/>
                <a:gd name="T15" fmla="*/ 41 h 370"/>
                <a:gd name="T16" fmla="*/ 431 w 492"/>
                <a:gd name="T17" fmla="*/ 67 h 370"/>
                <a:gd name="T18" fmla="*/ 256 w 492"/>
                <a:gd name="T19" fmla="*/ 190 h 370"/>
                <a:gd name="T20" fmla="*/ 0 w 492"/>
                <a:gd name="T21" fmla="*/ 0 h 370"/>
                <a:gd name="T22" fmla="*/ 0 w 492"/>
                <a:gd name="T23" fmla="*/ 363 h 370"/>
                <a:gd name="T24" fmla="*/ 492 w 492"/>
                <a:gd name="T25" fmla="*/ 370 h 370"/>
                <a:gd name="T26" fmla="*/ 492 w 492"/>
                <a:gd name="T27" fmla="*/ 36 h 370"/>
                <a:gd name="T28" fmla="*/ 0 w 492"/>
                <a:gd name="T2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2" h="370">
                  <a:moveTo>
                    <a:pt x="462" y="337"/>
                  </a:moveTo>
                  <a:lnTo>
                    <a:pt x="38" y="327"/>
                  </a:lnTo>
                  <a:lnTo>
                    <a:pt x="38" y="57"/>
                  </a:lnTo>
                  <a:lnTo>
                    <a:pt x="256" y="233"/>
                  </a:lnTo>
                  <a:lnTo>
                    <a:pt x="462" y="86"/>
                  </a:lnTo>
                  <a:lnTo>
                    <a:pt x="462" y="337"/>
                  </a:lnTo>
                  <a:moveTo>
                    <a:pt x="256" y="190"/>
                  </a:moveTo>
                  <a:lnTo>
                    <a:pt x="73" y="41"/>
                  </a:lnTo>
                  <a:lnTo>
                    <a:pt x="431" y="67"/>
                  </a:lnTo>
                  <a:lnTo>
                    <a:pt x="256" y="190"/>
                  </a:lnTo>
                  <a:moveTo>
                    <a:pt x="0" y="0"/>
                  </a:moveTo>
                  <a:lnTo>
                    <a:pt x="0" y="363"/>
                  </a:lnTo>
                  <a:lnTo>
                    <a:pt x="492" y="370"/>
                  </a:lnTo>
                  <a:lnTo>
                    <a:pt x="492" y="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27"/>
            <p:cNvSpPr>
              <a:spLocks/>
            </p:cNvSpPr>
            <p:nvPr/>
          </p:nvSpPr>
          <p:spPr bwMode="auto">
            <a:xfrm>
              <a:off x="6926263" y="4783138"/>
              <a:ext cx="200025" cy="87313"/>
            </a:xfrm>
            <a:custGeom>
              <a:avLst/>
              <a:gdLst>
                <a:gd name="T0" fmla="*/ 47 w 53"/>
                <a:gd name="T1" fmla="*/ 0 h 23"/>
                <a:gd name="T2" fmla="*/ 46 w 53"/>
                <a:gd name="T3" fmla="*/ 0 h 23"/>
                <a:gd name="T4" fmla="*/ 8 w 53"/>
                <a:gd name="T5" fmla="*/ 3 h 23"/>
                <a:gd name="T6" fmla="*/ 0 w 53"/>
                <a:gd name="T7" fmla="*/ 11 h 23"/>
                <a:gd name="T8" fmla="*/ 0 w 53"/>
                <a:gd name="T9" fmla="*/ 23 h 23"/>
                <a:gd name="T10" fmla="*/ 7 w 53"/>
                <a:gd name="T11" fmla="*/ 23 h 23"/>
                <a:gd name="T12" fmla="*/ 7 w 53"/>
                <a:gd name="T13" fmla="*/ 14 h 23"/>
                <a:gd name="T14" fmla="*/ 13 w 53"/>
                <a:gd name="T15" fmla="*/ 8 h 23"/>
                <a:gd name="T16" fmla="*/ 42 w 53"/>
                <a:gd name="T17" fmla="*/ 7 h 23"/>
                <a:gd name="T18" fmla="*/ 42 w 53"/>
                <a:gd name="T19" fmla="*/ 7 h 23"/>
                <a:gd name="T20" fmla="*/ 47 w 53"/>
                <a:gd name="T21" fmla="*/ 12 h 23"/>
                <a:gd name="T22" fmla="*/ 47 w 53"/>
                <a:gd name="T23" fmla="*/ 20 h 23"/>
                <a:gd name="T24" fmla="*/ 53 w 53"/>
                <a:gd name="T25" fmla="*/ 20 h 23"/>
                <a:gd name="T26" fmla="*/ 53 w 53"/>
                <a:gd name="T27" fmla="*/ 7 h 23"/>
                <a:gd name="T28" fmla="*/ 47 w 53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23">
                  <a:moveTo>
                    <a:pt x="47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0" y="6"/>
                    <a:pt x="0" y="1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1"/>
                    <a:pt x="10" y="9"/>
                    <a:pt x="1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5" y="7"/>
                    <a:pt x="47" y="9"/>
                    <a:pt x="47" y="12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3"/>
                    <a:pt x="51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28"/>
            <p:cNvSpPr>
              <a:spLocks/>
            </p:cNvSpPr>
            <p:nvPr/>
          </p:nvSpPr>
          <p:spPr bwMode="auto">
            <a:xfrm>
              <a:off x="6777038" y="4862513"/>
              <a:ext cx="492125" cy="371475"/>
            </a:xfrm>
            <a:custGeom>
              <a:avLst/>
              <a:gdLst>
                <a:gd name="T0" fmla="*/ 123 w 131"/>
                <a:gd name="T1" fmla="*/ 0 h 99"/>
                <a:gd name="T2" fmla="*/ 123 w 131"/>
                <a:gd name="T3" fmla="*/ 0 h 99"/>
                <a:gd name="T4" fmla="*/ 9 w 131"/>
                <a:gd name="T5" fmla="*/ 8 h 99"/>
                <a:gd name="T6" fmla="*/ 0 w 131"/>
                <a:gd name="T7" fmla="*/ 19 h 99"/>
                <a:gd name="T8" fmla="*/ 0 w 131"/>
                <a:gd name="T9" fmla="*/ 91 h 99"/>
                <a:gd name="T10" fmla="*/ 8 w 131"/>
                <a:gd name="T11" fmla="*/ 99 h 99"/>
                <a:gd name="T12" fmla="*/ 9 w 131"/>
                <a:gd name="T13" fmla="*/ 99 h 99"/>
                <a:gd name="T14" fmla="*/ 123 w 131"/>
                <a:gd name="T15" fmla="*/ 87 h 99"/>
                <a:gd name="T16" fmla="*/ 131 w 131"/>
                <a:gd name="T17" fmla="*/ 77 h 99"/>
                <a:gd name="T18" fmla="*/ 131 w 131"/>
                <a:gd name="T19" fmla="*/ 9 h 99"/>
                <a:gd name="T20" fmla="*/ 123 w 131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99">
                  <a:moveTo>
                    <a:pt x="123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9"/>
                    <a:pt x="0" y="13"/>
                    <a:pt x="0" y="1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3" y="99"/>
                    <a:pt x="8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8" y="87"/>
                    <a:pt x="131" y="82"/>
                    <a:pt x="131" y="77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4"/>
                    <a:pt x="128" y="0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29"/>
            <p:cNvSpPr>
              <a:spLocks/>
            </p:cNvSpPr>
            <p:nvPr/>
          </p:nvSpPr>
          <p:spPr bwMode="auto">
            <a:xfrm>
              <a:off x="6840538" y="4862513"/>
              <a:ext cx="63500" cy="14288"/>
            </a:xfrm>
            <a:custGeom>
              <a:avLst/>
              <a:gdLst>
                <a:gd name="T0" fmla="*/ 16 w 17"/>
                <a:gd name="T1" fmla="*/ 0 h 4"/>
                <a:gd name="T2" fmla="*/ 15 w 17"/>
                <a:gd name="T3" fmla="*/ 0 h 4"/>
                <a:gd name="T4" fmla="*/ 1 w 17"/>
                <a:gd name="T5" fmla="*/ 0 h 4"/>
                <a:gd name="T6" fmla="*/ 0 w 17"/>
                <a:gd name="T7" fmla="*/ 2 h 4"/>
                <a:gd name="T8" fmla="*/ 1 w 17"/>
                <a:gd name="T9" fmla="*/ 4 h 4"/>
                <a:gd name="T10" fmla="*/ 1 w 17"/>
                <a:gd name="T11" fmla="*/ 4 h 4"/>
                <a:gd name="T12" fmla="*/ 15 w 17"/>
                <a:gd name="T13" fmla="*/ 3 h 4"/>
                <a:gd name="T14" fmla="*/ 17 w 17"/>
                <a:gd name="T15" fmla="*/ 1 h 4"/>
                <a:gd name="T16" fmla="*/ 16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30"/>
            <p:cNvSpPr>
              <a:spLocks/>
            </p:cNvSpPr>
            <p:nvPr/>
          </p:nvSpPr>
          <p:spPr bwMode="auto">
            <a:xfrm>
              <a:off x="7145338" y="4840288"/>
              <a:ext cx="63500" cy="14288"/>
            </a:xfrm>
            <a:custGeom>
              <a:avLst/>
              <a:gdLst>
                <a:gd name="T0" fmla="*/ 15 w 17"/>
                <a:gd name="T1" fmla="*/ 0 h 4"/>
                <a:gd name="T2" fmla="*/ 15 w 17"/>
                <a:gd name="T3" fmla="*/ 0 h 4"/>
                <a:gd name="T4" fmla="*/ 2 w 17"/>
                <a:gd name="T5" fmla="*/ 1 h 4"/>
                <a:gd name="T6" fmla="*/ 0 w 17"/>
                <a:gd name="T7" fmla="*/ 3 h 4"/>
                <a:gd name="T8" fmla="*/ 2 w 17"/>
                <a:gd name="T9" fmla="*/ 4 h 4"/>
                <a:gd name="T10" fmla="*/ 2 w 17"/>
                <a:gd name="T11" fmla="*/ 4 h 4"/>
                <a:gd name="T12" fmla="*/ 15 w 17"/>
                <a:gd name="T13" fmla="*/ 3 h 4"/>
                <a:gd name="T14" fmla="*/ 17 w 17"/>
                <a:gd name="T15" fmla="*/ 2 h 4"/>
                <a:gd name="T16" fmla="*/ 15 w 1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31"/>
            <p:cNvSpPr>
              <a:spLocks noEditPoints="1"/>
            </p:cNvSpPr>
            <p:nvPr/>
          </p:nvSpPr>
          <p:spPr bwMode="auto">
            <a:xfrm>
              <a:off x="7340601" y="4610100"/>
              <a:ext cx="401638" cy="436563"/>
            </a:xfrm>
            <a:custGeom>
              <a:avLst/>
              <a:gdLst>
                <a:gd name="T0" fmla="*/ 28 w 107"/>
                <a:gd name="T1" fmla="*/ 60 h 116"/>
                <a:gd name="T2" fmla="*/ 57 w 107"/>
                <a:gd name="T3" fmla="*/ 28 h 116"/>
                <a:gd name="T4" fmla="*/ 55 w 107"/>
                <a:gd name="T5" fmla="*/ 87 h 116"/>
                <a:gd name="T6" fmla="*/ 60 w 107"/>
                <a:gd name="T7" fmla="*/ 0 h 116"/>
                <a:gd name="T8" fmla="*/ 48 w 107"/>
                <a:gd name="T9" fmla="*/ 3 h 116"/>
                <a:gd name="T10" fmla="*/ 46 w 107"/>
                <a:gd name="T11" fmla="*/ 10 h 116"/>
                <a:gd name="T12" fmla="*/ 37 w 107"/>
                <a:gd name="T13" fmla="*/ 13 h 116"/>
                <a:gd name="T14" fmla="*/ 33 w 107"/>
                <a:gd name="T15" fmla="*/ 8 h 116"/>
                <a:gd name="T16" fmla="*/ 30 w 107"/>
                <a:gd name="T17" fmla="*/ 7 h 116"/>
                <a:gd name="T18" fmla="*/ 21 w 107"/>
                <a:gd name="T19" fmla="*/ 18 h 116"/>
                <a:gd name="T20" fmla="*/ 23 w 107"/>
                <a:gd name="T21" fmla="*/ 24 h 116"/>
                <a:gd name="T22" fmla="*/ 15 w 107"/>
                <a:gd name="T23" fmla="*/ 33 h 116"/>
                <a:gd name="T24" fmla="*/ 11 w 107"/>
                <a:gd name="T25" fmla="*/ 30 h 116"/>
                <a:gd name="T26" fmla="*/ 8 w 107"/>
                <a:gd name="T27" fmla="*/ 31 h 116"/>
                <a:gd name="T28" fmla="*/ 5 w 107"/>
                <a:gd name="T29" fmla="*/ 45 h 116"/>
                <a:gd name="T30" fmla="*/ 10 w 107"/>
                <a:gd name="T31" fmla="*/ 49 h 116"/>
                <a:gd name="T32" fmla="*/ 9 w 107"/>
                <a:gd name="T33" fmla="*/ 61 h 116"/>
                <a:gd name="T34" fmla="*/ 3 w 107"/>
                <a:gd name="T35" fmla="*/ 62 h 116"/>
                <a:gd name="T36" fmla="*/ 2 w 107"/>
                <a:gd name="T37" fmla="*/ 76 h 116"/>
                <a:gd name="T38" fmla="*/ 5 w 107"/>
                <a:gd name="T39" fmla="*/ 78 h 116"/>
                <a:gd name="T40" fmla="*/ 9 w 107"/>
                <a:gd name="T41" fmla="*/ 76 h 116"/>
                <a:gd name="T42" fmla="*/ 15 w 107"/>
                <a:gd name="T43" fmla="*/ 86 h 116"/>
                <a:gd name="T44" fmla="*/ 11 w 107"/>
                <a:gd name="T45" fmla="*/ 92 h 116"/>
                <a:gd name="T46" fmla="*/ 18 w 107"/>
                <a:gd name="T47" fmla="*/ 104 h 116"/>
                <a:gd name="T48" fmla="*/ 21 w 107"/>
                <a:gd name="T49" fmla="*/ 103 h 116"/>
                <a:gd name="T50" fmla="*/ 25 w 107"/>
                <a:gd name="T51" fmla="*/ 99 h 116"/>
                <a:gd name="T52" fmla="*/ 34 w 107"/>
                <a:gd name="T53" fmla="*/ 104 h 116"/>
                <a:gd name="T54" fmla="*/ 34 w 107"/>
                <a:gd name="T55" fmla="*/ 111 h 116"/>
                <a:gd name="T56" fmla="*/ 45 w 107"/>
                <a:gd name="T57" fmla="*/ 116 h 116"/>
                <a:gd name="T58" fmla="*/ 48 w 107"/>
                <a:gd name="T59" fmla="*/ 114 h 116"/>
                <a:gd name="T60" fmla="*/ 51 w 107"/>
                <a:gd name="T61" fmla="*/ 108 h 116"/>
                <a:gd name="T62" fmla="*/ 51 w 107"/>
                <a:gd name="T63" fmla="*/ 108 h 116"/>
                <a:gd name="T64" fmla="*/ 59 w 107"/>
                <a:gd name="T65" fmla="*/ 107 h 116"/>
                <a:gd name="T66" fmla="*/ 62 w 107"/>
                <a:gd name="T67" fmla="*/ 109 h 116"/>
                <a:gd name="T68" fmla="*/ 64 w 107"/>
                <a:gd name="T69" fmla="*/ 115 h 116"/>
                <a:gd name="T70" fmla="*/ 75 w 107"/>
                <a:gd name="T71" fmla="*/ 110 h 116"/>
                <a:gd name="T72" fmla="*/ 75 w 107"/>
                <a:gd name="T73" fmla="*/ 104 h 116"/>
                <a:gd name="T74" fmla="*/ 83 w 107"/>
                <a:gd name="T75" fmla="*/ 95 h 116"/>
                <a:gd name="T76" fmla="*/ 86 w 107"/>
                <a:gd name="T77" fmla="*/ 95 h 116"/>
                <a:gd name="T78" fmla="*/ 89 w 107"/>
                <a:gd name="T79" fmla="*/ 98 h 116"/>
                <a:gd name="T80" fmla="*/ 98 w 107"/>
                <a:gd name="T81" fmla="*/ 88 h 116"/>
                <a:gd name="T82" fmla="*/ 95 w 107"/>
                <a:gd name="T83" fmla="*/ 83 h 116"/>
                <a:gd name="T84" fmla="*/ 97 w 107"/>
                <a:gd name="T85" fmla="*/ 71 h 116"/>
                <a:gd name="T86" fmla="*/ 100 w 107"/>
                <a:gd name="T87" fmla="*/ 69 h 116"/>
                <a:gd name="T88" fmla="*/ 104 w 107"/>
                <a:gd name="T89" fmla="*/ 70 h 116"/>
                <a:gd name="T90" fmla="*/ 107 w 107"/>
                <a:gd name="T91" fmla="*/ 57 h 116"/>
                <a:gd name="T92" fmla="*/ 107 w 107"/>
                <a:gd name="T93" fmla="*/ 54 h 116"/>
                <a:gd name="T94" fmla="*/ 102 w 107"/>
                <a:gd name="T95" fmla="*/ 55 h 116"/>
                <a:gd name="T96" fmla="*/ 100 w 107"/>
                <a:gd name="T97" fmla="*/ 52 h 116"/>
                <a:gd name="T98" fmla="*/ 100 w 107"/>
                <a:gd name="T99" fmla="*/ 40 h 116"/>
                <a:gd name="T100" fmla="*/ 104 w 107"/>
                <a:gd name="T101" fmla="*/ 36 h 116"/>
                <a:gd name="T102" fmla="*/ 98 w 107"/>
                <a:gd name="T103" fmla="*/ 25 h 116"/>
                <a:gd name="T104" fmla="*/ 95 w 107"/>
                <a:gd name="T105" fmla="*/ 27 h 116"/>
                <a:gd name="T106" fmla="*/ 91 w 107"/>
                <a:gd name="T107" fmla="*/ 27 h 116"/>
                <a:gd name="T108" fmla="*/ 86 w 107"/>
                <a:gd name="T109" fmla="*/ 17 h 116"/>
                <a:gd name="T110" fmla="*/ 88 w 107"/>
                <a:gd name="T111" fmla="*/ 11 h 116"/>
                <a:gd name="T112" fmla="*/ 78 w 107"/>
                <a:gd name="T113" fmla="*/ 5 h 116"/>
                <a:gd name="T114" fmla="*/ 75 w 107"/>
                <a:gd name="T115" fmla="*/ 9 h 116"/>
                <a:gd name="T116" fmla="*/ 72 w 107"/>
                <a:gd name="T117" fmla="*/ 11 h 116"/>
                <a:gd name="T118" fmla="*/ 62 w 107"/>
                <a:gd name="T119" fmla="*/ 6 h 116"/>
                <a:gd name="T120" fmla="*/ 60 w 107"/>
                <a:gd name="T12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116">
                  <a:moveTo>
                    <a:pt x="53" y="87"/>
                  </a:moveTo>
                  <a:cubicBezTo>
                    <a:pt x="39" y="87"/>
                    <a:pt x="28" y="75"/>
                    <a:pt x="28" y="60"/>
                  </a:cubicBezTo>
                  <a:cubicBezTo>
                    <a:pt x="28" y="43"/>
                    <a:pt x="40" y="29"/>
                    <a:pt x="55" y="28"/>
                  </a:cubicBezTo>
                  <a:cubicBezTo>
                    <a:pt x="56" y="28"/>
                    <a:pt x="56" y="28"/>
                    <a:pt x="57" y="28"/>
                  </a:cubicBezTo>
                  <a:cubicBezTo>
                    <a:pt x="71" y="28"/>
                    <a:pt x="82" y="40"/>
                    <a:pt x="82" y="56"/>
                  </a:cubicBezTo>
                  <a:cubicBezTo>
                    <a:pt x="82" y="72"/>
                    <a:pt x="70" y="86"/>
                    <a:pt x="55" y="87"/>
                  </a:cubicBezTo>
                  <a:cubicBezTo>
                    <a:pt x="54" y="87"/>
                    <a:pt x="54" y="87"/>
                    <a:pt x="53" y="87"/>
                  </a:cubicBezTo>
                  <a:moveTo>
                    <a:pt x="6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7" y="2"/>
                    <a:pt x="48" y="3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8"/>
                    <a:pt x="47" y="9"/>
                    <a:pt x="46" y="1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3"/>
                    <a:pt x="37" y="13"/>
                  </a:cubicBezTo>
                  <a:cubicBezTo>
                    <a:pt x="36" y="13"/>
                    <a:pt x="35" y="12"/>
                    <a:pt x="35" y="1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20" y="17"/>
                    <a:pt x="21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6" y="33"/>
                    <a:pt x="15" y="33"/>
                  </a:cubicBezTo>
                  <a:cubicBezTo>
                    <a:pt x="15" y="33"/>
                    <a:pt x="14" y="32"/>
                    <a:pt x="14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9" y="30"/>
                    <a:pt x="8" y="31"/>
                    <a:pt x="8" y="3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4"/>
                    <a:pt x="4" y="45"/>
                    <a:pt x="5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10" y="48"/>
                    <a:pt x="10" y="49"/>
                  </a:cubicBezTo>
                  <a:cubicBezTo>
                    <a:pt x="10" y="49"/>
                    <a:pt x="9" y="56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8" y="61"/>
                    <a:pt x="6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3"/>
                    <a:pt x="1" y="6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7"/>
                    <a:pt x="3" y="78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1" y="77"/>
                    <a:pt x="11" y="78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6" y="87"/>
                    <a:pt x="15" y="89"/>
                    <a:pt x="14" y="90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0" y="93"/>
                    <a:pt x="10" y="94"/>
                    <a:pt x="11" y="95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4"/>
                    <a:pt x="19" y="104"/>
                    <a:pt x="19" y="104"/>
                  </a:cubicBezTo>
                  <a:cubicBezTo>
                    <a:pt x="20" y="104"/>
                    <a:pt x="21" y="104"/>
                    <a:pt x="21" y="103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4" y="100"/>
                    <a:pt x="25" y="99"/>
                    <a:pt x="25" y="99"/>
                  </a:cubicBezTo>
                  <a:cubicBezTo>
                    <a:pt x="26" y="99"/>
                    <a:pt x="26" y="99"/>
                    <a:pt x="27" y="100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5" y="104"/>
                    <a:pt x="36" y="106"/>
                    <a:pt x="35" y="107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3" y="112"/>
                    <a:pt x="34" y="114"/>
                    <a:pt x="35" y="11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7" y="116"/>
                    <a:pt x="48" y="115"/>
                    <a:pt x="48" y="114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09"/>
                    <a:pt x="50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3" y="108"/>
                    <a:pt x="55" y="108"/>
                  </a:cubicBezTo>
                  <a:cubicBezTo>
                    <a:pt x="57" y="108"/>
                    <a:pt x="59" y="107"/>
                    <a:pt x="59" y="107"/>
                  </a:cubicBezTo>
                  <a:cubicBezTo>
                    <a:pt x="59" y="107"/>
                    <a:pt x="59" y="107"/>
                    <a:pt x="60" y="107"/>
                  </a:cubicBezTo>
                  <a:cubicBezTo>
                    <a:pt x="61" y="107"/>
                    <a:pt x="62" y="108"/>
                    <a:pt x="62" y="109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4"/>
                    <a:pt x="63" y="115"/>
                    <a:pt x="64" y="115"/>
                  </a:cubicBezTo>
                  <a:cubicBezTo>
                    <a:pt x="64" y="115"/>
                    <a:pt x="65" y="114"/>
                    <a:pt x="65" y="114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7" y="108"/>
                    <a:pt x="76" y="107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3"/>
                    <a:pt x="75" y="101"/>
                    <a:pt x="76" y="100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4"/>
                    <a:pt x="84" y="94"/>
                    <a:pt x="84" y="94"/>
                  </a:cubicBezTo>
                  <a:cubicBezTo>
                    <a:pt x="85" y="94"/>
                    <a:pt x="85" y="94"/>
                    <a:pt x="86" y="95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8"/>
                    <a:pt x="89" y="98"/>
                    <a:pt x="89" y="98"/>
                  </a:cubicBezTo>
                  <a:cubicBezTo>
                    <a:pt x="90" y="98"/>
                    <a:pt x="91" y="98"/>
                    <a:pt x="91" y="97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98" y="85"/>
                    <a:pt x="97" y="85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4" y="82"/>
                    <a:pt x="93" y="81"/>
                    <a:pt x="94" y="8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8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3" y="70"/>
                    <a:pt x="104" y="70"/>
                  </a:cubicBezTo>
                  <a:cubicBezTo>
                    <a:pt x="105" y="70"/>
                    <a:pt x="105" y="69"/>
                    <a:pt x="106" y="68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56"/>
                    <a:pt x="107" y="54"/>
                    <a:pt x="107" y="54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54"/>
                    <a:pt x="106" y="54"/>
                    <a:pt x="105" y="54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0" y="54"/>
                    <a:pt x="100" y="5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2"/>
                    <a:pt x="99" y="41"/>
                    <a:pt x="100" y="4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4" y="39"/>
                    <a:pt x="105" y="37"/>
                    <a:pt x="104" y="3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5"/>
                    <a:pt x="99" y="25"/>
                    <a:pt x="98" y="25"/>
                  </a:cubicBezTo>
                  <a:cubicBezTo>
                    <a:pt x="98" y="25"/>
                    <a:pt x="98" y="25"/>
                    <a:pt x="97" y="25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8"/>
                    <a:pt x="94" y="28"/>
                    <a:pt x="93" y="28"/>
                  </a:cubicBezTo>
                  <a:cubicBezTo>
                    <a:pt x="92" y="28"/>
                    <a:pt x="92" y="28"/>
                    <a:pt x="91" y="27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5" y="18"/>
                    <a:pt x="86" y="17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3"/>
                    <a:pt x="89" y="11"/>
                    <a:pt x="88" y="11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7" y="5"/>
                    <a:pt x="76" y="5"/>
                    <a:pt x="76" y="6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10"/>
                    <a:pt x="73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9"/>
                    <a:pt x="62" y="7"/>
                    <a:pt x="62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32"/>
            <p:cNvSpPr>
              <a:spLocks/>
            </p:cNvSpPr>
            <p:nvPr/>
          </p:nvSpPr>
          <p:spPr bwMode="auto">
            <a:xfrm>
              <a:off x="7464426" y="4738688"/>
              <a:ext cx="165100" cy="176213"/>
            </a:xfrm>
            <a:custGeom>
              <a:avLst/>
              <a:gdLst>
                <a:gd name="T0" fmla="*/ 23 w 44"/>
                <a:gd name="T1" fmla="*/ 0 h 47"/>
                <a:gd name="T2" fmla="*/ 22 w 44"/>
                <a:gd name="T3" fmla="*/ 0 h 47"/>
                <a:gd name="T4" fmla="*/ 0 w 44"/>
                <a:gd name="T5" fmla="*/ 25 h 47"/>
                <a:gd name="T6" fmla="*/ 20 w 44"/>
                <a:gd name="T7" fmla="*/ 47 h 47"/>
                <a:gd name="T8" fmla="*/ 22 w 44"/>
                <a:gd name="T9" fmla="*/ 47 h 47"/>
                <a:gd name="T10" fmla="*/ 44 w 44"/>
                <a:gd name="T11" fmla="*/ 22 h 47"/>
                <a:gd name="T12" fmla="*/ 23 w 44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7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10" y="1"/>
                    <a:pt x="0" y="12"/>
                    <a:pt x="0" y="25"/>
                  </a:cubicBezTo>
                  <a:cubicBezTo>
                    <a:pt x="0" y="38"/>
                    <a:pt x="9" y="47"/>
                    <a:pt x="20" y="47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34" y="46"/>
                    <a:pt x="44" y="35"/>
                    <a:pt x="44" y="22"/>
                  </a:cubicBezTo>
                  <a:cubicBezTo>
                    <a:pt x="44" y="10"/>
                    <a:pt x="35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33"/>
            <p:cNvSpPr>
              <a:spLocks noEditPoints="1"/>
            </p:cNvSpPr>
            <p:nvPr/>
          </p:nvSpPr>
          <p:spPr bwMode="auto">
            <a:xfrm>
              <a:off x="7723188" y="4629150"/>
              <a:ext cx="236538" cy="263525"/>
            </a:xfrm>
            <a:custGeom>
              <a:avLst/>
              <a:gdLst>
                <a:gd name="T0" fmla="*/ 16 w 63"/>
                <a:gd name="T1" fmla="*/ 36 h 70"/>
                <a:gd name="T2" fmla="*/ 33 w 63"/>
                <a:gd name="T3" fmla="*/ 17 h 70"/>
                <a:gd name="T4" fmla="*/ 32 w 63"/>
                <a:gd name="T5" fmla="*/ 53 h 70"/>
                <a:gd name="T6" fmla="*/ 35 w 63"/>
                <a:gd name="T7" fmla="*/ 0 h 70"/>
                <a:gd name="T8" fmla="*/ 28 w 63"/>
                <a:gd name="T9" fmla="*/ 2 h 70"/>
                <a:gd name="T10" fmla="*/ 27 w 63"/>
                <a:gd name="T11" fmla="*/ 6 h 70"/>
                <a:gd name="T12" fmla="*/ 22 w 63"/>
                <a:gd name="T13" fmla="*/ 8 h 70"/>
                <a:gd name="T14" fmla="*/ 19 w 63"/>
                <a:gd name="T15" fmla="*/ 5 h 70"/>
                <a:gd name="T16" fmla="*/ 18 w 63"/>
                <a:gd name="T17" fmla="*/ 5 h 70"/>
                <a:gd name="T18" fmla="*/ 12 w 63"/>
                <a:gd name="T19" fmla="*/ 11 h 70"/>
                <a:gd name="T20" fmla="*/ 13 w 63"/>
                <a:gd name="T21" fmla="*/ 15 h 70"/>
                <a:gd name="T22" fmla="*/ 9 w 63"/>
                <a:gd name="T23" fmla="*/ 20 h 70"/>
                <a:gd name="T24" fmla="*/ 7 w 63"/>
                <a:gd name="T25" fmla="*/ 18 h 70"/>
                <a:gd name="T26" fmla="*/ 5 w 63"/>
                <a:gd name="T27" fmla="*/ 19 h 70"/>
                <a:gd name="T28" fmla="*/ 3 w 63"/>
                <a:gd name="T29" fmla="*/ 28 h 70"/>
                <a:gd name="T30" fmla="*/ 6 w 63"/>
                <a:gd name="T31" fmla="*/ 30 h 70"/>
                <a:gd name="T32" fmla="*/ 5 w 63"/>
                <a:gd name="T33" fmla="*/ 37 h 70"/>
                <a:gd name="T34" fmla="*/ 2 w 63"/>
                <a:gd name="T35" fmla="*/ 37 h 70"/>
                <a:gd name="T36" fmla="*/ 1 w 63"/>
                <a:gd name="T37" fmla="*/ 46 h 70"/>
                <a:gd name="T38" fmla="*/ 3 w 63"/>
                <a:gd name="T39" fmla="*/ 47 h 70"/>
                <a:gd name="T40" fmla="*/ 5 w 63"/>
                <a:gd name="T41" fmla="*/ 46 h 70"/>
                <a:gd name="T42" fmla="*/ 9 w 63"/>
                <a:gd name="T43" fmla="*/ 52 h 70"/>
                <a:gd name="T44" fmla="*/ 7 w 63"/>
                <a:gd name="T45" fmla="*/ 55 h 70"/>
                <a:gd name="T46" fmla="*/ 10 w 63"/>
                <a:gd name="T47" fmla="*/ 62 h 70"/>
                <a:gd name="T48" fmla="*/ 12 w 63"/>
                <a:gd name="T49" fmla="*/ 62 h 70"/>
                <a:gd name="T50" fmla="*/ 15 w 63"/>
                <a:gd name="T51" fmla="*/ 60 h 70"/>
                <a:gd name="T52" fmla="*/ 20 w 63"/>
                <a:gd name="T53" fmla="*/ 63 h 70"/>
                <a:gd name="T54" fmla="*/ 19 w 63"/>
                <a:gd name="T55" fmla="*/ 67 h 70"/>
                <a:gd name="T56" fmla="*/ 26 w 63"/>
                <a:gd name="T57" fmla="*/ 70 h 70"/>
                <a:gd name="T58" fmla="*/ 28 w 63"/>
                <a:gd name="T59" fmla="*/ 69 h 70"/>
                <a:gd name="T60" fmla="*/ 29 w 63"/>
                <a:gd name="T61" fmla="*/ 65 h 70"/>
                <a:gd name="T62" fmla="*/ 30 w 63"/>
                <a:gd name="T63" fmla="*/ 65 h 70"/>
                <a:gd name="T64" fmla="*/ 34 w 63"/>
                <a:gd name="T65" fmla="*/ 65 h 70"/>
                <a:gd name="T66" fmla="*/ 36 w 63"/>
                <a:gd name="T67" fmla="*/ 66 h 70"/>
                <a:gd name="T68" fmla="*/ 37 w 63"/>
                <a:gd name="T69" fmla="*/ 69 h 70"/>
                <a:gd name="T70" fmla="*/ 44 w 63"/>
                <a:gd name="T71" fmla="*/ 67 h 70"/>
                <a:gd name="T72" fmla="*/ 44 w 63"/>
                <a:gd name="T73" fmla="*/ 63 h 70"/>
                <a:gd name="T74" fmla="*/ 48 w 63"/>
                <a:gd name="T75" fmla="*/ 58 h 70"/>
                <a:gd name="T76" fmla="*/ 50 w 63"/>
                <a:gd name="T77" fmla="*/ 58 h 70"/>
                <a:gd name="T78" fmla="*/ 52 w 63"/>
                <a:gd name="T79" fmla="*/ 60 h 70"/>
                <a:gd name="T80" fmla="*/ 57 w 63"/>
                <a:gd name="T81" fmla="*/ 54 h 70"/>
                <a:gd name="T82" fmla="*/ 55 w 63"/>
                <a:gd name="T83" fmla="*/ 51 h 70"/>
                <a:gd name="T84" fmla="*/ 57 w 63"/>
                <a:gd name="T85" fmla="*/ 43 h 70"/>
                <a:gd name="T86" fmla="*/ 58 w 63"/>
                <a:gd name="T87" fmla="*/ 42 h 70"/>
                <a:gd name="T88" fmla="*/ 61 w 63"/>
                <a:gd name="T89" fmla="*/ 43 h 70"/>
                <a:gd name="T90" fmla="*/ 63 w 63"/>
                <a:gd name="T91" fmla="*/ 35 h 70"/>
                <a:gd name="T92" fmla="*/ 63 w 63"/>
                <a:gd name="T93" fmla="*/ 33 h 70"/>
                <a:gd name="T94" fmla="*/ 60 w 63"/>
                <a:gd name="T95" fmla="*/ 33 h 70"/>
                <a:gd name="T96" fmla="*/ 58 w 63"/>
                <a:gd name="T97" fmla="*/ 32 h 70"/>
                <a:gd name="T98" fmla="*/ 58 w 63"/>
                <a:gd name="T99" fmla="*/ 25 h 70"/>
                <a:gd name="T100" fmla="*/ 61 w 63"/>
                <a:gd name="T101" fmla="*/ 22 h 70"/>
                <a:gd name="T102" fmla="*/ 58 w 63"/>
                <a:gd name="T103" fmla="*/ 15 h 70"/>
                <a:gd name="T104" fmla="*/ 55 w 63"/>
                <a:gd name="T105" fmla="*/ 17 h 70"/>
                <a:gd name="T106" fmla="*/ 53 w 63"/>
                <a:gd name="T107" fmla="*/ 17 h 70"/>
                <a:gd name="T108" fmla="*/ 50 w 63"/>
                <a:gd name="T109" fmla="*/ 10 h 70"/>
                <a:gd name="T110" fmla="*/ 51 w 63"/>
                <a:gd name="T111" fmla="*/ 7 h 70"/>
                <a:gd name="T112" fmla="*/ 45 w 63"/>
                <a:gd name="T113" fmla="*/ 3 h 70"/>
                <a:gd name="T114" fmla="*/ 43 w 63"/>
                <a:gd name="T115" fmla="*/ 6 h 70"/>
                <a:gd name="T116" fmla="*/ 42 w 63"/>
                <a:gd name="T117" fmla="*/ 7 h 70"/>
                <a:gd name="T118" fmla="*/ 36 w 63"/>
                <a:gd name="T119" fmla="*/ 4 h 70"/>
                <a:gd name="T120" fmla="*/ 35 w 63"/>
                <a:gd name="T1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" h="70">
                  <a:moveTo>
                    <a:pt x="31" y="53"/>
                  </a:moveTo>
                  <a:cubicBezTo>
                    <a:pt x="23" y="53"/>
                    <a:pt x="16" y="46"/>
                    <a:pt x="16" y="36"/>
                  </a:cubicBezTo>
                  <a:cubicBezTo>
                    <a:pt x="16" y="26"/>
                    <a:pt x="23" y="18"/>
                    <a:pt x="32" y="17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41" y="17"/>
                    <a:pt x="48" y="25"/>
                    <a:pt x="48" y="34"/>
                  </a:cubicBezTo>
                  <a:cubicBezTo>
                    <a:pt x="48" y="44"/>
                    <a:pt x="41" y="52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moveTo>
                    <a:pt x="3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1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6"/>
                    <a:pt x="27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8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4"/>
                    <a:pt x="13" y="15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3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9"/>
                    <a:pt x="6" y="30"/>
                  </a:cubicBezTo>
                  <a:cubicBezTo>
                    <a:pt x="6" y="30"/>
                    <a:pt x="5" y="34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7"/>
                    <a:pt x="4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8"/>
                    <a:pt x="0" y="39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6"/>
                    <a:pt x="6" y="46"/>
                    <a:pt x="7" y="47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7"/>
                    <a:pt x="6" y="57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3"/>
                    <a:pt x="12" y="63"/>
                    <a:pt x="12" y="62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5" y="60"/>
                  </a:cubicBezTo>
                  <a:cubicBezTo>
                    <a:pt x="15" y="60"/>
                    <a:pt x="15" y="60"/>
                    <a:pt x="16" y="6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1" y="64"/>
                    <a:pt x="20" y="65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8"/>
                    <a:pt x="19" y="69"/>
                    <a:pt x="20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0"/>
                    <a:pt x="28" y="70"/>
                    <a:pt x="28" y="6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6"/>
                    <a:pt x="29" y="65"/>
                    <a:pt x="29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9"/>
                    <a:pt x="37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5" y="66"/>
                    <a:pt x="44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2"/>
                    <a:pt x="43" y="61"/>
                    <a:pt x="44" y="61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3"/>
                    <a:pt x="57" y="52"/>
                    <a:pt x="57" y="52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0"/>
                    <a:pt x="54" y="49"/>
                    <a:pt x="55" y="4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2" y="33"/>
                    <a:pt x="62" y="33"/>
                    <a:pt x="61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0" y="33"/>
                    <a:pt x="59" y="33"/>
                  </a:cubicBezTo>
                  <a:cubicBezTo>
                    <a:pt x="59" y="33"/>
                    <a:pt x="58" y="33"/>
                    <a:pt x="58" y="32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8" y="25"/>
                    <a:pt x="58" y="2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4"/>
                    <a:pt x="61" y="23"/>
                    <a:pt x="61" y="22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8" y="15"/>
                    <a:pt x="58" y="15"/>
                  </a:cubicBezTo>
                  <a:cubicBezTo>
                    <a:pt x="57" y="15"/>
                    <a:pt x="57" y="15"/>
                    <a:pt x="57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4" y="17"/>
                    <a:pt x="54" y="17"/>
                    <a:pt x="53" y="17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0" y="11"/>
                    <a:pt x="50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8"/>
                    <a:pt x="52" y="7"/>
                    <a:pt x="51" y="7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4" y="3"/>
                    <a:pt x="44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4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34"/>
            <p:cNvSpPr>
              <a:spLocks/>
            </p:cNvSpPr>
            <p:nvPr/>
          </p:nvSpPr>
          <p:spPr bwMode="auto">
            <a:xfrm>
              <a:off x="7797801" y="4711700"/>
              <a:ext cx="87313" cy="98425"/>
            </a:xfrm>
            <a:custGeom>
              <a:avLst/>
              <a:gdLst>
                <a:gd name="T0" fmla="*/ 13 w 23"/>
                <a:gd name="T1" fmla="*/ 0 h 26"/>
                <a:gd name="T2" fmla="*/ 12 w 23"/>
                <a:gd name="T3" fmla="*/ 0 h 26"/>
                <a:gd name="T4" fmla="*/ 0 w 23"/>
                <a:gd name="T5" fmla="*/ 14 h 26"/>
                <a:gd name="T6" fmla="*/ 11 w 23"/>
                <a:gd name="T7" fmla="*/ 26 h 26"/>
                <a:gd name="T8" fmla="*/ 12 w 23"/>
                <a:gd name="T9" fmla="*/ 26 h 26"/>
                <a:gd name="T10" fmla="*/ 23 w 23"/>
                <a:gd name="T11" fmla="*/ 12 h 26"/>
                <a:gd name="T12" fmla="*/ 13 w 2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6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1"/>
                    <a:pt x="5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8" y="26"/>
                    <a:pt x="23" y="19"/>
                    <a:pt x="23" y="12"/>
                  </a:cubicBezTo>
                  <a:cubicBezTo>
                    <a:pt x="23" y="5"/>
                    <a:pt x="19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35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36"/>
            <p:cNvSpPr>
              <a:spLocks/>
            </p:cNvSpPr>
            <p:nvPr/>
          </p:nvSpPr>
          <p:spPr bwMode="auto">
            <a:xfrm>
              <a:off x="8388351" y="3824288"/>
              <a:ext cx="173038" cy="338138"/>
            </a:xfrm>
            <a:custGeom>
              <a:avLst/>
              <a:gdLst>
                <a:gd name="T0" fmla="*/ 0 w 109"/>
                <a:gd name="T1" fmla="*/ 0 h 213"/>
                <a:gd name="T2" fmla="*/ 0 w 109"/>
                <a:gd name="T3" fmla="*/ 213 h 213"/>
                <a:gd name="T4" fmla="*/ 109 w 109"/>
                <a:gd name="T5" fmla="*/ 213 h 213"/>
                <a:gd name="T6" fmla="*/ 109 w 109"/>
                <a:gd name="T7" fmla="*/ 5 h 213"/>
                <a:gd name="T8" fmla="*/ 0 w 109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3">
                  <a:moveTo>
                    <a:pt x="0" y="0"/>
                  </a:moveTo>
                  <a:lnTo>
                    <a:pt x="0" y="213"/>
                  </a:lnTo>
                  <a:lnTo>
                    <a:pt x="109" y="213"/>
                  </a:lnTo>
                  <a:lnTo>
                    <a:pt x="10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37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38"/>
            <p:cNvSpPr>
              <a:spLocks/>
            </p:cNvSpPr>
            <p:nvPr/>
          </p:nvSpPr>
          <p:spPr bwMode="auto">
            <a:xfrm>
              <a:off x="8369301" y="3749675"/>
              <a:ext cx="206375" cy="71438"/>
            </a:xfrm>
            <a:custGeom>
              <a:avLst/>
              <a:gdLst>
                <a:gd name="T0" fmla="*/ 41 w 130"/>
                <a:gd name="T1" fmla="*/ 0 h 45"/>
                <a:gd name="T2" fmla="*/ 41 w 130"/>
                <a:gd name="T3" fmla="*/ 14 h 45"/>
                <a:gd name="T4" fmla="*/ 0 w 130"/>
                <a:gd name="T5" fmla="*/ 11 h 45"/>
                <a:gd name="T6" fmla="*/ 0 w 130"/>
                <a:gd name="T7" fmla="*/ 40 h 45"/>
                <a:gd name="T8" fmla="*/ 130 w 130"/>
                <a:gd name="T9" fmla="*/ 45 h 45"/>
                <a:gd name="T10" fmla="*/ 130 w 130"/>
                <a:gd name="T11" fmla="*/ 19 h 45"/>
                <a:gd name="T12" fmla="*/ 93 w 130"/>
                <a:gd name="T13" fmla="*/ 16 h 45"/>
                <a:gd name="T14" fmla="*/ 93 w 130"/>
                <a:gd name="T15" fmla="*/ 2 h 45"/>
                <a:gd name="T16" fmla="*/ 41 w 13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5">
                  <a:moveTo>
                    <a:pt x="41" y="0"/>
                  </a:moveTo>
                  <a:lnTo>
                    <a:pt x="41" y="14"/>
                  </a:lnTo>
                  <a:lnTo>
                    <a:pt x="0" y="11"/>
                  </a:lnTo>
                  <a:lnTo>
                    <a:pt x="0" y="40"/>
                  </a:lnTo>
                  <a:lnTo>
                    <a:pt x="130" y="45"/>
                  </a:lnTo>
                  <a:lnTo>
                    <a:pt x="130" y="19"/>
                  </a:lnTo>
                  <a:lnTo>
                    <a:pt x="93" y="16"/>
                  </a:lnTo>
                  <a:lnTo>
                    <a:pt x="93" y="2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39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40"/>
            <p:cNvSpPr>
              <a:spLocks/>
            </p:cNvSpPr>
            <p:nvPr/>
          </p:nvSpPr>
          <p:spPr bwMode="auto">
            <a:xfrm>
              <a:off x="8369301" y="4173538"/>
              <a:ext cx="206375" cy="65088"/>
            </a:xfrm>
            <a:custGeom>
              <a:avLst/>
              <a:gdLst>
                <a:gd name="T0" fmla="*/ 130 w 130"/>
                <a:gd name="T1" fmla="*/ 0 h 41"/>
                <a:gd name="T2" fmla="*/ 0 w 130"/>
                <a:gd name="T3" fmla="*/ 0 h 41"/>
                <a:gd name="T4" fmla="*/ 0 w 130"/>
                <a:gd name="T5" fmla="*/ 26 h 41"/>
                <a:gd name="T6" fmla="*/ 41 w 130"/>
                <a:gd name="T7" fmla="*/ 26 h 41"/>
                <a:gd name="T8" fmla="*/ 41 w 130"/>
                <a:gd name="T9" fmla="*/ 41 h 41"/>
                <a:gd name="T10" fmla="*/ 93 w 130"/>
                <a:gd name="T11" fmla="*/ 41 h 41"/>
                <a:gd name="T12" fmla="*/ 93 w 130"/>
                <a:gd name="T13" fmla="*/ 26 h 41"/>
                <a:gd name="T14" fmla="*/ 130 w 130"/>
                <a:gd name="T15" fmla="*/ 26 h 41"/>
                <a:gd name="T16" fmla="*/ 130 w 13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1">
                  <a:moveTo>
                    <a:pt x="13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41" y="26"/>
                  </a:lnTo>
                  <a:lnTo>
                    <a:pt x="41" y="41"/>
                  </a:lnTo>
                  <a:lnTo>
                    <a:pt x="93" y="41"/>
                  </a:lnTo>
                  <a:lnTo>
                    <a:pt x="93" y="26"/>
                  </a:lnTo>
                  <a:lnTo>
                    <a:pt x="130" y="26"/>
                  </a:lnTo>
                  <a:lnTo>
                    <a:pt x="1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41"/>
            <p:cNvSpPr>
              <a:spLocks noEditPoints="1"/>
            </p:cNvSpPr>
            <p:nvPr/>
          </p:nvSpPr>
          <p:spPr bwMode="auto">
            <a:xfrm>
              <a:off x="8572501" y="3832225"/>
              <a:ext cx="195263" cy="330200"/>
            </a:xfrm>
            <a:custGeom>
              <a:avLst/>
              <a:gdLst>
                <a:gd name="T0" fmla="*/ 30 w 52"/>
                <a:gd name="T1" fmla="*/ 81 h 88"/>
                <a:gd name="T2" fmla="*/ 21 w 52"/>
                <a:gd name="T3" fmla="*/ 81 h 88"/>
                <a:gd name="T4" fmla="*/ 21 w 52"/>
                <a:gd name="T5" fmla="*/ 70 h 88"/>
                <a:gd name="T6" fmla="*/ 30 w 52"/>
                <a:gd name="T7" fmla="*/ 71 h 88"/>
                <a:gd name="T8" fmla="*/ 30 w 52"/>
                <a:gd name="T9" fmla="*/ 81 h 88"/>
                <a:gd name="T10" fmla="*/ 16 w 52"/>
                <a:gd name="T11" fmla="*/ 81 h 88"/>
                <a:gd name="T12" fmla="*/ 7 w 52"/>
                <a:gd name="T13" fmla="*/ 81 h 88"/>
                <a:gd name="T14" fmla="*/ 7 w 52"/>
                <a:gd name="T15" fmla="*/ 70 h 88"/>
                <a:gd name="T16" fmla="*/ 16 w 52"/>
                <a:gd name="T17" fmla="*/ 70 h 88"/>
                <a:gd name="T18" fmla="*/ 16 w 52"/>
                <a:gd name="T19" fmla="*/ 81 h 88"/>
                <a:gd name="T20" fmla="*/ 44 w 52"/>
                <a:gd name="T21" fmla="*/ 19 h 88"/>
                <a:gd name="T22" fmla="*/ 36 w 52"/>
                <a:gd name="T23" fmla="*/ 19 h 88"/>
                <a:gd name="T24" fmla="*/ 36 w 52"/>
                <a:gd name="T25" fmla="*/ 9 h 88"/>
                <a:gd name="T26" fmla="*/ 44 w 52"/>
                <a:gd name="T27" fmla="*/ 9 h 88"/>
                <a:gd name="T28" fmla="*/ 44 w 52"/>
                <a:gd name="T29" fmla="*/ 19 h 88"/>
                <a:gd name="T30" fmla="*/ 30 w 52"/>
                <a:gd name="T31" fmla="*/ 19 h 88"/>
                <a:gd name="T32" fmla="*/ 21 w 52"/>
                <a:gd name="T33" fmla="*/ 19 h 88"/>
                <a:gd name="T34" fmla="*/ 21 w 52"/>
                <a:gd name="T35" fmla="*/ 8 h 88"/>
                <a:gd name="T36" fmla="*/ 30 w 52"/>
                <a:gd name="T37" fmla="*/ 9 h 88"/>
                <a:gd name="T38" fmla="*/ 30 w 52"/>
                <a:gd name="T39" fmla="*/ 19 h 88"/>
                <a:gd name="T40" fmla="*/ 16 w 52"/>
                <a:gd name="T41" fmla="*/ 18 h 88"/>
                <a:gd name="T42" fmla="*/ 7 w 52"/>
                <a:gd name="T43" fmla="*/ 18 h 88"/>
                <a:gd name="T44" fmla="*/ 7 w 52"/>
                <a:gd name="T45" fmla="*/ 8 h 88"/>
                <a:gd name="T46" fmla="*/ 16 w 52"/>
                <a:gd name="T47" fmla="*/ 8 h 88"/>
                <a:gd name="T48" fmla="*/ 16 w 52"/>
                <a:gd name="T49" fmla="*/ 18 h 88"/>
                <a:gd name="T50" fmla="*/ 0 w 52"/>
                <a:gd name="T51" fmla="*/ 0 h 88"/>
                <a:gd name="T52" fmla="*/ 0 w 52"/>
                <a:gd name="T53" fmla="*/ 88 h 88"/>
                <a:gd name="T54" fmla="*/ 39 w 52"/>
                <a:gd name="T55" fmla="*/ 88 h 88"/>
                <a:gd name="T56" fmla="*/ 39 w 52"/>
                <a:gd name="T57" fmla="*/ 37 h 88"/>
                <a:gd name="T58" fmla="*/ 52 w 52"/>
                <a:gd name="T59" fmla="*/ 26 h 88"/>
                <a:gd name="T60" fmla="*/ 52 w 52"/>
                <a:gd name="T61" fmla="*/ 2 h 88"/>
                <a:gd name="T62" fmla="*/ 0 w 52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88">
                  <a:moveTo>
                    <a:pt x="30" y="81"/>
                  </a:moveTo>
                  <a:cubicBezTo>
                    <a:pt x="21" y="81"/>
                    <a:pt x="21" y="81"/>
                    <a:pt x="21" y="8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81"/>
                    <a:pt x="30" y="81"/>
                    <a:pt x="30" y="81"/>
                  </a:cubicBezTo>
                  <a:moveTo>
                    <a:pt x="16" y="81"/>
                  </a:moveTo>
                  <a:cubicBezTo>
                    <a:pt x="7" y="81"/>
                    <a:pt x="7" y="81"/>
                    <a:pt x="7" y="8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81"/>
                    <a:pt x="16" y="81"/>
                    <a:pt x="16" y="81"/>
                  </a:cubicBezTo>
                  <a:moveTo>
                    <a:pt x="44" y="19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9"/>
                    <a:pt x="44" y="19"/>
                    <a:pt x="44" y="19"/>
                  </a:cubicBezTo>
                  <a:moveTo>
                    <a:pt x="30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16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8"/>
                    <a:pt x="16" y="18"/>
                    <a:pt x="16" y="18"/>
                  </a:cubicBezTo>
                  <a:moveTo>
                    <a:pt x="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45"/>
                    <a:pt x="39" y="37"/>
                  </a:cubicBezTo>
                  <a:cubicBezTo>
                    <a:pt x="39" y="28"/>
                    <a:pt x="52" y="26"/>
                    <a:pt x="52" y="26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42"/>
            <p:cNvSpPr>
              <a:spLocks/>
            </p:cNvSpPr>
            <p:nvPr/>
          </p:nvSpPr>
          <p:spPr bwMode="auto">
            <a:xfrm>
              <a:off x="7412038" y="2865438"/>
              <a:ext cx="41275" cy="180975"/>
            </a:xfrm>
            <a:custGeom>
              <a:avLst/>
              <a:gdLst>
                <a:gd name="T0" fmla="*/ 3 w 11"/>
                <a:gd name="T1" fmla="*/ 0 h 48"/>
                <a:gd name="T2" fmla="*/ 1 w 11"/>
                <a:gd name="T3" fmla="*/ 6 h 48"/>
                <a:gd name="T4" fmla="*/ 2 w 11"/>
                <a:gd name="T5" fmla="*/ 7 h 48"/>
                <a:gd name="T6" fmla="*/ 0 w 11"/>
                <a:gd name="T7" fmla="*/ 41 h 48"/>
                <a:gd name="T8" fmla="*/ 5 w 11"/>
                <a:gd name="T9" fmla="*/ 48 h 48"/>
                <a:gd name="T10" fmla="*/ 11 w 11"/>
                <a:gd name="T11" fmla="*/ 42 h 48"/>
                <a:gd name="T12" fmla="*/ 8 w 11"/>
                <a:gd name="T13" fmla="*/ 7 h 48"/>
                <a:gd name="T14" fmla="*/ 9 w 11"/>
                <a:gd name="T15" fmla="*/ 6 h 48"/>
                <a:gd name="T16" fmla="*/ 8 w 11"/>
                <a:gd name="T17" fmla="*/ 0 h 48"/>
                <a:gd name="T18" fmla="*/ 3 w 1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8">
                  <a:moveTo>
                    <a:pt x="3" y="0"/>
                  </a:moveTo>
                  <a:cubicBezTo>
                    <a:pt x="3" y="0"/>
                    <a:pt x="2" y="2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43"/>
            <p:cNvSpPr>
              <a:spLocks/>
            </p:cNvSpPr>
            <p:nvPr/>
          </p:nvSpPr>
          <p:spPr bwMode="auto">
            <a:xfrm>
              <a:off x="7197726" y="2857500"/>
              <a:ext cx="454025" cy="274638"/>
            </a:xfrm>
            <a:custGeom>
              <a:avLst/>
              <a:gdLst>
                <a:gd name="T0" fmla="*/ 41 w 121"/>
                <a:gd name="T1" fmla="*/ 0 h 73"/>
                <a:gd name="T2" fmla="*/ 40 w 121"/>
                <a:gd name="T3" fmla="*/ 0 h 73"/>
                <a:gd name="T4" fmla="*/ 33 w 121"/>
                <a:gd name="T5" fmla="*/ 28 h 73"/>
                <a:gd name="T6" fmla="*/ 41 w 121"/>
                <a:gd name="T7" fmla="*/ 28 h 73"/>
                <a:gd name="T8" fmla="*/ 40 w 121"/>
                <a:gd name="T9" fmla="*/ 41 h 73"/>
                <a:gd name="T10" fmla="*/ 57 w 121"/>
                <a:gd name="T11" fmla="*/ 53 h 73"/>
                <a:gd name="T12" fmla="*/ 37 w 121"/>
                <a:gd name="T13" fmla="*/ 44 h 73"/>
                <a:gd name="T14" fmla="*/ 38 w 121"/>
                <a:gd name="T15" fmla="*/ 32 h 73"/>
                <a:gd name="T16" fmla="*/ 31 w 121"/>
                <a:gd name="T17" fmla="*/ 31 h 73"/>
                <a:gd name="T18" fmla="*/ 40 w 121"/>
                <a:gd name="T19" fmla="*/ 0 h 73"/>
                <a:gd name="T20" fmla="*/ 0 w 121"/>
                <a:gd name="T21" fmla="*/ 60 h 73"/>
                <a:gd name="T22" fmla="*/ 26 w 121"/>
                <a:gd name="T23" fmla="*/ 63 h 73"/>
                <a:gd name="T24" fmla="*/ 97 w 121"/>
                <a:gd name="T25" fmla="*/ 70 h 73"/>
                <a:gd name="T26" fmla="*/ 121 w 121"/>
                <a:gd name="T27" fmla="*/ 73 h 73"/>
                <a:gd name="T28" fmla="*/ 83 w 121"/>
                <a:gd name="T29" fmla="*/ 6 h 73"/>
                <a:gd name="T30" fmla="*/ 83 w 121"/>
                <a:gd name="T31" fmla="*/ 6 h 73"/>
                <a:gd name="T32" fmla="*/ 83 w 121"/>
                <a:gd name="T33" fmla="*/ 6 h 73"/>
                <a:gd name="T34" fmla="*/ 83 w 121"/>
                <a:gd name="T35" fmla="*/ 6 h 73"/>
                <a:gd name="T36" fmla="*/ 92 w 121"/>
                <a:gd name="T37" fmla="*/ 39 h 73"/>
                <a:gd name="T38" fmla="*/ 85 w 121"/>
                <a:gd name="T39" fmla="*/ 38 h 73"/>
                <a:gd name="T40" fmla="*/ 87 w 121"/>
                <a:gd name="T41" fmla="*/ 50 h 73"/>
                <a:gd name="T42" fmla="*/ 66 w 121"/>
                <a:gd name="T43" fmla="*/ 54 h 73"/>
                <a:gd name="T44" fmla="*/ 83 w 121"/>
                <a:gd name="T45" fmla="*/ 46 h 73"/>
                <a:gd name="T46" fmla="*/ 83 w 121"/>
                <a:gd name="T47" fmla="*/ 34 h 73"/>
                <a:gd name="T48" fmla="*/ 90 w 121"/>
                <a:gd name="T49" fmla="*/ 35 h 73"/>
                <a:gd name="T50" fmla="*/ 83 w 121"/>
                <a:gd name="T51" fmla="*/ 6 h 73"/>
                <a:gd name="T52" fmla="*/ 62 w 121"/>
                <a:gd name="T53" fmla="*/ 54 h 73"/>
                <a:gd name="T54" fmla="*/ 41 w 121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1" h="73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1" y="19"/>
                    <a:pt x="33" y="28"/>
                    <a:pt x="33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16"/>
                    <a:pt x="39" y="1"/>
                    <a:pt x="40" y="0"/>
                  </a:cubicBezTo>
                  <a:cubicBezTo>
                    <a:pt x="17" y="4"/>
                    <a:pt x="0" y="19"/>
                    <a:pt x="0" y="60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1" y="34"/>
                    <a:pt x="105" y="1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94" y="23"/>
                    <a:pt x="92" y="39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2" y="26"/>
                    <a:pt x="83" y="6"/>
                  </a:cubicBezTo>
                  <a:cubicBezTo>
                    <a:pt x="83" y="10"/>
                    <a:pt x="82" y="41"/>
                    <a:pt x="62" y="54"/>
                  </a:cubicBezTo>
                  <a:cubicBezTo>
                    <a:pt x="62" y="54"/>
                    <a:pt x="36" y="32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44"/>
            <p:cNvSpPr>
              <a:spLocks/>
            </p:cNvSpPr>
            <p:nvPr/>
          </p:nvSpPr>
          <p:spPr bwMode="auto">
            <a:xfrm>
              <a:off x="7354888" y="2849563"/>
              <a:ext cx="60325" cy="49213"/>
            </a:xfrm>
            <a:custGeom>
              <a:avLst/>
              <a:gdLst>
                <a:gd name="T0" fmla="*/ 8 w 16"/>
                <a:gd name="T1" fmla="*/ 0 h 13"/>
                <a:gd name="T2" fmla="*/ 0 w 16"/>
                <a:gd name="T3" fmla="*/ 2 h 13"/>
                <a:gd name="T4" fmla="*/ 14 w 16"/>
                <a:gd name="T5" fmla="*/ 13 h 13"/>
                <a:gd name="T6" fmla="*/ 16 w 16"/>
                <a:gd name="T7" fmla="*/ 3 h 13"/>
                <a:gd name="T8" fmla="*/ 9 w 16"/>
                <a:gd name="T9" fmla="*/ 0 h 13"/>
                <a:gd name="T10" fmla="*/ 8 w 1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5" y="0"/>
                    <a:pt x="0" y="2"/>
                    <a:pt x="0" y="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7"/>
                    <a:pt x="16" y="3"/>
                    <a:pt x="16" y="3"/>
                  </a:cubicBezTo>
                  <a:cubicBezTo>
                    <a:pt x="11" y="2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45"/>
            <p:cNvSpPr>
              <a:spLocks/>
            </p:cNvSpPr>
            <p:nvPr/>
          </p:nvSpPr>
          <p:spPr bwMode="auto">
            <a:xfrm>
              <a:off x="7445376" y="2862263"/>
              <a:ext cx="60325" cy="44450"/>
            </a:xfrm>
            <a:custGeom>
              <a:avLst/>
              <a:gdLst>
                <a:gd name="T0" fmla="*/ 8 w 16"/>
                <a:gd name="T1" fmla="*/ 0 h 12"/>
                <a:gd name="T2" fmla="*/ 2 w 16"/>
                <a:gd name="T3" fmla="*/ 1 h 12"/>
                <a:gd name="T4" fmla="*/ 0 w 16"/>
                <a:gd name="T5" fmla="*/ 1 h 12"/>
                <a:gd name="T6" fmla="*/ 2 w 16"/>
                <a:gd name="T7" fmla="*/ 12 h 12"/>
                <a:gd name="T8" fmla="*/ 16 w 16"/>
                <a:gd name="T9" fmla="*/ 4 h 12"/>
                <a:gd name="T10" fmla="*/ 8 w 1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cubicBezTo>
                    <a:pt x="8" y="0"/>
                    <a:pt x="6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6"/>
                    <a:pt x="2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46"/>
            <p:cNvSpPr>
              <a:spLocks noEditPoints="1"/>
            </p:cNvSpPr>
            <p:nvPr/>
          </p:nvSpPr>
          <p:spPr bwMode="auto">
            <a:xfrm>
              <a:off x="7305676" y="2579688"/>
              <a:ext cx="244475" cy="269875"/>
            </a:xfrm>
            <a:custGeom>
              <a:avLst/>
              <a:gdLst>
                <a:gd name="T0" fmla="*/ 35 w 65"/>
                <a:gd name="T1" fmla="*/ 62 h 72"/>
                <a:gd name="T2" fmla="*/ 33 w 65"/>
                <a:gd name="T3" fmla="*/ 62 h 72"/>
                <a:gd name="T4" fmla="*/ 15 w 65"/>
                <a:gd name="T5" fmla="*/ 45 h 72"/>
                <a:gd name="T6" fmla="*/ 50 w 65"/>
                <a:gd name="T7" fmla="*/ 50 h 72"/>
                <a:gd name="T8" fmla="*/ 35 w 65"/>
                <a:gd name="T9" fmla="*/ 62 h 72"/>
                <a:gd name="T10" fmla="*/ 40 w 65"/>
                <a:gd name="T11" fmla="*/ 40 h 72"/>
                <a:gd name="T12" fmla="*/ 39 w 65"/>
                <a:gd name="T13" fmla="*/ 40 h 72"/>
                <a:gd name="T14" fmla="*/ 35 w 65"/>
                <a:gd name="T15" fmla="*/ 35 h 72"/>
                <a:gd name="T16" fmla="*/ 39 w 65"/>
                <a:gd name="T17" fmla="*/ 31 h 72"/>
                <a:gd name="T18" fmla="*/ 39 w 65"/>
                <a:gd name="T19" fmla="*/ 31 h 72"/>
                <a:gd name="T20" fmla="*/ 44 w 65"/>
                <a:gd name="T21" fmla="*/ 36 h 72"/>
                <a:gd name="T22" fmla="*/ 40 w 65"/>
                <a:gd name="T23" fmla="*/ 40 h 72"/>
                <a:gd name="T24" fmla="*/ 27 w 65"/>
                <a:gd name="T25" fmla="*/ 38 h 72"/>
                <a:gd name="T26" fmla="*/ 26 w 65"/>
                <a:gd name="T27" fmla="*/ 38 h 72"/>
                <a:gd name="T28" fmla="*/ 22 w 65"/>
                <a:gd name="T29" fmla="*/ 33 h 72"/>
                <a:gd name="T30" fmla="*/ 26 w 65"/>
                <a:gd name="T31" fmla="*/ 29 h 72"/>
                <a:gd name="T32" fmla="*/ 26 w 65"/>
                <a:gd name="T33" fmla="*/ 29 h 72"/>
                <a:gd name="T34" fmla="*/ 31 w 65"/>
                <a:gd name="T35" fmla="*/ 34 h 72"/>
                <a:gd name="T36" fmla="*/ 27 w 65"/>
                <a:gd name="T37" fmla="*/ 38 h 72"/>
                <a:gd name="T38" fmla="*/ 28 w 65"/>
                <a:gd name="T39" fmla="*/ 0 h 72"/>
                <a:gd name="T40" fmla="*/ 0 w 65"/>
                <a:gd name="T41" fmla="*/ 31 h 72"/>
                <a:gd name="T42" fmla="*/ 33 w 65"/>
                <a:gd name="T43" fmla="*/ 71 h 72"/>
                <a:gd name="T44" fmla="*/ 37 w 65"/>
                <a:gd name="T45" fmla="*/ 72 h 72"/>
                <a:gd name="T46" fmla="*/ 65 w 65"/>
                <a:gd name="T47" fmla="*/ 41 h 72"/>
                <a:gd name="T48" fmla="*/ 33 w 65"/>
                <a:gd name="T49" fmla="*/ 0 h 72"/>
                <a:gd name="T50" fmla="*/ 28 w 65"/>
                <a:gd name="T5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72">
                  <a:moveTo>
                    <a:pt x="35" y="62"/>
                  </a:moveTo>
                  <a:cubicBezTo>
                    <a:pt x="34" y="62"/>
                    <a:pt x="34" y="62"/>
                    <a:pt x="33" y="62"/>
                  </a:cubicBezTo>
                  <a:cubicBezTo>
                    <a:pt x="24" y="61"/>
                    <a:pt x="17" y="54"/>
                    <a:pt x="15" y="45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7"/>
                    <a:pt x="43" y="62"/>
                    <a:pt x="35" y="62"/>
                  </a:cubicBezTo>
                  <a:moveTo>
                    <a:pt x="40" y="40"/>
                  </a:moveTo>
                  <a:cubicBezTo>
                    <a:pt x="40" y="40"/>
                    <a:pt x="39" y="40"/>
                    <a:pt x="39" y="40"/>
                  </a:cubicBezTo>
                  <a:cubicBezTo>
                    <a:pt x="37" y="40"/>
                    <a:pt x="35" y="38"/>
                    <a:pt x="35" y="35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2" y="31"/>
                    <a:pt x="44" y="34"/>
                    <a:pt x="44" y="36"/>
                  </a:cubicBezTo>
                  <a:cubicBezTo>
                    <a:pt x="44" y="39"/>
                    <a:pt x="42" y="40"/>
                    <a:pt x="40" y="40"/>
                  </a:cubicBezTo>
                  <a:moveTo>
                    <a:pt x="27" y="38"/>
                  </a:moveTo>
                  <a:cubicBezTo>
                    <a:pt x="27" y="38"/>
                    <a:pt x="27" y="38"/>
                    <a:pt x="26" y="38"/>
                  </a:cubicBezTo>
                  <a:cubicBezTo>
                    <a:pt x="24" y="38"/>
                    <a:pt x="22" y="36"/>
                    <a:pt x="22" y="33"/>
                  </a:cubicBezTo>
                  <a:cubicBezTo>
                    <a:pt x="22" y="31"/>
                    <a:pt x="24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9" y="29"/>
                    <a:pt x="31" y="32"/>
                    <a:pt x="31" y="34"/>
                  </a:cubicBezTo>
                  <a:cubicBezTo>
                    <a:pt x="31" y="37"/>
                    <a:pt x="29" y="38"/>
                    <a:pt x="27" y="38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31"/>
                  </a:cubicBezTo>
                  <a:cubicBezTo>
                    <a:pt x="0" y="51"/>
                    <a:pt x="15" y="69"/>
                    <a:pt x="33" y="71"/>
                  </a:cubicBezTo>
                  <a:cubicBezTo>
                    <a:pt x="34" y="71"/>
                    <a:pt x="36" y="72"/>
                    <a:pt x="37" y="72"/>
                  </a:cubicBezTo>
                  <a:cubicBezTo>
                    <a:pt x="53" y="72"/>
                    <a:pt x="65" y="59"/>
                    <a:pt x="65" y="41"/>
                  </a:cubicBezTo>
                  <a:cubicBezTo>
                    <a:pt x="65" y="21"/>
                    <a:pt x="51" y="3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47"/>
            <p:cNvSpPr>
              <a:spLocks/>
            </p:cNvSpPr>
            <p:nvPr/>
          </p:nvSpPr>
          <p:spPr bwMode="auto">
            <a:xfrm>
              <a:off x="5321301" y="3222625"/>
              <a:ext cx="76200" cy="274638"/>
            </a:xfrm>
            <a:custGeom>
              <a:avLst/>
              <a:gdLst>
                <a:gd name="T0" fmla="*/ 6 w 20"/>
                <a:gd name="T1" fmla="*/ 0 h 73"/>
                <a:gd name="T2" fmla="*/ 3 w 20"/>
                <a:gd name="T3" fmla="*/ 10 h 73"/>
                <a:gd name="T4" fmla="*/ 5 w 20"/>
                <a:gd name="T5" fmla="*/ 12 h 73"/>
                <a:gd name="T6" fmla="*/ 0 w 20"/>
                <a:gd name="T7" fmla="*/ 63 h 73"/>
                <a:gd name="T8" fmla="*/ 10 w 20"/>
                <a:gd name="T9" fmla="*/ 73 h 73"/>
                <a:gd name="T10" fmla="*/ 20 w 20"/>
                <a:gd name="T11" fmla="*/ 65 h 73"/>
                <a:gd name="T12" fmla="*/ 16 w 20"/>
                <a:gd name="T13" fmla="*/ 12 h 73"/>
                <a:gd name="T14" fmla="*/ 17 w 20"/>
                <a:gd name="T15" fmla="*/ 10 h 73"/>
                <a:gd name="T16" fmla="*/ 15 w 20"/>
                <a:gd name="T17" fmla="*/ 1 h 73"/>
                <a:gd name="T18" fmla="*/ 6 w 20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73">
                  <a:moveTo>
                    <a:pt x="6" y="0"/>
                  </a:moveTo>
                  <a:cubicBezTo>
                    <a:pt x="6" y="0"/>
                    <a:pt x="3" y="4"/>
                    <a:pt x="3" y="10"/>
                  </a:cubicBezTo>
                  <a:cubicBezTo>
                    <a:pt x="3" y="10"/>
                    <a:pt x="3" y="11"/>
                    <a:pt x="5" y="1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6"/>
                    <a:pt x="15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48"/>
            <p:cNvSpPr>
              <a:spLocks/>
            </p:cNvSpPr>
            <p:nvPr/>
          </p:nvSpPr>
          <p:spPr bwMode="auto">
            <a:xfrm>
              <a:off x="4919663" y="3219450"/>
              <a:ext cx="841375" cy="393700"/>
            </a:xfrm>
            <a:custGeom>
              <a:avLst/>
              <a:gdLst>
                <a:gd name="T0" fmla="*/ 77 w 224"/>
                <a:gd name="T1" fmla="*/ 0 h 105"/>
                <a:gd name="T2" fmla="*/ 77 w 224"/>
                <a:gd name="T3" fmla="*/ 0 h 105"/>
                <a:gd name="T4" fmla="*/ 63 w 224"/>
                <a:gd name="T5" fmla="*/ 43 h 105"/>
                <a:gd name="T6" fmla="*/ 77 w 224"/>
                <a:gd name="T7" fmla="*/ 43 h 105"/>
                <a:gd name="T8" fmla="*/ 76 w 224"/>
                <a:gd name="T9" fmla="*/ 62 h 105"/>
                <a:gd name="T10" fmla="*/ 108 w 224"/>
                <a:gd name="T11" fmla="*/ 79 h 105"/>
                <a:gd name="T12" fmla="*/ 70 w 224"/>
                <a:gd name="T13" fmla="*/ 67 h 105"/>
                <a:gd name="T14" fmla="*/ 73 w 224"/>
                <a:gd name="T15" fmla="*/ 48 h 105"/>
                <a:gd name="T16" fmla="*/ 60 w 224"/>
                <a:gd name="T17" fmla="*/ 48 h 105"/>
                <a:gd name="T18" fmla="*/ 77 w 224"/>
                <a:gd name="T19" fmla="*/ 0 h 105"/>
                <a:gd name="T20" fmla="*/ 0 w 224"/>
                <a:gd name="T21" fmla="*/ 94 h 105"/>
                <a:gd name="T22" fmla="*/ 50 w 224"/>
                <a:gd name="T23" fmla="*/ 96 h 105"/>
                <a:gd name="T24" fmla="*/ 180 w 224"/>
                <a:gd name="T25" fmla="*/ 102 h 105"/>
                <a:gd name="T26" fmla="*/ 224 w 224"/>
                <a:gd name="T27" fmla="*/ 105 h 105"/>
                <a:gd name="T28" fmla="*/ 155 w 224"/>
                <a:gd name="T29" fmla="*/ 6 h 105"/>
                <a:gd name="T30" fmla="*/ 155 w 224"/>
                <a:gd name="T31" fmla="*/ 6 h 105"/>
                <a:gd name="T32" fmla="*/ 155 w 224"/>
                <a:gd name="T33" fmla="*/ 6 h 105"/>
                <a:gd name="T34" fmla="*/ 155 w 224"/>
                <a:gd name="T35" fmla="*/ 6 h 105"/>
                <a:gd name="T36" fmla="*/ 171 w 224"/>
                <a:gd name="T37" fmla="*/ 55 h 105"/>
                <a:gd name="T38" fmla="*/ 158 w 224"/>
                <a:gd name="T39" fmla="*/ 54 h 105"/>
                <a:gd name="T40" fmla="*/ 162 w 224"/>
                <a:gd name="T41" fmla="*/ 72 h 105"/>
                <a:gd name="T42" fmla="*/ 124 w 224"/>
                <a:gd name="T43" fmla="*/ 80 h 105"/>
                <a:gd name="T44" fmla="*/ 156 w 224"/>
                <a:gd name="T45" fmla="*/ 67 h 105"/>
                <a:gd name="T46" fmla="*/ 154 w 224"/>
                <a:gd name="T47" fmla="*/ 48 h 105"/>
                <a:gd name="T48" fmla="*/ 167 w 224"/>
                <a:gd name="T49" fmla="*/ 50 h 105"/>
                <a:gd name="T50" fmla="*/ 155 w 224"/>
                <a:gd name="T51" fmla="*/ 6 h 105"/>
                <a:gd name="T52" fmla="*/ 117 w 224"/>
                <a:gd name="T53" fmla="*/ 80 h 105"/>
                <a:gd name="T54" fmla="*/ 77 w 224"/>
                <a:gd name="T5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4" h="105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0" y="29"/>
                    <a:pt x="63" y="43"/>
                    <a:pt x="63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5" y="24"/>
                    <a:pt x="75" y="2"/>
                    <a:pt x="77" y="0"/>
                  </a:cubicBezTo>
                  <a:cubicBezTo>
                    <a:pt x="33" y="7"/>
                    <a:pt x="0" y="32"/>
                    <a:pt x="0" y="94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47"/>
                    <a:pt x="196" y="20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75" y="32"/>
                    <a:pt x="171" y="55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7" y="50"/>
                    <a:pt x="171" y="37"/>
                    <a:pt x="155" y="6"/>
                  </a:cubicBezTo>
                  <a:cubicBezTo>
                    <a:pt x="156" y="13"/>
                    <a:pt x="154" y="60"/>
                    <a:pt x="117" y="80"/>
                  </a:cubicBezTo>
                  <a:cubicBezTo>
                    <a:pt x="117" y="80"/>
                    <a:pt x="69" y="48"/>
                    <a:pt x="7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49"/>
            <p:cNvSpPr>
              <a:spLocks/>
            </p:cNvSpPr>
            <p:nvPr/>
          </p:nvSpPr>
          <p:spPr bwMode="auto">
            <a:xfrm>
              <a:off x="5219701" y="3208338"/>
              <a:ext cx="112713" cy="71438"/>
            </a:xfrm>
            <a:custGeom>
              <a:avLst/>
              <a:gdLst>
                <a:gd name="T0" fmla="*/ 15 w 30"/>
                <a:gd name="T1" fmla="*/ 0 h 19"/>
                <a:gd name="T2" fmla="*/ 0 w 30"/>
                <a:gd name="T3" fmla="*/ 3 h 19"/>
                <a:gd name="T4" fmla="*/ 25 w 30"/>
                <a:gd name="T5" fmla="*/ 19 h 19"/>
                <a:gd name="T6" fmla="*/ 30 w 30"/>
                <a:gd name="T7" fmla="*/ 4 h 19"/>
                <a:gd name="T8" fmla="*/ 16 w 30"/>
                <a:gd name="T9" fmla="*/ 0 h 19"/>
                <a:gd name="T10" fmla="*/ 15 w 3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15" y="0"/>
                  </a:moveTo>
                  <a:cubicBezTo>
                    <a:pt x="9" y="0"/>
                    <a:pt x="0" y="3"/>
                    <a:pt x="0" y="3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9"/>
                    <a:pt x="30" y="4"/>
                    <a:pt x="30" y="4"/>
                  </a:cubicBezTo>
                  <a:cubicBezTo>
                    <a:pt x="20" y="2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50"/>
            <p:cNvSpPr>
              <a:spLocks/>
            </p:cNvSpPr>
            <p:nvPr/>
          </p:nvSpPr>
          <p:spPr bwMode="auto">
            <a:xfrm>
              <a:off x="5386388" y="3219450"/>
              <a:ext cx="107950" cy="66675"/>
            </a:xfrm>
            <a:custGeom>
              <a:avLst/>
              <a:gdLst>
                <a:gd name="T0" fmla="*/ 14 w 29"/>
                <a:gd name="T1" fmla="*/ 0 h 18"/>
                <a:gd name="T2" fmla="*/ 2 w 29"/>
                <a:gd name="T3" fmla="*/ 2 h 18"/>
                <a:gd name="T4" fmla="*/ 0 w 29"/>
                <a:gd name="T5" fmla="*/ 2 h 18"/>
                <a:gd name="T6" fmla="*/ 4 w 29"/>
                <a:gd name="T7" fmla="*/ 18 h 18"/>
                <a:gd name="T8" fmla="*/ 29 w 29"/>
                <a:gd name="T9" fmla="*/ 5 h 18"/>
                <a:gd name="T10" fmla="*/ 14 w 2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8">
                  <a:moveTo>
                    <a:pt x="14" y="0"/>
                  </a:moveTo>
                  <a:cubicBezTo>
                    <a:pt x="14" y="0"/>
                    <a:pt x="10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6" y="9"/>
                    <a:pt x="4" y="18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0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51"/>
            <p:cNvSpPr>
              <a:spLocks noEditPoints="1"/>
            </p:cNvSpPr>
            <p:nvPr/>
          </p:nvSpPr>
          <p:spPr bwMode="auto">
            <a:xfrm>
              <a:off x="5126038" y="2794000"/>
              <a:ext cx="455613" cy="406400"/>
            </a:xfrm>
            <a:custGeom>
              <a:avLst/>
              <a:gdLst>
                <a:gd name="T0" fmla="*/ 65 w 121"/>
                <a:gd name="T1" fmla="*/ 94 h 108"/>
                <a:gd name="T2" fmla="*/ 61 w 121"/>
                <a:gd name="T3" fmla="*/ 94 h 108"/>
                <a:gd name="T4" fmla="*/ 29 w 121"/>
                <a:gd name="T5" fmla="*/ 69 h 108"/>
                <a:gd name="T6" fmla="*/ 93 w 121"/>
                <a:gd name="T7" fmla="*/ 75 h 108"/>
                <a:gd name="T8" fmla="*/ 65 w 121"/>
                <a:gd name="T9" fmla="*/ 94 h 108"/>
                <a:gd name="T10" fmla="*/ 74 w 121"/>
                <a:gd name="T11" fmla="*/ 61 h 108"/>
                <a:gd name="T12" fmla="*/ 73 w 121"/>
                <a:gd name="T13" fmla="*/ 61 h 108"/>
                <a:gd name="T14" fmla="*/ 65 w 121"/>
                <a:gd name="T15" fmla="*/ 53 h 108"/>
                <a:gd name="T16" fmla="*/ 72 w 121"/>
                <a:gd name="T17" fmla="*/ 47 h 108"/>
                <a:gd name="T18" fmla="*/ 73 w 121"/>
                <a:gd name="T19" fmla="*/ 47 h 108"/>
                <a:gd name="T20" fmla="*/ 81 w 121"/>
                <a:gd name="T21" fmla="*/ 55 h 108"/>
                <a:gd name="T22" fmla="*/ 74 w 121"/>
                <a:gd name="T23" fmla="*/ 61 h 108"/>
                <a:gd name="T24" fmla="*/ 51 w 121"/>
                <a:gd name="T25" fmla="*/ 59 h 108"/>
                <a:gd name="T26" fmla="*/ 50 w 121"/>
                <a:gd name="T27" fmla="*/ 59 h 108"/>
                <a:gd name="T28" fmla="*/ 42 w 121"/>
                <a:gd name="T29" fmla="*/ 51 h 108"/>
                <a:gd name="T30" fmla="*/ 49 w 121"/>
                <a:gd name="T31" fmla="*/ 44 h 108"/>
                <a:gd name="T32" fmla="*/ 50 w 121"/>
                <a:gd name="T33" fmla="*/ 44 h 108"/>
                <a:gd name="T34" fmla="*/ 58 w 121"/>
                <a:gd name="T35" fmla="*/ 52 h 108"/>
                <a:gd name="T36" fmla="*/ 51 w 121"/>
                <a:gd name="T37" fmla="*/ 59 h 108"/>
                <a:gd name="T38" fmla="*/ 53 w 121"/>
                <a:gd name="T39" fmla="*/ 0 h 108"/>
                <a:gd name="T40" fmla="*/ 0 w 121"/>
                <a:gd name="T41" fmla="*/ 48 h 108"/>
                <a:gd name="T42" fmla="*/ 61 w 121"/>
                <a:gd name="T43" fmla="*/ 108 h 108"/>
                <a:gd name="T44" fmla="*/ 67 w 121"/>
                <a:gd name="T45" fmla="*/ 108 h 108"/>
                <a:gd name="T46" fmla="*/ 121 w 121"/>
                <a:gd name="T47" fmla="*/ 60 h 108"/>
                <a:gd name="T48" fmla="*/ 61 w 121"/>
                <a:gd name="T49" fmla="*/ 1 h 108"/>
                <a:gd name="T50" fmla="*/ 53 w 121"/>
                <a:gd name="T5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1" h="108">
                  <a:moveTo>
                    <a:pt x="65" y="94"/>
                  </a:moveTo>
                  <a:cubicBezTo>
                    <a:pt x="64" y="94"/>
                    <a:pt x="63" y="94"/>
                    <a:pt x="61" y="94"/>
                  </a:cubicBezTo>
                  <a:cubicBezTo>
                    <a:pt x="46" y="93"/>
                    <a:pt x="32" y="82"/>
                    <a:pt x="29" y="69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0" y="86"/>
                    <a:pt x="79" y="94"/>
                    <a:pt x="65" y="94"/>
                  </a:cubicBezTo>
                  <a:moveTo>
                    <a:pt x="74" y="61"/>
                  </a:moveTo>
                  <a:cubicBezTo>
                    <a:pt x="74" y="61"/>
                    <a:pt x="73" y="61"/>
                    <a:pt x="73" y="61"/>
                  </a:cubicBezTo>
                  <a:cubicBezTo>
                    <a:pt x="69" y="60"/>
                    <a:pt x="65" y="57"/>
                    <a:pt x="65" y="53"/>
                  </a:cubicBezTo>
                  <a:cubicBezTo>
                    <a:pt x="65" y="49"/>
                    <a:pt x="68" y="47"/>
                    <a:pt x="72" y="47"/>
                  </a:cubicBezTo>
                  <a:cubicBezTo>
                    <a:pt x="72" y="47"/>
                    <a:pt x="73" y="47"/>
                    <a:pt x="73" y="47"/>
                  </a:cubicBezTo>
                  <a:cubicBezTo>
                    <a:pt x="77" y="47"/>
                    <a:pt x="81" y="51"/>
                    <a:pt x="81" y="55"/>
                  </a:cubicBezTo>
                  <a:cubicBezTo>
                    <a:pt x="81" y="58"/>
                    <a:pt x="78" y="61"/>
                    <a:pt x="74" y="61"/>
                  </a:cubicBezTo>
                  <a:moveTo>
                    <a:pt x="51" y="59"/>
                  </a:moveTo>
                  <a:cubicBezTo>
                    <a:pt x="50" y="59"/>
                    <a:pt x="50" y="59"/>
                    <a:pt x="50" y="59"/>
                  </a:cubicBezTo>
                  <a:cubicBezTo>
                    <a:pt x="45" y="58"/>
                    <a:pt x="42" y="55"/>
                    <a:pt x="42" y="51"/>
                  </a:cubicBezTo>
                  <a:cubicBezTo>
                    <a:pt x="42" y="47"/>
                    <a:pt x="45" y="44"/>
                    <a:pt x="49" y="44"/>
                  </a:cubicBezTo>
                  <a:cubicBezTo>
                    <a:pt x="49" y="44"/>
                    <a:pt x="49" y="44"/>
                    <a:pt x="50" y="44"/>
                  </a:cubicBezTo>
                  <a:cubicBezTo>
                    <a:pt x="54" y="45"/>
                    <a:pt x="58" y="48"/>
                    <a:pt x="58" y="52"/>
                  </a:cubicBezTo>
                  <a:cubicBezTo>
                    <a:pt x="58" y="56"/>
                    <a:pt x="55" y="59"/>
                    <a:pt x="51" y="59"/>
                  </a:cubicBezTo>
                  <a:moveTo>
                    <a:pt x="53" y="0"/>
                  </a:moveTo>
                  <a:cubicBezTo>
                    <a:pt x="23" y="0"/>
                    <a:pt x="0" y="20"/>
                    <a:pt x="0" y="48"/>
                  </a:cubicBezTo>
                  <a:cubicBezTo>
                    <a:pt x="0" y="78"/>
                    <a:pt x="28" y="105"/>
                    <a:pt x="61" y="108"/>
                  </a:cubicBezTo>
                  <a:cubicBezTo>
                    <a:pt x="63" y="108"/>
                    <a:pt x="65" y="108"/>
                    <a:pt x="67" y="108"/>
                  </a:cubicBezTo>
                  <a:cubicBezTo>
                    <a:pt x="97" y="108"/>
                    <a:pt x="121" y="87"/>
                    <a:pt x="121" y="60"/>
                  </a:cubicBezTo>
                  <a:cubicBezTo>
                    <a:pt x="121" y="31"/>
                    <a:pt x="94" y="5"/>
                    <a:pt x="61" y="1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52"/>
            <p:cNvSpPr>
              <a:spLocks/>
            </p:cNvSpPr>
            <p:nvPr/>
          </p:nvSpPr>
          <p:spPr bwMode="auto">
            <a:xfrm>
              <a:off x="4757738" y="3109913"/>
              <a:ext cx="49213" cy="173038"/>
            </a:xfrm>
            <a:custGeom>
              <a:avLst/>
              <a:gdLst>
                <a:gd name="T0" fmla="*/ 3 w 13"/>
                <a:gd name="T1" fmla="*/ 0 h 46"/>
                <a:gd name="T2" fmla="*/ 2 w 13"/>
                <a:gd name="T3" fmla="*/ 6 h 46"/>
                <a:gd name="T4" fmla="*/ 3 w 13"/>
                <a:gd name="T5" fmla="*/ 7 h 46"/>
                <a:gd name="T6" fmla="*/ 0 w 13"/>
                <a:gd name="T7" fmla="*/ 40 h 46"/>
                <a:gd name="T8" fmla="*/ 6 w 13"/>
                <a:gd name="T9" fmla="*/ 46 h 46"/>
                <a:gd name="T10" fmla="*/ 13 w 13"/>
                <a:gd name="T11" fmla="*/ 41 h 46"/>
                <a:gd name="T12" fmla="*/ 10 w 13"/>
                <a:gd name="T13" fmla="*/ 7 h 46"/>
                <a:gd name="T14" fmla="*/ 11 w 13"/>
                <a:gd name="T15" fmla="*/ 6 h 46"/>
                <a:gd name="T16" fmla="*/ 9 w 13"/>
                <a:gd name="T17" fmla="*/ 1 h 46"/>
                <a:gd name="T18" fmla="*/ 3 w 13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6">
                  <a:moveTo>
                    <a:pt x="3" y="0"/>
                  </a:move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4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53"/>
            <p:cNvSpPr>
              <a:spLocks/>
            </p:cNvSpPr>
            <p:nvPr/>
          </p:nvSpPr>
          <p:spPr bwMode="auto">
            <a:xfrm>
              <a:off x="4691063" y="3098800"/>
              <a:ext cx="71438" cy="44450"/>
            </a:xfrm>
            <a:custGeom>
              <a:avLst/>
              <a:gdLst>
                <a:gd name="T0" fmla="*/ 10 w 19"/>
                <a:gd name="T1" fmla="*/ 0 h 12"/>
                <a:gd name="T2" fmla="*/ 0 w 19"/>
                <a:gd name="T3" fmla="*/ 2 h 12"/>
                <a:gd name="T4" fmla="*/ 16 w 19"/>
                <a:gd name="T5" fmla="*/ 12 h 12"/>
                <a:gd name="T6" fmla="*/ 19 w 19"/>
                <a:gd name="T7" fmla="*/ 3 h 12"/>
                <a:gd name="T8" fmla="*/ 10 w 19"/>
                <a:gd name="T9" fmla="*/ 0 h 12"/>
                <a:gd name="T10" fmla="*/ 10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0" y="0"/>
                  </a:moveTo>
                  <a:cubicBezTo>
                    <a:pt x="6" y="0"/>
                    <a:pt x="0" y="2"/>
                    <a:pt x="0" y="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6"/>
                    <a:pt x="19" y="3"/>
                    <a:pt x="19" y="3"/>
                  </a:cubicBezTo>
                  <a:cubicBezTo>
                    <a:pt x="13" y="2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54"/>
            <p:cNvSpPr>
              <a:spLocks/>
            </p:cNvSpPr>
            <p:nvPr/>
          </p:nvSpPr>
          <p:spPr bwMode="auto">
            <a:xfrm>
              <a:off x="4799013" y="3109913"/>
              <a:ext cx="71438" cy="41275"/>
            </a:xfrm>
            <a:custGeom>
              <a:avLst/>
              <a:gdLst>
                <a:gd name="T0" fmla="*/ 9 w 19"/>
                <a:gd name="T1" fmla="*/ 0 h 11"/>
                <a:gd name="T2" fmla="*/ 1 w 19"/>
                <a:gd name="T3" fmla="*/ 0 h 11"/>
                <a:gd name="T4" fmla="*/ 0 w 19"/>
                <a:gd name="T5" fmla="*/ 0 h 11"/>
                <a:gd name="T6" fmla="*/ 3 w 19"/>
                <a:gd name="T7" fmla="*/ 11 h 11"/>
                <a:gd name="T8" fmla="*/ 19 w 19"/>
                <a:gd name="T9" fmla="*/ 3 h 11"/>
                <a:gd name="T10" fmla="*/ 9 w 1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9" y="0"/>
                  </a:moveTo>
                  <a:cubicBezTo>
                    <a:pt x="9" y="0"/>
                    <a:pt x="7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5"/>
                    <a:pt x="3" y="1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55"/>
            <p:cNvSpPr>
              <a:spLocks/>
            </p:cNvSpPr>
            <p:nvPr/>
          </p:nvSpPr>
          <p:spPr bwMode="auto">
            <a:xfrm>
              <a:off x="4498976" y="3106738"/>
              <a:ext cx="522288" cy="244475"/>
            </a:xfrm>
            <a:custGeom>
              <a:avLst/>
              <a:gdLst>
                <a:gd name="T0" fmla="*/ 49 w 139"/>
                <a:gd name="T1" fmla="*/ 0 h 65"/>
                <a:gd name="T2" fmla="*/ 49 w 139"/>
                <a:gd name="T3" fmla="*/ 0 h 65"/>
                <a:gd name="T4" fmla="*/ 40 w 139"/>
                <a:gd name="T5" fmla="*/ 27 h 65"/>
                <a:gd name="T6" fmla="*/ 49 w 139"/>
                <a:gd name="T7" fmla="*/ 27 h 65"/>
                <a:gd name="T8" fmla="*/ 48 w 139"/>
                <a:gd name="T9" fmla="*/ 39 h 65"/>
                <a:gd name="T10" fmla="*/ 70 w 139"/>
                <a:gd name="T11" fmla="*/ 50 h 65"/>
                <a:gd name="T12" fmla="*/ 44 w 139"/>
                <a:gd name="T13" fmla="*/ 42 h 65"/>
                <a:gd name="T14" fmla="*/ 47 w 139"/>
                <a:gd name="T15" fmla="*/ 30 h 65"/>
                <a:gd name="T16" fmla="*/ 38 w 139"/>
                <a:gd name="T17" fmla="*/ 30 h 65"/>
                <a:gd name="T18" fmla="*/ 49 w 139"/>
                <a:gd name="T19" fmla="*/ 0 h 65"/>
                <a:gd name="T20" fmla="*/ 0 w 139"/>
                <a:gd name="T21" fmla="*/ 58 h 65"/>
                <a:gd name="T22" fmla="*/ 32 w 139"/>
                <a:gd name="T23" fmla="*/ 60 h 65"/>
                <a:gd name="T24" fmla="*/ 111 w 139"/>
                <a:gd name="T25" fmla="*/ 65 h 65"/>
                <a:gd name="T26" fmla="*/ 139 w 139"/>
                <a:gd name="T27" fmla="*/ 34 h 65"/>
                <a:gd name="T28" fmla="*/ 100 w 139"/>
                <a:gd name="T29" fmla="*/ 4 h 65"/>
                <a:gd name="T30" fmla="*/ 100 w 139"/>
                <a:gd name="T31" fmla="*/ 4 h 65"/>
                <a:gd name="T32" fmla="*/ 100 w 139"/>
                <a:gd name="T33" fmla="*/ 4 h 65"/>
                <a:gd name="T34" fmla="*/ 100 w 139"/>
                <a:gd name="T35" fmla="*/ 4 h 65"/>
                <a:gd name="T36" fmla="*/ 111 w 139"/>
                <a:gd name="T37" fmla="*/ 35 h 65"/>
                <a:gd name="T38" fmla="*/ 103 w 139"/>
                <a:gd name="T39" fmla="*/ 34 h 65"/>
                <a:gd name="T40" fmla="*/ 105 w 139"/>
                <a:gd name="T41" fmla="*/ 46 h 65"/>
                <a:gd name="T42" fmla="*/ 80 w 139"/>
                <a:gd name="T43" fmla="*/ 51 h 65"/>
                <a:gd name="T44" fmla="*/ 101 w 139"/>
                <a:gd name="T45" fmla="*/ 43 h 65"/>
                <a:gd name="T46" fmla="*/ 100 w 139"/>
                <a:gd name="T47" fmla="*/ 31 h 65"/>
                <a:gd name="T48" fmla="*/ 109 w 139"/>
                <a:gd name="T49" fmla="*/ 32 h 65"/>
                <a:gd name="T50" fmla="*/ 100 w 139"/>
                <a:gd name="T51" fmla="*/ 4 h 65"/>
                <a:gd name="T52" fmla="*/ 76 w 139"/>
                <a:gd name="T53" fmla="*/ 50 h 65"/>
                <a:gd name="T54" fmla="*/ 49 w 139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9" h="6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8" y="18"/>
                    <a:pt x="40" y="27"/>
                    <a:pt x="4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15"/>
                    <a:pt x="48" y="1"/>
                    <a:pt x="49" y="0"/>
                  </a:cubicBezTo>
                  <a:cubicBezTo>
                    <a:pt x="20" y="5"/>
                    <a:pt x="0" y="20"/>
                    <a:pt x="0" y="58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7" y="50"/>
                    <a:pt x="127" y="40"/>
                    <a:pt x="139" y="34"/>
                  </a:cubicBezTo>
                  <a:cubicBezTo>
                    <a:pt x="131" y="19"/>
                    <a:pt x="117" y="10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14" y="21"/>
                    <a:pt x="111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2"/>
                    <a:pt x="111" y="24"/>
                    <a:pt x="100" y="4"/>
                  </a:cubicBezTo>
                  <a:cubicBezTo>
                    <a:pt x="101" y="8"/>
                    <a:pt x="100" y="38"/>
                    <a:pt x="76" y="50"/>
                  </a:cubicBezTo>
                  <a:cubicBezTo>
                    <a:pt x="76" y="50"/>
                    <a:pt x="44" y="30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56"/>
            <p:cNvSpPr>
              <a:spLocks noEditPoints="1"/>
            </p:cNvSpPr>
            <p:nvPr/>
          </p:nvSpPr>
          <p:spPr bwMode="auto">
            <a:xfrm>
              <a:off x="4625976" y="2843213"/>
              <a:ext cx="301625" cy="250825"/>
            </a:xfrm>
            <a:custGeom>
              <a:avLst/>
              <a:gdLst>
                <a:gd name="T0" fmla="*/ 43 w 80"/>
                <a:gd name="T1" fmla="*/ 59 h 67"/>
                <a:gd name="T2" fmla="*/ 40 w 80"/>
                <a:gd name="T3" fmla="*/ 59 h 67"/>
                <a:gd name="T4" fmla="*/ 16 w 80"/>
                <a:gd name="T5" fmla="*/ 40 h 67"/>
                <a:gd name="T6" fmla="*/ 65 w 80"/>
                <a:gd name="T7" fmla="*/ 45 h 67"/>
                <a:gd name="T8" fmla="*/ 43 w 80"/>
                <a:gd name="T9" fmla="*/ 59 h 67"/>
                <a:gd name="T10" fmla="*/ 50 w 80"/>
                <a:gd name="T11" fmla="*/ 34 h 67"/>
                <a:gd name="T12" fmla="*/ 49 w 80"/>
                <a:gd name="T13" fmla="*/ 34 h 67"/>
                <a:gd name="T14" fmla="*/ 43 w 80"/>
                <a:gd name="T15" fmla="*/ 29 h 67"/>
                <a:gd name="T16" fmla="*/ 49 w 80"/>
                <a:gd name="T17" fmla="*/ 24 h 67"/>
                <a:gd name="T18" fmla="*/ 49 w 80"/>
                <a:gd name="T19" fmla="*/ 24 h 67"/>
                <a:gd name="T20" fmla="*/ 55 w 80"/>
                <a:gd name="T21" fmla="*/ 30 h 67"/>
                <a:gd name="T22" fmla="*/ 50 w 80"/>
                <a:gd name="T23" fmla="*/ 34 h 67"/>
                <a:gd name="T24" fmla="*/ 32 w 80"/>
                <a:gd name="T25" fmla="*/ 33 h 67"/>
                <a:gd name="T26" fmla="*/ 32 w 80"/>
                <a:gd name="T27" fmla="*/ 33 h 67"/>
                <a:gd name="T28" fmla="*/ 25 w 80"/>
                <a:gd name="T29" fmla="*/ 27 h 67"/>
                <a:gd name="T30" fmla="*/ 31 w 80"/>
                <a:gd name="T31" fmla="*/ 22 h 67"/>
                <a:gd name="T32" fmla="*/ 32 w 80"/>
                <a:gd name="T33" fmla="*/ 22 h 67"/>
                <a:gd name="T34" fmla="*/ 38 w 80"/>
                <a:gd name="T35" fmla="*/ 28 h 67"/>
                <a:gd name="T36" fmla="*/ 32 w 80"/>
                <a:gd name="T37" fmla="*/ 33 h 67"/>
                <a:gd name="T38" fmla="*/ 35 w 80"/>
                <a:gd name="T39" fmla="*/ 0 h 67"/>
                <a:gd name="T40" fmla="*/ 0 w 80"/>
                <a:gd name="T41" fmla="*/ 30 h 67"/>
                <a:gd name="T42" fmla="*/ 41 w 80"/>
                <a:gd name="T43" fmla="*/ 67 h 67"/>
                <a:gd name="T44" fmla="*/ 45 w 80"/>
                <a:gd name="T45" fmla="*/ 67 h 67"/>
                <a:gd name="T46" fmla="*/ 80 w 80"/>
                <a:gd name="T47" fmla="*/ 37 h 67"/>
                <a:gd name="T48" fmla="*/ 40 w 80"/>
                <a:gd name="T49" fmla="*/ 0 h 67"/>
                <a:gd name="T50" fmla="*/ 35 w 80"/>
                <a:gd name="T5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7">
                  <a:moveTo>
                    <a:pt x="43" y="59"/>
                  </a:moveTo>
                  <a:cubicBezTo>
                    <a:pt x="42" y="59"/>
                    <a:pt x="41" y="59"/>
                    <a:pt x="40" y="59"/>
                  </a:cubicBezTo>
                  <a:cubicBezTo>
                    <a:pt x="29" y="58"/>
                    <a:pt x="18" y="50"/>
                    <a:pt x="16" y="4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53"/>
                    <a:pt x="54" y="59"/>
                    <a:pt x="43" y="59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49" y="34"/>
                  </a:cubicBezTo>
                  <a:cubicBezTo>
                    <a:pt x="46" y="34"/>
                    <a:pt x="43" y="31"/>
                    <a:pt x="43" y="29"/>
                  </a:cubicBezTo>
                  <a:cubicBezTo>
                    <a:pt x="43" y="26"/>
                    <a:pt x="46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3" y="24"/>
                    <a:pt x="55" y="27"/>
                    <a:pt x="55" y="30"/>
                  </a:cubicBezTo>
                  <a:cubicBezTo>
                    <a:pt x="55" y="32"/>
                    <a:pt x="53" y="34"/>
                    <a:pt x="50" y="3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8" y="32"/>
                    <a:pt x="25" y="30"/>
                    <a:pt x="25" y="27"/>
                  </a:cubicBezTo>
                  <a:cubicBezTo>
                    <a:pt x="25" y="24"/>
                    <a:pt x="28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3"/>
                    <a:pt x="38" y="25"/>
                    <a:pt x="38" y="28"/>
                  </a:cubicBezTo>
                  <a:cubicBezTo>
                    <a:pt x="38" y="31"/>
                    <a:pt x="35" y="33"/>
                    <a:pt x="32" y="33"/>
                  </a:cubicBezTo>
                  <a:moveTo>
                    <a:pt x="35" y="0"/>
                  </a:moveTo>
                  <a:cubicBezTo>
                    <a:pt x="15" y="0"/>
                    <a:pt x="0" y="12"/>
                    <a:pt x="0" y="30"/>
                  </a:cubicBezTo>
                  <a:cubicBezTo>
                    <a:pt x="0" y="48"/>
                    <a:pt x="19" y="65"/>
                    <a:pt x="41" y="67"/>
                  </a:cubicBezTo>
                  <a:cubicBezTo>
                    <a:pt x="42" y="67"/>
                    <a:pt x="43" y="67"/>
                    <a:pt x="45" y="67"/>
                  </a:cubicBezTo>
                  <a:cubicBezTo>
                    <a:pt x="64" y="67"/>
                    <a:pt x="80" y="54"/>
                    <a:pt x="80" y="37"/>
                  </a:cubicBezTo>
                  <a:cubicBezTo>
                    <a:pt x="79" y="19"/>
                    <a:pt x="62" y="2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57"/>
            <p:cNvSpPr>
              <a:spLocks/>
            </p:cNvSpPr>
            <p:nvPr/>
          </p:nvSpPr>
          <p:spPr bwMode="auto">
            <a:xfrm>
              <a:off x="5856288" y="3208338"/>
              <a:ext cx="44450" cy="153988"/>
            </a:xfrm>
            <a:custGeom>
              <a:avLst/>
              <a:gdLst>
                <a:gd name="T0" fmla="*/ 4 w 12"/>
                <a:gd name="T1" fmla="*/ 0 h 41"/>
                <a:gd name="T2" fmla="*/ 2 w 12"/>
                <a:gd name="T3" fmla="*/ 5 h 41"/>
                <a:gd name="T4" fmla="*/ 3 w 12"/>
                <a:gd name="T5" fmla="*/ 6 h 41"/>
                <a:gd name="T6" fmla="*/ 0 w 12"/>
                <a:gd name="T7" fmla="*/ 35 h 41"/>
                <a:gd name="T8" fmla="*/ 6 w 12"/>
                <a:gd name="T9" fmla="*/ 41 h 41"/>
                <a:gd name="T10" fmla="*/ 12 w 12"/>
                <a:gd name="T11" fmla="*/ 36 h 41"/>
                <a:gd name="T12" fmla="*/ 9 w 12"/>
                <a:gd name="T13" fmla="*/ 6 h 41"/>
                <a:gd name="T14" fmla="*/ 10 w 12"/>
                <a:gd name="T15" fmla="*/ 5 h 41"/>
                <a:gd name="T16" fmla="*/ 8 w 12"/>
                <a:gd name="T17" fmla="*/ 0 h 41"/>
                <a:gd name="T18" fmla="*/ 4 w 12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1">
                  <a:moveTo>
                    <a:pt x="4" y="0"/>
                  </a:moveTo>
                  <a:cubicBezTo>
                    <a:pt x="2" y="2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2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58"/>
            <p:cNvSpPr>
              <a:spLocks/>
            </p:cNvSpPr>
            <p:nvPr/>
          </p:nvSpPr>
          <p:spPr bwMode="auto">
            <a:xfrm>
              <a:off x="5892801" y="3203575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1 w 16"/>
                <a:gd name="T3" fmla="*/ 1 h 10"/>
                <a:gd name="T4" fmla="*/ 0 w 16"/>
                <a:gd name="T5" fmla="*/ 1 h 10"/>
                <a:gd name="T6" fmla="*/ 3 w 16"/>
                <a:gd name="T7" fmla="*/ 10 h 10"/>
                <a:gd name="T8" fmla="*/ 16 w 16"/>
                <a:gd name="T9" fmla="*/ 3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8" y="0"/>
                    <a:pt x="6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4" y="5"/>
                    <a:pt x="3" y="1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1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59"/>
            <p:cNvSpPr>
              <a:spLocks/>
            </p:cNvSpPr>
            <p:nvPr/>
          </p:nvSpPr>
          <p:spPr bwMode="auto">
            <a:xfrm>
              <a:off x="5807076" y="3195638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0 w 16"/>
                <a:gd name="T3" fmla="*/ 1 h 11"/>
                <a:gd name="T4" fmla="*/ 13 w 16"/>
                <a:gd name="T5" fmla="*/ 11 h 11"/>
                <a:gd name="T6" fmla="*/ 16 w 16"/>
                <a:gd name="T7" fmla="*/ 2 h 11"/>
                <a:gd name="T8" fmla="*/ 8 w 16"/>
                <a:gd name="T9" fmla="*/ 0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4" y="0"/>
                    <a:pt x="0" y="1"/>
                    <a:pt x="0" y="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5"/>
                    <a:pt x="16" y="2"/>
                    <a:pt x="16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60"/>
            <p:cNvSpPr>
              <a:spLocks noEditPoints="1"/>
            </p:cNvSpPr>
            <p:nvPr/>
          </p:nvSpPr>
          <p:spPr bwMode="auto">
            <a:xfrm>
              <a:off x="5672138" y="3203575"/>
              <a:ext cx="431800" cy="230188"/>
            </a:xfrm>
            <a:custGeom>
              <a:avLst/>
              <a:gdLst>
                <a:gd name="T0" fmla="*/ 34 w 115"/>
                <a:gd name="T1" fmla="*/ 0 h 61"/>
                <a:gd name="T2" fmla="*/ 34 w 115"/>
                <a:gd name="T3" fmla="*/ 0 h 61"/>
                <a:gd name="T4" fmla="*/ 34 w 115"/>
                <a:gd name="T5" fmla="*/ 0 h 61"/>
                <a:gd name="T6" fmla="*/ 34 w 115"/>
                <a:gd name="T7" fmla="*/ 0 h 61"/>
                <a:gd name="T8" fmla="*/ 34 w 115"/>
                <a:gd name="T9" fmla="*/ 0 h 61"/>
                <a:gd name="T10" fmla="*/ 0 w 115"/>
                <a:gd name="T11" fmla="*/ 21 h 61"/>
                <a:gd name="T12" fmla="*/ 25 w 115"/>
                <a:gd name="T13" fmla="*/ 54 h 61"/>
                <a:gd name="T14" fmla="*/ 90 w 115"/>
                <a:gd name="T15" fmla="*/ 59 h 61"/>
                <a:gd name="T16" fmla="*/ 115 w 115"/>
                <a:gd name="T17" fmla="*/ 61 h 61"/>
                <a:gd name="T18" fmla="*/ 77 w 115"/>
                <a:gd name="T19" fmla="*/ 4 h 61"/>
                <a:gd name="T20" fmla="*/ 85 w 115"/>
                <a:gd name="T21" fmla="*/ 32 h 61"/>
                <a:gd name="T22" fmla="*/ 78 w 115"/>
                <a:gd name="T23" fmla="*/ 31 h 61"/>
                <a:gd name="T24" fmla="*/ 80 w 115"/>
                <a:gd name="T25" fmla="*/ 41 h 61"/>
                <a:gd name="T26" fmla="*/ 60 w 115"/>
                <a:gd name="T27" fmla="*/ 46 h 61"/>
                <a:gd name="T28" fmla="*/ 77 w 115"/>
                <a:gd name="T29" fmla="*/ 38 h 61"/>
                <a:gd name="T30" fmla="*/ 76 w 115"/>
                <a:gd name="T31" fmla="*/ 28 h 61"/>
                <a:gd name="T32" fmla="*/ 84 w 115"/>
                <a:gd name="T33" fmla="*/ 29 h 61"/>
                <a:gd name="T34" fmla="*/ 77 w 115"/>
                <a:gd name="T35" fmla="*/ 4 h 61"/>
                <a:gd name="T36" fmla="*/ 77 w 115"/>
                <a:gd name="T37" fmla="*/ 4 h 61"/>
                <a:gd name="T38" fmla="*/ 55 w 115"/>
                <a:gd name="T39" fmla="*/ 45 h 61"/>
                <a:gd name="T40" fmla="*/ 34 w 115"/>
                <a:gd name="T41" fmla="*/ 0 h 61"/>
                <a:gd name="T42" fmla="*/ 27 w 115"/>
                <a:gd name="T43" fmla="*/ 24 h 61"/>
                <a:gd name="T44" fmla="*/ 34 w 115"/>
                <a:gd name="T45" fmla="*/ 24 h 61"/>
                <a:gd name="T46" fmla="*/ 34 w 115"/>
                <a:gd name="T47" fmla="*/ 35 h 61"/>
                <a:gd name="T48" fmla="*/ 51 w 115"/>
                <a:gd name="T49" fmla="*/ 45 h 61"/>
                <a:gd name="T50" fmla="*/ 30 w 115"/>
                <a:gd name="T51" fmla="*/ 37 h 61"/>
                <a:gd name="T52" fmla="*/ 32 w 115"/>
                <a:gd name="T53" fmla="*/ 27 h 61"/>
                <a:gd name="T54" fmla="*/ 25 w 115"/>
                <a:gd name="T55" fmla="*/ 27 h 61"/>
                <a:gd name="T56" fmla="*/ 34 w 115"/>
                <a:gd name="T57" fmla="*/ 0 h 61"/>
                <a:gd name="T58" fmla="*/ 34 w 115"/>
                <a:gd name="T59" fmla="*/ 0 h 61"/>
                <a:gd name="T60" fmla="*/ 34 w 115"/>
                <a:gd name="T6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" h="61">
                  <a:moveTo>
                    <a:pt x="3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moveTo>
                    <a:pt x="34" y="0"/>
                  </a:moveTo>
                  <a:cubicBezTo>
                    <a:pt x="20" y="2"/>
                    <a:pt x="7" y="8"/>
                    <a:pt x="0" y="21"/>
                  </a:cubicBezTo>
                  <a:cubicBezTo>
                    <a:pt x="11" y="29"/>
                    <a:pt x="20" y="40"/>
                    <a:pt x="25" y="54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28"/>
                    <a:pt x="99" y="12"/>
                    <a:pt x="77" y="4"/>
                  </a:cubicBezTo>
                  <a:cubicBezTo>
                    <a:pt x="78" y="5"/>
                    <a:pt x="88" y="19"/>
                    <a:pt x="85" y="3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9"/>
                    <a:pt x="86" y="21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0" y="31"/>
                    <a:pt x="55" y="45"/>
                    <a:pt x="55" y="45"/>
                  </a:cubicBezTo>
                  <a:cubicBezTo>
                    <a:pt x="35" y="31"/>
                    <a:pt x="34" y="3"/>
                    <a:pt x="34" y="0"/>
                  </a:cubicBezTo>
                  <a:cubicBezTo>
                    <a:pt x="25" y="16"/>
                    <a:pt x="27" y="24"/>
                    <a:pt x="27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3" y="1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61"/>
            <p:cNvSpPr>
              <a:spLocks noEditPoints="1"/>
            </p:cNvSpPr>
            <p:nvPr/>
          </p:nvSpPr>
          <p:spPr bwMode="auto">
            <a:xfrm>
              <a:off x="5757863" y="2963863"/>
              <a:ext cx="244475" cy="228600"/>
            </a:xfrm>
            <a:custGeom>
              <a:avLst/>
              <a:gdLst>
                <a:gd name="T0" fmla="*/ 35 w 65"/>
                <a:gd name="T1" fmla="*/ 53 h 61"/>
                <a:gd name="T2" fmla="*/ 33 w 65"/>
                <a:gd name="T3" fmla="*/ 53 h 61"/>
                <a:gd name="T4" fmla="*/ 12 w 65"/>
                <a:gd name="T5" fmla="*/ 37 h 61"/>
                <a:gd name="T6" fmla="*/ 53 w 65"/>
                <a:gd name="T7" fmla="*/ 40 h 61"/>
                <a:gd name="T8" fmla="*/ 35 w 65"/>
                <a:gd name="T9" fmla="*/ 53 h 61"/>
                <a:gd name="T10" fmla="*/ 41 w 65"/>
                <a:gd name="T11" fmla="*/ 31 h 61"/>
                <a:gd name="T12" fmla="*/ 40 w 65"/>
                <a:gd name="T13" fmla="*/ 31 h 61"/>
                <a:gd name="T14" fmla="*/ 35 w 65"/>
                <a:gd name="T15" fmla="*/ 26 h 61"/>
                <a:gd name="T16" fmla="*/ 40 w 65"/>
                <a:gd name="T17" fmla="*/ 22 h 61"/>
                <a:gd name="T18" fmla="*/ 40 w 65"/>
                <a:gd name="T19" fmla="*/ 22 h 61"/>
                <a:gd name="T20" fmla="*/ 45 w 65"/>
                <a:gd name="T21" fmla="*/ 27 h 61"/>
                <a:gd name="T22" fmla="*/ 41 w 65"/>
                <a:gd name="T23" fmla="*/ 31 h 61"/>
                <a:gd name="T24" fmla="*/ 26 w 65"/>
                <a:gd name="T25" fmla="*/ 30 h 61"/>
                <a:gd name="T26" fmla="*/ 25 w 65"/>
                <a:gd name="T27" fmla="*/ 30 h 61"/>
                <a:gd name="T28" fmla="*/ 20 w 65"/>
                <a:gd name="T29" fmla="*/ 24 h 61"/>
                <a:gd name="T30" fmla="*/ 25 w 65"/>
                <a:gd name="T31" fmla="*/ 20 h 61"/>
                <a:gd name="T32" fmla="*/ 25 w 65"/>
                <a:gd name="T33" fmla="*/ 20 h 61"/>
                <a:gd name="T34" fmla="*/ 31 w 65"/>
                <a:gd name="T35" fmla="*/ 25 h 61"/>
                <a:gd name="T36" fmla="*/ 26 w 65"/>
                <a:gd name="T37" fmla="*/ 30 h 61"/>
                <a:gd name="T38" fmla="*/ 29 w 65"/>
                <a:gd name="T39" fmla="*/ 0 h 61"/>
                <a:gd name="T40" fmla="*/ 0 w 65"/>
                <a:gd name="T41" fmla="*/ 27 h 61"/>
                <a:gd name="T42" fmla="*/ 33 w 65"/>
                <a:gd name="T43" fmla="*/ 61 h 61"/>
                <a:gd name="T44" fmla="*/ 36 w 65"/>
                <a:gd name="T45" fmla="*/ 61 h 61"/>
                <a:gd name="T46" fmla="*/ 65 w 65"/>
                <a:gd name="T47" fmla="*/ 34 h 61"/>
                <a:gd name="T48" fmla="*/ 33 w 65"/>
                <a:gd name="T49" fmla="*/ 0 h 61"/>
                <a:gd name="T50" fmla="*/ 29 w 65"/>
                <a:gd name="T5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61">
                  <a:moveTo>
                    <a:pt x="35" y="53"/>
                  </a:moveTo>
                  <a:cubicBezTo>
                    <a:pt x="34" y="53"/>
                    <a:pt x="34" y="53"/>
                    <a:pt x="33" y="53"/>
                  </a:cubicBezTo>
                  <a:cubicBezTo>
                    <a:pt x="23" y="52"/>
                    <a:pt x="15" y="45"/>
                    <a:pt x="12" y="37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1" y="48"/>
                    <a:pt x="44" y="53"/>
                    <a:pt x="35" y="53"/>
                  </a:cubicBezTo>
                  <a:moveTo>
                    <a:pt x="41" y="31"/>
                  </a:moveTo>
                  <a:cubicBezTo>
                    <a:pt x="41" y="31"/>
                    <a:pt x="40" y="31"/>
                    <a:pt x="40" y="31"/>
                  </a:cubicBezTo>
                  <a:cubicBezTo>
                    <a:pt x="37" y="31"/>
                    <a:pt x="35" y="29"/>
                    <a:pt x="35" y="26"/>
                  </a:cubicBezTo>
                  <a:cubicBezTo>
                    <a:pt x="35" y="24"/>
                    <a:pt x="37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3" y="22"/>
                    <a:pt x="45" y="24"/>
                    <a:pt x="45" y="27"/>
                  </a:cubicBezTo>
                  <a:cubicBezTo>
                    <a:pt x="45" y="29"/>
                    <a:pt x="43" y="31"/>
                    <a:pt x="41" y="31"/>
                  </a:cubicBezTo>
                  <a:moveTo>
                    <a:pt x="26" y="30"/>
                  </a:moveTo>
                  <a:cubicBezTo>
                    <a:pt x="26" y="30"/>
                    <a:pt x="26" y="30"/>
                    <a:pt x="25" y="30"/>
                  </a:cubicBezTo>
                  <a:cubicBezTo>
                    <a:pt x="23" y="29"/>
                    <a:pt x="20" y="27"/>
                    <a:pt x="20" y="24"/>
                  </a:cubicBezTo>
                  <a:cubicBezTo>
                    <a:pt x="20" y="22"/>
                    <a:pt x="22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21"/>
                    <a:pt x="31" y="23"/>
                    <a:pt x="31" y="25"/>
                  </a:cubicBezTo>
                  <a:cubicBezTo>
                    <a:pt x="31" y="28"/>
                    <a:pt x="29" y="30"/>
                    <a:pt x="26" y="30"/>
                  </a:cubicBezTo>
                  <a:moveTo>
                    <a:pt x="29" y="0"/>
                  </a:moveTo>
                  <a:cubicBezTo>
                    <a:pt x="13" y="0"/>
                    <a:pt x="0" y="11"/>
                    <a:pt x="0" y="27"/>
                  </a:cubicBezTo>
                  <a:cubicBezTo>
                    <a:pt x="0" y="44"/>
                    <a:pt x="14" y="59"/>
                    <a:pt x="33" y="61"/>
                  </a:cubicBezTo>
                  <a:cubicBezTo>
                    <a:pt x="34" y="61"/>
                    <a:pt x="35" y="61"/>
                    <a:pt x="36" y="61"/>
                  </a:cubicBezTo>
                  <a:cubicBezTo>
                    <a:pt x="52" y="61"/>
                    <a:pt x="65" y="49"/>
                    <a:pt x="65" y="34"/>
                  </a:cubicBezTo>
                  <a:cubicBezTo>
                    <a:pt x="65" y="17"/>
                    <a:pt x="51" y="2"/>
                    <a:pt x="33" y="0"/>
                  </a:cubicBezTo>
                  <a:cubicBezTo>
                    <a:pt x="32" y="0"/>
                    <a:pt x="30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62"/>
            <p:cNvSpPr>
              <a:spLocks/>
            </p:cNvSpPr>
            <p:nvPr/>
          </p:nvSpPr>
          <p:spPr bwMode="auto">
            <a:xfrm>
              <a:off x="6099176" y="2000250"/>
              <a:ext cx="12700" cy="49213"/>
            </a:xfrm>
            <a:custGeom>
              <a:avLst/>
              <a:gdLst>
                <a:gd name="T0" fmla="*/ 1 w 3"/>
                <a:gd name="T1" fmla="*/ 0 h 13"/>
                <a:gd name="T2" fmla="*/ 0 w 3"/>
                <a:gd name="T3" fmla="*/ 2 h 13"/>
                <a:gd name="T4" fmla="*/ 1 w 3"/>
                <a:gd name="T5" fmla="*/ 2 h 13"/>
                <a:gd name="T6" fmla="*/ 0 w 3"/>
                <a:gd name="T7" fmla="*/ 11 h 13"/>
                <a:gd name="T8" fmla="*/ 1 w 3"/>
                <a:gd name="T9" fmla="*/ 13 h 13"/>
                <a:gd name="T10" fmla="*/ 3 w 3"/>
                <a:gd name="T11" fmla="*/ 12 h 13"/>
                <a:gd name="T12" fmla="*/ 2 w 3"/>
                <a:gd name="T13" fmla="*/ 3 h 13"/>
                <a:gd name="T14" fmla="*/ 3 w 3"/>
                <a:gd name="T15" fmla="*/ 2 h 13"/>
                <a:gd name="T16" fmla="*/ 2 w 3"/>
                <a:gd name="T17" fmla="*/ 1 h 13"/>
                <a:gd name="T18" fmla="*/ 1 w 3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63"/>
            <p:cNvSpPr>
              <a:spLocks/>
            </p:cNvSpPr>
            <p:nvPr/>
          </p:nvSpPr>
          <p:spPr bwMode="auto">
            <a:xfrm>
              <a:off x="6032501" y="1997075"/>
              <a:ext cx="142875" cy="85725"/>
            </a:xfrm>
            <a:custGeom>
              <a:avLst/>
              <a:gdLst>
                <a:gd name="T0" fmla="*/ 13 w 38"/>
                <a:gd name="T1" fmla="*/ 0 h 23"/>
                <a:gd name="T2" fmla="*/ 13 w 38"/>
                <a:gd name="T3" fmla="*/ 0 h 23"/>
                <a:gd name="T4" fmla="*/ 10 w 38"/>
                <a:gd name="T5" fmla="*/ 8 h 23"/>
                <a:gd name="T6" fmla="*/ 13 w 38"/>
                <a:gd name="T7" fmla="*/ 8 h 23"/>
                <a:gd name="T8" fmla="*/ 12 w 38"/>
                <a:gd name="T9" fmla="*/ 11 h 23"/>
                <a:gd name="T10" fmla="*/ 18 w 38"/>
                <a:gd name="T11" fmla="*/ 15 h 23"/>
                <a:gd name="T12" fmla="*/ 11 w 38"/>
                <a:gd name="T13" fmla="*/ 12 h 23"/>
                <a:gd name="T14" fmla="*/ 12 w 38"/>
                <a:gd name="T15" fmla="*/ 9 h 23"/>
                <a:gd name="T16" fmla="*/ 10 w 38"/>
                <a:gd name="T17" fmla="*/ 9 h 23"/>
                <a:gd name="T18" fmla="*/ 13 w 38"/>
                <a:gd name="T19" fmla="*/ 0 h 23"/>
                <a:gd name="T20" fmla="*/ 0 w 38"/>
                <a:gd name="T21" fmla="*/ 15 h 23"/>
                <a:gd name="T22" fmla="*/ 8 w 38"/>
                <a:gd name="T23" fmla="*/ 17 h 23"/>
                <a:gd name="T24" fmla="*/ 30 w 38"/>
                <a:gd name="T25" fmla="*/ 21 h 23"/>
                <a:gd name="T26" fmla="*/ 38 w 38"/>
                <a:gd name="T27" fmla="*/ 23 h 23"/>
                <a:gd name="T28" fmla="*/ 26 w 38"/>
                <a:gd name="T29" fmla="*/ 3 h 23"/>
                <a:gd name="T30" fmla="*/ 26 w 38"/>
                <a:gd name="T31" fmla="*/ 3 h 23"/>
                <a:gd name="T32" fmla="*/ 26 w 38"/>
                <a:gd name="T33" fmla="*/ 3 h 23"/>
                <a:gd name="T34" fmla="*/ 26 w 38"/>
                <a:gd name="T35" fmla="*/ 3 h 23"/>
                <a:gd name="T36" fmla="*/ 29 w 38"/>
                <a:gd name="T37" fmla="*/ 12 h 23"/>
                <a:gd name="T38" fmla="*/ 26 w 38"/>
                <a:gd name="T39" fmla="*/ 12 h 23"/>
                <a:gd name="T40" fmla="*/ 27 w 38"/>
                <a:gd name="T41" fmla="*/ 15 h 23"/>
                <a:gd name="T42" fmla="*/ 21 w 38"/>
                <a:gd name="T43" fmla="*/ 16 h 23"/>
                <a:gd name="T44" fmla="*/ 26 w 38"/>
                <a:gd name="T45" fmla="*/ 14 h 23"/>
                <a:gd name="T46" fmla="*/ 26 w 38"/>
                <a:gd name="T47" fmla="*/ 11 h 23"/>
                <a:gd name="T48" fmla="*/ 28 w 38"/>
                <a:gd name="T49" fmla="*/ 11 h 23"/>
                <a:gd name="T50" fmla="*/ 26 w 38"/>
                <a:gd name="T51" fmla="*/ 3 h 23"/>
                <a:gd name="T52" fmla="*/ 19 w 38"/>
                <a:gd name="T53" fmla="*/ 16 h 23"/>
                <a:gd name="T54" fmla="*/ 13 w 38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" h="2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5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4"/>
                    <a:pt x="12" y="1"/>
                    <a:pt x="13" y="0"/>
                  </a:cubicBezTo>
                  <a:cubicBezTo>
                    <a:pt x="5" y="1"/>
                    <a:pt x="0" y="4"/>
                    <a:pt x="0" y="15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12"/>
                    <a:pt x="33" y="6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9" y="8"/>
                    <a:pt x="29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9"/>
                    <a:pt x="26" y="3"/>
                  </a:cubicBezTo>
                  <a:cubicBezTo>
                    <a:pt x="26" y="4"/>
                    <a:pt x="26" y="13"/>
                    <a:pt x="19" y="16"/>
                  </a:cubicBezTo>
                  <a:cubicBezTo>
                    <a:pt x="19" y="16"/>
                    <a:pt x="11" y="9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64"/>
            <p:cNvSpPr>
              <a:spLocks/>
            </p:cNvSpPr>
            <p:nvPr/>
          </p:nvSpPr>
          <p:spPr bwMode="auto">
            <a:xfrm>
              <a:off x="6081713" y="1997075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4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65"/>
            <p:cNvSpPr>
              <a:spLocks/>
            </p:cNvSpPr>
            <p:nvPr/>
          </p:nvSpPr>
          <p:spPr bwMode="auto">
            <a:xfrm>
              <a:off x="6111876" y="2000250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2 h 4"/>
                <a:gd name="T6" fmla="*/ 2 w 4"/>
                <a:gd name="T7" fmla="*/ 1 h 4"/>
                <a:gd name="T8" fmla="*/ 1 w 4"/>
                <a:gd name="T9" fmla="*/ 1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1" y="2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66"/>
            <p:cNvSpPr>
              <a:spLocks noEditPoints="1"/>
            </p:cNvSpPr>
            <p:nvPr/>
          </p:nvSpPr>
          <p:spPr bwMode="auto">
            <a:xfrm>
              <a:off x="6065838" y="1920875"/>
              <a:ext cx="74613" cy="76200"/>
            </a:xfrm>
            <a:custGeom>
              <a:avLst/>
              <a:gdLst>
                <a:gd name="T0" fmla="*/ 11 w 20"/>
                <a:gd name="T1" fmla="*/ 18 h 20"/>
                <a:gd name="T2" fmla="*/ 10 w 20"/>
                <a:gd name="T3" fmla="*/ 18 h 20"/>
                <a:gd name="T4" fmla="*/ 5 w 20"/>
                <a:gd name="T5" fmla="*/ 12 h 20"/>
                <a:gd name="T6" fmla="*/ 16 w 20"/>
                <a:gd name="T7" fmla="*/ 15 h 20"/>
                <a:gd name="T8" fmla="*/ 11 w 20"/>
                <a:gd name="T9" fmla="*/ 18 h 20"/>
                <a:gd name="T10" fmla="*/ 13 w 20"/>
                <a:gd name="T11" fmla="*/ 12 h 20"/>
                <a:gd name="T12" fmla="*/ 12 w 20"/>
                <a:gd name="T13" fmla="*/ 12 h 20"/>
                <a:gd name="T14" fmla="*/ 11 w 20"/>
                <a:gd name="T15" fmla="*/ 10 h 20"/>
                <a:gd name="T16" fmla="*/ 12 w 20"/>
                <a:gd name="T17" fmla="*/ 9 h 20"/>
                <a:gd name="T18" fmla="*/ 12 w 20"/>
                <a:gd name="T19" fmla="*/ 9 h 20"/>
                <a:gd name="T20" fmla="*/ 14 w 20"/>
                <a:gd name="T21" fmla="*/ 11 h 20"/>
                <a:gd name="T22" fmla="*/ 13 w 20"/>
                <a:gd name="T23" fmla="*/ 12 h 20"/>
                <a:gd name="T24" fmla="*/ 9 w 20"/>
                <a:gd name="T25" fmla="*/ 11 h 20"/>
                <a:gd name="T26" fmla="*/ 8 w 20"/>
                <a:gd name="T27" fmla="*/ 11 h 20"/>
                <a:gd name="T28" fmla="*/ 7 w 20"/>
                <a:gd name="T29" fmla="*/ 9 h 20"/>
                <a:gd name="T30" fmla="*/ 8 w 20"/>
                <a:gd name="T31" fmla="*/ 8 h 20"/>
                <a:gd name="T32" fmla="*/ 8 w 20"/>
                <a:gd name="T33" fmla="*/ 8 h 20"/>
                <a:gd name="T34" fmla="*/ 10 w 20"/>
                <a:gd name="T35" fmla="*/ 10 h 20"/>
                <a:gd name="T36" fmla="*/ 9 w 20"/>
                <a:gd name="T37" fmla="*/ 11 h 20"/>
                <a:gd name="T38" fmla="*/ 8 w 20"/>
                <a:gd name="T39" fmla="*/ 0 h 20"/>
                <a:gd name="T40" fmla="*/ 0 w 20"/>
                <a:gd name="T41" fmla="*/ 8 h 20"/>
                <a:gd name="T42" fmla="*/ 10 w 20"/>
                <a:gd name="T43" fmla="*/ 20 h 20"/>
                <a:gd name="T44" fmla="*/ 12 w 20"/>
                <a:gd name="T45" fmla="*/ 20 h 20"/>
                <a:gd name="T46" fmla="*/ 20 w 20"/>
                <a:gd name="T47" fmla="*/ 12 h 20"/>
                <a:gd name="T48" fmla="*/ 10 w 20"/>
                <a:gd name="T49" fmla="*/ 1 h 20"/>
                <a:gd name="T50" fmla="*/ 8 w 20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0">
                  <a:moveTo>
                    <a:pt x="11" y="18"/>
                  </a:moveTo>
                  <a:cubicBezTo>
                    <a:pt x="11" y="18"/>
                    <a:pt x="11" y="18"/>
                    <a:pt x="10" y="18"/>
                  </a:cubicBezTo>
                  <a:cubicBezTo>
                    <a:pt x="8" y="17"/>
                    <a:pt x="5" y="15"/>
                    <a:pt x="5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7"/>
                    <a:pt x="14" y="18"/>
                    <a:pt x="11" y="18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3" y="12"/>
                    <a:pt x="13" y="12"/>
                  </a:cubicBezTo>
                  <a:moveTo>
                    <a:pt x="9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0" y="11"/>
                    <a:pt x="9" y="11"/>
                    <a:pt x="9" y="11"/>
                  </a:cubicBezTo>
                  <a:moveTo>
                    <a:pt x="8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4"/>
                    <a:pt x="5" y="19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7" y="20"/>
                    <a:pt x="20" y="17"/>
                    <a:pt x="20" y="12"/>
                  </a:cubicBezTo>
                  <a:cubicBezTo>
                    <a:pt x="20" y="7"/>
                    <a:pt x="16" y="2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67"/>
            <p:cNvSpPr>
              <a:spLocks/>
            </p:cNvSpPr>
            <p:nvPr/>
          </p:nvSpPr>
          <p:spPr bwMode="auto">
            <a:xfrm>
              <a:off x="5848351" y="2093913"/>
              <a:ext cx="14288" cy="65088"/>
            </a:xfrm>
            <a:custGeom>
              <a:avLst/>
              <a:gdLst>
                <a:gd name="T0" fmla="*/ 1 w 4"/>
                <a:gd name="T1" fmla="*/ 0 h 17"/>
                <a:gd name="T2" fmla="*/ 0 w 4"/>
                <a:gd name="T3" fmla="*/ 2 h 17"/>
                <a:gd name="T4" fmla="*/ 1 w 4"/>
                <a:gd name="T5" fmla="*/ 2 h 17"/>
                <a:gd name="T6" fmla="*/ 0 w 4"/>
                <a:gd name="T7" fmla="*/ 14 h 17"/>
                <a:gd name="T8" fmla="*/ 2 w 4"/>
                <a:gd name="T9" fmla="*/ 17 h 17"/>
                <a:gd name="T10" fmla="*/ 4 w 4"/>
                <a:gd name="T11" fmla="*/ 15 h 17"/>
                <a:gd name="T12" fmla="*/ 3 w 4"/>
                <a:gd name="T13" fmla="*/ 3 h 17"/>
                <a:gd name="T14" fmla="*/ 4 w 4"/>
                <a:gd name="T15" fmla="*/ 2 h 17"/>
                <a:gd name="T16" fmla="*/ 3 w 4"/>
                <a:gd name="T17" fmla="*/ 0 h 17"/>
                <a:gd name="T18" fmla="*/ 1 w 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7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68"/>
            <p:cNvSpPr>
              <a:spLocks/>
            </p:cNvSpPr>
            <p:nvPr/>
          </p:nvSpPr>
          <p:spPr bwMode="auto">
            <a:xfrm>
              <a:off x="5761038" y="2090738"/>
              <a:ext cx="188913" cy="104775"/>
            </a:xfrm>
            <a:custGeom>
              <a:avLst/>
              <a:gdLst>
                <a:gd name="T0" fmla="*/ 16 w 50"/>
                <a:gd name="T1" fmla="*/ 0 h 28"/>
                <a:gd name="T2" fmla="*/ 16 w 50"/>
                <a:gd name="T3" fmla="*/ 0 h 28"/>
                <a:gd name="T4" fmla="*/ 13 w 50"/>
                <a:gd name="T5" fmla="*/ 9 h 28"/>
                <a:gd name="T6" fmla="*/ 16 w 50"/>
                <a:gd name="T7" fmla="*/ 10 h 28"/>
                <a:gd name="T8" fmla="*/ 16 w 50"/>
                <a:gd name="T9" fmla="*/ 14 h 28"/>
                <a:gd name="T10" fmla="*/ 23 w 50"/>
                <a:gd name="T11" fmla="*/ 19 h 28"/>
                <a:gd name="T12" fmla="*/ 15 w 50"/>
                <a:gd name="T13" fmla="*/ 15 h 28"/>
                <a:gd name="T14" fmla="*/ 15 w 50"/>
                <a:gd name="T15" fmla="*/ 11 h 28"/>
                <a:gd name="T16" fmla="*/ 12 w 50"/>
                <a:gd name="T17" fmla="*/ 10 h 28"/>
                <a:gd name="T18" fmla="*/ 16 w 50"/>
                <a:gd name="T19" fmla="*/ 0 h 28"/>
                <a:gd name="T20" fmla="*/ 0 w 50"/>
                <a:gd name="T21" fmla="*/ 19 h 28"/>
                <a:gd name="T22" fmla="*/ 10 w 50"/>
                <a:gd name="T23" fmla="*/ 21 h 28"/>
                <a:gd name="T24" fmla="*/ 39 w 50"/>
                <a:gd name="T25" fmla="*/ 26 h 28"/>
                <a:gd name="T26" fmla="*/ 50 w 50"/>
                <a:gd name="T27" fmla="*/ 28 h 28"/>
                <a:gd name="T28" fmla="*/ 33 w 50"/>
                <a:gd name="T29" fmla="*/ 3 h 28"/>
                <a:gd name="T30" fmla="*/ 33 w 50"/>
                <a:gd name="T31" fmla="*/ 3 h 28"/>
                <a:gd name="T32" fmla="*/ 33 w 50"/>
                <a:gd name="T33" fmla="*/ 3 h 28"/>
                <a:gd name="T34" fmla="*/ 33 w 50"/>
                <a:gd name="T35" fmla="*/ 3 h 28"/>
                <a:gd name="T36" fmla="*/ 37 w 50"/>
                <a:gd name="T37" fmla="*/ 15 h 28"/>
                <a:gd name="T38" fmla="*/ 34 w 50"/>
                <a:gd name="T39" fmla="*/ 14 h 28"/>
                <a:gd name="T40" fmla="*/ 35 w 50"/>
                <a:gd name="T41" fmla="*/ 18 h 28"/>
                <a:gd name="T42" fmla="*/ 27 w 50"/>
                <a:gd name="T43" fmla="*/ 19 h 28"/>
                <a:gd name="T44" fmla="*/ 34 w 50"/>
                <a:gd name="T45" fmla="*/ 17 h 28"/>
                <a:gd name="T46" fmla="*/ 33 w 50"/>
                <a:gd name="T47" fmla="*/ 13 h 28"/>
                <a:gd name="T48" fmla="*/ 36 w 50"/>
                <a:gd name="T49" fmla="*/ 13 h 28"/>
                <a:gd name="T50" fmla="*/ 33 w 50"/>
                <a:gd name="T51" fmla="*/ 3 h 28"/>
                <a:gd name="T52" fmla="*/ 25 w 50"/>
                <a:gd name="T53" fmla="*/ 19 h 28"/>
                <a:gd name="T54" fmla="*/ 16 w 50"/>
                <a:gd name="T5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6"/>
                    <a:pt x="13" y="9"/>
                    <a:pt x="13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5"/>
                    <a:pt x="16" y="0"/>
                    <a:pt x="16" y="0"/>
                  </a:cubicBezTo>
                  <a:cubicBezTo>
                    <a:pt x="7" y="0"/>
                    <a:pt x="0" y="5"/>
                    <a:pt x="0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14"/>
                    <a:pt x="43" y="7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8" y="9"/>
                    <a:pt x="37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7" y="10"/>
                    <a:pt x="33" y="3"/>
                  </a:cubicBezTo>
                  <a:cubicBezTo>
                    <a:pt x="34" y="4"/>
                    <a:pt x="33" y="15"/>
                    <a:pt x="25" y="19"/>
                  </a:cubicBezTo>
                  <a:cubicBezTo>
                    <a:pt x="25" y="19"/>
                    <a:pt x="15" y="1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69"/>
            <p:cNvSpPr>
              <a:spLocks/>
            </p:cNvSpPr>
            <p:nvPr/>
          </p:nvSpPr>
          <p:spPr bwMode="auto">
            <a:xfrm>
              <a:off x="5826126" y="2087563"/>
              <a:ext cx="22225" cy="17463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1 h 5"/>
                <a:gd name="T4" fmla="*/ 5 w 6"/>
                <a:gd name="T5" fmla="*/ 5 h 5"/>
                <a:gd name="T6" fmla="*/ 6 w 6"/>
                <a:gd name="T7" fmla="*/ 1 h 5"/>
                <a:gd name="T8" fmla="*/ 3 w 6"/>
                <a:gd name="T9" fmla="*/ 0 h 5"/>
                <a:gd name="T10" fmla="*/ 3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70"/>
            <p:cNvSpPr>
              <a:spLocks/>
            </p:cNvSpPr>
            <p:nvPr/>
          </p:nvSpPr>
          <p:spPr bwMode="auto">
            <a:xfrm>
              <a:off x="5862638" y="2093913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1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71"/>
            <p:cNvSpPr>
              <a:spLocks noEditPoints="1"/>
            </p:cNvSpPr>
            <p:nvPr/>
          </p:nvSpPr>
          <p:spPr bwMode="auto">
            <a:xfrm>
              <a:off x="5802313" y="1992313"/>
              <a:ext cx="101600" cy="95250"/>
            </a:xfrm>
            <a:custGeom>
              <a:avLst/>
              <a:gdLst>
                <a:gd name="T0" fmla="*/ 15 w 27"/>
                <a:gd name="T1" fmla="*/ 22 h 25"/>
                <a:gd name="T2" fmla="*/ 14 w 27"/>
                <a:gd name="T3" fmla="*/ 22 h 25"/>
                <a:gd name="T4" fmla="*/ 7 w 27"/>
                <a:gd name="T5" fmla="*/ 15 h 25"/>
                <a:gd name="T6" fmla="*/ 21 w 27"/>
                <a:gd name="T7" fmla="*/ 18 h 25"/>
                <a:gd name="T8" fmla="*/ 15 w 27"/>
                <a:gd name="T9" fmla="*/ 22 h 25"/>
                <a:gd name="T10" fmla="*/ 17 w 27"/>
                <a:gd name="T11" fmla="*/ 15 h 25"/>
                <a:gd name="T12" fmla="*/ 16 w 27"/>
                <a:gd name="T13" fmla="*/ 15 h 25"/>
                <a:gd name="T14" fmla="*/ 15 w 27"/>
                <a:gd name="T15" fmla="*/ 13 h 25"/>
                <a:gd name="T16" fmla="*/ 16 w 27"/>
                <a:gd name="T17" fmla="*/ 11 h 25"/>
                <a:gd name="T18" fmla="*/ 16 w 27"/>
                <a:gd name="T19" fmla="*/ 11 h 25"/>
                <a:gd name="T20" fmla="*/ 18 w 27"/>
                <a:gd name="T21" fmla="*/ 13 h 25"/>
                <a:gd name="T22" fmla="*/ 17 w 27"/>
                <a:gd name="T23" fmla="*/ 15 h 25"/>
                <a:gd name="T24" fmla="*/ 12 w 27"/>
                <a:gd name="T25" fmla="*/ 14 h 25"/>
                <a:gd name="T26" fmla="*/ 11 w 27"/>
                <a:gd name="T27" fmla="*/ 14 h 25"/>
                <a:gd name="T28" fmla="*/ 9 w 27"/>
                <a:gd name="T29" fmla="*/ 12 h 25"/>
                <a:gd name="T30" fmla="*/ 11 w 27"/>
                <a:gd name="T31" fmla="*/ 10 h 25"/>
                <a:gd name="T32" fmla="*/ 11 w 27"/>
                <a:gd name="T33" fmla="*/ 10 h 25"/>
                <a:gd name="T34" fmla="*/ 13 w 27"/>
                <a:gd name="T35" fmla="*/ 12 h 25"/>
                <a:gd name="T36" fmla="*/ 12 w 27"/>
                <a:gd name="T37" fmla="*/ 14 h 25"/>
                <a:gd name="T38" fmla="*/ 11 w 27"/>
                <a:gd name="T39" fmla="*/ 0 h 25"/>
                <a:gd name="T40" fmla="*/ 0 w 27"/>
                <a:gd name="T41" fmla="*/ 10 h 25"/>
                <a:gd name="T42" fmla="*/ 14 w 27"/>
                <a:gd name="T43" fmla="*/ 25 h 25"/>
                <a:gd name="T44" fmla="*/ 17 w 27"/>
                <a:gd name="T45" fmla="*/ 25 h 25"/>
                <a:gd name="T46" fmla="*/ 27 w 27"/>
                <a:gd name="T47" fmla="*/ 15 h 25"/>
                <a:gd name="T48" fmla="*/ 14 w 27"/>
                <a:gd name="T49" fmla="*/ 0 h 25"/>
                <a:gd name="T50" fmla="*/ 11 w 27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25">
                  <a:moveTo>
                    <a:pt x="15" y="22"/>
                  </a:moveTo>
                  <a:cubicBezTo>
                    <a:pt x="15" y="22"/>
                    <a:pt x="14" y="22"/>
                    <a:pt x="14" y="22"/>
                  </a:cubicBezTo>
                  <a:cubicBezTo>
                    <a:pt x="10" y="21"/>
                    <a:pt x="7" y="19"/>
                    <a:pt x="7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21"/>
                    <a:pt x="18" y="22"/>
                    <a:pt x="15" y="22"/>
                  </a:cubicBezTo>
                  <a:moveTo>
                    <a:pt x="17" y="15"/>
                  </a:moveTo>
                  <a:cubicBezTo>
                    <a:pt x="17" y="15"/>
                    <a:pt x="17" y="15"/>
                    <a:pt x="16" y="15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8" y="14"/>
                    <a:pt x="18" y="15"/>
                    <a:pt x="17" y="15"/>
                  </a:cubicBezTo>
                  <a:moveTo>
                    <a:pt x="12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1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3" y="11"/>
                    <a:pt x="13" y="12"/>
                  </a:cubicBezTo>
                  <a:cubicBezTo>
                    <a:pt x="13" y="13"/>
                    <a:pt x="12" y="14"/>
                    <a:pt x="12" y="14"/>
                  </a:cubicBezTo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4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3" y="25"/>
                    <a:pt x="27" y="21"/>
                    <a:pt x="27" y="15"/>
                  </a:cubicBezTo>
                  <a:cubicBezTo>
                    <a:pt x="27" y="8"/>
                    <a:pt x="21" y="2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72"/>
            <p:cNvSpPr>
              <a:spLocks/>
            </p:cNvSpPr>
            <p:nvPr/>
          </p:nvSpPr>
          <p:spPr bwMode="auto">
            <a:xfrm>
              <a:off x="6337301" y="2184400"/>
              <a:ext cx="14288" cy="60325"/>
            </a:xfrm>
            <a:custGeom>
              <a:avLst/>
              <a:gdLst>
                <a:gd name="T0" fmla="*/ 1 w 4"/>
                <a:gd name="T1" fmla="*/ 0 h 16"/>
                <a:gd name="T2" fmla="*/ 1 w 4"/>
                <a:gd name="T3" fmla="*/ 2 h 16"/>
                <a:gd name="T4" fmla="*/ 1 w 4"/>
                <a:gd name="T5" fmla="*/ 2 h 16"/>
                <a:gd name="T6" fmla="*/ 0 w 4"/>
                <a:gd name="T7" fmla="*/ 14 h 16"/>
                <a:gd name="T8" fmla="*/ 2 w 4"/>
                <a:gd name="T9" fmla="*/ 16 h 16"/>
                <a:gd name="T10" fmla="*/ 4 w 4"/>
                <a:gd name="T11" fmla="*/ 15 h 16"/>
                <a:gd name="T12" fmla="*/ 3 w 4"/>
                <a:gd name="T13" fmla="*/ 3 h 16"/>
                <a:gd name="T14" fmla="*/ 3 w 4"/>
                <a:gd name="T15" fmla="*/ 2 h 16"/>
                <a:gd name="T16" fmla="*/ 3 w 4"/>
                <a:gd name="T17" fmla="*/ 0 h 16"/>
                <a:gd name="T18" fmla="*/ 1 w 4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73"/>
            <p:cNvSpPr>
              <a:spLocks/>
            </p:cNvSpPr>
            <p:nvPr/>
          </p:nvSpPr>
          <p:spPr bwMode="auto">
            <a:xfrm>
              <a:off x="6257926" y="2181225"/>
              <a:ext cx="168275" cy="101600"/>
            </a:xfrm>
            <a:custGeom>
              <a:avLst/>
              <a:gdLst>
                <a:gd name="T0" fmla="*/ 15 w 45"/>
                <a:gd name="T1" fmla="*/ 0 h 27"/>
                <a:gd name="T2" fmla="*/ 15 w 45"/>
                <a:gd name="T3" fmla="*/ 0 h 27"/>
                <a:gd name="T4" fmla="*/ 12 w 45"/>
                <a:gd name="T5" fmla="*/ 9 h 27"/>
                <a:gd name="T6" fmla="*/ 15 w 45"/>
                <a:gd name="T7" fmla="*/ 9 h 27"/>
                <a:gd name="T8" fmla="*/ 15 w 45"/>
                <a:gd name="T9" fmla="*/ 14 h 27"/>
                <a:gd name="T10" fmla="*/ 21 w 45"/>
                <a:gd name="T11" fmla="*/ 18 h 27"/>
                <a:gd name="T12" fmla="*/ 13 w 45"/>
                <a:gd name="T13" fmla="*/ 14 h 27"/>
                <a:gd name="T14" fmla="*/ 14 w 45"/>
                <a:gd name="T15" fmla="*/ 10 h 27"/>
                <a:gd name="T16" fmla="*/ 11 w 45"/>
                <a:gd name="T17" fmla="*/ 10 h 27"/>
                <a:gd name="T18" fmla="*/ 15 w 45"/>
                <a:gd name="T19" fmla="*/ 0 h 27"/>
                <a:gd name="T20" fmla="*/ 0 w 45"/>
                <a:gd name="T21" fmla="*/ 19 h 27"/>
                <a:gd name="T22" fmla="*/ 9 w 45"/>
                <a:gd name="T23" fmla="*/ 20 h 27"/>
                <a:gd name="T24" fmla="*/ 36 w 45"/>
                <a:gd name="T25" fmla="*/ 25 h 27"/>
                <a:gd name="T26" fmla="*/ 45 w 45"/>
                <a:gd name="T27" fmla="*/ 27 h 27"/>
                <a:gd name="T28" fmla="*/ 31 w 45"/>
                <a:gd name="T29" fmla="*/ 3 h 27"/>
                <a:gd name="T30" fmla="*/ 31 w 45"/>
                <a:gd name="T31" fmla="*/ 3 h 27"/>
                <a:gd name="T32" fmla="*/ 31 w 45"/>
                <a:gd name="T33" fmla="*/ 3 h 27"/>
                <a:gd name="T34" fmla="*/ 31 w 45"/>
                <a:gd name="T35" fmla="*/ 3 h 27"/>
                <a:gd name="T36" fmla="*/ 34 w 45"/>
                <a:gd name="T37" fmla="*/ 14 h 27"/>
                <a:gd name="T38" fmla="*/ 31 w 45"/>
                <a:gd name="T39" fmla="*/ 14 h 27"/>
                <a:gd name="T40" fmla="*/ 32 w 45"/>
                <a:gd name="T41" fmla="*/ 18 h 27"/>
                <a:gd name="T42" fmla="*/ 24 w 45"/>
                <a:gd name="T43" fmla="*/ 19 h 27"/>
                <a:gd name="T44" fmla="*/ 31 w 45"/>
                <a:gd name="T45" fmla="*/ 17 h 27"/>
                <a:gd name="T46" fmla="*/ 31 w 45"/>
                <a:gd name="T47" fmla="*/ 12 h 27"/>
                <a:gd name="T48" fmla="*/ 33 w 45"/>
                <a:gd name="T49" fmla="*/ 13 h 27"/>
                <a:gd name="T50" fmla="*/ 31 w 45"/>
                <a:gd name="T51" fmla="*/ 3 h 27"/>
                <a:gd name="T52" fmla="*/ 23 w 45"/>
                <a:gd name="T53" fmla="*/ 18 h 27"/>
                <a:gd name="T54" fmla="*/ 15 w 45"/>
                <a:gd name="T5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2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6"/>
                    <a:pt x="12" y="9"/>
                    <a:pt x="12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5"/>
                    <a:pt x="14" y="0"/>
                    <a:pt x="15" y="0"/>
                  </a:cubicBezTo>
                  <a:cubicBezTo>
                    <a:pt x="6" y="1"/>
                    <a:pt x="0" y="5"/>
                    <a:pt x="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14"/>
                    <a:pt x="39" y="7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5" y="9"/>
                    <a:pt x="34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0"/>
                    <a:pt x="31" y="3"/>
                  </a:cubicBezTo>
                  <a:cubicBezTo>
                    <a:pt x="31" y="4"/>
                    <a:pt x="30" y="15"/>
                    <a:pt x="23" y="18"/>
                  </a:cubicBezTo>
                  <a:cubicBezTo>
                    <a:pt x="23" y="18"/>
                    <a:pt x="13" y="1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74"/>
            <p:cNvSpPr>
              <a:spLocks/>
            </p:cNvSpPr>
            <p:nvPr/>
          </p:nvSpPr>
          <p:spPr bwMode="auto">
            <a:xfrm>
              <a:off x="6318251" y="2181225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0 h 4"/>
                <a:gd name="T4" fmla="*/ 5 w 5"/>
                <a:gd name="T5" fmla="*/ 4 h 4"/>
                <a:gd name="T6" fmla="*/ 5 w 5"/>
                <a:gd name="T7" fmla="*/ 1 h 4"/>
                <a:gd name="T8" fmla="*/ 3 w 5"/>
                <a:gd name="T9" fmla="*/ 0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75"/>
            <p:cNvSpPr>
              <a:spLocks/>
            </p:cNvSpPr>
            <p:nvPr/>
          </p:nvSpPr>
          <p:spPr bwMode="auto">
            <a:xfrm>
              <a:off x="6348413" y="2184400"/>
              <a:ext cx="22225" cy="15875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2 h 4"/>
                <a:gd name="T6" fmla="*/ 3 w 6"/>
                <a:gd name="T7" fmla="*/ 0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2" y="2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76"/>
            <p:cNvSpPr>
              <a:spLocks noEditPoints="1"/>
            </p:cNvSpPr>
            <p:nvPr/>
          </p:nvSpPr>
          <p:spPr bwMode="auto">
            <a:xfrm>
              <a:off x="6296026" y="2087563"/>
              <a:ext cx="93663" cy="93663"/>
            </a:xfrm>
            <a:custGeom>
              <a:avLst/>
              <a:gdLst>
                <a:gd name="T0" fmla="*/ 14 w 25"/>
                <a:gd name="T1" fmla="*/ 22 h 25"/>
                <a:gd name="T2" fmla="*/ 13 w 25"/>
                <a:gd name="T3" fmla="*/ 22 h 25"/>
                <a:gd name="T4" fmla="*/ 6 w 25"/>
                <a:gd name="T5" fmla="*/ 15 h 25"/>
                <a:gd name="T6" fmla="*/ 19 w 25"/>
                <a:gd name="T7" fmla="*/ 18 h 25"/>
                <a:gd name="T8" fmla="*/ 14 w 25"/>
                <a:gd name="T9" fmla="*/ 22 h 25"/>
                <a:gd name="T10" fmla="*/ 15 w 25"/>
                <a:gd name="T11" fmla="*/ 14 h 25"/>
                <a:gd name="T12" fmla="*/ 15 w 25"/>
                <a:gd name="T13" fmla="*/ 14 h 25"/>
                <a:gd name="T14" fmla="*/ 14 w 25"/>
                <a:gd name="T15" fmla="*/ 12 h 25"/>
                <a:gd name="T16" fmla="*/ 15 w 25"/>
                <a:gd name="T17" fmla="*/ 11 h 25"/>
                <a:gd name="T18" fmla="*/ 15 w 25"/>
                <a:gd name="T19" fmla="*/ 11 h 25"/>
                <a:gd name="T20" fmla="*/ 17 w 25"/>
                <a:gd name="T21" fmla="*/ 13 h 25"/>
                <a:gd name="T22" fmla="*/ 15 w 25"/>
                <a:gd name="T23" fmla="*/ 14 h 25"/>
                <a:gd name="T24" fmla="*/ 11 w 25"/>
                <a:gd name="T25" fmla="*/ 13 h 25"/>
                <a:gd name="T26" fmla="*/ 10 w 25"/>
                <a:gd name="T27" fmla="*/ 13 h 25"/>
                <a:gd name="T28" fmla="*/ 9 w 25"/>
                <a:gd name="T29" fmla="*/ 11 h 25"/>
                <a:gd name="T30" fmla="*/ 10 w 25"/>
                <a:gd name="T31" fmla="*/ 10 h 25"/>
                <a:gd name="T32" fmla="*/ 10 w 25"/>
                <a:gd name="T33" fmla="*/ 10 h 25"/>
                <a:gd name="T34" fmla="*/ 12 w 25"/>
                <a:gd name="T35" fmla="*/ 12 h 25"/>
                <a:gd name="T36" fmla="*/ 11 w 25"/>
                <a:gd name="T37" fmla="*/ 13 h 25"/>
                <a:gd name="T38" fmla="*/ 10 w 25"/>
                <a:gd name="T39" fmla="*/ 0 h 25"/>
                <a:gd name="T40" fmla="*/ 0 w 25"/>
                <a:gd name="T41" fmla="*/ 10 h 25"/>
                <a:gd name="T42" fmla="*/ 13 w 25"/>
                <a:gd name="T43" fmla="*/ 25 h 25"/>
                <a:gd name="T44" fmla="*/ 15 w 25"/>
                <a:gd name="T45" fmla="*/ 25 h 25"/>
                <a:gd name="T46" fmla="*/ 25 w 25"/>
                <a:gd name="T47" fmla="*/ 15 h 25"/>
                <a:gd name="T48" fmla="*/ 13 w 25"/>
                <a:gd name="T49" fmla="*/ 1 h 25"/>
                <a:gd name="T50" fmla="*/ 10 w 25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25">
                  <a:moveTo>
                    <a:pt x="14" y="22"/>
                  </a:moveTo>
                  <a:cubicBezTo>
                    <a:pt x="14" y="22"/>
                    <a:pt x="13" y="22"/>
                    <a:pt x="13" y="22"/>
                  </a:cubicBezTo>
                  <a:cubicBezTo>
                    <a:pt x="10" y="21"/>
                    <a:pt x="7" y="18"/>
                    <a:pt x="6" y="15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0"/>
                    <a:pt x="17" y="22"/>
                    <a:pt x="14" y="22"/>
                  </a:cubicBezTo>
                  <a:moveTo>
                    <a:pt x="15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2"/>
                    <a:pt x="17" y="13"/>
                  </a:cubicBezTo>
                  <a:cubicBezTo>
                    <a:pt x="17" y="14"/>
                    <a:pt x="16" y="14"/>
                    <a:pt x="15" y="14"/>
                  </a:cubicBezTo>
                  <a:moveTo>
                    <a:pt x="11" y="13"/>
                  </a:move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7"/>
                    <a:pt x="6" y="23"/>
                    <a:pt x="13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21" y="25"/>
                    <a:pt x="25" y="21"/>
                    <a:pt x="25" y="15"/>
                  </a:cubicBezTo>
                  <a:cubicBezTo>
                    <a:pt x="25" y="8"/>
                    <a:pt x="20" y="2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77"/>
            <p:cNvSpPr>
              <a:spLocks/>
            </p:cNvSpPr>
            <p:nvPr/>
          </p:nvSpPr>
          <p:spPr bwMode="auto">
            <a:xfrm>
              <a:off x="5634038" y="2278063"/>
              <a:ext cx="25400" cy="98425"/>
            </a:xfrm>
            <a:custGeom>
              <a:avLst/>
              <a:gdLst>
                <a:gd name="T0" fmla="*/ 2 w 7"/>
                <a:gd name="T1" fmla="*/ 0 h 26"/>
                <a:gd name="T2" fmla="*/ 1 w 7"/>
                <a:gd name="T3" fmla="*/ 3 h 26"/>
                <a:gd name="T4" fmla="*/ 2 w 7"/>
                <a:gd name="T5" fmla="*/ 4 h 26"/>
                <a:gd name="T6" fmla="*/ 0 w 7"/>
                <a:gd name="T7" fmla="*/ 22 h 26"/>
                <a:gd name="T8" fmla="*/ 4 w 7"/>
                <a:gd name="T9" fmla="*/ 26 h 26"/>
                <a:gd name="T10" fmla="*/ 7 w 7"/>
                <a:gd name="T11" fmla="*/ 23 h 26"/>
                <a:gd name="T12" fmla="*/ 6 w 7"/>
                <a:gd name="T13" fmla="*/ 5 h 26"/>
                <a:gd name="T14" fmla="*/ 6 w 7"/>
                <a:gd name="T15" fmla="*/ 4 h 26"/>
                <a:gd name="T16" fmla="*/ 5 w 7"/>
                <a:gd name="T17" fmla="*/ 1 h 26"/>
                <a:gd name="T18" fmla="*/ 2 w 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2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78"/>
            <p:cNvSpPr>
              <a:spLocks/>
            </p:cNvSpPr>
            <p:nvPr/>
          </p:nvSpPr>
          <p:spPr bwMode="auto">
            <a:xfrm>
              <a:off x="5502276" y="2274888"/>
              <a:ext cx="285750" cy="153988"/>
            </a:xfrm>
            <a:custGeom>
              <a:avLst/>
              <a:gdLst>
                <a:gd name="T0" fmla="*/ 25 w 76"/>
                <a:gd name="T1" fmla="*/ 0 h 41"/>
                <a:gd name="T2" fmla="*/ 25 w 76"/>
                <a:gd name="T3" fmla="*/ 0 h 41"/>
                <a:gd name="T4" fmla="*/ 21 w 76"/>
                <a:gd name="T5" fmla="*/ 14 h 41"/>
                <a:gd name="T6" fmla="*/ 25 w 76"/>
                <a:gd name="T7" fmla="*/ 15 h 41"/>
                <a:gd name="T8" fmla="*/ 25 w 76"/>
                <a:gd name="T9" fmla="*/ 21 h 41"/>
                <a:gd name="T10" fmla="*/ 36 w 76"/>
                <a:gd name="T11" fmla="*/ 28 h 41"/>
                <a:gd name="T12" fmla="*/ 23 w 76"/>
                <a:gd name="T13" fmla="*/ 23 h 41"/>
                <a:gd name="T14" fmla="*/ 24 w 76"/>
                <a:gd name="T15" fmla="*/ 16 h 41"/>
                <a:gd name="T16" fmla="*/ 20 w 76"/>
                <a:gd name="T17" fmla="*/ 16 h 41"/>
                <a:gd name="T18" fmla="*/ 25 w 76"/>
                <a:gd name="T19" fmla="*/ 0 h 41"/>
                <a:gd name="T20" fmla="*/ 0 w 76"/>
                <a:gd name="T21" fmla="*/ 30 h 41"/>
                <a:gd name="T22" fmla="*/ 16 w 76"/>
                <a:gd name="T23" fmla="*/ 32 h 41"/>
                <a:gd name="T24" fmla="*/ 61 w 76"/>
                <a:gd name="T25" fmla="*/ 39 h 41"/>
                <a:gd name="T26" fmla="*/ 76 w 76"/>
                <a:gd name="T27" fmla="*/ 41 h 41"/>
                <a:gd name="T28" fmla="*/ 52 w 76"/>
                <a:gd name="T29" fmla="*/ 4 h 41"/>
                <a:gd name="T30" fmla="*/ 52 w 76"/>
                <a:gd name="T31" fmla="*/ 4 h 41"/>
                <a:gd name="T32" fmla="*/ 52 w 76"/>
                <a:gd name="T33" fmla="*/ 4 h 41"/>
                <a:gd name="T34" fmla="*/ 52 w 76"/>
                <a:gd name="T35" fmla="*/ 4 h 41"/>
                <a:gd name="T36" fmla="*/ 57 w 76"/>
                <a:gd name="T37" fmla="*/ 22 h 41"/>
                <a:gd name="T38" fmla="*/ 53 w 76"/>
                <a:gd name="T39" fmla="*/ 21 h 41"/>
                <a:gd name="T40" fmla="*/ 54 w 76"/>
                <a:gd name="T41" fmla="*/ 28 h 41"/>
                <a:gd name="T42" fmla="*/ 41 w 76"/>
                <a:gd name="T43" fmla="*/ 29 h 41"/>
                <a:gd name="T44" fmla="*/ 52 w 76"/>
                <a:gd name="T45" fmla="*/ 26 h 41"/>
                <a:gd name="T46" fmla="*/ 52 w 76"/>
                <a:gd name="T47" fmla="*/ 19 h 41"/>
                <a:gd name="T48" fmla="*/ 56 w 76"/>
                <a:gd name="T49" fmla="*/ 20 h 41"/>
                <a:gd name="T50" fmla="*/ 52 w 76"/>
                <a:gd name="T51" fmla="*/ 4 h 41"/>
                <a:gd name="T52" fmla="*/ 39 w 76"/>
                <a:gd name="T53" fmla="*/ 29 h 41"/>
                <a:gd name="T54" fmla="*/ 25 w 76"/>
                <a:gd name="T5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41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0" y="9"/>
                    <a:pt x="21" y="14"/>
                    <a:pt x="21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8"/>
                    <a:pt x="25" y="1"/>
                    <a:pt x="25" y="0"/>
                  </a:cubicBezTo>
                  <a:cubicBezTo>
                    <a:pt x="11" y="1"/>
                    <a:pt x="0" y="9"/>
                    <a:pt x="0" y="3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21"/>
                    <a:pt x="66" y="10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9" y="14"/>
                    <a:pt x="57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7" y="15"/>
                    <a:pt x="52" y="4"/>
                  </a:cubicBezTo>
                  <a:cubicBezTo>
                    <a:pt x="52" y="7"/>
                    <a:pt x="51" y="23"/>
                    <a:pt x="39" y="29"/>
                  </a:cubicBezTo>
                  <a:cubicBezTo>
                    <a:pt x="39" y="29"/>
                    <a:pt x="23" y="16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79"/>
            <p:cNvSpPr>
              <a:spLocks/>
            </p:cNvSpPr>
            <p:nvPr/>
          </p:nvSpPr>
          <p:spPr bwMode="auto">
            <a:xfrm>
              <a:off x="5600701" y="2271713"/>
              <a:ext cx="36513" cy="25400"/>
            </a:xfrm>
            <a:custGeom>
              <a:avLst/>
              <a:gdLst>
                <a:gd name="T0" fmla="*/ 5 w 10"/>
                <a:gd name="T1" fmla="*/ 0 h 7"/>
                <a:gd name="T2" fmla="*/ 0 w 10"/>
                <a:gd name="T3" fmla="*/ 1 h 7"/>
                <a:gd name="T4" fmla="*/ 9 w 10"/>
                <a:gd name="T5" fmla="*/ 7 h 7"/>
                <a:gd name="T6" fmla="*/ 10 w 10"/>
                <a:gd name="T7" fmla="*/ 2 h 7"/>
                <a:gd name="T8" fmla="*/ 6 w 10"/>
                <a:gd name="T9" fmla="*/ 0 h 7"/>
                <a:gd name="T10" fmla="*/ 5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5" y="0"/>
                  </a:moveTo>
                  <a:cubicBezTo>
                    <a:pt x="3" y="0"/>
                    <a:pt x="0" y="1"/>
                    <a:pt x="0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4"/>
                    <a:pt x="10" y="2"/>
                    <a:pt x="10" y="2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80"/>
            <p:cNvSpPr>
              <a:spLocks/>
            </p:cNvSpPr>
            <p:nvPr/>
          </p:nvSpPr>
          <p:spPr bwMode="auto">
            <a:xfrm>
              <a:off x="5656263" y="2282825"/>
              <a:ext cx="38100" cy="22225"/>
            </a:xfrm>
            <a:custGeom>
              <a:avLst/>
              <a:gdLst>
                <a:gd name="T0" fmla="*/ 5 w 10"/>
                <a:gd name="T1" fmla="*/ 0 h 6"/>
                <a:gd name="T2" fmla="*/ 3 w 10"/>
                <a:gd name="T3" fmla="*/ 0 h 6"/>
                <a:gd name="T4" fmla="*/ 0 w 10"/>
                <a:gd name="T5" fmla="*/ 0 h 6"/>
                <a:gd name="T6" fmla="*/ 2 w 10"/>
                <a:gd name="T7" fmla="*/ 6 h 6"/>
                <a:gd name="T8" fmla="*/ 10 w 10"/>
                <a:gd name="T9" fmla="*/ 2 h 6"/>
                <a:gd name="T10" fmla="*/ 5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2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81"/>
            <p:cNvSpPr>
              <a:spLocks noEditPoints="1"/>
            </p:cNvSpPr>
            <p:nvPr/>
          </p:nvSpPr>
          <p:spPr bwMode="auto">
            <a:xfrm>
              <a:off x="5570538" y="2132013"/>
              <a:ext cx="153988" cy="139700"/>
            </a:xfrm>
            <a:custGeom>
              <a:avLst/>
              <a:gdLst>
                <a:gd name="T0" fmla="*/ 23 w 41"/>
                <a:gd name="T1" fmla="*/ 33 h 37"/>
                <a:gd name="T2" fmla="*/ 21 w 41"/>
                <a:gd name="T3" fmla="*/ 32 h 37"/>
                <a:gd name="T4" fmla="*/ 10 w 41"/>
                <a:gd name="T5" fmla="*/ 23 h 37"/>
                <a:gd name="T6" fmla="*/ 32 w 41"/>
                <a:gd name="T7" fmla="*/ 27 h 37"/>
                <a:gd name="T8" fmla="*/ 23 w 41"/>
                <a:gd name="T9" fmla="*/ 33 h 37"/>
                <a:gd name="T10" fmla="*/ 25 w 41"/>
                <a:gd name="T11" fmla="*/ 21 h 37"/>
                <a:gd name="T12" fmla="*/ 25 w 41"/>
                <a:gd name="T13" fmla="*/ 21 h 37"/>
                <a:gd name="T14" fmla="*/ 22 w 41"/>
                <a:gd name="T15" fmla="*/ 18 h 37"/>
                <a:gd name="T16" fmla="*/ 24 w 41"/>
                <a:gd name="T17" fmla="*/ 16 h 37"/>
                <a:gd name="T18" fmla="*/ 25 w 41"/>
                <a:gd name="T19" fmla="*/ 16 h 37"/>
                <a:gd name="T20" fmla="*/ 27 w 41"/>
                <a:gd name="T21" fmla="*/ 19 h 37"/>
                <a:gd name="T22" fmla="*/ 25 w 41"/>
                <a:gd name="T23" fmla="*/ 21 h 37"/>
                <a:gd name="T24" fmla="*/ 17 w 41"/>
                <a:gd name="T25" fmla="*/ 20 h 37"/>
                <a:gd name="T26" fmla="*/ 17 w 41"/>
                <a:gd name="T27" fmla="*/ 20 h 37"/>
                <a:gd name="T28" fmla="*/ 14 w 41"/>
                <a:gd name="T29" fmla="*/ 17 h 37"/>
                <a:gd name="T30" fmla="*/ 16 w 41"/>
                <a:gd name="T31" fmla="*/ 15 h 37"/>
                <a:gd name="T32" fmla="*/ 17 w 41"/>
                <a:gd name="T33" fmla="*/ 15 h 37"/>
                <a:gd name="T34" fmla="*/ 19 w 41"/>
                <a:gd name="T35" fmla="*/ 18 h 37"/>
                <a:gd name="T36" fmla="*/ 17 w 41"/>
                <a:gd name="T37" fmla="*/ 20 h 37"/>
                <a:gd name="T38" fmla="*/ 17 w 41"/>
                <a:gd name="T39" fmla="*/ 0 h 37"/>
                <a:gd name="T40" fmla="*/ 0 w 41"/>
                <a:gd name="T41" fmla="*/ 15 h 37"/>
                <a:gd name="T42" fmla="*/ 21 w 41"/>
                <a:gd name="T43" fmla="*/ 37 h 37"/>
                <a:gd name="T44" fmla="*/ 24 w 41"/>
                <a:gd name="T45" fmla="*/ 37 h 37"/>
                <a:gd name="T46" fmla="*/ 41 w 41"/>
                <a:gd name="T47" fmla="*/ 22 h 37"/>
                <a:gd name="T48" fmla="*/ 21 w 41"/>
                <a:gd name="T49" fmla="*/ 0 h 37"/>
                <a:gd name="T50" fmla="*/ 17 w 41"/>
                <a:gd name="T5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37">
                  <a:moveTo>
                    <a:pt x="23" y="33"/>
                  </a:moveTo>
                  <a:cubicBezTo>
                    <a:pt x="22" y="33"/>
                    <a:pt x="21" y="33"/>
                    <a:pt x="21" y="32"/>
                  </a:cubicBezTo>
                  <a:cubicBezTo>
                    <a:pt x="15" y="32"/>
                    <a:pt x="11" y="27"/>
                    <a:pt x="10" y="23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0" y="30"/>
                    <a:pt x="27" y="33"/>
                    <a:pt x="23" y="33"/>
                  </a:cubicBezTo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3" y="21"/>
                    <a:pt x="22" y="20"/>
                    <a:pt x="22" y="18"/>
                  </a:cubicBezTo>
                  <a:cubicBezTo>
                    <a:pt x="22" y="17"/>
                    <a:pt x="23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6" y="16"/>
                    <a:pt x="27" y="18"/>
                    <a:pt x="27" y="19"/>
                  </a:cubicBezTo>
                  <a:cubicBezTo>
                    <a:pt x="27" y="20"/>
                    <a:pt x="26" y="21"/>
                    <a:pt x="25" y="21"/>
                  </a:cubicBezTo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5" y="15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5"/>
                    <a:pt x="19" y="16"/>
                    <a:pt x="19" y="18"/>
                  </a:cubicBezTo>
                  <a:cubicBezTo>
                    <a:pt x="19" y="19"/>
                    <a:pt x="18" y="20"/>
                    <a:pt x="17" y="20"/>
                  </a:cubicBezTo>
                  <a:moveTo>
                    <a:pt x="17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5"/>
                    <a:pt x="9" y="35"/>
                    <a:pt x="21" y="37"/>
                  </a:cubicBezTo>
                  <a:cubicBezTo>
                    <a:pt x="22" y="37"/>
                    <a:pt x="23" y="37"/>
                    <a:pt x="24" y="37"/>
                  </a:cubicBezTo>
                  <a:cubicBezTo>
                    <a:pt x="34" y="37"/>
                    <a:pt x="41" y="31"/>
                    <a:pt x="41" y="22"/>
                  </a:cubicBezTo>
                  <a:cubicBezTo>
                    <a:pt x="41" y="12"/>
                    <a:pt x="32" y="2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82"/>
            <p:cNvSpPr>
              <a:spLocks/>
            </p:cNvSpPr>
            <p:nvPr/>
          </p:nvSpPr>
          <p:spPr bwMode="auto">
            <a:xfrm>
              <a:off x="6502401" y="2425700"/>
              <a:ext cx="22225" cy="85725"/>
            </a:xfrm>
            <a:custGeom>
              <a:avLst/>
              <a:gdLst>
                <a:gd name="T0" fmla="*/ 2 w 6"/>
                <a:gd name="T1" fmla="*/ 0 h 23"/>
                <a:gd name="T2" fmla="*/ 1 w 6"/>
                <a:gd name="T3" fmla="*/ 3 h 23"/>
                <a:gd name="T4" fmla="*/ 2 w 6"/>
                <a:gd name="T5" fmla="*/ 3 h 23"/>
                <a:gd name="T6" fmla="*/ 0 w 6"/>
                <a:gd name="T7" fmla="*/ 20 h 23"/>
                <a:gd name="T8" fmla="*/ 3 w 6"/>
                <a:gd name="T9" fmla="*/ 23 h 23"/>
                <a:gd name="T10" fmla="*/ 6 w 6"/>
                <a:gd name="T11" fmla="*/ 21 h 23"/>
                <a:gd name="T12" fmla="*/ 5 w 6"/>
                <a:gd name="T13" fmla="*/ 4 h 23"/>
                <a:gd name="T14" fmla="*/ 5 w 6"/>
                <a:gd name="T15" fmla="*/ 3 h 23"/>
                <a:gd name="T16" fmla="*/ 4 w 6"/>
                <a:gd name="T17" fmla="*/ 0 h 23"/>
                <a:gd name="T18" fmla="*/ 2 w 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3">
                  <a:moveTo>
                    <a:pt x="2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83"/>
            <p:cNvSpPr>
              <a:spLocks/>
            </p:cNvSpPr>
            <p:nvPr/>
          </p:nvSpPr>
          <p:spPr bwMode="auto">
            <a:xfrm>
              <a:off x="6389688" y="2420938"/>
              <a:ext cx="244475" cy="139700"/>
            </a:xfrm>
            <a:custGeom>
              <a:avLst/>
              <a:gdLst>
                <a:gd name="T0" fmla="*/ 22 w 65"/>
                <a:gd name="T1" fmla="*/ 0 h 37"/>
                <a:gd name="T2" fmla="*/ 22 w 65"/>
                <a:gd name="T3" fmla="*/ 0 h 37"/>
                <a:gd name="T4" fmla="*/ 18 w 65"/>
                <a:gd name="T5" fmla="*/ 13 h 37"/>
                <a:gd name="T6" fmla="*/ 22 w 65"/>
                <a:gd name="T7" fmla="*/ 13 h 37"/>
                <a:gd name="T8" fmla="*/ 21 w 65"/>
                <a:gd name="T9" fmla="*/ 19 h 37"/>
                <a:gd name="T10" fmla="*/ 31 w 65"/>
                <a:gd name="T11" fmla="*/ 26 h 37"/>
                <a:gd name="T12" fmla="*/ 20 w 65"/>
                <a:gd name="T13" fmla="*/ 21 h 37"/>
                <a:gd name="T14" fmla="*/ 20 w 65"/>
                <a:gd name="T15" fmla="*/ 15 h 37"/>
                <a:gd name="T16" fmla="*/ 17 w 65"/>
                <a:gd name="T17" fmla="*/ 14 h 37"/>
                <a:gd name="T18" fmla="*/ 22 w 65"/>
                <a:gd name="T19" fmla="*/ 0 h 37"/>
                <a:gd name="T20" fmla="*/ 0 w 65"/>
                <a:gd name="T21" fmla="*/ 27 h 37"/>
                <a:gd name="T22" fmla="*/ 14 w 65"/>
                <a:gd name="T23" fmla="*/ 29 h 37"/>
                <a:gd name="T24" fmla="*/ 52 w 65"/>
                <a:gd name="T25" fmla="*/ 35 h 37"/>
                <a:gd name="T26" fmla="*/ 65 w 65"/>
                <a:gd name="T27" fmla="*/ 37 h 37"/>
                <a:gd name="T28" fmla="*/ 44 w 65"/>
                <a:gd name="T29" fmla="*/ 3 h 37"/>
                <a:gd name="T30" fmla="*/ 44 w 65"/>
                <a:gd name="T31" fmla="*/ 3 h 37"/>
                <a:gd name="T32" fmla="*/ 44 w 65"/>
                <a:gd name="T33" fmla="*/ 3 h 37"/>
                <a:gd name="T34" fmla="*/ 44 w 65"/>
                <a:gd name="T35" fmla="*/ 3 h 37"/>
                <a:gd name="T36" fmla="*/ 49 w 65"/>
                <a:gd name="T37" fmla="*/ 20 h 37"/>
                <a:gd name="T38" fmla="*/ 45 w 65"/>
                <a:gd name="T39" fmla="*/ 19 h 37"/>
                <a:gd name="T40" fmla="*/ 46 w 65"/>
                <a:gd name="T41" fmla="*/ 25 h 37"/>
                <a:gd name="T42" fmla="*/ 35 w 65"/>
                <a:gd name="T43" fmla="*/ 26 h 37"/>
                <a:gd name="T44" fmla="*/ 44 w 65"/>
                <a:gd name="T45" fmla="*/ 23 h 37"/>
                <a:gd name="T46" fmla="*/ 44 w 65"/>
                <a:gd name="T47" fmla="*/ 17 h 37"/>
                <a:gd name="T48" fmla="*/ 48 w 65"/>
                <a:gd name="T49" fmla="*/ 18 h 37"/>
                <a:gd name="T50" fmla="*/ 44 w 65"/>
                <a:gd name="T51" fmla="*/ 3 h 37"/>
                <a:gd name="T52" fmla="*/ 33 w 65"/>
                <a:gd name="T53" fmla="*/ 26 h 37"/>
                <a:gd name="T54" fmla="*/ 22 w 65"/>
                <a:gd name="T5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" h="3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8"/>
                    <a:pt x="18" y="13"/>
                    <a:pt x="18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7"/>
                    <a:pt x="21" y="0"/>
                    <a:pt x="22" y="0"/>
                  </a:cubicBezTo>
                  <a:cubicBezTo>
                    <a:pt x="9" y="1"/>
                    <a:pt x="0" y="8"/>
                    <a:pt x="0" y="2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18"/>
                    <a:pt x="56" y="9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50" y="12"/>
                    <a:pt x="49" y="2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9" y="14"/>
                    <a:pt x="44" y="3"/>
                  </a:cubicBezTo>
                  <a:cubicBezTo>
                    <a:pt x="44" y="5"/>
                    <a:pt x="44" y="21"/>
                    <a:pt x="33" y="26"/>
                  </a:cubicBezTo>
                  <a:cubicBezTo>
                    <a:pt x="33" y="26"/>
                    <a:pt x="19" y="15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84"/>
            <p:cNvSpPr>
              <a:spLocks/>
            </p:cNvSpPr>
            <p:nvPr/>
          </p:nvSpPr>
          <p:spPr bwMode="auto">
            <a:xfrm>
              <a:off x="6475413" y="2417763"/>
              <a:ext cx="30163" cy="22225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0 h 6"/>
                <a:gd name="T4" fmla="*/ 7 w 8"/>
                <a:gd name="T5" fmla="*/ 6 h 6"/>
                <a:gd name="T6" fmla="*/ 8 w 8"/>
                <a:gd name="T7" fmla="*/ 1 h 6"/>
                <a:gd name="T8" fmla="*/ 4 w 8"/>
                <a:gd name="T9" fmla="*/ 0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3"/>
                    <a:pt x="8" y="1"/>
                    <a:pt x="8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85"/>
            <p:cNvSpPr>
              <a:spLocks/>
            </p:cNvSpPr>
            <p:nvPr/>
          </p:nvSpPr>
          <p:spPr bwMode="auto">
            <a:xfrm>
              <a:off x="6521451" y="2425700"/>
              <a:ext cx="28575" cy="19050"/>
            </a:xfrm>
            <a:custGeom>
              <a:avLst/>
              <a:gdLst>
                <a:gd name="T0" fmla="*/ 4 w 8"/>
                <a:gd name="T1" fmla="*/ 0 h 5"/>
                <a:gd name="T2" fmla="*/ 2 w 8"/>
                <a:gd name="T3" fmla="*/ 0 h 5"/>
                <a:gd name="T4" fmla="*/ 0 w 8"/>
                <a:gd name="T5" fmla="*/ 0 h 5"/>
                <a:gd name="T6" fmla="*/ 1 w 8"/>
                <a:gd name="T7" fmla="*/ 5 h 5"/>
                <a:gd name="T8" fmla="*/ 8 w 8"/>
                <a:gd name="T9" fmla="*/ 2 h 5"/>
                <a:gd name="T10" fmla="*/ 4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4" y="0"/>
                    <a:pt x="4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1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86"/>
            <p:cNvSpPr>
              <a:spLocks noEditPoints="1"/>
            </p:cNvSpPr>
            <p:nvPr/>
          </p:nvSpPr>
          <p:spPr bwMode="auto">
            <a:xfrm>
              <a:off x="6445251" y="2286000"/>
              <a:ext cx="131763" cy="131763"/>
            </a:xfrm>
            <a:custGeom>
              <a:avLst/>
              <a:gdLst>
                <a:gd name="T0" fmla="*/ 20 w 35"/>
                <a:gd name="T1" fmla="*/ 30 h 35"/>
                <a:gd name="T2" fmla="*/ 18 w 35"/>
                <a:gd name="T3" fmla="*/ 30 h 35"/>
                <a:gd name="T4" fmla="*/ 9 w 35"/>
                <a:gd name="T5" fmla="*/ 22 h 35"/>
                <a:gd name="T6" fmla="*/ 27 w 35"/>
                <a:gd name="T7" fmla="*/ 25 h 35"/>
                <a:gd name="T8" fmla="*/ 20 w 35"/>
                <a:gd name="T9" fmla="*/ 30 h 35"/>
                <a:gd name="T10" fmla="*/ 22 w 35"/>
                <a:gd name="T11" fmla="*/ 20 h 35"/>
                <a:gd name="T12" fmla="*/ 21 w 35"/>
                <a:gd name="T13" fmla="*/ 20 h 35"/>
                <a:gd name="T14" fmla="*/ 19 w 35"/>
                <a:gd name="T15" fmla="*/ 17 h 35"/>
                <a:gd name="T16" fmla="*/ 21 w 35"/>
                <a:gd name="T17" fmla="*/ 15 h 35"/>
                <a:gd name="T18" fmla="*/ 21 w 35"/>
                <a:gd name="T19" fmla="*/ 15 h 35"/>
                <a:gd name="T20" fmla="*/ 24 w 35"/>
                <a:gd name="T21" fmla="*/ 18 h 35"/>
                <a:gd name="T22" fmla="*/ 22 w 35"/>
                <a:gd name="T23" fmla="*/ 20 h 35"/>
                <a:gd name="T24" fmla="*/ 15 w 35"/>
                <a:gd name="T25" fmla="*/ 19 h 35"/>
                <a:gd name="T26" fmla="*/ 15 w 35"/>
                <a:gd name="T27" fmla="*/ 19 h 35"/>
                <a:gd name="T28" fmla="*/ 12 w 35"/>
                <a:gd name="T29" fmla="*/ 16 h 35"/>
                <a:gd name="T30" fmla="*/ 14 w 35"/>
                <a:gd name="T31" fmla="*/ 14 h 35"/>
                <a:gd name="T32" fmla="*/ 15 w 35"/>
                <a:gd name="T33" fmla="*/ 14 h 35"/>
                <a:gd name="T34" fmla="*/ 17 w 35"/>
                <a:gd name="T35" fmla="*/ 17 h 35"/>
                <a:gd name="T36" fmla="*/ 15 w 35"/>
                <a:gd name="T37" fmla="*/ 19 h 35"/>
                <a:gd name="T38" fmla="*/ 15 w 35"/>
                <a:gd name="T39" fmla="*/ 0 h 35"/>
                <a:gd name="T40" fmla="*/ 0 w 35"/>
                <a:gd name="T41" fmla="*/ 14 h 35"/>
                <a:gd name="T42" fmla="*/ 18 w 35"/>
                <a:gd name="T43" fmla="*/ 35 h 35"/>
                <a:gd name="T44" fmla="*/ 21 w 35"/>
                <a:gd name="T45" fmla="*/ 35 h 35"/>
                <a:gd name="T46" fmla="*/ 35 w 35"/>
                <a:gd name="T47" fmla="*/ 21 h 35"/>
                <a:gd name="T48" fmla="*/ 18 w 35"/>
                <a:gd name="T49" fmla="*/ 0 h 35"/>
                <a:gd name="T50" fmla="*/ 15 w 35"/>
                <a:gd name="T5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35">
                  <a:moveTo>
                    <a:pt x="20" y="30"/>
                  </a:moveTo>
                  <a:cubicBezTo>
                    <a:pt x="19" y="30"/>
                    <a:pt x="18" y="30"/>
                    <a:pt x="18" y="30"/>
                  </a:cubicBezTo>
                  <a:cubicBezTo>
                    <a:pt x="13" y="30"/>
                    <a:pt x="10" y="26"/>
                    <a:pt x="9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8"/>
                    <a:pt x="23" y="30"/>
                    <a:pt x="20" y="30"/>
                  </a:cubicBezTo>
                  <a:moveTo>
                    <a:pt x="22" y="20"/>
                  </a:moveTo>
                  <a:cubicBezTo>
                    <a:pt x="22" y="20"/>
                    <a:pt x="21" y="20"/>
                    <a:pt x="21" y="20"/>
                  </a:cubicBezTo>
                  <a:cubicBezTo>
                    <a:pt x="20" y="20"/>
                    <a:pt x="19" y="18"/>
                    <a:pt x="19" y="17"/>
                  </a:cubicBezTo>
                  <a:cubicBezTo>
                    <a:pt x="19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4" y="17"/>
                    <a:pt x="24" y="18"/>
                  </a:cubicBezTo>
                  <a:cubicBezTo>
                    <a:pt x="24" y="19"/>
                    <a:pt x="23" y="20"/>
                    <a:pt x="22" y="20"/>
                  </a:cubicBezTo>
                  <a:moveTo>
                    <a:pt x="15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6" y="14"/>
                    <a:pt x="17" y="16"/>
                    <a:pt x="17" y="17"/>
                  </a:cubicBezTo>
                  <a:cubicBezTo>
                    <a:pt x="17" y="18"/>
                    <a:pt x="16" y="19"/>
                    <a:pt x="15" y="19"/>
                  </a:cubicBezTo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4"/>
                    <a:pt x="8" y="33"/>
                    <a:pt x="18" y="35"/>
                  </a:cubicBezTo>
                  <a:cubicBezTo>
                    <a:pt x="19" y="35"/>
                    <a:pt x="20" y="35"/>
                    <a:pt x="21" y="35"/>
                  </a:cubicBezTo>
                  <a:cubicBezTo>
                    <a:pt x="29" y="35"/>
                    <a:pt x="35" y="29"/>
                    <a:pt x="35" y="21"/>
                  </a:cubicBezTo>
                  <a:cubicBezTo>
                    <a:pt x="35" y="11"/>
                    <a:pt x="28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87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88"/>
            <p:cNvSpPr>
              <a:spLocks/>
            </p:cNvSpPr>
            <p:nvPr/>
          </p:nvSpPr>
          <p:spPr bwMode="auto">
            <a:xfrm>
              <a:off x="5859463" y="2101850"/>
              <a:ext cx="477838" cy="414338"/>
            </a:xfrm>
            <a:custGeom>
              <a:avLst/>
              <a:gdLst>
                <a:gd name="T0" fmla="*/ 109 w 301"/>
                <a:gd name="T1" fmla="*/ 0 h 261"/>
                <a:gd name="T2" fmla="*/ 0 w 301"/>
                <a:gd name="T3" fmla="*/ 213 h 261"/>
                <a:gd name="T4" fmla="*/ 301 w 301"/>
                <a:gd name="T5" fmla="*/ 261 h 261"/>
                <a:gd name="T6" fmla="*/ 199 w 301"/>
                <a:gd name="T7" fmla="*/ 19 h 261"/>
                <a:gd name="T8" fmla="*/ 109 w 301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61">
                  <a:moveTo>
                    <a:pt x="109" y="0"/>
                  </a:moveTo>
                  <a:lnTo>
                    <a:pt x="0" y="213"/>
                  </a:lnTo>
                  <a:lnTo>
                    <a:pt x="301" y="261"/>
                  </a:lnTo>
                  <a:lnTo>
                    <a:pt x="199" y="19"/>
                  </a:lnTo>
                  <a:lnTo>
                    <a:pt x="1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89"/>
            <p:cNvSpPr>
              <a:spLocks/>
            </p:cNvSpPr>
            <p:nvPr/>
          </p:nvSpPr>
          <p:spPr bwMode="auto">
            <a:xfrm>
              <a:off x="4652963" y="4967288"/>
              <a:ext cx="57150" cy="184150"/>
            </a:xfrm>
            <a:custGeom>
              <a:avLst/>
              <a:gdLst>
                <a:gd name="T0" fmla="*/ 11 w 15"/>
                <a:gd name="T1" fmla="*/ 0 h 49"/>
                <a:gd name="T2" fmla="*/ 5 w 15"/>
                <a:gd name="T3" fmla="*/ 0 h 49"/>
                <a:gd name="T4" fmla="*/ 3 w 15"/>
                <a:gd name="T5" fmla="*/ 7 h 49"/>
                <a:gd name="T6" fmla="*/ 4 w 15"/>
                <a:gd name="T7" fmla="*/ 8 h 49"/>
                <a:gd name="T8" fmla="*/ 0 w 15"/>
                <a:gd name="T9" fmla="*/ 43 h 49"/>
                <a:gd name="T10" fmla="*/ 8 w 15"/>
                <a:gd name="T11" fmla="*/ 49 h 49"/>
                <a:gd name="T12" fmla="*/ 15 w 15"/>
                <a:gd name="T13" fmla="*/ 42 h 49"/>
                <a:gd name="T14" fmla="*/ 12 w 15"/>
                <a:gd name="T15" fmla="*/ 7 h 49"/>
                <a:gd name="T16" fmla="*/ 13 w 15"/>
                <a:gd name="T17" fmla="*/ 6 h 49"/>
                <a:gd name="T18" fmla="*/ 11 w 15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9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3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6"/>
                    <a:pt x="13" y="3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90"/>
            <p:cNvSpPr>
              <a:spLocks/>
            </p:cNvSpPr>
            <p:nvPr/>
          </p:nvSpPr>
          <p:spPr bwMode="auto">
            <a:xfrm>
              <a:off x="4370388" y="4964113"/>
              <a:ext cx="601663" cy="277813"/>
            </a:xfrm>
            <a:custGeom>
              <a:avLst/>
              <a:gdLst>
                <a:gd name="T0" fmla="*/ 110 w 160"/>
                <a:gd name="T1" fmla="*/ 0 h 74"/>
                <a:gd name="T2" fmla="*/ 110 w 160"/>
                <a:gd name="T3" fmla="*/ 0 h 74"/>
                <a:gd name="T4" fmla="*/ 110 w 160"/>
                <a:gd name="T5" fmla="*/ 0 h 74"/>
                <a:gd name="T6" fmla="*/ 110 w 160"/>
                <a:gd name="T7" fmla="*/ 0 h 74"/>
                <a:gd name="T8" fmla="*/ 121 w 160"/>
                <a:gd name="T9" fmla="*/ 32 h 74"/>
                <a:gd name="T10" fmla="*/ 112 w 160"/>
                <a:gd name="T11" fmla="*/ 32 h 74"/>
                <a:gd name="T12" fmla="*/ 115 w 160"/>
                <a:gd name="T13" fmla="*/ 44 h 74"/>
                <a:gd name="T14" fmla="*/ 88 w 160"/>
                <a:gd name="T15" fmla="*/ 53 h 74"/>
                <a:gd name="T16" fmla="*/ 110 w 160"/>
                <a:gd name="T17" fmla="*/ 41 h 74"/>
                <a:gd name="T18" fmla="*/ 109 w 160"/>
                <a:gd name="T19" fmla="*/ 29 h 74"/>
                <a:gd name="T20" fmla="*/ 119 w 160"/>
                <a:gd name="T21" fmla="*/ 29 h 74"/>
                <a:gd name="T22" fmla="*/ 110 w 160"/>
                <a:gd name="T23" fmla="*/ 0 h 74"/>
                <a:gd name="T24" fmla="*/ 83 w 160"/>
                <a:gd name="T25" fmla="*/ 54 h 74"/>
                <a:gd name="T26" fmla="*/ 54 w 160"/>
                <a:gd name="T27" fmla="*/ 4 h 74"/>
                <a:gd name="T28" fmla="*/ 54 w 160"/>
                <a:gd name="T29" fmla="*/ 4 h 74"/>
                <a:gd name="T30" fmla="*/ 45 w 160"/>
                <a:gd name="T31" fmla="*/ 34 h 74"/>
                <a:gd name="T32" fmla="*/ 54 w 160"/>
                <a:gd name="T33" fmla="*/ 33 h 74"/>
                <a:gd name="T34" fmla="*/ 53 w 160"/>
                <a:gd name="T35" fmla="*/ 46 h 74"/>
                <a:gd name="T36" fmla="*/ 76 w 160"/>
                <a:gd name="T37" fmla="*/ 54 h 74"/>
                <a:gd name="T38" fmla="*/ 49 w 160"/>
                <a:gd name="T39" fmla="*/ 49 h 74"/>
                <a:gd name="T40" fmla="*/ 51 w 160"/>
                <a:gd name="T41" fmla="*/ 37 h 74"/>
                <a:gd name="T42" fmla="*/ 42 w 160"/>
                <a:gd name="T43" fmla="*/ 38 h 74"/>
                <a:gd name="T44" fmla="*/ 54 w 160"/>
                <a:gd name="T45" fmla="*/ 4 h 74"/>
                <a:gd name="T46" fmla="*/ 0 w 160"/>
                <a:gd name="T47" fmla="*/ 74 h 74"/>
                <a:gd name="T48" fmla="*/ 35 w 160"/>
                <a:gd name="T49" fmla="*/ 71 h 74"/>
                <a:gd name="T50" fmla="*/ 128 w 160"/>
                <a:gd name="T51" fmla="*/ 63 h 74"/>
                <a:gd name="T52" fmla="*/ 160 w 160"/>
                <a:gd name="T53" fmla="*/ 60 h 74"/>
                <a:gd name="T54" fmla="*/ 110 w 160"/>
                <a:gd name="T5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0" h="74">
                  <a:moveTo>
                    <a:pt x="110" y="0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24" y="16"/>
                    <a:pt x="121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21" y="19"/>
                    <a:pt x="110" y="0"/>
                  </a:cubicBezTo>
                  <a:cubicBezTo>
                    <a:pt x="110" y="5"/>
                    <a:pt x="109" y="37"/>
                    <a:pt x="83" y="54"/>
                  </a:cubicBezTo>
                  <a:cubicBezTo>
                    <a:pt x="83" y="54"/>
                    <a:pt x="49" y="37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2" y="25"/>
                    <a:pt x="45" y="34"/>
                    <a:pt x="45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9" y="23"/>
                    <a:pt x="53" y="6"/>
                    <a:pt x="54" y="4"/>
                  </a:cubicBezTo>
                  <a:cubicBezTo>
                    <a:pt x="23" y="13"/>
                    <a:pt x="0" y="33"/>
                    <a:pt x="0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21"/>
                    <a:pt x="139" y="5"/>
                    <a:pt x="1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91"/>
            <p:cNvSpPr>
              <a:spLocks/>
            </p:cNvSpPr>
            <p:nvPr/>
          </p:nvSpPr>
          <p:spPr bwMode="auto">
            <a:xfrm>
              <a:off x="4584701" y="4964113"/>
              <a:ext cx="79375" cy="44450"/>
            </a:xfrm>
            <a:custGeom>
              <a:avLst/>
              <a:gdLst>
                <a:gd name="T0" fmla="*/ 10 w 21"/>
                <a:gd name="T1" fmla="*/ 0 h 12"/>
                <a:gd name="T2" fmla="*/ 0 w 21"/>
                <a:gd name="T3" fmla="*/ 3 h 12"/>
                <a:gd name="T4" fmla="*/ 17 w 21"/>
                <a:gd name="T5" fmla="*/ 12 h 12"/>
                <a:gd name="T6" fmla="*/ 21 w 21"/>
                <a:gd name="T7" fmla="*/ 1 h 12"/>
                <a:gd name="T8" fmla="*/ 20 w 21"/>
                <a:gd name="T9" fmla="*/ 1 h 12"/>
                <a:gd name="T10" fmla="*/ 10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0" y="0"/>
                  </a:moveTo>
                  <a:cubicBezTo>
                    <a:pt x="6" y="1"/>
                    <a:pt x="0" y="3"/>
                    <a:pt x="0" y="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6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1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92"/>
            <p:cNvSpPr>
              <a:spLocks/>
            </p:cNvSpPr>
            <p:nvPr/>
          </p:nvSpPr>
          <p:spPr bwMode="auto">
            <a:xfrm>
              <a:off x="4697413" y="4956175"/>
              <a:ext cx="79375" cy="49213"/>
            </a:xfrm>
            <a:custGeom>
              <a:avLst/>
              <a:gdLst>
                <a:gd name="T0" fmla="*/ 11 w 21"/>
                <a:gd name="T1" fmla="*/ 0 h 13"/>
                <a:gd name="T2" fmla="*/ 11 w 21"/>
                <a:gd name="T3" fmla="*/ 0 h 13"/>
                <a:gd name="T4" fmla="*/ 0 w 21"/>
                <a:gd name="T5" fmla="*/ 2 h 13"/>
                <a:gd name="T6" fmla="*/ 4 w 21"/>
                <a:gd name="T7" fmla="*/ 13 h 13"/>
                <a:gd name="T8" fmla="*/ 21 w 21"/>
                <a:gd name="T9" fmla="*/ 2 h 13"/>
                <a:gd name="T10" fmla="*/ 11 w 21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8" y="2"/>
                    <a:pt x="0" y="2"/>
                  </a:cubicBezTo>
                  <a:cubicBezTo>
                    <a:pt x="0" y="2"/>
                    <a:pt x="5" y="6"/>
                    <a:pt x="4" y="1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5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93"/>
            <p:cNvSpPr>
              <a:spLocks noEditPoints="1"/>
            </p:cNvSpPr>
            <p:nvPr/>
          </p:nvSpPr>
          <p:spPr bwMode="auto">
            <a:xfrm>
              <a:off x="4518026" y="4678363"/>
              <a:ext cx="322263" cy="274638"/>
            </a:xfrm>
            <a:custGeom>
              <a:avLst/>
              <a:gdLst>
                <a:gd name="T0" fmla="*/ 41 w 86"/>
                <a:gd name="T1" fmla="*/ 63 h 73"/>
                <a:gd name="T2" fmla="*/ 20 w 86"/>
                <a:gd name="T3" fmla="*/ 50 h 73"/>
                <a:gd name="T4" fmla="*/ 66 w 86"/>
                <a:gd name="T5" fmla="*/ 47 h 73"/>
                <a:gd name="T6" fmla="*/ 43 w 86"/>
                <a:gd name="T7" fmla="*/ 63 h 73"/>
                <a:gd name="T8" fmla="*/ 41 w 86"/>
                <a:gd name="T9" fmla="*/ 63 h 73"/>
                <a:gd name="T10" fmla="*/ 34 w 86"/>
                <a:gd name="T11" fmla="*/ 41 h 73"/>
                <a:gd name="T12" fmla="*/ 29 w 86"/>
                <a:gd name="T13" fmla="*/ 36 h 73"/>
                <a:gd name="T14" fmla="*/ 35 w 86"/>
                <a:gd name="T15" fmla="*/ 31 h 73"/>
                <a:gd name="T16" fmla="*/ 35 w 86"/>
                <a:gd name="T17" fmla="*/ 31 h 73"/>
                <a:gd name="T18" fmla="*/ 41 w 86"/>
                <a:gd name="T19" fmla="*/ 35 h 73"/>
                <a:gd name="T20" fmla="*/ 35 w 86"/>
                <a:gd name="T21" fmla="*/ 41 h 73"/>
                <a:gd name="T22" fmla="*/ 34 w 86"/>
                <a:gd name="T23" fmla="*/ 41 h 73"/>
                <a:gd name="T24" fmla="*/ 51 w 86"/>
                <a:gd name="T25" fmla="*/ 40 h 73"/>
                <a:gd name="T26" fmla="*/ 46 w 86"/>
                <a:gd name="T27" fmla="*/ 35 h 73"/>
                <a:gd name="T28" fmla="*/ 51 w 86"/>
                <a:gd name="T29" fmla="*/ 30 h 73"/>
                <a:gd name="T30" fmla="*/ 52 w 86"/>
                <a:gd name="T31" fmla="*/ 30 h 73"/>
                <a:gd name="T32" fmla="*/ 57 w 86"/>
                <a:gd name="T33" fmla="*/ 35 h 73"/>
                <a:gd name="T34" fmla="*/ 51 w 86"/>
                <a:gd name="T35" fmla="*/ 40 h 73"/>
                <a:gd name="T36" fmla="*/ 51 w 86"/>
                <a:gd name="T37" fmla="*/ 40 h 73"/>
                <a:gd name="T38" fmla="*/ 45 w 86"/>
                <a:gd name="T39" fmla="*/ 0 h 73"/>
                <a:gd name="T40" fmla="*/ 43 w 86"/>
                <a:gd name="T41" fmla="*/ 0 h 73"/>
                <a:gd name="T42" fmla="*/ 0 w 86"/>
                <a:gd name="T43" fmla="*/ 39 h 73"/>
                <a:gd name="T44" fmla="*/ 40 w 86"/>
                <a:gd name="T45" fmla="*/ 73 h 73"/>
                <a:gd name="T46" fmla="*/ 43 w 86"/>
                <a:gd name="T47" fmla="*/ 72 h 73"/>
                <a:gd name="T48" fmla="*/ 86 w 86"/>
                <a:gd name="T49" fmla="*/ 34 h 73"/>
                <a:gd name="T50" fmla="*/ 45 w 86"/>
                <a:gd name="T5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73">
                  <a:moveTo>
                    <a:pt x="41" y="63"/>
                  </a:moveTo>
                  <a:cubicBezTo>
                    <a:pt x="31" y="63"/>
                    <a:pt x="22" y="58"/>
                    <a:pt x="20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4" y="56"/>
                    <a:pt x="54" y="63"/>
                    <a:pt x="43" y="63"/>
                  </a:cubicBezTo>
                  <a:cubicBezTo>
                    <a:pt x="43" y="63"/>
                    <a:pt x="42" y="63"/>
                    <a:pt x="41" y="63"/>
                  </a:cubicBezTo>
                  <a:moveTo>
                    <a:pt x="34" y="41"/>
                  </a:moveTo>
                  <a:cubicBezTo>
                    <a:pt x="31" y="41"/>
                    <a:pt x="29" y="39"/>
                    <a:pt x="29" y="36"/>
                  </a:cubicBezTo>
                  <a:cubicBezTo>
                    <a:pt x="29" y="33"/>
                    <a:pt x="32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8" y="31"/>
                    <a:pt x="41" y="33"/>
                    <a:pt x="41" y="35"/>
                  </a:cubicBezTo>
                  <a:cubicBezTo>
                    <a:pt x="41" y="38"/>
                    <a:pt x="38" y="40"/>
                    <a:pt x="35" y="41"/>
                  </a:cubicBezTo>
                  <a:cubicBezTo>
                    <a:pt x="35" y="41"/>
                    <a:pt x="35" y="41"/>
                    <a:pt x="34" y="41"/>
                  </a:cubicBezTo>
                  <a:moveTo>
                    <a:pt x="51" y="40"/>
                  </a:moveTo>
                  <a:cubicBezTo>
                    <a:pt x="48" y="40"/>
                    <a:pt x="46" y="38"/>
                    <a:pt x="46" y="35"/>
                  </a:cubicBezTo>
                  <a:cubicBezTo>
                    <a:pt x="46" y="32"/>
                    <a:pt x="48" y="30"/>
                    <a:pt x="51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5" y="30"/>
                    <a:pt x="57" y="32"/>
                    <a:pt x="57" y="35"/>
                  </a:cubicBezTo>
                  <a:cubicBezTo>
                    <a:pt x="57" y="37"/>
                    <a:pt x="55" y="39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moveTo>
                    <a:pt x="45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19" y="1"/>
                    <a:pt x="0" y="18"/>
                    <a:pt x="0" y="39"/>
                  </a:cubicBezTo>
                  <a:cubicBezTo>
                    <a:pt x="0" y="58"/>
                    <a:pt x="18" y="73"/>
                    <a:pt x="40" y="73"/>
                  </a:cubicBezTo>
                  <a:cubicBezTo>
                    <a:pt x="41" y="73"/>
                    <a:pt x="42" y="73"/>
                    <a:pt x="43" y="72"/>
                  </a:cubicBezTo>
                  <a:cubicBezTo>
                    <a:pt x="67" y="71"/>
                    <a:pt x="86" y="54"/>
                    <a:pt x="86" y="34"/>
                  </a:cubicBezTo>
                  <a:cubicBezTo>
                    <a:pt x="86" y="15"/>
                    <a:pt x="68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94"/>
            <p:cNvSpPr>
              <a:spLocks/>
            </p:cNvSpPr>
            <p:nvPr/>
          </p:nvSpPr>
          <p:spPr bwMode="auto">
            <a:xfrm>
              <a:off x="4787901" y="4422775"/>
              <a:ext cx="615950" cy="661988"/>
            </a:xfrm>
            <a:custGeom>
              <a:avLst/>
              <a:gdLst>
                <a:gd name="T0" fmla="*/ 146 w 164"/>
                <a:gd name="T1" fmla="*/ 0 h 176"/>
                <a:gd name="T2" fmla="*/ 145 w 164"/>
                <a:gd name="T3" fmla="*/ 0 h 176"/>
                <a:gd name="T4" fmla="*/ 20 w 164"/>
                <a:gd name="T5" fmla="*/ 3 h 176"/>
                <a:gd name="T6" fmla="*/ 0 w 164"/>
                <a:gd name="T7" fmla="*/ 21 h 176"/>
                <a:gd name="T8" fmla="*/ 0 w 164"/>
                <a:gd name="T9" fmla="*/ 69 h 176"/>
                <a:gd name="T10" fmla="*/ 8 w 164"/>
                <a:gd name="T11" fmla="*/ 74 h 176"/>
                <a:gd name="T12" fmla="*/ 8 w 164"/>
                <a:gd name="T13" fmla="*/ 21 h 176"/>
                <a:gd name="T14" fmla="*/ 20 w 164"/>
                <a:gd name="T15" fmla="*/ 10 h 176"/>
                <a:gd name="T16" fmla="*/ 145 w 164"/>
                <a:gd name="T17" fmla="*/ 7 h 176"/>
                <a:gd name="T18" fmla="*/ 146 w 164"/>
                <a:gd name="T19" fmla="*/ 7 h 176"/>
                <a:gd name="T20" fmla="*/ 157 w 164"/>
                <a:gd name="T21" fmla="*/ 17 h 176"/>
                <a:gd name="T22" fmla="*/ 157 w 164"/>
                <a:gd name="T23" fmla="*/ 151 h 176"/>
                <a:gd name="T24" fmla="*/ 145 w 164"/>
                <a:gd name="T25" fmla="*/ 162 h 176"/>
                <a:gd name="T26" fmla="*/ 50 w 164"/>
                <a:gd name="T27" fmla="*/ 169 h 176"/>
                <a:gd name="T28" fmla="*/ 53 w 164"/>
                <a:gd name="T29" fmla="*/ 176 h 176"/>
                <a:gd name="T30" fmla="*/ 145 w 164"/>
                <a:gd name="T31" fmla="*/ 169 h 176"/>
                <a:gd name="T32" fmla="*/ 164 w 164"/>
                <a:gd name="T33" fmla="*/ 151 h 176"/>
                <a:gd name="T34" fmla="*/ 164 w 164"/>
                <a:gd name="T35" fmla="*/ 16 h 176"/>
                <a:gd name="T36" fmla="*/ 146 w 164"/>
                <a:gd name="T3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4" h="176"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9" y="3"/>
                    <a:pt x="0" y="11"/>
                    <a:pt x="0" y="2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70"/>
                    <a:pt x="5" y="72"/>
                    <a:pt x="8" y="74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"/>
                    <a:pt x="14" y="10"/>
                    <a:pt x="20" y="10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5" y="7"/>
                    <a:pt x="146" y="7"/>
                    <a:pt x="146" y="7"/>
                  </a:cubicBezTo>
                  <a:cubicBezTo>
                    <a:pt x="152" y="7"/>
                    <a:pt x="157" y="11"/>
                    <a:pt x="157" y="17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57"/>
                    <a:pt x="152" y="162"/>
                    <a:pt x="145" y="162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51" y="171"/>
                    <a:pt x="52" y="173"/>
                    <a:pt x="53" y="176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6" y="168"/>
                    <a:pt x="164" y="160"/>
                    <a:pt x="164" y="15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7"/>
                    <a:pt x="156" y="0"/>
                    <a:pt x="1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95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96"/>
            <p:cNvSpPr>
              <a:spLocks/>
            </p:cNvSpPr>
            <p:nvPr/>
          </p:nvSpPr>
          <p:spPr bwMode="auto">
            <a:xfrm>
              <a:off x="4894263" y="4764088"/>
              <a:ext cx="41275" cy="1238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3 h 78"/>
                <a:gd name="T4" fmla="*/ 0 w 26"/>
                <a:gd name="T5" fmla="*/ 78 h 78"/>
                <a:gd name="T6" fmla="*/ 26 w 26"/>
                <a:gd name="T7" fmla="*/ 78 h 78"/>
                <a:gd name="T8" fmla="*/ 26 w 2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lnTo>
                    <a:pt x="0" y="3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97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98"/>
            <p:cNvSpPr>
              <a:spLocks/>
            </p:cNvSpPr>
            <p:nvPr/>
          </p:nvSpPr>
          <p:spPr bwMode="auto">
            <a:xfrm>
              <a:off x="4972051" y="4733925"/>
              <a:ext cx="46038" cy="150813"/>
            </a:xfrm>
            <a:custGeom>
              <a:avLst/>
              <a:gdLst>
                <a:gd name="T0" fmla="*/ 29 w 29"/>
                <a:gd name="T1" fmla="*/ 0 h 95"/>
                <a:gd name="T2" fmla="*/ 0 w 29"/>
                <a:gd name="T3" fmla="*/ 0 h 95"/>
                <a:gd name="T4" fmla="*/ 0 w 29"/>
                <a:gd name="T5" fmla="*/ 95 h 95"/>
                <a:gd name="T6" fmla="*/ 29 w 29"/>
                <a:gd name="T7" fmla="*/ 93 h 95"/>
                <a:gd name="T8" fmla="*/ 29 w 2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5">
                  <a:moveTo>
                    <a:pt x="29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29" y="93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99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00"/>
            <p:cNvSpPr>
              <a:spLocks/>
            </p:cNvSpPr>
            <p:nvPr/>
          </p:nvSpPr>
          <p:spPr bwMode="auto">
            <a:xfrm>
              <a:off x="5051426" y="4703763"/>
              <a:ext cx="44450" cy="177800"/>
            </a:xfrm>
            <a:custGeom>
              <a:avLst/>
              <a:gdLst>
                <a:gd name="T0" fmla="*/ 28 w 28"/>
                <a:gd name="T1" fmla="*/ 0 h 112"/>
                <a:gd name="T2" fmla="*/ 0 w 28"/>
                <a:gd name="T3" fmla="*/ 0 h 112"/>
                <a:gd name="T4" fmla="*/ 0 w 28"/>
                <a:gd name="T5" fmla="*/ 112 h 112"/>
                <a:gd name="T6" fmla="*/ 28 w 28"/>
                <a:gd name="T7" fmla="*/ 109 h 112"/>
                <a:gd name="T8" fmla="*/ 28 w 28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2">
                  <a:moveTo>
                    <a:pt x="28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28" y="109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01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02"/>
            <p:cNvSpPr>
              <a:spLocks/>
            </p:cNvSpPr>
            <p:nvPr/>
          </p:nvSpPr>
          <p:spPr bwMode="auto">
            <a:xfrm>
              <a:off x="5130801" y="4714875"/>
              <a:ext cx="41275" cy="161925"/>
            </a:xfrm>
            <a:custGeom>
              <a:avLst/>
              <a:gdLst>
                <a:gd name="T0" fmla="*/ 26 w 26"/>
                <a:gd name="T1" fmla="*/ 0 h 102"/>
                <a:gd name="T2" fmla="*/ 0 w 26"/>
                <a:gd name="T3" fmla="*/ 3 h 102"/>
                <a:gd name="T4" fmla="*/ 0 w 26"/>
                <a:gd name="T5" fmla="*/ 102 h 102"/>
                <a:gd name="T6" fmla="*/ 26 w 26"/>
                <a:gd name="T7" fmla="*/ 100 h 102"/>
                <a:gd name="T8" fmla="*/ 26 w 26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2">
                  <a:moveTo>
                    <a:pt x="26" y="0"/>
                  </a:moveTo>
                  <a:lnTo>
                    <a:pt x="0" y="3"/>
                  </a:lnTo>
                  <a:lnTo>
                    <a:pt x="0" y="102"/>
                  </a:lnTo>
                  <a:lnTo>
                    <a:pt x="26" y="10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Rectangle 103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Rectangle 104"/>
            <p:cNvSpPr>
              <a:spLocks noChangeArrowheads="1"/>
            </p:cNvSpPr>
            <p:nvPr/>
          </p:nvSpPr>
          <p:spPr bwMode="auto">
            <a:xfrm>
              <a:off x="5208588" y="4656138"/>
              <a:ext cx="41275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05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06"/>
            <p:cNvSpPr>
              <a:spLocks/>
            </p:cNvSpPr>
            <p:nvPr/>
          </p:nvSpPr>
          <p:spPr bwMode="auto">
            <a:xfrm>
              <a:off x="5284788" y="4560888"/>
              <a:ext cx="41275" cy="304800"/>
            </a:xfrm>
            <a:custGeom>
              <a:avLst/>
              <a:gdLst>
                <a:gd name="T0" fmla="*/ 26 w 26"/>
                <a:gd name="T1" fmla="*/ 0 h 192"/>
                <a:gd name="T2" fmla="*/ 0 w 26"/>
                <a:gd name="T3" fmla="*/ 3 h 192"/>
                <a:gd name="T4" fmla="*/ 0 w 26"/>
                <a:gd name="T5" fmla="*/ 192 h 192"/>
                <a:gd name="T6" fmla="*/ 26 w 26"/>
                <a:gd name="T7" fmla="*/ 190 h 192"/>
                <a:gd name="T8" fmla="*/ 26 w 26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2">
                  <a:moveTo>
                    <a:pt x="26" y="0"/>
                  </a:moveTo>
                  <a:lnTo>
                    <a:pt x="0" y="3"/>
                  </a:lnTo>
                  <a:lnTo>
                    <a:pt x="0" y="192"/>
                  </a:lnTo>
                  <a:lnTo>
                    <a:pt x="26" y="19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07"/>
            <p:cNvSpPr>
              <a:spLocks/>
            </p:cNvSpPr>
            <p:nvPr/>
          </p:nvSpPr>
          <p:spPr bwMode="auto">
            <a:xfrm>
              <a:off x="7907338" y="2944813"/>
              <a:ext cx="11113" cy="36513"/>
            </a:xfrm>
            <a:custGeom>
              <a:avLst/>
              <a:gdLst>
                <a:gd name="T0" fmla="*/ 1 w 3"/>
                <a:gd name="T1" fmla="*/ 0 h 10"/>
                <a:gd name="T2" fmla="*/ 1 w 3"/>
                <a:gd name="T3" fmla="*/ 2 h 10"/>
                <a:gd name="T4" fmla="*/ 1 w 3"/>
                <a:gd name="T5" fmla="*/ 2 h 10"/>
                <a:gd name="T6" fmla="*/ 0 w 3"/>
                <a:gd name="T7" fmla="*/ 9 h 10"/>
                <a:gd name="T8" fmla="*/ 2 w 3"/>
                <a:gd name="T9" fmla="*/ 10 h 10"/>
                <a:gd name="T10" fmla="*/ 3 w 3"/>
                <a:gd name="T11" fmla="*/ 9 h 10"/>
                <a:gd name="T12" fmla="*/ 2 w 3"/>
                <a:gd name="T13" fmla="*/ 2 h 10"/>
                <a:gd name="T14" fmla="*/ 2 w 3"/>
                <a:gd name="T15" fmla="*/ 2 h 10"/>
                <a:gd name="T16" fmla="*/ 2 w 3"/>
                <a:gd name="T17" fmla="*/ 0 h 10"/>
                <a:gd name="T18" fmla="*/ 1 w 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08"/>
            <p:cNvSpPr>
              <a:spLocks/>
            </p:cNvSpPr>
            <p:nvPr/>
          </p:nvSpPr>
          <p:spPr bwMode="auto">
            <a:xfrm>
              <a:off x="7866063" y="2944813"/>
              <a:ext cx="93663" cy="60325"/>
            </a:xfrm>
            <a:custGeom>
              <a:avLst/>
              <a:gdLst>
                <a:gd name="T0" fmla="*/ 8 w 25"/>
                <a:gd name="T1" fmla="*/ 0 h 16"/>
                <a:gd name="T2" fmla="*/ 8 w 25"/>
                <a:gd name="T3" fmla="*/ 0 h 16"/>
                <a:gd name="T4" fmla="*/ 7 w 25"/>
                <a:gd name="T5" fmla="*/ 6 h 16"/>
                <a:gd name="T6" fmla="*/ 8 w 25"/>
                <a:gd name="T7" fmla="*/ 6 h 16"/>
                <a:gd name="T8" fmla="*/ 8 w 25"/>
                <a:gd name="T9" fmla="*/ 9 h 16"/>
                <a:gd name="T10" fmla="*/ 12 w 25"/>
                <a:gd name="T11" fmla="*/ 11 h 16"/>
                <a:gd name="T12" fmla="*/ 7 w 25"/>
                <a:gd name="T13" fmla="*/ 9 h 16"/>
                <a:gd name="T14" fmla="*/ 8 w 25"/>
                <a:gd name="T15" fmla="*/ 7 h 16"/>
                <a:gd name="T16" fmla="*/ 6 w 25"/>
                <a:gd name="T17" fmla="*/ 7 h 16"/>
                <a:gd name="T18" fmla="*/ 8 w 25"/>
                <a:gd name="T19" fmla="*/ 0 h 16"/>
                <a:gd name="T20" fmla="*/ 0 w 25"/>
                <a:gd name="T21" fmla="*/ 12 h 16"/>
                <a:gd name="T22" fmla="*/ 5 w 25"/>
                <a:gd name="T23" fmla="*/ 13 h 16"/>
                <a:gd name="T24" fmla="*/ 20 w 25"/>
                <a:gd name="T25" fmla="*/ 15 h 16"/>
                <a:gd name="T26" fmla="*/ 25 w 25"/>
                <a:gd name="T27" fmla="*/ 16 h 16"/>
                <a:gd name="T28" fmla="*/ 17 w 25"/>
                <a:gd name="T29" fmla="*/ 1 h 16"/>
                <a:gd name="T30" fmla="*/ 17 w 25"/>
                <a:gd name="T31" fmla="*/ 1 h 16"/>
                <a:gd name="T32" fmla="*/ 17 w 25"/>
                <a:gd name="T33" fmla="*/ 1 h 16"/>
                <a:gd name="T34" fmla="*/ 17 w 25"/>
                <a:gd name="T35" fmla="*/ 1 h 16"/>
                <a:gd name="T36" fmla="*/ 18 w 25"/>
                <a:gd name="T37" fmla="*/ 8 h 16"/>
                <a:gd name="T38" fmla="*/ 17 w 25"/>
                <a:gd name="T39" fmla="*/ 8 h 16"/>
                <a:gd name="T40" fmla="*/ 17 w 25"/>
                <a:gd name="T41" fmla="*/ 10 h 16"/>
                <a:gd name="T42" fmla="*/ 13 w 25"/>
                <a:gd name="T43" fmla="*/ 11 h 16"/>
                <a:gd name="T44" fmla="*/ 17 w 25"/>
                <a:gd name="T45" fmla="*/ 10 h 16"/>
                <a:gd name="T46" fmla="*/ 17 w 25"/>
                <a:gd name="T47" fmla="*/ 7 h 16"/>
                <a:gd name="T48" fmla="*/ 18 w 25"/>
                <a:gd name="T49" fmla="*/ 7 h 16"/>
                <a:gd name="T50" fmla="*/ 17 w 25"/>
                <a:gd name="T51" fmla="*/ 1 h 16"/>
                <a:gd name="T52" fmla="*/ 13 w 25"/>
                <a:gd name="T53" fmla="*/ 11 h 16"/>
                <a:gd name="T54" fmla="*/ 8 w 25"/>
                <a:gd name="T5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6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3"/>
                    <a:pt x="8" y="0"/>
                    <a:pt x="8" y="0"/>
                  </a:cubicBezTo>
                  <a:cubicBezTo>
                    <a:pt x="3" y="1"/>
                    <a:pt x="0" y="4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6"/>
                    <a:pt x="17" y="1"/>
                  </a:cubicBezTo>
                  <a:cubicBezTo>
                    <a:pt x="17" y="2"/>
                    <a:pt x="17" y="9"/>
                    <a:pt x="13" y="11"/>
                  </a:cubicBezTo>
                  <a:cubicBezTo>
                    <a:pt x="13" y="11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09"/>
            <p:cNvSpPr>
              <a:spLocks/>
            </p:cNvSpPr>
            <p:nvPr/>
          </p:nvSpPr>
          <p:spPr bwMode="auto">
            <a:xfrm>
              <a:off x="7899401" y="2944813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10"/>
            <p:cNvSpPr>
              <a:spLocks/>
            </p:cNvSpPr>
            <p:nvPr/>
          </p:nvSpPr>
          <p:spPr bwMode="auto">
            <a:xfrm>
              <a:off x="7915276" y="2944813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11"/>
            <p:cNvSpPr>
              <a:spLocks noEditPoints="1"/>
            </p:cNvSpPr>
            <p:nvPr/>
          </p:nvSpPr>
          <p:spPr bwMode="auto">
            <a:xfrm>
              <a:off x="7888288" y="2884488"/>
              <a:ext cx="49213" cy="55563"/>
            </a:xfrm>
            <a:custGeom>
              <a:avLst/>
              <a:gdLst>
                <a:gd name="T0" fmla="*/ 7 w 13"/>
                <a:gd name="T1" fmla="*/ 13 h 15"/>
                <a:gd name="T2" fmla="*/ 6 w 13"/>
                <a:gd name="T3" fmla="*/ 13 h 15"/>
                <a:gd name="T4" fmla="*/ 3 w 13"/>
                <a:gd name="T5" fmla="*/ 10 h 15"/>
                <a:gd name="T6" fmla="*/ 10 w 13"/>
                <a:gd name="T7" fmla="*/ 11 h 15"/>
                <a:gd name="T8" fmla="*/ 7 w 13"/>
                <a:gd name="T9" fmla="*/ 13 h 15"/>
                <a:gd name="T10" fmla="*/ 8 w 13"/>
                <a:gd name="T11" fmla="*/ 9 h 15"/>
                <a:gd name="T12" fmla="*/ 8 w 13"/>
                <a:gd name="T13" fmla="*/ 9 h 15"/>
                <a:gd name="T14" fmla="*/ 7 w 13"/>
                <a:gd name="T15" fmla="*/ 8 h 15"/>
                <a:gd name="T16" fmla="*/ 8 w 13"/>
                <a:gd name="T17" fmla="*/ 7 h 15"/>
                <a:gd name="T18" fmla="*/ 8 w 13"/>
                <a:gd name="T19" fmla="*/ 7 h 15"/>
                <a:gd name="T20" fmla="*/ 9 w 13"/>
                <a:gd name="T21" fmla="*/ 8 h 15"/>
                <a:gd name="T22" fmla="*/ 8 w 13"/>
                <a:gd name="T23" fmla="*/ 9 h 15"/>
                <a:gd name="T24" fmla="*/ 5 w 13"/>
                <a:gd name="T25" fmla="*/ 8 h 15"/>
                <a:gd name="T26" fmla="*/ 5 w 13"/>
                <a:gd name="T27" fmla="*/ 8 h 15"/>
                <a:gd name="T28" fmla="*/ 4 w 13"/>
                <a:gd name="T29" fmla="*/ 7 h 15"/>
                <a:gd name="T30" fmla="*/ 5 w 13"/>
                <a:gd name="T31" fmla="*/ 6 h 15"/>
                <a:gd name="T32" fmla="*/ 5 w 13"/>
                <a:gd name="T33" fmla="*/ 6 h 15"/>
                <a:gd name="T34" fmla="*/ 6 w 13"/>
                <a:gd name="T35" fmla="*/ 8 h 15"/>
                <a:gd name="T36" fmla="*/ 5 w 13"/>
                <a:gd name="T37" fmla="*/ 8 h 15"/>
                <a:gd name="T38" fmla="*/ 6 w 13"/>
                <a:gd name="T39" fmla="*/ 0 h 15"/>
                <a:gd name="T40" fmla="*/ 0 w 13"/>
                <a:gd name="T41" fmla="*/ 7 h 15"/>
                <a:gd name="T42" fmla="*/ 6 w 13"/>
                <a:gd name="T43" fmla="*/ 15 h 15"/>
                <a:gd name="T44" fmla="*/ 7 w 13"/>
                <a:gd name="T45" fmla="*/ 15 h 15"/>
                <a:gd name="T46" fmla="*/ 13 w 13"/>
                <a:gd name="T47" fmla="*/ 9 h 15"/>
                <a:gd name="T48" fmla="*/ 6 w 13"/>
                <a:gd name="T49" fmla="*/ 0 h 15"/>
                <a:gd name="T50" fmla="*/ 6 w 13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5">
                  <a:moveTo>
                    <a:pt x="7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8" y="13"/>
                    <a:pt x="7" y="13"/>
                  </a:cubicBezTo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3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3" y="13"/>
                    <a:pt x="13" y="9"/>
                  </a:cubicBezTo>
                  <a:cubicBezTo>
                    <a:pt x="13" y="5"/>
                    <a:pt x="10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12"/>
            <p:cNvSpPr>
              <a:spLocks/>
            </p:cNvSpPr>
            <p:nvPr/>
          </p:nvSpPr>
          <p:spPr bwMode="auto">
            <a:xfrm>
              <a:off x="8053388" y="2917825"/>
              <a:ext cx="4763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13"/>
            <p:cNvSpPr>
              <a:spLocks/>
            </p:cNvSpPr>
            <p:nvPr/>
          </p:nvSpPr>
          <p:spPr bwMode="auto">
            <a:xfrm>
              <a:off x="8027988" y="2917825"/>
              <a:ext cx="55563" cy="38100"/>
            </a:xfrm>
            <a:custGeom>
              <a:avLst/>
              <a:gdLst>
                <a:gd name="T0" fmla="*/ 5 w 15"/>
                <a:gd name="T1" fmla="*/ 0 h 10"/>
                <a:gd name="T2" fmla="*/ 5 w 15"/>
                <a:gd name="T3" fmla="*/ 0 h 10"/>
                <a:gd name="T4" fmla="*/ 4 w 15"/>
                <a:gd name="T5" fmla="*/ 4 h 10"/>
                <a:gd name="T6" fmla="*/ 5 w 15"/>
                <a:gd name="T7" fmla="*/ 4 h 10"/>
                <a:gd name="T8" fmla="*/ 5 w 15"/>
                <a:gd name="T9" fmla="*/ 5 h 10"/>
                <a:gd name="T10" fmla="*/ 7 w 15"/>
                <a:gd name="T11" fmla="*/ 7 h 10"/>
                <a:gd name="T12" fmla="*/ 5 w 15"/>
                <a:gd name="T13" fmla="*/ 6 h 10"/>
                <a:gd name="T14" fmla="*/ 5 w 15"/>
                <a:gd name="T15" fmla="*/ 4 h 10"/>
                <a:gd name="T16" fmla="*/ 4 w 15"/>
                <a:gd name="T17" fmla="*/ 4 h 10"/>
                <a:gd name="T18" fmla="*/ 5 w 15"/>
                <a:gd name="T19" fmla="*/ 0 h 10"/>
                <a:gd name="T20" fmla="*/ 0 w 15"/>
                <a:gd name="T21" fmla="*/ 8 h 10"/>
                <a:gd name="T22" fmla="*/ 3 w 15"/>
                <a:gd name="T23" fmla="*/ 8 h 10"/>
                <a:gd name="T24" fmla="*/ 12 w 15"/>
                <a:gd name="T25" fmla="*/ 9 h 10"/>
                <a:gd name="T26" fmla="*/ 15 w 15"/>
                <a:gd name="T27" fmla="*/ 10 h 10"/>
                <a:gd name="T28" fmla="*/ 10 w 15"/>
                <a:gd name="T29" fmla="*/ 1 h 10"/>
                <a:gd name="T30" fmla="*/ 10 w 15"/>
                <a:gd name="T31" fmla="*/ 1 h 10"/>
                <a:gd name="T32" fmla="*/ 10 w 15"/>
                <a:gd name="T33" fmla="*/ 1 h 10"/>
                <a:gd name="T34" fmla="*/ 10 w 15"/>
                <a:gd name="T35" fmla="*/ 1 h 10"/>
                <a:gd name="T36" fmla="*/ 11 w 15"/>
                <a:gd name="T37" fmla="*/ 5 h 10"/>
                <a:gd name="T38" fmla="*/ 10 w 15"/>
                <a:gd name="T39" fmla="*/ 5 h 10"/>
                <a:gd name="T40" fmla="*/ 11 w 15"/>
                <a:gd name="T41" fmla="*/ 6 h 10"/>
                <a:gd name="T42" fmla="*/ 8 w 15"/>
                <a:gd name="T43" fmla="*/ 7 h 10"/>
                <a:gd name="T44" fmla="*/ 10 w 15"/>
                <a:gd name="T45" fmla="*/ 6 h 10"/>
                <a:gd name="T46" fmla="*/ 10 w 15"/>
                <a:gd name="T47" fmla="*/ 4 h 10"/>
                <a:gd name="T48" fmla="*/ 11 w 15"/>
                <a:gd name="T49" fmla="*/ 5 h 10"/>
                <a:gd name="T50" fmla="*/ 10 w 15"/>
                <a:gd name="T51" fmla="*/ 1 h 10"/>
                <a:gd name="T52" fmla="*/ 8 w 15"/>
                <a:gd name="T53" fmla="*/ 7 h 10"/>
                <a:gd name="T54" fmla="*/ 5 w 15"/>
                <a:gd name="T5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2" y="1"/>
                    <a:pt x="0" y="2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4"/>
                    <a:pt x="13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3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10" y="1"/>
                    <a:pt x="10" y="5"/>
                    <a:pt x="8" y="7"/>
                  </a:cubicBezTo>
                  <a:cubicBezTo>
                    <a:pt x="8" y="7"/>
                    <a:pt x="5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14"/>
            <p:cNvSpPr>
              <a:spLocks/>
            </p:cNvSpPr>
            <p:nvPr/>
          </p:nvSpPr>
          <p:spPr bwMode="auto">
            <a:xfrm>
              <a:off x="8047038" y="2917825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15"/>
            <p:cNvSpPr>
              <a:spLocks/>
            </p:cNvSpPr>
            <p:nvPr/>
          </p:nvSpPr>
          <p:spPr bwMode="auto">
            <a:xfrm>
              <a:off x="8058151" y="2917825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16"/>
            <p:cNvSpPr>
              <a:spLocks noEditPoints="1"/>
            </p:cNvSpPr>
            <p:nvPr/>
          </p:nvSpPr>
          <p:spPr bwMode="auto">
            <a:xfrm>
              <a:off x="8042276" y="2879725"/>
              <a:ext cx="30163" cy="38100"/>
            </a:xfrm>
            <a:custGeom>
              <a:avLst/>
              <a:gdLst>
                <a:gd name="T0" fmla="*/ 4 w 8"/>
                <a:gd name="T1" fmla="*/ 8 h 10"/>
                <a:gd name="T2" fmla="*/ 4 w 8"/>
                <a:gd name="T3" fmla="*/ 8 h 10"/>
                <a:gd name="T4" fmla="*/ 1 w 8"/>
                <a:gd name="T5" fmla="*/ 6 h 10"/>
                <a:gd name="T6" fmla="*/ 6 w 8"/>
                <a:gd name="T7" fmla="*/ 7 h 10"/>
                <a:gd name="T8" fmla="*/ 4 w 8"/>
                <a:gd name="T9" fmla="*/ 8 h 10"/>
                <a:gd name="T10" fmla="*/ 4 w 8"/>
                <a:gd name="T11" fmla="*/ 6 h 10"/>
                <a:gd name="T12" fmla="*/ 4 w 8"/>
                <a:gd name="T13" fmla="*/ 5 h 10"/>
                <a:gd name="T14" fmla="*/ 4 w 8"/>
                <a:gd name="T15" fmla="*/ 4 h 10"/>
                <a:gd name="T16" fmla="*/ 5 w 8"/>
                <a:gd name="T17" fmla="*/ 5 h 10"/>
                <a:gd name="T18" fmla="*/ 4 w 8"/>
                <a:gd name="T19" fmla="*/ 6 h 10"/>
                <a:gd name="T20" fmla="*/ 3 w 8"/>
                <a:gd name="T21" fmla="*/ 5 h 10"/>
                <a:gd name="T22" fmla="*/ 2 w 8"/>
                <a:gd name="T23" fmla="*/ 5 h 10"/>
                <a:gd name="T24" fmla="*/ 3 w 8"/>
                <a:gd name="T25" fmla="*/ 4 h 10"/>
                <a:gd name="T26" fmla="*/ 3 w 8"/>
                <a:gd name="T27" fmla="*/ 5 h 10"/>
                <a:gd name="T28" fmla="*/ 3 w 8"/>
                <a:gd name="T29" fmla="*/ 5 h 10"/>
                <a:gd name="T30" fmla="*/ 3 w 8"/>
                <a:gd name="T31" fmla="*/ 0 h 10"/>
                <a:gd name="T32" fmla="*/ 0 w 8"/>
                <a:gd name="T33" fmla="*/ 4 h 10"/>
                <a:gd name="T34" fmla="*/ 4 w 8"/>
                <a:gd name="T35" fmla="*/ 10 h 10"/>
                <a:gd name="T36" fmla="*/ 4 w 8"/>
                <a:gd name="T37" fmla="*/ 10 h 10"/>
                <a:gd name="T38" fmla="*/ 8 w 8"/>
                <a:gd name="T39" fmla="*/ 6 h 10"/>
                <a:gd name="T40" fmla="*/ 4 w 8"/>
                <a:gd name="T41" fmla="*/ 0 h 10"/>
                <a:gd name="T42" fmla="*/ 3 w 8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4" y="8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8" y="8"/>
                    <a:pt x="8" y="6"/>
                  </a:cubicBezTo>
                  <a:cubicBezTo>
                    <a:pt x="8" y="3"/>
                    <a:pt x="6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17"/>
            <p:cNvSpPr>
              <a:spLocks noEditPoints="1"/>
            </p:cNvSpPr>
            <p:nvPr/>
          </p:nvSpPr>
          <p:spPr bwMode="auto">
            <a:xfrm>
              <a:off x="7805738" y="2790825"/>
              <a:ext cx="365125" cy="371475"/>
            </a:xfrm>
            <a:custGeom>
              <a:avLst/>
              <a:gdLst>
                <a:gd name="T0" fmla="*/ 89 w 97"/>
                <a:gd name="T1" fmla="*/ 80 h 99"/>
                <a:gd name="T2" fmla="*/ 89 w 97"/>
                <a:gd name="T3" fmla="*/ 80 h 99"/>
                <a:gd name="T4" fmla="*/ 8 w 97"/>
                <a:gd name="T5" fmla="*/ 70 h 99"/>
                <a:gd name="T6" fmla="*/ 6 w 97"/>
                <a:gd name="T7" fmla="*/ 68 h 99"/>
                <a:gd name="T8" fmla="*/ 6 w 97"/>
                <a:gd name="T9" fmla="*/ 10 h 99"/>
                <a:gd name="T10" fmla="*/ 8 w 97"/>
                <a:gd name="T11" fmla="*/ 8 h 99"/>
                <a:gd name="T12" fmla="*/ 8 w 97"/>
                <a:gd name="T13" fmla="*/ 8 h 99"/>
                <a:gd name="T14" fmla="*/ 89 w 97"/>
                <a:gd name="T15" fmla="*/ 20 h 99"/>
                <a:gd name="T16" fmla="*/ 91 w 97"/>
                <a:gd name="T17" fmla="*/ 22 h 99"/>
                <a:gd name="T18" fmla="*/ 91 w 97"/>
                <a:gd name="T19" fmla="*/ 79 h 99"/>
                <a:gd name="T20" fmla="*/ 89 w 97"/>
                <a:gd name="T21" fmla="*/ 80 h 99"/>
                <a:gd name="T22" fmla="*/ 2 w 97"/>
                <a:gd name="T23" fmla="*/ 0 h 99"/>
                <a:gd name="T24" fmla="*/ 0 w 97"/>
                <a:gd name="T25" fmla="*/ 3 h 99"/>
                <a:gd name="T26" fmla="*/ 0 w 97"/>
                <a:gd name="T27" fmla="*/ 85 h 99"/>
                <a:gd name="T28" fmla="*/ 2 w 97"/>
                <a:gd name="T29" fmla="*/ 88 h 99"/>
                <a:gd name="T30" fmla="*/ 95 w 97"/>
                <a:gd name="T31" fmla="*/ 98 h 99"/>
                <a:gd name="T32" fmla="*/ 95 w 97"/>
                <a:gd name="T33" fmla="*/ 99 h 99"/>
                <a:gd name="T34" fmla="*/ 97 w 97"/>
                <a:gd name="T35" fmla="*/ 96 h 99"/>
                <a:gd name="T36" fmla="*/ 97 w 97"/>
                <a:gd name="T37" fmla="*/ 17 h 99"/>
                <a:gd name="T38" fmla="*/ 95 w 97"/>
                <a:gd name="T39" fmla="*/ 14 h 99"/>
                <a:gd name="T40" fmla="*/ 2 w 97"/>
                <a:gd name="T41" fmla="*/ 0 h 99"/>
                <a:gd name="T42" fmla="*/ 2 w 97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99">
                  <a:moveTo>
                    <a:pt x="89" y="80"/>
                  </a:moveTo>
                  <a:cubicBezTo>
                    <a:pt x="89" y="80"/>
                    <a:pt x="89" y="80"/>
                    <a:pt x="89" y="8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70"/>
                    <a:pt x="6" y="69"/>
                    <a:pt x="6" y="6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20"/>
                    <a:pt x="91" y="21"/>
                    <a:pt x="91" y="22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80"/>
                    <a:pt x="90" y="80"/>
                    <a:pt x="89" y="80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6" y="99"/>
                    <a:pt x="97" y="98"/>
                    <a:pt x="97" y="9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4"/>
                    <a:pt x="95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18"/>
            <p:cNvSpPr>
              <a:spLocks/>
            </p:cNvSpPr>
            <p:nvPr/>
          </p:nvSpPr>
          <p:spPr bwMode="auto">
            <a:xfrm>
              <a:off x="7915276" y="3151188"/>
              <a:ext cx="150813" cy="49213"/>
            </a:xfrm>
            <a:custGeom>
              <a:avLst/>
              <a:gdLst>
                <a:gd name="T0" fmla="*/ 9 w 40"/>
                <a:gd name="T1" fmla="*/ 0 h 13"/>
                <a:gd name="T2" fmla="*/ 5 w 40"/>
                <a:gd name="T3" fmla="*/ 2 h 13"/>
                <a:gd name="T4" fmla="*/ 1 w 40"/>
                <a:gd name="T5" fmla="*/ 7 h 13"/>
                <a:gd name="T6" fmla="*/ 2 w 40"/>
                <a:gd name="T7" fmla="*/ 9 h 13"/>
                <a:gd name="T8" fmla="*/ 38 w 40"/>
                <a:gd name="T9" fmla="*/ 13 h 13"/>
                <a:gd name="T10" fmla="*/ 38 w 40"/>
                <a:gd name="T11" fmla="*/ 13 h 13"/>
                <a:gd name="T12" fmla="*/ 39 w 40"/>
                <a:gd name="T13" fmla="*/ 11 h 13"/>
                <a:gd name="T14" fmla="*/ 35 w 40"/>
                <a:gd name="T15" fmla="*/ 5 h 13"/>
                <a:gd name="T16" fmla="*/ 31 w 40"/>
                <a:gd name="T17" fmla="*/ 2 h 13"/>
                <a:gd name="T18" fmla="*/ 10 w 40"/>
                <a:gd name="T19" fmla="*/ 0 h 13"/>
                <a:gd name="T20" fmla="*/ 9 w 4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3">
                  <a:moveTo>
                    <a:pt x="9" y="0"/>
                  </a:moveTo>
                  <a:cubicBezTo>
                    <a:pt x="8" y="0"/>
                    <a:pt x="6" y="1"/>
                    <a:pt x="5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40" y="12"/>
                    <a:pt x="39" y="11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4"/>
                    <a:pt x="32" y="2"/>
                    <a:pt x="3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19"/>
            <p:cNvSpPr>
              <a:spLocks/>
            </p:cNvSpPr>
            <p:nvPr/>
          </p:nvSpPr>
          <p:spPr bwMode="auto">
            <a:xfrm>
              <a:off x="7986713" y="2865438"/>
              <a:ext cx="131763" cy="184150"/>
            </a:xfrm>
            <a:custGeom>
              <a:avLst/>
              <a:gdLst>
                <a:gd name="T0" fmla="*/ 1 w 35"/>
                <a:gd name="T1" fmla="*/ 0 h 49"/>
                <a:gd name="T2" fmla="*/ 0 w 35"/>
                <a:gd name="T3" fmla="*/ 1 h 49"/>
                <a:gd name="T4" fmla="*/ 0 w 35"/>
                <a:gd name="T5" fmla="*/ 48 h 49"/>
                <a:gd name="T6" fmla="*/ 1 w 35"/>
                <a:gd name="T7" fmla="*/ 49 h 49"/>
                <a:gd name="T8" fmla="*/ 1 w 35"/>
                <a:gd name="T9" fmla="*/ 49 h 49"/>
                <a:gd name="T10" fmla="*/ 2 w 35"/>
                <a:gd name="T11" fmla="*/ 49 h 49"/>
                <a:gd name="T12" fmla="*/ 2 w 35"/>
                <a:gd name="T13" fmla="*/ 26 h 49"/>
                <a:gd name="T14" fmla="*/ 34 w 35"/>
                <a:gd name="T15" fmla="*/ 30 h 49"/>
                <a:gd name="T16" fmla="*/ 34 w 35"/>
                <a:gd name="T17" fmla="*/ 30 h 49"/>
                <a:gd name="T18" fmla="*/ 35 w 35"/>
                <a:gd name="T19" fmla="*/ 29 h 49"/>
                <a:gd name="T20" fmla="*/ 34 w 35"/>
                <a:gd name="T21" fmla="*/ 28 h 49"/>
                <a:gd name="T22" fmla="*/ 2 w 35"/>
                <a:gd name="T23" fmla="*/ 24 h 49"/>
                <a:gd name="T24" fmla="*/ 2 w 35"/>
                <a:gd name="T25" fmla="*/ 1 h 49"/>
                <a:gd name="T26" fmla="*/ 1 w 35"/>
                <a:gd name="T27" fmla="*/ 0 h 49"/>
                <a:gd name="T28" fmla="*/ 1 w 35"/>
                <a:gd name="T2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4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Rectangle 120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Rectangle 121"/>
            <p:cNvSpPr>
              <a:spLocks noChangeArrowheads="1"/>
            </p:cNvSpPr>
            <p:nvPr/>
          </p:nvSpPr>
          <p:spPr bwMode="auto">
            <a:xfrm>
              <a:off x="5678488" y="4173538"/>
              <a:ext cx="492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Rectangle 122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Rectangle 123"/>
            <p:cNvSpPr>
              <a:spLocks noChangeArrowheads="1"/>
            </p:cNvSpPr>
            <p:nvPr/>
          </p:nvSpPr>
          <p:spPr bwMode="auto">
            <a:xfrm>
              <a:off x="5772151" y="4151313"/>
              <a:ext cx="492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24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25"/>
            <p:cNvSpPr>
              <a:spLocks/>
            </p:cNvSpPr>
            <p:nvPr/>
          </p:nvSpPr>
          <p:spPr bwMode="auto">
            <a:xfrm>
              <a:off x="5862638" y="4125913"/>
              <a:ext cx="49213" cy="149225"/>
            </a:xfrm>
            <a:custGeom>
              <a:avLst/>
              <a:gdLst>
                <a:gd name="T0" fmla="*/ 0 w 31"/>
                <a:gd name="T1" fmla="*/ 0 h 94"/>
                <a:gd name="T2" fmla="*/ 0 w 31"/>
                <a:gd name="T3" fmla="*/ 94 h 94"/>
                <a:gd name="T4" fmla="*/ 31 w 31"/>
                <a:gd name="T5" fmla="*/ 94 h 94"/>
                <a:gd name="T6" fmla="*/ 31 w 31"/>
                <a:gd name="T7" fmla="*/ 2 h 94"/>
                <a:gd name="T8" fmla="*/ 0 w 3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4">
                  <a:moveTo>
                    <a:pt x="0" y="0"/>
                  </a:moveTo>
                  <a:lnTo>
                    <a:pt x="0" y="94"/>
                  </a:lnTo>
                  <a:lnTo>
                    <a:pt x="31" y="94"/>
                  </a:lnTo>
                  <a:lnTo>
                    <a:pt x="31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Rectangle 126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Rectangle 127"/>
            <p:cNvSpPr>
              <a:spLocks noChangeArrowheads="1"/>
            </p:cNvSpPr>
            <p:nvPr/>
          </p:nvSpPr>
          <p:spPr bwMode="auto">
            <a:xfrm>
              <a:off x="5953126" y="4143375"/>
              <a:ext cx="4921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Rectangle 128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Rectangle 129"/>
            <p:cNvSpPr>
              <a:spLocks noChangeArrowheads="1"/>
            </p:cNvSpPr>
            <p:nvPr/>
          </p:nvSpPr>
          <p:spPr bwMode="auto">
            <a:xfrm>
              <a:off x="6043613" y="4090988"/>
              <a:ext cx="4921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Rectangle 130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Rectangle 131"/>
            <p:cNvSpPr>
              <a:spLocks noChangeArrowheads="1"/>
            </p:cNvSpPr>
            <p:nvPr/>
          </p:nvSpPr>
          <p:spPr bwMode="auto">
            <a:xfrm>
              <a:off x="6129338" y="4019550"/>
              <a:ext cx="49213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32"/>
            <p:cNvSpPr>
              <a:spLocks noEditPoints="1"/>
            </p:cNvSpPr>
            <p:nvPr/>
          </p:nvSpPr>
          <p:spPr bwMode="auto">
            <a:xfrm>
              <a:off x="5540376" y="3865563"/>
              <a:ext cx="769938" cy="576263"/>
            </a:xfrm>
            <a:custGeom>
              <a:avLst/>
              <a:gdLst>
                <a:gd name="T0" fmla="*/ 19 w 205"/>
                <a:gd name="T1" fmla="*/ 121 h 153"/>
                <a:gd name="T2" fmla="*/ 14 w 205"/>
                <a:gd name="T3" fmla="*/ 118 h 153"/>
                <a:gd name="T4" fmla="*/ 14 w 205"/>
                <a:gd name="T5" fmla="*/ 16 h 153"/>
                <a:gd name="T6" fmla="*/ 18 w 205"/>
                <a:gd name="T7" fmla="*/ 13 h 153"/>
                <a:gd name="T8" fmla="*/ 19 w 205"/>
                <a:gd name="T9" fmla="*/ 13 h 153"/>
                <a:gd name="T10" fmla="*/ 189 w 205"/>
                <a:gd name="T11" fmla="*/ 17 h 153"/>
                <a:gd name="T12" fmla="*/ 193 w 205"/>
                <a:gd name="T13" fmla="*/ 20 h 153"/>
                <a:gd name="T14" fmla="*/ 193 w 205"/>
                <a:gd name="T15" fmla="*/ 116 h 153"/>
                <a:gd name="T16" fmla="*/ 189 w 205"/>
                <a:gd name="T17" fmla="*/ 119 h 153"/>
                <a:gd name="T18" fmla="*/ 19 w 205"/>
                <a:gd name="T19" fmla="*/ 121 h 153"/>
                <a:gd name="T20" fmla="*/ 19 w 205"/>
                <a:gd name="T21" fmla="*/ 121 h 153"/>
                <a:gd name="T22" fmla="*/ 5 w 205"/>
                <a:gd name="T23" fmla="*/ 0 h 153"/>
                <a:gd name="T24" fmla="*/ 0 w 205"/>
                <a:gd name="T25" fmla="*/ 5 h 153"/>
                <a:gd name="T26" fmla="*/ 0 w 205"/>
                <a:gd name="T27" fmla="*/ 149 h 153"/>
                <a:gd name="T28" fmla="*/ 5 w 205"/>
                <a:gd name="T29" fmla="*/ 153 h 153"/>
                <a:gd name="T30" fmla="*/ 5 w 205"/>
                <a:gd name="T31" fmla="*/ 153 h 153"/>
                <a:gd name="T32" fmla="*/ 201 w 205"/>
                <a:gd name="T33" fmla="*/ 149 h 153"/>
                <a:gd name="T34" fmla="*/ 205 w 205"/>
                <a:gd name="T35" fmla="*/ 144 h 153"/>
                <a:gd name="T36" fmla="*/ 205 w 205"/>
                <a:gd name="T37" fmla="*/ 10 h 153"/>
                <a:gd name="T38" fmla="*/ 201 w 205"/>
                <a:gd name="T39" fmla="*/ 6 h 153"/>
                <a:gd name="T40" fmla="*/ 5 w 205"/>
                <a:gd name="T41" fmla="*/ 0 h 153"/>
                <a:gd name="T42" fmla="*/ 5 w 205"/>
                <a:gd name="T4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" h="153">
                  <a:moveTo>
                    <a:pt x="19" y="121"/>
                  </a:moveTo>
                  <a:cubicBezTo>
                    <a:pt x="16" y="121"/>
                    <a:pt x="14" y="120"/>
                    <a:pt x="14" y="1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4"/>
                    <a:pt x="16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1" y="17"/>
                    <a:pt x="193" y="18"/>
                    <a:pt x="193" y="20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93" y="118"/>
                    <a:pt x="191" y="119"/>
                    <a:pt x="189" y="119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1"/>
                    <a:pt x="2" y="153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3" y="149"/>
                    <a:pt x="205" y="147"/>
                    <a:pt x="205" y="144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5" y="8"/>
                    <a:pt x="203" y="6"/>
                    <a:pt x="201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33"/>
            <p:cNvSpPr>
              <a:spLocks/>
            </p:cNvSpPr>
            <p:nvPr/>
          </p:nvSpPr>
          <p:spPr bwMode="auto">
            <a:xfrm>
              <a:off x="5776913" y="4456113"/>
              <a:ext cx="319088" cy="71438"/>
            </a:xfrm>
            <a:custGeom>
              <a:avLst/>
              <a:gdLst>
                <a:gd name="T0" fmla="*/ 65 w 85"/>
                <a:gd name="T1" fmla="*/ 0 h 19"/>
                <a:gd name="T2" fmla="*/ 65 w 85"/>
                <a:gd name="T3" fmla="*/ 0 h 19"/>
                <a:gd name="T4" fmla="*/ 21 w 85"/>
                <a:gd name="T5" fmla="*/ 1 h 19"/>
                <a:gd name="T6" fmla="*/ 11 w 85"/>
                <a:gd name="T7" fmla="*/ 5 h 19"/>
                <a:gd name="T8" fmla="*/ 3 w 85"/>
                <a:gd name="T9" fmla="*/ 15 h 19"/>
                <a:gd name="T10" fmla="*/ 4 w 85"/>
                <a:gd name="T11" fmla="*/ 19 h 19"/>
                <a:gd name="T12" fmla="*/ 5 w 85"/>
                <a:gd name="T13" fmla="*/ 19 h 19"/>
                <a:gd name="T14" fmla="*/ 81 w 85"/>
                <a:gd name="T15" fmla="*/ 17 h 19"/>
                <a:gd name="T16" fmla="*/ 83 w 85"/>
                <a:gd name="T17" fmla="*/ 13 h 19"/>
                <a:gd name="T18" fmla="*/ 74 w 85"/>
                <a:gd name="T19" fmla="*/ 4 h 19"/>
                <a:gd name="T20" fmla="*/ 65 w 85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9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4" y="3"/>
                    <a:pt x="11" y="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7"/>
                    <a:pt x="1" y="19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17"/>
                    <a:pt x="85" y="15"/>
                    <a:pt x="83" y="13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68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34"/>
            <p:cNvSpPr>
              <a:spLocks/>
            </p:cNvSpPr>
            <p:nvPr/>
          </p:nvSpPr>
          <p:spPr bwMode="auto">
            <a:xfrm>
              <a:off x="5672138" y="3944938"/>
              <a:ext cx="63500" cy="90488"/>
            </a:xfrm>
            <a:custGeom>
              <a:avLst/>
              <a:gdLst>
                <a:gd name="T0" fmla="*/ 1 w 17"/>
                <a:gd name="T1" fmla="*/ 0 h 24"/>
                <a:gd name="T2" fmla="*/ 0 w 17"/>
                <a:gd name="T3" fmla="*/ 1 h 24"/>
                <a:gd name="T4" fmla="*/ 0 w 17"/>
                <a:gd name="T5" fmla="*/ 23 h 24"/>
                <a:gd name="T6" fmla="*/ 1 w 17"/>
                <a:gd name="T7" fmla="*/ 24 h 24"/>
                <a:gd name="T8" fmla="*/ 6 w 17"/>
                <a:gd name="T9" fmla="*/ 24 h 24"/>
                <a:gd name="T10" fmla="*/ 6 w 17"/>
                <a:gd name="T11" fmla="*/ 24 h 24"/>
                <a:gd name="T12" fmla="*/ 7 w 17"/>
                <a:gd name="T13" fmla="*/ 23 h 24"/>
                <a:gd name="T14" fmla="*/ 7 w 17"/>
                <a:gd name="T15" fmla="*/ 15 h 24"/>
                <a:gd name="T16" fmla="*/ 7 w 17"/>
                <a:gd name="T17" fmla="*/ 14 h 24"/>
                <a:gd name="T18" fmla="*/ 7 w 17"/>
                <a:gd name="T19" fmla="*/ 15 h 24"/>
                <a:gd name="T20" fmla="*/ 10 w 17"/>
                <a:gd name="T21" fmla="*/ 23 h 24"/>
                <a:gd name="T22" fmla="*/ 11 w 17"/>
                <a:gd name="T23" fmla="*/ 24 h 24"/>
                <a:gd name="T24" fmla="*/ 16 w 17"/>
                <a:gd name="T25" fmla="*/ 24 h 24"/>
                <a:gd name="T26" fmla="*/ 16 w 17"/>
                <a:gd name="T27" fmla="*/ 24 h 24"/>
                <a:gd name="T28" fmla="*/ 17 w 17"/>
                <a:gd name="T29" fmla="*/ 24 h 24"/>
                <a:gd name="T30" fmla="*/ 13 w 17"/>
                <a:gd name="T31" fmla="*/ 12 h 24"/>
                <a:gd name="T32" fmla="*/ 13 w 17"/>
                <a:gd name="T33" fmla="*/ 11 h 24"/>
                <a:gd name="T34" fmla="*/ 16 w 17"/>
                <a:gd name="T35" fmla="*/ 1 h 24"/>
                <a:gd name="T36" fmla="*/ 16 w 17"/>
                <a:gd name="T37" fmla="*/ 1 h 24"/>
                <a:gd name="T38" fmla="*/ 11 w 17"/>
                <a:gd name="T39" fmla="*/ 1 h 24"/>
                <a:gd name="T40" fmla="*/ 11 w 17"/>
                <a:gd name="T41" fmla="*/ 1 h 24"/>
                <a:gd name="T42" fmla="*/ 10 w 17"/>
                <a:gd name="T43" fmla="*/ 1 h 24"/>
                <a:gd name="T44" fmla="*/ 7 w 17"/>
                <a:gd name="T45" fmla="*/ 9 h 24"/>
                <a:gd name="T46" fmla="*/ 7 w 17"/>
                <a:gd name="T47" fmla="*/ 9 h 24"/>
                <a:gd name="T48" fmla="*/ 7 w 17"/>
                <a:gd name="T49" fmla="*/ 9 h 24"/>
                <a:gd name="T50" fmla="*/ 7 w 17"/>
                <a:gd name="T51" fmla="*/ 1 h 24"/>
                <a:gd name="T52" fmla="*/ 6 w 17"/>
                <a:gd name="T53" fmla="*/ 1 h 24"/>
                <a:gd name="T54" fmla="*/ 1 w 17"/>
                <a:gd name="T55" fmla="*/ 0 h 24"/>
                <a:gd name="T56" fmla="*/ 1 w 17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2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35"/>
            <p:cNvSpPr>
              <a:spLocks noEditPoints="1"/>
            </p:cNvSpPr>
            <p:nvPr/>
          </p:nvSpPr>
          <p:spPr bwMode="auto">
            <a:xfrm>
              <a:off x="5749926" y="3948113"/>
              <a:ext cx="52388" cy="87313"/>
            </a:xfrm>
            <a:custGeom>
              <a:avLst/>
              <a:gdLst>
                <a:gd name="T0" fmla="*/ 7 w 14"/>
                <a:gd name="T1" fmla="*/ 10 h 23"/>
                <a:gd name="T2" fmla="*/ 7 w 14"/>
                <a:gd name="T3" fmla="*/ 10 h 23"/>
                <a:gd name="T4" fmla="*/ 7 w 14"/>
                <a:gd name="T5" fmla="*/ 10 h 23"/>
                <a:gd name="T6" fmla="*/ 6 w 14"/>
                <a:gd name="T7" fmla="*/ 9 h 23"/>
                <a:gd name="T8" fmla="*/ 6 w 14"/>
                <a:gd name="T9" fmla="*/ 4 h 23"/>
                <a:gd name="T10" fmla="*/ 8 w 14"/>
                <a:gd name="T11" fmla="*/ 4 h 23"/>
                <a:gd name="T12" fmla="*/ 8 w 14"/>
                <a:gd name="T13" fmla="*/ 5 h 23"/>
                <a:gd name="T14" fmla="*/ 8 w 14"/>
                <a:gd name="T15" fmla="*/ 7 h 23"/>
                <a:gd name="T16" fmla="*/ 8 w 14"/>
                <a:gd name="T17" fmla="*/ 8 h 23"/>
                <a:gd name="T18" fmla="*/ 8 w 14"/>
                <a:gd name="T19" fmla="*/ 10 h 23"/>
                <a:gd name="T20" fmla="*/ 7 w 14"/>
                <a:gd name="T21" fmla="*/ 10 h 23"/>
                <a:gd name="T22" fmla="*/ 0 w 14"/>
                <a:gd name="T23" fmla="*/ 0 h 23"/>
                <a:gd name="T24" fmla="*/ 0 w 14"/>
                <a:gd name="T25" fmla="*/ 1 h 23"/>
                <a:gd name="T26" fmla="*/ 0 w 14"/>
                <a:gd name="T27" fmla="*/ 23 h 23"/>
                <a:gd name="T28" fmla="*/ 0 w 14"/>
                <a:gd name="T29" fmla="*/ 23 h 23"/>
                <a:gd name="T30" fmla="*/ 5 w 14"/>
                <a:gd name="T31" fmla="*/ 23 h 23"/>
                <a:gd name="T32" fmla="*/ 5 w 14"/>
                <a:gd name="T33" fmla="*/ 23 h 23"/>
                <a:gd name="T34" fmla="*/ 6 w 14"/>
                <a:gd name="T35" fmla="*/ 23 h 23"/>
                <a:gd name="T36" fmla="*/ 6 w 14"/>
                <a:gd name="T37" fmla="*/ 15 h 23"/>
                <a:gd name="T38" fmla="*/ 7 w 14"/>
                <a:gd name="T39" fmla="*/ 14 h 23"/>
                <a:gd name="T40" fmla="*/ 7 w 14"/>
                <a:gd name="T41" fmla="*/ 14 h 23"/>
                <a:gd name="T42" fmla="*/ 8 w 14"/>
                <a:gd name="T43" fmla="*/ 14 h 23"/>
                <a:gd name="T44" fmla="*/ 8 w 14"/>
                <a:gd name="T45" fmla="*/ 14 h 23"/>
                <a:gd name="T46" fmla="*/ 12 w 14"/>
                <a:gd name="T47" fmla="*/ 13 h 23"/>
                <a:gd name="T48" fmla="*/ 13 w 14"/>
                <a:gd name="T49" fmla="*/ 12 h 23"/>
                <a:gd name="T50" fmla="*/ 14 w 14"/>
                <a:gd name="T51" fmla="*/ 9 h 23"/>
                <a:gd name="T52" fmla="*/ 14 w 14"/>
                <a:gd name="T53" fmla="*/ 8 h 23"/>
                <a:gd name="T54" fmla="*/ 14 w 14"/>
                <a:gd name="T55" fmla="*/ 7 h 23"/>
                <a:gd name="T56" fmla="*/ 14 w 14"/>
                <a:gd name="T57" fmla="*/ 3 h 23"/>
                <a:gd name="T58" fmla="*/ 13 w 14"/>
                <a:gd name="T59" fmla="*/ 2 h 23"/>
                <a:gd name="T60" fmla="*/ 10 w 14"/>
                <a:gd name="T61" fmla="*/ 0 h 23"/>
                <a:gd name="T62" fmla="*/ 7 w 14"/>
                <a:gd name="T63" fmla="*/ 0 h 23"/>
                <a:gd name="T64" fmla="*/ 5 w 14"/>
                <a:gd name="T65" fmla="*/ 0 h 23"/>
                <a:gd name="T66" fmla="*/ 0 w 14"/>
                <a:gd name="T67" fmla="*/ 0 h 23"/>
                <a:gd name="T68" fmla="*/ 0 w 14"/>
                <a:gd name="T6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23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4" y="11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36"/>
            <p:cNvSpPr>
              <a:spLocks/>
            </p:cNvSpPr>
            <p:nvPr/>
          </p:nvSpPr>
          <p:spPr bwMode="auto">
            <a:xfrm>
              <a:off x="5818188" y="3948113"/>
              <a:ext cx="22225" cy="90488"/>
            </a:xfrm>
            <a:custGeom>
              <a:avLst/>
              <a:gdLst>
                <a:gd name="T0" fmla="*/ 0 w 6"/>
                <a:gd name="T1" fmla="*/ 0 h 24"/>
                <a:gd name="T2" fmla="*/ 0 w 6"/>
                <a:gd name="T3" fmla="*/ 1 h 24"/>
                <a:gd name="T4" fmla="*/ 0 w 6"/>
                <a:gd name="T5" fmla="*/ 23 h 24"/>
                <a:gd name="T6" fmla="*/ 0 w 6"/>
                <a:gd name="T7" fmla="*/ 24 h 24"/>
                <a:gd name="T8" fmla="*/ 5 w 6"/>
                <a:gd name="T9" fmla="*/ 24 h 24"/>
                <a:gd name="T10" fmla="*/ 5 w 6"/>
                <a:gd name="T11" fmla="*/ 24 h 24"/>
                <a:gd name="T12" fmla="*/ 6 w 6"/>
                <a:gd name="T13" fmla="*/ 23 h 24"/>
                <a:gd name="T14" fmla="*/ 6 w 6"/>
                <a:gd name="T15" fmla="*/ 1 h 24"/>
                <a:gd name="T16" fmla="*/ 5 w 6"/>
                <a:gd name="T17" fmla="*/ 0 h 24"/>
                <a:gd name="T18" fmla="*/ 0 w 6"/>
                <a:gd name="T19" fmla="*/ 0 h 24"/>
                <a:gd name="T20" fmla="*/ 0 w 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37"/>
            <p:cNvSpPr>
              <a:spLocks/>
            </p:cNvSpPr>
            <p:nvPr/>
          </p:nvSpPr>
          <p:spPr bwMode="auto">
            <a:xfrm>
              <a:off x="9342438" y="3948113"/>
              <a:ext cx="7938" cy="34925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1 h 9"/>
                <a:gd name="T4" fmla="*/ 1 w 2"/>
                <a:gd name="T5" fmla="*/ 2 h 9"/>
                <a:gd name="T6" fmla="*/ 0 w 2"/>
                <a:gd name="T7" fmla="*/ 8 h 9"/>
                <a:gd name="T8" fmla="*/ 1 w 2"/>
                <a:gd name="T9" fmla="*/ 9 h 9"/>
                <a:gd name="T10" fmla="*/ 2 w 2"/>
                <a:gd name="T11" fmla="*/ 8 h 9"/>
                <a:gd name="T12" fmla="*/ 2 w 2"/>
                <a:gd name="T13" fmla="*/ 2 h 9"/>
                <a:gd name="T14" fmla="*/ 2 w 2"/>
                <a:gd name="T15" fmla="*/ 1 h 9"/>
                <a:gd name="T16" fmla="*/ 2 w 2"/>
                <a:gd name="T17" fmla="*/ 0 h 9"/>
                <a:gd name="T18" fmla="*/ 1 w 2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38"/>
            <p:cNvSpPr>
              <a:spLocks/>
            </p:cNvSpPr>
            <p:nvPr/>
          </p:nvSpPr>
          <p:spPr bwMode="auto">
            <a:xfrm>
              <a:off x="9312276" y="3948113"/>
              <a:ext cx="71438" cy="49213"/>
            </a:xfrm>
            <a:custGeom>
              <a:avLst/>
              <a:gdLst>
                <a:gd name="T0" fmla="*/ 6 w 19"/>
                <a:gd name="T1" fmla="*/ 0 h 13"/>
                <a:gd name="T2" fmla="*/ 6 w 19"/>
                <a:gd name="T3" fmla="*/ 0 h 13"/>
                <a:gd name="T4" fmla="*/ 5 w 19"/>
                <a:gd name="T5" fmla="*/ 6 h 13"/>
                <a:gd name="T6" fmla="*/ 6 w 19"/>
                <a:gd name="T7" fmla="*/ 6 h 13"/>
                <a:gd name="T8" fmla="*/ 6 w 19"/>
                <a:gd name="T9" fmla="*/ 8 h 13"/>
                <a:gd name="T10" fmla="*/ 8 w 19"/>
                <a:gd name="T11" fmla="*/ 10 h 13"/>
                <a:gd name="T12" fmla="*/ 5 w 19"/>
                <a:gd name="T13" fmla="*/ 9 h 13"/>
                <a:gd name="T14" fmla="*/ 6 w 19"/>
                <a:gd name="T15" fmla="*/ 6 h 13"/>
                <a:gd name="T16" fmla="*/ 4 w 19"/>
                <a:gd name="T17" fmla="*/ 7 h 13"/>
                <a:gd name="T18" fmla="*/ 6 w 19"/>
                <a:gd name="T19" fmla="*/ 0 h 13"/>
                <a:gd name="T20" fmla="*/ 0 w 19"/>
                <a:gd name="T21" fmla="*/ 13 h 13"/>
                <a:gd name="T22" fmla="*/ 4 w 19"/>
                <a:gd name="T23" fmla="*/ 13 h 13"/>
                <a:gd name="T24" fmla="*/ 15 w 19"/>
                <a:gd name="T25" fmla="*/ 13 h 13"/>
                <a:gd name="T26" fmla="*/ 19 w 19"/>
                <a:gd name="T27" fmla="*/ 13 h 13"/>
                <a:gd name="T28" fmla="*/ 12 w 19"/>
                <a:gd name="T29" fmla="*/ 0 h 13"/>
                <a:gd name="T30" fmla="*/ 12 w 19"/>
                <a:gd name="T31" fmla="*/ 0 h 13"/>
                <a:gd name="T32" fmla="*/ 12 w 19"/>
                <a:gd name="T33" fmla="*/ 0 h 13"/>
                <a:gd name="T34" fmla="*/ 12 w 19"/>
                <a:gd name="T35" fmla="*/ 0 h 13"/>
                <a:gd name="T36" fmla="*/ 14 w 19"/>
                <a:gd name="T37" fmla="*/ 7 h 13"/>
                <a:gd name="T38" fmla="*/ 13 w 19"/>
                <a:gd name="T39" fmla="*/ 7 h 13"/>
                <a:gd name="T40" fmla="*/ 13 w 19"/>
                <a:gd name="T41" fmla="*/ 9 h 13"/>
                <a:gd name="T42" fmla="*/ 10 w 19"/>
                <a:gd name="T43" fmla="*/ 10 h 13"/>
                <a:gd name="T44" fmla="*/ 13 w 19"/>
                <a:gd name="T45" fmla="*/ 8 h 13"/>
                <a:gd name="T46" fmla="*/ 12 w 19"/>
                <a:gd name="T47" fmla="*/ 6 h 13"/>
                <a:gd name="T48" fmla="*/ 14 w 19"/>
                <a:gd name="T49" fmla="*/ 6 h 13"/>
                <a:gd name="T50" fmla="*/ 12 w 19"/>
                <a:gd name="T51" fmla="*/ 0 h 13"/>
                <a:gd name="T52" fmla="*/ 9 w 19"/>
                <a:gd name="T53" fmla="*/ 10 h 13"/>
                <a:gd name="T54" fmla="*/ 6 w 19"/>
                <a:gd name="T5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6" y="1"/>
                    <a:pt x="6" y="0"/>
                  </a:cubicBezTo>
                  <a:cubicBezTo>
                    <a:pt x="2" y="2"/>
                    <a:pt x="0" y="5"/>
                    <a:pt x="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5"/>
                    <a:pt x="16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4" y="4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4"/>
                    <a:pt x="12" y="0"/>
                  </a:cubicBezTo>
                  <a:cubicBezTo>
                    <a:pt x="13" y="1"/>
                    <a:pt x="12" y="7"/>
                    <a:pt x="9" y="10"/>
                  </a:cubicBezTo>
                  <a:cubicBezTo>
                    <a:pt x="9" y="10"/>
                    <a:pt x="5" y="7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39"/>
            <p:cNvSpPr>
              <a:spLocks/>
            </p:cNvSpPr>
            <p:nvPr/>
          </p:nvSpPr>
          <p:spPr bwMode="auto">
            <a:xfrm>
              <a:off x="9336088" y="3948113"/>
              <a:ext cx="11113" cy="7938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40"/>
            <p:cNvSpPr>
              <a:spLocks/>
            </p:cNvSpPr>
            <p:nvPr/>
          </p:nvSpPr>
          <p:spPr bwMode="auto">
            <a:xfrm>
              <a:off x="9350376" y="3948113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41"/>
            <p:cNvSpPr>
              <a:spLocks noEditPoints="1"/>
            </p:cNvSpPr>
            <p:nvPr/>
          </p:nvSpPr>
          <p:spPr bwMode="auto">
            <a:xfrm>
              <a:off x="9328151" y="3892550"/>
              <a:ext cx="38100" cy="52388"/>
            </a:xfrm>
            <a:custGeom>
              <a:avLst/>
              <a:gdLst>
                <a:gd name="T0" fmla="*/ 5 w 10"/>
                <a:gd name="T1" fmla="*/ 13 h 14"/>
                <a:gd name="T2" fmla="*/ 5 w 10"/>
                <a:gd name="T3" fmla="*/ 13 h 14"/>
                <a:gd name="T4" fmla="*/ 2 w 10"/>
                <a:gd name="T5" fmla="*/ 10 h 14"/>
                <a:gd name="T6" fmla="*/ 8 w 10"/>
                <a:gd name="T7" fmla="*/ 10 h 14"/>
                <a:gd name="T8" fmla="*/ 5 w 10"/>
                <a:gd name="T9" fmla="*/ 13 h 14"/>
                <a:gd name="T10" fmla="*/ 6 w 10"/>
                <a:gd name="T11" fmla="*/ 8 h 14"/>
                <a:gd name="T12" fmla="*/ 6 w 10"/>
                <a:gd name="T13" fmla="*/ 8 h 14"/>
                <a:gd name="T14" fmla="*/ 5 w 10"/>
                <a:gd name="T15" fmla="*/ 7 h 14"/>
                <a:gd name="T16" fmla="*/ 6 w 10"/>
                <a:gd name="T17" fmla="*/ 6 h 14"/>
                <a:gd name="T18" fmla="*/ 6 w 10"/>
                <a:gd name="T19" fmla="*/ 6 h 14"/>
                <a:gd name="T20" fmla="*/ 7 w 10"/>
                <a:gd name="T21" fmla="*/ 7 h 14"/>
                <a:gd name="T22" fmla="*/ 6 w 10"/>
                <a:gd name="T23" fmla="*/ 8 h 14"/>
                <a:gd name="T24" fmla="*/ 4 w 10"/>
                <a:gd name="T25" fmla="*/ 8 h 14"/>
                <a:gd name="T26" fmla="*/ 4 w 10"/>
                <a:gd name="T27" fmla="*/ 8 h 14"/>
                <a:gd name="T28" fmla="*/ 3 w 10"/>
                <a:gd name="T29" fmla="*/ 7 h 14"/>
                <a:gd name="T30" fmla="*/ 4 w 10"/>
                <a:gd name="T31" fmla="*/ 6 h 14"/>
                <a:gd name="T32" fmla="*/ 4 w 10"/>
                <a:gd name="T33" fmla="*/ 6 h 14"/>
                <a:gd name="T34" fmla="*/ 5 w 10"/>
                <a:gd name="T35" fmla="*/ 7 h 14"/>
                <a:gd name="T36" fmla="*/ 4 w 10"/>
                <a:gd name="T37" fmla="*/ 8 h 14"/>
                <a:gd name="T38" fmla="*/ 5 w 10"/>
                <a:gd name="T39" fmla="*/ 0 h 14"/>
                <a:gd name="T40" fmla="*/ 0 w 10"/>
                <a:gd name="T41" fmla="*/ 7 h 14"/>
                <a:gd name="T42" fmla="*/ 5 w 10"/>
                <a:gd name="T43" fmla="*/ 14 h 14"/>
                <a:gd name="T44" fmla="*/ 5 w 10"/>
                <a:gd name="T45" fmla="*/ 14 h 14"/>
                <a:gd name="T46" fmla="*/ 10 w 10"/>
                <a:gd name="T47" fmla="*/ 8 h 14"/>
                <a:gd name="T48" fmla="*/ 5 w 10"/>
                <a:gd name="T49" fmla="*/ 0 h 14"/>
                <a:gd name="T50" fmla="*/ 5 w 10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4"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1"/>
                    <a:pt x="2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6" y="13"/>
                    <a:pt x="5" y="13"/>
                  </a:cubicBezTo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7" y="8"/>
                    <a:pt x="7" y="8"/>
                    <a:pt x="6" y="8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2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1"/>
                    <a:pt x="10" y="8"/>
                  </a:cubicBezTo>
                  <a:cubicBezTo>
                    <a:pt x="10" y="4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42"/>
            <p:cNvSpPr>
              <a:spLocks/>
            </p:cNvSpPr>
            <p:nvPr/>
          </p:nvSpPr>
          <p:spPr bwMode="auto">
            <a:xfrm>
              <a:off x="9347201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5 h 6"/>
                <a:gd name="T8" fmla="*/ 0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43"/>
            <p:cNvSpPr>
              <a:spLocks/>
            </p:cNvSpPr>
            <p:nvPr/>
          </p:nvSpPr>
          <p:spPr bwMode="auto">
            <a:xfrm>
              <a:off x="9324976" y="4095750"/>
              <a:ext cx="47625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3 w 13"/>
                <a:gd name="T5" fmla="*/ 4 h 8"/>
                <a:gd name="T6" fmla="*/ 4 w 13"/>
                <a:gd name="T7" fmla="*/ 4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0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9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9 w 13"/>
                <a:gd name="T49" fmla="*/ 4 h 8"/>
                <a:gd name="T50" fmla="*/ 9 w 13"/>
                <a:gd name="T51" fmla="*/ 0 h 8"/>
                <a:gd name="T52" fmla="*/ 6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3"/>
                    <a:pt x="9" y="0"/>
                  </a:cubicBezTo>
                  <a:cubicBezTo>
                    <a:pt x="9" y="0"/>
                    <a:pt x="9" y="5"/>
                    <a:pt x="6" y="7"/>
                  </a:cubicBezTo>
                  <a:cubicBezTo>
                    <a:pt x="6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44"/>
            <p:cNvSpPr>
              <a:spLocks/>
            </p:cNvSpPr>
            <p:nvPr/>
          </p:nvSpPr>
          <p:spPr bwMode="auto">
            <a:xfrm>
              <a:off x="93392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45"/>
            <p:cNvSpPr>
              <a:spLocks/>
            </p:cNvSpPr>
            <p:nvPr/>
          </p:nvSpPr>
          <p:spPr bwMode="auto">
            <a:xfrm>
              <a:off x="9350376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46"/>
            <p:cNvSpPr>
              <a:spLocks noEditPoints="1"/>
            </p:cNvSpPr>
            <p:nvPr/>
          </p:nvSpPr>
          <p:spPr bwMode="auto">
            <a:xfrm>
              <a:off x="9336088" y="4054475"/>
              <a:ext cx="25400" cy="36513"/>
            </a:xfrm>
            <a:custGeom>
              <a:avLst/>
              <a:gdLst>
                <a:gd name="T0" fmla="*/ 3 w 7"/>
                <a:gd name="T1" fmla="*/ 9 h 10"/>
                <a:gd name="T2" fmla="*/ 3 w 7"/>
                <a:gd name="T3" fmla="*/ 9 h 10"/>
                <a:gd name="T4" fmla="*/ 1 w 7"/>
                <a:gd name="T5" fmla="*/ 7 h 10"/>
                <a:gd name="T6" fmla="*/ 5 w 7"/>
                <a:gd name="T7" fmla="*/ 7 h 10"/>
                <a:gd name="T8" fmla="*/ 3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6 h 10"/>
                <a:gd name="T22" fmla="*/ 2 w 7"/>
                <a:gd name="T23" fmla="*/ 5 h 10"/>
                <a:gd name="T24" fmla="*/ 3 w 7"/>
                <a:gd name="T25" fmla="*/ 4 h 10"/>
                <a:gd name="T26" fmla="*/ 3 w 7"/>
                <a:gd name="T27" fmla="*/ 5 h 10"/>
                <a:gd name="T28" fmla="*/ 3 w 7"/>
                <a:gd name="T29" fmla="*/ 6 h 10"/>
                <a:gd name="T30" fmla="*/ 3 w 7"/>
                <a:gd name="T31" fmla="*/ 0 h 10"/>
                <a:gd name="T32" fmla="*/ 0 w 7"/>
                <a:gd name="T33" fmla="*/ 5 h 10"/>
                <a:gd name="T34" fmla="*/ 3 w 7"/>
                <a:gd name="T35" fmla="*/ 10 h 10"/>
                <a:gd name="T36" fmla="*/ 3 w 7"/>
                <a:gd name="T37" fmla="*/ 10 h 10"/>
                <a:gd name="T38" fmla="*/ 7 w 7"/>
                <a:gd name="T39" fmla="*/ 5 h 10"/>
                <a:gd name="T40" fmla="*/ 3 w 7"/>
                <a:gd name="T41" fmla="*/ 0 h 10"/>
                <a:gd name="T42" fmla="*/ 3 w 7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0"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9"/>
                    <a:pt x="3" y="9"/>
                  </a:cubicBezTo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3" y="6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7" y="8"/>
                    <a:pt x="7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47"/>
            <p:cNvSpPr>
              <a:spLocks/>
            </p:cNvSpPr>
            <p:nvPr/>
          </p:nvSpPr>
          <p:spPr bwMode="auto">
            <a:xfrm>
              <a:off x="9271001" y="4090988"/>
              <a:ext cx="4763" cy="26988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1 h 7"/>
                <a:gd name="T4" fmla="*/ 0 w 1"/>
                <a:gd name="T5" fmla="*/ 1 h 7"/>
                <a:gd name="T6" fmla="*/ 0 w 1"/>
                <a:gd name="T7" fmla="*/ 6 h 7"/>
                <a:gd name="T8" fmla="*/ 1 w 1"/>
                <a:gd name="T9" fmla="*/ 7 h 7"/>
                <a:gd name="T10" fmla="*/ 1 w 1"/>
                <a:gd name="T11" fmla="*/ 6 h 7"/>
                <a:gd name="T12" fmla="*/ 1 w 1"/>
                <a:gd name="T13" fmla="*/ 1 h 7"/>
                <a:gd name="T14" fmla="*/ 1 w 1"/>
                <a:gd name="T15" fmla="*/ 1 h 7"/>
                <a:gd name="T16" fmla="*/ 1 w 1"/>
                <a:gd name="T17" fmla="*/ 0 h 7"/>
                <a:gd name="T18" fmla="*/ 1 w 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48"/>
            <p:cNvSpPr>
              <a:spLocks/>
            </p:cNvSpPr>
            <p:nvPr/>
          </p:nvSpPr>
          <p:spPr bwMode="auto">
            <a:xfrm>
              <a:off x="9248776" y="4095750"/>
              <a:ext cx="49213" cy="30163"/>
            </a:xfrm>
            <a:custGeom>
              <a:avLst/>
              <a:gdLst>
                <a:gd name="T0" fmla="*/ 4 w 13"/>
                <a:gd name="T1" fmla="*/ 0 h 8"/>
                <a:gd name="T2" fmla="*/ 4 w 13"/>
                <a:gd name="T3" fmla="*/ 0 h 8"/>
                <a:gd name="T4" fmla="*/ 4 w 13"/>
                <a:gd name="T5" fmla="*/ 4 h 8"/>
                <a:gd name="T6" fmla="*/ 4 w 13"/>
                <a:gd name="T7" fmla="*/ 3 h 8"/>
                <a:gd name="T8" fmla="*/ 4 w 13"/>
                <a:gd name="T9" fmla="*/ 5 h 8"/>
                <a:gd name="T10" fmla="*/ 6 w 13"/>
                <a:gd name="T11" fmla="*/ 7 h 8"/>
                <a:gd name="T12" fmla="*/ 4 w 13"/>
                <a:gd name="T13" fmla="*/ 6 h 8"/>
                <a:gd name="T14" fmla="*/ 4 w 13"/>
                <a:gd name="T15" fmla="*/ 4 h 8"/>
                <a:gd name="T16" fmla="*/ 3 w 13"/>
                <a:gd name="T17" fmla="*/ 4 h 8"/>
                <a:gd name="T18" fmla="*/ 4 w 13"/>
                <a:gd name="T19" fmla="*/ 0 h 8"/>
                <a:gd name="T20" fmla="*/ 0 w 13"/>
                <a:gd name="T21" fmla="*/ 8 h 8"/>
                <a:gd name="T22" fmla="*/ 3 w 13"/>
                <a:gd name="T23" fmla="*/ 8 h 8"/>
                <a:gd name="T24" fmla="*/ 11 w 13"/>
                <a:gd name="T25" fmla="*/ 8 h 8"/>
                <a:gd name="T26" fmla="*/ 13 w 13"/>
                <a:gd name="T27" fmla="*/ 8 h 8"/>
                <a:gd name="T28" fmla="*/ 9 w 13"/>
                <a:gd name="T29" fmla="*/ 0 h 8"/>
                <a:gd name="T30" fmla="*/ 9 w 13"/>
                <a:gd name="T31" fmla="*/ 0 h 8"/>
                <a:gd name="T32" fmla="*/ 9 w 13"/>
                <a:gd name="T33" fmla="*/ 0 h 8"/>
                <a:gd name="T34" fmla="*/ 9 w 13"/>
                <a:gd name="T35" fmla="*/ 0 h 8"/>
                <a:gd name="T36" fmla="*/ 10 w 13"/>
                <a:gd name="T37" fmla="*/ 4 h 8"/>
                <a:gd name="T38" fmla="*/ 9 w 13"/>
                <a:gd name="T39" fmla="*/ 4 h 8"/>
                <a:gd name="T40" fmla="*/ 10 w 13"/>
                <a:gd name="T41" fmla="*/ 6 h 8"/>
                <a:gd name="T42" fmla="*/ 7 w 13"/>
                <a:gd name="T43" fmla="*/ 7 h 8"/>
                <a:gd name="T44" fmla="*/ 9 w 13"/>
                <a:gd name="T45" fmla="*/ 5 h 8"/>
                <a:gd name="T46" fmla="*/ 9 w 13"/>
                <a:gd name="T47" fmla="*/ 4 h 8"/>
                <a:gd name="T48" fmla="*/ 10 w 13"/>
                <a:gd name="T49" fmla="*/ 4 h 8"/>
                <a:gd name="T50" fmla="*/ 9 w 13"/>
                <a:gd name="T51" fmla="*/ 0 h 8"/>
                <a:gd name="T52" fmla="*/ 7 w 13"/>
                <a:gd name="T53" fmla="*/ 7 h 8"/>
                <a:gd name="T54" fmla="*/ 4 w 13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2" y="1"/>
                    <a:pt x="0" y="3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2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2"/>
                    <a:pt x="9" y="0"/>
                  </a:cubicBezTo>
                  <a:cubicBezTo>
                    <a:pt x="9" y="0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49"/>
            <p:cNvSpPr>
              <a:spLocks/>
            </p:cNvSpPr>
            <p:nvPr/>
          </p:nvSpPr>
          <p:spPr bwMode="auto">
            <a:xfrm>
              <a:off x="9267826" y="4090988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50"/>
            <p:cNvSpPr>
              <a:spLocks/>
            </p:cNvSpPr>
            <p:nvPr/>
          </p:nvSpPr>
          <p:spPr bwMode="auto">
            <a:xfrm>
              <a:off x="9275763" y="4090988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51"/>
            <p:cNvSpPr>
              <a:spLocks noEditPoints="1"/>
            </p:cNvSpPr>
            <p:nvPr/>
          </p:nvSpPr>
          <p:spPr bwMode="auto">
            <a:xfrm>
              <a:off x="9259888" y="4054475"/>
              <a:ext cx="26988" cy="36513"/>
            </a:xfrm>
            <a:custGeom>
              <a:avLst/>
              <a:gdLst>
                <a:gd name="T0" fmla="*/ 4 w 7"/>
                <a:gd name="T1" fmla="*/ 9 h 10"/>
                <a:gd name="T2" fmla="*/ 4 w 7"/>
                <a:gd name="T3" fmla="*/ 9 h 10"/>
                <a:gd name="T4" fmla="*/ 2 w 7"/>
                <a:gd name="T5" fmla="*/ 7 h 10"/>
                <a:gd name="T6" fmla="*/ 6 w 7"/>
                <a:gd name="T7" fmla="*/ 7 h 10"/>
                <a:gd name="T8" fmla="*/ 4 w 7"/>
                <a:gd name="T9" fmla="*/ 9 h 10"/>
                <a:gd name="T10" fmla="*/ 4 w 7"/>
                <a:gd name="T11" fmla="*/ 6 h 10"/>
                <a:gd name="T12" fmla="*/ 4 w 7"/>
                <a:gd name="T13" fmla="*/ 5 h 10"/>
                <a:gd name="T14" fmla="*/ 4 w 7"/>
                <a:gd name="T15" fmla="*/ 4 h 10"/>
                <a:gd name="T16" fmla="*/ 5 w 7"/>
                <a:gd name="T17" fmla="*/ 5 h 10"/>
                <a:gd name="T18" fmla="*/ 4 w 7"/>
                <a:gd name="T19" fmla="*/ 6 h 10"/>
                <a:gd name="T20" fmla="*/ 3 w 7"/>
                <a:gd name="T21" fmla="*/ 5 h 10"/>
                <a:gd name="T22" fmla="*/ 3 w 7"/>
                <a:gd name="T23" fmla="*/ 5 h 10"/>
                <a:gd name="T24" fmla="*/ 3 w 7"/>
                <a:gd name="T25" fmla="*/ 5 h 10"/>
                <a:gd name="T26" fmla="*/ 3 w 7"/>
                <a:gd name="T27" fmla="*/ 4 h 10"/>
                <a:gd name="T28" fmla="*/ 4 w 7"/>
                <a:gd name="T29" fmla="*/ 5 h 10"/>
                <a:gd name="T30" fmla="*/ 3 w 7"/>
                <a:gd name="T31" fmla="*/ 5 h 10"/>
                <a:gd name="T32" fmla="*/ 4 w 7"/>
                <a:gd name="T33" fmla="*/ 0 h 10"/>
                <a:gd name="T34" fmla="*/ 0 w 7"/>
                <a:gd name="T35" fmla="*/ 5 h 10"/>
                <a:gd name="T36" fmla="*/ 4 w 7"/>
                <a:gd name="T37" fmla="*/ 10 h 10"/>
                <a:gd name="T38" fmla="*/ 4 w 7"/>
                <a:gd name="T39" fmla="*/ 10 h 10"/>
                <a:gd name="T40" fmla="*/ 7 w 7"/>
                <a:gd name="T41" fmla="*/ 5 h 10"/>
                <a:gd name="T42" fmla="*/ 4 w 7"/>
                <a:gd name="T43" fmla="*/ 0 h 10"/>
                <a:gd name="T44" fmla="*/ 4 w 7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10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9"/>
                    <a:pt x="4" y="9"/>
                  </a:cubicBezTo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4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52"/>
            <p:cNvSpPr>
              <a:spLocks/>
            </p:cNvSpPr>
            <p:nvPr/>
          </p:nvSpPr>
          <p:spPr bwMode="auto">
            <a:xfrm>
              <a:off x="9418638" y="4095750"/>
              <a:ext cx="3175" cy="2222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6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53"/>
            <p:cNvSpPr>
              <a:spLocks noEditPoints="1"/>
            </p:cNvSpPr>
            <p:nvPr/>
          </p:nvSpPr>
          <p:spPr bwMode="auto">
            <a:xfrm>
              <a:off x="9396413" y="4095750"/>
              <a:ext cx="47625" cy="33338"/>
            </a:xfrm>
            <a:custGeom>
              <a:avLst/>
              <a:gdLst>
                <a:gd name="T0" fmla="*/ 3 w 13"/>
                <a:gd name="T1" fmla="*/ 4 h 9"/>
                <a:gd name="T2" fmla="*/ 4 w 13"/>
                <a:gd name="T3" fmla="*/ 0 h 9"/>
                <a:gd name="T4" fmla="*/ 4 w 13"/>
                <a:gd name="T5" fmla="*/ 4 h 9"/>
                <a:gd name="T6" fmla="*/ 4 w 13"/>
                <a:gd name="T7" fmla="*/ 4 h 9"/>
                <a:gd name="T8" fmla="*/ 4 w 13"/>
                <a:gd name="T9" fmla="*/ 5 h 9"/>
                <a:gd name="T10" fmla="*/ 6 w 13"/>
                <a:gd name="T11" fmla="*/ 7 h 9"/>
                <a:gd name="T12" fmla="*/ 4 w 13"/>
                <a:gd name="T13" fmla="*/ 6 h 9"/>
                <a:gd name="T14" fmla="*/ 4 w 13"/>
                <a:gd name="T15" fmla="*/ 4 h 9"/>
                <a:gd name="T16" fmla="*/ 3 w 13"/>
                <a:gd name="T17" fmla="*/ 4 h 9"/>
                <a:gd name="T18" fmla="*/ 4 w 13"/>
                <a:gd name="T19" fmla="*/ 0 h 9"/>
                <a:gd name="T20" fmla="*/ 4 w 13"/>
                <a:gd name="T21" fmla="*/ 0 h 9"/>
                <a:gd name="T22" fmla="*/ 4 w 13"/>
                <a:gd name="T23" fmla="*/ 0 h 9"/>
                <a:gd name="T24" fmla="*/ 0 w 13"/>
                <a:gd name="T25" fmla="*/ 9 h 9"/>
                <a:gd name="T26" fmla="*/ 3 w 13"/>
                <a:gd name="T27" fmla="*/ 9 h 9"/>
                <a:gd name="T28" fmla="*/ 10 w 13"/>
                <a:gd name="T29" fmla="*/ 9 h 9"/>
                <a:gd name="T30" fmla="*/ 13 w 13"/>
                <a:gd name="T31" fmla="*/ 9 h 9"/>
                <a:gd name="T32" fmla="*/ 9 w 13"/>
                <a:gd name="T33" fmla="*/ 0 h 9"/>
                <a:gd name="T34" fmla="*/ 9 w 13"/>
                <a:gd name="T35" fmla="*/ 0 h 9"/>
                <a:gd name="T36" fmla="*/ 9 w 13"/>
                <a:gd name="T37" fmla="*/ 0 h 9"/>
                <a:gd name="T38" fmla="*/ 9 w 13"/>
                <a:gd name="T39" fmla="*/ 0 h 9"/>
                <a:gd name="T40" fmla="*/ 10 w 13"/>
                <a:gd name="T41" fmla="*/ 4 h 9"/>
                <a:gd name="T42" fmla="*/ 9 w 13"/>
                <a:gd name="T43" fmla="*/ 4 h 9"/>
                <a:gd name="T44" fmla="*/ 9 w 13"/>
                <a:gd name="T45" fmla="*/ 6 h 9"/>
                <a:gd name="T46" fmla="*/ 7 w 13"/>
                <a:gd name="T47" fmla="*/ 7 h 9"/>
                <a:gd name="T48" fmla="*/ 9 w 13"/>
                <a:gd name="T49" fmla="*/ 6 h 9"/>
                <a:gd name="T50" fmla="*/ 9 w 13"/>
                <a:gd name="T51" fmla="*/ 4 h 9"/>
                <a:gd name="T52" fmla="*/ 10 w 13"/>
                <a:gd name="T53" fmla="*/ 4 h 9"/>
                <a:gd name="T54" fmla="*/ 9 w 13"/>
                <a:gd name="T55" fmla="*/ 0 h 9"/>
                <a:gd name="T56" fmla="*/ 7 w 13"/>
                <a:gd name="T57" fmla="*/ 7 h 9"/>
                <a:gd name="T58" fmla="*/ 4 w 13"/>
                <a:gd name="T5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9">
                  <a:moveTo>
                    <a:pt x="3" y="4"/>
                  </a:moveTo>
                  <a:cubicBezTo>
                    <a:pt x="3" y="2"/>
                    <a:pt x="4" y="0"/>
                    <a:pt x="4" y="0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0"/>
                  </a:cubicBezTo>
                  <a:cubicBezTo>
                    <a:pt x="9" y="1"/>
                    <a:pt x="9" y="5"/>
                    <a:pt x="7" y="7"/>
                  </a:cubicBezTo>
                  <a:cubicBezTo>
                    <a:pt x="7" y="7"/>
                    <a:pt x="4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54"/>
            <p:cNvSpPr>
              <a:spLocks/>
            </p:cNvSpPr>
            <p:nvPr/>
          </p:nvSpPr>
          <p:spPr bwMode="auto">
            <a:xfrm>
              <a:off x="9413876" y="409575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55"/>
            <p:cNvSpPr>
              <a:spLocks/>
            </p:cNvSpPr>
            <p:nvPr/>
          </p:nvSpPr>
          <p:spPr bwMode="auto">
            <a:xfrm>
              <a:off x="9421813" y="4095750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56"/>
            <p:cNvSpPr>
              <a:spLocks noEditPoints="1"/>
            </p:cNvSpPr>
            <p:nvPr/>
          </p:nvSpPr>
          <p:spPr bwMode="auto">
            <a:xfrm>
              <a:off x="9407526" y="4057650"/>
              <a:ext cx="25400" cy="33338"/>
            </a:xfrm>
            <a:custGeom>
              <a:avLst/>
              <a:gdLst>
                <a:gd name="T0" fmla="*/ 4 w 7"/>
                <a:gd name="T1" fmla="*/ 8 h 9"/>
                <a:gd name="T2" fmla="*/ 4 w 7"/>
                <a:gd name="T3" fmla="*/ 8 h 9"/>
                <a:gd name="T4" fmla="*/ 2 w 7"/>
                <a:gd name="T5" fmla="*/ 6 h 9"/>
                <a:gd name="T6" fmla="*/ 5 w 7"/>
                <a:gd name="T7" fmla="*/ 6 h 9"/>
                <a:gd name="T8" fmla="*/ 4 w 7"/>
                <a:gd name="T9" fmla="*/ 8 h 9"/>
                <a:gd name="T10" fmla="*/ 4 w 7"/>
                <a:gd name="T11" fmla="*/ 5 h 9"/>
                <a:gd name="T12" fmla="*/ 4 w 7"/>
                <a:gd name="T13" fmla="*/ 4 h 9"/>
                <a:gd name="T14" fmla="*/ 4 w 7"/>
                <a:gd name="T15" fmla="*/ 4 h 9"/>
                <a:gd name="T16" fmla="*/ 5 w 7"/>
                <a:gd name="T17" fmla="*/ 4 h 9"/>
                <a:gd name="T18" fmla="*/ 4 w 7"/>
                <a:gd name="T19" fmla="*/ 5 h 9"/>
                <a:gd name="T20" fmla="*/ 3 w 7"/>
                <a:gd name="T21" fmla="*/ 5 h 9"/>
                <a:gd name="T22" fmla="*/ 2 w 7"/>
                <a:gd name="T23" fmla="*/ 4 h 9"/>
                <a:gd name="T24" fmla="*/ 3 w 7"/>
                <a:gd name="T25" fmla="*/ 4 h 9"/>
                <a:gd name="T26" fmla="*/ 3 w 7"/>
                <a:gd name="T27" fmla="*/ 4 h 9"/>
                <a:gd name="T28" fmla="*/ 3 w 7"/>
                <a:gd name="T29" fmla="*/ 5 h 9"/>
                <a:gd name="T30" fmla="*/ 4 w 7"/>
                <a:gd name="T31" fmla="*/ 0 h 9"/>
                <a:gd name="T32" fmla="*/ 0 w 7"/>
                <a:gd name="T33" fmla="*/ 4 h 9"/>
                <a:gd name="T34" fmla="*/ 4 w 7"/>
                <a:gd name="T35" fmla="*/ 9 h 9"/>
                <a:gd name="T36" fmla="*/ 4 w 7"/>
                <a:gd name="T37" fmla="*/ 9 h 9"/>
                <a:gd name="T38" fmla="*/ 7 w 7"/>
                <a:gd name="T39" fmla="*/ 5 h 9"/>
                <a:gd name="T40" fmla="*/ 4 w 7"/>
                <a:gd name="T41" fmla="*/ 0 h 9"/>
                <a:gd name="T42" fmla="*/ 4 w 7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4" y="8"/>
                  </a:cubicBezTo>
                  <a:moveTo>
                    <a:pt x="4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3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7"/>
                    <a:pt x="7" y="5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57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58"/>
            <p:cNvSpPr>
              <a:spLocks/>
            </p:cNvSpPr>
            <p:nvPr/>
          </p:nvSpPr>
          <p:spPr bwMode="auto">
            <a:xfrm>
              <a:off x="9275763" y="4027488"/>
              <a:ext cx="146050" cy="22225"/>
            </a:xfrm>
            <a:custGeom>
              <a:avLst/>
              <a:gdLst>
                <a:gd name="T0" fmla="*/ 0 w 92"/>
                <a:gd name="T1" fmla="*/ 0 h 14"/>
                <a:gd name="T2" fmla="*/ 0 w 92"/>
                <a:gd name="T3" fmla="*/ 0 h 14"/>
                <a:gd name="T4" fmla="*/ 0 w 92"/>
                <a:gd name="T5" fmla="*/ 12 h 14"/>
                <a:gd name="T6" fmla="*/ 0 w 92"/>
                <a:gd name="T7" fmla="*/ 14 h 14"/>
                <a:gd name="T8" fmla="*/ 0 w 92"/>
                <a:gd name="T9" fmla="*/ 12 h 14"/>
                <a:gd name="T10" fmla="*/ 0 w 92"/>
                <a:gd name="T11" fmla="*/ 0 h 14"/>
                <a:gd name="T12" fmla="*/ 92 w 92"/>
                <a:gd name="T13" fmla="*/ 2 h 14"/>
                <a:gd name="T14" fmla="*/ 92 w 92"/>
                <a:gd name="T15" fmla="*/ 14 h 14"/>
                <a:gd name="T16" fmla="*/ 92 w 92"/>
                <a:gd name="T17" fmla="*/ 14 h 14"/>
                <a:gd name="T18" fmla="*/ 92 w 92"/>
                <a:gd name="T19" fmla="*/ 14 h 14"/>
                <a:gd name="T20" fmla="*/ 92 w 92"/>
                <a:gd name="T21" fmla="*/ 2 h 14"/>
                <a:gd name="T22" fmla="*/ 92 w 92"/>
                <a:gd name="T23" fmla="*/ 0 h 14"/>
                <a:gd name="T24" fmla="*/ 45 w 92"/>
                <a:gd name="T25" fmla="*/ 0 h 14"/>
                <a:gd name="T26" fmla="*/ 45 w 92"/>
                <a:gd name="T27" fmla="*/ 0 h 14"/>
                <a:gd name="T28" fmla="*/ 45 w 92"/>
                <a:gd name="T29" fmla="*/ 2 h 14"/>
                <a:gd name="T30" fmla="*/ 45 w 92"/>
                <a:gd name="T31" fmla="*/ 0 h 14"/>
                <a:gd name="T32" fmla="*/ 45 w 92"/>
                <a:gd name="T33" fmla="*/ 0 h 14"/>
                <a:gd name="T34" fmla="*/ 0 w 92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2" y="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59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60"/>
            <p:cNvSpPr>
              <a:spLocks/>
            </p:cNvSpPr>
            <p:nvPr/>
          </p:nvSpPr>
          <p:spPr bwMode="auto">
            <a:xfrm>
              <a:off x="9347201" y="4005263"/>
              <a:ext cx="0" cy="25400"/>
            </a:xfrm>
            <a:custGeom>
              <a:avLst/>
              <a:gdLst>
                <a:gd name="T0" fmla="*/ 0 h 16"/>
                <a:gd name="T1" fmla="*/ 0 h 16"/>
                <a:gd name="T2" fmla="*/ 14 h 16"/>
                <a:gd name="T3" fmla="*/ 14 h 16"/>
                <a:gd name="T4" fmla="*/ 16 h 16"/>
                <a:gd name="T5" fmla="*/ 14 h 16"/>
                <a:gd name="T6" fmla="*/ 14 h 16"/>
                <a:gd name="T7" fmla="*/ 0 h 16"/>
                <a:gd name="T8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61"/>
            <p:cNvSpPr>
              <a:spLocks/>
            </p:cNvSpPr>
            <p:nvPr/>
          </p:nvSpPr>
          <p:spPr bwMode="auto">
            <a:xfrm>
              <a:off x="7577138" y="5335588"/>
              <a:ext cx="19050" cy="79375"/>
            </a:xfrm>
            <a:custGeom>
              <a:avLst/>
              <a:gdLst>
                <a:gd name="T0" fmla="*/ 4 w 5"/>
                <a:gd name="T1" fmla="*/ 0 h 21"/>
                <a:gd name="T2" fmla="*/ 2 w 5"/>
                <a:gd name="T3" fmla="*/ 0 h 21"/>
                <a:gd name="T4" fmla="*/ 1 w 5"/>
                <a:gd name="T5" fmla="*/ 3 h 21"/>
                <a:gd name="T6" fmla="*/ 1 w 5"/>
                <a:gd name="T7" fmla="*/ 3 h 21"/>
                <a:gd name="T8" fmla="*/ 0 w 5"/>
                <a:gd name="T9" fmla="*/ 19 h 21"/>
                <a:gd name="T10" fmla="*/ 3 w 5"/>
                <a:gd name="T11" fmla="*/ 21 h 21"/>
                <a:gd name="T12" fmla="*/ 5 w 5"/>
                <a:gd name="T13" fmla="*/ 18 h 21"/>
                <a:gd name="T14" fmla="*/ 4 w 5"/>
                <a:gd name="T15" fmla="*/ 3 h 21"/>
                <a:gd name="T16" fmla="*/ 4 w 5"/>
                <a:gd name="T17" fmla="*/ 2 h 21"/>
                <a:gd name="T18" fmla="*/ 4 w 5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62"/>
            <p:cNvSpPr>
              <a:spLocks/>
            </p:cNvSpPr>
            <p:nvPr/>
          </p:nvSpPr>
          <p:spPr bwMode="auto">
            <a:xfrm>
              <a:off x="7486651" y="5332413"/>
              <a:ext cx="198438" cy="123825"/>
            </a:xfrm>
            <a:custGeom>
              <a:avLst/>
              <a:gdLst>
                <a:gd name="T0" fmla="*/ 36 w 53"/>
                <a:gd name="T1" fmla="*/ 0 h 33"/>
                <a:gd name="T2" fmla="*/ 36 w 53"/>
                <a:gd name="T3" fmla="*/ 0 h 33"/>
                <a:gd name="T4" fmla="*/ 36 w 53"/>
                <a:gd name="T5" fmla="*/ 0 h 33"/>
                <a:gd name="T6" fmla="*/ 36 w 53"/>
                <a:gd name="T7" fmla="*/ 0 h 33"/>
                <a:gd name="T8" fmla="*/ 39 w 53"/>
                <a:gd name="T9" fmla="*/ 14 h 33"/>
                <a:gd name="T10" fmla="*/ 36 w 53"/>
                <a:gd name="T11" fmla="*/ 14 h 33"/>
                <a:gd name="T12" fmla="*/ 37 w 53"/>
                <a:gd name="T13" fmla="*/ 19 h 33"/>
                <a:gd name="T14" fmla="*/ 28 w 53"/>
                <a:gd name="T15" fmla="*/ 23 h 33"/>
                <a:gd name="T16" fmla="*/ 36 w 53"/>
                <a:gd name="T17" fmla="*/ 18 h 33"/>
                <a:gd name="T18" fmla="*/ 35 w 53"/>
                <a:gd name="T19" fmla="*/ 13 h 33"/>
                <a:gd name="T20" fmla="*/ 39 w 53"/>
                <a:gd name="T21" fmla="*/ 12 h 33"/>
                <a:gd name="T22" fmla="*/ 36 w 53"/>
                <a:gd name="T23" fmla="*/ 0 h 33"/>
                <a:gd name="T24" fmla="*/ 27 w 53"/>
                <a:gd name="T25" fmla="*/ 24 h 33"/>
                <a:gd name="T26" fmla="*/ 17 w 53"/>
                <a:gd name="T27" fmla="*/ 2 h 33"/>
                <a:gd name="T28" fmla="*/ 17 w 53"/>
                <a:gd name="T29" fmla="*/ 3 h 33"/>
                <a:gd name="T30" fmla="*/ 14 w 53"/>
                <a:gd name="T31" fmla="*/ 16 h 33"/>
                <a:gd name="T32" fmla="*/ 17 w 53"/>
                <a:gd name="T33" fmla="*/ 15 h 33"/>
                <a:gd name="T34" fmla="*/ 17 w 53"/>
                <a:gd name="T35" fmla="*/ 20 h 33"/>
                <a:gd name="T36" fmla="*/ 25 w 53"/>
                <a:gd name="T37" fmla="*/ 24 h 33"/>
                <a:gd name="T38" fmla="*/ 16 w 53"/>
                <a:gd name="T39" fmla="*/ 22 h 33"/>
                <a:gd name="T40" fmla="*/ 16 w 53"/>
                <a:gd name="T41" fmla="*/ 17 h 33"/>
                <a:gd name="T42" fmla="*/ 13 w 53"/>
                <a:gd name="T43" fmla="*/ 17 h 33"/>
                <a:gd name="T44" fmla="*/ 17 w 53"/>
                <a:gd name="T45" fmla="*/ 3 h 33"/>
                <a:gd name="T46" fmla="*/ 0 w 53"/>
                <a:gd name="T47" fmla="*/ 33 h 33"/>
                <a:gd name="T48" fmla="*/ 11 w 53"/>
                <a:gd name="T49" fmla="*/ 31 h 33"/>
                <a:gd name="T50" fmla="*/ 42 w 53"/>
                <a:gd name="T51" fmla="*/ 27 h 33"/>
                <a:gd name="T52" fmla="*/ 53 w 53"/>
                <a:gd name="T53" fmla="*/ 26 h 33"/>
                <a:gd name="T54" fmla="*/ 36 w 53"/>
                <a:gd name="T5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33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0" y="7"/>
                    <a:pt x="39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8"/>
                    <a:pt x="36" y="0"/>
                  </a:cubicBezTo>
                  <a:cubicBezTo>
                    <a:pt x="36" y="2"/>
                    <a:pt x="35" y="16"/>
                    <a:pt x="27" y="24"/>
                  </a:cubicBezTo>
                  <a:cubicBezTo>
                    <a:pt x="27" y="24"/>
                    <a:pt x="16" y="17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12"/>
                    <a:pt x="14" y="16"/>
                    <a:pt x="1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1"/>
                    <a:pt x="17" y="3"/>
                    <a:pt x="17" y="3"/>
                  </a:cubicBezTo>
                  <a:cubicBezTo>
                    <a:pt x="7" y="7"/>
                    <a:pt x="0" y="15"/>
                    <a:pt x="0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9"/>
                    <a:pt x="45" y="2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63"/>
            <p:cNvSpPr>
              <a:spLocks/>
            </p:cNvSpPr>
            <p:nvPr/>
          </p:nvSpPr>
          <p:spPr bwMode="auto">
            <a:xfrm>
              <a:off x="7554913" y="5335588"/>
              <a:ext cx="25400" cy="19050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6 w 7"/>
                <a:gd name="T5" fmla="*/ 5 h 5"/>
                <a:gd name="T6" fmla="*/ 7 w 7"/>
                <a:gd name="T7" fmla="*/ 0 h 5"/>
                <a:gd name="T8" fmla="*/ 6 w 7"/>
                <a:gd name="T9" fmla="*/ 0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64"/>
            <p:cNvSpPr>
              <a:spLocks/>
            </p:cNvSpPr>
            <p:nvPr/>
          </p:nvSpPr>
          <p:spPr bwMode="auto">
            <a:xfrm>
              <a:off x="7591426" y="5329238"/>
              <a:ext cx="26988" cy="22225"/>
            </a:xfrm>
            <a:custGeom>
              <a:avLst/>
              <a:gdLst>
                <a:gd name="T0" fmla="*/ 4 w 7"/>
                <a:gd name="T1" fmla="*/ 0 h 6"/>
                <a:gd name="T2" fmla="*/ 4 w 7"/>
                <a:gd name="T3" fmla="*/ 0 h 6"/>
                <a:gd name="T4" fmla="*/ 0 w 7"/>
                <a:gd name="T5" fmla="*/ 2 h 6"/>
                <a:gd name="T6" fmla="*/ 1 w 7"/>
                <a:gd name="T7" fmla="*/ 6 h 6"/>
                <a:gd name="T8" fmla="*/ 7 w 7"/>
                <a:gd name="T9" fmla="*/ 1 h 6"/>
                <a:gd name="T10" fmla="*/ 4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2" y="3"/>
                    <a:pt x="1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65"/>
            <p:cNvSpPr>
              <a:spLocks noEditPoints="1"/>
            </p:cNvSpPr>
            <p:nvPr/>
          </p:nvSpPr>
          <p:spPr bwMode="auto">
            <a:xfrm>
              <a:off x="7531101" y="5211763"/>
              <a:ext cx="109538" cy="117475"/>
            </a:xfrm>
            <a:custGeom>
              <a:avLst/>
              <a:gdLst>
                <a:gd name="T0" fmla="*/ 14 w 29"/>
                <a:gd name="T1" fmla="*/ 27 h 31"/>
                <a:gd name="T2" fmla="*/ 7 w 29"/>
                <a:gd name="T3" fmla="*/ 21 h 31"/>
                <a:gd name="T4" fmla="*/ 22 w 29"/>
                <a:gd name="T5" fmla="*/ 20 h 31"/>
                <a:gd name="T6" fmla="*/ 15 w 29"/>
                <a:gd name="T7" fmla="*/ 27 h 31"/>
                <a:gd name="T8" fmla="*/ 14 w 29"/>
                <a:gd name="T9" fmla="*/ 27 h 31"/>
                <a:gd name="T10" fmla="*/ 12 w 29"/>
                <a:gd name="T11" fmla="*/ 17 h 31"/>
                <a:gd name="T12" fmla="*/ 10 w 29"/>
                <a:gd name="T13" fmla="*/ 15 h 31"/>
                <a:gd name="T14" fmla="*/ 12 w 29"/>
                <a:gd name="T15" fmla="*/ 13 h 31"/>
                <a:gd name="T16" fmla="*/ 12 w 29"/>
                <a:gd name="T17" fmla="*/ 13 h 31"/>
                <a:gd name="T18" fmla="*/ 14 w 29"/>
                <a:gd name="T19" fmla="*/ 15 h 31"/>
                <a:gd name="T20" fmla="*/ 12 w 29"/>
                <a:gd name="T21" fmla="*/ 17 h 31"/>
                <a:gd name="T22" fmla="*/ 12 w 29"/>
                <a:gd name="T23" fmla="*/ 17 h 31"/>
                <a:gd name="T24" fmla="*/ 17 w 29"/>
                <a:gd name="T25" fmla="*/ 17 h 31"/>
                <a:gd name="T26" fmla="*/ 15 w 29"/>
                <a:gd name="T27" fmla="*/ 15 h 31"/>
                <a:gd name="T28" fmla="*/ 17 w 29"/>
                <a:gd name="T29" fmla="*/ 13 h 31"/>
                <a:gd name="T30" fmla="*/ 17 w 29"/>
                <a:gd name="T31" fmla="*/ 13 h 31"/>
                <a:gd name="T32" fmla="*/ 19 w 29"/>
                <a:gd name="T33" fmla="*/ 14 h 31"/>
                <a:gd name="T34" fmla="*/ 17 w 29"/>
                <a:gd name="T35" fmla="*/ 17 h 31"/>
                <a:gd name="T36" fmla="*/ 17 w 29"/>
                <a:gd name="T37" fmla="*/ 17 h 31"/>
                <a:gd name="T38" fmla="*/ 16 w 29"/>
                <a:gd name="T39" fmla="*/ 0 h 31"/>
                <a:gd name="T40" fmla="*/ 15 w 29"/>
                <a:gd name="T41" fmla="*/ 0 h 31"/>
                <a:gd name="T42" fmla="*/ 0 w 29"/>
                <a:gd name="T43" fmla="*/ 17 h 31"/>
                <a:gd name="T44" fmla="*/ 13 w 29"/>
                <a:gd name="T45" fmla="*/ 31 h 31"/>
                <a:gd name="T46" fmla="*/ 15 w 29"/>
                <a:gd name="T47" fmla="*/ 31 h 31"/>
                <a:gd name="T48" fmla="*/ 29 w 29"/>
                <a:gd name="T49" fmla="*/ 14 h 31"/>
                <a:gd name="T50" fmla="*/ 16 w 29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1">
                  <a:moveTo>
                    <a:pt x="14" y="27"/>
                  </a:moveTo>
                  <a:cubicBezTo>
                    <a:pt x="10" y="27"/>
                    <a:pt x="8" y="25"/>
                    <a:pt x="7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3"/>
                    <a:pt x="18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moveTo>
                    <a:pt x="12" y="17"/>
                  </a:moveTo>
                  <a:cubicBezTo>
                    <a:pt x="11" y="17"/>
                    <a:pt x="10" y="17"/>
                    <a:pt x="10" y="15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7" y="17"/>
                  </a:moveTo>
                  <a:cubicBezTo>
                    <a:pt x="16" y="17"/>
                    <a:pt x="15" y="16"/>
                    <a:pt x="15" y="15"/>
                  </a:cubicBezTo>
                  <a:cubicBezTo>
                    <a:pt x="15" y="14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7" y="1"/>
                    <a:pt x="0" y="8"/>
                    <a:pt x="0" y="17"/>
                  </a:cubicBezTo>
                  <a:cubicBezTo>
                    <a:pt x="0" y="25"/>
                    <a:pt x="6" y="31"/>
                    <a:pt x="13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22" y="30"/>
                    <a:pt x="29" y="22"/>
                    <a:pt x="29" y="14"/>
                  </a:cubicBezTo>
                  <a:cubicBezTo>
                    <a:pt x="29" y="6"/>
                    <a:pt x="2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66"/>
            <p:cNvSpPr>
              <a:spLocks noEditPoints="1"/>
            </p:cNvSpPr>
            <p:nvPr/>
          </p:nvSpPr>
          <p:spPr bwMode="auto">
            <a:xfrm>
              <a:off x="7596188" y="5095875"/>
              <a:ext cx="47625" cy="47625"/>
            </a:xfrm>
            <a:custGeom>
              <a:avLst/>
              <a:gdLst>
                <a:gd name="T0" fmla="*/ 6 w 13"/>
                <a:gd name="T1" fmla="*/ 11 h 13"/>
                <a:gd name="T2" fmla="*/ 4 w 13"/>
                <a:gd name="T3" fmla="*/ 10 h 13"/>
                <a:gd name="T4" fmla="*/ 3 w 13"/>
                <a:gd name="T5" fmla="*/ 5 h 13"/>
                <a:gd name="T6" fmla="*/ 7 w 13"/>
                <a:gd name="T7" fmla="*/ 2 h 13"/>
                <a:gd name="T8" fmla="*/ 8 w 13"/>
                <a:gd name="T9" fmla="*/ 2 h 13"/>
                <a:gd name="T10" fmla="*/ 10 w 13"/>
                <a:gd name="T11" fmla="*/ 8 h 13"/>
                <a:gd name="T12" fmla="*/ 6 w 13"/>
                <a:gd name="T13" fmla="*/ 11 h 13"/>
                <a:gd name="T14" fmla="*/ 7 w 13"/>
                <a:gd name="T15" fmla="*/ 0 h 13"/>
                <a:gd name="T16" fmla="*/ 1 w 13"/>
                <a:gd name="T17" fmla="*/ 4 h 13"/>
                <a:gd name="T18" fmla="*/ 4 w 13"/>
                <a:gd name="T19" fmla="*/ 12 h 13"/>
                <a:gd name="T20" fmla="*/ 6 w 13"/>
                <a:gd name="T21" fmla="*/ 13 h 13"/>
                <a:gd name="T22" fmla="*/ 11 w 13"/>
                <a:gd name="T23" fmla="*/ 9 h 13"/>
                <a:gd name="T24" fmla="*/ 9 w 13"/>
                <a:gd name="T25" fmla="*/ 0 h 13"/>
                <a:gd name="T26" fmla="*/ 7 w 13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2" y="10"/>
                    <a:pt x="2" y="7"/>
                    <a:pt x="3" y="5"/>
                  </a:cubicBezTo>
                  <a:cubicBezTo>
                    <a:pt x="3" y="3"/>
                    <a:pt x="5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10" y="3"/>
                    <a:pt x="11" y="6"/>
                    <a:pt x="10" y="8"/>
                  </a:cubicBezTo>
                  <a:cubicBezTo>
                    <a:pt x="9" y="10"/>
                    <a:pt x="8" y="11"/>
                    <a:pt x="6" y="1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1" y="4"/>
                  </a:cubicBezTo>
                  <a:cubicBezTo>
                    <a:pt x="0" y="7"/>
                    <a:pt x="1" y="11"/>
                    <a:pt x="4" y="12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0" y="11"/>
                    <a:pt x="11" y="9"/>
                  </a:cubicBezTo>
                  <a:cubicBezTo>
                    <a:pt x="13" y="5"/>
                    <a:pt x="12" y="1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67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68"/>
            <p:cNvSpPr>
              <a:spLocks/>
            </p:cNvSpPr>
            <p:nvPr/>
          </p:nvSpPr>
          <p:spPr bwMode="auto">
            <a:xfrm>
              <a:off x="7640638" y="5129213"/>
              <a:ext cx="30163" cy="14288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17 w 19"/>
                <a:gd name="T7" fmla="*/ 9 h 9"/>
                <a:gd name="T8" fmla="*/ 19 w 19"/>
                <a:gd name="T9" fmla="*/ 9 h 9"/>
                <a:gd name="T10" fmla="*/ 19 w 19"/>
                <a:gd name="T11" fmla="*/ 9 h 9"/>
                <a:gd name="T12" fmla="*/ 19 w 19"/>
                <a:gd name="T13" fmla="*/ 7 h 9"/>
                <a:gd name="T14" fmla="*/ 0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69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70"/>
            <p:cNvSpPr>
              <a:spLocks/>
            </p:cNvSpPr>
            <p:nvPr/>
          </p:nvSpPr>
          <p:spPr bwMode="auto">
            <a:xfrm>
              <a:off x="7673976" y="5186363"/>
              <a:ext cx="11113" cy="17463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0 w 7"/>
                <a:gd name="T7" fmla="*/ 11 h 11"/>
                <a:gd name="T8" fmla="*/ 3 w 7"/>
                <a:gd name="T9" fmla="*/ 11 h 11"/>
                <a:gd name="T10" fmla="*/ 7 w 7"/>
                <a:gd name="T11" fmla="*/ 0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71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72"/>
            <p:cNvSpPr>
              <a:spLocks/>
            </p:cNvSpPr>
            <p:nvPr/>
          </p:nvSpPr>
          <p:spPr bwMode="auto">
            <a:xfrm>
              <a:off x="7712076" y="5099050"/>
              <a:ext cx="11113" cy="22225"/>
            </a:xfrm>
            <a:custGeom>
              <a:avLst/>
              <a:gdLst>
                <a:gd name="T0" fmla="*/ 7 w 7"/>
                <a:gd name="T1" fmla="*/ 0 h 14"/>
                <a:gd name="T2" fmla="*/ 5 w 7"/>
                <a:gd name="T3" fmla="*/ 0 h 14"/>
                <a:gd name="T4" fmla="*/ 0 w 7"/>
                <a:gd name="T5" fmla="*/ 14 h 14"/>
                <a:gd name="T6" fmla="*/ 0 w 7"/>
                <a:gd name="T7" fmla="*/ 14 h 14"/>
                <a:gd name="T8" fmla="*/ 0 w 7"/>
                <a:gd name="T9" fmla="*/ 14 h 14"/>
                <a:gd name="T10" fmla="*/ 7 w 7"/>
                <a:gd name="T11" fmla="*/ 0 h 14"/>
                <a:gd name="T12" fmla="*/ 7 w 7"/>
                <a:gd name="T13" fmla="*/ 0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73"/>
            <p:cNvSpPr>
              <a:spLocks noEditPoints="1"/>
            </p:cNvSpPr>
            <p:nvPr/>
          </p:nvSpPr>
          <p:spPr bwMode="auto">
            <a:xfrm>
              <a:off x="7654926" y="5208588"/>
              <a:ext cx="26988" cy="25400"/>
            </a:xfrm>
            <a:custGeom>
              <a:avLst/>
              <a:gdLst>
                <a:gd name="T0" fmla="*/ 3 w 7"/>
                <a:gd name="T1" fmla="*/ 6 h 7"/>
                <a:gd name="T2" fmla="*/ 3 w 7"/>
                <a:gd name="T3" fmla="*/ 6 h 7"/>
                <a:gd name="T4" fmla="*/ 2 w 7"/>
                <a:gd name="T5" fmla="*/ 2 h 7"/>
                <a:gd name="T6" fmla="*/ 4 w 7"/>
                <a:gd name="T7" fmla="*/ 1 h 7"/>
                <a:gd name="T8" fmla="*/ 5 w 7"/>
                <a:gd name="T9" fmla="*/ 1 h 7"/>
                <a:gd name="T10" fmla="*/ 6 w 7"/>
                <a:gd name="T11" fmla="*/ 4 h 7"/>
                <a:gd name="T12" fmla="*/ 3 w 7"/>
                <a:gd name="T13" fmla="*/ 6 h 7"/>
                <a:gd name="T14" fmla="*/ 4 w 7"/>
                <a:gd name="T15" fmla="*/ 0 h 7"/>
                <a:gd name="T16" fmla="*/ 1 w 7"/>
                <a:gd name="T17" fmla="*/ 2 h 7"/>
                <a:gd name="T18" fmla="*/ 2 w 7"/>
                <a:gd name="T19" fmla="*/ 7 h 7"/>
                <a:gd name="T20" fmla="*/ 3 w 7"/>
                <a:gd name="T21" fmla="*/ 7 h 7"/>
                <a:gd name="T22" fmla="*/ 7 w 7"/>
                <a:gd name="T23" fmla="*/ 5 h 7"/>
                <a:gd name="T24" fmla="*/ 5 w 7"/>
                <a:gd name="T25" fmla="*/ 0 h 7"/>
                <a:gd name="T26" fmla="*/ 4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3" y="6"/>
                  </a:cubicBezTo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3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74"/>
            <p:cNvSpPr>
              <a:spLocks noEditPoints="1"/>
            </p:cNvSpPr>
            <p:nvPr/>
          </p:nvSpPr>
          <p:spPr bwMode="auto">
            <a:xfrm>
              <a:off x="7712076" y="5057775"/>
              <a:ext cx="38100" cy="38100"/>
            </a:xfrm>
            <a:custGeom>
              <a:avLst/>
              <a:gdLst>
                <a:gd name="T0" fmla="*/ 5 w 10"/>
                <a:gd name="T1" fmla="*/ 9 h 10"/>
                <a:gd name="T2" fmla="*/ 4 w 10"/>
                <a:gd name="T3" fmla="*/ 8 h 10"/>
                <a:gd name="T4" fmla="*/ 2 w 10"/>
                <a:gd name="T5" fmla="*/ 4 h 10"/>
                <a:gd name="T6" fmla="*/ 5 w 10"/>
                <a:gd name="T7" fmla="*/ 2 h 10"/>
                <a:gd name="T8" fmla="*/ 6 w 10"/>
                <a:gd name="T9" fmla="*/ 2 h 10"/>
                <a:gd name="T10" fmla="*/ 8 w 10"/>
                <a:gd name="T11" fmla="*/ 6 h 10"/>
                <a:gd name="T12" fmla="*/ 5 w 10"/>
                <a:gd name="T13" fmla="*/ 9 h 10"/>
                <a:gd name="T14" fmla="*/ 5 w 10"/>
                <a:gd name="T15" fmla="*/ 0 h 10"/>
                <a:gd name="T16" fmla="*/ 1 w 10"/>
                <a:gd name="T17" fmla="*/ 4 h 10"/>
                <a:gd name="T18" fmla="*/ 3 w 10"/>
                <a:gd name="T19" fmla="*/ 10 h 10"/>
                <a:gd name="T20" fmla="*/ 4 w 10"/>
                <a:gd name="T21" fmla="*/ 10 h 10"/>
                <a:gd name="T22" fmla="*/ 9 w 10"/>
                <a:gd name="T23" fmla="*/ 7 h 10"/>
                <a:gd name="T24" fmla="*/ 7 w 10"/>
                <a:gd name="T25" fmla="*/ 1 h 10"/>
                <a:gd name="T26" fmla="*/ 5 w 10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5" y="9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2" y="8"/>
                    <a:pt x="1" y="6"/>
                    <a:pt x="2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8"/>
                    <a:pt x="6" y="9"/>
                    <a:pt x="5" y="9"/>
                  </a:cubicBezTo>
                  <a:moveTo>
                    <a:pt x="5" y="0"/>
                  </a:moveTo>
                  <a:cubicBezTo>
                    <a:pt x="3" y="0"/>
                    <a:pt x="2" y="2"/>
                    <a:pt x="1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6" y="10"/>
                    <a:pt x="8" y="9"/>
                    <a:pt x="9" y="7"/>
                  </a:cubicBezTo>
                  <a:cubicBezTo>
                    <a:pt x="10" y="5"/>
                    <a:pt x="9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75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76"/>
            <p:cNvSpPr>
              <a:spLocks/>
            </p:cNvSpPr>
            <p:nvPr/>
          </p:nvSpPr>
          <p:spPr bwMode="auto">
            <a:xfrm>
              <a:off x="7731126" y="5129213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2 h 5"/>
                <a:gd name="T10" fmla="*/ 7 w 7"/>
                <a:gd name="T11" fmla="*/ 2 h 5"/>
                <a:gd name="T12" fmla="*/ 7 w 7"/>
                <a:gd name="T13" fmla="*/ 0 h 5"/>
                <a:gd name="T14" fmla="*/ 7 w 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77"/>
            <p:cNvSpPr>
              <a:spLocks noEditPoints="1"/>
            </p:cNvSpPr>
            <p:nvPr/>
          </p:nvSpPr>
          <p:spPr bwMode="auto">
            <a:xfrm>
              <a:off x="7742238" y="5114925"/>
              <a:ext cx="19050" cy="22225"/>
            </a:xfrm>
            <a:custGeom>
              <a:avLst/>
              <a:gdLst>
                <a:gd name="T0" fmla="*/ 3 w 5"/>
                <a:gd name="T1" fmla="*/ 5 h 6"/>
                <a:gd name="T2" fmla="*/ 1 w 5"/>
                <a:gd name="T3" fmla="*/ 4 h 6"/>
                <a:gd name="T4" fmla="*/ 2 w 5"/>
                <a:gd name="T5" fmla="*/ 1 h 6"/>
                <a:gd name="T6" fmla="*/ 3 w 5"/>
                <a:gd name="T7" fmla="*/ 1 h 6"/>
                <a:gd name="T8" fmla="*/ 4 w 5"/>
                <a:gd name="T9" fmla="*/ 2 h 6"/>
                <a:gd name="T10" fmla="*/ 3 w 5"/>
                <a:gd name="T11" fmla="*/ 5 h 6"/>
                <a:gd name="T12" fmla="*/ 3 w 5"/>
                <a:gd name="T13" fmla="*/ 5 h 6"/>
                <a:gd name="T14" fmla="*/ 3 w 5"/>
                <a:gd name="T15" fmla="*/ 0 h 6"/>
                <a:gd name="T16" fmla="*/ 2 w 5"/>
                <a:gd name="T17" fmla="*/ 1 h 6"/>
                <a:gd name="T18" fmla="*/ 1 w 5"/>
                <a:gd name="T19" fmla="*/ 4 h 6"/>
                <a:gd name="T20" fmla="*/ 3 w 5"/>
                <a:gd name="T21" fmla="*/ 6 h 6"/>
                <a:gd name="T22" fmla="*/ 4 w 5"/>
                <a:gd name="T23" fmla="*/ 5 h 6"/>
                <a:gd name="T24" fmla="*/ 5 w 5"/>
                <a:gd name="T25" fmla="*/ 2 h 6"/>
                <a:gd name="T26" fmla="*/ 3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2" y="5"/>
                    <a:pt x="2" y="4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5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78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79"/>
            <p:cNvSpPr>
              <a:spLocks/>
            </p:cNvSpPr>
            <p:nvPr/>
          </p:nvSpPr>
          <p:spPr bwMode="auto">
            <a:xfrm>
              <a:off x="7648576" y="5170488"/>
              <a:ext cx="19050" cy="7938"/>
            </a:xfrm>
            <a:custGeom>
              <a:avLst/>
              <a:gdLst>
                <a:gd name="T0" fmla="*/ 12 w 12"/>
                <a:gd name="T1" fmla="*/ 0 h 5"/>
                <a:gd name="T2" fmla="*/ 2 w 12"/>
                <a:gd name="T3" fmla="*/ 5 h 5"/>
                <a:gd name="T4" fmla="*/ 0 w 12"/>
                <a:gd name="T5" fmla="*/ 5 h 5"/>
                <a:gd name="T6" fmla="*/ 0 w 12"/>
                <a:gd name="T7" fmla="*/ 5 h 5"/>
                <a:gd name="T8" fmla="*/ 2 w 12"/>
                <a:gd name="T9" fmla="*/ 5 h 5"/>
                <a:gd name="T10" fmla="*/ 12 w 12"/>
                <a:gd name="T11" fmla="*/ 0 h 5"/>
                <a:gd name="T12" fmla="*/ 12 w 12"/>
                <a:gd name="T13" fmla="*/ 0 h 5"/>
                <a:gd name="T14" fmla="*/ 12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80"/>
            <p:cNvSpPr>
              <a:spLocks noEditPoints="1"/>
            </p:cNvSpPr>
            <p:nvPr/>
          </p:nvSpPr>
          <p:spPr bwMode="auto">
            <a:xfrm>
              <a:off x="7626351" y="5173663"/>
              <a:ext cx="22225" cy="23813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4 h 6"/>
                <a:gd name="T4" fmla="*/ 2 w 6"/>
                <a:gd name="T5" fmla="*/ 1 h 6"/>
                <a:gd name="T6" fmla="*/ 3 w 6"/>
                <a:gd name="T7" fmla="*/ 1 h 6"/>
                <a:gd name="T8" fmla="*/ 5 w 6"/>
                <a:gd name="T9" fmla="*/ 2 h 6"/>
                <a:gd name="T10" fmla="*/ 4 w 6"/>
                <a:gd name="T11" fmla="*/ 5 h 6"/>
                <a:gd name="T12" fmla="*/ 3 w 6"/>
                <a:gd name="T13" fmla="*/ 5 h 6"/>
                <a:gd name="T14" fmla="*/ 3 w 6"/>
                <a:gd name="T15" fmla="*/ 0 h 6"/>
                <a:gd name="T16" fmla="*/ 2 w 6"/>
                <a:gd name="T17" fmla="*/ 0 h 6"/>
                <a:gd name="T18" fmla="*/ 0 w 6"/>
                <a:gd name="T19" fmla="*/ 4 h 6"/>
                <a:gd name="T20" fmla="*/ 3 w 6"/>
                <a:gd name="T21" fmla="*/ 6 h 6"/>
                <a:gd name="T22" fmla="*/ 4 w 6"/>
                <a:gd name="T23" fmla="*/ 6 h 6"/>
                <a:gd name="T24" fmla="*/ 6 w 6"/>
                <a:gd name="T25" fmla="*/ 2 h 6"/>
                <a:gd name="T26" fmla="*/ 3 w 6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1" y="3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81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82"/>
            <p:cNvSpPr>
              <a:spLocks/>
            </p:cNvSpPr>
            <p:nvPr/>
          </p:nvSpPr>
          <p:spPr bwMode="auto">
            <a:xfrm>
              <a:off x="7681913" y="51149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83"/>
            <p:cNvSpPr>
              <a:spLocks noEditPoints="1"/>
            </p:cNvSpPr>
            <p:nvPr/>
          </p:nvSpPr>
          <p:spPr bwMode="auto">
            <a:xfrm>
              <a:off x="7673976" y="5102225"/>
              <a:ext cx="11113" cy="12700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2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84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85"/>
            <p:cNvSpPr>
              <a:spLocks/>
            </p:cNvSpPr>
            <p:nvPr/>
          </p:nvSpPr>
          <p:spPr bwMode="auto">
            <a:xfrm>
              <a:off x="7708901" y="518953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86"/>
            <p:cNvSpPr>
              <a:spLocks noEditPoints="1"/>
            </p:cNvSpPr>
            <p:nvPr/>
          </p:nvSpPr>
          <p:spPr bwMode="auto">
            <a:xfrm>
              <a:off x="7708901" y="5200650"/>
              <a:ext cx="11113" cy="11113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3 w 3"/>
                <a:gd name="T9" fmla="*/ 1 h 3"/>
                <a:gd name="T10" fmla="*/ 2 w 3"/>
                <a:gd name="T11" fmla="*/ 3 h 3"/>
                <a:gd name="T12" fmla="*/ 1 w 3"/>
                <a:gd name="T13" fmla="*/ 3 h 3"/>
                <a:gd name="T14" fmla="*/ 2 w 3"/>
                <a:gd name="T15" fmla="*/ 0 h 3"/>
                <a:gd name="T16" fmla="*/ 1 w 3"/>
                <a:gd name="T17" fmla="*/ 0 h 3"/>
                <a:gd name="T18" fmla="*/ 0 w 3"/>
                <a:gd name="T19" fmla="*/ 2 h 3"/>
                <a:gd name="T20" fmla="*/ 1 w 3"/>
                <a:gd name="T21" fmla="*/ 3 h 3"/>
                <a:gd name="T22" fmla="*/ 2 w 3"/>
                <a:gd name="T23" fmla="*/ 3 h 3"/>
                <a:gd name="T24" fmla="*/ 3 w 3"/>
                <a:gd name="T25" fmla="*/ 1 h 3"/>
                <a:gd name="T26" fmla="*/ 2 w 3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87"/>
            <p:cNvSpPr>
              <a:spLocks noEditPoints="1"/>
            </p:cNvSpPr>
            <p:nvPr/>
          </p:nvSpPr>
          <p:spPr bwMode="auto">
            <a:xfrm>
              <a:off x="7667626" y="5121275"/>
              <a:ext cx="63500" cy="65088"/>
            </a:xfrm>
            <a:custGeom>
              <a:avLst/>
              <a:gdLst>
                <a:gd name="T0" fmla="*/ 8 w 17"/>
                <a:gd name="T1" fmla="*/ 15 h 17"/>
                <a:gd name="T2" fmla="*/ 6 w 17"/>
                <a:gd name="T3" fmla="*/ 14 h 17"/>
                <a:gd name="T4" fmla="*/ 4 w 17"/>
                <a:gd name="T5" fmla="*/ 6 h 17"/>
                <a:gd name="T6" fmla="*/ 9 w 17"/>
                <a:gd name="T7" fmla="*/ 3 h 17"/>
                <a:gd name="T8" fmla="*/ 11 w 17"/>
                <a:gd name="T9" fmla="*/ 3 h 17"/>
                <a:gd name="T10" fmla="*/ 13 w 17"/>
                <a:gd name="T11" fmla="*/ 11 h 17"/>
                <a:gd name="T12" fmla="*/ 8 w 17"/>
                <a:gd name="T13" fmla="*/ 15 h 17"/>
                <a:gd name="T14" fmla="*/ 9 w 17"/>
                <a:gd name="T15" fmla="*/ 0 h 17"/>
                <a:gd name="T16" fmla="*/ 2 w 17"/>
                <a:gd name="T17" fmla="*/ 6 h 17"/>
                <a:gd name="T18" fmla="*/ 5 w 17"/>
                <a:gd name="T19" fmla="*/ 17 h 17"/>
                <a:gd name="T20" fmla="*/ 8 w 17"/>
                <a:gd name="T21" fmla="*/ 17 h 17"/>
                <a:gd name="T22" fmla="*/ 15 w 17"/>
                <a:gd name="T23" fmla="*/ 12 h 17"/>
                <a:gd name="T24" fmla="*/ 12 w 17"/>
                <a:gd name="T25" fmla="*/ 1 h 17"/>
                <a:gd name="T26" fmla="*/ 9 w 17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7">
                  <a:moveTo>
                    <a:pt x="8" y="15"/>
                  </a:moveTo>
                  <a:cubicBezTo>
                    <a:pt x="7" y="15"/>
                    <a:pt x="7" y="15"/>
                    <a:pt x="6" y="14"/>
                  </a:cubicBezTo>
                  <a:cubicBezTo>
                    <a:pt x="3" y="13"/>
                    <a:pt x="2" y="10"/>
                    <a:pt x="4" y="6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2" y="13"/>
                    <a:pt x="10" y="15"/>
                    <a:pt x="8" y="15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6"/>
                  </a:cubicBezTo>
                  <a:cubicBezTo>
                    <a:pt x="0" y="10"/>
                    <a:pt x="1" y="15"/>
                    <a:pt x="5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11" y="17"/>
                    <a:pt x="14" y="15"/>
                    <a:pt x="15" y="12"/>
                  </a:cubicBezTo>
                  <a:cubicBezTo>
                    <a:pt x="17" y="7"/>
                    <a:pt x="16" y="2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88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89"/>
            <p:cNvSpPr>
              <a:spLocks/>
            </p:cNvSpPr>
            <p:nvPr/>
          </p:nvSpPr>
          <p:spPr bwMode="auto">
            <a:xfrm>
              <a:off x="7726363" y="5167313"/>
              <a:ext cx="15875" cy="635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10 w 10"/>
                <a:gd name="T13" fmla="*/ 2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90"/>
            <p:cNvSpPr>
              <a:spLocks noEditPoints="1"/>
            </p:cNvSpPr>
            <p:nvPr/>
          </p:nvSpPr>
          <p:spPr bwMode="auto">
            <a:xfrm>
              <a:off x="7739063" y="5156200"/>
              <a:ext cx="58738" cy="55563"/>
            </a:xfrm>
            <a:custGeom>
              <a:avLst/>
              <a:gdLst>
                <a:gd name="T0" fmla="*/ 7 w 16"/>
                <a:gd name="T1" fmla="*/ 13 h 15"/>
                <a:gd name="T2" fmla="*/ 6 w 16"/>
                <a:gd name="T3" fmla="*/ 13 h 15"/>
                <a:gd name="T4" fmla="*/ 4 w 16"/>
                <a:gd name="T5" fmla="*/ 6 h 15"/>
                <a:gd name="T6" fmla="*/ 8 w 16"/>
                <a:gd name="T7" fmla="*/ 3 h 15"/>
                <a:gd name="T8" fmla="*/ 10 w 16"/>
                <a:gd name="T9" fmla="*/ 3 h 15"/>
                <a:gd name="T10" fmla="*/ 12 w 16"/>
                <a:gd name="T11" fmla="*/ 10 h 15"/>
                <a:gd name="T12" fmla="*/ 7 w 16"/>
                <a:gd name="T13" fmla="*/ 13 h 15"/>
                <a:gd name="T14" fmla="*/ 9 w 16"/>
                <a:gd name="T15" fmla="*/ 0 h 15"/>
                <a:gd name="T16" fmla="*/ 2 w 16"/>
                <a:gd name="T17" fmla="*/ 5 h 15"/>
                <a:gd name="T18" fmla="*/ 5 w 16"/>
                <a:gd name="T19" fmla="*/ 15 h 15"/>
                <a:gd name="T20" fmla="*/ 7 w 16"/>
                <a:gd name="T21" fmla="*/ 15 h 15"/>
                <a:gd name="T22" fmla="*/ 14 w 16"/>
                <a:gd name="T23" fmla="*/ 11 h 15"/>
                <a:gd name="T24" fmla="*/ 11 w 16"/>
                <a:gd name="T25" fmla="*/ 1 h 15"/>
                <a:gd name="T26" fmla="*/ 9 w 16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7" y="13"/>
                  </a:moveTo>
                  <a:cubicBezTo>
                    <a:pt x="7" y="13"/>
                    <a:pt x="6" y="13"/>
                    <a:pt x="6" y="13"/>
                  </a:cubicBezTo>
                  <a:cubicBezTo>
                    <a:pt x="3" y="12"/>
                    <a:pt x="2" y="9"/>
                    <a:pt x="4" y="6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2" y="4"/>
                    <a:pt x="13" y="7"/>
                    <a:pt x="12" y="10"/>
                  </a:cubicBezTo>
                  <a:cubicBezTo>
                    <a:pt x="11" y="12"/>
                    <a:pt x="9" y="13"/>
                    <a:pt x="7" y="13"/>
                  </a:cubicBezTo>
                  <a:moveTo>
                    <a:pt x="9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0" y="9"/>
                    <a:pt x="2" y="13"/>
                    <a:pt x="5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10" y="15"/>
                    <a:pt x="13" y="14"/>
                    <a:pt x="14" y="11"/>
                  </a:cubicBezTo>
                  <a:cubicBezTo>
                    <a:pt x="16" y="7"/>
                    <a:pt x="14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91"/>
            <p:cNvSpPr>
              <a:spLocks/>
            </p:cNvSpPr>
            <p:nvPr/>
          </p:nvSpPr>
          <p:spPr bwMode="auto">
            <a:xfrm>
              <a:off x="7704138" y="5257800"/>
              <a:ext cx="11113" cy="30163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0 h 8"/>
                <a:gd name="T4" fmla="*/ 0 w 3"/>
                <a:gd name="T5" fmla="*/ 2 h 8"/>
                <a:gd name="T6" fmla="*/ 0 w 3"/>
                <a:gd name="T7" fmla="*/ 3 h 8"/>
                <a:gd name="T8" fmla="*/ 0 w 3"/>
                <a:gd name="T9" fmla="*/ 3 h 8"/>
                <a:gd name="T10" fmla="*/ 1 w 3"/>
                <a:gd name="T11" fmla="*/ 3 h 8"/>
                <a:gd name="T12" fmla="*/ 1 w 3"/>
                <a:gd name="T13" fmla="*/ 3 h 8"/>
                <a:gd name="T14" fmla="*/ 1 w 3"/>
                <a:gd name="T15" fmla="*/ 3 h 8"/>
                <a:gd name="T16" fmla="*/ 1 w 3"/>
                <a:gd name="T17" fmla="*/ 4 h 8"/>
                <a:gd name="T18" fmla="*/ 1 w 3"/>
                <a:gd name="T19" fmla="*/ 8 h 8"/>
                <a:gd name="T20" fmla="*/ 3 w 3"/>
                <a:gd name="T21" fmla="*/ 7 h 8"/>
                <a:gd name="T22" fmla="*/ 3 w 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92"/>
            <p:cNvSpPr>
              <a:spLocks/>
            </p:cNvSpPr>
            <p:nvPr/>
          </p:nvSpPr>
          <p:spPr bwMode="auto">
            <a:xfrm>
              <a:off x="7704138" y="5310188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1 w 4"/>
                <a:gd name="T5" fmla="*/ 1 h 8"/>
                <a:gd name="T6" fmla="*/ 0 w 4"/>
                <a:gd name="T7" fmla="*/ 1 h 8"/>
                <a:gd name="T8" fmla="*/ 0 w 4"/>
                <a:gd name="T9" fmla="*/ 2 h 8"/>
                <a:gd name="T10" fmla="*/ 0 w 4"/>
                <a:gd name="T11" fmla="*/ 3 h 8"/>
                <a:gd name="T12" fmla="*/ 0 w 4"/>
                <a:gd name="T13" fmla="*/ 3 h 8"/>
                <a:gd name="T14" fmla="*/ 2 w 4"/>
                <a:gd name="T15" fmla="*/ 3 h 8"/>
                <a:gd name="T16" fmla="*/ 2 w 4"/>
                <a:gd name="T17" fmla="*/ 2 h 8"/>
                <a:gd name="T18" fmla="*/ 2 w 4"/>
                <a:gd name="T19" fmla="*/ 2 h 8"/>
                <a:gd name="T20" fmla="*/ 2 w 4"/>
                <a:gd name="T21" fmla="*/ 2 h 8"/>
                <a:gd name="T22" fmla="*/ 2 w 4"/>
                <a:gd name="T23" fmla="*/ 2 h 8"/>
                <a:gd name="T24" fmla="*/ 2 w 4"/>
                <a:gd name="T25" fmla="*/ 2 h 8"/>
                <a:gd name="T26" fmla="*/ 2 w 4"/>
                <a:gd name="T27" fmla="*/ 3 h 8"/>
                <a:gd name="T28" fmla="*/ 0 w 4"/>
                <a:gd name="T29" fmla="*/ 7 h 8"/>
                <a:gd name="T30" fmla="*/ 0 w 4"/>
                <a:gd name="T31" fmla="*/ 8 h 8"/>
                <a:gd name="T32" fmla="*/ 4 w 4"/>
                <a:gd name="T33" fmla="*/ 7 h 8"/>
                <a:gd name="T34" fmla="*/ 4 w 4"/>
                <a:gd name="T35" fmla="*/ 6 h 8"/>
                <a:gd name="T36" fmla="*/ 2 w 4"/>
                <a:gd name="T37" fmla="*/ 6 h 8"/>
                <a:gd name="T38" fmla="*/ 3 w 4"/>
                <a:gd name="T39" fmla="*/ 3 h 8"/>
                <a:gd name="T40" fmla="*/ 4 w 4"/>
                <a:gd name="T41" fmla="*/ 2 h 8"/>
                <a:gd name="T42" fmla="*/ 3 w 4"/>
                <a:gd name="T43" fmla="*/ 1 h 8"/>
                <a:gd name="T44" fmla="*/ 2 w 4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93"/>
            <p:cNvSpPr>
              <a:spLocks/>
            </p:cNvSpPr>
            <p:nvPr/>
          </p:nvSpPr>
          <p:spPr bwMode="auto">
            <a:xfrm>
              <a:off x="7704138" y="5365750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1 w 4"/>
                <a:gd name="T5" fmla="*/ 0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2 h 7"/>
                <a:gd name="T12" fmla="*/ 2 w 4"/>
                <a:gd name="T13" fmla="*/ 1 h 7"/>
                <a:gd name="T14" fmla="*/ 2 w 4"/>
                <a:gd name="T15" fmla="*/ 1 h 7"/>
                <a:gd name="T16" fmla="*/ 2 w 4"/>
                <a:gd name="T17" fmla="*/ 1 h 7"/>
                <a:gd name="T18" fmla="*/ 2 w 4"/>
                <a:gd name="T19" fmla="*/ 1 h 7"/>
                <a:gd name="T20" fmla="*/ 2 w 4"/>
                <a:gd name="T21" fmla="*/ 1 h 7"/>
                <a:gd name="T22" fmla="*/ 2 w 4"/>
                <a:gd name="T23" fmla="*/ 2 h 7"/>
                <a:gd name="T24" fmla="*/ 2 w 4"/>
                <a:gd name="T25" fmla="*/ 2 h 7"/>
                <a:gd name="T26" fmla="*/ 2 w 4"/>
                <a:gd name="T27" fmla="*/ 2 h 7"/>
                <a:gd name="T28" fmla="*/ 1 w 4"/>
                <a:gd name="T29" fmla="*/ 3 h 7"/>
                <a:gd name="T30" fmla="*/ 1 w 4"/>
                <a:gd name="T31" fmla="*/ 4 h 7"/>
                <a:gd name="T32" fmla="*/ 2 w 4"/>
                <a:gd name="T33" fmla="*/ 4 h 7"/>
                <a:gd name="T34" fmla="*/ 2 w 4"/>
                <a:gd name="T35" fmla="*/ 4 h 7"/>
                <a:gd name="T36" fmla="*/ 2 w 4"/>
                <a:gd name="T37" fmla="*/ 4 h 7"/>
                <a:gd name="T38" fmla="*/ 2 w 4"/>
                <a:gd name="T39" fmla="*/ 5 h 7"/>
                <a:gd name="T40" fmla="*/ 2 w 4"/>
                <a:gd name="T41" fmla="*/ 6 h 7"/>
                <a:gd name="T42" fmla="*/ 2 w 4"/>
                <a:gd name="T43" fmla="*/ 6 h 7"/>
                <a:gd name="T44" fmla="*/ 2 w 4"/>
                <a:gd name="T45" fmla="*/ 6 h 7"/>
                <a:gd name="T46" fmla="*/ 2 w 4"/>
                <a:gd name="T47" fmla="*/ 5 h 7"/>
                <a:gd name="T48" fmla="*/ 2 w 4"/>
                <a:gd name="T49" fmla="*/ 4 h 7"/>
                <a:gd name="T50" fmla="*/ 0 w 4"/>
                <a:gd name="T51" fmla="*/ 4 h 7"/>
                <a:gd name="T52" fmla="*/ 0 w 4"/>
                <a:gd name="T53" fmla="*/ 5 h 7"/>
                <a:gd name="T54" fmla="*/ 0 w 4"/>
                <a:gd name="T55" fmla="*/ 6 h 7"/>
                <a:gd name="T56" fmla="*/ 1 w 4"/>
                <a:gd name="T57" fmla="*/ 7 h 7"/>
                <a:gd name="T58" fmla="*/ 2 w 4"/>
                <a:gd name="T59" fmla="*/ 7 h 7"/>
                <a:gd name="T60" fmla="*/ 2 w 4"/>
                <a:gd name="T61" fmla="*/ 7 h 7"/>
                <a:gd name="T62" fmla="*/ 3 w 4"/>
                <a:gd name="T63" fmla="*/ 7 h 7"/>
                <a:gd name="T64" fmla="*/ 4 w 4"/>
                <a:gd name="T65" fmla="*/ 6 h 7"/>
                <a:gd name="T66" fmla="*/ 4 w 4"/>
                <a:gd name="T67" fmla="*/ 5 h 7"/>
                <a:gd name="T68" fmla="*/ 4 w 4"/>
                <a:gd name="T69" fmla="*/ 3 h 7"/>
                <a:gd name="T70" fmla="*/ 3 w 4"/>
                <a:gd name="T71" fmla="*/ 3 h 7"/>
                <a:gd name="T72" fmla="*/ 4 w 4"/>
                <a:gd name="T73" fmla="*/ 2 h 7"/>
                <a:gd name="T74" fmla="*/ 4 w 4"/>
                <a:gd name="T75" fmla="*/ 1 h 7"/>
                <a:gd name="T76" fmla="*/ 3 w 4"/>
                <a:gd name="T77" fmla="*/ 0 h 7"/>
                <a:gd name="T78" fmla="*/ 2 w 4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94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95"/>
            <p:cNvSpPr>
              <a:spLocks/>
            </p:cNvSpPr>
            <p:nvPr/>
          </p:nvSpPr>
          <p:spPr bwMode="auto">
            <a:xfrm>
              <a:off x="7723188" y="5260975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7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96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97"/>
            <p:cNvSpPr>
              <a:spLocks/>
            </p:cNvSpPr>
            <p:nvPr/>
          </p:nvSpPr>
          <p:spPr bwMode="auto">
            <a:xfrm>
              <a:off x="7723188" y="5313363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98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99"/>
            <p:cNvSpPr>
              <a:spLocks/>
            </p:cNvSpPr>
            <p:nvPr/>
          </p:nvSpPr>
          <p:spPr bwMode="auto">
            <a:xfrm>
              <a:off x="7723188" y="5365750"/>
              <a:ext cx="112713" cy="22225"/>
            </a:xfrm>
            <a:custGeom>
              <a:avLst/>
              <a:gdLst>
                <a:gd name="T0" fmla="*/ 71 w 71"/>
                <a:gd name="T1" fmla="*/ 0 h 14"/>
                <a:gd name="T2" fmla="*/ 0 w 71"/>
                <a:gd name="T3" fmla="*/ 10 h 14"/>
                <a:gd name="T4" fmla="*/ 0 w 71"/>
                <a:gd name="T5" fmla="*/ 14 h 14"/>
                <a:gd name="T6" fmla="*/ 71 w 71"/>
                <a:gd name="T7" fmla="*/ 5 h 14"/>
                <a:gd name="T8" fmla="*/ 71 w 7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4">
                  <a:moveTo>
                    <a:pt x="71" y="0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71" y="5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200"/>
            <p:cNvSpPr>
              <a:spLocks/>
            </p:cNvSpPr>
            <p:nvPr/>
          </p:nvSpPr>
          <p:spPr bwMode="auto">
            <a:xfrm>
              <a:off x="6122988" y="4749800"/>
              <a:ext cx="63500" cy="60325"/>
            </a:xfrm>
            <a:custGeom>
              <a:avLst/>
              <a:gdLst>
                <a:gd name="T0" fmla="*/ 9 w 17"/>
                <a:gd name="T1" fmla="*/ 0 h 16"/>
                <a:gd name="T2" fmla="*/ 8 w 17"/>
                <a:gd name="T3" fmla="*/ 0 h 16"/>
                <a:gd name="T4" fmla="*/ 0 w 17"/>
                <a:gd name="T5" fmla="*/ 9 h 16"/>
                <a:gd name="T6" fmla="*/ 8 w 17"/>
                <a:gd name="T7" fmla="*/ 16 h 16"/>
                <a:gd name="T8" fmla="*/ 8 w 17"/>
                <a:gd name="T9" fmla="*/ 16 h 16"/>
                <a:gd name="T10" fmla="*/ 17 w 17"/>
                <a:gd name="T11" fmla="*/ 8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6"/>
                    <a:pt x="17" y="12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201"/>
            <p:cNvSpPr>
              <a:spLocks noEditPoints="1"/>
            </p:cNvSpPr>
            <p:nvPr/>
          </p:nvSpPr>
          <p:spPr bwMode="auto">
            <a:xfrm>
              <a:off x="5997576" y="4640263"/>
              <a:ext cx="304800" cy="285750"/>
            </a:xfrm>
            <a:custGeom>
              <a:avLst/>
              <a:gdLst>
                <a:gd name="T0" fmla="*/ 20 w 81"/>
                <a:gd name="T1" fmla="*/ 39 h 76"/>
                <a:gd name="T2" fmla="*/ 42 w 81"/>
                <a:gd name="T3" fmla="*/ 18 h 76"/>
                <a:gd name="T4" fmla="*/ 41 w 81"/>
                <a:gd name="T5" fmla="*/ 57 h 76"/>
                <a:gd name="T6" fmla="*/ 45 w 81"/>
                <a:gd name="T7" fmla="*/ 0 h 76"/>
                <a:gd name="T8" fmla="*/ 35 w 81"/>
                <a:gd name="T9" fmla="*/ 2 h 76"/>
                <a:gd name="T10" fmla="*/ 34 w 81"/>
                <a:gd name="T11" fmla="*/ 6 h 76"/>
                <a:gd name="T12" fmla="*/ 27 w 81"/>
                <a:gd name="T13" fmla="*/ 9 h 76"/>
                <a:gd name="T14" fmla="*/ 25 w 81"/>
                <a:gd name="T15" fmla="*/ 5 h 76"/>
                <a:gd name="T16" fmla="*/ 23 w 81"/>
                <a:gd name="T17" fmla="*/ 5 h 76"/>
                <a:gd name="T18" fmla="*/ 15 w 81"/>
                <a:gd name="T19" fmla="*/ 12 h 76"/>
                <a:gd name="T20" fmla="*/ 17 w 81"/>
                <a:gd name="T21" fmla="*/ 16 h 76"/>
                <a:gd name="T22" fmla="*/ 11 w 81"/>
                <a:gd name="T23" fmla="*/ 21 h 76"/>
                <a:gd name="T24" fmla="*/ 8 w 81"/>
                <a:gd name="T25" fmla="*/ 20 h 76"/>
                <a:gd name="T26" fmla="*/ 6 w 81"/>
                <a:gd name="T27" fmla="*/ 21 h 76"/>
                <a:gd name="T28" fmla="*/ 3 w 81"/>
                <a:gd name="T29" fmla="*/ 30 h 76"/>
                <a:gd name="T30" fmla="*/ 7 w 81"/>
                <a:gd name="T31" fmla="*/ 32 h 76"/>
                <a:gd name="T32" fmla="*/ 6 w 81"/>
                <a:gd name="T33" fmla="*/ 40 h 76"/>
                <a:gd name="T34" fmla="*/ 2 w 81"/>
                <a:gd name="T35" fmla="*/ 40 h 76"/>
                <a:gd name="T36" fmla="*/ 1 w 81"/>
                <a:gd name="T37" fmla="*/ 50 h 76"/>
                <a:gd name="T38" fmla="*/ 4 w 81"/>
                <a:gd name="T39" fmla="*/ 51 h 76"/>
                <a:gd name="T40" fmla="*/ 7 w 81"/>
                <a:gd name="T41" fmla="*/ 50 h 76"/>
                <a:gd name="T42" fmla="*/ 11 w 81"/>
                <a:gd name="T43" fmla="*/ 56 h 76"/>
                <a:gd name="T44" fmla="*/ 8 w 81"/>
                <a:gd name="T45" fmla="*/ 60 h 76"/>
                <a:gd name="T46" fmla="*/ 13 w 81"/>
                <a:gd name="T47" fmla="*/ 68 h 76"/>
                <a:gd name="T48" fmla="*/ 16 w 81"/>
                <a:gd name="T49" fmla="*/ 67 h 76"/>
                <a:gd name="T50" fmla="*/ 19 w 81"/>
                <a:gd name="T51" fmla="*/ 65 h 76"/>
                <a:gd name="T52" fmla="*/ 25 w 81"/>
                <a:gd name="T53" fmla="*/ 68 h 76"/>
                <a:gd name="T54" fmla="*/ 25 w 81"/>
                <a:gd name="T55" fmla="*/ 73 h 76"/>
                <a:gd name="T56" fmla="*/ 34 w 81"/>
                <a:gd name="T57" fmla="*/ 76 h 76"/>
                <a:gd name="T58" fmla="*/ 35 w 81"/>
                <a:gd name="T59" fmla="*/ 75 h 76"/>
                <a:gd name="T60" fmla="*/ 38 w 81"/>
                <a:gd name="T61" fmla="*/ 71 h 76"/>
                <a:gd name="T62" fmla="*/ 39 w 81"/>
                <a:gd name="T63" fmla="*/ 71 h 76"/>
                <a:gd name="T64" fmla="*/ 44 w 81"/>
                <a:gd name="T65" fmla="*/ 70 h 76"/>
                <a:gd name="T66" fmla="*/ 46 w 81"/>
                <a:gd name="T67" fmla="*/ 72 h 76"/>
                <a:gd name="T68" fmla="*/ 48 w 81"/>
                <a:gd name="T69" fmla="*/ 75 h 76"/>
                <a:gd name="T70" fmla="*/ 56 w 81"/>
                <a:gd name="T71" fmla="*/ 73 h 76"/>
                <a:gd name="T72" fmla="*/ 56 w 81"/>
                <a:gd name="T73" fmla="*/ 68 h 76"/>
                <a:gd name="T74" fmla="*/ 62 w 81"/>
                <a:gd name="T75" fmla="*/ 62 h 76"/>
                <a:gd name="T76" fmla="*/ 64 w 81"/>
                <a:gd name="T77" fmla="*/ 62 h 76"/>
                <a:gd name="T78" fmla="*/ 67 w 81"/>
                <a:gd name="T79" fmla="*/ 65 h 76"/>
                <a:gd name="T80" fmla="*/ 73 w 81"/>
                <a:gd name="T81" fmla="*/ 58 h 76"/>
                <a:gd name="T82" fmla="*/ 71 w 81"/>
                <a:gd name="T83" fmla="*/ 55 h 76"/>
                <a:gd name="T84" fmla="*/ 73 w 81"/>
                <a:gd name="T85" fmla="*/ 47 h 76"/>
                <a:gd name="T86" fmla="*/ 75 w 81"/>
                <a:gd name="T87" fmla="*/ 46 h 76"/>
                <a:gd name="T88" fmla="*/ 78 w 81"/>
                <a:gd name="T89" fmla="*/ 46 h 76"/>
                <a:gd name="T90" fmla="*/ 80 w 81"/>
                <a:gd name="T91" fmla="*/ 37 h 76"/>
                <a:gd name="T92" fmla="*/ 80 w 81"/>
                <a:gd name="T93" fmla="*/ 36 h 76"/>
                <a:gd name="T94" fmla="*/ 76 w 81"/>
                <a:gd name="T95" fmla="*/ 36 h 76"/>
                <a:gd name="T96" fmla="*/ 75 w 81"/>
                <a:gd name="T97" fmla="*/ 34 h 76"/>
                <a:gd name="T98" fmla="*/ 75 w 81"/>
                <a:gd name="T99" fmla="*/ 27 h 76"/>
                <a:gd name="T100" fmla="*/ 78 w 81"/>
                <a:gd name="T101" fmla="*/ 24 h 76"/>
                <a:gd name="T102" fmla="*/ 74 w 81"/>
                <a:gd name="T103" fmla="*/ 16 h 76"/>
                <a:gd name="T104" fmla="*/ 71 w 81"/>
                <a:gd name="T105" fmla="*/ 18 h 76"/>
                <a:gd name="T106" fmla="*/ 68 w 81"/>
                <a:gd name="T107" fmla="*/ 18 h 76"/>
                <a:gd name="T108" fmla="*/ 64 w 81"/>
                <a:gd name="T109" fmla="*/ 11 h 76"/>
                <a:gd name="T110" fmla="*/ 66 w 81"/>
                <a:gd name="T111" fmla="*/ 7 h 76"/>
                <a:gd name="T112" fmla="*/ 58 w 81"/>
                <a:gd name="T113" fmla="*/ 3 h 76"/>
                <a:gd name="T114" fmla="*/ 56 w 81"/>
                <a:gd name="T115" fmla="*/ 6 h 76"/>
                <a:gd name="T116" fmla="*/ 53 w 81"/>
                <a:gd name="T117" fmla="*/ 7 h 76"/>
                <a:gd name="T118" fmla="*/ 46 w 81"/>
                <a:gd name="T119" fmla="*/ 4 h 76"/>
                <a:gd name="T120" fmla="*/ 45 w 81"/>
                <a:gd name="T1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" h="76">
                  <a:moveTo>
                    <a:pt x="40" y="57"/>
                  </a:moveTo>
                  <a:cubicBezTo>
                    <a:pt x="29" y="57"/>
                    <a:pt x="20" y="49"/>
                    <a:pt x="20" y="39"/>
                  </a:cubicBezTo>
                  <a:cubicBezTo>
                    <a:pt x="20" y="28"/>
                    <a:pt x="30" y="19"/>
                    <a:pt x="41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53" y="18"/>
                    <a:pt x="61" y="26"/>
                    <a:pt x="61" y="37"/>
                  </a:cubicBezTo>
                  <a:cubicBezTo>
                    <a:pt x="61" y="47"/>
                    <a:pt x="52" y="57"/>
                    <a:pt x="41" y="57"/>
                  </a:cubicBezTo>
                  <a:cubicBezTo>
                    <a:pt x="41" y="57"/>
                    <a:pt x="40" y="57"/>
                    <a:pt x="40" y="57"/>
                  </a:cubicBezTo>
                  <a:moveTo>
                    <a:pt x="4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5" y="1"/>
                    <a:pt x="35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5" y="6"/>
                    <a:pt x="34" y="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6" y="37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0"/>
                    <a:pt x="2" y="51"/>
                    <a:pt x="3" y="51"/>
                  </a:cubicBezTo>
                  <a:cubicBezTo>
                    <a:pt x="3" y="51"/>
                    <a:pt x="3" y="51"/>
                    <a:pt x="4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7" y="50"/>
                  </a:cubicBezTo>
                  <a:cubicBezTo>
                    <a:pt x="7" y="50"/>
                    <a:pt x="8" y="50"/>
                    <a:pt x="8" y="51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7"/>
                    <a:pt x="11" y="58"/>
                    <a:pt x="10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7" y="61"/>
                    <a:pt x="7" y="62"/>
                    <a:pt x="8" y="62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68"/>
                    <a:pt x="14" y="68"/>
                  </a:cubicBezTo>
                  <a:cubicBezTo>
                    <a:pt x="15" y="68"/>
                    <a:pt x="15" y="68"/>
                    <a:pt x="16" y="67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8" y="65"/>
                    <a:pt x="19" y="65"/>
                  </a:cubicBezTo>
                  <a:cubicBezTo>
                    <a:pt x="19" y="65"/>
                    <a:pt x="19" y="65"/>
                    <a:pt x="20" y="65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8"/>
                    <a:pt x="26" y="69"/>
                    <a:pt x="26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3"/>
                    <a:pt x="25" y="74"/>
                    <a:pt x="26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6"/>
                    <a:pt x="35" y="76"/>
                    <a:pt x="35" y="75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7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39" y="71"/>
                    <a:pt x="40" y="71"/>
                    <a:pt x="41" y="71"/>
                  </a:cubicBezTo>
                  <a:cubicBezTo>
                    <a:pt x="43" y="71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70"/>
                    <a:pt x="46" y="71"/>
                    <a:pt x="46" y="72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5"/>
                    <a:pt x="47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7" y="72"/>
                    <a:pt x="57" y="71"/>
                    <a:pt x="57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5" y="67"/>
                    <a:pt x="56" y="66"/>
                    <a:pt x="57" y="66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7" y="65"/>
                    <a:pt x="67" y="65"/>
                  </a:cubicBezTo>
                  <a:cubicBezTo>
                    <a:pt x="67" y="65"/>
                    <a:pt x="68" y="64"/>
                    <a:pt x="68" y="64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7"/>
                    <a:pt x="74" y="56"/>
                    <a:pt x="73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0" y="54"/>
                    <a:pt x="70" y="53"/>
                    <a:pt x="70" y="5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4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9" y="46"/>
                    <a:pt x="79" y="46"/>
                    <a:pt x="79" y="45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1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79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5" y="36"/>
                    <a:pt x="75" y="35"/>
                    <a:pt x="75" y="34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8"/>
                    <a:pt x="74" y="27"/>
                    <a:pt x="75" y="27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25"/>
                    <a:pt x="79" y="25"/>
                    <a:pt x="78" y="24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4" y="16"/>
                    <a:pt x="74" y="16"/>
                  </a:cubicBezTo>
                  <a:cubicBezTo>
                    <a:pt x="74" y="16"/>
                    <a:pt x="73" y="16"/>
                    <a:pt x="73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0" y="18"/>
                    <a:pt x="70" y="18"/>
                  </a:cubicBezTo>
                  <a:cubicBezTo>
                    <a:pt x="69" y="18"/>
                    <a:pt x="69" y="18"/>
                    <a:pt x="68" y="18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2"/>
                    <a:pt x="64" y="11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3"/>
                    <a:pt x="57" y="3"/>
                    <a:pt x="57" y="4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7"/>
                    <a:pt x="55" y="7"/>
                    <a:pt x="54" y="7"/>
                  </a:cubicBezTo>
                  <a:cubicBezTo>
                    <a:pt x="54" y="7"/>
                    <a:pt x="54" y="7"/>
                    <a:pt x="53" y="7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6" y="5"/>
                    <a:pt x="46" y="4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6" y="0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202"/>
            <p:cNvSpPr>
              <a:spLocks/>
            </p:cNvSpPr>
            <p:nvPr/>
          </p:nvSpPr>
          <p:spPr bwMode="auto">
            <a:xfrm>
              <a:off x="5867401" y="5091113"/>
              <a:ext cx="41275" cy="158750"/>
            </a:xfrm>
            <a:custGeom>
              <a:avLst/>
              <a:gdLst>
                <a:gd name="T0" fmla="*/ 8 w 11"/>
                <a:gd name="T1" fmla="*/ 0 h 42"/>
                <a:gd name="T2" fmla="*/ 3 w 11"/>
                <a:gd name="T3" fmla="*/ 0 h 42"/>
                <a:gd name="T4" fmla="*/ 2 w 11"/>
                <a:gd name="T5" fmla="*/ 6 h 42"/>
                <a:gd name="T6" fmla="*/ 3 w 11"/>
                <a:gd name="T7" fmla="*/ 7 h 42"/>
                <a:gd name="T8" fmla="*/ 0 w 11"/>
                <a:gd name="T9" fmla="*/ 38 h 42"/>
                <a:gd name="T10" fmla="*/ 5 w 11"/>
                <a:gd name="T11" fmla="*/ 42 h 42"/>
                <a:gd name="T12" fmla="*/ 11 w 11"/>
                <a:gd name="T13" fmla="*/ 36 h 42"/>
                <a:gd name="T14" fmla="*/ 9 w 11"/>
                <a:gd name="T15" fmla="*/ 6 h 42"/>
                <a:gd name="T16" fmla="*/ 9 w 11"/>
                <a:gd name="T17" fmla="*/ 5 h 42"/>
                <a:gd name="T18" fmla="*/ 8 w 11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2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3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203"/>
            <p:cNvSpPr>
              <a:spLocks/>
            </p:cNvSpPr>
            <p:nvPr/>
          </p:nvSpPr>
          <p:spPr bwMode="auto">
            <a:xfrm>
              <a:off x="5645151" y="5087938"/>
              <a:ext cx="469900" cy="244475"/>
            </a:xfrm>
            <a:custGeom>
              <a:avLst/>
              <a:gdLst>
                <a:gd name="T0" fmla="*/ 86 w 125"/>
                <a:gd name="T1" fmla="*/ 0 h 65"/>
                <a:gd name="T2" fmla="*/ 86 w 125"/>
                <a:gd name="T3" fmla="*/ 0 h 65"/>
                <a:gd name="T4" fmla="*/ 86 w 125"/>
                <a:gd name="T5" fmla="*/ 0 h 65"/>
                <a:gd name="T6" fmla="*/ 86 w 125"/>
                <a:gd name="T7" fmla="*/ 0 h 65"/>
                <a:gd name="T8" fmla="*/ 95 w 125"/>
                <a:gd name="T9" fmla="*/ 27 h 65"/>
                <a:gd name="T10" fmla="*/ 88 w 125"/>
                <a:gd name="T11" fmla="*/ 28 h 65"/>
                <a:gd name="T12" fmla="*/ 89 w 125"/>
                <a:gd name="T13" fmla="*/ 38 h 65"/>
                <a:gd name="T14" fmla="*/ 68 w 125"/>
                <a:gd name="T15" fmla="*/ 46 h 65"/>
                <a:gd name="T16" fmla="*/ 86 w 125"/>
                <a:gd name="T17" fmla="*/ 36 h 65"/>
                <a:gd name="T18" fmla="*/ 85 w 125"/>
                <a:gd name="T19" fmla="*/ 25 h 65"/>
                <a:gd name="T20" fmla="*/ 93 w 125"/>
                <a:gd name="T21" fmla="*/ 25 h 65"/>
                <a:gd name="T22" fmla="*/ 86 w 125"/>
                <a:gd name="T23" fmla="*/ 0 h 65"/>
                <a:gd name="T24" fmla="*/ 65 w 125"/>
                <a:gd name="T25" fmla="*/ 47 h 65"/>
                <a:gd name="T26" fmla="*/ 42 w 125"/>
                <a:gd name="T27" fmla="*/ 4 h 65"/>
                <a:gd name="T28" fmla="*/ 42 w 125"/>
                <a:gd name="T29" fmla="*/ 4 h 65"/>
                <a:gd name="T30" fmla="*/ 35 w 125"/>
                <a:gd name="T31" fmla="*/ 30 h 65"/>
                <a:gd name="T32" fmla="*/ 42 w 125"/>
                <a:gd name="T33" fmla="*/ 29 h 65"/>
                <a:gd name="T34" fmla="*/ 41 w 125"/>
                <a:gd name="T35" fmla="*/ 40 h 65"/>
                <a:gd name="T36" fmla="*/ 60 w 125"/>
                <a:gd name="T37" fmla="*/ 47 h 65"/>
                <a:gd name="T38" fmla="*/ 38 w 125"/>
                <a:gd name="T39" fmla="*/ 43 h 65"/>
                <a:gd name="T40" fmla="*/ 40 w 125"/>
                <a:gd name="T41" fmla="*/ 32 h 65"/>
                <a:gd name="T42" fmla="*/ 33 w 125"/>
                <a:gd name="T43" fmla="*/ 33 h 65"/>
                <a:gd name="T44" fmla="*/ 42 w 125"/>
                <a:gd name="T45" fmla="*/ 4 h 65"/>
                <a:gd name="T46" fmla="*/ 0 w 125"/>
                <a:gd name="T47" fmla="*/ 65 h 65"/>
                <a:gd name="T48" fmla="*/ 27 w 125"/>
                <a:gd name="T49" fmla="*/ 62 h 65"/>
                <a:gd name="T50" fmla="*/ 100 w 125"/>
                <a:gd name="T51" fmla="*/ 55 h 65"/>
                <a:gd name="T52" fmla="*/ 125 w 125"/>
                <a:gd name="T53" fmla="*/ 52 h 65"/>
                <a:gd name="T54" fmla="*/ 86 w 125"/>
                <a:gd name="T5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5" h="65"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97" y="13"/>
                    <a:pt x="95" y="27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5" y="17"/>
                    <a:pt x="86" y="0"/>
                  </a:cubicBezTo>
                  <a:cubicBezTo>
                    <a:pt x="86" y="4"/>
                    <a:pt x="85" y="32"/>
                    <a:pt x="65" y="47"/>
                  </a:cubicBezTo>
                  <a:cubicBezTo>
                    <a:pt x="65" y="47"/>
                    <a:pt x="38" y="33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2" y="22"/>
                    <a:pt x="35" y="30"/>
                    <a:pt x="35" y="30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0" y="20"/>
                    <a:pt x="41" y="5"/>
                    <a:pt x="42" y="4"/>
                  </a:cubicBezTo>
                  <a:cubicBezTo>
                    <a:pt x="18" y="12"/>
                    <a:pt x="0" y="29"/>
                    <a:pt x="0" y="65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17"/>
                    <a:pt x="109" y="4"/>
                    <a:pt x="8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204"/>
            <p:cNvSpPr>
              <a:spLocks/>
            </p:cNvSpPr>
            <p:nvPr/>
          </p:nvSpPr>
          <p:spPr bwMode="auto">
            <a:xfrm>
              <a:off x="5810251" y="5087938"/>
              <a:ext cx="60325" cy="38100"/>
            </a:xfrm>
            <a:custGeom>
              <a:avLst/>
              <a:gdLst>
                <a:gd name="T0" fmla="*/ 8 w 16"/>
                <a:gd name="T1" fmla="*/ 0 h 10"/>
                <a:gd name="T2" fmla="*/ 0 w 16"/>
                <a:gd name="T3" fmla="*/ 3 h 10"/>
                <a:gd name="T4" fmla="*/ 14 w 16"/>
                <a:gd name="T5" fmla="*/ 10 h 10"/>
                <a:gd name="T6" fmla="*/ 16 w 16"/>
                <a:gd name="T7" fmla="*/ 1 h 10"/>
                <a:gd name="T8" fmla="*/ 15 w 16"/>
                <a:gd name="T9" fmla="*/ 1 h 10"/>
                <a:gd name="T10" fmla="*/ 8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8" y="0"/>
                  </a:moveTo>
                  <a:cubicBezTo>
                    <a:pt x="5" y="1"/>
                    <a:pt x="0" y="3"/>
                    <a:pt x="0" y="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5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1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206"/>
            <p:cNvSpPr>
              <a:spLocks/>
            </p:cNvSpPr>
            <p:nvPr/>
          </p:nvSpPr>
          <p:spPr bwMode="auto">
            <a:xfrm>
              <a:off x="5900738" y="5080000"/>
              <a:ext cx="60325" cy="41275"/>
            </a:xfrm>
            <a:custGeom>
              <a:avLst/>
              <a:gdLst>
                <a:gd name="T0" fmla="*/ 8 w 16"/>
                <a:gd name="T1" fmla="*/ 0 h 11"/>
                <a:gd name="T2" fmla="*/ 8 w 16"/>
                <a:gd name="T3" fmla="*/ 0 h 11"/>
                <a:gd name="T4" fmla="*/ 0 w 16"/>
                <a:gd name="T5" fmla="*/ 2 h 11"/>
                <a:gd name="T6" fmla="*/ 3 w 16"/>
                <a:gd name="T7" fmla="*/ 11 h 11"/>
                <a:gd name="T8" fmla="*/ 16 w 16"/>
                <a:gd name="T9" fmla="*/ 2 h 11"/>
                <a:gd name="T10" fmla="*/ 8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1"/>
                    <a:pt x="0" y="2"/>
                  </a:cubicBezTo>
                  <a:cubicBezTo>
                    <a:pt x="0" y="2"/>
                    <a:pt x="4" y="6"/>
                    <a:pt x="3" y="1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2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207"/>
            <p:cNvSpPr>
              <a:spLocks noEditPoints="1"/>
            </p:cNvSpPr>
            <p:nvPr/>
          </p:nvSpPr>
          <p:spPr bwMode="auto">
            <a:xfrm>
              <a:off x="5757863" y="4840288"/>
              <a:ext cx="252413" cy="236538"/>
            </a:xfrm>
            <a:custGeom>
              <a:avLst/>
              <a:gdLst>
                <a:gd name="T0" fmla="*/ 32 w 67"/>
                <a:gd name="T1" fmla="*/ 55 h 63"/>
                <a:gd name="T2" fmla="*/ 16 w 67"/>
                <a:gd name="T3" fmla="*/ 43 h 63"/>
                <a:gd name="T4" fmla="*/ 52 w 67"/>
                <a:gd name="T5" fmla="*/ 41 h 63"/>
                <a:gd name="T6" fmla="*/ 34 w 67"/>
                <a:gd name="T7" fmla="*/ 55 h 63"/>
                <a:gd name="T8" fmla="*/ 32 w 67"/>
                <a:gd name="T9" fmla="*/ 55 h 63"/>
                <a:gd name="T10" fmla="*/ 27 w 67"/>
                <a:gd name="T11" fmla="*/ 35 h 63"/>
                <a:gd name="T12" fmla="*/ 23 w 67"/>
                <a:gd name="T13" fmla="*/ 31 h 63"/>
                <a:gd name="T14" fmla="*/ 27 w 67"/>
                <a:gd name="T15" fmla="*/ 27 h 63"/>
                <a:gd name="T16" fmla="*/ 28 w 67"/>
                <a:gd name="T17" fmla="*/ 27 h 63"/>
                <a:gd name="T18" fmla="*/ 32 w 67"/>
                <a:gd name="T19" fmla="*/ 31 h 63"/>
                <a:gd name="T20" fmla="*/ 27 w 67"/>
                <a:gd name="T21" fmla="*/ 35 h 63"/>
                <a:gd name="T22" fmla="*/ 27 w 67"/>
                <a:gd name="T23" fmla="*/ 35 h 63"/>
                <a:gd name="T24" fmla="*/ 40 w 67"/>
                <a:gd name="T25" fmla="*/ 34 h 63"/>
                <a:gd name="T26" fmla="*/ 36 w 67"/>
                <a:gd name="T27" fmla="*/ 30 h 63"/>
                <a:gd name="T28" fmla="*/ 41 w 67"/>
                <a:gd name="T29" fmla="*/ 26 h 63"/>
                <a:gd name="T30" fmla="*/ 41 w 67"/>
                <a:gd name="T31" fmla="*/ 26 h 63"/>
                <a:gd name="T32" fmla="*/ 45 w 67"/>
                <a:gd name="T33" fmla="*/ 30 h 63"/>
                <a:gd name="T34" fmla="*/ 41 w 67"/>
                <a:gd name="T35" fmla="*/ 34 h 63"/>
                <a:gd name="T36" fmla="*/ 40 w 67"/>
                <a:gd name="T37" fmla="*/ 34 h 63"/>
                <a:gd name="T38" fmla="*/ 36 w 67"/>
                <a:gd name="T39" fmla="*/ 0 h 63"/>
                <a:gd name="T40" fmla="*/ 34 w 67"/>
                <a:gd name="T41" fmla="*/ 0 h 63"/>
                <a:gd name="T42" fmla="*/ 0 w 67"/>
                <a:gd name="T43" fmla="*/ 34 h 63"/>
                <a:gd name="T44" fmla="*/ 31 w 67"/>
                <a:gd name="T45" fmla="*/ 63 h 63"/>
                <a:gd name="T46" fmla="*/ 34 w 67"/>
                <a:gd name="T47" fmla="*/ 63 h 63"/>
                <a:gd name="T48" fmla="*/ 67 w 67"/>
                <a:gd name="T49" fmla="*/ 29 h 63"/>
                <a:gd name="T50" fmla="*/ 36 w 67"/>
                <a:gd name="T5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3">
                  <a:moveTo>
                    <a:pt x="32" y="55"/>
                  </a:moveTo>
                  <a:cubicBezTo>
                    <a:pt x="24" y="55"/>
                    <a:pt x="18" y="50"/>
                    <a:pt x="16" y="43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0" y="48"/>
                    <a:pt x="43" y="54"/>
                    <a:pt x="34" y="55"/>
                  </a:cubicBezTo>
                  <a:cubicBezTo>
                    <a:pt x="33" y="55"/>
                    <a:pt x="33" y="55"/>
                    <a:pt x="32" y="55"/>
                  </a:cubicBezTo>
                  <a:moveTo>
                    <a:pt x="27" y="35"/>
                  </a:moveTo>
                  <a:cubicBezTo>
                    <a:pt x="25" y="35"/>
                    <a:pt x="23" y="34"/>
                    <a:pt x="23" y="31"/>
                  </a:cubicBezTo>
                  <a:cubicBezTo>
                    <a:pt x="23" y="29"/>
                    <a:pt x="25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2" y="29"/>
                    <a:pt x="32" y="31"/>
                  </a:cubicBezTo>
                  <a:cubicBezTo>
                    <a:pt x="32" y="33"/>
                    <a:pt x="30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moveTo>
                    <a:pt x="40" y="34"/>
                  </a:moveTo>
                  <a:cubicBezTo>
                    <a:pt x="38" y="34"/>
                    <a:pt x="36" y="33"/>
                    <a:pt x="36" y="30"/>
                  </a:cubicBezTo>
                  <a:cubicBezTo>
                    <a:pt x="36" y="28"/>
                    <a:pt x="38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6"/>
                    <a:pt x="45" y="28"/>
                    <a:pt x="45" y="30"/>
                  </a:cubicBezTo>
                  <a:cubicBezTo>
                    <a:pt x="45" y="32"/>
                    <a:pt x="43" y="34"/>
                    <a:pt x="41" y="34"/>
                  </a:cubicBezTo>
                  <a:cubicBezTo>
                    <a:pt x="40" y="34"/>
                    <a:pt x="40" y="34"/>
                    <a:pt x="40" y="34"/>
                  </a:cubicBezTo>
                  <a:moveTo>
                    <a:pt x="36" y="0"/>
                  </a:moveTo>
                  <a:cubicBezTo>
                    <a:pt x="36" y="0"/>
                    <a:pt x="35" y="0"/>
                    <a:pt x="34" y="0"/>
                  </a:cubicBezTo>
                  <a:cubicBezTo>
                    <a:pt x="15" y="1"/>
                    <a:pt x="0" y="16"/>
                    <a:pt x="0" y="34"/>
                  </a:cubicBezTo>
                  <a:cubicBezTo>
                    <a:pt x="0" y="50"/>
                    <a:pt x="14" y="63"/>
                    <a:pt x="31" y="63"/>
                  </a:cubicBezTo>
                  <a:cubicBezTo>
                    <a:pt x="32" y="63"/>
                    <a:pt x="33" y="63"/>
                    <a:pt x="34" y="63"/>
                  </a:cubicBezTo>
                  <a:cubicBezTo>
                    <a:pt x="53" y="61"/>
                    <a:pt x="67" y="46"/>
                    <a:pt x="67" y="29"/>
                  </a:cubicBezTo>
                  <a:cubicBezTo>
                    <a:pt x="67" y="13"/>
                    <a:pt x="54" y="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208"/>
            <p:cNvSpPr>
              <a:spLocks/>
            </p:cNvSpPr>
            <p:nvPr/>
          </p:nvSpPr>
          <p:spPr bwMode="auto">
            <a:xfrm>
              <a:off x="8531226" y="2876550"/>
              <a:ext cx="7938" cy="44450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2 h 12"/>
                <a:gd name="T4" fmla="*/ 0 w 2"/>
                <a:gd name="T5" fmla="*/ 2 h 12"/>
                <a:gd name="T6" fmla="*/ 0 w 2"/>
                <a:gd name="T7" fmla="*/ 10 h 12"/>
                <a:gd name="T8" fmla="*/ 1 w 2"/>
                <a:gd name="T9" fmla="*/ 12 h 12"/>
                <a:gd name="T10" fmla="*/ 2 w 2"/>
                <a:gd name="T11" fmla="*/ 11 h 12"/>
                <a:gd name="T12" fmla="*/ 2 w 2"/>
                <a:gd name="T13" fmla="*/ 2 h 12"/>
                <a:gd name="T14" fmla="*/ 2 w 2"/>
                <a:gd name="T15" fmla="*/ 2 h 12"/>
                <a:gd name="T16" fmla="*/ 1 w 2"/>
                <a:gd name="T17" fmla="*/ 0 h 12"/>
                <a:gd name="T18" fmla="*/ 0 w 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209"/>
            <p:cNvSpPr>
              <a:spLocks/>
            </p:cNvSpPr>
            <p:nvPr/>
          </p:nvSpPr>
          <p:spPr bwMode="auto">
            <a:xfrm>
              <a:off x="8486776" y="2876550"/>
              <a:ext cx="96838" cy="68263"/>
            </a:xfrm>
            <a:custGeom>
              <a:avLst/>
              <a:gdLst>
                <a:gd name="T0" fmla="*/ 8 w 26"/>
                <a:gd name="T1" fmla="*/ 0 h 18"/>
                <a:gd name="T2" fmla="*/ 8 w 26"/>
                <a:gd name="T3" fmla="*/ 0 h 18"/>
                <a:gd name="T4" fmla="*/ 7 w 26"/>
                <a:gd name="T5" fmla="*/ 7 h 18"/>
                <a:gd name="T6" fmla="*/ 8 w 26"/>
                <a:gd name="T7" fmla="*/ 7 h 18"/>
                <a:gd name="T8" fmla="*/ 8 w 26"/>
                <a:gd name="T9" fmla="*/ 10 h 18"/>
                <a:gd name="T10" fmla="*/ 12 w 26"/>
                <a:gd name="T11" fmla="*/ 13 h 18"/>
                <a:gd name="T12" fmla="*/ 7 w 26"/>
                <a:gd name="T13" fmla="*/ 10 h 18"/>
                <a:gd name="T14" fmla="*/ 8 w 26"/>
                <a:gd name="T15" fmla="*/ 7 h 18"/>
                <a:gd name="T16" fmla="*/ 6 w 26"/>
                <a:gd name="T17" fmla="*/ 7 h 18"/>
                <a:gd name="T18" fmla="*/ 8 w 26"/>
                <a:gd name="T19" fmla="*/ 0 h 18"/>
                <a:gd name="T20" fmla="*/ 0 w 26"/>
                <a:gd name="T21" fmla="*/ 14 h 18"/>
                <a:gd name="T22" fmla="*/ 5 w 26"/>
                <a:gd name="T23" fmla="*/ 15 h 18"/>
                <a:gd name="T24" fmla="*/ 20 w 26"/>
                <a:gd name="T25" fmla="*/ 17 h 18"/>
                <a:gd name="T26" fmla="*/ 26 w 26"/>
                <a:gd name="T27" fmla="*/ 18 h 18"/>
                <a:gd name="T28" fmla="*/ 17 w 26"/>
                <a:gd name="T29" fmla="*/ 1 h 18"/>
                <a:gd name="T30" fmla="*/ 17 w 26"/>
                <a:gd name="T31" fmla="*/ 1 h 18"/>
                <a:gd name="T32" fmla="*/ 17 w 26"/>
                <a:gd name="T33" fmla="*/ 1 h 18"/>
                <a:gd name="T34" fmla="*/ 17 w 26"/>
                <a:gd name="T35" fmla="*/ 1 h 18"/>
                <a:gd name="T36" fmla="*/ 19 w 26"/>
                <a:gd name="T37" fmla="*/ 9 h 18"/>
                <a:gd name="T38" fmla="*/ 18 w 26"/>
                <a:gd name="T39" fmla="*/ 9 h 18"/>
                <a:gd name="T40" fmla="*/ 18 w 26"/>
                <a:gd name="T41" fmla="*/ 12 h 18"/>
                <a:gd name="T42" fmla="*/ 14 w 26"/>
                <a:gd name="T43" fmla="*/ 13 h 18"/>
                <a:gd name="T44" fmla="*/ 17 w 26"/>
                <a:gd name="T45" fmla="*/ 11 h 18"/>
                <a:gd name="T46" fmla="*/ 17 w 26"/>
                <a:gd name="T47" fmla="*/ 8 h 18"/>
                <a:gd name="T48" fmla="*/ 19 w 26"/>
                <a:gd name="T49" fmla="*/ 8 h 18"/>
                <a:gd name="T50" fmla="*/ 17 w 26"/>
                <a:gd name="T51" fmla="*/ 1 h 18"/>
                <a:gd name="T52" fmla="*/ 13 w 26"/>
                <a:gd name="T53" fmla="*/ 13 h 18"/>
                <a:gd name="T54" fmla="*/ 8 w 26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1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8"/>
                    <a:pt x="22" y="4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0" y="6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6"/>
                    <a:pt x="17" y="1"/>
                  </a:cubicBezTo>
                  <a:cubicBezTo>
                    <a:pt x="17" y="2"/>
                    <a:pt x="17" y="10"/>
                    <a:pt x="13" y="13"/>
                  </a:cubicBezTo>
                  <a:cubicBezTo>
                    <a:pt x="13" y="13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210"/>
            <p:cNvSpPr>
              <a:spLocks/>
            </p:cNvSpPr>
            <p:nvPr/>
          </p:nvSpPr>
          <p:spPr bwMode="auto">
            <a:xfrm>
              <a:off x="8520113" y="2873375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3 w 3"/>
                <a:gd name="T5" fmla="*/ 4 h 4"/>
                <a:gd name="T6" fmla="*/ 3 w 3"/>
                <a:gd name="T7" fmla="*/ 1 h 4"/>
                <a:gd name="T8" fmla="*/ 1 w 3"/>
                <a:gd name="T9" fmla="*/ 0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211"/>
            <p:cNvSpPr>
              <a:spLocks/>
            </p:cNvSpPr>
            <p:nvPr/>
          </p:nvSpPr>
          <p:spPr bwMode="auto">
            <a:xfrm>
              <a:off x="8539163" y="2876550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3 h 3"/>
                <a:gd name="T8" fmla="*/ 3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212"/>
            <p:cNvSpPr>
              <a:spLocks noEditPoints="1"/>
            </p:cNvSpPr>
            <p:nvPr/>
          </p:nvSpPr>
          <p:spPr bwMode="auto">
            <a:xfrm>
              <a:off x="8509001" y="2808288"/>
              <a:ext cx="52388" cy="65088"/>
            </a:xfrm>
            <a:custGeom>
              <a:avLst/>
              <a:gdLst>
                <a:gd name="T0" fmla="*/ 7 w 14"/>
                <a:gd name="T1" fmla="*/ 15 h 17"/>
                <a:gd name="T2" fmla="*/ 7 w 14"/>
                <a:gd name="T3" fmla="*/ 15 h 17"/>
                <a:gd name="T4" fmla="*/ 3 w 14"/>
                <a:gd name="T5" fmla="*/ 11 h 17"/>
                <a:gd name="T6" fmla="*/ 11 w 14"/>
                <a:gd name="T7" fmla="*/ 12 h 17"/>
                <a:gd name="T8" fmla="*/ 7 w 14"/>
                <a:gd name="T9" fmla="*/ 15 h 17"/>
                <a:gd name="T10" fmla="*/ 8 w 14"/>
                <a:gd name="T11" fmla="*/ 10 h 17"/>
                <a:gd name="T12" fmla="*/ 8 w 14"/>
                <a:gd name="T13" fmla="*/ 10 h 17"/>
                <a:gd name="T14" fmla="*/ 7 w 14"/>
                <a:gd name="T15" fmla="*/ 8 h 17"/>
                <a:gd name="T16" fmla="*/ 8 w 14"/>
                <a:gd name="T17" fmla="*/ 7 h 17"/>
                <a:gd name="T18" fmla="*/ 8 w 14"/>
                <a:gd name="T19" fmla="*/ 7 h 17"/>
                <a:gd name="T20" fmla="*/ 9 w 14"/>
                <a:gd name="T21" fmla="*/ 9 h 17"/>
                <a:gd name="T22" fmla="*/ 8 w 14"/>
                <a:gd name="T23" fmla="*/ 10 h 17"/>
                <a:gd name="T24" fmla="*/ 6 w 14"/>
                <a:gd name="T25" fmla="*/ 9 h 17"/>
                <a:gd name="T26" fmla="*/ 5 w 14"/>
                <a:gd name="T27" fmla="*/ 9 h 17"/>
                <a:gd name="T28" fmla="*/ 5 w 14"/>
                <a:gd name="T29" fmla="*/ 8 h 17"/>
                <a:gd name="T30" fmla="*/ 5 w 14"/>
                <a:gd name="T31" fmla="*/ 7 h 17"/>
                <a:gd name="T32" fmla="*/ 5 w 14"/>
                <a:gd name="T33" fmla="*/ 7 h 17"/>
                <a:gd name="T34" fmla="*/ 6 w 14"/>
                <a:gd name="T35" fmla="*/ 8 h 17"/>
                <a:gd name="T36" fmla="*/ 6 w 14"/>
                <a:gd name="T37" fmla="*/ 9 h 17"/>
                <a:gd name="T38" fmla="*/ 6 w 14"/>
                <a:gd name="T39" fmla="*/ 0 h 17"/>
                <a:gd name="T40" fmla="*/ 0 w 14"/>
                <a:gd name="T41" fmla="*/ 8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10 h 17"/>
                <a:gd name="T48" fmla="*/ 7 w 14"/>
                <a:gd name="T49" fmla="*/ 0 h 17"/>
                <a:gd name="T50" fmla="*/ 6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5" y="15"/>
                    <a:pt x="4" y="13"/>
                    <a:pt x="3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9" y="15"/>
                    <a:pt x="7" y="15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10"/>
                    <a:pt x="8" y="10"/>
                  </a:cubicBezTo>
                  <a:moveTo>
                    <a:pt x="6" y="9"/>
                  </a:move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moveTo>
                    <a:pt x="6" y="0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2"/>
                    <a:pt x="3" y="17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11" y="17"/>
                    <a:pt x="14" y="14"/>
                    <a:pt x="14" y="10"/>
                  </a:cubicBezTo>
                  <a:cubicBezTo>
                    <a:pt x="14" y="5"/>
                    <a:pt x="11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213"/>
            <p:cNvSpPr>
              <a:spLocks/>
            </p:cNvSpPr>
            <p:nvPr/>
          </p:nvSpPr>
          <p:spPr bwMode="auto">
            <a:xfrm>
              <a:off x="8421688" y="3076575"/>
              <a:ext cx="12700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 h 11"/>
                <a:gd name="T4" fmla="*/ 1 w 3"/>
                <a:gd name="T5" fmla="*/ 1 h 11"/>
                <a:gd name="T6" fmla="*/ 0 w 3"/>
                <a:gd name="T7" fmla="*/ 10 h 11"/>
                <a:gd name="T8" fmla="*/ 2 w 3"/>
                <a:gd name="T9" fmla="*/ 11 h 11"/>
                <a:gd name="T10" fmla="*/ 3 w 3"/>
                <a:gd name="T11" fmla="*/ 10 h 11"/>
                <a:gd name="T12" fmla="*/ 2 w 3"/>
                <a:gd name="T13" fmla="*/ 1 h 11"/>
                <a:gd name="T14" fmla="*/ 2 w 3"/>
                <a:gd name="T15" fmla="*/ 1 h 11"/>
                <a:gd name="T16" fmla="*/ 2 w 3"/>
                <a:gd name="T17" fmla="*/ 0 h 11"/>
                <a:gd name="T18" fmla="*/ 1 w 3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214"/>
            <p:cNvSpPr>
              <a:spLocks/>
            </p:cNvSpPr>
            <p:nvPr/>
          </p:nvSpPr>
          <p:spPr bwMode="auto">
            <a:xfrm>
              <a:off x="8377238" y="3071813"/>
              <a:ext cx="101600" cy="68263"/>
            </a:xfrm>
            <a:custGeom>
              <a:avLst/>
              <a:gdLst>
                <a:gd name="T0" fmla="*/ 9 w 27"/>
                <a:gd name="T1" fmla="*/ 0 h 18"/>
                <a:gd name="T2" fmla="*/ 9 w 27"/>
                <a:gd name="T3" fmla="*/ 0 h 18"/>
                <a:gd name="T4" fmla="*/ 7 w 27"/>
                <a:gd name="T5" fmla="*/ 7 h 18"/>
                <a:gd name="T6" fmla="*/ 9 w 27"/>
                <a:gd name="T7" fmla="*/ 7 h 18"/>
                <a:gd name="T8" fmla="*/ 9 w 27"/>
                <a:gd name="T9" fmla="*/ 10 h 18"/>
                <a:gd name="T10" fmla="*/ 12 w 27"/>
                <a:gd name="T11" fmla="*/ 13 h 18"/>
                <a:gd name="T12" fmla="*/ 8 w 27"/>
                <a:gd name="T13" fmla="*/ 11 h 18"/>
                <a:gd name="T14" fmla="*/ 8 w 27"/>
                <a:gd name="T15" fmla="*/ 8 h 18"/>
                <a:gd name="T16" fmla="*/ 7 w 27"/>
                <a:gd name="T17" fmla="*/ 8 h 18"/>
                <a:gd name="T18" fmla="*/ 9 w 27"/>
                <a:gd name="T19" fmla="*/ 0 h 18"/>
                <a:gd name="T20" fmla="*/ 0 w 27"/>
                <a:gd name="T21" fmla="*/ 15 h 18"/>
                <a:gd name="T22" fmla="*/ 6 w 27"/>
                <a:gd name="T23" fmla="*/ 15 h 18"/>
                <a:gd name="T24" fmla="*/ 21 w 27"/>
                <a:gd name="T25" fmla="*/ 17 h 18"/>
                <a:gd name="T26" fmla="*/ 27 w 27"/>
                <a:gd name="T27" fmla="*/ 18 h 18"/>
                <a:gd name="T28" fmla="*/ 18 w 27"/>
                <a:gd name="T29" fmla="*/ 1 h 18"/>
                <a:gd name="T30" fmla="*/ 18 w 27"/>
                <a:gd name="T31" fmla="*/ 1 h 18"/>
                <a:gd name="T32" fmla="*/ 18 w 27"/>
                <a:gd name="T33" fmla="*/ 1 h 18"/>
                <a:gd name="T34" fmla="*/ 18 w 27"/>
                <a:gd name="T35" fmla="*/ 1 h 18"/>
                <a:gd name="T36" fmla="*/ 20 w 27"/>
                <a:gd name="T37" fmla="*/ 10 h 18"/>
                <a:gd name="T38" fmla="*/ 18 w 27"/>
                <a:gd name="T39" fmla="*/ 9 h 18"/>
                <a:gd name="T40" fmla="*/ 19 w 27"/>
                <a:gd name="T41" fmla="*/ 12 h 18"/>
                <a:gd name="T42" fmla="*/ 14 w 27"/>
                <a:gd name="T43" fmla="*/ 13 h 18"/>
                <a:gd name="T44" fmla="*/ 18 w 27"/>
                <a:gd name="T45" fmla="*/ 11 h 18"/>
                <a:gd name="T46" fmla="*/ 18 w 27"/>
                <a:gd name="T47" fmla="*/ 8 h 18"/>
                <a:gd name="T48" fmla="*/ 20 w 27"/>
                <a:gd name="T49" fmla="*/ 9 h 18"/>
                <a:gd name="T50" fmla="*/ 18 w 27"/>
                <a:gd name="T51" fmla="*/ 1 h 18"/>
                <a:gd name="T52" fmla="*/ 14 w 27"/>
                <a:gd name="T53" fmla="*/ 13 h 18"/>
                <a:gd name="T54" fmla="*/ 9 w 27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" h="1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4"/>
                    <a:pt x="9" y="1"/>
                    <a:pt x="9" y="0"/>
                  </a:cubicBezTo>
                  <a:cubicBezTo>
                    <a:pt x="4" y="1"/>
                    <a:pt x="0" y="5"/>
                    <a:pt x="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8"/>
                    <a:pt x="23" y="4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21" y="6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7"/>
                    <a:pt x="18" y="1"/>
                  </a:cubicBezTo>
                  <a:cubicBezTo>
                    <a:pt x="18" y="3"/>
                    <a:pt x="18" y="10"/>
                    <a:pt x="14" y="13"/>
                  </a:cubicBezTo>
                  <a:cubicBezTo>
                    <a:pt x="14" y="13"/>
                    <a:pt x="8" y="8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215"/>
            <p:cNvSpPr>
              <a:spLocks/>
            </p:cNvSpPr>
            <p:nvPr/>
          </p:nvSpPr>
          <p:spPr bwMode="auto">
            <a:xfrm>
              <a:off x="8429626" y="3071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4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216"/>
            <p:cNvSpPr>
              <a:spLocks noEditPoints="1"/>
            </p:cNvSpPr>
            <p:nvPr/>
          </p:nvSpPr>
          <p:spPr bwMode="auto">
            <a:xfrm>
              <a:off x="8399463" y="3005138"/>
              <a:ext cx="57150" cy="66675"/>
            </a:xfrm>
            <a:custGeom>
              <a:avLst/>
              <a:gdLst>
                <a:gd name="T0" fmla="*/ 8 w 15"/>
                <a:gd name="T1" fmla="*/ 15 h 18"/>
                <a:gd name="T2" fmla="*/ 7 w 15"/>
                <a:gd name="T3" fmla="*/ 15 h 18"/>
                <a:gd name="T4" fmla="*/ 4 w 15"/>
                <a:gd name="T5" fmla="*/ 11 h 18"/>
                <a:gd name="T6" fmla="*/ 11 w 15"/>
                <a:gd name="T7" fmla="*/ 12 h 18"/>
                <a:gd name="T8" fmla="*/ 8 w 15"/>
                <a:gd name="T9" fmla="*/ 15 h 18"/>
                <a:gd name="T10" fmla="*/ 9 w 15"/>
                <a:gd name="T11" fmla="*/ 10 h 18"/>
                <a:gd name="T12" fmla="*/ 9 w 15"/>
                <a:gd name="T13" fmla="*/ 10 h 18"/>
                <a:gd name="T14" fmla="*/ 8 w 15"/>
                <a:gd name="T15" fmla="*/ 9 h 18"/>
                <a:gd name="T16" fmla="*/ 9 w 15"/>
                <a:gd name="T17" fmla="*/ 8 h 18"/>
                <a:gd name="T18" fmla="*/ 9 w 15"/>
                <a:gd name="T19" fmla="*/ 8 h 18"/>
                <a:gd name="T20" fmla="*/ 10 w 15"/>
                <a:gd name="T21" fmla="*/ 9 h 18"/>
                <a:gd name="T22" fmla="*/ 9 w 15"/>
                <a:gd name="T23" fmla="*/ 10 h 18"/>
                <a:gd name="T24" fmla="*/ 6 w 15"/>
                <a:gd name="T25" fmla="*/ 10 h 18"/>
                <a:gd name="T26" fmla="*/ 6 w 15"/>
                <a:gd name="T27" fmla="*/ 10 h 18"/>
                <a:gd name="T28" fmla="*/ 5 w 15"/>
                <a:gd name="T29" fmla="*/ 8 h 18"/>
                <a:gd name="T30" fmla="*/ 6 w 15"/>
                <a:gd name="T31" fmla="*/ 7 h 18"/>
                <a:gd name="T32" fmla="*/ 6 w 15"/>
                <a:gd name="T33" fmla="*/ 7 h 18"/>
                <a:gd name="T34" fmla="*/ 7 w 15"/>
                <a:gd name="T35" fmla="*/ 9 h 18"/>
                <a:gd name="T36" fmla="*/ 6 w 15"/>
                <a:gd name="T37" fmla="*/ 10 h 18"/>
                <a:gd name="T38" fmla="*/ 7 w 15"/>
                <a:gd name="T39" fmla="*/ 0 h 18"/>
                <a:gd name="T40" fmla="*/ 0 w 15"/>
                <a:gd name="T41" fmla="*/ 8 h 18"/>
                <a:gd name="T42" fmla="*/ 7 w 15"/>
                <a:gd name="T43" fmla="*/ 18 h 18"/>
                <a:gd name="T44" fmla="*/ 8 w 15"/>
                <a:gd name="T45" fmla="*/ 18 h 18"/>
                <a:gd name="T46" fmla="*/ 15 w 15"/>
                <a:gd name="T47" fmla="*/ 10 h 18"/>
                <a:gd name="T48" fmla="*/ 7 w 15"/>
                <a:gd name="T49" fmla="*/ 0 h 18"/>
                <a:gd name="T50" fmla="*/ 7 w 1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18">
                  <a:moveTo>
                    <a:pt x="8" y="15"/>
                  </a:move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8" y="15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18"/>
                    <a:pt x="15" y="14"/>
                    <a:pt x="15" y="10"/>
                  </a:cubicBezTo>
                  <a:cubicBezTo>
                    <a:pt x="15" y="5"/>
                    <a:pt x="11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217"/>
            <p:cNvSpPr>
              <a:spLocks/>
            </p:cNvSpPr>
            <p:nvPr/>
          </p:nvSpPr>
          <p:spPr bwMode="auto">
            <a:xfrm>
              <a:off x="8636001" y="3101975"/>
              <a:ext cx="7938" cy="41275"/>
            </a:xfrm>
            <a:custGeom>
              <a:avLst/>
              <a:gdLst>
                <a:gd name="T0" fmla="*/ 1 w 2"/>
                <a:gd name="T1" fmla="*/ 0 h 11"/>
                <a:gd name="T2" fmla="*/ 1 w 2"/>
                <a:gd name="T3" fmla="*/ 1 h 11"/>
                <a:gd name="T4" fmla="*/ 1 w 2"/>
                <a:gd name="T5" fmla="*/ 2 h 11"/>
                <a:gd name="T6" fmla="*/ 0 w 2"/>
                <a:gd name="T7" fmla="*/ 10 h 11"/>
                <a:gd name="T8" fmla="*/ 1 w 2"/>
                <a:gd name="T9" fmla="*/ 11 h 11"/>
                <a:gd name="T10" fmla="*/ 2 w 2"/>
                <a:gd name="T11" fmla="*/ 10 h 11"/>
                <a:gd name="T12" fmla="*/ 2 w 2"/>
                <a:gd name="T13" fmla="*/ 2 h 11"/>
                <a:gd name="T14" fmla="*/ 2 w 2"/>
                <a:gd name="T15" fmla="*/ 1 h 11"/>
                <a:gd name="T16" fmla="*/ 2 w 2"/>
                <a:gd name="T17" fmla="*/ 0 h 11"/>
                <a:gd name="T18" fmla="*/ 1 w 2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218"/>
            <p:cNvSpPr>
              <a:spLocks/>
            </p:cNvSpPr>
            <p:nvPr/>
          </p:nvSpPr>
          <p:spPr bwMode="auto">
            <a:xfrm>
              <a:off x="8594726" y="3101975"/>
              <a:ext cx="95250" cy="63500"/>
            </a:xfrm>
            <a:custGeom>
              <a:avLst/>
              <a:gdLst>
                <a:gd name="T0" fmla="*/ 8 w 25"/>
                <a:gd name="T1" fmla="*/ 0 h 17"/>
                <a:gd name="T2" fmla="*/ 8 w 25"/>
                <a:gd name="T3" fmla="*/ 0 h 17"/>
                <a:gd name="T4" fmla="*/ 6 w 25"/>
                <a:gd name="T5" fmla="*/ 6 h 17"/>
                <a:gd name="T6" fmla="*/ 8 w 25"/>
                <a:gd name="T7" fmla="*/ 6 h 17"/>
                <a:gd name="T8" fmla="*/ 8 w 25"/>
                <a:gd name="T9" fmla="*/ 9 h 17"/>
                <a:gd name="T10" fmla="*/ 11 w 25"/>
                <a:gd name="T11" fmla="*/ 12 h 17"/>
                <a:gd name="T12" fmla="*/ 7 w 25"/>
                <a:gd name="T13" fmla="*/ 10 h 17"/>
                <a:gd name="T14" fmla="*/ 7 w 25"/>
                <a:gd name="T15" fmla="*/ 7 h 17"/>
                <a:gd name="T16" fmla="*/ 6 w 25"/>
                <a:gd name="T17" fmla="*/ 7 h 17"/>
                <a:gd name="T18" fmla="*/ 8 w 25"/>
                <a:gd name="T19" fmla="*/ 0 h 17"/>
                <a:gd name="T20" fmla="*/ 0 w 25"/>
                <a:gd name="T21" fmla="*/ 14 h 17"/>
                <a:gd name="T22" fmla="*/ 5 w 25"/>
                <a:gd name="T23" fmla="*/ 14 h 17"/>
                <a:gd name="T24" fmla="*/ 20 w 25"/>
                <a:gd name="T25" fmla="*/ 16 h 17"/>
                <a:gd name="T26" fmla="*/ 25 w 25"/>
                <a:gd name="T27" fmla="*/ 17 h 17"/>
                <a:gd name="T28" fmla="*/ 17 w 25"/>
                <a:gd name="T29" fmla="*/ 1 h 17"/>
                <a:gd name="T30" fmla="*/ 17 w 25"/>
                <a:gd name="T31" fmla="*/ 1 h 17"/>
                <a:gd name="T32" fmla="*/ 17 w 25"/>
                <a:gd name="T33" fmla="*/ 1 h 17"/>
                <a:gd name="T34" fmla="*/ 17 w 25"/>
                <a:gd name="T35" fmla="*/ 1 h 17"/>
                <a:gd name="T36" fmla="*/ 18 w 25"/>
                <a:gd name="T37" fmla="*/ 9 h 17"/>
                <a:gd name="T38" fmla="*/ 17 w 25"/>
                <a:gd name="T39" fmla="*/ 8 h 17"/>
                <a:gd name="T40" fmla="*/ 17 w 25"/>
                <a:gd name="T41" fmla="*/ 11 h 17"/>
                <a:gd name="T42" fmla="*/ 13 w 25"/>
                <a:gd name="T43" fmla="*/ 12 h 17"/>
                <a:gd name="T44" fmla="*/ 17 w 25"/>
                <a:gd name="T45" fmla="*/ 10 h 17"/>
                <a:gd name="T46" fmla="*/ 17 w 25"/>
                <a:gd name="T47" fmla="*/ 7 h 17"/>
                <a:gd name="T48" fmla="*/ 18 w 25"/>
                <a:gd name="T49" fmla="*/ 8 h 17"/>
                <a:gd name="T50" fmla="*/ 17 w 25"/>
                <a:gd name="T51" fmla="*/ 1 h 17"/>
                <a:gd name="T52" fmla="*/ 12 w 25"/>
                <a:gd name="T53" fmla="*/ 12 h 17"/>
                <a:gd name="T54" fmla="*/ 8 w 25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8" y="0"/>
                    <a:pt x="8" y="0"/>
                  </a:cubicBezTo>
                  <a:cubicBezTo>
                    <a:pt x="3" y="1"/>
                    <a:pt x="0" y="4"/>
                    <a:pt x="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7"/>
                    <a:pt x="21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9" y="5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6"/>
                    <a:pt x="17" y="1"/>
                  </a:cubicBezTo>
                  <a:cubicBezTo>
                    <a:pt x="17" y="2"/>
                    <a:pt x="17" y="9"/>
                    <a:pt x="12" y="12"/>
                  </a:cubicBezTo>
                  <a:cubicBezTo>
                    <a:pt x="12" y="12"/>
                    <a:pt x="7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219"/>
            <p:cNvSpPr>
              <a:spLocks/>
            </p:cNvSpPr>
            <p:nvPr/>
          </p:nvSpPr>
          <p:spPr bwMode="auto">
            <a:xfrm>
              <a:off x="8624888" y="3098800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3 w 4"/>
                <a:gd name="T5" fmla="*/ 3 h 3"/>
                <a:gd name="T6" fmla="*/ 4 w 4"/>
                <a:gd name="T7" fmla="*/ 1 h 3"/>
                <a:gd name="T8" fmla="*/ 2 w 4"/>
                <a:gd name="T9" fmla="*/ 0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220"/>
            <p:cNvSpPr>
              <a:spLocks/>
            </p:cNvSpPr>
            <p:nvPr/>
          </p:nvSpPr>
          <p:spPr bwMode="auto">
            <a:xfrm>
              <a:off x="8643938" y="3101975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221"/>
            <p:cNvSpPr>
              <a:spLocks noEditPoints="1"/>
            </p:cNvSpPr>
            <p:nvPr/>
          </p:nvSpPr>
          <p:spPr bwMode="auto">
            <a:xfrm>
              <a:off x="8613776" y="3035300"/>
              <a:ext cx="52388" cy="63500"/>
            </a:xfrm>
            <a:custGeom>
              <a:avLst/>
              <a:gdLst>
                <a:gd name="T0" fmla="*/ 8 w 14"/>
                <a:gd name="T1" fmla="*/ 15 h 17"/>
                <a:gd name="T2" fmla="*/ 7 w 14"/>
                <a:gd name="T3" fmla="*/ 15 h 17"/>
                <a:gd name="T4" fmla="*/ 4 w 14"/>
                <a:gd name="T5" fmla="*/ 11 h 17"/>
                <a:gd name="T6" fmla="*/ 11 w 14"/>
                <a:gd name="T7" fmla="*/ 12 h 17"/>
                <a:gd name="T8" fmla="*/ 8 w 14"/>
                <a:gd name="T9" fmla="*/ 15 h 17"/>
                <a:gd name="T10" fmla="*/ 9 w 14"/>
                <a:gd name="T11" fmla="*/ 9 h 17"/>
                <a:gd name="T12" fmla="*/ 9 w 14"/>
                <a:gd name="T13" fmla="*/ 9 h 17"/>
                <a:gd name="T14" fmla="*/ 8 w 14"/>
                <a:gd name="T15" fmla="*/ 8 h 17"/>
                <a:gd name="T16" fmla="*/ 8 w 14"/>
                <a:gd name="T17" fmla="*/ 7 h 17"/>
                <a:gd name="T18" fmla="*/ 9 w 14"/>
                <a:gd name="T19" fmla="*/ 7 h 17"/>
                <a:gd name="T20" fmla="*/ 9 w 14"/>
                <a:gd name="T21" fmla="*/ 8 h 17"/>
                <a:gd name="T22" fmla="*/ 9 w 14"/>
                <a:gd name="T23" fmla="*/ 9 h 17"/>
                <a:gd name="T24" fmla="*/ 6 w 14"/>
                <a:gd name="T25" fmla="*/ 9 h 17"/>
                <a:gd name="T26" fmla="*/ 6 w 14"/>
                <a:gd name="T27" fmla="*/ 9 h 17"/>
                <a:gd name="T28" fmla="*/ 5 w 14"/>
                <a:gd name="T29" fmla="*/ 8 h 17"/>
                <a:gd name="T30" fmla="*/ 6 w 14"/>
                <a:gd name="T31" fmla="*/ 7 h 17"/>
                <a:gd name="T32" fmla="*/ 6 w 14"/>
                <a:gd name="T33" fmla="*/ 7 h 17"/>
                <a:gd name="T34" fmla="*/ 7 w 14"/>
                <a:gd name="T35" fmla="*/ 8 h 17"/>
                <a:gd name="T36" fmla="*/ 6 w 14"/>
                <a:gd name="T37" fmla="*/ 9 h 17"/>
                <a:gd name="T38" fmla="*/ 7 w 14"/>
                <a:gd name="T39" fmla="*/ 0 h 17"/>
                <a:gd name="T40" fmla="*/ 0 w 14"/>
                <a:gd name="T41" fmla="*/ 7 h 17"/>
                <a:gd name="T42" fmla="*/ 7 w 14"/>
                <a:gd name="T43" fmla="*/ 17 h 17"/>
                <a:gd name="T44" fmla="*/ 8 w 14"/>
                <a:gd name="T45" fmla="*/ 17 h 17"/>
                <a:gd name="T46" fmla="*/ 14 w 14"/>
                <a:gd name="T47" fmla="*/ 9 h 17"/>
                <a:gd name="T48" fmla="*/ 7 w 14"/>
                <a:gd name="T49" fmla="*/ 0 h 17"/>
                <a:gd name="T50" fmla="*/ 7 w 14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7">
                  <a:moveTo>
                    <a:pt x="8" y="15"/>
                  </a:moveTo>
                  <a:cubicBezTo>
                    <a:pt x="8" y="15"/>
                    <a:pt x="7" y="15"/>
                    <a:pt x="7" y="15"/>
                  </a:cubicBezTo>
                  <a:cubicBezTo>
                    <a:pt x="5" y="14"/>
                    <a:pt x="4" y="13"/>
                    <a:pt x="4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9" y="15"/>
                    <a:pt x="8" y="15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6" y="9"/>
                    <a:pt x="6" y="9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6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4" y="14"/>
                    <a:pt x="14" y="9"/>
                  </a:cubicBezTo>
                  <a:cubicBezTo>
                    <a:pt x="14" y="5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222"/>
            <p:cNvSpPr>
              <a:spLocks/>
            </p:cNvSpPr>
            <p:nvPr/>
          </p:nvSpPr>
          <p:spPr bwMode="auto">
            <a:xfrm>
              <a:off x="8482013" y="2951163"/>
              <a:ext cx="106363" cy="161925"/>
            </a:xfrm>
            <a:custGeom>
              <a:avLst/>
              <a:gdLst>
                <a:gd name="T0" fmla="*/ 14 w 28"/>
                <a:gd name="T1" fmla="*/ 0 h 43"/>
                <a:gd name="T2" fmla="*/ 13 w 28"/>
                <a:gd name="T3" fmla="*/ 1 h 43"/>
                <a:gd name="T4" fmla="*/ 13 w 28"/>
                <a:gd name="T5" fmla="*/ 24 h 43"/>
                <a:gd name="T6" fmla="*/ 0 w 28"/>
                <a:gd name="T7" fmla="*/ 38 h 43"/>
                <a:gd name="T8" fmla="*/ 0 w 28"/>
                <a:gd name="T9" fmla="*/ 39 h 43"/>
                <a:gd name="T10" fmla="*/ 1 w 28"/>
                <a:gd name="T11" fmla="*/ 39 h 43"/>
                <a:gd name="T12" fmla="*/ 1 w 28"/>
                <a:gd name="T13" fmla="*/ 39 h 43"/>
                <a:gd name="T14" fmla="*/ 14 w 28"/>
                <a:gd name="T15" fmla="*/ 25 h 43"/>
                <a:gd name="T16" fmla="*/ 27 w 28"/>
                <a:gd name="T17" fmla="*/ 43 h 43"/>
                <a:gd name="T18" fmla="*/ 28 w 28"/>
                <a:gd name="T19" fmla="*/ 43 h 43"/>
                <a:gd name="T20" fmla="*/ 28 w 28"/>
                <a:gd name="T21" fmla="*/ 43 h 43"/>
                <a:gd name="T22" fmla="*/ 28 w 28"/>
                <a:gd name="T23" fmla="*/ 42 h 43"/>
                <a:gd name="T24" fmla="*/ 15 w 28"/>
                <a:gd name="T25" fmla="*/ 24 h 43"/>
                <a:gd name="T26" fmla="*/ 15 w 28"/>
                <a:gd name="T27" fmla="*/ 1 h 43"/>
                <a:gd name="T28" fmla="*/ 14 w 28"/>
                <a:gd name="T29" fmla="*/ 0 h 43"/>
                <a:gd name="T30" fmla="*/ 14 w 28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43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223"/>
            <p:cNvSpPr>
              <a:spLocks noEditPoints="1"/>
            </p:cNvSpPr>
            <p:nvPr/>
          </p:nvSpPr>
          <p:spPr bwMode="auto">
            <a:xfrm>
              <a:off x="7324726" y="3937000"/>
              <a:ext cx="390525" cy="541338"/>
            </a:xfrm>
            <a:custGeom>
              <a:avLst/>
              <a:gdLst>
                <a:gd name="T0" fmla="*/ 63 w 104"/>
                <a:gd name="T1" fmla="*/ 126 h 144"/>
                <a:gd name="T2" fmla="*/ 42 w 104"/>
                <a:gd name="T3" fmla="*/ 110 h 144"/>
                <a:gd name="T4" fmla="*/ 55 w 104"/>
                <a:gd name="T5" fmla="*/ 77 h 144"/>
                <a:gd name="T6" fmla="*/ 64 w 104"/>
                <a:gd name="T7" fmla="*/ 75 h 144"/>
                <a:gd name="T8" fmla="*/ 85 w 104"/>
                <a:gd name="T9" fmla="*/ 91 h 144"/>
                <a:gd name="T10" fmla="*/ 72 w 104"/>
                <a:gd name="T11" fmla="*/ 124 h 144"/>
                <a:gd name="T12" fmla="*/ 63 w 104"/>
                <a:gd name="T13" fmla="*/ 126 h 144"/>
                <a:gd name="T14" fmla="*/ 24 w 104"/>
                <a:gd name="T15" fmla="*/ 72 h 144"/>
                <a:gd name="T16" fmla="*/ 8 w 104"/>
                <a:gd name="T17" fmla="*/ 29 h 144"/>
                <a:gd name="T18" fmla="*/ 60 w 104"/>
                <a:gd name="T19" fmla="*/ 8 h 144"/>
                <a:gd name="T20" fmla="*/ 75 w 104"/>
                <a:gd name="T21" fmla="*/ 51 h 144"/>
                <a:gd name="T22" fmla="*/ 24 w 104"/>
                <a:gd name="T23" fmla="*/ 72 h 144"/>
                <a:gd name="T24" fmla="*/ 61 w 104"/>
                <a:gd name="T25" fmla="*/ 0 h 144"/>
                <a:gd name="T26" fmla="*/ 60 w 104"/>
                <a:gd name="T27" fmla="*/ 0 h 144"/>
                <a:gd name="T28" fmla="*/ 3 w 104"/>
                <a:gd name="T29" fmla="*/ 22 h 144"/>
                <a:gd name="T30" fmla="*/ 1 w 104"/>
                <a:gd name="T31" fmla="*/ 28 h 144"/>
                <a:gd name="T32" fmla="*/ 41 w 104"/>
                <a:gd name="T33" fmla="*/ 141 h 144"/>
                <a:gd name="T34" fmla="*/ 45 w 104"/>
                <a:gd name="T35" fmla="*/ 144 h 144"/>
                <a:gd name="T36" fmla="*/ 47 w 104"/>
                <a:gd name="T37" fmla="*/ 144 h 144"/>
                <a:gd name="T38" fmla="*/ 101 w 104"/>
                <a:gd name="T39" fmla="*/ 119 h 144"/>
                <a:gd name="T40" fmla="*/ 104 w 104"/>
                <a:gd name="T41" fmla="*/ 113 h 144"/>
                <a:gd name="T42" fmla="*/ 65 w 104"/>
                <a:gd name="T43" fmla="*/ 3 h 144"/>
                <a:gd name="T44" fmla="*/ 61 w 104"/>
                <a:gd name="T4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44">
                  <a:moveTo>
                    <a:pt x="63" y="126"/>
                  </a:moveTo>
                  <a:cubicBezTo>
                    <a:pt x="54" y="126"/>
                    <a:pt x="45" y="120"/>
                    <a:pt x="42" y="110"/>
                  </a:cubicBezTo>
                  <a:cubicBezTo>
                    <a:pt x="37" y="97"/>
                    <a:pt x="43" y="82"/>
                    <a:pt x="55" y="77"/>
                  </a:cubicBezTo>
                  <a:cubicBezTo>
                    <a:pt x="58" y="76"/>
                    <a:pt x="61" y="75"/>
                    <a:pt x="64" y="75"/>
                  </a:cubicBezTo>
                  <a:cubicBezTo>
                    <a:pt x="73" y="75"/>
                    <a:pt x="82" y="81"/>
                    <a:pt x="85" y="91"/>
                  </a:cubicBezTo>
                  <a:cubicBezTo>
                    <a:pt x="90" y="104"/>
                    <a:pt x="84" y="119"/>
                    <a:pt x="72" y="124"/>
                  </a:cubicBezTo>
                  <a:cubicBezTo>
                    <a:pt x="69" y="126"/>
                    <a:pt x="66" y="126"/>
                    <a:pt x="63" y="126"/>
                  </a:cubicBezTo>
                  <a:moveTo>
                    <a:pt x="24" y="72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24" y="72"/>
                    <a:pt x="24" y="72"/>
                    <a:pt x="24" y="72"/>
                  </a:cubicBezTo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3"/>
                    <a:pt x="0" y="26"/>
                    <a:pt x="1" y="28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2" y="143"/>
                    <a:pt x="44" y="144"/>
                    <a:pt x="45" y="144"/>
                  </a:cubicBezTo>
                  <a:cubicBezTo>
                    <a:pt x="46" y="144"/>
                    <a:pt x="46" y="144"/>
                    <a:pt x="47" y="144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3" y="118"/>
                    <a:pt x="104" y="115"/>
                    <a:pt x="104" y="11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1"/>
                    <a:pt x="63" y="0"/>
                    <a:pt x="6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224"/>
            <p:cNvSpPr>
              <a:spLocks noEditPoints="1"/>
            </p:cNvSpPr>
            <p:nvPr/>
          </p:nvSpPr>
          <p:spPr bwMode="auto">
            <a:xfrm>
              <a:off x="7483476" y="4238625"/>
              <a:ext cx="157163" cy="153988"/>
            </a:xfrm>
            <a:custGeom>
              <a:avLst/>
              <a:gdLst>
                <a:gd name="T0" fmla="*/ 11 w 42"/>
                <a:gd name="T1" fmla="*/ 26 h 41"/>
                <a:gd name="T2" fmla="*/ 13 w 42"/>
                <a:gd name="T3" fmla="*/ 22 h 41"/>
                <a:gd name="T4" fmla="*/ 14 w 42"/>
                <a:gd name="T5" fmla="*/ 27 h 41"/>
                <a:gd name="T6" fmla="*/ 11 w 42"/>
                <a:gd name="T7" fmla="*/ 26 h 41"/>
                <a:gd name="T8" fmla="*/ 12 w 42"/>
                <a:gd name="T9" fmla="*/ 28 h 41"/>
                <a:gd name="T10" fmla="*/ 8 w 42"/>
                <a:gd name="T11" fmla="*/ 27 h 41"/>
                <a:gd name="T12" fmla="*/ 9 w 42"/>
                <a:gd name="T13" fmla="*/ 29 h 41"/>
                <a:gd name="T14" fmla="*/ 9 w 42"/>
                <a:gd name="T15" fmla="*/ 30 h 41"/>
                <a:gd name="T16" fmla="*/ 8 w 42"/>
                <a:gd name="T17" fmla="*/ 29 h 41"/>
                <a:gd name="T18" fmla="*/ 7 w 42"/>
                <a:gd name="T19" fmla="*/ 25 h 41"/>
                <a:gd name="T20" fmla="*/ 7 w 42"/>
                <a:gd name="T21" fmla="*/ 25 h 41"/>
                <a:gd name="T22" fmla="*/ 7 w 42"/>
                <a:gd name="T23" fmla="*/ 25 h 41"/>
                <a:gd name="T24" fmla="*/ 8 w 42"/>
                <a:gd name="T25" fmla="*/ 27 h 41"/>
                <a:gd name="T26" fmla="*/ 10 w 42"/>
                <a:gd name="T27" fmla="*/ 23 h 41"/>
                <a:gd name="T28" fmla="*/ 11 w 42"/>
                <a:gd name="T29" fmla="*/ 26 h 41"/>
                <a:gd name="T30" fmla="*/ 23 w 42"/>
                <a:gd name="T31" fmla="*/ 29 h 41"/>
                <a:gd name="T32" fmla="*/ 18 w 42"/>
                <a:gd name="T33" fmla="*/ 14 h 41"/>
                <a:gd name="T34" fmla="*/ 27 w 42"/>
                <a:gd name="T35" fmla="*/ 19 h 41"/>
                <a:gd name="T36" fmla="*/ 23 w 42"/>
                <a:gd name="T37" fmla="*/ 29 h 41"/>
                <a:gd name="T38" fmla="*/ 36 w 42"/>
                <a:gd name="T39" fmla="*/ 15 h 41"/>
                <a:gd name="T40" fmla="*/ 35 w 42"/>
                <a:gd name="T41" fmla="*/ 13 h 41"/>
                <a:gd name="T42" fmla="*/ 35 w 42"/>
                <a:gd name="T43" fmla="*/ 12 h 41"/>
                <a:gd name="T44" fmla="*/ 36 w 42"/>
                <a:gd name="T45" fmla="*/ 12 h 41"/>
                <a:gd name="T46" fmla="*/ 37 w 42"/>
                <a:gd name="T47" fmla="*/ 17 h 41"/>
                <a:gd name="T48" fmla="*/ 37 w 42"/>
                <a:gd name="T49" fmla="*/ 17 h 41"/>
                <a:gd name="T50" fmla="*/ 36 w 42"/>
                <a:gd name="T51" fmla="*/ 17 h 41"/>
                <a:gd name="T52" fmla="*/ 36 w 42"/>
                <a:gd name="T53" fmla="*/ 15 h 41"/>
                <a:gd name="T54" fmla="*/ 34 w 42"/>
                <a:gd name="T55" fmla="*/ 19 h 41"/>
                <a:gd name="T56" fmla="*/ 33 w 42"/>
                <a:gd name="T57" fmla="*/ 16 h 41"/>
                <a:gd name="T58" fmla="*/ 31 w 42"/>
                <a:gd name="T59" fmla="*/ 20 h 41"/>
                <a:gd name="T60" fmla="*/ 30 w 42"/>
                <a:gd name="T61" fmla="*/ 15 h 41"/>
                <a:gd name="T62" fmla="*/ 33 w 42"/>
                <a:gd name="T63" fmla="*/ 16 h 41"/>
                <a:gd name="T64" fmla="*/ 32 w 42"/>
                <a:gd name="T65" fmla="*/ 14 h 41"/>
                <a:gd name="T66" fmla="*/ 36 w 42"/>
                <a:gd name="T67" fmla="*/ 15 h 41"/>
                <a:gd name="T68" fmla="*/ 22 w 42"/>
                <a:gd name="T69" fmla="*/ 0 h 41"/>
                <a:gd name="T70" fmla="*/ 15 w 42"/>
                <a:gd name="T71" fmla="*/ 2 h 41"/>
                <a:gd name="T72" fmla="*/ 4 w 42"/>
                <a:gd name="T73" fmla="*/ 28 h 41"/>
                <a:gd name="T74" fmla="*/ 21 w 42"/>
                <a:gd name="T75" fmla="*/ 41 h 41"/>
                <a:gd name="T76" fmla="*/ 28 w 42"/>
                <a:gd name="T77" fmla="*/ 40 h 41"/>
                <a:gd name="T78" fmla="*/ 39 w 42"/>
                <a:gd name="T79" fmla="*/ 13 h 41"/>
                <a:gd name="T80" fmla="*/ 22 w 42"/>
                <a:gd name="T8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1">
                  <a:moveTo>
                    <a:pt x="11" y="26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6"/>
                    <a:pt x="11" y="26"/>
                    <a:pt x="11" y="26"/>
                  </a:cubicBezTo>
                  <a:moveTo>
                    <a:pt x="23" y="29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3" y="29"/>
                    <a:pt x="23" y="29"/>
                    <a:pt x="23" y="29"/>
                  </a:cubicBezTo>
                  <a:moveTo>
                    <a:pt x="36" y="15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6" y="15"/>
                    <a:pt x="36" y="15"/>
                    <a:pt x="36" y="15"/>
                  </a:cubicBezTo>
                  <a:moveTo>
                    <a:pt x="22" y="0"/>
                  </a:moveTo>
                  <a:cubicBezTo>
                    <a:pt x="19" y="0"/>
                    <a:pt x="17" y="1"/>
                    <a:pt x="15" y="2"/>
                  </a:cubicBezTo>
                  <a:cubicBezTo>
                    <a:pt x="5" y="6"/>
                    <a:pt x="0" y="18"/>
                    <a:pt x="4" y="28"/>
                  </a:cubicBezTo>
                  <a:cubicBezTo>
                    <a:pt x="7" y="36"/>
                    <a:pt x="14" y="41"/>
                    <a:pt x="21" y="41"/>
                  </a:cubicBezTo>
                  <a:cubicBezTo>
                    <a:pt x="24" y="41"/>
                    <a:pt x="26" y="41"/>
                    <a:pt x="28" y="40"/>
                  </a:cubicBezTo>
                  <a:cubicBezTo>
                    <a:pt x="38" y="35"/>
                    <a:pt x="42" y="24"/>
                    <a:pt x="39" y="13"/>
                  </a:cubicBezTo>
                  <a:cubicBezTo>
                    <a:pt x="36" y="5"/>
                    <a:pt x="29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225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226"/>
            <p:cNvSpPr>
              <a:spLocks/>
            </p:cNvSpPr>
            <p:nvPr/>
          </p:nvSpPr>
          <p:spPr bwMode="auto">
            <a:xfrm>
              <a:off x="7418388" y="4178300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9 h 12"/>
                <a:gd name="T4" fmla="*/ 3 w 24"/>
                <a:gd name="T5" fmla="*/ 12 h 12"/>
                <a:gd name="T6" fmla="*/ 24 w 24"/>
                <a:gd name="T7" fmla="*/ 2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24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227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228"/>
            <p:cNvSpPr>
              <a:spLocks/>
            </p:cNvSpPr>
            <p:nvPr/>
          </p:nvSpPr>
          <p:spPr bwMode="auto">
            <a:xfrm>
              <a:off x="7418388" y="41703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229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230"/>
            <p:cNvSpPr>
              <a:spLocks/>
            </p:cNvSpPr>
            <p:nvPr/>
          </p:nvSpPr>
          <p:spPr bwMode="auto">
            <a:xfrm>
              <a:off x="7415213" y="4167188"/>
              <a:ext cx="38100" cy="14288"/>
            </a:xfrm>
            <a:custGeom>
              <a:avLst/>
              <a:gdLst>
                <a:gd name="T0" fmla="*/ 21 w 24"/>
                <a:gd name="T1" fmla="*/ 0 h 9"/>
                <a:gd name="T2" fmla="*/ 0 w 24"/>
                <a:gd name="T3" fmla="*/ 7 h 9"/>
                <a:gd name="T4" fmla="*/ 2 w 24"/>
                <a:gd name="T5" fmla="*/ 9 h 9"/>
                <a:gd name="T6" fmla="*/ 24 w 24"/>
                <a:gd name="T7" fmla="*/ 2 h 9"/>
                <a:gd name="T8" fmla="*/ 21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1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231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232"/>
            <p:cNvSpPr>
              <a:spLocks/>
            </p:cNvSpPr>
            <p:nvPr/>
          </p:nvSpPr>
          <p:spPr bwMode="auto">
            <a:xfrm>
              <a:off x="7415213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233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234"/>
            <p:cNvSpPr>
              <a:spLocks/>
            </p:cNvSpPr>
            <p:nvPr/>
          </p:nvSpPr>
          <p:spPr bwMode="auto">
            <a:xfrm>
              <a:off x="7412038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235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236"/>
            <p:cNvSpPr>
              <a:spLocks/>
            </p:cNvSpPr>
            <p:nvPr/>
          </p:nvSpPr>
          <p:spPr bwMode="auto">
            <a:xfrm>
              <a:off x="7407276" y="414337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237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238"/>
            <p:cNvSpPr>
              <a:spLocks/>
            </p:cNvSpPr>
            <p:nvPr/>
          </p:nvSpPr>
          <p:spPr bwMode="auto">
            <a:xfrm>
              <a:off x="7407276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239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240"/>
            <p:cNvSpPr>
              <a:spLocks/>
            </p:cNvSpPr>
            <p:nvPr/>
          </p:nvSpPr>
          <p:spPr bwMode="auto">
            <a:xfrm>
              <a:off x="7404101" y="41322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241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242"/>
            <p:cNvSpPr>
              <a:spLocks/>
            </p:cNvSpPr>
            <p:nvPr/>
          </p:nvSpPr>
          <p:spPr bwMode="auto">
            <a:xfrm>
              <a:off x="7400926" y="4125913"/>
              <a:ext cx="36513" cy="17463"/>
            </a:xfrm>
            <a:custGeom>
              <a:avLst/>
              <a:gdLst>
                <a:gd name="T0" fmla="*/ 21 w 23"/>
                <a:gd name="T1" fmla="*/ 0 h 11"/>
                <a:gd name="T2" fmla="*/ 0 w 23"/>
                <a:gd name="T3" fmla="*/ 9 h 11"/>
                <a:gd name="T4" fmla="*/ 2 w 23"/>
                <a:gd name="T5" fmla="*/ 11 h 11"/>
                <a:gd name="T6" fmla="*/ 23 w 23"/>
                <a:gd name="T7" fmla="*/ 2 h 11"/>
                <a:gd name="T8" fmla="*/ 21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1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3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243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244"/>
            <p:cNvSpPr>
              <a:spLocks/>
            </p:cNvSpPr>
            <p:nvPr/>
          </p:nvSpPr>
          <p:spPr bwMode="auto">
            <a:xfrm>
              <a:off x="7400926" y="41179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5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245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246"/>
            <p:cNvSpPr>
              <a:spLocks/>
            </p:cNvSpPr>
            <p:nvPr/>
          </p:nvSpPr>
          <p:spPr bwMode="auto">
            <a:xfrm>
              <a:off x="7396163" y="411321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8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247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248"/>
            <p:cNvSpPr>
              <a:spLocks/>
            </p:cNvSpPr>
            <p:nvPr/>
          </p:nvSpPr>
          <p:spPr bwMode="auto">
            <a:xfrm>
              <a:off x="739616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249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250"/>
            <p:cNvSpPr>
              <a:spLocks/>
            </p:cNvSpPr>
            <p:nvPr/>
          </p:nvSpPr>
          <p:spPr bwMode="auto">
            <a:xfrm>
              <a:off x="7392988" y="40989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251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252"/>
            <p:cNvSpPr>
              <a:spLocks/>
            </p:cNvSpPr>
            <p:nvPr/>
          </p:nvSpPr>
          <p:spPr bwMode="auto">
            <a:xfrm>
              <a:off x="7388226" y="4090988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5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253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254"/>
            <p:cNvSpPr>
              <a:spLocks/>
            </p:cNvSpPr>
            <p:nvPr/>
          </p:nvSpPr>
          <p:spPr bwMode="auto">
            <a:xfrm>
              <a:off x="7388226" y="408781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7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255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256"/>
            <p:cNvSpPr>
              <a:spLocks/>
            </p:cNvSpPr>
            <p:nvPr/>
          </p:nvSpPr>
          <p:spPr bwMode="auto">
            <a:xfrm>
              <a:off x="7385051" y="407987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257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258"/>
            <p:cNvSpPr>
              <a:spLocks/>
            </p:cNvSpPr>
            <p:nvPr/>
          </p:nvSpPr>
          <p:spPr bwMode="auto">
            <a:xfrm>
              <a:off x="7381876" y="4071938"/>
              <a:ext cx="36513" cy="19050"/>
            </a:xfrm>
            <a:custGeom>
              <a:avLst/>
              <a:gdLst>
                <a:gd name="T0" fmla="*/ 21 w 23"/>
                <a:gd name="T1" fmla="*/ 0 h 12"/>
                <a:gd name="T2" fmla="*/ 0 w 23"/>
                <a:gd name="T3" fmla="*/ 10 h 12"/>
                <a:gd name="T4" fmla="*/ 2 w 23"/>
                <a:gd name="T5" fmla="*/ 12 h 12"/>
                <a:gd name="T6" fmla="*/ 23 w 23"/>
                <a:gd name="T7" fmla="*/ 3 h 12"/>
                <a:gd name="T8" fmla="*/ 21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3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259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260"/>
            <p:cNvSpPr>
              <a:spLocks/>
            </p:cNvSpPr>
            <p:nvPr/>
          </p:nvSpPr>
          <p:spPr bwMode="auto">
            <a:xfrm>
              <a:off x="7381876" y="4065588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4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261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262"/>
            <p:cNvSpPr>
              <a:spLocks/>
            </p:cNvSpPr>
            <p:nvPr/>
          </p:nvSpPr>
          <p:spPr bwMode="auto">
            <a:xfrm>
              <a:off x="7377113" y="4060825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7 h 12"/>
                <a:gd name="T4" fmla="*/ 0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263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264"/>
            <p:cNvSpPr>
              <a:spLocks/>
            </p:cNvSpPr>
            <p:nvPr/>
          </p:nvSpPr>
          <p:spPr bwMode="auto">
            <a:xfrm>
              <a:off x="7373938" y="4054475"/>
              <a:ext cx="38100" cy="17463"/>
            </a:xfrm>
            <a:custGeom>
              <a:avLst/>
              <a:gdLst>
                <a:gd name="T0" fmla="*/ 24 w 24"/>
                <a:gd name="T1" fmla="*/ 0 h 11"/>
                <a:gd name="T2" fmla="*/ 0 w 24"/>
                <a:gd name="T3" fmla="*/ 9 h 11"/>
                <a:gd name="T4" fmla="*/ 2 w 24"/>
                <a:gd name="T5" fmla="*/ 11 h 11"/>
                <a:gd name="T6" fmla="*/ 24 w 24"/>
                <a:gd name="T7" fmla="*/ 2 h 11"/>
                <a:gd name="T8" fmla="*/ 24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4" y="2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265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266"/>
            <p:cNvSpPr>
              <a:spLocks/>
            </p:cNvSpPr>
            <p:nvPr/>
          </p:nvSpPr>
          <p:spPr bwMode="auto">
            <a:xfrm>
              <a:off x="7467601" y="41592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267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268"/>
            <p:cNvSpPr>
              <a:spLocks/>
            </p:cNvSpPr>
            <p:nvPr/>
          </p:nvSpPr>
          <p:spPr bwMode="auto">
            <a:xfrm>
              <a:off x="7464426" y="41513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269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270"/>
            <p:cNvSpPr>
              <a:spLocks/>
            </p:cNvSpPr>
            <p:nvPr/>
          </p:nvSpPr>
          <p:spPr bwMode="auto">
            <a:xfrm>
              <a:off x="7464426" y="4148138"/>
              <a:ext cx="33338" cy="14288"/>
            </a:xfrm>
            <a:custGeom>
              <a:avLst/>
              <a:gdLst>
                <a:gd name="T0" fmla="*/ 19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19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9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271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272"/>
            <p:cNvSpPr>
              <a:spLocks/>
            </p:cNvSpPr>
            <p:nvPr/>
          </p:nvSpPr>
          <p:spPr bwMode="auto">
            <a:xfrm>
              <a:off x="7459663" y="4140200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273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274"/>
            <p:cNvSpPr>
              <a:spLocks/>
            </p:cNvSpPr>
            <p:nvPr/>
          </p:nvSpPr>
          <p:spPr bwMode="auto">
            <a:xfrm>
              <a:off x="7456488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2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275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276"/>
            <p:cNvSpPr>
              <a:spLocks/>
            </p:cNvSpPr>
            <p:nvPr/>
          </p:nvSpPr>
          <p:spPr bwMode="auto">
            <a:xfrm>
              <a:off x="7456488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277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278"/>
            <p:cNvSpPr>
              <a:spLocks/>
            </p:cNvSpPr>
            <p:nvPr/>
          </p:nvSpPr>
          <p:spPr bwMode="auto">
            <a:xfrm>
              <a:off x="7453313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0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279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280"/>
            <p:cNvSpPr>
              <a:spLocks/>
            </p:cNvSpPr>
            <p:nvPr/>
          </p:nvSpPr>
          <p:spPr bwMode="auto">
            <a:xfrm>
              <a:off x="7448551" y="4113213"/>
              <a:ext cx="38100" cy="19050"/>
            </a:xfrm>
            <a:custGeom>
              <a:avLst/>
              <a:gdLst>
                <a:gd name="T0" fmla="*/ 22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281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282"/>
            <p:cNvSpPr>
              <a:spLocks/>
            </p:cNvSpPr>
            <p:nvPr/>
          </p:nvSpPr>
          <p:spPr bwMode="auto">
            <a:xfrm>
              <a:off x="7448551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283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284"/>
            <p:cNvSpPr>
              <a:spLocks/>
            </p:cNvSpPr>
            <p:nvPr/>
          </p:nvSpPr>
          <p:spPr bwMode="auto">
            <a:xfrm>
              <a:off x="7445376" y="4098925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285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286"/>
            <p:cNvSpPr>
              <a:spLocks/>
            </p:cNvSpPr>
            <p:nvPr/>
          </p:nvSpPr>
          <p:spPr bwMode="auto">
            <a:xfrm>
              <a:off x="7445376" y="4095750"/>
              <a:ext cx="33338" cy="14288"/>
            </a:xfrm>
            <a:custGeom>
              <a:avLst/>
              <a:gdLst>
                <a:gd name="T0" fmla="*/ 21 w 21"/>
                <a:gd name="T1" fmla="*/ 0 h 9"/>
                <a:gd name="T2" fmla="*/ 0 w 21"/>
                <a:gd name="T3" fmla="*/ 7 h 9"/>
                <a:gd name="T4" fmla="*/ 0 w 21"/>
                <a:gd name="T5" fmla="*/ 9 h 9"/>
                <a:gd name="T6" fmla="*/ 21 w 21"/>
                <a:gd name="T7" fmla="*/ 2 h 9"/>
                <a:gd name="T8" fmla="*/ 21 w 2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287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288"/>
            <p:cNvSpPr>
              <a:spLocks/>
            </p:cNvSpPr>
            <p:nvPr/>
          </p:nvSpPr>
          <p:spPr bwMode="auto">
            <a:xfrm>
              <a:off x="7442201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289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290"/>
            <p:cNvSpPr>
              <a:spLocks/>
            </p:cNvSpPr>
            <p:nvPr/>
          </p:nvSpPr>
          <p:spPr bwMode="auto">
            <a:xfrm>
              <a:off x="7513638" y="414020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291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292"/>
            <p:cNvSpPr>
              <a:spLocks/>
            </p:cNvSpPr>
            <p:nvPr/>
          </p:nvSpPr>
          <p:spPr bwMode="auto">
            <a:xfrm>
              <a:off x="7508876" y="41322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10 h 12"/>
                <a:gd name="T4" fmla="*/ 3 w 24"/>
                <a:gd name="T5" fmla="*/ 12 h 12"/>
                <a:gd name="T6" fmla="*/ 24 w 24"/>
                <a:gd name="T7" fmla="*/ 3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293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294"/>
            <p:cNvSpPr>
              <a:spLocks/>
            </p:cNvSpPr>
            <p:nvPr/>
          </p:nvSpPr>
          <p:spPr bwMode="auto">
            <a:xfrm>
              <a:off x="7508876" y="4125913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295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296"/>
            <p:cNvSpPr>
              <a:spLocks/>
            </p:cNvSpPr>
            <p:nvPr/>
          </p:nvSpPr>
          <p:spPr bwMode="auto">
            <a:xfrm>
              <a:off x="7505701" y="4121150"/>
              <a:ext cx="33338" cy="15875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7 h 10"/>
                <a:gd name="T4" fmla="*/ 2 w 21"/>
                <a:gd name="T5" fmla="*/ 10 h 10"/>
                <a:gd name="T6" fmla="*/ 21 w 21"/>
                <a:gd name="T7" fmla="*/ 3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297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298"/>
            <p:cNvSpPr>
              <a:spLocks/>
            </p:cNvSpPr>
            <p:nvPr/>
          </p:nvSpPr>
          <p:spPr bwMode="auto">
            <a:xfrm>
              <a:off x="7505701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299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300"/>
            <p:cNvSpPr>
              <a:spLocks/>
            </p:cNvSpPr>
            <p:nvPr/>
          </p:nvSpPr>
          <p:spPr bwMode="auto">
            <a:xfrm>
              <a:off x="7500938" y="4106863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9 h 12"/>
                <a:gd name="T4" fmla="*/ 0 w 22"/>
                <a:gd name="T5" fmla="*/ 12 h 12"/>
                <a:gd name="T6" fmla="*/ 22 w 22"/>
                <a:gd name="T7" fmla="*/ 2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301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302"/>
            <p:cNvSpPr>
              <a:spLocks/>
            </p:cNvSpPr>
            <p:nvPr/>
          </p:nvSpPr>
          <p:spPr bwMode="auto">
            <a:xfrm>
              <a:off x="7497763" y="4102100"/>
              <a:ext cx="38100" cy="15875"/>
            </a:xfrm>
            <a:custGeom>
              <a:avLst/>
              <a:gdLst>
                <a:gd name="T0" fmla="*/ 21 w 24"/>
                <a:gd name="T1" fmla="*/ 0 h 10"/>
                <a:gd name="T2" fmla="*/ 0 w 24"/>
                <a:gd name="T3" fmla="*/ 7 h 10"/>
                <a:gd name="T4" fmla="*/ 2 w 24"/>
                <a:gd name="T5" fmla="*/ 10 h 10"/>
                <a:gd name="T6" fmla="*/ 24 w 24"/>
                <a:gd name="T7" fmla="*/ 3 h 10"/>
                <a:gd name="T8" fmla="*/ 21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4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303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304"/>
            <p:cNvSpPr>
              <a:spLocks/>
            </p:cNvSpPr>
            <p:nvPr/>
          </p:nvSpPr>
          <p:spPr bwMode="auto">
            <a:xfrm>
              <a:off x="7497763" y="4095750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7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305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306"/>
            <p:cNvSpPr>
              <a:spLocks/>
            </p:cNvSpPr>
            <p:nvPr/>
          </p:nvSpPr>
          <p:spPr bwMode="auto">
            <a:xfrm>
              <a:off x="7494588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2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307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308"/>
            <p:cNvSpPr>
              <a:spLocks/>
            </p:cNvSpPr>
            <p:nvPr/>
          </p:nvSpPr>
          <p:spPr bwMode="auto">
            <a:xfrm>
              <a:off x="7494588" y="4079875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2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309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310"/>
            <p:cNvSpPr>
              <a:spLocks/>
            </p:cNvSpPr>
            <p:nvPr/>
          </p:nvSpPr>
          <p:spPr bwMode="auto">
            <a:xfrm>
              <a:off x="7489826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311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312"/>
            <p:cNvSpPr>
              <a:spLocks/>
            </p:cNvSpPr>
            <p:nvPr/>
          </p:nvSpPr>
          <p:spPr bwMode="auto">
            <a:xfrm>
              <a:off x="7486651" y="4068763"/>
              <a:ext cx="38100" cy="19050"/>
            </a:xfrm>
            <a:custGeom>
              <a:avLst/>
              <a:gdLst>
                <a:gd name="T0" fmla="*/ 21 w 24"/>
                <a:gd name="T1" fmla="*/ 0 h 12"/>
                <a:gd name="T2" fmla="*/ 0 w 24"/>
                <a:gd name="T3" fmla="*/ 9 h 12"/>
                <a:gd name="T4" fmla="*/ 2 w 24"/>
                <a:gd name="T5" fmla="*/ 12 h 12"/>
                <a:gd name="T6" fmla="*/ 24 w 24"/>
                <a:gd name="T7" fmla="*/ 2 h 12"/>
                <a:gd name="T8" fmla="*/ 21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1" y="0"/>
                  </a:moveTo>
                  <a:lnTo>
                    <a:pt x="0" y="9"/>
                  </a:lnTo>
                  <a:lnTo>
                    <a:pt x="2" y="1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313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314"/>
            <p:cNvSpPr>
              <a:spLocks/>
            </p:cNvSpPr>
            <p:nvPr/>
          </p:nvSpPr>
          <p:spPr bwMode="auto">
            <a:xfrm>
              <a:off x="7486651" y="4060825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315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316"/>
            <p:cNvSpPr>
              <a:spLocks/>
            </p:cNvSpPr>
            <p:nvPr/>
          </p:nvSpPr>
          <p:spPr bwMode="auto">
            <a:xfrm>
              <a:off x="7483476" y="4054475"/>
              <a:ext cx="33338" cy="17463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9 h 11"/>
                <a:gd name="T4" fmla="*/ 0 w 21"/>
                <a:gd name="T5" fmla="*/ 11 h 11"/>
                <a:gd name="T6" fmla="*/ 21 w 21"/>
                <a:gd name="T7" fmla="*/ 2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317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318"/>
            <p:cNvSpPr>
              <a:spLocks/>
            </p:cNvSpPr>
            <p:nvPr/>
          </p:nvSpPr>
          <p:spPr bwMode="auto">
            <a:xfrm>
              <a:off x="7478713" y="4049713"/>
              <a:ext cx="38100" cy="15875"/>
            </a:xfrm>
            <a:custGeom>
              <a:avLst/>
              <a:gdLst>
                <a:gd name="T0" fmla="*/ 22 w 24"/>
                <a:gd name="T1" fmla="*/ 0 h 10"/>
                <a:gd name="T2" fmla="*/ 0 w 24"/>
                <a:gd name="T3" fmla="*/ 7 h 10"/>
                <a:gd name="T4" fmla="*/ 3 w 24"/>
                <a:gd name="T5" fmla="*/ 10 h 10"/>
                <a:gd name="T6" fmla="*/ 24 w 24"/>
                <a:gd name="T7" fmla="*/ 3 h 10"/>
                <a:gd name="T8" fmla="*/ 22 w 2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4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319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320"/>
            <p:cNvSpPr>
              <a:spLocks/>
            </p:cNvSpPr>
            <p:nvPr/>
          </p:nvSpPr>
          <p:spPr bwMode="auto">
            <a:xfrm>
              <a:off x="7478713" y="4041775"/>
              <a:ext cx="34925" cy="19050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0 h 12"/>
                <a:gd name="T4" fmla="*/ 0 w 22"/>
                <a:gd name="T5" fmla="*/ 12 h 12"/>
                <a:gd name="T6" fmla="*/ 22 w 22"/>
                <a:gd name="T7" fmla="*/ 3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321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322"/>
            <p:cNvSpPr>
              <a:spLocks/>
            </p:cNvSpPr>
            <p:nvPr/>
          </p:nvSpPr>
          <p:spPr bwMode="auto">
            <a:xfrm>
              <a:off x="7558088" y="4121150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7 h 12"/>
                <a:gd name="T4" fmla="*/ 2 w 21"/>
                <a:gd name="T5" fmla="*/ 12 h 12"/>
                <a:gd name="T6" fmla="*/ 21 w 21"/>
                <a:gd name="T7" fmla="*/ 3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21" y="3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323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324"/>
            <p:cNvSpPr>
              <a:spLocks/>
            </p:cNvSpPr>
            <p:nvPr/>
          </p:nvSpPr>
          <p:spPr bwMode="auto">
            <a:xfrm>
              <a:off x="7558088" y="4113213"/>
              <a:ext cx="33338" cy="19050"/>
            </a:xfrm>
            <a:custGeom>
              <a:avLst/>
              <a:gdLst>
                <a:gd name="T0" fmla="*/ 19 w 21"/>
                <a:gd name="T1" fmla="*/ 0 h 12"/>
                <a:gd name="T2" fmla="*/ 0 w 21"/>
                <a:gd name="T3" fmla="*/ 10 h 12"/>
                <a:gd name="T4" fmla="*/ 0 w 21"/>
                <a:gd name="T5" fmla="*/ 12 h 12"/>
                <a:gd name="T6" fmla="*/ 21 w 21"/>
                <a:gd name="T7" fmla="*/ 3 h 12"/>
                <a:gd name="T8" fmla="*/ 19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325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326"/>
            <p:cNvSpPr>
              <a:spLocks/>
            </p:cNvSpPr>
            <p:nvPr/>
          </p:nvSpPr>
          <p:spPr bwMode="auto">
            <a:xfrm>
              <a:off x="7554913" y="410686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327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328"/>
            <p:cNvSpPr>
              <a:spLocks/>
            </p:cNvSpPr>
            <p:nvPr/>
          </p:nvSpPr>
          <p:spPr bwMode="auto">
            <a:xfrm>
              <a:off x="7550151" y="4102100"/>
              <a:ext cx="34925" cy="15875"/>
            </a:xfrm>
            <a:custGeom>
              <a:avLst/>
              <a:gdLst>
                <a:gd name="T0" fmla="*/ 22 w 22"/>
                <a:gd name="T1" fmla="*/ 0 h 10"/>
                <a:gd name="T2" fmla="*/ 0 w 22"/>
                <a:gd name="T3" fmla="*/ 7 h 10"/>
                <a:gd name="T4" fmla="*/ 3 w 22"/>
                <a:gd name="T5" fmla="*/ 10 h 10"/>
                <a:gd name="T6" fmla="*/ 22 w 22"/>
                <a:gd name="T7" fmla="*/ 3 h 10"/>
                <a:gd name="T8" fmla="*/ 22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lnTo>
                    <a:pt x="0" y="7"/>
                  </a:lnTo>
                  <a:lnTo>
                    <a:pt x="3" y="10"/>
                  </a:lnTo>
                  <a:lnTo>
                    <a:pt x="22" y="3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329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330"/>
            <p:cNvSpPr>
              <a:spLocks/>
            </p:cNvSpPr>
            <p:nvPr/>
          </p:nvSpPr>
          <p:spPr bwMode="auto">
            <a:xfrm>
              <a:off x="7550151" y="4095750"/>
              <a:ext cx="34925" cy="17463"/>
            </a:xfrm>
            <a:custGeom>
              <a:avLst/>
              <a:gdLst>
                <a:gd name="T0" fmla="*/ 19 w 22"/>
                <a:gd name="T1" fmla="*/ 0 h 11"/>
                <a:gd name="T2" fmla="*/ 0 w 22"/>
                <a:gd name="T3" fmla="*/ 9 h 11"/>
                <a:gd name="T4" fmla="*/ 0 w 22"/>
                <a:gd name="T5" fmla="*/ 11 h 11"/>
                <a:gd name="T6" fmla="*/ 22 w 22"/>
                <a:gd name="T7" fmla="*/ 2 h 11"/>
                <a:gd name="T8" fmla="*/ 19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0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2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331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332"/>
            <p:cNvSpPr>
              <a:spLocks/>
            </p:cNvSpPr>
            <p:nvPr/>
          </p:nvSpPr>
          <p:spPr bwMode="auto">
            <a:xfrm>
              <a:off x="7546976" y="4087813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9 h 12"/>
                <a:gd name="T4" fmla="*/ 0 w 21"/>
                <a:gd name="T5" fmla="*/ 12 h 12"/>
                <a:gd name="T6" fmla="*/ 21 w 21"/>
                <a:gd name="T7" fmla="*/ 2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333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334"/>
            <p:cNvSpPr>
              <a:spLocks/>
            </p:cNvSpPr>
            <p:nvPr/>
          </p:nvSpPr>
          <p:spPr bwMode="auto">
            <a:xfrm>
              <a:off x="7546976" y="4083050"/>
              <a:ext cx="33338" cy="15875"/>
            </a:xfrm>
            <a:custGeom>
              <a:avLst/>
              <a:gdLst>
                <a:gd name="T0" fmla="*/ 19 w 21"/>
                <a:gd name="T1" fmla="*/ 0 h 10"/>
                <a:gd name="T2" fmla="*/ 0 w 21"/>
                <a:gd name="T3" fmla="*/ 8 h 10"/>
                <a:gd name="T4" fmla="*/ 0 w 21"/>
                <a:gd name="T5" fmla="*/ 10 h 10"/>
                <a:gd name="T6" fmla="*/ 21 w 21"/>
                <a:gd name="T7" fmla="*/ 3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1" y="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335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336"/>
            <p:cNvSpPr>
              <a:spLocks/>
            </p:cNvSpPr>
            <p:nvPr/>
          </p:nvSpPr>
          <p:spPr bwMode="auto">
            <a:xfrm>
              <a:off x="7542213" y="4076700"/>
              <a:ext cx="34925" cy="142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7 h 9"/>
                <a:gd name="T4" fmla="*/ 0 w 22"/>
                <a:gd name="T5" fmla="*/ 9 h 9"/>
                <a:gd name="T6" fmla="*/ 22 w 22"/>
                <a:gd name="T7" fmla="*/ 2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337"/>
            <p:cNvSpPr>
              <a:spLocks/>
            </p:cNvSpPr>
            <p:nvPr/>
          </p:nvSpPr>
          <p:spPr bwMode="auto">
            <a:xfrm>
              <a:off x="7332663" y="3810000"/>
              <a:ext cx="322263" cy="184150"/>
            </a:xfrm>
            <a:custGeom>
              <a:avLst/>
              <a:gdLst>
                <a:gd name="T0" fmla="*/ 31 w 86"/>
                <a:gd name="T1" fmla="*/ 0 h 49"/>
                <a:gd name="T2" fmla="*/ 23 w 86"/>
                <a:gd name="T3" fmla="*/ 2 h 49"/>
                <a:gd name="T4" fmla="*/ 3 w 86"/>
                <a:gd name="T5" fmla="*/ 17 h 49"/>
                <a:gd name="T6" fmla="*/ 2 w 86"/>
                <a:gd name="T7" fmla="*/ 34 h 49"/>
                <a:gd name="T8" fmla="*/ 0 w 86"/>
                <a:gd name="T9" fmla="*/ 35 h 49"/>
                <a:gd name="T10" fmla="*/ 5 w 86"/>
                <a:gd name="T11" fmla="*/ 49 h 49"/>
                <a:gd name="T12" fmla="*/ 10 w 86"/>
                <a:gd name="T13" fmla="*/ 47 h 49"/>
                <a:gd name="T14" fmla="*/ 5 w 86"/>
                <a:gd name="T15" fmla="*/ 33 h 49"/>
                <a:gd name="T16" fmla="*/ 3 w 86"/>
                <a:gd name="T17" fmla="*/ 34 h 49"/>
                <a:gd name="T18" fmla="*/ 5 w 86"/>
                <a:gd name="T19" fmla="*/ 18 h 49"/>
                <a:gd name="T20" fmla="*/ 23 w 86"/>
                <a:gd name="T21" fmla="*/ 4 h 49"/>
                <a:gd name="T22" fmla="*/ 32 w 86"/>
                <a:gd name="T23" fmla="*/ 2 h 49"/>
                <a:gd name="T24" fmla="*/ 54 w 86"/>
                <a:gd name="T25" fmla="*/ 13 h 49"/>
                <a:gd name="T26" fmla="*/ 76 w 86"/>
                <a:gd name="T27" fmla="*/ 24 h 49"/>
                <a:gd name="T28" fmla="*/ 86 w 86"/>
                <a:gd name="T29" fmla="*/ 22 h 49"/>
                <a:gd name="T30" fmla="*/ 86 w 86"/>
                <a:gd name="T31" fmla="*/ 22 h 49"/>
                <a:gd name="T32" fmla="*/ 86 w 86"/>
                <a:gd name="T33" fmla="*/ 21 h 49"/>
                <a:gd name="T34" fmla="*/ 85 w 86"/>
                <a:gd name="T35" fmla="*/ 20 h 49"/>
                <a:gd name="T36" fmla="*/ 85 w 86"/>
                <a:gd name="T37" fmla="*/ 20 h 49"/>
                <a:gd name="T38" fmla="*/ 76 w 86"/>
                <a:gd name="T39" fmla="*/ 22 h 49"/>
                <a:gd name="T40" fmla="*/ 55 w 86"/>
                <a:gd name="T41" fmla="*/ 12 h 49"/>
                <a:gd name="T42" fmla="*/ 31 w 86"/>
                <a:gd name="T4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49">
                  <a:moveTo>
                    <a:pt x="31" y="0"/>
                  </a:moveTo>
                  <a:cubicBezTo>
                    <a:pt x="29" y="0"/>
                    <a:pt x="26" y="1"/>
                    <a:pt x="23" y="2"/>
                  </a:cubicBezTo>
                  <a:cubicBezTo>
                    <a:pt x="13" y="5"/>
                    <a:pt x="6" y="10"/>
                    <a:pt x="3" y="17"/>
                  </a:cubicBezTo>
                  <a:cubicBezTo>
                    <a:pt x="0" y="24"/>
                    <a:pt x="1" y="30"/>
                    <a:pt x="2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0"/>
                    <a:pt x="2" y="24"/>
                    <a:pt x="5" y="18"/>
                  </a:cubicBezTo>
                  <a:cubicBezTo>
                    <a:pt x="7" y="11"/>
                    <a:pt x="14" y="6"/>
                    <a:pt x="23" y="4"/>
                  </a:cubicBezTo>
                  <a:cubicBezTo>
                    <a:pt x="26" y="3"/>
                    <a:pt x="29" y="2"/>
                    <a:pt x="32" y="2"/>
                  </a:cubicBezTo>
                  <a:cubicBezTo>
                    <a:pt x="41" y="2"/>
                    <a:pt x="48" y="8"/>
                    <a:pt x="54" y="13"/>
                  </a:cubicBezTo>
                  <a:cubicBezTo>
                    <a:pt x="61" y="18"/>
                    <a:pt x="67" y="24"/>
                    <a:pt x="76" y="24"/>
                  </a:cubicBezTo>
                  <a:cubicBezTo>
                    <a:pt x="79" y="24"/>
                    <a:pt x="82" y="23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2" y="21"/>
                    <a:pt x="79" y="22"/>
                    <a:pt x="76" y="22"/>
                  </a:cubicBezTo>
                  <a:cubicBezTo>
                    <a:pt x="68" y="22"/>
                    <a:pt x="62" y="17"/>
                    <a:pt x="55" y="12"/>
                  </a:cubicBezTo>
                  <a:cubicBezTo>
                    <a:pt x="49" y="6"/>
                    <a:pt x="42" y="0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338"/>
            <p:cNvSpPr>
              <a:spLocks/>
            </p:cNvSpPr>
            <p:nvPr/>
          </p:nvSpPr>
          <p:spPr bwMode="auto">
            <a:xfrm>
              <a:off x="8926513" y="3324225"/>
              <a:ext cx="201613" cy="233363"/>
            </a:xfrm>
            <a:custGeom>
              <a:avLst/>
              <a:gdLst>
                <a:gd name="T0" fmla="*/ 53 w 54"/>
                <a:gd name="T1" fmla="*/ 0 h 62"/>
                <a:gd name="T2" fmla="*/ 33 w 54"/>
                <a:gd name="T3" fmla="*/ 18 h 62"/>
                <a:gd name="T4" fmla="*/ 16 w 54"/>
                <a:gd name="T5" fmla="*/ 45 h 62"/>
                <a:gd name="T6" fmla="*/ 15 w 54"/>
                <a:gd name="T7" fmla="*/ 41 h 62"/>
                <a:gd name="T8" fmla="*/ 8 w 54"/>
                <a:gd name="T9" fmla="*/ 30 h 62"/>
                <a:gd name="T10" fmla="*/ 8 w 54"/>
                <a:gd name="T11" fmla="*/ 30 h 62"/>
                <a:gd name="T12" fmla="*/ 0 w 54"/>
                <a:gd name="T13" fmla="*/ 35 h 62"/>
                <a:gd name="T14" fmla="*/ 5 w 54"/>
                <a:gd name="T15" fmla="*/ 40 h 62"/>
                <a:gd name="T16" fmla="*/ 9 w 54"/>
                <a:gd name="T17" fmla="*/ 51 h 62"/>
                <a:gd name="T18" fmla="*/ 10 w 54"/>
                <a:gd name="T19" fmla="*/ 54 h 62"/>
                <a:gd name="T20" fmla="*/ 13 w 54"/>
                <a:gd name="T21" fmla="*/ 62 h 62"/>
                <a:gd name="T22" fmla="*/ 18 w 54"/>
                <a:gd name="T23" fmla="*/ 58 h 62"/>
                <a:gd name="T24" fmla="*/ 20 w 54"/>
                <a:gd name="T25" fmla="*/ 56 h 62"/>
                <a:gd name="T26" fmla="*/ 36 w 54"/>
                <a:gd name="T27" fmla="*/ 25 h 62"/>
                <a:gd name="T28" fmla="*/ 54 w 54"/>
                <a:gd name="T29" fmla="*/ 2 h 62"/>
                <a:gd name="T30" fmla="*/ 53 w 5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2">
                  <a:moveTo>
                    <a:pt x="53" y="0"/>
                  </a:moveTo>
                  <a:cubicBezTo>
                    <a:pt x="46" y="4"/>
                    <a:pt x="40" y="10"/>
                    <a:pt x="33" y="18"/>
                  </a:cubicBezTo>
                  <a:cubicBezTo>
                    <a:pt x="26" y="27"/>
                    <a:pt x="20" y="36"/>
                    <a:pt x="16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2" y="34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30"/>
                    <a:pt x="3" y="32"/>
                    <a:pt x="0" y="35"/>
                  </a:cubicBezTo>
                  <a:cubicBezTo>
                    <a:pt x="2" y="36"/>
                    <a:pt x="3" y="38"/>
                    <a:pt x="5" y="40"/>
                  </a:cubicBezTo>
                  <a:cubicBezTo>
                    <a:pt x="6" y="42"/>
                    <a:pt x="8" y="46"/>
                    <a:pt x="9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8"/>
                    <a:pt x="12" y="61"/>
                    <a:pt x="13" y="62"/>
                  </a:cubicBezTo>
                  <a:cubicBezTo>
                    <a:pt x="13" y="61"/>
                    <a:pt x="15" y="60"/>
                    <a:pt x="18" y="58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46"/>
                    <a:pt x="29" y="36"/>
                    <a:pt x="36" y="25"/>
                  </a:cubicBezTo>
                  <a:cubicBezTo>
                    <a:pt x="43" y="15"/>
                    <a:pt x="49" y="7"/>
                    <a:pt x="54" y="2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339"/>
            <p:cNvSpPr>
              <a:spLocks/>
            </p:cNvSpPr>
            <p:nvPr/>
          </p:nvSpPr>
          <p:spPr bwMode="auto">
            <a:xfrm>
              <a:off x="8896351" y="3392488"/>
              <a:ext cx="157163" cy="209550"/>
            </a:xfrm>
            <a:custGeom>
              <a:avLst/>
              <a:gdLst>
                <a:gd name="T0" fmla="*/ 6 w 42"/>
                <a:gd name="T1" fmla="*/ 0 h 56"/>
                <a:gd name="T2" fmla="*/ 0 w 42"/>
                <a:gd name="T3" fmla="*/ 8 h 56"/>
                <a:gd name="T4" fmla="*/ 0 w 42"/>
                <a:gd name="T5" fmla="*/ 45 h 56"/>
                <a:gd name="T6" fmla="*/ 7 w 42"/>
                <a:gd name="T7" fmla="*/ 54 h 56"/>
                <a:gd name="T8" fmla="*/ 35 w 42"/>
                <a:gd name="T9" fmla="*/ 56 h 56"/>
                <a:gd name="T10" fmla="*/ 35 w 42"/>
                <a:gd name="T11" fmla="*/ 56 h 56"/>
                <a:gd name="T12" fmla="*/ 42 w 42"/>
                <a:gd name="T13" fmla="*/ 48 h 56"/>
                <a:gd name="T14" fmla="*/ 42 w 42"/>
                <a:gd name="T15" fmla="*/ 23 h 56"/>
                <a:gd name="T16" fmla="*/ 38 w 42"/>
                <a:gd name="T17" fmla="*/ 28 h 56"/>
                <a:gd name="T18" fmla="*/ 38 w 42"/>
                <a:gd name="T19" fmla="*/ 47 h 56"/>
                <a:gd name="T20" fmla="*/ 35 w 42"/>
                <a:gd name="T21" fmla="*/ 51 h 56"/>
                <a:gd name="T22" fmla="*/ 35 w 42"/>
                <a:gd name="T23" fmla="*/ 51 h 56"/>
                <a:gd name="T24" fmla="*/ 7 w 42"/>
                <a:gd name="T25" fmla="*/ 49 h 56"/>
                <a:gd name="T26" fmla="*/ 4 w 42"/>
                <a:gd name="T27" fmla="*/ 45 h 56"/>
                <a:gd name="T28" fmla="*/ 4 w 42"/>
                <a:gd name="T29" fmla="*/ 8 h 56"/>
                <a:gd name="T30" fmla="*/ 7 w 42"/>
                <a:gd name="T31" fmla="*/ 5 h 56"/>
                <a:gd name="T32" fmla="*/ 7 w 42"/>
                <a:gd name="T33" fmla="*/ 5 h 56"/>
                <a:gd name="T34" fmla="*/ 28 w 42"/>
                <a:gd name="T35" fmla="*/ 7 h 56"/>
                <a:gd name="T36" fmla="*/ 31 w 42"/>
                <a:gd name="T37" fmla="*/ 2 h 56"/>
                <a:gd name="T38" fmla="*/ 7 w 42"/>
                <a:gd name="T39" fmla="*/ 0 h 56"/>
                <a:gd name="T40" fmla="*/ 6 w 42"/>
                <a:gd name="T4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56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4"/>
                    <a:pt x="7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9" y="56"/>
                    <a:pt x="42" y="52"/>
                    <a:pt x="42" y="4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50"/>
                    <a:pt x="37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9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1" y="4"/>
                    <a:pt x="3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340"/>
            <p:cNvSpPr>
              <a:spLocks/>
            </p:cNvSpPr>
            <p:nvPr/>
          </p:nvSpPr>
          <p:spPr bwMode="auto">
            <a:xfrm>
              <a:off x="9045576" y="4557713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1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1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20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341"/>
            <p:cNvSpPr>
              <a:spLocks/>
            </p:cNvSpPr>
            <p:nvPr/>
          </p:nvSpPr>
          <p:spPr bwMode="auto">
            <a:xfrm>
              <a:off x="9031288" y="4602163"/>
              <a:ext cx="79375" cy="101600"/>
            </a:xfrm>
            <a:custGeom>
              <a:avLst/>
              <a:gdLst>
                <a:gd name="T0" fmla="*/ 16 w 21"/>
                <a:gd name="T1" fmla="*/ 0 h 27"/>
                <a:gd name="T2" fmla="*/ 4 w 21"/>
                <a:gd name="T3" fmla="*/ 1 h 27"/>
                <a:gd name="T4" fmla="*/ 0 w 21"/>
                <a:gd name="T5" fmla="*/ 5 h 27"/>
                <a:gd name="T6" fmla="*/ 0 w 21"/>
                <a:gd name="T7" fmla="*/ 23 h 27"/>
                <a:gd name="T8" fmla="*/ 4 w 21"/>
                <a:gd name="T9" fmla="*/ 27 h 27"/>
                <a:gd name="T10" fmla="*/ 4 w 21"/>
                <a:gd name="T11" fmla="*/ 27 h 27"/>
                <a:gd name="T12" fmla="*/ 17 w 21"/>
                <a:gd name="T13" fmla="*/ 27 h 27"/>
                <a:gd name="T14" fmla="*/ 21 w 21"/>
                <a:gd name="T15" fmla="*/ 22 h 27"/>
                <a:gd name="T16" fmla="*/ 21 w 21"/>
                <a:gd name="T17" fmla="*/ 10 h 27"/>
                <a:gd name="T18" fmla="*/ 19 w 21"/>
                <a:gd name="T19" fmla="*/ 12 h 27"/>
                <a:gd name="T20" fmla="*/ 19 w 21"/>
                <a:gd name="T21" fmla="*/ 22 h 27"/>
                <a:gd name="T22" fmla="*/ 17 w 21"/>
                <a:gd name="T23" fmla="*/ 24 h 27"/>
                <a:gd name="T24" fmla="*/ 4 w 21"/>
                <a:gd name="T25" fmla="*/ 25 h 27"/>
                <a:gd name="T26" fmla="*/ 4 w 21"/>
                <a:gd name="T27" fmla="*/ 25 h 27"/>
                <a:gd name="T28" fmla="*/ 2 w 21"/>
                <a:gd name="T29" fmla="*/ 23 h 27"/>
                <a:gd name="T30" fmla="*/ 2 w 21"/>
                <a:gd name="T31" fmla="*/ 5 h 27"/>
                <a:gd name="T32" fmla="*/ 4 w 21"/>
                <a:gd name="T33" fmla="*/ 3 h 27"/>
                <a:gd name="T34" fmla="*/ 14 w 21"/>
                <a:gd name="T35" fmla="*/ 3 h 27"/>
                <a:gd name="T36" fmla="*/ 16 w 21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7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342"/>
            <p:cNvSpPr>
              <a:spLocks/>
            </p:cNvSpPr>
            <p:nvPr/>
          </p:nvSpPr>
          <p:spPr bwMode="auto">
            <a:xfrm>
              <a:off x="9045576" y="4689475"/>
              <a:ext cx="101600" cy="127000"/>
            </a:xfrm>
            <a:custGeom>
              <a:avLst/>
              <a:gdLst>
                <a:gd name="T0" fmla="*/ 26 w 27"/>
                <a:gd name="T1" fmla="*/ 0 h 34"/>
                <a:gd name="T2" fmla="*/ 16 w 27"/>
                <a:gd name="T3" fmla="*/ 10 h 34"/>
                <a:gd name="T4" fmla="*/ 8 w 27"/>
                <a:gd name="T5" fmla="*/ 25 h 34"/>
                <a:gd name="T6" fmla="*/ 8 w 27"/>
                <a:gd name="T7" fmla="*/ 23 h 34"/>
                <a:gd name="T8" fmla="*/ 4 w 27"/>
                <a:gd name="T9" fmla="*/ 18 h 34"/>
                <a:gd name="T10" fmla="*/ 4 w 27"/>
                <a:gd name="T11" fmla="*/ 18 h 34"/>
                <a:gd name="T12" fmla="*/ 0 w 27"/>
                <a:gd name="T13" fmla="*/ 21 h 34"/>
                <a:gd name="T14" fmla="*/ 3 w 27"/>
                <a:gd name="T15" fmla="*/ 23 h 34"/>
                <a:gd name="T16" fmla="*/ 5 w 27"/>
                <a:gd name="T17" fmla="*/ 28 h 34"/>
                <a:gd name="T18" fmla="*/ 5 w 27"/>
                <a:gd name="T19" fmla="*/ 30 h 34"/>
                <a:gd name="T20" fmla="*/ 6 w 27"/>
                <a:gd name="T21" fmla="*/ 34 h 34"/>
                <a:gd name="T22" fmla="*/ 9 w 27"/>
                <a:gd name="T23" fmla="*/ 31 h 34"/>
                <a:gd name="T24" fmla="*/ 10 w 27"/>
                <a:gd name="T25" fmla="*/ 30 h 34"/>
                <a:gd name="T26" fmla="*/ 18 w 27"/>
                <a:gd name="T27" fmla="*/ 14 h 34"/>
                <a:gd name="T28" fmla="*/ 27 w 27"/>
                <a:gd name="T29" fmla="*/ 1 h 34"/>
                <a:gd name="T30" fmla="*/ 26 w 27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26" y="0"/>
                  </a:moveTo>
                  <a:cubicBezTo>
                    <a:pt x="23" y="2"/>
                    <a:pt x="20" y="6"/>
                    <a:pt x="16" y="10"/>
                  </a:cubicBezTo>
                  <a:cubicBezTo>
                    <a:pt x="13" y="15"/>
                    <a:pt x="10" y="20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0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9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3" y="24"/>
                    <a:pt x="4" y="26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25"/>
                    <a:pt x="15" y="19"/>
                    <a:pt x="18" y="14"/>
                  </a:cubicBezTo>
                  <a:cubicBezTo>
                    <a:pt x="21" y="8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343"/>
            <p:cNvSpPr>
              <a:spLocks/>
            </p:cNvSpPr>
            <p:nvPr/>
          </p:nvSpPr>
          <p:spPr bwMode="auto">
            <a:xfrm>
              <a:off x="9031288" y="4733925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3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10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5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344"/>
            <p:cNvSpPr>
              <a:spLocks/>
            </p:cNvSpPr>
            <p:nvPr/>
          </p:nvSpPr>
          <p:spPr bwMode="auto">
            <a:xfrm>
              <a:off x="9045576" y="4816475"/>
              <a:ext cx="101600" cy="131763"/>
            </a:xfrm>
            <a:custGeom>
              <a:avLst/>
              <a:gdLst>
                <a:gd name="T0" fmla="*/ 26 w 27"/>
                <a:gd name="T1" fmla="*/ 0 h 35"/>
                <a:gd name="T2" fmla="*/ 16 w 27"/>
                <a:gd name="T3" fmla="*/ 11 h 35"/>
                <a:gd name="T4" fmla="*/ 8 w 27"/>
                <a:gd name="T5" fmla="*/ 26 h 35"/>
                <a:gd name="T6" fmla="*/ 8 w 27"/>
                <a:gd name="T7" fmla="*/ 24 h 35"/>
                <a:gd name="T8" fmla="*/ 4 w 27"/>
                <a:gd name="T9" fmla="*/ 19 h 35"/>
                <a:gd name="T10" fmla="*/ 4 w 27"/>
                <a:gd name="T11" fmla="*/ 19 h 35"/>
                <a:gd name="T12" fmla="*/ 0 w 27"/>
                <a:gd name="T13" fmla="*/ 22 h 35"/>
                <a:gd name="T14" fmla="*/ 3 w 27"/>
                <a:gd name="T15" fmla="*/ 24 h 35"/>
                <a:gd name="T16" fmla="*/ 5 w 27"/>
                <a:gd name="T17" fmla="*/ 29 h 35"/>
                <a:gd name="T18" fmla="*/ 5 w 27"/>
                <a:gd name="T19" fmla="*/ 31 h 35"/>
                <a:gd name="T20" fmla="*/ 6 w 27"/>
                <a:gd name="T21" fmla="*/ 35 h 35"/>
                <a:gd name="T22" fmla="*/ 9 w 27"/>
                <a:gd name="T23" fmla="*/ 32 h 35"/>
                <a:gd name="T24" fmla="*/ 10 w 27"/>
                <a:gd name="T25" fmla="*/ 31 h 35"/>
                <a:gd name="T26" fmla="*/ 18 w 27"/>
                <a:gd name="T27" fmla="*/ 14 h 35"/>
                <a:gd name="T28" fmla="*/ 27 w 27"/>
                <a:gd name="T29" fmla="*/ 1 h 35"/>
                <a:gd name="T30" fmla="*/ 26 w 27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5">
                  <a:moveTo>
                    <a:pt x="26" y="0"/>
                  </a:moveTo>
                  <a:cubicBezTo>
                    <a:pt x="23" y="3"/>
                    <a:pt x="20" y="6"/>
                    <a:pt x="16" y="11"/>
                  </a:cubicBezTo>
                  <a:cubicBezTo>
                    <a:pt x="13" y="16"/>
                    <a:pt x="10" y="21"/>
                    <a:pt x="8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1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20"/>
                    <a:pt x="0" y="22"/>
                  </a:cubicBezTo>
                  <a:cubicBezTo>
                    <a:pt x="1" y="23"/>
                    <a:pt x="2" y="23"/>
                    <a:pt x="3" y="24"/>
                  </a:cubicBezTo>
                  <a:cubicBezTo>
                    <a:pt x="3" y="25"/>
                    <a:pt x="4" y="27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26"/>
                    <a:pt x="15" y="20"/>
                    <a:pt x="18" y="14"/>
                  </a:cubicBezTo>
                  <a:cubicBezTo>
                    <a:pt x="21" y="9"/>
                    <a:pt x="24" y="4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345"/>
            <p:cNvSpPr>
              <a:spLocks/>
            </p:cNvSpPr>
            <p:nvPr/>
          </p:nvSpPr>
          <p:spPr bwMode="auto">
            <a:xfrm>
              <a:off x="9031288" y="4865688"/>
              <a:ext cx="79375" cy="106363"/>
            </a:xfrm>
            <a:custGeom>
              <a:avLst/>
              <a:gdLst>
                <a:gd name="T0" fmla="*/ 16 w 21"/>
                <a:gd name="T1" fmla="*/ 0 h 28"/>
                <a:gd name="T2" fmla="*/ 4 w 21"/>
                <a:gd name="T3" fmla="*/ 1 h 28"/>
                <a:gd name="T4" fmla="*/ 0 w 21"/>
                <a:gd name="T5" fmla="*/ 6 h 28"/>
                <a:gd name="T6" fmla="*/ 0 w 21"/>
                <a:gd name="T7" fmla="*/ 24 h 28"/>
                <a:gd name="T8" fmla="*/ 4 w 21"/>
                <a:gd name="T9" fmla="*/ 28 h 28"/>
                <a:gd name="T10" fmla="*/ 4 w 21"/>
                <a:gd name="T11" fmla="*/ 28 h 28"/>
                <a:gd name="T12" fmla="*/ 17 w 21"/>
                <a:gd name="T13" fmla="*/ 26 h 28"/>
                <a:gd name="T14" fmla="*/ 21 w 21"/>
                <a:gd name="T15" fmla="*/ 22 h 28"/>
                <a:gd name="T16" fmla="*/ 21 w 21"/>
                <a:gd name="T17" fmla="*/ 9 h 28"/>
                <a:gd name="T18" fmla="*/ 19 w 21"/>
                <a:gd name="T19" fmla="*/ 12 h 28"/>
                <a:gd name="T20" fmla="*/ 19 w 21"/>
                <a:gd name="T21" fmla="*/ 22 h 28"/>
                <a:gd name="T22" fmla="*/ 17 w 21"/>
                <a:gd name="T23" fmla="*/ 24 h 28"/>
                <a:gd name="T24" fmla="*/ 4 w 21"/>
                <a:gd name="T25" fmla="*/ 25 h 28"/>
                <a:gd name="T26" fmla="*/ 4 w 21"/>
                <a:gd name="T27" fmla="*/ 25 h 28"/>
                <a:gd name="T28" fmla="*/ 2 w 21"/>
                <a:gd name="T29" fmla="*/ 23 h 28"/>
                <a:gd name="T30" fmla="*/ 2 w 21"/>
                <a:gd name="T31" fmla="*/ 6 h 28"/>
                <a:gd name="T32" fmla="*/ 4 w 21"/>
                <a:gd name="T33" fmla="*/ 3 h 28"/>
                <a:gd name="T34" fmla="*/ 14 w 21"/>
                <a:gd name="T35" fmla="*/ 3 h 28"/>
                <a:gd name="T36" fmla="*/ 16 w 21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8">
                  <a:moveTo>
                    <a:pt x="1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346"/>
            <p:cNvSpPr>
              <a:spLocks/>
            </p:cNvSpPr>
            <p:nvPr/>
          </p:nvSpPr>
          <p:spPr bwMode="auto">
            <a:xfrm>
              <a:off x="6434138" y="5159375"/>
              <a:ext cx="184150" cy="176213"/>
            </a:xfrm>
            <a:custGeom>
              <a:avLst/>
              <a:gdLst>
                <a:gd name="T0" fmla="*/ 24 w 49"/>
                <a:gd name="T1" fmla="*/ 0 h 47"/>
                <a:gd name="T2" fmla="*/ 18 w 49"/>
                <a:gd name="T3" fmla="*/ 3 h 47"/>
                <a:gd name="T4" fmla="*/ 0 w 49"/>
                <a:gd name="T5" fmla="*/ 22 h 47"/>
                <a:gd name="T6" fmla="*/ 29 w 49"/>
                <a:gd name="T7" fmla="*/ 47 h 47"/>
                <a:gd name="T8" fmla="*/ 46 w 49"/>
                <a:gd name="T9" fmla="*/ 28 h 47"/>
                <a:gd name="T10" fmla="*/ 46 w 49"/>
                <a:gd name="T11" fmla="*/ 18 h 47"/>
                <a:gd name="T12" fmla="*/ 28 w 49"/>
                <a:gd name="T13" fmla="*/ 2 h 47"/>
                <a:gd name="T14" fmla="*/ 24 w 49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7">
                  <a:moveTo>
                    <a:pt x="24" y="0"/>
                  </a:moveTo>
                  <a:cubicBezTo>
                    <a:pt x="22" y="0"/>
                    <a:pt x="20" y="1"/>
                    <a:pt x="18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9" y="25"/>
                    <a:pt x="49" y="20"/>
                    <a:pt x="46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347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348"/>
            <p:cNvSpPr>
              <a:spLocks/>
            </p:cNvSpPr>
            <p:nvPr/>
          </p:nvSpPr>
          <p:spPr bwMode="auto">
            <a:xfrm>
              <a:off x="6403976" y="5253038"/>
              <a:ext cx="131763" cy="120650"/>
            </a:xfrm>
            <a:custGeom>
              <a:avLst/>
              <a:gdLst>
                <a:gd name="T0" fmla="*/ 14 w 83"/>
                <a:gd name="T1" fmla="*/ 0 h 76"/>
                <a:gd name="T2" fmla="*/ 0 w 83"/>
                <a:gd name="T3" fmla="*/ 17 h 76"/>
                <a:gd name="T4" fmla="*/ 66 w 83"/>
                <a:gd name="T5" fmla="*/ 76 h 76"/>
                <a:gd name="T6" fmla="*/ 83 w 83"/>
                <a:gd name="T7" fmla="*/ 57 h 76"/>
                <a:gd name="T8" fmla="*/ 14 w 8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6">
                  <a:moveTo>
                    <a:pt x="14" y="0"/>
                  </a:moveTo>
                  <a:lnTo>
                    <a:pt x="0" y="17"/>
                  </a:lnTo>
                  <a:lnTo>
                    <a:pt x="66" y="76"/>
                  </a:lnTo>
                  <a:lnTo>
                    <a:pt x="83" y="57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349"/>
            <p:cNvSpPr>
              <a:spLocks/>
            </p:cNvSpPr>
            <p:nvPr/>
          </p:nvSpPr>
          <p:spPr bwMode="auto">
            <a:xfrm>
              <a:off x="6230938" y="5287963"/>
              <a:ext cx="271463" cy="273050"/>
            </a:xfrm>
            <a:custGeom>
              <a:avLst/>
              <a:gdLst>
                <a:gd name="T0" fmla="*/ 43 w 72"/>
                <a:gd name="T1" fmla="*/ 0 h 73"/>
                <a:gd name="T2" fmla="*/ 3 w 72"/>
                <a:gd name="T3" fmla="*/ 43 h 73"/>
                <a:gd name="T4" fmla="*/ 0 w 72"/>
                <a:gd name="T5" fmla="*/ 60 h 73"/>
                <a:gd name="T6" fmla="*/ 11 w 72"/>
                <a:gd name="T7" fmla="*/ 64 h 73"/>
                <a:gd name="T8" fmla="*/ 17 w 72"/>
                <a:gd name="T9" fmla="*/ 73 h 73"/>
                <a:gd name="T10" fmla="*/ 33 w 72"/>
                <a:gd name="T11" fmla="*/ 68 h 73"/>
                <a:gd name="T12" fmla="*/ 72 w 72"/>
                <a:gd name="T13" fmla="*/ 25 h 73"/>
                <a:gd name="T14" fmla="*/ 43 w 72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3">
                  <a:moveTo>
                    <a:pt x="43" y="0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" y="60"/>
                    <a:pt x="8" y="62"/>
                    <a:pt x="11" y="64"/>
                  </a:cubicBezTo>
                  <a:cubicBezTo>
                    <a:pt x="13" y="67"/>
                    <a:pt x="15" y="69"/>
                    <a:pt x="17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350"/>
            <p:cNvSpPr>
              <a:spLocks/>
            </p:cNvSpPr>
            <p:nvPr/>
          </p:nvSpPr>
          <p:spPr bwMode="auto">
            <a:xfrm>
              <a:off x="6219826" y="5527675"/>
              <a:ext cx="57150" cy="52388"/>
            </a:xfrm>
            <a:custGeom>
              <a:avLst/>
              <a:gdLst>
                <a:gd name="T0" fmla="*/ 3 w 15"/>
                <a:gd name="T1" fmla="*/ 0 h 14"/>
                <a:gd name="T2" fmla="*/ 0 w 15"/>
                <a:gd name="T3" fmla="*/ 14 h 14"/>
                <a:gd name="T4" fmla="*/ 15 w 15"/>
                <a:gd name="T5" fmla="*/ 10 h 14"/>
                <a:gd name="T6" fmla="*/ 10 w 15"/>
                <a:gd name="T7" fmla="*/ 4 h 14"/>
                <a:gd name="T8" fmla="*/ 3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8"/>
                    <a:pt x="12" y="6"/>
                    <a:pt x="10" y="4"/>
                  </a:cubicBezTo>
                  <a:cubicBezTo>
                    <a:pt x="8" y="2"/>
                    <a:pt x="6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351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352"/>
            <p:cNvSpPr>
              <a:spLocks/>
            </p:cNvSpPr>
            <p:nvPr/>
          </p:nvSpPr>
          <p:spPr bwMode="auto">
            <a:xfrm>
              <a:off x="6219826" y="5554663"/>
              <a:ext cx="376238" cy="63500"/>
            </a:xfrm>
            <a:custGeom>
              <a:avLst/>
              <a:gdLst>
                <a:gd name="T0" fmla="*/ 237 w 237"/>
                <a:gd name="T1" fmla="*/ 0 h 40"/>
                <a:gd name="T2" fmla="*/ 0 w 237"/>
                <a:gd name="T3" fmla="*/ 30 h 40"/>
                <a:gd name="T4" fmla="*/ 0 w 237"/>
                <a:gd name="T5" fmla="*/ 40 h 40"/>
                <a:gd name="T6" fmla="*/ 237 w 237"/>
                <a:gd name="T7" fmla="*/ 7 h 40"/>
                <a:gd name="T8" fmla="*/ 237 w 2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40">
                  <a:moveTo>
                    <a:pt x="237" y="0"/>
                  </a:moveTo>
                  <a:lnTo>
                    <a:pt x="0" y="30"/>
                  </a:lnTo>
                  <a:lnTo>
                    <a:pt x="0" y="40"/>
                  </a:lnTo>
                  <a:lnTo>
                    <a:pt x="237" y="7"/>
                  </a:lnTo>
                  <a:lnTo>
                    <a:pt x="2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353"/>
            <p:cNvSpPr>
              <a:spLocks/>
            </p:cNvSpPr>
            <p:nvPr/>
          </p:nvSpPr>
          <p:spPr bwMode="auto">
            <a:xfrm>
              <a:off x="8847138" y="4000500"/>
              <a:ext cx="165100" cy="196850"/>
            </a:xfrm>
            <a:custGeom>
              <a:avLst/>
              <a:gdLst>
                <a:gd name="T0" fmla="*/ 16 w 44"/>
                <a:gd name="T1" fmla="*/ 0 h 52"/>
                <a:gd name="T2" fmla="*/ 13 w 44"/>
                <a:gd name="T3" fmla="*/ 5 h 52"/>
                <a:gd name="T4" fmla="*/ 12 w 44"/>
                <a:gd name="T5" fmla="*/ 8 h 52"/>
                <a:gd name="T6" fmla="*/ 10 w 44"/>
                <a:gd name="T7" fmla="*/ 10 h 52"/>
                <a:gd name="T8" fmla="*/ 9 w 44"/>
                <a:gd name="T9" fmla="*/ 14 h 52"/>
                <a:gd name="T10" fmla="*/ 8 w 44"/>
                <a:gd name="T11" fmla="*/ 14 h 52"/>
                <a:gd name="T12" fmla="*/ 8 w 44"/>
                <a:gd name="T13" fmla="*/ 14 h 52"/>
                <a:gd name="T14" fmla="*/ 8 w 44"/>
                <a:gd name="T15" fmla="*/ 14 h 52"/>
                <a:gd name="T16" fmla="*/ 7 w 44"/>
                <a:gd name="T17" fmla="*/ 15 h 52"/>
                <a:gd name="T18" fmla="*/ 7 w 44"/>
                <a:gd name="T19" fmla="*/ 18 h 52"/>
                <a:gd name="T20" fmla="*/ 6 w 44"/>
                <a:gd name="T21" fmla="*/ 20 h 52"/>
                <a:gd name="T22" fmla="*/ 5 w 44"/>
                <a:gd name="T23" fmla="*/ 19 h 52"/>
                <a:gd name="T24" fmla="*/ 4 w 44"/>
                <a:gd name="T25" fmla="*/ 20 h 52"/>
                <a:gd name="T26" fmla="*/ 4 w 44"/>
                <a:gd name="T27" fmla="*/ 23 h 52"/>
                <a:gd name="T28" fmla="*/ 3 w 44"/>
                <a:gd name="T29" fmla="*/ 25 h 52"/>
                <a:gd name="T30" fmla="*/ 10 w 44"/>
                <a:gd name="T31" fmla="*/ 49 h 52"/>
                <a:gd name="T32" fmla="*/ 20 w 44"/>
                <a:gd name="T33" fmla="*/ 52 h 52"/>
                <a:gd name="T34" fmla="*/ 30 w 44"/>
                <a:gd name="T35" fmla="*/ 50 h 52"/>
                <a:gd name="T36" fmla="*/ 31 w 44"/>
                <a:gd name="T37" fmla="*/ 47 h 52"/>
                <a:gd name="T38" fmla="*/ 34 w 44"/>
                <a:gd name="T39" fmla="*/ 45 h 52"/>
                <a:gd name="T40" fmla="*/ 34 w 44"/>
                <a:gd name="T41" fmla="*/ 41 h 52"/>
                <a:gd name="T42" fmla="*/ 37 w 44"/>
                <a:gd name="T43" fmla="*/ 40 h 52"/>
                <a:gd name="T44" fmla="*/ 37 w 44"/>
                <a:gd name="T45" fmla="*/ 36 h 52"/>
                <a:gd name="T46" fmla="*/ 40 w 44"/>
                <a:gd name="T47" fmla="*/ 35 h 52"/>
                <a:gd name="T48" fmla="*/ 40 w 44"/>
                <a:gd name="T49" fmla="*/ 31 h 52"/>
                <a:gd name="T50" fmla="*/ 42 w 44"/>
                <a:gd name="T51" fmla="*/ 30 h 52"/>
                <a:gd name="T52" fmla="*/ 43 w 44"/>
                <a:gd name="T53" fmla="*/ 30 h 52"/>
                <a:gd name="T54" fmla="*/ 44 w 44"/>
                <a:gd name="T55" fmla="*/ 28 h 52"/>
                <a:gd name="T56" fmla="*/ 16 w 44"/>
                <a:gd name="T5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52">
                  <a:moveTo>
                    <a:pt x="16" y="0"/>
                  </a:moveTo>
                  <a:cubicBezTo>
                    <a:pt x="16" y="0"/>
                    <a:pt x="14" y="4"/>
                    <a:pt x="13" y="5"/>
                  </a:cubicBezTo>
                  <a:cubicBezTo>
                    <a:pt x="12" y="6"/>
                    <a:pt x="13" y="7"/>
                    <a:pt x="12" y="8"/>
                  </a:cubicBezTo>
                  <a:cubicBezTo>
                    <a:pt x="12" y="9"/>
                    <a:pt x="10" y="9"/>
                    <a:pt x="10" y="10"/>
                  </a:cubicBezTo>
                  <a:cubicBezTo>
                    <a:pt x="9" y="11"/>
                    <a:pt x="10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7" y="16"/>
                    <a:pt x="6" y="17"/>
                    <a:pt x="7" y="18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0" y="36"/>
                    <a:pt x="10" y="49"/>
                    <a:pt x="10" y="49"/>
                  </a:cubicBezTo>
                  <a:cubicBezTo>
                    <a:pt x="12" y="52"/>
                    <a:pt x="16" y="52"/>
                    <a:pt x="20" y="52"/>
                  </a:cubicBezTo>
                  <a:cubicBezTo>
                    <a:pt x="25" y="52"/>
                    <a:pt x="30" y="51"/>
                    <a:pt x="30" y="50"/>
                  </a:cubicBezTo>
                  <a:cubicBezTo>
                    <a:pt x="31" y="49"/>
                    <a:pt x="30" y="48"/>
                    <a:pt x="31" y="47"/>
                  </a:cubicBezTo>
                  <a:cubicBezTo>
                    <a:pt x="31" y="46"/>
                    <a:pt x="33" y="47"/>
                    <a:pt x="34" y="45"/>
                  </a:cubicBezTo>
                  <a:cubicBezTo>
                    <a:pt x="34" y="44"/>
                    <a:pt x="33" y="43"/>
                    <a:pt x="34" y="41"/>
                  </a:cubicBezTo>
                  <a:cubicBezTo>
                    <a:pt x="35" y="40"/>
                    <a:pt x="36" y="41"/>
                    <a:pt x="37" y="40"/>
                  </a:cubicBezTo>
                  <a:cubicBezTo>
                    <a:pt x="38" y="39"/>
                    <a:pt x="37" y="37"/>
                    <a:pt x="37" y="36"/>
                  </a:cubicBezTo>
                  <a:cubicBezTo>
                    <a:pt x="38" y="35"/>
                    <a:pt x="40" y="36"/>
                    <a:pt x="40" y="35"/>
                  </a:cubicBezTo>
                  <a:cubicBezTo>
                    <a:pt x="41" y="34"/>
                    <a:pt x="40" y="32"/>
                    <a:pt x="40" y="31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29" y="18"/>
                    <a:pt x="16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354"/>
            <p:cNvSpPr>
              <a:spLocks noEditPoints="1"/>
            </p:cNvSpPr>
            <p:nvPr/>
          </p:nvSpPr>
          <p:spPr bwMode="auto">
            <a:xfrm>
              <a:off x="8910638" y="3602038"/>
              <a:ext cx="373063" cy="488950"/>
            </a:xfrm>
            <a:custGeom>
              <a:avLst/>
              <a:gdLst>
                <a:gd name="T0" fmla="*/ 30 w 99"/>
                <a:gd name="T1" fmla="*/ 98 h 130"/>
                <a:gd name="T2" fmla="*/ 20 w 99"/>
                <a:gd name="T3" fmla="*/ 117 h 130"/>
                <a:gd name="T4" fmla="*/ 28 w 99"/>
                <a:gd name="T5" fmla="*/ 98 h 130"/>
                <a:gd name="T6" fmla="*/ 19 w 99"/>
                <a:gd name="T7" fmla="*/ 116 h 130"/>
                <a:gd name="T8" fmla="*/ 26 w 99"/>
                <a:gd name="T9" fmla="*/ 94 h 130"/>
                <a:gd name="T10" fmla="*/ 17 w 99"/>
                <a:gd name="T11" fmla="*/ 114 h 130"/>
                <a:gd name="T12" fmla="*/ 24 w 99"/>
                <a:gd name="T13" fmla="*/ 93 h 130"/>
                <a:gd name="T14" fmla="*/ 15 w 99"/>
                <a:gd name="T15" fmla="*/ 112 h 130"/>
                <a:gd name="T16" fmla="*/ 25 w 99"/>
                <a:gd name="T17" fmla="*/ 92 h 130"/>
                <a:gd name="T18" fmla="*/ 15 w 99"/>
                <a:gd name="T19" fmla="*/ 112 h 130"/>
                <a:gd name="T20" fmla="*/ 35 w 99"/>
                <a:gd name="T21" fmla="*/ 95 h 130"/>
                <a:gd name="T22" fmla="*/ 27 w 99"/>
                <a:gd name="T23" fmla="*/ 95 h 130"/>
                <a:gd name="T24" fmla="*/ 29 w 99"/>
                <a:gd name="T25" fmla="*/ 86 h 130"/>
                <a:gd name="T26" fmla="*/ 30 w 99"/>
                <a:gd name="T27" fmla="*/ 86 h 130"/>
                <a:gd name="T28" fmla="*/ 31 w 99"/>
                <a:gd name="T29" fmla="*/ 91 h 130"/>
                <a:gd name="T30" fmla="*/ 30 w 99"/>
                <a:gd name="T31" fmla="*/ 97 h 130"/>
                <a:gd name="T32" fmla="*/ 26 w 99"/>
                <a:gd name="T33" fmla="*/ 85 h 130"/>
                <a:gd name="T34" fmla="*/ 33 w 99"/>
                <a:gd name="T35" fmla="*/ 86 h 130"/>
                <a:gd name="T36" fmla="*/ 39 w 99"/>
                <a:gd name="T37" fmla="*/ 77 h 130"/>
                <a:gd name="T38" fmla="*/ 37 w 99"/>
                <a:gd name="T39" fmla="*/ 74 h 130"/>
                <a:gd name="T40" fmla="*/ 38 w 99"/>
                <a:gd name="T41" fmla="*/ 73 h 130"/>
                <a:gd name="T42" fmla="*/ 39 w 99"/>
                <a:gd name="T43" fmla="*/ 74 h 130"/>
                <a:gd name="T44" fmla="*/ 41 w 99"/>
                <a:gd name="T45" fmla="*/ 77 h 130"/>
                <a:gd name="T46" fmla="*/ 41 w 99"/>
                <a:gd name="T47" fmla="*/ 79 h 130"/>
                <a:gd name="T48" fmla="*/ 52 w 99"/>
                <a:gd name="T49" fmla="*/ 68 h 130"/>
                <a:gd name="T50" fmla="*/ 35 w 99"/>
                <a:gd name="T51" fmla="*/ 91 h 130"/>
                <a:gd name="T52" fmla="*/ 39 w 99"/>
                <a:gd name="T53" fmla="*/ 77 h 130"/>
                <a:gd name="T54" fmla="*/ 40 w 99"/>
                <a:gd name="T55" fmla="*/ 74 h 130"/>
                <a:gd name="T56" fmla="*/ 45 w 99"/>
                <a:gd name="T57" fmla="*/ 65 h 130"/>
                <a:gd name="T58" fmla="*/ 29 w 99"/>
                <a:gd name="T59" fmla="*/ 85 h 130"/>
                <a:gd name="T60" fmla="*/ 39 w 99"/>
                <a:gd name="T61" fmla="*/ 57 h 130"/>
                <a:gd name="T62" fmla="*/ 37 w 99"/>
                <a:gd name="T63" fmla="*/ 72 h 130"/>
                <a:gd name="T64" fmla="*/ 30 w 99"/>
                <a:gd name="T65" fmla="*/ 85 h 130"/>
                <a:gd name="T66" fmla="*/ 12 w 99"/>
                <a:gd name="T67" fmla="*/ 84 h 130"/>
                <a:gd name="T68" fmla="*/ 45 w 99"/>
                <a:gd name="T69" fmla="*/ 7 h 130"/>
                <a:gd name="T70" fmla="*/ 81 w 99"/>
                <a:gd name="T71" fmla="*/ 80 h 130"/>
                <a:gd name="T72" fmla="*/ 28 w 99"/>
                <a:gd name="T73" fmla="*/ 124 h 130"/>
                <a:gd name="T74" fmla="*/ 32 w 99"/>
                <a:gd name="T75" fmla="*/ 98 h 130"/>
                <a:gd name="T76" fmla="*/ 46 w 99"/>
                <a:gd name="T77" fmla="*/ 82 h 130"/>
                <a:gd name="T78" fmla="*/ 53 w 99"/>
                <a:gd name="T79" fmla="*/ 74 h 130"/>
                <a:gd name="T80" fmla="*/ 54 w 99"/>
                <a:gd name="T81" fmla="*/ 66 h 130"/>
                <a:gd name="T82" fmla="*/ 53 w 99"/>
                <a:gd name="T83" fmla="*/ 66 h 130"/>
                <a:gd name="T84" fmla="*/ 46 w 99"/>
                <a:gd name="T85" fmla="*/ 64 h 130"/>
                <a:gd name="T86" fmla="*/ 41 w 99"/>
                <a:gd name="T87" fmla="*/ 54 h 130"/>
                <a:gd name="T88" fmla="*/ 33 w 99"/>
                <a:gd name="T89" fmla="*/ 54 h 130"/>
                <a:gd name="T90" fmla="*/ 27 w 99"/>
                <a:gd name="T91" fmla="*/ 84 h 130"/>
                <a:gd name="T92" fmla="*/ 22 w 99"/>
                <a:gd name="T93" fmla="*/ 93 h 130"/>
                <a:gd name="T94" fmla="*/ 20 w 99"/>
                <a:gd name="T95" fmla="*/ 21 h 130"/>
                <a:gd name="T96" fmla="*/ 8 w 99"/>
                <a:gd name="T97" fmla="*/ 113 h 130"/>
                <a:gd name="T98" fmla="*/ 10 w 99"/>
                <a:gd name="T99" fmla="*/ 116 h 130"/>
                <a:gd name="T100" fmla="*/ 14 w 99"/>
                <a:gd name="T101" fmla="*/ 119 h 130"/>
                <a:gd name="T102" fmla="*/ 17 w 99"/>
                <a:gd name="T103" fmla="*/ 122 h 130"/>
                <a:gd name="T104" fmla="*/ 18 w 99"/>
                <a:gd name="T105" fmla="*/ 123 h 130"/>
                <a:gd name="T106" fmla="*/ 54 w 99"/>
                <a:gd name="T10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" h="130">
                  <a:moveTo>
                    <a:pt x="20" y="117"/>
                  </a:moveTo>
                  <a:cubicBezTo>
                    <a:pt x="19" y="117"/>
                    <a:pt x="19" y="117"/>
                    <a:pt x="19" y="117"/>
                  </a:cubicBezTo>
                  <a:cubicBezTo>
                    <a:pt x="23" y="110"/>
                    <a:pt x="28" y="102"/>
                    <a:pt x="29" y="100"/>
                  </a:cubicBezTo>
                  <a:cubicBezTo>
                    <a:pt x="29" y="100"/>
                    <a:pt x="30" y="99"/>
                    <a:pt x="30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0" y="100"/>
                    <a:pt x="30" y="100"/>
                    <a:pt x="29" y="102"/>
                  </a:cubicBezTo>
                  <a:cubicBezTo>
                    <a:pt x="28" y="104"/>
                    <a:pt x="23" y="111"/>
                    <a:pt x="20" y="117"/>
                  </a:cubicBezTo>
                  <a:moveTo>
                    <a:pt x="19" y="116"/>
                  </a:moveTo>
                  <a:cubicBezTo>
                    <a:pt x="18" y="116"/>
                    <a:pt x="18" y="115"/>
                    <a:pt x="17" y="115"/>
                  </a:cubicBezTo>
                  <a:cubicBezTo>
                    <a:pt x="21" y="109"/>
                    <a:pt x="26" y="100"/>
                    <a:pt x="27" y="100"/>
                  </a:cubicBezTo>
                  <a:cubicBezTo>
                    <a:pt x="28" y="98"/>
                    <a:pt x="27" y="98"/>
                    <a:pt x="28" y="9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29" y="98"/>
                    <a:pt x="29" y="99"/>
                    <a:pt x="28" y="100"/>
                  </a:cubicBezTo>
                  <a:cubicBezTo>
                    <a:pt x="27" y="101"/>
                    <a:pt x="23" y="110"/>
                    <a:pt x="19" y="116"/>
                  </a:cubicBezTo>
                  <a:moveTo>
                    <a:pt x="17" y="114"/>
                  </a:moveTo>
                  <a:cubicBezTo>
                    <a:pt x="16" y="114"/>
                    <a:pt x="16" y="113"/>
                    <a:pt x="15" y="113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6" y="95"/>
                    <a:pt x="26" y="94"/>
                  </a:cubicBezTo>
                  <a:cubicBezTo>
                    <a:pt x="26" y="95"/>
                    <a:pt x="26" y="95"/>
                    <a:pt x="27" y="96"/>
                  </a:cubicBezTo>
                  <a:cubicBezTo>
                    <a:pt x="27" y="96"/>
                    <a:pt x="28" y="96"/>
                    <a:pt x="28" y="97"/>
                  </a:cubicBezTo>
                  <a:cubicBezTo>
                    <a:pt x="27" y="97"/>
                    <a:pt x="27" y="98"/>
                    <a:pt x="27" y="98"/>
                  </a:cubicBezTo>
                  <a:cubicBezTo>
                    <a:pt x="17" y="114"/>
                    <a:pt x="17" y="114"/>
                    <a:pt x="17" y="114"/>
                  </a:cubicBezTo>
                  <a:moveTo>
                    <a:pt x="13" y="110"/>
                  </a:moveTo>
                  <a:cubicBezTo>
                    <a:pt x="12" y="110"/>
                    <a:pt x="12" y="110"/>
                    <a:pt x="12" y="110"/>
                  </a:cubicBezTo>
                  <a:cubicBezTo>
                    <a:pt x="16" y="104"/>
                    <a:pt x="21" y="96"/>
                    <a:pt x="22" y="95"/>
                  </a:cubicBezTo>
                  <a:cubicBezTo>
                    <a:pt x="22" y="94"/>
                    <a:pt x="23" y="93"/>
                    <a:pt x="24" y="93"/>
                  </a:cubicBezTo>
                  <a:cubicBezTo>
                    <a:pt x="23" y="94"/>
                    <a:pt x="23" y="94"/>
                    <a:pt x="2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5" y="112"/>
                  </a:moveTo>
                  <a:cubicBezTo>
                    <a:pt x="14" y="112"/>
                    <a:pt x="14" y="111"/>
                    <a:pt x="13" y="111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4" y="94"/>
                    <a:pt x="25" y="92"/>
                  </a:cubicBezTo>
                  <a:cubicBezTo>
                    <a:pt x="25" y="93"/>
                    <a:pt x="25" y="93"/>
                    <a:pt x="25" y="94"/>
                  </a:cubicBezTo>
                  <a:cubicBezTo>
                    <a:pt x="25" y="94"/>
                    <a:pt x="25" y="94"/>
                    <a:pt x="25" y="95"/>
                  </a:cubicBezTo>
                  <a:cubicBezTo>
                    <a:pt x="25" y="96"/>
                    <a:pt x="25" y="95"/>
                    <a:pt x="24" y="97"/>
                  </a:cubicBezTo>
                  <a:cubicBezTo>
                    <a:pt x="23" y="97"/>
                    <a:pt x="18" y="106"/>
                    <a:pt x="15" y="112"/>
                  </a:cubicBezTo>
                  <a:moveTo>
                    <a:pt x="31" y="98"/>
                  </a:moveTo>
                  <a:cubicBezTo>
                    <a:pt x="31" y="97"/>
                    <a:pt x="31" y="97"/>
                    <a:pt x="31" y="97"/>
                  </a:cubicBezTo>
                  <a:cubicBezTo>
                    <a:pt x="32" y="96"/>
                    <a:pt x="33" y="94"/>
                    <a:pt x="35" y="92"/>
                  </a:cubicBezTo>
                  <a:cubicBezTo>
                    <a:pt x="35" y="93"/>
                    <a:pt x="36" y="94"/>
                    <a:pt x="35" y="95"/>
                  </a:cubicBezTo>
                  <a:cubicBezTo>
                    <a:pt x="35" y="95"/>
                    <a:pt x="33" y="97"/>
                    <a:pt x="32" y="97"/>
                  </a:cubicBezTo>
                  <a:cubicBezTo>
                    <a:pt x="32" y="97"/>
                    <a:pt x="31" y="97"/>
                    <a:pt x="31" y="98"/>
                  </a:cubicBezTo>
                  <a:moveTo>
                    <a:pt x="30" y="97"/>
                  </a:moveTo>
                  <a:cubicBezTo>
                    <a:pt x="29" y="97"/>
                    <a:pt x="28" y="96"/>
                    <a:pt x="27" y="95"/>
                  </a:cubicBezTo>
                  <a:cubicBezTo>
                    <a:pt x="26" y="94"/>
                    <a:pt x="26" y="93"/>
                    <a:pt x="25" y="92"/>
                  </a:cubicBezTo>
                  <a:cubicBezTo>
                    <a:pt x="26" y="90"/>
                    <a:pt x="27" y="88"/>
                    <a:pt x="28" y="85"/>
                  </a:cubicBezTo>
                  <a:cubicBezTo>
                    <a:pt x="28" y="85"/>
                    <a:pt x="29" y="86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6"/>
                    <a:pt x="32" y="86"/>
                    <a:pt x="33" y="86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9"/>
                    <a:pt x="33" y="90"/>
                    <a:pt x="34" y="91"/>
                  </a:cubicBezTo>
                  <a:cubicBezTo>
                    <a:pt x="34" y="91"/>
                    <a:pt x="34" y="91"/>
                    <a:pt x="34" y="92"/>
                  </a:cubicBezTo>
                  <a:cubicBezTo>
                    <a:pt x="33" y="93"/>
                    <a:pt x="31" y="95"/>
                    <a:pt x="30" y="97"/>
                  </a:cubicBezTo>
                  <a:moveTo>
                    <a:pt x="25" y="91"/>
                  </a:moveTo>
                  <a:cubicBezTo>
                    <a:pt x="24" y="91"/>
                    <a:pt x="24" y="91"/>
                    <a:pt x="24" y="91"/>
                  </a:cubicBezTo>
                  <a:cubicBezTo>
                    <a:pt x="24" y="90"/>
                    <a:pt x="24" y="90"/>
                    <a:pt x="24" y="89"/>
                  </a:cubicBezTo>
                  <a:cubicBezTo>
                    <a:pt x="24" y="88"/>
                    <a:pt x="26" y="85"/>
                    <a:pt x="26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7"/>
                    <a:pt x="25" y="89"/>
                    <a:pt x="25" y="91"/>
                  </a:cubicBezTo>
                  <a:moveTo>
                    <a:pt x="33" y="86"/>
                  </a:moveTo>
                  <a:cubicBezTo>
                    <a:pt x="33" y="86"/>
                    <a:pt x="33" y="86"/>
                    <a:pt x="33" y="86"/>
                  </a:cubicBezTo>
                  <a:cubicBezTo>
                    <a:pt x="32" y="85"/>
                    <a:pt x="32" y="85"/>
                    <a:pt x="31" y="8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1" y="78"/>
                  </a:moveTo>
                  <a:cubicBezTo>
                    <a:pt x="41" y="78"/>
                    <a:pt x="39" y="77"/>
                    <a:pt x="38" y="76"/>
                  </a:cubicBezTo>
                  <a:cubicBezTo>
                    <a:pt x="38" y="75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3"/>
                    <a:pt x="38" y="73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9" y="73"/>
                    <a:pt x="39" y="74"/>
                    <a:pt x="39" y="74"/>
                  </a:cubicBezTo>
                  <a:cubicBezTo>
                    <a:pt x="40" y="75"/>
                    <a:pt x="40" y="76"/>
                    <a:pt x="41" y="76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moveTo>
                    <a:pt x="41" y="79"/>
                  </a:moveTo>
                  <a:cubicBezTo>
                    <a:pt x="41" y="79"/>
                    <a:pt x="42" y="78"/>
                    <a:pt x="42" y="78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9"/>
                    <a:pt x="51" y="73"/>
                    <a:pt x="53" y="74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1" y="77"/>
                    <a:pt x="38" y="88"/>
                    <a:pt x="36" y="90"/>
                  </a:cubicBezTo>
                  <a:cubicBezTo>
                    <a:pt x="35" y="90"/>
                    <a:pt x="35" y="91"/>
                    <a:pt x="35" y="91"/>
                  </a:cubicBezTo>
                  <a:cubicBezTo>
                    <a:pt x="35" y="91"/>
                    <a:pt x="34" y="90"/>
                    <a:pt x="34" y="90"/>
                  </a:cubicBezTo>
                  <a:cubicBezTo>
                    <a:pt x="34" y="89"/>
                    <a:pt x="34" y="88"/>
                    <a:pt x="33" y="87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1" y="78"/>
                    <a:pt x="41" y="79"/>
                    <a:pt x="41" y="79"/>
                  </a:cubicBezTo>
                  <a:moveTo>
                    <a:pt x="41" y="76"/>
                  </a:moveTo>
                  <a:cubicBezTo>
                    <a:pt x="41" y="75"/>
                    <a:pt x="40" y="74"/>
                    <a:pt x="40" y="74"/>
                  </a:cubicBezTo>
                  <a:cubicBezTo>
                    <a:pt x="39" y="73"/>
                    <a:pt x="39" y="73"/>
                    <a:pt x="38" y="72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2" y="58"/>
                    <a:pt x="43" y="62"/>
                    <a:pt x="45" y="65"/>
                  </a:cubicBezTo>
                  <a:cubicBezTo>
                    <a:pt x="47" y="66"/>
                    <a:pt x="49" y="68"/>
                    <a:pt x="51" y="68"/>
                  </a:cubicBezTo>
                  <a:cubicBezTo>
                    <a:pt x="41" y="76"/>
                    <a:pt x="41" y="76"/>
                    <a:pt x="41" y="76"/>
                  </a:cubicBezTo>
                  <a:moveTo>
                    <a:pt x="30" y="85"/>
                  </a:moveTo>
                  <a:cubicBezTo>
                    <a:pt x="30" y="85"/>
                    <a:pt x="29" y="85"/>
                    <a:pt x="29" y="85"/>
                  </a:cubicBezTo>
                  <a:cubicBezTo>
                    <a:pt x="28" y="85"/>
                    <a:pt x="28" y="85"/>
                    <a:pt x="28" y="84"/>
                  </a:cubicBezTo>
                  <a:cubicBezTo>
                    <a:pt x="28" y="83"/>
                    <a:pt x="28" y="82"/>
                    <a:pt x="28" y="81"/>
                  </a:cubicBezTo>
                  <a:cubicBezTo>
                    <a:pt x="29" y="75"/>
                    <a:pt x="33" y="58"/>
                    <a:pt x="33" y="55"/>
                  </a:cubicBezTo>
                  <a:cubicBezTo>
                    <a:pt x="34" y="55"/>
                    <a:pt x="37" y="57"/>
                    <a:pt x="39" y="57"/>
                  </a:cubicBezTo>
                  <a:cubicBezTo>
                    <a:pt x="40" y="57"/>
                    <a:pt x="40" y="57"/>
                    <a:pt x="41" y="57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3"/>
                    <a:pt x="36" y="73"/>
                    <a:pt x="36" y="74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0" y="85"/>
                    <a:pt x="30" y="85"/>
                    <a:pt x="30" y="85"/>
                  </a:cubicBezTo>
                  <a:moveTo>
                    <a:pt x="11" y="108"/>
                  </a:moveTo>
                  <a:cubicBezTo>
                    <a:pt x="9" y="106"/>
                    <a:pt x="7" y="103"/>
                    <a:pt x="6" y="102"/>
                  </a:cubicBezTo>
                  <a:cubicBezTo>
                    <a:pt x="6" y="100"/>
                    <a:pt x="6" y="96"/>
                    <a:pt x="9" y="90"/>
                  </a:cubicBezTo>
                  <a:cubicBezTo>
                    <a:pt x="10" y="87"/>
                    <a:pt x="11" y="85"/>
                    <a:pt x="12" y="84"/>
                  </a:cubicBezTo>
                  <a:cubicBezTo>
                    <a:pt x="14" y="79"/>
                    <a:pt x="15" y="76"/>
                    <a:pt x="16" y="67"/>
                  </a:cubicBezTo>
                  <a:cubicBezTo>
                    <a:pt x="16" y="65"/>
                    <a:pt x="16" y="62"/>
                    <a:pt x="16" y="59"/>
                  </a:cubicBezTo>
                  <a:cubicBezTo>
                    <a:pt x="16" y="49"/>
                    <a:pt x="16" y="37"/>
                    <a:pt x="24" y="25"/>
                  </a:cubicBezTo>
                  <a:cubicBezTo>
                    <a:pt x="29" y="16"/>
                    <a:pt x="37" y="10"/>
                    <a:pt x="45" y="7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9" y="6"/>
                    <a:pt x="67" y="10"/>
                    <a:pt x="74" y="18"/>
                  </a:cubicBezTo>
                  <a:cubicBezTo>
                    <a:pt x="78" y="23"/>
                    <a:pt x="82" y="29"/>
                    <a:pt x="84" y="34"/>
                  </a:cubicBezTo>
                  <a:cubicBezTo>
                    <a:pt x="92" y="54"/>
                    <a:pt x="86" y="72"/>
                    <a:pt x="81" y="80"/>
                  </a:cubicBezTo>
                  <a:cubicBezTo>
                    <a:pt x="74" y="92"/>
                    <a:pt x="65" y="97"/>
                    <a:pt x="57" y="101"/>
                  </a:cubicBezTo>
                  <a:cubicBezTo>
                    <a:pt x="55" y="102"/>
                    <a:pt x="54" y="102"/>
                    <a:pt x="52" y="103"/>
                  </a:cubicBezTo>
                  <a:cubicBezTo>
                    <a:pt x="43" y="108"/>
                    <a:pt x="40" y="110"/>
                    <a:pt x="36" y="117"/>
                  </a:cubicBezTo>
                  <a:cubicBezTo>
                    <a:pt x="34" y="120"/>
                    <a:pt x="30" y="124"/>
                    <a:pt x="28" y="124"/>
                  </a:cubicBezTo>
                  <a:cubicBezTo>
                    <a:pt x="27" y="123"/>
                    <a:pt x="24" y="121"/>
                    <a:pt x="21" y="118"/>
                  </a:cubicBezTo>
                  <a:cubicBezTo>
                    <a:pt x="24" y="114"/>
                    <a:pt x="27" y="109"/>
                    <a:pt x="28" y="107"/>
                  </a:cubicBezTo>
                  <a:cubicBezTo>
                    <a:pt x="29" y="105"/>
                    <a:pt x="30" y="104"/>
                    <a:pt x="30" y="103"/>
                  </a:cubicBezTo>
                  <a:cubicBezTo>
                    <a:pt x="30" y="101"/>
                    <a:pt x="31" y="99"/>
                    <a:pt x="32" y="98"/>
                  </a:cubicBezTo>
                  <a:cubicBezTo>
                    <a:pt x="33" y="97"/>
                    <a:pt x="36" y="96"/>
                    <a:pt x="36" y="95"/>
                  </a:cubicBezTo>
                  <a:cubicBezTo>
                    <a:pt x="36" y="94"/>
                    <a:pt x="36" y="93"/>
                    <a:pt x="35" y="92"/>
                  </a:cubicBezTo>
                  <a:cubicBezTo>
                    <a:pt x="35" y="91"/>
                    <a:pt x="36" y="91"/>
                    <a:pt x="36" y="91"/>
                  </a:cubicBezTo>
                  <a:cubicBezTo>
                    <a:pt x="37" y="89"/>
                    <a:pt x="42" y="85"/>
                    <a:pt x="46" y="82"/>
                  </a:cubicBezTo>
                  <a:cubicBezTo>
                    <a:pt x="50" y="78"/>
                    <a:pt x="54" y="75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3"/>
                    <a:pt x="52" y="72"/>
                    <a:pt x="52" y="70"/>
                  </a:cubicBezTo>
                  <a:cubicBezTo>
                    <a:pt x="52" y="69"/>
                    <a:pt x="52" y="68"/>
                    <a:pt x="52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6"/>
                    <a:pt x="52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0" y="67"/>
                    <a:pt x="50" y="67"/>
                  </a:cubicBezTo>
                  <a:cubicBezTo>
                    <a:pt x="49" y="66"/>
                    <a:pt x="47" y="65"/>
                    <a:pt x="46" y="64"/>
                  </a:cubicBezTo>
                  <a:cubicBezTo>
                    <a:pt x="44" y="62"/>
                    <a:pt x="43" y="61"/>
                    <a:pt x="43" y="59"/>
                  </a:cubicBezTo>
                  <a:cubicBezTo>
                    <a:pt x="42" y="58"/>
                    <a:pt x="42" y="57"/>
                    <a:pt x="42" y="5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7"/>
                    <a:pt x="40" y="57"/>
                    <a:pt x="39" y="57"/>
                  </a:cubicBezTo>
                  <a:cubicBezTo>
                    <a:pt x="38" y="57"/>
                    <a:pt x="37" y="56"/>
                    <a:pt x="36" y="56"/>
                  </a:cubicBezTo>
                  <a:cubicBezTo>
                    <a:pt x="34" y="55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29" y="74"/>
                    <a:pt x="28" y="81"/>
                  </a:cubicBezTo>
                  <a:cubicBezTo>
                    <a:pt x="28" y="82"/>
                    <a:pt x="27" y="83"/>
                    <a:pt x="27" y="84"/>
                  </a:cubicBezTo>
                  <a:cubicBezTo>
                    <a:pt x="27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3" y="87"/>
                    <a:pt x="23" y="90"/>
                  </a:cubicBezTo>
                  <a:cubicBezTo>
                    <a:pt x="24" y="92"/>
                    <a:pt x="23" y="92"/>
                    <a:pt x="22" y="93"/>
                  </a:cubicBezTo>
                  <a:cubicBezTo>
                    <a:pt x="20" y="94"/>
                    <a:pt x="19" y="95"/>
                    <a:pt x="19" y="95"/>
                  </a:cubicBezTo>
                  <a:cubicBezTo>
                    <a:pt x="11" y="108"/>
                    <a:pt x="11" y="108"/>
                    <a:pt x="11" y="108"/>
                  </a:cubicBezTo>
                  <a:moveTo>
                    <a:pt x="51" y="0"/>
                  </a:moveTo>
                  <a:cubicBezTo>
                    <a:pt x="38" y="0"/>
                    <a:pt x="26" y="11"/>
                    <a:pt x="20" y="21"/>
                  </a:cubicBezTo>
                  <a:cubicBezTo>
                    <a:pt x="9" y="38"/>
                    <a:pt x="12" y="57"/>
                    <a:pt x="11" y="66"/>
                  </a:cubicBezTo>
                  <a:cubicBezTo>
                    <a:pt x="10" y="76"/>
                    <a:pt x="8" y="77"/>
                    <a:pt x="4" y="87"/>
                  </a:cubicBezTo>
                  <a:cubicBezTo>
                    <a:pt x="0" y="96"/>
                    <a:pt x="1" y="103"/>
                    <a:pt x="1" y="103"/>
                  </a:cubicBezTo>
                  <a:cubicBezTo>
                    <a:pt x="2" y="106"/>
                    <a:pt x="5" y="109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1" y="116"/>
                    <a:pt x="11" y="117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8"/>
                    <a:pt x="13" y="118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5" y="120"/>
                    <a:pt x="16" y="121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8" y="123"/>
                    <a:pt x="18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23" y="127"/>
                    <a:pt x="26" y="130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31" y="130"/>
                    <a:pt x="37" y="125"/>
                    <a:pt x="40" y="120"/>
                  </a:cubicBezTo>
                  <a:cubicBezTo>
                    <a:pt x="43" y="115"/>
                    <a:pt x="45" y="114"/>
                    <a:pt x="54" y="109"/>
                  </a:cubicBezTo>
                  <a:cubicBezTo>
                    <a:pt x="63" y="104"/>
                    <a:pt x="75" y="99"/>
                    <a:pt x="84" y="84"/>
                  </a:cubicBezTo>
                  <a:cubicBezTo>
                    <a:pt x="93" y="70"/>
                    <a:pt x="99" y="39"/>
                    <a:pt x="77" y="14"/>
                  </a:cubicBezTo>
                  <a:cubicBezTo>
                    <a:pt x="68" y="4"/>
                    <a:pt x="59" y="0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355"/>
            <p:cNvSpPr>
              <a:spLocks noEditPoints="1"/>
            </p:cNvSpPr>
            <p:nvPr/>
          </p:nvSpPr>
          <p:spPr bwMode="auto">
            <a:xfrm>
              <a:off x="8154988" y="3154363"/>
              <a:ext cx="327025" cy="387350"/>
            </a:xfrm>
            <a:custGeom>
              <a:avLst/>
              <a:gdLst>
                <a:gd name="T0" fmla="*/ 47 w 87"/>
                <a:gd name="T1" fmla="*/ 100 h 103"/>
                <a:gd name="T2" fmla="*/ 44 w 87"/>
                <a:gd name="T3" fmla="*/ 100 h 103"/>
                <a:gd name="T4" fmla="*/ 4 w 87"/>
                <a:gd name="T5" fmla="*/ 48 h 103"/>
                <a:gd name="T6" fmla="*/ 40 w 87"/>
                <a:gd name="T7" fmla="*/ 4 h 103"/>
                <a:gd name="T8" fmla="*/ 44 w 87"/>
                <a:gd name="T9" fmla="*/ 4 h 103"/>
                <a:gd name="T10" fmla="*/ 84 w 87"/>
                <a:gd name="T11" fmla="*/ 55 h 103"/>
                <a:gd name="T12" fmla="*/ 47 w 87"/>
                <a:gd name="T13" fmla="*/ 100 h 103"/>
                <a:gd name="T14" fmla="*/ 40 w 87"/>
                <a:gd name="T15" fmla="*/ 0 h 103"/>
                <a:gd name="T16" fmla="*/ 0 w 87"/>
                <a:gd name="T17" fmla="*/ 48 h 103"/>
                <a:gd name="T18" fmla="*/ 44 w 87"/>
                <a:gd name="T19" fmla="*/ 103 h 103"/>
                <a:gd name="T20" fmla="*/ 47 w 87"/>
                <a:gd name="T21" fmla="*/ 103 h 103"/>
                <a:gd name="T22" fmla="*/ 87 w 87"/>
                <a:gd name="T23" fmla="*/ 56 h 103"/>
                <a:gd name="T24" fmla="*/ 44 w 87"/>
                <a:gd name="T25" fmla="*/ 0 h 103"/>
                <a:gd name="T26" fmla="*/ 40 w 87"/>
                <a:gd name="T2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103">
                  <a:moveTo>
                    <a:pt x="47" y="100"/>
                  </a:moveTo>
                  <a:cubicBezTo>
                    <a:pt x="46" y="100"/>
                    <a:pt x="45" y="100"/>
                    <a:pt x="44" y="100"/>
                  </a:cubicBezTo>
                  <a:cubicBezTo>
                    <a:pt x="22" y="98"/>
                    <a:pt x="4" y="75"/>
                    <a:pt x="4" y="48"/>
                  </a:cubicBezTo>
                  <a:cubicBezTo>
                    <a:pt x="4" y="23"/>
                    <a:pt x="20" y="4"/>
                    <a:pt x="40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66" y="7"/>
                    <a:pt x="84" y="30"/>
                    <a:pt x="84" y="55"/>
                  </a:cubicBezTo>
                  <a:cubicBezTo>
                    <a:pt x="84" y="80"/>
                    <a:pt x="68" y="100"/>
                    <a:pt x="47" y="100"/>
                  </a:cubicBezTo>
                  <a:moveTo>
                    <a:pt x="40" y="0"/>
                  </a:moveTo>
                  <a:cubicBezTo>
                    <a:pt x="18" y="0"/>
                    <a:pt x="0" y="20"/>
                    <a:pt x="0" y="48"/>
                  </a:cubicBezTo>
                  <a:cubicBezTo>
                    <a:pt x="0" y="77"/>
                    <a:pt x="20" y="102"/>
                    <a:pt x="44" y="103"/>
                  </a:cubicBezTo>
                  <a:cubicBezTo>
                    <a:pt x="45" y="103"/>
                    <a:pt x="46" y="103"/>
                    <a:pt x="47" y="103"/>
                  </a:cubicBezTo>
                  <a:cubicBezTo>
                    <a:pt x="69" y="103"/>
                    <a:pt x="87" y="83"/>
                    <a:pt x="87" y="56"/>
                  </a:cubicBezTo>
                  <a:cubicBezTo>
                    <a:pt x="87" y="28"/>
                    <a:pt x="68" y="3"/>
                    <a:pt x="44" y="0"/>
                  </a:cubicBezTo>
                  <a:cubicBezTo>
                    <a:pt x="43" y="0"/>
                    <a:pt x="41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356"/>
            <p:cNvSpPr>
              <a:spLocks noEditPoints="1"/>
            </p:cNvSpPr>
            <p:nvPr/>
          </p:nvSpPr>
          <p:spPr bwMode="auto">
            <a:xfrm>
              <a:off x="8193088" y="3192463"/>
              <a:ext cx="263525" cy="319088"/>
            </a:xfrm>
            <a:custGeom>
              <a:avLst/>
              <a:gdLst>
                <a:gd name="T0" fmla="*/ 8 w 70"/>
                <a:gd name="T1" fmla="*/ 69 h 85"/>
                <a:gd name="T2" fmla="*/ 59 w 70"/>
                <a:gd name="T3" fmla="*/ 71 h 85"/>
                <a:gd name="T4" fmla="*/ 44 w 70"/>
                <a:gd name="T5" fmla="*/ 77 h 85"/>
                <a:gd name="T6" fmla="*/ 26 w 70"/>
                <a:gd name="T7" fmla="*/ 79 h 85"/>
                <a:gd name="T8" fmla="*/ 19 w 70"/>
                <a:gd name="T9" fmla="*/ 75 h 85"/>
                <a:gd name="T10" fmla="*/ 64 w 70"/>
                <a:gd name="T11" fmla="*/ 59 h 85"/>
                <a:gd name="T12" fmla="*/ 44 w 70"/>
                <a:gd name="T13" fmla="*/ 51 h 85"/>
                <a:gd name="T14" fmla="*/ 60 w 70"/>
                <a:gd name="T15" fmla="*/ 52 h 85"/>
                <a:gd name="T16" fmla="*/ 65 w 70"/>
                <a:gd name="T17" fmla="*/ 57 h 85"/>
                <a:gd name="T18" fmla="*/ 64 w 70"/>
                <a:gd name="T19" fmla="*/ 48 h 85"/>
                <a:gd name="T20" fmla="*/ 67 w 70"/>
                <a:gd name="T21" fmla="*/ 45 h 85"/>
                <a:gd name="T22" fmla="*/ 63 w 70"/>
                <a:gd name="T23" fmla="*/ 44 h 85"/>
                <a:gd name="T24" fmla="*/ 57 w 70"/>
                <a:gd name="T25" fmla="*/ 43 h 85"/>
                <a:gd name="T26" fmla="*/ 60 w 70"/>
                <a:gd name="T27" fmla="*/ 40 h 85"/>
                <a:gd name="T28" fmla="*/ 61 w 70"/>
                <a:gd name="T29" fmla="*/ 38 h 85"/>
                <a:gd name="T30" fmla="*/ 12 w 70"/>
                <a:gd name="T31" fmla="*/ 29 h 85"/>
                <a:gd name="T32" fmla="*/ 62 w 70"/>
                <a:gd name="T33" fmla="*/ 30 h 85"/>
                <a:gd name="T34" fmla="*/ 62 w 70"/>
                <a:gd name="T35" fmla="*/ 25 h 85"/>
                <a:gd name="T36" fmla="*/ 0 w 70"/>
                <a:gd name="T37" fmla="*/ 20 h 85"/>
                <a:gd name="T38" fmla="*/ 20 w 70"/>
                <a:gd name="T39" fmla="*/ 17 h 85"/>
                <a:gd name="T40" fmla="*/ 30 w 70"/>
                <a:gd name="T41" fmla="*/ 14 h 85"/>
                <a:gd name="T42" fmla="*/ 28 w 70"/>
                <a:gd name="T43" fmla="*/ 7 h 85"/>
                <a:gd name="T44" fmla="*/ 12 w 70"/>
                <a:gd name="T45" fmla="*/ 10 h 85"/>
                <a:gd name="T46" fmla="*/ 11 w 70"/>
                <a:gd name="T47" fmla="*/ 10 h 85"/>
                <a:gd name="T48" fmla="*/ 1 w 70"/>
                <a:gd name="T49" fmla="*/ 18 h 85"/>
                <a:gd name="T50" fmla="*/ 5 w 70"/>
                <a:gd name="T51" fmla="*/ 18 h 85"/>
                <a:gd name="T52" fmla="*/ 6 w 70"/>
                <a:gd name="T53" fmla="*/ 30 h 85"/>
                <a:gd name="T54" fmla="*/ 12 w 70"/>
                <a:gd name="T55" fmla="*/ 40 h 85"/>
                <a:gd name="T56" fmla="*/ 16 w 70"/>
                <a:gd name="T57" fmla="*/ 65 h 85"/>
                <a:gd name="T58" fmla="*/ 19 w 70"/>
                <a:gd name="T59" fmla="*/ 56 h 85"/>
                <a:gd name="T60" fmla="*/ 18 w 70"/>
                <a:gd name="T61" fmla="*/ 41 h 85"/>
                <a:gd name="T62" fmla="*/ 10 w 70"/>
                <a:gd name="T63" fmla="*/ 32 h 85"/>
                <a:gd name="T64" fmla="*/ 14 w 70"/>
                <a:gd name="T65" fmla="*/ 23 h 85"/>
                <a:gd name="T66" fmla="*/ 18 w 70"/>
                <a:gd name="T67" fmla="*/ 16 h 85"/>
                <a:gd name="T68" fmla="*/ 15 w 70"/>
                <a:gd name="T69" fmla="*/ 16 h 85"/>
                <a:gd name="T70" fmla="*/ 17 w 70"/>
                <a:gd name="T71" fmla="*/ 8 h 85"/>
                <a:gd name="T72" fmla="*/ 13 w 70"/>
                <a:gd name="T73" fmla="*/ 7 h 85"/>
                <a:gd name="T74" fmla="*/ 19 w 70"/>
                <a:gd name="T75" fmla="*/ 9 h 85"/>
                <a:gd name="T76" fmla="*/ 36 w 70"/>
                <a:gd name="T77" fmla="*/ 5 h 85"/>
                <a:gd name="T78" fmla="*/ 35 w 70"/>
                <a:gd name="T79" fmla="*/ 11 h 85"/>
                <a:gd name="T80" fmla="*/ 32 w 70"/>
                <a:gd name="T81" fmla="*/ 15 h 85"/>
                <a:gd name="T82" fmla="*/ 35 w 70"/>
                <a:gd name="T83" fmla="*/ 20 h 85"/>
                <a:gd name="T84" fmla="*/ 40 w 70"/>
                <a:gd name="T85" fmla="*/ 18 h 85"/>
                <a:gd name="T86" fmla="*/ 36 w 70"/>
                <a:gd name="T87" fmla="*/ 26 h 85"/>
                <a:gd name="T88" fmla="*/ 28 w 70"/>
                <a:gd name="T89" fmla="*/ 35 h 85"/>
                <a:gd name="T90" fmla="*/ 36 w 70"/>
                <a:gd name="T91" fmla="*/ 61 h 85"/>
                <a:gd name="T92" fmla="*/ 42 w 70"/>
                <a:gd name="T93" fmla="*/ 37 h 85"/>
                <a:gd name="T94" fmla="*/ 44 w 70"/>
                <a:gd name="T95" fmla="*/ 35 h 85"/>
                <a:gd name="T96" fmla="*/ 50 w 70"/>
                <a:gd name="T97" fmla="*/ 35 h 85"/>
                <a:gd name="T98" fmla="*/ 56 w 70"/>
                <a:gd name="T99" fmla="*/ 40 h 85"/>
                <a:gd name="T100" fmla="*/ 59 w 70"/>
                <a:gd name="T101" fmla="*/ 32 h 85"/>
                <a:gd name="T102" fmla="*/ 60 w 70"/>
                <a:gd name="T103" fmla="*/ 26 h 85"/>
                <a:gd name="T104" fmla="*/ 63 w 70"/>
                <a:gd name="T105" fmla="*/ 23 h 85"/>
                <a:gd name="T106" fmla="*/ 60 w 70"/>
                <a:gd name="T107" fmla="*/ 15 h 85"/>
                <a:gd name="T108" fmla="*/ 50 w 70"/>
                <a:gd name="T109" fmla="*/ 8 h 85"/>
                <a:gd name="T110" fmla="*/ 45 w 70"/>
                <a:gd name="T111" fmla="*/ 9 h 85"/>
                <a:gd name="T112" fmla="*/ 37 w 70"/>
                <a:gd name="T113" fmla="*/ 6 h 85"/>
                <a:gd name="T114" fmla="*/ 15 w 70"/>
                <a:gd name="T115" fmla="*/ 5 h 85"/>
                <a:gd name="T116" fmla="*/ 18 w 70"/>
                <a:gd name="T117" fmla="*/ 4 h 85"/>
                <a:gd name="T118" fmla="*/ 34 w 70"/>
                <a:gd name="T119" fmla="*/ 2 h 85"/>
                <a:gd name="T120" fmla="*/ 21 w 70"/>
                <a:gd name="T121" fmla="*/ 4 h 85"/>
                <a:gd name="T122" fmla="*/ 24 w 70"/>
                <a:gd name="T123" fmla="*/ 8 h 85"/>
                <a:gd name="T124" fmla="*/ 29 w 70"/>
                <a:gd name="T125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" h="85">
                  <a:moveTo>
                    <a:pt x="23" y="79"/>
                  </a:moveTo>
                  <a:cubicBezTo>
                    <a:pt x="22" y="79"/>
                    <a:pt x="22" y="79"/>
                    <a:pt x="22" y="79"/>
                  </a:cubicBezTo>
                  <a:cubicBezTo>
                    <a:pt x="23" y="79"/>
                    <a:pt x="23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79"/>
                    <a:pt x="23" y="79"/>
                    <a:pt x="23" y="79"/>
                  </a:cubicBezTo>
                  <a:moveTo>
                    <a:pt x="18" y="72"/>
                  </a:moveTo>
                  <a:cubicBezTo>
                    <a:pt x="17" y="72"/>
                    <a:pt x="17" y="72"/>
                    <a:pt x="17" y="72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2"/>
                    <a:pt x="18" y="72"/>
                    <a:pt x="18" y="72"/>
                  </a:cubicBezTo>
                  <a:moveTo>
                    <a:pt x="13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moveTo>
                    <a:pt x="19" y="71"/>
                  </a:move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moveTo>
                    <a:pt x="13" y="71"/>
                  </a:moveTo>
                  <a:cubicBezTo>
                    <a:pt x="13" y="71"/>
                    <a:pt x="14" y="71"/>
                    <a:pt x="14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moveTo>
                    <a:pt x="6" y="67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69"/>
                    <a:pt x="7" y="69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6" y="80"/>
                    <a:pt x="26" y="85"/>
                    <a:pt x="37" y="85"/>
                  </a:cubicBezTo>
                  <a:cubicBezTo>
                    <a:pt x="43" y="85"/>
                    <a:pt x="49" y="83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4"/>
                    <a:pt x="58" y="73"/>
                    <a:pt x="58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72"/>
                    <a:pt x="58" y="73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8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6" y="72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2"/>
                    <a:pt x="55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49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2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7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6" y="78"/>
                    <a:pt x="35" y="78"/>
                    <a:pt x="35" y="78"/>
                  </a:cubicBezTo>
                  <a:cubicBezTo>
                    <a:pt x="34" y="78"/>
                    <a:pt x="33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1" y="78"/>
                    <a:pt x="31" y="78"/>
                  </a:cubicBezTo>
                  <a:cubicBezTo>
                    <a:pt x="31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4" y="80"/>
                    <a:pt x="24" y="80"/>
                  </a:cubicBezTo>
                  <a:cubicBezTo>
                    <a:pt x="21" y="79"/>
                    <a:pt x="21" y="79"/>
                    <a:pt x="19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6"/>
                    <a:pt x="17" y="76"/>
                    <a:pt x="17" y="76"/>
                  </a:cubicBezTo>
                  <a:cubicBezTo>
                    <a:pt x="17" y="76"/>
                    <a:pt x="18" y="76"/>
                    <a:pt x="18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8" y="76"/>
                    <a:pt x="17" y="76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5"/>
                    <a:pt x="19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5"/>
                    <a:pt x="20" y="74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8" y="73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8" y="72"/>
                  </a:cubicBezTo>
                  <a:cubicBezTo>
                    <a:pt x="18" y="72"/>
                    <a:pt x="18" y="71"/>
                    <a:pt x="18" y="73"/>
                  </a:cubicBezTo>
                  <a:cubicBezTo>
                    <a:pt x="18" y="73"/>
                    <a:pt x="19" y="74"/>
                    <a:pt x="19" y="75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3"/>
                    <a:pt x="15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1" y="70"/>
                    <a:pt x="9" y="68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7"/>
                    <a:pt x="6" y="67"/>
                    <a:pt x="6" y="67"/>
                  </a:cubicBezTo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moveTo>
                    <a:pt x="16" y="66"/>
                  </a:move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64" y="59"/>
                  </a:moveTo>
                  <a:cubicBezTo>
                    <a:pt x="64" y="59"/>
                    <a:pt x="64" y="59"/>
                    <a:pt x="64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moveTo>
                    <a:pt x="68" y="57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moveTo>
                    <a:pt x="70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5"/>
                    <a:pt x="70" y="55"/>
                    <a:pt x="70" y="55"/>
                  </a:cubicBezTo>
                  <a:moveTo>
                    <a:pt x="44" y="49"/>
                  </a:move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4"/>
                    <a:pt x="42" y="54"/>
                    <a:pt x="42" y="54"/>
                  </a:cubicBezTo>
                  <a:cubicBezTo>
                    <a:pt x="42" y="54"/>
                    <a:pt x="42" y="55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4" y="50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3" y="50"/>
                    <a:pt x="62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2"/>
                    <a:pt x="59" y="53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9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59"/>
                    <a:pt x="59" y="58"/>
                    <a:pt x="59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6"/>
                    <a:pt x="65" y="56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2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5" y="50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49"/>
                    <a:pt x="64" y="49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61" y="47"/>
                  </a:moveTo>
                  <a:cubicBezTo>
                    <a:pt x="60" y="47"/>
                    <a:pt x="60" y="47"/>
                    <a:pt x="60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moveTo>
                    <a:pt x="62" y="47"/>
                  </a:moveTo>
                  <a:cubicBezTo>
                    <a:pt x="62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moveTo>
                    <a:pt x="58" y="46"/>
                  </a:moveTo>
                  <a:cubicBezTo>
                    <a:pt x="58" y="46"/>
                    <a:pt x="58" y="46"/>
                    <a:pt x="58" y="46"/>
                  </a:cubicBezTo>
                  <a:cubicBezTo>
                    <a:pt x="57" y="46"/>
                    <a:pt x="57" y="46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moveTo>
                    <a:pt x="67" y="44"/>
                  </a:move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4"/>
                    <a:pt x="67" y="44"/>
                    <a:pt x="67" y="44"/>
                  </a:cubicBezTo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0" y="44"/>
                    <a:pt x="60" y="44"/>
                    <a:pt x="60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moveTo>
                    <a:pt x="55" y="41"/>
                  </a:move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5"/>
                    <a:pt x="57" y="45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7" y="42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moveTo>
                    <a:pt x="60" y="40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59" y="42"/>
                    <a:pt x="59" y="41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5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61" y="39"/>
                  </a:moveTo>
                  <a:cubicBezTo>
                    <a:pt x="62" y="40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39"/>
                  </a:cubicBezTo>
                  <a:moveTo>
                    <a:pt x="60" y="39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52" y="39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moveTo>
                    <a:pt x="60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61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moveTo>
                    <a:pt x="60" y="36"/>
                  </a:move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58" y="35"/>
                  </a:move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moveTo>
                    <a:pt x="60" y="33"/>
                  </a:moveTo>
                  <a:cubicBezTo>
                    <a:pt x="60" y="33"/>
                    <a:pt x="60" y="33"/>
                    <a:pt x="60" y="33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3"/>
                    <a:pt x="60" y="33"/>
                  </a:cubicBezTo>
                  <a:moveTo>
                    <a:pt x="14" y="31"/>
                  </a:move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1" y="29"/>
                    <a:pt x="11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5" y="29"/>
                  </a:move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moveTo>
                    <a:pt x="62" y="27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1" y="31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2" y="25"/>
                  </a:move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moveTo>
                    <a:pt x="62" y="25"/>
                  </a:move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moveTo>
                    <a:pt x="40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34" y="22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moveTo>
                    <a:pt x="60" y="21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1"/>
                    <a:pt x="60" y="21"/>
                    <a:pt x="6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34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moveTo>
                    <a:pt x="5" y="19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moveTo>
                    <a:pt x="15" y="13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34" y="11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moveTo>
                    <a:pt x="55" y="10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0"/>
                    <a:pt x="55" y="10"/>
                    <a:pt x="55" y="10"/>
                  </a:cubicBezTo>
                  <a:moveTo>
                    <a:pt x="52" y="9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4" y="9"/>
                    <a:pt x="54" y="9"/>
                  </a:cubicBezTo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8" y="7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8" y="7"/>
                    <a:pt x="28" y="7"/>
                  </a:cubicBezTo>
                  <a:moveTo>
                    <a:pt x="13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5" y="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9"/>
                    <a:pt x="2" y="18"/>
                  </a:cubicBezTo>
                  <a:cubicBezTo>
                    <a:pt x="3" y="17"/>
                    <a:pt x="3" y="18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7" y="29"/>
                  </a:cubicBezTo>
                  <a:cubicBezTo>
                    <a:pt x="7" y="31"/>
                    <a:pt x="6" y="31"/>
                    <a:pt x="7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7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4"/>
                    <a:pt x="12" y="45"/>
                  </a:cubicBezTo>
                  <a:cubicBezTo>
                    <a:pt x="13" y="45"/>
                    <a:pt x="13" y="45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4" y="48"/>
                    <a:pt x="14" y="51"/>
                    <a:pt x="14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5" y="58"/>
                    <a:pt x="15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6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6"/>
                    <a:pt x="17" y="66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6"/>
                    <a:pt x="17" y="66"/>
                    <a:pt x="17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8"/>
                  </a:cubicBezTo>
                  <a:cubicBezTo>
                    <a:pt x="18" y="58"/>
                    <a:pt x="17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7"/>
                    <a:pt x="18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19" y="54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0"/>
                    <a:pt x="22" y="50"/>
                    <a:pt x="22" y="49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4"/>
                    <a:pt x="23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21" y="43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2" y="27"/>
                    <a:pt x="12" y="26"/>
                  </a:cubicBezTo>
                  <a:cubicBezTo>
                    <a:pt x="12" y="25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1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moveTo>
                    <a:pt x="22" y="5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moveTo>
                    <a:pt x="36" y="5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8"/>
                    <a:pt x="35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5" y="9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3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2" y="17"/>
                    <a:pt x="31" y="18"/>
                  </a:cubicBezTo>
                  <a:cubicBezTo>
                    <a:pt x="31" y="19"/>
                    <a:pt x="30" y="18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9"/>
                    <a:pt x="30" y="19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18"/>
                    <a:pt x="34" y="18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8"/>
                    <a:pt x="34" y="19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6" y="21"/>
                    <a:pt x="37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8" y="21"/>
                  </a:cubicBezTo>
                  <a:cubicBezTo>
                    <a:pt x="38" y="20"/>
                    <a:pt x="38" y="19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40" y="19"/>
                    <a:pt x="40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0"/>
                    <a:pt x="39" y="20"/>
                  </a:cubicBezTo>
                  <a:cubicBezTo>
                    <a:pt x="39" y="20"/>
                    <a:pt x="39" y="20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4"/>
                    <a:pt x="35" y="2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3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5"/>
                  </a:cubicBezTo>
                  <a:cubicBezTo>
                    <a:pt x="29" y="26"/>
                    <a:pt x="29" y="25"/>
                    <a:pt x="29" y="26"/>
                  </a:cubicBezTo>
                  <a:cubicBezTo>
                    <a:pt x="29" y="27"/>
                    <a:pt x="29" y="26"/>
                    <a:pt x="28" y="27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8" y="33"/>
                    <a:pt x="27" y="34"/>
                    <a:pt x="27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4" y="43"/>
                    <a:pt x="35" y="45"/>
                    <a:pt x="35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1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4"/>
                    <a:pt x="35" y="56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6" y="59"/>
                    <a:pt x="36" y="61"/>
                    <a:pt x="36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9" y="58"/>
                    <a:pt x="40" y="57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5"/>
                    <a:pt x="40" y="54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49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7"/>
                    <a:pt x="41" y="46"/>
                    <a:pt x="41" y="45"/>
                  </a:cubicBezTo>
                  <a:cubicBezTo>
                    <a:pt x="42" y="45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2"/>
                    <a:pt x="43" y="41"/>
                    <a:pt x="43" y="41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5" y="39"/>
                    <a:pt x="44" y="37"/>
                  </a:cubicBezTo>
                  <a:cubicBezTo>
                    <a:pt x="44" y="37"/>
                    <a:pt x="44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3" y="28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7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2" y="35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6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6" y="38"/>
                    <a:pt x="56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1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9"/>
                    <a:pt x="56" y="38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8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1" y="25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3"/>
                    <a:pt x="61" y="23"/>
                    <a:pt x="60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9" y="20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20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3" y="23"/>
                    <a:pt x="63" y="23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2" y="21"/>
                    <a:pt x="62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1" y="16"/>
                    <a:pt x="61" y="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8" y="14"/>
                    <a:pt x="59" y="15"/>
                    <a:pt x="59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3"/>
                    <a:pt x="58" y="14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0"/>
                    <a:pt x="52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8"/>
                    <a:pt x="45" y="8"/>
                    <a:pt x="45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5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39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5"/>
                  </a:cubicBezTo>
                  <a:moveTo>
                    <a:pt x="41" y="5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moveTo>
                    <a:pt x="15" y="5"/>
                  </a:move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moveTo>
                    <a:pt x="17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15" y="4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42" y="4"/>
                  </a:move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2" y="4"/>
                    <a:pt x="42" y="4"/>
                  </a:cubicBezTo>
                  <a:moveTo>
                    <a:pt x="45" y="4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moveTo>
                    <a:pt x="21" y="2"/>
                  </a:move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moveTo>
                    <a:pt x="34" y="1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5" y="3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moveTo>
                    <a:pt x="27" y="0"/>
                  </a:moveTo>
                  <a:cubicBezTo>
                    <a:pt x="26" y="0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357"/>
            <p:cNvSpPr>
              <a:spLocks/>
            </p:cNvSpPr>
            <p:nvPr/>
          </p:nvSpPr>
          <p:spPr bwMode="auto">
            <a:xfrm>
              <a:off x="8558213" y="3302000"/>
              <a:ext cx="277813" cy="428625"/>
            </a:xfrm>
            <a:custGeom>
              <a:avLst/>
              <a:gdLst>
                <a:gd name="T0" fmla="*/ 28 w 74"/>
                <a:gd name="T1" fmla="*/ 0 h 114"/>
                <a:gd name="T2" fmla="*/ 28 w 74"/>
                <a:gd name="T3" fmla="*/ 0 h 114"/>
                <a:gd name="T4" fmla="*/ 16 w 74"/>
                <a:gd name="T5" fmla="*/ 16 h 114"/>
                <a:gd name="T6" fmla="*/ 20 w 74"/>
                <a:gd name="T7" fmla="*/ 29 h 114"/>
                <a:gd name="T8" fmla="*/ 23 w 74"/>
                <a:gd name="T9" fmla="*/ 33 h 114"/>
                <a:gd name="T10" fmla="*/ 27 w 74"/>
                <a:gd name="T11" fmla="*/ 49 h 114"/>
                <a:gd name="T12" fmla="*/ 23 w 74"/>
                <a:gd name="T13" fmla="*/ 48 h 114"/>
                <a:gd name="T14" fmla="*/ 20 w 74"/>
                <a:gd name="T15" fmla="*/ 48 h 114"/>
                <a:gd name="T16" fmla="*/ 6 w 74"/>
                <a:gd name="T17" fmla="*/ 51 h 114"/>
                <a:gd name="T18" fmla="*/ 0 w 74"/>
                <a:gd name="T19" fmla="*/ 62 h 114"/>
                <a:gd name="T20" fmla="*/ 4 w 74"/>
                <a:gd name="T21" fmla="*/ 74 h 114"/>
                <a:gd name="T22" fmla="*/ 2 w 74"/>
                <a:gd name="T23" fmla="*/ 80 h 114"/>
                <a:gd name="T24" fmla="*/ 4 w 74"/>
                <a:gd name="T25" fmla="*/ 86 h 114"/>
                <a:gd name="T26" fmla="*/ 8 w 74"/>
                <a:gd name="T27" fmla="*/ 89 h 114"/>
                <a:gd name="T28" fmla="*/ 8 w 74"/>
                <a:gd name="T29" fmla="*/ 92 h 114"/>
                <a:gd name="T30" fmla="*/ 16 w 74"/>
                <a:gd name="T31" fmla="*/ 101 h 114"/>
                <a:gd name="T32" fmla="*/ 16 w 74"/>
                <a:gd name="T33" fmla="*/ 103 h 114"/>
                <a:gd name="T34" fmla="*/ 26 w 74"/>
                <a:gd name="T35" fmla="*/ 113 h 114"/>
                <a:gd name="T36" fmla="*/ 29 w 74"/>
                <a:gd name="T37" fmla="*/ 113 h 114"/>
                <a:gd name="T38" fmla="*/ 32 w 74"/>
                <a:gd name="T39" fmla="*/ 111 h 114"/>
                <a:gd name="T40" fmla="*/ 40 w 74"/>
                <a:gd name="T41" fmla="*/ 114 h 114"/>
                <a:gd name="T42" fmla="*/ 41 w 74"/>
                <a:gd name="T43" fmla="*/ 114 h 114"/>
                <a:gd name="T44" fmla="*/ 44 w 74"/>
                <a:gd name="T45" fmla="*/ 113 h 114"/>
                <a:gd name="T46" fmla="*/ 60 w 74"/>
                <a:gd name="T47" fmla="*/ 96 h 114"/>
                <a:gd name="T48" fmla="*/ 70 w 74"/>
                <a:gd name="T49" fmla="*/ 100 h 114"/>
                <a:gd name="T50" fmla="*/ 74 w 74"/>
                <a:gd name="T51" fmla="*/ 83 h 114"/>
                <a:gd name="T52" fmla="*/ 70 w 74"/>
                <a:gd name="T53" fmla="*/ 59 h 114"/>
                <a:gd name="T54" fmla="*/ 61 w 74"/>
                <a:gd name="T55" fmla="*/ 61 h 114"/>
                <a:gd name="T56" fmla="*/ 58 w 74"/>
                <a:gd name="T57" fmla="*/ 57 h 114"/>
                <a:gd name="T58" fmla="*/ 53 w 74"/>
                <a:gd name="T59" fmla="*/ 50 h 114"/>
                <a:gd name="T60" fmla="*/ 51 w 74"/>
                <a:gd name="T61" fmla="*/ 46 h 114"/>
                <a:gd name="T62" fmla="*/ 46 w 74"/>
                <a:gd name="T63" fmla="*/ 39 h 114"/>
                <a:gd name="T64" fmla="*/ 33 w 74"/>
                <a:gd name="T65" fmla="*/ 20 h 114"/>
                <a:gd name="T66" fmla="*/ 31 w 74"/>
                <a:gd name="T67" fmla="*/ 5 h 114"/>
                <a:gd name="T68" fmla="*/ 28 w 74"/>
                <a:gd name="T6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11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2"/>
                    <a:pt x="16" y="7"/>
                    <a:pt x="16" y="16"/>
                  </a:cubicBezTo>
                  <a:cubicBezTo>
                    <a:pt x="16" y="19"/>
                    <a:pt x="17" y="23"/>
                    <a:pt x="20" y="29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9"/>
                    <a:pt x="26" y="43"/>
                    <a:pt x="27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8"/>
                    <a:pt x="21" y="48"/>
                    <a:pt x="20" y="48"/>
                  </a:cubicBezTo>
                  <a:cubicBezTo>
                    <a:pt x="14" y="48"/>
                    <a:pt x="10" y="49"/>
                    <a:pt x="6" y="51"/>
                  </a:cubicBezTo>
                  <a:cubicBezTo>
                    <a:pt x="2" y="54"/>
                    <a:pt x="0" y="58"/>
                    <a:pt x="0" y="62"/>
                  </a:cubicBezTo>
                  <a:cubicBezTo>
                    <a:pt x="0" y="67"/>
                    <a:pt x="1" y="71"/>
                    <a:pt x="4" y="74"/>
                  </a:cubicBezTo>
                  <a:cubicBezTo>
                    <a:pt x="3" y="76"/>
                    <a:pt x="2" y="78"/>
                    <a:pt x="2" y="80"/>
                  </a:cubicBezTo>
                  <a:cubicBezTo>
                    <a:pt x="2" y="82"/>
                    <a:pt x="3" y="84"/>
                    <a:pt x="4" y="86"/>
                  </a:cubicBezTo>
                  <a:cubicBezTo>
                    <a:pt x="5" y="87"/>
                    <a:pt x="6" y="88"/>
                    <a:pt x="8" y="89"/>
                  </a:cubicBezTo>
                  <a:cubicBezTo>
                    <a:pt x="8" y="90"/>
                    <a:pt x="8" y="91"/>
                    <a:pt x="8" y="92"/>
                  </a:cubicBezTo>
                  <a:cubicBezTo>
                    <a:pt x="8" y="97"/>
                    <a:pt x="11" y="100"/>
                    <a:pt x="16" y="101"/>
                  </a:cubicBezTo>
                  <a:cubicBezTo>
                    <a:pt x="16" y="102"/>
                    <a:pt x="16" y="102"/>
                    <a:pt x="16" y="103"/>
                  </a:cubicBezTo>
                  <a:cubicBezTo>
                    <a:pt x="16" y="109"/>
                    <a:pt x="19" y="112"/>
                    <a:pt x="26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5" y="113"/>
                    <a:pt x="38" y="113"/>
                    <a:pt x="40" y="114"/>
                  </a:cubicBezTo>
                  <a:cubicBezTo>
                    <a:pt x="40" y="114"/>
                    <a:pt x="41" y="114"/>
                    <a:pt x="41" y="114"/>
                  </a:cubicBezTo>
                  <a:cubicBezTo>
                    <a:pt x="42" y="114"/>
                    <a:pt x="43" y="114"/>
                    <a:pt x="44" y="113"/>
                  </a:cubicBezTo>
                  <a:cubicBezTo>
                    <a:pt x="50" y="111"/>
                    <a:pt x="55" y="103"/>
                    <a:pt x="60" y="96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90"/>
                    <a:pt x="73" y="90"/>
                    <a:pt x="74" y="83"/>
                  </a:cubicBezTo>
                  <a:cubicBezTo>
                    <a:pt x="74" y="76"/>
                    <a:pt x="73" y="70"/>
                    <a:pt x="70" y="59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0"/>
                    <a:pt x="59" y="58"/>
                    <a:pt x="58" y="57"/>
                  </a:cubicBezTo>
                  <a:cubicBezTo>
                    <a:pt x="57" y="56"/>
                    <a:pt x="55" y="54"/>
                    <a:pt x="53" y="50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9" y="43"/>
                    <a:pt x="47" y="40"/>
                    <a:pt x="46" y="3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0" y="15"/>
                    <a:pt x="32" y="10"/>
                    <a:pt x="31" y="5"/>
                  </a:cubicBezTo>
                  <a:cubicBezTo>
                    <a:pt x="31" y="1"/>
                    <a:pt x="28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358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359"/>
            <p:cNvSpPr>
              <a:spLocks/>
            </p:cNvSpPr>
            <p:nvPr/>
          </p:nvSpPr>
          <p:spPr bwMode="auto">
            <a:xfrm>
              <a:off x="7948613" y="3725863"/>
              <a:ext cx="109538" cy="309563"/>
            </a:xfrm>
            <a:custGeom>
              <a:avLst/>
              <a:gdLst>
                <a:gd name="T0" fmla="*/ 0 w 69"/>
                <a:gd name="T1" fmla="*/ 0 h 195"/>
                <a:gd name="T2" fmla="*/ 0 w 69"/>
                <a:gd name="T3" fmla="*/ 195 h 195"/>
                <a:gd name="T4" fmla="*/ 69 w 69"/>
                <a:gd name="T5" fmla="*/ 195 h 195"/>
                <a:gd name="T6" fmla="*/ 69 w 69"/>
                <a:gd name="T7" fmla="*/ 5 h 195"/>
                <a:gd name="T8" fmla="*/ 0 w 69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95">
                  <a:moveTo>
                    <a:pt x="0" y="0"/>
                  </a:moveTo>
                  <a:lnTo>
                    <a:pt x="0" y="195"/>
                  </a:lnTo>
                  <a:lnTo>
                    <a:pt x="69" y="195"/>
                  </a:lnTo>
                  <a:lnTo>
                    <a:pt x="6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360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361"/>
            <p:cNvSpPr>
              <a:spLocks/>
            </p:cNvSpPr>
            <p:nvPr/>
          </p:nvSpPr>
          <p:spPr bwMode="auto">
            <a:xfrm>
              <a:off x="8140701" y="3738563"/>
              <a:ext cx="104775" cy="300038"/>
            </a:xfrm>
            <a:custGeom>
              <a:avLst/>
              <a:gdLst>
                <a:gd name="T0" fmla="*/ 0 w 66"/>
                <a:gd name="T1" fmla="*/ 0 h 189"/>
                <a:gd name="T2" fmla="*/ 0 w 66"/>
                <a:gd name="T3" fmla="*/ 187 h 189"/>
                <a:gd name="T4" fmla="*/ 66 w 66"/>
                <a:gd name="T5" fmla="*/ 189 h 189"/>
                <a:gd name="T6" fmla="*/ 66 w 66"/>
                <a:gd name="T7" fmla="*/ 2 h 189"/>
                <a:gd name="T8" fmla="*/ 0 w 6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89">
                  <a:moveTo>
                    <a:pt x="0" y="0"/>
                  </a:moveTo>
                  <a:lnTo>
                    <a:pt x="0" y="187"/>
                  </a:lnTo>
                  <a:lnTo>
                    <a:pt x="66" y="189"/>
                  </a:lnTo>
                  <a:lnTo>
                    <a:pt x="66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362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363"/>
            <p:cNvSpPr>
              <a:spLocks/>
            </p:cNvSpPr>
            <p:nvPr/>
          </p:nvSpPr>
          <p:spPr bwMode="auto">
            <a:xfrm>
              <a:off x="8077201" y="3730625"/>
              <a:ext cx="44450" cy="307975"/>
            </a:xfrm>
            <a:custGeom>
              <a:avLst/>
              <a:gdLst>
                <a:gd name="T0" fmla="*/ 0 w 28"/>
                <a:gd name="T1" fmla="*/ 0 h 194"/>
                <a:gd name="T2" fmla="*/ 0 w 28"/>
                <a:gd name="T3" fmla="*/ 194 h 194"/>
                <a:gd name="T4" fmla="*/ 28 w 28"/>
                <a:gd name="T5" fmla="*/ 194 h 194"/>
                <a:gd name="T6" fmla="*/ 28 w 28"/>
                <a:gd name="T7" fmla="*/ 2 h 194"/>
                <a:gd name="T8" fmla="*/ 0 w 28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4">
                  <a:moveTo>
                    <a:pt x="0" y="0"/>
                  </a:moveTo>
                  <a:lnTo>
                    <a:pt x="0" y="194"/>
                  </a:lnTo>
                  <a:lnTo>
                    <a:pt x="28" y="194"/>
                  </a:lnTo>
                  <a:lnTo>
                    <a:pt x="28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364"/>
            <p:cNvSpPr>
              <a:spLocks noEditPoints="1"/>
            </p:cNvSpPr>
            <p:nvPr/>
          </p:nvSpPr>
          <p:spPr bwMode="auto">
            <a:xfrm>
              <a:off x="7929563" y="3571875"/>
              <a:ext cx="334963" cy="150813"/>
            </a:xfrm>
            <a:custGeom>
              <a:avLst/>
              <a:gdLst>
                <a:gd name="T0" fmla="*/ 48 w 89"/>
                <a:gd name="T1" fmla="*/ 36 h 40"/>
                <a:gd name="T2" fmla="*/ 47 w 89"/>
                <a:gd name="T3" fmla="*/ 36 h 40"/>
                <a:gd name="T4" fmla="*/ 47 w 89"/>
                <a:gd name="T5" fmla="*/ 35 h 40"/>
                <a:gd name="T6" fmla="*/ 48 w 89"/>
                <a:gd name="T7" fmla="*/ 30 h 40"/>
                <a:gd name="T8" fmla="*/ 50 w 89"/>
                <a:gd name="T9" fmla="*/ 27 h 40"/>
                <a:gd name="T10" fmla="*/ 62 w 89"/>
                <a:gd name="T11" fmla="*/ 21 h 40"/>
                <a:gd name="T12" fmla="*/ 63 w 89"/>
                <a:gd name="T13" fmla="*/ 21 h 40"/>
                <a:gd name="T14" fmla="*/ 68 w 89"/>
                <a:gd name="T15" fmla="*/ 26 h 40"/>
                <a:gd name="T16" fmla="*/ 68 w 89"/>
                <a:gd name="T17" fmla="*/ 31 h 40"/>
                <a:gd name="T18" fmla="*/ 48 w 89"/>
                <a:gd name="T19" fmla="*/ 36 h 40"/>
                <a:gd name="T20" fmla="*/ 43 w 89"/>
                <a:gd name="T21" fmla="*/ 35 h 40"/>
                <a:gd name="T22" fmla="*/ 16 w 89"/>
                <a:gd name="T23" fmla="*/ 15 h 40"/>
                <a:gd name="T24" fmla="*/ 18 w 89"/>
                <a:gd name="T25" fmla="*/ 7 h 40"/>
                <a:gd name="T26" fmla="*/ 24 w 89"/>
                <a:gd name="T27" fmla="*/ 3 h 40"/>
                <a:gd name="T28" fmla="*/ 29 w 89"/>
                <a:gd name="T29" fmla="*/ 4 h 40"/>
                <a:gd name="T30" fmla="*/ 44 w 89"/>
                <a:gd name="T31" fmla="*/ 21 h 40"/>
                <a:gd name="T32" fmla="*/ 43 w 89"/>
                <a:gd name="T33" fmla="*/ 35 h 40"/>
                <a:gd name="T34" fmla="*/ 24 w 89"/>
                <a:gd name="T35" fmla="*/ 0 h 40"/>
                <a:gd name="T36" fmla="*/ 15 w 89"/>
                <a:gd name="T37" fmla="*/ 5 h 40"/>
                <a:gd name="T38" fmla="*/ 13 w 89"/>
                <a:gd name="T39" fmla="*/ 16 h 40"/>
                <a:gd name="T40" fmla="*/ 37 w 89"/>
                <a:gd name="T41" fmla="*/ 37 h 40"/>
                <a:gd name="T42" fmla="*/ 29 w 89"/>
                <a:gd name="T43" fmla="*/ 35 h 40"/>
                <a:gd name="T44" fmla="*/ 3 w 89"/>
                <a:gd name="T45" fmla="*/ 27 h 40"/>
                <a:gd name="T46" fmla="*/ 2 w 89"/>
                <a:gd name="T47" fmla="*/ 27 h 40"/>
                <a:gd name="T48" fmla="*/ 1 w 89"/>
                <a:gd name="T49" fmla="*/ 27 h 40"/>
                <a:gd name="T50" fmla="*/ 2 w 89"/>
                <a:gd name="T51" fmla="*/ 30 h 40"/>
                <a:gd name="T52" fmla="*/ 29 w 89"/>
                <a:gd name="T53" fmla="*/ 39 h 40"/>
                <a:gd name="T54" fmla="*/ 43 w 89"/>
                <a:gd name="T55" fmla="*/ 40 h 40"/>
                <a:gd name="T56" fmla="*/ 49 w 89"/>
                <a:gd name="T57" fmla="*/ 40 h 40"/>
                <a:gd name="T58" fmla="*/ 88 w 89"/>
                <a:gd name="T59" fmla="*/ 32 h 40"/>
                <a:gd name="T60" fmla="*/ 88 w 89"/>
                <a:gd name="T61" fmla="*/ 30 h 40"/>
                <a:gd name="T62" fmla="*/ 87 w 89"/>
                <a:gd name="T63" fmla="*/ 29 h 40"/>
                <a:gd name="T64" fmla="*/ 86 w 89"/>
                <a:gd name="T65" fmla="*/ 29 h 40"/>
                <a:gd name="T66" fmla="*/ 66 w 89"/>
                <a:gd name="T67" fmla="*/ 35 h 40"/>
                <a:gd name="T68" fmla="*/ 70 w 89"/>
                <a:gd name="T69" fmla="*/ 33 h 40"/>
                <a:gd name="T70" fmla="*/ 71 w 89"/>
                <a:gd name="T71" fmla="*/ 25 h 40"/>
                <a:gd name="T72" fmla="*/ 63 w 89"/>
                <a:gd name="T73" fmla="*/ 19 h 40"/>
                <a:gd name="T74" fmla="*/ 62 w 89"/>
                <a:gd name="T75" fmla="*/ 19 h 40"/>
                <a:gd name="T76" fmla="*/ 48 w 89"/>
                <a:gd name="T77" fmla="*/ 25 h 40"/>
                <a:gd name="T78" fmla="*/ 47 w 89"/>
                <a:gd name="T79" fmla="*/ 20 h 40"/>
                <a:gd name="T80" fmla="*/ 30 w 89"/>
                <a:gd name="T81" fmla="*/ 1 h 40"/>
                <a:gd name="T82" fmla="*/ 24 w 89"/>
                <a:gd name="T8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" h="40">
                  <a:moveTo>
                    <a:pt x="48" y="36"/>
                  </a:moveTo>
                  <a:cubicBezTo>
                    <a:pt x="48" y="36"/>
                    <a:pt x="48" y="36"/>
                    <a:pt x="47" y="36"/>
                  </a:cubicBezTo>
                  <a:cubicBezTo>
                    <a:pt x="47" y="36"/>
                    <a:pt x="47" y="36"/>
                    <a:pt x="47" y="35"/>
                  </a:cubicBezTo>
                  <a:cubicBezTo>
                    <a:pt x="48" y="33"/>
                    <a:pt x="48" y="32"/>
                    <a:pt x="48" y="30"/>
                  </a:cubicBezTo>
                  <a:cubicBezTo>
                    <a:pt x="49" y="29"/>
                    <a:pt x="49" y="28"/>
                    <a:pt x="50" y="27"/>
                  </a:cubicBezTo>
                  <a:cubicBezTo>
                    <a:pt x="53" y="24"/>
                    <a:pt x="58" y="21"/>
                    <a:pt x="62" y="21"/>
                  </a:cubicBezTo>
                  <a:cubicBezTo>
                    <a:pt x="62" y="21"/>
                    <a:pt x="62" y="21"/>
                    <a:pt x="63" y="21"/>
                  </a:cubicBezTo>
                  <a:cubicBezTo>
                    <a:pt x="65" y="21"/>
                    <a:pt x="67" y="22"/>
                    <a:pt x="68" y="26"/>
                  </a:cubicBezTo>
                  <a:cubicBezTo>
                    <a:pt x="69" y="28"/>
                    <a:pt x="69" y="30"/>
                    <a:pt x="68" y="31"/>
                  </a:cubicBezTo>
                  <a:cubicBezTo>
                    <a:pt x="64" y="36"/>
                    <a:pt x="53" y="36"/>
                    <a:pt x="48" y="36"/>
                  </a:cubicBezTo>
                  <a:moveTo>
                    <a:pt x="43" y="35"/>
                  </a:moveTo>
                  <a:cubicBezTo>
                    <a:pt x="38" y="33"/>
                    <a:pt x="20" y="25"/>
                    <a:pt x="16" y="15"/>
                  </a:cubicBezTo>
                  <a:cubicBezTo>
                    <a:pt x="15" y="12"/>
                    <a:pt x="16" y="10"/>
                    <a:pt x="18" y="7"/>
                  </a:cubicBezTo>
                  <a:cubicBezTo>
                    <a:pt x="20" y="4"/>
                    <a:pt x="22" y="3"/>
                    <a:pt x="24" y="3"/>
                  </a:cubicBezTo>
                  <a:cubicBezTo>
                    <a:pt x="26" y="3"/>
                    <a:pt x="27" y="4"/>
                    <a:pt x="29" y="4"/>
                  </a:cubicBezTo>
                  <a:cubicBezTo>
                    <a:pt x="35" y="7"/>
                    <a:pt x="41" y="14"/>
                    <a:pt x="44" y="21"/>
                  </a:cubicBezTo>
                  <a:cubicBezTo>
                    <a:pt x="45" y="25"/>
                    <a:pt x="46" y="30"/>
                    <a:pt x="43" y="35"/>
                  </a:cubicBezTo>
                  <a:moveTo>
                    <a:pt x="24" y="0"/>
                  </a:moveTo>
                  <a:cubicBezTo>
                    <a:pt x="20" y="0"/>
                    <a:pt x="17" y="1"/>
                    <a:pt x="15" y="5"/>
                  </a:cubicBezTo>
                  <a:cubicBezTo>
                    <a:pt x="12" y="8"/>
                    <a:pt x="11" y="12"/>
                    <a:pt x="13" y="16"/>
                  </a:cubicBezTo>
                  <a:cubicBezTo>
                    <a:pt x="16" y="25"/>
                    <a:pt x="29" y="33"/>
                    <a:pt x="37" y="37"/>
                  </a:cubicBezTo>
                  <a:cubicBezTo>
                    <a:pt x="34" y="36"/>
                    <a:pt x="32" y="36"/>
                    <a:pt x="29" y="35"/>
                  </a:cubicBezTo>
                  <a:cubicBezTo>
                    <a:pt x="14" y="32"/>
                    <a:pt x="3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8"/>
                    <a:pt x="1" y="29"/>
                    <a:pt x="2" y="30"/>
                  </a:cubicBezTo>
                  <a:cubicBezTo>
                    <a:pt x="2" y="30"/>
                    <a:pt x="13" y="36"/>
                    <a:pt x="29" y="39"/>
                  </a:cubicBezTo>
                  <a:cubicBezTo>
                    <a:pt x="33" y="39"/>
                    <a:pt x="38" y="40"/>
                    <a:pt x="43" y="40"/>
                  </a:cubicBezTo>
                  <a:cubicBezTo>
                    <a:pt x="45" y="40"/>
                    <a:pt x="47" y="40"/>
                    <a:pt x="49" y="40"/>
                  </a:cubicBezTo>
                  <a:cubicBezTo>
                    <a:pt x="60" y="40"/>
                    <a:pt x="74" y="38"/>
                    <a:pt x="88" y="32"/>
                  </a:cubicBezTo>
                  <a:cubicBezTo>
                    <a:pt x="88" y="31"/>
                    <a:pt x="89" y="30"/>
                    <a:pt x="88" y="30"/>
                  </a:cubicBezTo>
                  <a:cubicBezTo>
                    <a:pt x="88" y="29"/>
                    <a:pt x="87" y="29"/>
                    <a:pt x="87" y="29"/>
                  </a:cubicBezTo>
                  <a:cubicBezTo>
                    <a:pt x="87" y="29"/>
                    <a:pt x="86" y="29"/>
                    <a:pt x="86" y="29"/>
                  </a:cubicBezTo>
                  <a:cubicBezTo>
                    <a:pt x="80" y="32"/>
                    <a:pt x="73" y="34"/>
                    <a:pt x="66" y="35"/>
                  </a:cubicBezTo>
                  <a:cubicBezTo>
                    <a:pt x="68" y="35"/>
                    <a:pt x="69" y="34"/>
                    <a:pt x="70" y="33"/>
                  </a:cubicBezTo>
                  <a:cubicBezTo>
                    <a:pt x="71" y="31"/>
                    <a:pt x="72" y="28"/>
                    <a:pt x="71" y="25"/>
                  </a:cubicBezTo>
                  <a:cubicBezTo>
                    <a:pt x="70" y="21"/>
                    <a:pt x="67" y="19"/>
                    <a:pt x="63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57" y="19"/>
                    <a:pt x="52" y="21"/>
                    <a:pt x="48" y="25"/>
                  </a:cubicBezTo>
                  <a:cubicBezTo>
                    <a:pt x="48" y="24"/>
                    <a:pt x="48" y="22"/>
                    <a:pt x="47" y="20"/>
                  </a:cubicBezTo>
                  <a:cubicBezTo>
                    <a:pt x="44" y="12"/>
                    <a:pt x="37" y="4"/>
                    <a:pt x="30" y="1"/>
                  </a:cubicBezTo>
                  <a:cubicBezTo>
                    <a:pt x="28" y="0"/>
                    <a:pt x="26" y="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365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close/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366"/>
            <p:cNvSpPr>
              <a:spLocks noEditPoints="1"/>
            </p:cNvSpPr>
            <p:nvPr/>
          </p:nvSpPr>
          <p:spPr bwMode="auto">
            <a:xfrm>
              <a:off x="7753351" y="4184650"/>
              <a:ext cx="398463" cy="320675"/>
            </a:xfrm>
            <a:custGeom>
              <a:avLst/>
              <a:gdLst>
                <a:gd name="T0" fmla="*/ 38 w 251"/>
                <a:gd name="T1" fmla="*/ 83 h 202"/>
                <a:gd name="T2" fmla="*/ 128 w 251"/>
                <a:gd name="T3" fmla="*/ 15 h 202"/>
                <a:gd name="T4" fmla="*/ 170 w 251"/>
                <a:gd name="T5" fmla="*/ 45 h 202"/>
                <a:gd name="T6" fmla="*/ 170 w 251"/>
                <a:gd name="T7" fmla="*/ 17 h 202"/>
                <a:gd name="T8" fmla="*/ 192 w 251"/>
                <a:gd name="T9" fmla="*/ 17 h 202"/>
                <a:gd name="T10" fmla="*/ 192 w 251"/>
                <a:gd name="T11" fmla="*/ 62 h 202"/>
                <a:gd name="T12" fmla="*/ 215 w 251"/>
                <a:gd name="T13" fmla="*/ 81 h 202"/>
                <a:gd name="T14" fmla="*/ 192 w 251"/>
                <a:gd name="T15" fmla="*/ 81 h 202"/>
                <a:gd name="T16" fmla="*/ 192 w 251"/>
                <a:gd name="T17" fmla="*/ 185 h 202"/>
                <a:gd name="T18" fmla="*/ 64 w 251"/>
                <a:gd name="T19" fmla="*/ 190 h 202"/>
                <a:gd name="T20" fmla="*/ 64 w 251"/>
                <a:gd name="T21" fmla="*/ 81 h 202"/>
                <a:gd name="T22" fmla="*/ 38 w 251"/>
                <a:gd name="T23" fmla="*/ 83 h 202"/>
                <a:gd name="T24" fmla="*/ 128 w 251"/>
                <a:gd name="T25" fmla="*/ 0 h 202"/>
                <a:gd name="T26" fmla="*/ 0 w 251"/>
                <a:gd name="T27" fmla="*/ 95 h 202"/>
                <a:gd name="T28" fmla="*/ 54 w 251"/>
                <a:gd name="T29" fmla="*/ 95 h 202"/>
                <a:gd name="T30" fmla="*/ 54 w 251"/>
                <a:gd name="T31" fmla="*/ 202 h 202"/>
                <a:gd name="T32" fmla="*/ 201 w 251"/>
                <a:gd name="T33" fmla="*/ 197 h 202"/>
                <a:gd name="T34" fmla="*/ 201 w 251"/>
                <a:gd name="T35" fmla="*/ 93 h 202"/>
                <a:gd name="T36" fmla="*/ 251 w 251"/>
                <a:gd name="T37" fmla="*/ 90 h 202"/>
                <a:gd name="T38" fmla="*/ 201 w 251"/>
                <a:gd name="T39" fmla="*/ 55 h 202"/>
                <a:gd name="T40" fmla="*/ 201 w 251"/>
                <a:gd name="T41" fmla="*/ 29 h 202"/>
                <a:gd name="T42" fmla="*/ 211 w 251"/>
                <a:gd name="T43" fmla="*/ 29 h 202"/>
                <a:gd name="T44" fmla="*/ 211 w 251"/>
                <a:gd name="T45" fmla="*/ 5 h 202"/>
                <a:gd name="T46" fmla="*/ 152 w 251"/>
                <a:gd name="T47" fmla="*/ 5 h 202"/>
                <a:gd name="T48" fmla="*/ 152 w 251"/>
                <a:gd name="T49" fmla="*/ 17 h 202"/>
                <a:gd name="T50" fmla="*/ 128 w 251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02">
                  <a:moveTo>
                    <a:pt x="38" y="83"/>
                  </a:moveTo>
                  <a:lnTo>
                    <a:pt x="128" y="15"/>
                  </a:lnTo>
                  <a:lnTo>
                    <a:pt x="170" y="45"/>
                  </a:lnTo>
                  <a:lnTo>
                    <a:pt x="170" y="17"/>
                  </a:lnTo>
                  <a:lnTo>
                    <a:pt x="192" y="17"/>
                  </a:lnTo>
                  <a:lnTo>
                    <a:pt x="192" y="62"/>
                  </a:lnTo>
                  <a:lnTo>
                    <a:pt x="215" y="81"/>
                  </a:lnTo>
                  <a:lnTo>
                    <a:pt x="192" y="81"/>
                  </a:lnTo>
                  <a:lnTo>
                    <a:pt x="192" y="185"/>
                  </a:lnTo>
                  <a:lnTo>
                    <a:pt x="64" y="190"/>
                  </a:lnTo>
                  <a:lnTo>
                    <a:pt x="64" y="81"/>
                  </a:lnTo>
                  <a:lnTo>
                    <a:pt x="38" y="83"/>
                  </a:lnTo>
                  <a:moveTo>
                    <a:pt x="128" y="0"/>
                  </a:moveTo>
                  <a:lnTo>
                    <a:pt x="0" y="95"/>
                  </a:lnTo>
                  <a:lnTo>
                    <a:pt x="54" y="95"/>
                  </a:lnTo>
                  <a:lnTo>
                    <a:pt x="54" y="202"/>
                  </a:lnTo>
                  <a:lnTo>
                    <a:pt x="201" y="197"/>
                  </a:lnTo>
                  <a:lnTo>
                    <a:pt x="201" y="93"/>
                  </a:lnTo>
                  <a:lnTo>
                    <a:pt x="251" y="90"/>
                  </a:lnTo>
                  <a:lnTo>
                    <a:pt x="201" y="55"/>
                  </a:lnTo>
                  <a:lnTo>
                    <a:pt x="201" y="29"/>
                  </a:lnTo>
                  <a:lnTo>
                    <a:pt x="211" y="29"/>
                  </a:lnTo>
                  <a:lnTo>
                    <a:pt x="211" y="5"/>
                  </a:lnTo>
                  <a:lnTo>
                    <a:pt x="152" y="5"/>
                  </a:lnTo>
                  <a:lnTo>
                    <a:pt x="152" y="17"/>
                  </a:lnTo>
                  <a:lnTo>
                    <a:pt x="1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367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close/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368"/>
            <p:cNvSpPr>
              <a:spLocks noEditPoints="1"/>
            </p:cNvSpPr>
            <p:nvPr/>
          </p:nvSpPr>
          <p:spPr bwMode="auto">
            <a:xfrm>
              <a:off x="7910513" y="4332288"/>
              <a:ext cx="95250" cy="104775"/>
            </a:xfrm>
            <a:custGeom>
              <a:avLst/>
              <a:gdLst>
                <a:gd name="T0" fmla="*/ 12 w 60"/>
                <a:gd name="T1" fmla="*/ 54 h 66"/>
                <a:gd name="T2" fmla="*/ 12 w 60"/>
                <a:gd name="T3" fmla="*/ 12 h 66"/>
                <a:gd name="T4" fmla="*/ 48 w 60"/>
                <a:gd name="T5" fmla="*/ 12 h 66"/>
                <a:gd name="T6" fmla="*/ 48 w 60"/>
                <a:gd name="T7" fmla="*/ 52 h 66"/>
                <a:gd name="T8" fmla="*/ 12 w 60"/>
                <a:gd name="T9" fmla="*/ 54 h 66"/>
                <a:gd name="T10" fmla="*/ 60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6">
                  <a:moveTo>
                    <a:pt x="12" y="54"/>
                  </a:moveTo>
                  <a:lnTo>
                    <a:pt x="12" y="12"/>
                  </a:lnTo>
                  <a:lnTo>
                    <a:pt x="48" y="12"/>
                  </a:lnTo>
                  <a:lnTo>
                    <a:pt x="48" y="52"/>
                  </a:lnTo>
                  <a:lnTo>
                    <a:pt x="12" y="54"/>
                  </a:lnTo>
                  <a:moveTo>
                    <a:pt x="6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369"/>
            <p:cNvSpPr>
              <a:spLocks/>
            </p:cNvSpPr>
            <p:nvPr/>
          </p:nvSpPr>
          <p:spPr bwMode="auto">
            <a:xfrm>
              <a:off x="8662988" y="4256088"/>
              <a:ext cx="307975" cy="384175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8 h 102"/>
                <a:gd name="T6" fmla="*/ 2 w 82"/>
                <a:gd name="T7" fmla="*/ 57 h 102"/>
                <a:gd name="T8" fmla="*/ 16 w 82"/>
                <a:gd name="T9" fmla="*/ 73 h 102"/>
                <a:gd name="T10" fmla="*/ 27 w 82"/>
                <a:gd name="T11" fmla="*/ 59 h 102"/>
                <a:gd name="T12" fmla="*/ 24 w 82"/>
                <a:gd name="T13" fmla="*/ 56 h 102"/>
                <a:gd name="T14" fmla="*/ 24 w 82"/>
                <a:gd name="T15" fmla="*/ 47 h 102"/>
                <a:gd name="T16" fmla="*/ 38 w 82"/>
                <a:gd name="T17" fmla="*/ 29 h 102"/>
                <a:gd name="T18" fmla="*/ 42 w 82"/>
                <a:gd name="T19" fmla="*/ 27 h 102"/>
                <a:gd name="T20" fmla="*/ 45 w 82"/>
                <a:gd name="T21" fmla="*/ 29 h 102"/>
                <a:gd name="T22" fmla="*/ 60 w 82"/>
                <a:gd name="T23" fmla="*/ 46 h 102"/>
                <a:gd name="T24" fmla="*/ 60 w 82"/>
                <a:gd name="T25" fmla="*/ 55 h 102"/>
                <a:gd name="T26" fmla="*/ 46 w 82"/>
                <a:gd name="T27" fmla="*/ 73 h 102"/>
                <a:gd name="T28" fmla="*/ 31 w 82"/>
                <a:gd name="T29" fmla="*/ 92 h 102"/>
                <a:gd name="T30" fmla="*/ 38 w 82"/>
                <a:gd name="T31" fmla="*/ 101 h 102"/>
                <a:gd name="T32" fmla="*/ 42 w 82"/>
                <a:gd name="T33" fmla="*/ 102 h 102"/>
                <a:gd name="T34" fmla="*/ 45 w 82"/>
                <a:gd name="T35" fmla="*/ 100 h 102"/>
                <a:gd name="T36" fmla="*/ 80 w 82"/>
                <a:gd name="T37" fmla="*/ 54 h 102"/>
                <a:gd name="T38" fmla="*/ 80 w 82"/>
                <a:gd name="T39" fmla="*/ 45 h 102"/>
                <a:gd name="T40" fmla="*/ 45 w 82"/>
                <a:gd name="T41" fmla="*/ 2 h 102"/>
                <a:gd name="T42" fmla="*/ 42 w 82"/>
                <a:gd name="T4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1"/>
                    <a:pt x="38" y="2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5"/>
                    <a:pt x="2" y="5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7"/>
                    <a:pt x="41" y="27"/>
                    <a:pt x="42" y="27"/>
                  </a:cubicBezTo>
                  <a:cubicBezTo>
                    <a:pt x="43" y="27"/>
                    <a:pt x="44" y="27"/>
                    <a:pt x="45" y="29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5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1" y="102"/>
                    <a:pt x="42" y="102"/>
                  </a:cubicBezTo>
                  <a:cubicBezTo>
                    <a:pt x="43" y="102"/>
                    <a:pt x="44" y="102"/>
                    <a:pt x="45" y="10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2"/>
                    <a:pt x="82" y="48"/>
                    <a:pt x="80" y="4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1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370"/>
            <p:cNvSpPr>
              <a:spLocks/>
            </p:cNvSpPr>
            <p:nvPr/>
          </p:nvSpPr>
          <p:spPr bwMode="auto">
            <a:xfrm>
              <a:off x="8662988" y="4433888"/>
              <a:ext cx="307975" cy="382588"/>
            </a:xfrm>
            <a:custGeom>
              <a:avLst/>
              <a:gdLst>
                <a:gd name="T0" fmla="*/ 42 w 82"/>
                <a:gd name="T1" fmla="*/ 0 h 102"/>
                <a:gd name="T2" fmla="*/ 38 w 82"/>
                <a:gd name="T3" fmla="*/ 2 h 102"/>
                <a:gd name="T4" fmla="*/ 2 w 82"/>
                <a:gd name="T5" fmla="*/ 49 h 102"/>
                <a:gd name="T6" fmla="*/ 2 w 82"/>
                <a:gd name="T7" fmla="*/ 58 h 102"/>
                <a:gd name="T8" fmla="*/ 38 w 82"/>
                <a:gd name="T9" fmla="*/ 101 h 102"/>
                <a:gd name="T10" fmla="*/ 42 w 82"/>
                <a:gd name="T11" fmla="*/ 102 h 102"/>
                <a:gd name="T12" fmla="*/ 45 w 82"/>
                <a:gd name="T13" fmla="*/ 100 h 102"/>
                <a:gd name="T14" fmla="*/ 80 w 82"/>
                <a:gd name="T15" fmla="*/ 53 h 102"/>
                <a:gd name="T16" fmla="*/ 80 w 82"/>
                <a:gd name="T17" fmla="*/ 44 h 102"/>
                <a:gd name="T18" fmla="*/ 68 w 82"/>
                <a:gd name="T19" fmla="*/ 29 h 102"/>
                <a:gd name="T20" fmla="*/ 57 w 82"/>
                <a:gd name="T21" fmla="*/ 43 h 102"/>
                <a:gd name="T22" fmla="*/ 60 w 82"/>
                <a:gd name="T23" fmla="*/ 46 h 102"/>
                <a:gd name="T24" fmla="*/ 60 w 82"/>
                <a:gd name="T25" fmla="*/ 54 h 102"/>
                <a:gd name="T26" fmla="*/ 45 w 82"/>
                <a:gd name="T27" fmla="*/ 73 h 102"/>
                <a:gd name="T28" fmla="*/ 42 w 82"/>
                <a:gd name="T29" fmla="*/ 75 h 102"/>
                <a:gd name="T30" fmla="*/ 38 w 82"/>
                <a:gd name="T31" fmla="*/ 74 h 102"/>
                <a:gd name="T32" fmla="*/ 24 w 82"/>
                <a:gd name="T33" fmla="*/ 56 h 102"/>
                <a:gd name="T34" fmla="*/ 24 w 82"/>
                <a:gd name="T35" fmla="*/ 47 h 102"/>
                <a:gd name="T36" fmla="*/ 38 w 82"/>
                <a:gd name="T37" fmla="*/ 29 h 102"/>
                <a:gd name="T38" fmla="*/ 39 w 82"/>
                <a:gd name="T39" fmla="*/ 29 h 102"/>
                <a:gd name="T40" fmla="*/ 53 w 82"/>
                <a:gd name="T41" fmla="*/ 10 h 102"/>
                <a:gd name="T42" fmla="*/ 45 w 82"/>
                <a:gd name="T43" fmla="*/ 2 h 102"/>
                <a:gd name="T44" fmla="*/ 42 w 82"/>
                <a:gd name="T4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02">
                  <a:moveTo>
                    <a:pt x="42" y="0"/>
                  </a:moveTo>
                  <a:cubicBezTo>
                    <a:pt x="41" y="0"/>
                    <a:pt x="39" y="0"/>
                    <a:pt x="38" y="2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1"/>
                    <a:pt x="0" y="55"/>
                    <a:pt x="2" y="5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9" y="102"/>
                    <a:pt x="40" y="102"/>
                    <a:pt x="42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2" y="51"/>
                    <a:pt x="82" y="47"/>
                    <a:pt x="80" y="44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8"/>
                    <a:pt x="61" y="52"/>
                    <a:pt x="60" y="5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5"/>
                    <a:pt x="43" y="75"/>
                    <a:pt x="42" y="75"/>
                  </a:cubicBezTo>
                  <a:cubicBezTo>
                    <a:pt x="40" y="75"/>
                    <a:pt x="39" y="75"/>
                    <a:pt x="38" y="74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2" y="54"/>
                    <a:pt x="22" y="50"/>
                    <a:pt x="24" y="4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0"/>
                    <a:pt x="43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74" name="Picture 37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813" y="2974975"/>
              <a:ext cx="404813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5" name="Freeform 375"/>
            <p:cNvSpPr>
              <a:spLocks/>
            </p:cNvSpPr>
            <p:nvPr/>
          </p:nvSpPr>
          <p:spPr bwMode="auto">
            <a:xfrm>
              <a:off x="4049713" y="2208213"/>
              <a:ext cx="1143000" cy="546100"/>
            </a:xfrm>
            <a:custGeom>
              <a:avLst/>
              <a:gdLst>
                <a:gd name="T0" fmla="*/ 247 w 304"/>
                <a:gd name="T1" fmla="*/ 0 h 145"/>
                <a:gd name="T2" fmla="*/ 238 w 304"/>
                <a:gd name="T3" fmla="*/ 1 h 145"/>
                <a:gd name="T4" fmla="*/ 186 w 304"/>
                <a:gd name="T5" fmla="*/ 21 h 145"/>
                <a:gd name="T6" fmla="*/ 139 w 304"/>
                <a:gd name="T7" fmla="*/ 17 h 145"/>
                <a:gd name="T8" fmla="*/ 116 w 304"/>
                <a:gd name="T9" fmla="*/ 26 h 145"/>
                <a:gd name="T10" fmla="*/ 138 w 304"/>
                <a:gd name="T11" fmla="*/ 41 h 145"/>
                <a:gd name="T12" fmla="*/ 86 w 304"/>
                <a:gd name="T13" fmla="*/ 67 h 145"/>
                <a:gd name="T14" fmla="*/ 84 w 304"/>
                <a:gd name="T15" fmla="*/ 69 h 145"/>
                <a:gd name="T16" fmla="*/ 15 w 304"/>
                <a:gd name="T17" fmla="*/ 57 h 145"/>
                <a:gd name="T18" fmla="*/ 0 w 304"/>
                <a:gd name="T19" fmla="*/ 63 h 145"/>
                <a:gd name="T20" fmla="*/ 50 w 304"/>
                <a:gd name="T21" fmla="*/ 91 h 145"/>
                <a:gd name="T22" fmla="*/ 46 w 304"/>
                <a:gd name="T23" fmla="*/ 105 h 145"/>
                <a:gd name="T24" fmla="*/ 49 w 304"/>
                <a:gd name="T25" fmla="*/ 106 h 145"/>
                <a:gd name="T26" fmla="*/ 52 w 304"/>
                <a:gd name="T27" fmla="*/ 105 h 145"/>
                <a:gd name="T28" fmla="*/ 45 w 304"/>
                <a:gd name="T29" fmla="*/ 132 h 145"/>
                <a:gd name="T30" fmla="*/ 61 w 304"/>
                <a:gd name="T31" fmla="*/ 125 h 145"/>
                <a:gd name="T32" fmla="*/ 80 w 304"/>
                <a:gd name="T33" fmla="*/ 98 h 145"/>
                <a:gd name="T34" fmla="*/ 151 w 304"/>
                <a:gd name="T35" fmla="*/ 75 h 145"/>
                <a:gd name="T36" fmla="*/ 134 w 304"/>
                <a:gd name="T37" fmla="*/ 145 h 145"/>
                <a:gd name="T38" fmla="*/ 168 w 304"/>
                <a:gd name="T39" fmla="*/ 131 h 145"/>
                <a:gd name="T40" fmla="*/ 206 w 304"/>
                <a:gd name="T41" fmla="*/ 54 h 145"/>
                <a:gd name="T42" fmla="*/ 297 w 304"/>
                <a:gd name="T43" fmla="*/ 12 h 145"/>
                <a:gd name="T44" fmla="*/ 294 w 304"/>
                <a:gd name="T45" fmla="*/ 3 h 145"/>
                <a:gd name="T46" fmla="*/ 286 w 304"/>
                <a:gd name="T47" fmla="*/ 4 h 145"/>
                <a:gd name="T48" fmla="*/ 285 w 304"/>
                <a:gd name="T49" fmla="*/ 4 h 145"/>
                <a:gd name="T50" fmla="*/ 267 w 304"/>
                <a:gd name="T51" fmla="*/ 2 h 145"/>
                <a:gd name="T52" fmla="*/ 247 w 304"/>
                <a:gd name="T5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145">
                  <a:moveTo>
                    <a:pt x="247" y="0"/>
                  </a:moveTo>
                  <a:cubicBezTo>
                    <a:pt x="245" y="0"/>
                    <a:pt x="242" y="0"/>
                    <a:pt x="238" y="1"/>
                  </a:cubicBezTo>
                  <a:cubicBezTo>
                    <a:pt x="220" y="6"/>
                    <a:pt x="204" y="14"/>
                    <a:pt x="186" y="21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19" y="50"/>
                    <a:pt x="105" y="57"/>
                    <a:pt x="86" y="67"/>
                  </a:cubicBezTo>
                  <a:cubicBezTo>
                    <a:pt x="86" y="68"/>
                    <a:pt x="85" y="68"/>
                    <a:pt x="84" y="69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3" y="97"/>
                    <a:pt x="40" y="104"/>
                    <a:pt x="46" y="105"/>
                  </a:cubicBezTo>
                  <a:cubicBezTo>
                    <a:pt x="48" y="105"/>
                    <a:pt x="48" y="106"/>
                    <a:pt x="49" y="106"/>
                  </a:cubicBezTo>
                  <a:cubicBezTo>
                    <a:pt x="50" y="106"/>
                    <a:pt x="51" y="105"/>
                    <a:pt x="52" y="105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104" y="91"/>
                    <a:pt x="128" y="83"/>
                    <a:pt x="151" y="7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37" y="42"/>
                    <a:pt x="267" y="28"/>
                    <a:pt x="297" y="12"/>
                  </a:cubicBezTo>
                  <a:cubicBezTo>
                    <a:pt x="302" y="9"/>
                    <a:pt x="304" y="3"/>
                    <a:pt x="294" y="3"/>
                  </a:cubicBezTo>
                  <a:cubicBezTo>
                    <a:pt x="291" y="3"/>
                    <a:pt x="289" y="4"/>
                    <a:pt x="286" y="4"/>
                  </a:cubicBezTo>
                  <a:cubicBezTo>
                    <a:pt x="286" y="4"/>
                    <a:pt x="285" y="4"/>
                    <a:pt x="285" y="4"/>
                  </a:cubicBezTo>
                  <a:cubicBezTo>
                    <a:pt x="280" y="4"/>
                    <a:pt x="270" y="2"/>
                    <a:pt x="267" y="2"/>
                  </a:cubicBezTo>
                  <a:cubicBezTo>
                    <a:pt x="257" y="1"/>
                    <a:pt x="253" y="0"/>
                    <a:pt x="2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376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close/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377"/>
            <p:cNvSpPr>
              <a:spLocks noEditPoints="1"/>
            </p:cNvSpPr>
            <p:nvPr/>
          </p:nvSpPr>
          <p:spPr bwMode="auto">
            <a:xfrm>
              <a:off x="6435725" y="4891088"/>
              <a:ext cx="252412" cy="139700"/>
            </a:xfrm>
            <a:custGeom>
              <a:avLst/>
              <a:gdLst>
                <a:gd name="T0" fmla="*/ 71 w 159"/>
                <a:gd name="T1" fmla="*/ 85 h 88"/>
                <a:gd name="T2" fmla="*/ 69 w 159"/>
                <a:gd name="T3" fmla="*/ 88 h 88"/>
                <a:gd name="T4" fmla="*/ 71 w 159"/>
                <a:gd name="T5" fmla="*/ 88 h 88"/>
                <a:gd name="T6" fmla="*/ 71 w 159"/>
                <a:gd name="T7" fmla="*/ 85 h 88"/>
                <a:gd name="T8" fmla="*/ 159 w 159"/>
                <a:gd name="T9" fmla="*/ 0 h 88"/>
                <a:gd name="T10" fmla="*/ 0 w 159"/>
                <a:gd name="T11" fmla="*/ 0 h 88"/>
                <a:gd name="T12" fmla="*/ 0 w 159"/>
                <a:gd name="T13" fmla="*/ 88 h 88"/>
                <a:gd name="T14" fmla="*/ 45 w 159"/>
                <a:gd name="T15" fmla="*/ 88 h 88"/>
                <a:gd name="T16" fmla="*/ 76 w 159"/>
                <a:gd name="T17" fmla="*/ 69 h 88"/>
                <a:gd name="T18" fmla="*/ 104 w 159"/>
                <a:gd name="T19" fmla="*/ 88 h 88"/>
                <a:gd name="T20" fmla="*/ 159 w 159"/>
                <a:gd name="T21" fmla="*/ 88 h 88"/>
                <a:gd name="T22" fmla="*/ 159 w 159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8">
                  <a:moveTo>
                    <a:pt x="71" y="85"/>
                  </a:moveTo>
                  <a:lnTo>
                    <a:pt x="69" y="88"/>
                  </a:lnTo>
                  <a:lnTo>
                    <a:pt x="71" y="88"/>
                  </a:lnTo>
                  <a:lnTo>
                    <a:pt x="71" y="85"/>
                  </a:lnTo>
                  <a:moveTo>
                    <a:pt x="159" y="0"/>
                  </a:moveTo>
                  <a:lnTo>
                    <a:pt x="0" y="0"/>
                  </a:lnTo>
                  <a:lnTo>
                    <a:pt x="0" y="88"/>
                  </a:lnTo>
                  <a:lnTo>
                    <a:pt x="45" y="88"/>
                  </a:lnTo>
                  <a:lnTo>
                    <a:pt x="76" y="69"/>
                  </a:lnTo>
                  <a:lnTo>
                    <a:pt x="104" y="88"/>
                  </a:lnTo>
                  <a:lnTo>
                    <a:pt x="159" y="88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378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379"/>
            <p:cNvSpPr>
              <a:spLocks/>
            </p:cNvSpPr>
            <p:nvPr/>
          </p:nvSpPr>
          <p:spPr bwMode="auto">
            <a:xfrm>
              <a:off x="6394450" y="4902200"/>
              <a:ext cx="38100" cy="115888"/>
            </a:xfrm>
            <a:custGeom>
              <a:avLst/>
              <a:gdLst>
                <a:gd name="T0" fmla="*/ 0 w 24"/>
                <a:gd name="T1" fmla="*/ 0 h 73"/>
                <a:gd name="T2" fmla="*/ 0 w 24"/>
                <a:gd name="T3" fmla="*/ 73 h 73"/>
                <a:gd name="T4" fmla="*/ 24 w 24"/>
                <a:gd name="T5" fmla="*/ 62 h 73"/>
                <a:gd name="T6" fmla="*/ 24 w 24"/>
                <a:gd name="T7" fmla="*/ 9 h 73"/>
                <a:gd name="T8" fmla="*/ 0 w 2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lnTo>
                    <a:pt x="0" y="73"/>
                  </a:lnTo>
                  <a:lnTo>
                    <a:pt x="24" y="62"/>
                  </a:lnTo>
                  <a:lnTo>
                    <a:pt x="24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380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381"/>
            <p:cNvSpPr>
              <a:spLocks/>
            </p:cNvSpPr>
            <p:nvPr/>
          </p:nvSpPr>
          <p:spPr bwMode="auto">
            <a:xfrm>
              <a:off x="6402388" y="5000625"/>
              <a:ext cx="296862" cy="96838"/>
            </a:xfrm>
            <a:custGeom>
              <a:avLst/>
              <a:gdLst>
                <a:gd name="T0" fmla="*/ 97 w 187"/>
                <a:gd name="T1" fmla="*/ 0 h 61"/>
                <a:gd name="T2" fmla="*/ 66 w 187"/>
                <a:gd name="T3" fmla="*/ 19 h 61"/>
                <a:gd name="T4" fmla="*/ 0 w 187"/>
                <a:gd name="T5" fmla="*/ 61 h 61"/>
                <a:gd name="T6" fmla="*/ 23 w 187"/>
                <a:gd name="T7" fmla="*/ 61 h 61"/>
                <a:gd name="T8" fmla="*/ 90 w 187"/>
                <a:gd name="T9" fmla="*/ 19 h 61"/>
                <a:gd name="T10" fmla="*/ 92 w 187"/>
                <a:gd name="T11" fmla="*/ 16 h 61"/>
                <a:gd name="T12" fmla="*/ 92 w 187"/>
                <a:gd name="T13" fmla="*/ 19 h 61"/>
                <a:gd name="T14" fmla="*/ 92 w 187"/>
                <a:gd name="T15" fmla="*/ 61 h 61"/>
                <a:gd name="T16" fmla="*/ 104 w 187"/>
                <a:gd name="T17" fmla="*/ 61 h 61"/>
                <a:gd name="T18" fmla="*/ 104 w 187"/>
                <a:gd name="T19" fmla="*/ 19 h 61"/>
                <a:gd name="T20" fmla="*/ 165 w 187"/>
                <a:gd name="T21" fmla="*/ 61 h 61"/>
                <a:gd name="T22" fmla="*/ 187 w 187"/>
                <a:gd name="T23" fmla="*/ 61 h 61"/>
                <a:gd name="T24" fmla="*/ 125 w 187"/>
                <a:gd name="T25" fmla="*/ 19 h 61"/>
                <a:gd name="T26" fmla="*/ 97 w 187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61">
                  <a:moveTo>
                    <a:pt x="97" y="0"/>
                  </a:moveTo>
                  <a:lnTo>
                    <a:pt x="66" y="19"/>
                  </a:lnTo>
                  <a:lnTo>
                    <a:pt x="0" y="61"/>
                  </a:lnTo>
                  <a:lnTo>
                    <a:pt x="23" y="61"/>
                  </a:lnTo>
                  <a:lnTo>
                    <a:pt x="90" y="19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2" y="61"/>
                  </a:lnTo>
                  <a:lnTo>
                    <a:pt x="104" y="61"/>
                  </a:lnTo>
                  <a:lnTo>
                    <a:pt x="104" y="19"/>
                  </a:lnTo>
                  <a:lnTo>
                    <a:pt x="165" y="61"/>
                  </a:lnTo>
                  <a:lnTo>
                    <a:pt x="187" y="61"/>
                  </a:lnTo>
                  <a:lnTo>
                    <a:pt x="125" y="19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382"/>
            <p:cNvSpPr>
              <a:spLocks/>
            </p:cNvSpPr>
            <p:nvPr/>
          </p:nvSpPr>
          <p:spPr bwMode="auto">
            <a:xfrm>
              <a:off x="8140700" y="5305425"/>
              <a:ext cx="60325" cy="14288"/>
            </a:xfrm>
            <a:custGeom>
              <a:avLst/>
              <a:gdLst>
                <a:gd name="T0" fmla="*/ 13 w 16"/>
                <a:gd name="T1" fmla="*/ 0 h 4"/>
                <a:gd name="T2" fmla="*/ 2 w 16"/>
                <a:gd name="T3" fmla="*/ 0 h 4"/>
                <a:gd name="T4" fmla="*/ 0 w 16"/>
                <a:gd name="T5" fmla="*/ 2 h 4"/>
                <a:gd name="T6" fmla="*/ 2 w 16"/>
                <a:gd name="T7" fmla="*/ 4 h 4"/>
                <a:gd name="T8" fmla="*/ 13 w 16"/>
                <a:gd name="T9" fmla="*/ 4 h 4"/>
                <a:gd name="T10" fmla="*/ 16 w 16"/>
                <a:gd name="T11" fmla="*/ 2 h 4"/>
                <a:gd name="T12" fmla="*/ 13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383"/>
            <p:cNvSpPr>
              <a:spLocks noEditPoints="1"/>
            </p:cNvSpPr>
            <p:nvPr/>
          </p:nvSpPr>
          <p:spPr bwMode="auto">
            <a:xfrm>
              <a:off x="8110538" y="5289550"/>
              <a:ext cx="373062" cy="285750"/>
            </a:xfrm>
            <a:custGeom>
              <a:avLst/>
              <a:gdLst>
                <a:gd name="T0" fmla="*/ 50 w 99"/>
                <a:gd name="T1" fmla="*/ 70 h 76"/>
                <a:gd name="T2" fmla="*/ 22 w 99"/>
                <a:gd name="T3" fmla="*/ 42 h 76"/>
                <a:gd name="T4" fmla="*/ 50 w 99"/>
                <a:gd name="T5" fmla="*/ 14 h 76"/>
                <a:gd name="T6" fmla="*/ 77 w 99"/>
                <a:gd name="T7" fmla="*/ 42 h 76"/>
                <a:gd name="T8" fmla="*/ 50 w 99"/>
                <a:gd name="T9" fmla="*/ 70 h 76"/>
                <a:gd name="T10" fmla="*/ 63 w 99"/>
                <a:gd name="T11" fmla="*/ 0 h 76"/>
                <a:gd name="T12" fmla="*/ 36 w 99"/>
                <a:gd name="T13" fmla="*/ 0 h 76"/>
                <a:gd name="T14" fmla="*/ 32 w 99"/>
                <a:gd name="T15" fmla="*/ 1 h 76"/>
                <a:gd name="T16" fmla="*/ 30 w 99"/>
                <a:gd name="T17" fmla="*/ 7 h 76"/>
                <a:gd name="T18" fmla="*/ 30 w 99"/>
                <a:gd name="T19" fmla="*/ 8 h 76"/>
                <a:gd name="T20" fmla="*/ 27 w 99"/>
                <a:gd name="T21" fmla="*/ 9 h 76"/>
                <a:gd name="T22" fmla="*/ 3 w 99"/>
                <a:gd name="T23" fmla="*/ 9 h 76"/>
                <a:gd name="T24" fmla="*/ 0 w 99"/>
                <a:gd name="T25" fmla="*/ 11 h 76"/>
                <a:gd name="T26" fmla="*/ 0 w 99"/>
                <a:gd name="T27" fmla="*/ 73 h 76"/>
                <a:gd name="T28" fmla="*/ 3 w 99"/>
                <a:gd name="T29" fmla="*/ 76 h 76"/>
                <a:gd name="T30" fmla="*/ 97 w 99"/>
                <a:gd name="T31" fmla="*/ 76 h 76"/>
                <a:gd name="T32" fmla="*/ 99 w 99"/>
                <a:gd name="T33" fmla="*/ 73 h 76"/>
                <a:gd name="T34" fmla="*/ 99 w 99"/>
                <a:gd name="T35" fmla="*/ 11 h 76"/>
                <a:gd name="T36" fmla="*/ 97 w 99"/>
                <a:gd name="T37" fmla="*/ 9 h 76"/>
                <a:gd name="T38" fmla="*/ 72 w 99"/>
                <a:gd name="T39" fmla="*/ 9 h 76"/>
                <a:gd name="T40" fmla="*/ 70 w 99"/>
                <a:gd name="T41" fmla="*/ 8 h 76"/>
                <a:gd name="T42" fmla="*/ 70 w 99"/>
                <a:gd name="T43" fmla="*/ 7 h 76"/>
                <a:gd name="T44" fmla="*/ 67 w 99"/>
                <a:gd name="T45" fmla="*/ 1 h 76"/>
                <a:gd name="T46" fmla="*/ 63 w 99"/>
                <a:gd name="T4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" h="76">
                  <a:moveTo>
                    <a:pt x="50" y="70"/>
                  </a:moveTo>
                  <a:cubicBezTo>
                    <a:pt x="34" y="70"/>
                    <a:pt x="22" y="58"/>
                    <a:pt x="22" y="42"/>
                  </a:cubicBezTo>
                  <a:cubicBezTo>
                    <a:pt x="22" y="27"/>
                    <a:pt x="34" y="14"/>
                    <a:pt x="50" y="14"/>
                  </a:cubicBezTo>
                  <a:cubicBezTo>
                    <a:pt x="65" y="14"/>
                    <a:pt x="77" y="27"/>
                    <a:pt x="77" y="42"/>
                  </a:cubicBezTo>
                  <a:cubicBezTo>
                    <a:pt x="77" y="58"/>
                    <a:pt x="65" y="70"/>
                    <a:pt x="50" y="70"/>
                  </a:cubicBezTo>
                  <a:moveTo>
                    <a:pt x="63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3" y="0"/>
                    <a:pt x="32" y="1"/>
                  </a:cubicBezTo>
                  <a:cubicBezTo>
                    <a:pt x="32" y="1"/>
                    <a:pt x="30" y="3"/>
                    <a:pt x="30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29" y="9"/>
                    <a:pt x="2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3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9" y="75"/>
                    <a:pt x="99" y="73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0"/>
                    <a:pt x="98" y="9"/>
                    <a:pt x="97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9"/>
                    <a:pt x="70" y="8"/>
                    <a:pt x="70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0" y="3"/>
                    <a:pt x="67" y="1"/>
                    <a:pt x="67" y="1"/>
                  </a:cubicBezTo>
                  <a:cubicBezTo>
                    <a:pt x="66" y="0"/>
                    <a:pt x="64" y="0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Rectangle 384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Rectangle 385"/>
            <p:cNvSpPr>
              <a:spLocks noChangeArrowheads="1"/>
            </p:cNvSpPr>
            <p:nvPr/>
          </p:nvSpPr>
          <p:spPr bwMode="auto">
            <a:xfrm>
              <a:off x="9388475" y="4740275"/>
              <a:ext cx="15875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Rectangle 386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Rectangle 387"/>
            <p:cNvSpPr>
              <a:spLocks noChangeArrowheads="1"/>
            </p:cNvSpPr>
            <p:nvPr/>
          </p:nvSpPr>
          <p:spPr bwMode="auto">
            <a:xfrm>
              <a:off x="9418638" y="4732338"/>
              <a:ext cx="14287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Rectangle 388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Rectangle 389"/>
            <p:cNvSpPr>
              <a:spLocks noChangeArrowheads="1"/>
            </p:cNvSpPr>
            <p:nvPr/>
          </p:nvSpPr>
          <p:spPr bwMode="auto">
            <a:xfrm>
              <a:off x="9448800" y="4721225"/>
              <a:ext cx="14287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Rectangle 390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Rectangle 391"/>
            <p:cNvSpPr>
              <a:spLocks noChangeArrowheads="1"/>
            </p:cNvSpPr>
            <p:nvPr/>
          </p:nvSpPr>
          <p:spPr bwMode="auto">
            <a:xfrm>
              <a:off x="9478963" y="4729163"/>
              <a:ext cx="14287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Rectangle 392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Rectangle 393"/>
            <p:cNvSpPr>
              <a:spLocks noChangeArrowheads="1"/>
            </p:cNvSpPr>
            <p:nvPr/>
          </p:nvSpPr>
          <p:spPr bwMode="auto">
            <a:xfrm>
              <a:off x="9509125" y="4710113"/>
              <a:ext cx="14287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Rectangle 394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Rectangle 395"/>
            <p:cNvSpPr>
              <a:spLocks noChangeArrowheads="1"/>
            </p:cNvSpPr>
            <p:nvPr/>
          </p:nvSpPr>
          <p:spPr bwMode="auto">
            <a:xfrm>
              <a:off x="9539288" y="4684713"/>
              <a:ext cx="14287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396"/>
            <p:cNvSpPr>
              <a:spLocks noEditPoints="1"/>
            </p:cNvSpPr>
            <p:nvPr/>
          </p:nvSpPr>
          <p:spPr bwMode="auto">
            <a:xfrm>
              <a:off x="9344025" y="4635500"/>
              <a:ext cx="258762" cy="198438"/>
            </a:xfrm>
            <a:custGeom>
              <a:avLst/>
              <a:gdLst>
                <a:gd name="T0" fmla="*/ 6 w 69"/>
                <a:gd name="T1" fmla="*/ 42 h 53"/>
                <a:gd name="T2" fmla="*/ 5 w 69"/>
                <a:gd name="T3" fmla="*/ 40 h 53"/>
                <a:gd name="T4" fmla="*/ 5 w 69"/>
                <a:gd name="T5" fmla="*/ 5 h 53"/>
                <a:gd name="T6" fmla="*/ 6 w 69"/>
                <a:gd name="T7" fmla="*/ 4 h 53"/>
                <a:gd name="T8" fmla="*/ 63 w 69"/>
                <a:gd name="T9" fmla="*/ 4 h 53"/>
                <a:gd name="T10" fmla="*/ 64 w 69"/>
                <a:gd name="T11" fmla="*/ 5 h 53"/>
                <a:gd name="T12" fmla="*/ 64 w 69"/>
                <a:gd name="T13" fmla="*/ 40 h 53"/>
                <a:gd name="T14" fmla="*/ 63 w 69"/>
                <a:gd name="T15" fmla="*/ 42 h 53"/>
                <a:gd name="T16" fmla="*/ 6 w 69"/>
                <a:gd name="T17" fmla="*/ 42 h 53"/>
                <a:gd name="T18" fmla="*/ 67 w 69"/>
                <a:gd name="T19" fmla="*/ 0 h 53"/>
                <a:gd name="T20" fmla="*/ 2 w 69"/>
                <a:gd name="T21" fmla="*/ 0 h 53"/>
                <a:gd name="T22" fmla="*/ 0 w 69"/>
                <a:gd name="T23" fmla="*/ 1 h 53"/>
                <a:gd name="T24" fmla="*/ 0 w 69"/>
                <a:gd name="T25" fmla="*/ 51 h 53"/>
                <a:gd name="T26" fmla="*/ 2 w 69"/>
                <a:gd name="T27" fmla="*/ 53 h 53"/>
                <a:gd name="T28" fmla="*/ 67 w 69"/>
                <a:gd name="T29" fmla="*/ 53 h 53"/>
                <a:gd name="T30" fmla="*/ 69 w 69"/>
                <a:gd name="T31" fmla="*/ 51 h 53"/>
                <a:gd name="T32" fmla="*/ 69 w 69"/>
                <a:gd name="T33" fmla="*/ 1 h 53"/>
                <a:gd name="T34" fmla="*/ 67 w 69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53">
                  <a:moveTo>
                    <a:pt x="6" y="42"/>
                  </a:moveTo>
                  <a:cubicBezTo>
                    <a:pt x="5" y="42"/>
                    <a:pt x="5" y="41"/>
                    <a:pt x="5" y="4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4" y="4"/>
                    <a:pt x="64" y="5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1"/>
                    <a:pt x="63" y="42"/>
                    <a:pt x="63" y="42"/>
                  </a:cubicBezTo>
                  <a:cubicBezTo>
                    <a:pt x="6" y="42"/>
                    <a:pt x="6" y="42"/>
                    <a:pt x="6" y="42"/>
                  </a:cubicBezTo>
                  <a:moveTo>
                    <a:pt x="6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1" y="53"/>
                    <a:pt x="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2"/>
                    <a:pt x="69" y="5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397"/>
            <p:cNvSpPr>
              <a:spLocks/>
            </p:cNvSpPr>
            <p:nvPr/>
          </p:nvSpPr>
          <p:spPr bwMode="auto">
            <a:xfrm>
              <a:off x="9418638" y="4841875"/>
              <a:ext cx="104775" cy="22225"/>
            </a:xfrm>
            <a:custGeom>
              <a:avLst/>
              <a:gdLst>
                <a:gd name="T0" fmla="*/ 22 w 28"/>
                <a:gd name="T1" fmla="*/ 0 h 6"/>
                <a:gd name="T2" fmla="*/ 7 w 28"/>
                <a:gd name="T3" fmla="*/ 0 h 6"/>
                <a:gd name="T4" fmla="*/ 4 w 28"/>
                <a:gd name="T5" fmla="*/ 1 h 6"/>
                <a:gd name="T6" fmla="*/ 1 w 28"/>
                <a:gd name="T7" fmla="*/ 5 h 6"/>
                <a:gd name="T8" fmla="*/ 2 w 28"/>
                <a:gd name="T9" fmla="*/ 6 h 6"/>
                <a:gd name="T10" fmla="*/ 27 w 28"/>
                <a:gd name="T11" fmla="*/ 6 h 6"/>
                <a:gd name="T12" fmla="*/ 28 w 28"/>
                <a:gd name="T13" fmla="*/ 5 h 6"/>
                <a:gd name="T14" fmla="*/ 25 w 28"/>
                <a:gd name="T15" fmla="*/ 1 h 6"/>
                <a:gd name="T16" fmla="*/ 22 w 2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">
                  <a:moveTo>
                    <a:pt x="2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398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399"/>
            <p:cNvSpPr>
              <a:spLocks/>
            </p:cNvSpPr>
            <p:nvPr/>
          </p:nvSpPr>
          <p:spPr bwMode="auto">
            <a:xfrm>
              <a:off x="9385300" y="4660900"/>
              <a:ext cx="22225" cy="30163"/>
            </a:xfrm>
            <a:custGeom>
              <a:avLst/>
              <a:gdLst>
                <a:gd name="T0" fmla="*/ 12 w 14"/>
                <a:gd name="T1" fmla="*/ 0 h 19"/>
                <a:gd name="T2" fmla="*/ 9 w 14"/>
                <a:gd name="T3" fmla="*/ 0 h 19"/>
                <a:gd name="T4" fmla="*/ 7 w 14"/>
                <a:gd name="T5" fmla="*/ 0 h 19"/>
                <a:gd name="T6" fmla="*/ 7 w 14"/>
                <a:gd name="T7" fmla="*/ 7 h 19"/>
                <a:gd name="T8" fmla="*/ 7 w 14"/>
                <a:gd name="T9" fmla="*/ 7 h 19"/>
                <a:gd name="T10" fmla="*/ 7 w 14"/>
                <a:gd name="T11" fmla="*/ 0 h 19"/>
                <a:gd name="T12" fmla="*/ 4 w 14"/>
                <a:gd name="T13" fmla="*/ 0 h 19"/>
                <a:gd name="T14" fmla="*/ 2 w 14"/>
                <a:gd name="T15" fmla="*/ 0 h 19"/>
                <a:gd name="T16" fmla="*/ 0 w 14"/>
                <a:gd name="T17" fmla="*/ 0 h 19"/>
                <a:gd name="T18" fmla="*/ 0 w 14"/>
                <a:gd name="T19" fmla="*/ 19 h 19"/>
                <a:gd name="T20" fmla="*/ 2 w 14"/>
                <a:gd name="T21" fmla="*/ 19 h 19"/>
                <a:gd name="T22" fmla="*/ 4 w 14"/>
                <a:gd name="T23" fmla="*/ 19 h 19"/>
                <a:gd name="T24" fmla="*/ 7 w 14"/>
                <a:gd name="T25" fmla="*/ 19 h 19"/>
                <a:gd name="T26" fmla="*/ 7 w 14"/>
                <a:gd name="T27" fmla="*/ 12 h 19"/>
                <a:gd name="T28" fmla="*/ 7 w 14"/>
                <a:gd name="T29" fmla="*/ 12 h 19"/>
                <a:gd name="T30" fmla="*/ 7 w 14"/>
                <a:gd name="T31" fmla="*/ 19 h 19"/>
                <a:gd name="T32" fmla="*/ 9 w 14"/>
                <a:gd name="T33" fmla="*/ 19 h 19"/>
                <a:gd name="T34" fmla="*/ 12 w 14"/>
                <a:gd name="T35" fmla="*/ 19 h 19"/>
                <a:gd name="T36" fmla="*/ 14 w 14"/>
                <a:gd name="T37" fmla="*/ 19 h 19"/>
                <a:gd name="T38" fmla="*/ 9 w 14"/>
                <a:gd name="T39" fmla="*/ 10 h 19"/>
                <a:gd name="T40" fmla="*/ 9 w 14"/>
                <a:gd name="T41" fmla="*/ 7 h 19"/>
                <a:gd name="T42" fmla="*/ 12 w 14"/>
                <a:gd name="T43" fmla="*/ 0 h 19"/>
                <a:gd name="T44" fmla="*/ 12 w 14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9" y="10"/>
                  </a:lnTo>
                  <a:lnTo>
                    <a:pt x="9" y="7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400"/>
            <p:cNvSpPr>
              <a:spLocks noEditPoints="1"/>
            </p:cNvSpPr>
            <p:nvPr/>
          </p:nvSpPr>
          <p:spPr bwMode="auto">
            <a:xfrm>
              <a:off x="9410700" y="4660900"/>
              <a:ext cx="15875" cy="30163"/>
            </a:xfrm>
            <a:custGeom>
              <a:avLst/>
              <a:gdLst>
                <a:gd name="T0" fmla="*/ 2 w 4"/>
                <a:gd name="T1" fmla="*/ 3 h 8"/>
                <a:gd name="T2" fmla="*/ 2 w 4"/>
                <a:gd name="T3" fmla="*/ 3 h 8"/>
                <a:gd name="T4" fmla="*/ 2 w 4"/>
                <a:gd name="T5" fmla="*/ 1 h 8"/>
                <a:gd name="T6" fmla="*/ 3 w 4"/>
                <a:gd name="T7" fmla="*/ 1 h 8"/>
                <a:gd name="T8" fmla="*/ 3 w 4"/>
                <a:gd name="T9" fmla="*/ 2 h 8"/>
                <a:gd name="T10" fmla="*/ 3 w 4"/>
                <a:gd name="T11" fmla="*/ 2 h 8"/>
                <a:gd name="T12" fmla="*/ 3 w 4"/>
                <a:gd name="T13" fmla="*/ 3 h 8"/>
                <a:gd name="T14" fmla="*/ 3 w 4"/>
                <a:gd name="T15" fmla="*/ 3 h 8"/>
                <a:gd name="T16" fmla="*/ 2 w 4"/>
                <a:gd name="T17" fmla="*/ 3 h 8"/>
                <a:gd name="T18" fmla="*/ 2 w 4"/>
                <a:gd name="T19" fmla="*/ 3 h 8"/>
                <a:gd name="T20" fmla="*/ 2 w 4"/>
                <a:gd name="T21" fmla="*/ 0 h 8"/>
                <a:gd name="T22" fmla="*/ 0 w 4"/>
                <a:gd name="T23" fmla="*/ 0 h 8"/>
                <a:gd name="T24" fmla="*/ 0 w 4"/>
                <a:gd name="T25" fmla="*/ 0 h 8"/>
                <a:gd name="T26" fmla="*/ 0 w 4"/>
                <a:gd name="T27" fmla="*/ 8 h 8"/>
                <a:gd name="T28" fmla="*/ 0 w 4"/>
                <a:gd name="T29" fmla="*/ 8 h 8"/>
                <a:gd name="T30" fmla="*/ 2 w 4"/>
                <a:gd name="T31" fmla="*/ 8 h 8"/>
                <a:gd name="T32" fmla="*/ 2 w 4"/>
                <a:gd name="T33" fmla="*/ 8 h 8"/>
                <a:gd name="T34" fmla="*/ 2 w 4"/>
                <a:gd name="T35" fmla="*/ 5 h 8"/>
                <a:gd name="T36" fmla="*/ 2 w 4"/>
                <a:gd name="T37" fmla="*/ 5 h 8"/>
                <a:gd name="T38" fmla="*/ 3 w 4"/>
                <a:gd name="T39" fmla="*/ 5 h 8"/>
                <a:gd name="T40" fmla="*/ 4 w 4"/>
                <a:gd name="T41" fmla="*/ 5 h 8"/>
                <a:gd name="T42" fmla="*/ 4 w 4"/>
                <a:gd name="T43" fmla="*/ 4 h 8"/>
                <a:gd name="T44" fmla="*/ 4 w 4"/>
                <a:gd name="T45" fmla="*/ 3 h 8"/>
                <a:gd name="T46" fmla="*/ 4 w 4"/>
                <a:gd name="T47" fmla="*/ 3 h 8"/>
                <a:gd name="T48" fmla="*/ 4 w 4"/>
                <a:gd name="T49" fmla="*/ 2 h 8"/>
                <a:gd name="T50" fmla="*/ 4 w 4"/>
                <a:gd name="T51" fmla="*/ 1 h 8"/>
                <a:gd name="T52" fmla="*/ 4 w 4"/>
                <a:gd name="T53" fmla="*/ 0 h 8"/>
                <a:gd name="T54" fmla="*/ 3 w 4"/>
                <a:gd name="T55" fmla="*/ 0 h 8"/>
                <a:gd name="T56" fmla="*/ 2 w 4"/>
                <a:gd name="T57" fmla="*/ 0 h 8"/>
                <a:gd name="T58" fmla="*/ 2 w 4"/>
                <a:gd name="T5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401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402"/>
            <p:cNvSpPr>
              <a:spLocks/>
            </p:cNvSpPr>
            <p:nvPr/>
          </p:nvSpPr>
          <p:spPr bwMode="auto">
            <a:xfrm>
              <a:off x="9432925" y="4660900"/>
              <a:ext cx="7937" cy="30163"/>
            </a:xfrm>
            <a:custGeom>
              <a:avLst/>
              <a:gdLst>
                <a:gd name="T0" fmla="*/ 5 w 5"/>
                <a:gd name="T1" fmla="*/ 0 h 19"/>
                <a:gd name="T2" fmla="*/ 0 w 5"/>
                <a:gd name="T3" fmla="*/ 0 h 19"/>
                <a:gd name="T4" fmla="*/ 0 w 5"/>
                <a:gd name="T5" fmla="*/ 0 h 19"/>
                <a:gd name="T6" fmla="*/ 0 w 5"/>
                <a:gd name="T7" fmla="*/ 19 h 19"/>
                <a:gd name="T8" fmla="*/ 0 w 5"/>
                <a:gd name="T9" fmla="*/ 19 h 19"/>
                <a:gd name="T10" fmla="*/ 5 w 5"/>
                <a:gd name="T11" fmla="*/ 19 h 19"/>
                <a:gd name="T12" fmla="*/ 5 w 5"/>
                <a:gd name="T13" fmla="*/ 19 h 19"/>
                <a:gd name="T14" fmla="*/ 5 w 5"/>
                <a:gd name="T15" fmla="*/ 0 h 19"/>
                <a:gd name="T16" fmla="*/ 5 w 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403"/>
            <p:cNvSpPr>
              <a:spLocks/>
            </p:cNvSpPr>
            <p:nvPr/>
          </p:nvSpPr>
          <p:spPr bwMode="auto">
            <a:xfrm>
              <a:off x="6011863" y="2652713"/>
              <a:ext cx="393700" cy="488950"/>
            </a:xfrm>
            <a:custGeom>
              <a:avLst/>
              <a:gdLst>
                <a:gd name="T0" fmla="*/ 9 w 105"/>
                <a:gd name="T1" fmla="*/ 0 h 130"/>
                <a:gd name="T2" fmla="*/ 3 w 105"/>
                <a:gd name="T3" fmla="*/ 3 h 130"/>
                <a:gd name="T4" fmla="*/ 2 w 105"/>
                <a:gd name="T5" fmla="*/ 12 h 130"/>
                <a:gd name="T6" fmla="*/ 8 w 105"/>
                <a:gd name="T7" fmla="*/ 21 h 130"/>
                <a:gd name="T8" fmla="*/ 15 w 105"/>
                <a:gd name="T9" fmla="*/ 28 h 130"/>
                <a:gd name="T10" fmla="*/ 31 w 105"/>
                <a:gd name="T11" fmla="*/ 45 h 130"/>
                <a:gd name="T12" fmla="*/ 36 w 105"/>
                <a:gd name="T13" fmla="*/ 51 h 130"/>
                <a:gd name="T14" fmla="*/ 34 w 105"/>
                <a:gd name="T15" fmla="*/ 51 h 130"/>
                <a:gd name="T16" fmla="*/ 31 w 105"/>
                <a:gd name="T17" fmla="*/ 51 h 130"/>
                <a:gd name="T18" fmla="*/ 27 w 105"/>
                <a:gd name="T19" fmla="*/ 54 h 130"/>
                <a:gd name="T20" fmla="*/ 24 w 105"/>
                <a:gd name="T21" fmla="*/ 59 h 130"/>
                <a:gd name="T22" fmla="*/ 26 w 105"/>
                <a:gd name="T23" fmla="*/ 66 h 130"/>
                <a:gd name="T24" fmla="*/ 22 w 105"/>
                <a:gd name="T25" fmla="*/ 69 h 130"/>
                <a:gd name="T26" fmla="*/ 19 w 105"/>
                <a:gd name="T27" fmla="*/ 75 h 130"/>
                <a:gd name="T28" fmla="*/ 22 w 105"/>
                <a:gd name="T29" fmla="*/ 83 h 130"/>
                <a:gd name="T30" fmla="*/ 21 w 105"/>
                <a:gd name="T31" fmla="*/ 84 h 130"/>
                <a:gd name="T32" fmla="*/ 22 w 105"/>
                <a:gd name="T33" fmla="*/ 97 h 130"/>
                <a:gd name="T34" fmla="*/ 25 w 105"/>
                <a:gd name="T35" fmla="*/ 102 h 130"/>
                <a:gd name="T36" fmla="*/ 36 w 105"/>
                <a:gd name="T37" fmla="*/ 113 h 130"/>
                <a:gd name="T38" fmla="*/ 41 w 105"/>
                <a:gd name="T39" fmla="*/ 117 h 130"/>
                <a:gd name="T40" fmla="*/ 62 w 105"/>
                <a:gd name="T41" fmla="*/ 120 h 130"/>
                <a:gd name="T42" fmla="*/ 70 w 105"/>
                <a:gd name="T43" fmla="*/ 124 h 130"/>
                <a:gd name="T44" fmla="*/ 76 w 105"/>
                <a:gd name="T45" fmla="*/ 130 h 130"/>
                <a:gd name="T46" fmla="*/ 94 w 105"/>
                <a:gd name="T47" fmla="*/ 118 h 130"/>
                <a:gd name="T48" fmla="*/ 104 w 105"/>
                <a:gd name="T49" fmla="*/ 103 h 130"/>
                <a:gd name="T50" fmla="*/ 103 w 105"/>
                <a:gd name="T51" fmla="*/ 95 h 130"/>
                <a:gd name="T52" fmla="*/ 92 w 105"/>
                <a:gd name="T53" fmla="*/ 85 h 130"/>
                <a:gd name="T54" fmla="*/ 81 w 105"/>
                <a:gd name="T55" fmla="*/ 59 h 130"/>
                <a:gd name="T56" fmla="*/ 75 w 105"/>
                <a:gd name="T57" fmla="*/ 51 h 130"/>
                <a:gd name="T58" fmla="*/ 62 w 105"/>
                <a:gd name="T59" fmla="*/ 41 h 130"/>
                <a:gd name="T60" fmla="*/ 56 w 105"/>
                <a:gd name="T61" fmla="*/ 37 h 130"/>
                <a:gd name="T62" fmla="*/ 50 w 105"/>
                <a:gd name="T63" fmla="*/ 34 h 130"/>
                <a:gd name="T64" fmla="*/ 27 w 105"/>
                <a:gd name="T65" fmla="*/ 12 h 130"/>
                <a:gd name="T66" fmla="*/ 13 w 105"/>
                <a:gd name="T67" fmla="*/ 0 h 130"/>
                <a:gd name="T68" fmla="*/ 9 w 105"/>
                <a:gd name="T6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30">
                  <a:moveTo>
                    <a:pt x="9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8"/>
                    <a:pt x="2" y="12"/>
                  </a:cubicBezTo>
                  <a:cubicBezTo>
                    <a:pt x="3" y="15"/>
                    <a:pt x="8" y="21"/>
                    <a:pt x="8" y="21"/>
                  </a:cubicBezTo>
                  <a:cubicBezTo>
                    <a:pt x="10" y="23"/>
                    <a:pt x="13" y="26"/>
                    <a:pt x="15" y="28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3" y="47"/>
                    <a:pt x="35" y="50"/>
                    <a:pt x="36" y="51"/>
                  </a:cubicBezTo>
                  <a:cubicBezTo>
                    <a:pt x="35" y="51"/>
                    <a:pt x="34" y="51"/>
                    <a:pt x="34" y="51"/>
                  </a:cubicBezTo>
                  <a:cubicBezTo>
                    <a:pt x="33" y="51"/>
                    <a:pt x="32" y="51"/>
                    <a:pt x="31" y="51"/>
                  </a:cubicBezTo>
                  <a:cubicBezTo>
                    <a:pt x="30" y="52"/>
                    <a:pt x="28" y="53"/>
                    <a:pt x="27" y="54"/>
                  </a:cubicBezTo>
                  <a:cubicBezTo>
                    <a:pt x="25" y="55"/>
                    <a:pt x="25" y="57"/>
                    <a:pt x="24" y="59"/>
                  </a:cubicBezTo>
                  <a:cubicBezTo>
                    <a:pt x="24" y="61"/>
                    <a:pt x="25" y="64"/>
                    <a:pt x="26" y="66"/>
                  </a:cubicBezTo>
                  <a:cubicBezTo>
                    <a:pt x="24" y="67"/>
                    <a:pt x="23" y="68"/>
                    <a:pt x="22" y="69"/>
                  </a:cubicBezTo>
                  <a:cubicBezTo>
                    <a:pt x="20" y="71"/>
                    <a:pt x="19" y="73"/>
                    <a:pt x="19" y="75"/>
                  </a:cubicBezTo>
                  <a:cubicBezTo>
                    <a:pt x="19" y="78"/>
                    <a:pt x="20" y="80"/>
                    <a:pt x="22" y="83"/>
                  </a:cubicBezTo>
                  <a:cubicBezTo>
                    <a:pt x="22" y="84"/>
                    <a:pt x="22" y="84"/>
                    <a:pt x="21" y="84"/>
                  </a:cubicBezTo>
                  <a:cubicBezTo>
                    <a:pt x="17" y="89"/>
                    <a:pt x="22" y="97"/>
                    <a:pt x="22" y="97"/>
                  </a:cubicBezTo>
                  <a:cubicBezTo>
                    <a:pt x="23" y="99"/>
                    <a:pt x="25" y="101"/>
                    <a:pt x="25" y="102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7" y="114"/>
                    <a:pt x="38" y="115"/>
                    <a:pt x="41" y="117"/>
                  </a:cubicBezTo>
                  <a:cubicBezTo>
                    <a:pt x="47" y="120"/>
                    <a:pt x="62" y="120"/>
                    <a:pt x="62" y="120"/>
                  </a:cubicBezTo>
                  <a:cubicBezTo>
                    <a:pt x="64" y="120"/>
                    <a:pt x="68" y="122"/>
                    <a:pt x="70" y="12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83" y="127"/>
                    <a:pt x="89" y="123"/>
                    <a:pt x="94" y="118"/>
                  </a:cubicBezTo>
                  <a:cubicBezTo>
                    <a:pt x="99" y="112"/>
                    <a:pt x="104" y="103"/>
                    <a:pt x="104" y="103"/>
                  </a:cubicBezTo>
                  <a:cubicBezTo>
                    <a:pt x="105" y="101"/>
                    <a:pt x="105" y="97"/>
                    <a:pt x="103" y="9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89" y="75"/>
                    <a:pt x="81" y="59"/>
                    <a:pt x="81" y="59"/>
                  </a:cubicBezTo>
                  <a:cubicBezTo>
                    <a:pt x="79" y="56"/>
                    <a:pt x="77" y="53"/>
                    <a:pt x="75" y="5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0" y="39"/>
                    <a:pt x="57" y="38"/>
                    <a:pt x="56" y="37"/>
                  </a:cubicBezTo>
                  <a:cubicBezTo>
                    <a:pt x="55" y="37"/>
                    <a:pt x="52" y="36"/>
                    <a:pt x="50" y="3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5"/>
                    <a:pt x="16" y="2"/>
                    <a:pt x="13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404"/>
            <p:cNvSpPr>
              <a:spLocks noEditPoints="1"/>
            </p:cNvSpPr>
            <p:nvPr/>
          </p:nvSpPr>
          <p:spPr bwMode="auto">
            <a:xfrm>
              <a:off x="8869363" y="2971800"/>
              <a:ext cx="549275" cy="312738"/>
            </a:xfrm>
            <a:custGeom>
              <a:avLst/>
              <a:gdLst>
                <a:gd name="T0" fmla="*/ 98 w 146"/>
                <a:gd name="T1" fmla="*/ 56 h 83"/>
                <a:gd name="T2" fmla="*/ 115 w 146"/>
                <a:gd name="T3" fmla="*/ 53 h 83"/>
                <a:gd name="T4" fmla="*/ 98 w 146"/>
                <a:gd name="T5" fmla="*/ 58 h 83"/>
                <a:gd name="T6" fmla="*/ 6 w 146"/>
                <a:gd name="T7" fmla="*/ 56 h 83"/>
                <a:gd name="T8" fmla="*/ 40 w 146"/>
                <a:gd name="T9" fmla="*/ 39 h 83"/>
                <a:gd name="T10" fmla="*/ 27 w 146"/>
                <a:gd name="T11" fmla="*/ 51 h 83"/>
                <a:gd name="T12" fmla="*/ 27 w 146"/>
                <a:gd name="T13" fmla="*/ 60 h 83"/>
                <a:gd name="T14" fmla="*/ 43 w 146"/>
                <a:gd name="T15" fmla="*/ 41 h 83"/>
                <a:gd name="T16" fmla="*/ 27 w 146"/>
                <a:gd name="T17" fmla="*/ 77 h 83"/>
                <a:gd name="T18" fmla="*/ 108 w 146"/>
                <a:gd name="T19" fmla="*/ 38 h 83"/>
                <a:gd name="T20" fmla="*/ 140 w 146"/>
                <a:gd name="T21" fmla="*/ 56 h 83"/>
                <a:gd name="T22" fmla="*/ 99 w 146"/>
                <a:gd name="T23" fmla="*/ 61 h 83"/>
                <a:gd name="T24" fmla="*/ 119 w 146"/>
                <a:gd name="T25" fmla="*/ 61 h 83"/>
                <a:gd name="T26" fmla="*/ 119 w 146"/>
                <a:gd name="T27" fmla="*/ 51 h 83"/>
                <a:gd name="T28" fmla="*/ 86 w 146"/>
                <a:gd name="T29" fmla="*/ 60 h 83"/>
                <a:gd name="T30" fmla="*/ 92 w 146"/>
                <a:gd name="T31" fmla="*/ 26 h 83"/>
                <a:gd name="T32" fmla="*/ 92 w 146"/>
                <a:gd name="T33" fmla="*/ 56 h 83"/>
                <a:gd name="T34" fmla="*/ 86 w 146"/>
                <a:gd name="T35" fmla="*/ 60 h 83"/>
                <a:gd name="T36" fmla="*/ 48 w 146"/>
                <a:gd name="T37" fmla="*/ 25 h 83"/>
                <a:gd name="T38" fmla="*/ 89 w 146"/>
                <a:gd name="T39" fmla="*/ 25 h 83"/>
                <a:gd name="T40" fmla="*/ 79 w 146"/>
                <a:gd name="T41" fmla="*/ 55 h 83"/>
                <a:gd name="T42" fmla="*/ 76 w 146"/>
                <a:gd name="T43" fmla="*/ 50 h 83"/>
                <a:gd name="T44" fmla="*/ 79 w 146"/>
                <a:gd name="T45" fmla="*/ 48 h 83"/>
                <a:gd name="T46" fmla="*/ 78 w 146"/>
                <a:gd name="T47" fmla="*/ 47 h 83"/>
                <a:gd name="T48" fmla="*/ 71 w 146"/>
                <a:gd name="T49" fmla="*/ 50 h 83"/>
                <a:gd name="T50" fmla="*/ 72 w 146"/>
                <a:gd name="T51" fmla="*/ 51 h 83"/>
                <a:gd name="T52" fmla="*/ 74 w 146"/>
                <a:gd name="T53" fmla="*/ 51 h 83"/>
                <a:gd name="T54" fmla="*/ 75 w 146"/>
                <a:gd name="T55" fmla="*/ 55 h 83"/>
                <a:gd name="T56" fmla="*/ 50 w 146"/>
                <a:gd name="T57" fmla="*/ 0 h 83"/>
                <a:gd name="T58" fmla="*/ 47 w 146"/>
                <a:gd name="T59" fmla="*/ 7 h 83"/>
                <a:gd name="T60" fmla="*/ 42 w 146"/>
                <a:gd name="T61" fmla="*/ 32 h 83"/>
                <a:gd name="T62" fmla="*/ 0 w 146"/>
                <a:gd name="T63" fmla="*/ 56 h 83"/>
                <a:gd name="T64" fmla="*/ 55 w 146"/>
                <a:gd name="T65" fmla="*/ 56 h 83"/>
                <a:gd name="T66" fmla="*/ 47 w 146"/>
                <a:gd name="T67" fmla="*/ 29 h 83"/>
                <a:gd name="T68" fmla="*/ 71 w 146"/>
                <a:gd name="T69" fmla="*/ 62 h 83"/>
                <a:gd name="T70" fmla="*/ 80 w 146"/>
                <a:gd name="T71" fmla="*/ 76 h 83"/>
                <a:gd name="T72" fmla="*/ 77 w 146"/>
                <a:gd name="T73" fmla="*/ 78 h 83"/>
                <a:gd name="T74" fmla="*/ 79 w 146"/>
                <a:gd name="T75" fmla="*/ 79 h 83"/>
                <a:gd name="T76" fmla="*/ 85 w 146"/>
                <a:gd name="T77" fmla="*/ 77 h 83"/>
                <a:gd name="T78" fmla="*/ 84 w 146"/>
                <a:gd name="T79" fmla="*/ 76 h 83"/>
                <a:gd name="T80" fmla="*/ 81 w 146"/>
                <a:gd name="T81" fmla="*/ 70 h 83"/>
                <a:gd name="T82" fmla="*/ 93 w 146"/>
                <a:gd name="T83" fmla="*/ 63 h 83"/>
                <a:gd name="T84" fmla="*/ 146 w 146"/>
                <a:gd name="T85" fmla="*/ 56 h 83"/>
                <a:gd name="T86" fmla="*/ 104 w 146"/>
                <a:gd name="T87" fmla="*/ 33 h 83"/>
                <a:gd name="T88" fmla="*/ 94 w 146"/>
                <a:gd name="T89" fmla="*/ 21 h 83"/>
                <a:gd name="T90" fmla="*/ 100 w 146"/>
                <a:gd name="T91" fmla="*/ 18 h 83"/>
                <a:gd name="T92" fmla="*/ 105 w 146"/>
                <a:gd name="T93" fmla="*/ 18 h 83"/>
                <a:gd name="T94" fmla="*/ 106 w 146"/>
                <a:gd name="T95" fmla="*/ 11 h 83"/>
                <a:gd name="T96" fmla="*/ 93 w 146"/>
                <a:gd name="T97" fmla="*/ 12 h 83"/>
                <a:gd name="T98" fmla="*/ 82 w 146"/>
                <a:gd name="T99" fmla="*/ 12 h 83"/>
                <a:gd name="T100" fmla="*/ 83 w 146"/>
                <a:gd name="T101" fmla="*/ 16 h 83"/>
                <a:gd name="T102" fmla="*/ 90 w 146"/>
                <a:gd name="T103" fmla="*/ 21 h 83"/>
                <a:gd name="T104" fmla="*/ 52 w 146"/>
                <a:gd name="T105" fmla="*/ 13 h 83"/>
                <a:gd name="T106" fmla="*/ 51 w 146"/>
                <a:gd name="T107" fmla="*/ 6 h 83"/>
                <a:gd name="T108" fmla="*/ 52 w 146"/>
                <a:gd name="T109" fmla="*/ 4 h 83"/>
                <a:gd name="T110" fmla="*/ 65 w 146"/>
                <a:gd name="T111" fmla="*/ 4 h 83"/>
                <a:gd name="T112" fmla="*/ 64 w 146"/>
                <a:gd name="T113" fmla="*/ 0 h 83"/>
                <a:gd name="T114" fmla="*/ 58 w 146"/>
                <a:gd name="T115" fmla="*/ 2 h 83"/>
                <a:gd name="T116" fmla="*/ 50 w 146"/>
                <a:gd name="T1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6" h="83">
                  <a:moveTo>
                    <a:pt x="98" y="58"/>
                  </a:moveTo>
                  <a:cubicBezTo>
                    <a:pt x="98" y="57"/>
                    <a:pt x="98" y="56"/>
                    <a:pt x="98" y="56"/>
                  </a:cubicBezTo>
                  <a:cubicBezTo>
                    <a:pt x="98" y="50"/>
                    <a:pt x="101" y="44"/>
                    <a:pt x="105" y="40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4" y="54"/>
                    <a:pt x="114" y="54"/>
                  </a:cubicBezTo>
                  <a:cubicBezTo>
                    <a:pt x="98" y="58"/>
                    <a:pt x="98" y="58"/>
                    <a:pt x="98" y="58"/>
                  </a:cubicBezTo>
                  <a:moveTo>
                    <a:pt x="27" y="77"/>
                  </a:moveTo>
                  <a:cubicBezTo>
                    <a:pt x="16" y="77"/>
                    <a:pt x="6" y="67"/>
                    <a:pt x="6" y="56"/>
                  </a:cubicBezTo>
                  <a:cubicBezTo>
                    <a:pt x="6" y="44"/>
                    <a:pt x="16" y="35"/>
                    <a:pt x="27" y="35"/>
                  </a:cubicBezTo>
                  <a:cubicBezTo>
                    <a:pt x="32" y="35"/>
                    <a:pt x="36" y="36"/>
                    <a:pt x="40" y="39"/>
                  </a:cubicBezTo>
                  <a:cubicBezTo>
                    <a:pt x="38" y="47"/>
                    <a:pt x="33" y="50"/>
                    <a:pt x="30" y="52"/>
                  </a:cubicBezTo>
                  <a:cubicBezTo>
                    <a:pt x="29" y="52"/>
                    <a:pt x="28" y="51"/>
                    <a:pt x="27" y="51"/>
                  </a:cubicBezTo>
                  <a:cubicBezTo>
                    <a:pt x="25" y="51"/>
                    <a:pt x="23" y="53"/>
                    <a:pt x="23" y="56"/>
                  </a:cubicBezTo>
                  <a:cubicBezTo>
                    <a:pt x="23" y="58"/>
                    <a:pt x="25" y="60"/>
                    <a:pt x="27" y="60"/>
                  </a:cubicBezTo>
                  <a:cubicBezTo>
                    <a:pt x="30" y="60"/>
                    <a:pt x="31" y="58"/>
                    <a:pt x="32" y="56"/>
                  </a:cubicBezTo>
                  <a:cubicBezTo>
                    <a:pt x="35" y="54"/>
                    <a:pt x="40" y="50"/>
                    <a:pt x="43" y="41"/>
                  </a:cubicBezTo>
                  <a:cubicBezTo>
                    <a:pt x="46" y="45"/>
                    <a:pt x="49" y="50"/>
                    <a:pt x="49" y="56"/>
                  </a:cubicBezTo>
                  <a:cubicBezTo>
                    <a:pt x="49" y="67"/>
                    <a:pt x="39" y="77"/>
                    <a:pt x="27" y="77"/>
                  </a:cubicBezTo>
                  <a:moveTo>
                    <a:pt x="118" y="51"/>
                  </a:moveTo>
                  <a:cubicBezTo>
                    <a:pt x="108" y="38"/>
                    <a:pt x="108" y="38"/>
                    <a:pt x="108" y="38"/>
                  </a:cubicBezTo>
                  <a:cubicBezTo>
                    <a:pt x="111" y="36"/>
                    <a:pt x="115" y="35"/>
                    <a:pt x="119" y="35"/>
                  </a:cubicBezTo>
                  <a:cubicBezTo>
                    <a:pt x="131" y="35"/>
                    <a:pt x="140" y="44"/>
                    <a:pt x="140" y="56"/>
                  </a:cubicBezTo>
                  <a:cubicBezTo>
                    <a:pt x="140" y="67"/>
                    <a:pt x="131" y="77"/>
                    <a:pt x="119" y="77"/>
                  </a:cubicBezTo>
                  <a:cubicBezTo>
                    <a:pt x="109" y="77"/>
                    <a:pt x="101" y="70"/>
                    <a:pt x="99" y="61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6" y="60"/>
                    <a:pt x="117" y="61"/>
                    <a:pt x="119" y="61"/>
                  </a:cubicBezTo>
                  <a:cubicBezTo>
                    <a:pt x="122" y="61"/>
                    <a:pt x="124" y="58"/>
                    <a:pt x="124" y="56"/>
                  </a:cubicBezTo>
                  <a:cubicBezTo>
                    <a:pt x="124" y="53"/>
                    <a:pt x="122" y="51"/>
                    <a:pt x="119" y="51"/>
                  </a:cubicBezTo>
                  <a:cubicBezTo>
                    <a:pt x="119" y="51"/>
                    <a:pt x="118" y="51"/>
                    <a:pt x="118" y="51"/>
                  </a:cubicBezTo>
                  <a:moveTo>
                    <a:pt x="86" y="60"/>
                  </a:moveTo>
                  <a:cubicBezTo>
                    <a:pt x="85" y="58"/>
                    <a:pt x="84" y="57"/>
                    <a:pt x="83" y="5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95" y="41"/>
                    <a:pt x="92" y="48"/>
                    <a:pt x="92" y="56"/>
                  </a:cubicBezTo>
                  <a:cubicBezTo>
                    <a:pt x="92" y="57"/>
                    <a:pt x="92" y="58"/>
                    <a:pt x="92" y="59"/>
                  </a:cubicBezTo>
                  <a:cubicBezTo>
                    <a:pt x="86" y="60"/>
                    <a:pt x="86" y="60"/>
                    <a:pt x="86" y="60"/>
                  </a:cubicBezTo>
                  <a:moveTo>
                    <a:pt x="75" y="56"/>
                  </a:move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3"/>
                    <a:pt x="77" y="51"/>
                    <a:pt x="76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49"/>
                    <a:pt x="79" y="48"/>
                  </a:cubicBezTo>
                  <a:cubicBezTo>
                    <a:pt x="79" y="48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9"/>
                    <a:pt x="71" y="49"/>
                    <a:pt x="71" y="50"/>
                  </a:cubicBezTo>
                  <a:cubicBezTo>
                    <a:pt x="71" y="50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5" y="52"/>
                    <a:pt x="75" y="54"/>
                  </a:cubicBezTo>
                  <a:cubicBezTo>
                    <a:pt x="75" y="54"/>
                    <a:pt x="75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moveTo>
                    <a:pt x="50" y="0"/>
                  </a:moveTo>
                  <a:cubicBezTo>
                    <a:pt x="49" y="0"/>
                    <a:pt x="48" y="0"/>
                    <a:pt x="47" y="1"/>
                  </a:cubicBezTo>
                  <a:cubicBezTo>
                    <a:pt x="45" y="2"/>
                    <a:pt x="47" y="6"/>
                    <a:pt x="47" y="7"/>
                  </a:cubicBezTo>
                  <a:cubicBezTo>
                    <a:pt x="48" y="9"/>
                    <a:pt x="48" y="11"/>
                    <a:pt x="48" y="12"/>
                  </a:cubicBezTo>
                  <a:cubicBezTo>
                    <a:pt x="48" y="14"/>
                    <a:pt x="45" y="22"/>
                    <a:pt x="42" y="32"/>
                  </a:cubicBezTo>
                  <a:cubicBezTo>
                    <a:pt x="37" y="30"/>
                    <a:pt x="33" y="28"/>
                    <a:pt x="27" y="28"/>
                  </a:cubicBezTo>
                  <a:cubicBezTo>
                    <a:pt x="12" y="28"/>
                    <a:pt x="0" y="41"/>
                    <a:pt x="0" y="56"/>
                  </a:cubicBezTo>
                  <a:cubicBezTo>
                    <a:pt x="0" y="71"/>
                    <a:pt x="12" y="83"/>
                    <a:pt x="27" y="83"/>
                  </a:cubicBezTo>
                  <a:cubicBezTo>
                    <a:pt x="42" y="83"/>
                    <a:pt x="55" y="71"/>
                    <a:pt x="55" y="56"/>
                  </a:cubicBezTo>
                  <a:cubicBezTo>
                    <a:pt x="55" y="47"/>
                    <a:pt x="51" y="40"/>
                    <a:pt x="45" y="35"/>
                  </a:cubicBezTo>
                  <a:cubicBezTo>
                    <a:pt x="45" y="33"/>
                    <a:pt x="46" y="31"/>
                    <a:pt x="47" y="2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1" y="60"/>
                    <a:pt x="71" y="61"/>
                    <a:pt x="71" y="62"/>
                  </a:cubicBezTo>
                  <a:cubicBezTo>
                    <a:pt x="71" y="66"/>
                    <a:pt x="74" y="70"/>
                    <a:pt x="79" y="70"/>
                  </a:cubicBezTo>
                  <a:cubicBezTo>
                    <a:pt x="79" y="73"/>
                    <a:pt x="80" y="75"/>
                    <a:pt x="80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7" y="77"/>
                    <a:pt x="77" y="78"/>
                  </a:cubicBezTo>
                  <a:cubicBezTo>
                    <a:pt x="77" y="79"/>
                    <a:pt x="78" y="79"/>
                    <a:pt x="78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4"/>
                    <a:pt x="82" y="72"/>
                    <a:pt x="81" y="70"/>
                  </a:cubicBezTo>
                  <a:cubicBezTo>
                    <a:pt x="84" y="69"/>
                    <a:pt x="86" y="67"/>
                    <a:pt x="86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6" y="74"/>
                    <a:pt x="107" y="83"/>
                    <a:pt x="119" y="83"/>
                  </a:cubicBezTo>
                  <a:cubicBezTo>
                    <a:pt x="134" y="83"/>
                    <a:pt x="146" y="71"/>
                    <a:pt x="146" y="56"/>
                  </a:cubicBezTo>
                  <a:cubicBezTo>
                    <a:pt x="146" y="41"/>
                    <a:pt x="134" y="28"/>
                    <a:pt x="119" y="28"/>
                  </a:cubicBezTo>
                  <a:cubicBezTo>
                    <a:pt x="113" y="28"/>
                    <a:pt x="108" y="30"/>
                    <a:pt x="104" y="33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6" y="18"/>
                    <a:pt x="99" y="18"/>
                    <a:pt x="100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3" y="18"/>
                    <a:pt x="104" y="18"/>
                    <a:pt x="105" y="18"/>
                  </a:cubicBezTo>
                  <a:cubicBezTo>
                    <a:pt x="105" y="18"/>
                    <a:pt x="106" y="18"/>
                    <a:pt x="106" y="18"/>
                  </a:cubicBezTo>
                  <a:cubicBezTo>
                    <a:pt x="107" y="18"/>
                    <a:pt x="107" y="15"/>
                    <a:pt x="106" y="11"/>
                  </a:cubicBezTo>
                  <a:cubicBezTo>
                    <a:pt x="106" y="10"/>
                    <a:pt x="105" y="10"/>
                    <a:pt x="104" y="10"/>
                  </a:cubicBezTo>
                  <a:cubicBezTo>
                    <a:pt x="101" y="10"/>
                    <a:pt x="96" y="11"/>
                    <a:pt x="93" y="12"/>
                  </a:cubicBezTo>
                  <a:cubicBezTo>
                    <a:pt x="91" y="13"/>
                    <a:pt x="89" y="13"/>
                    <a:pt x="88" y="13"/>
                  </a:cubicBezTo>
                  <a:cubicBezTo>
                    <a:pt x="85" y="13"/>
                    <a:pt x="83" y="13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9" y="12"/>
                    <a:pt x="76" y="16"/>
                    <a:pt x="83" y="16"/>
                  </a:cubicBezTo>
                  <a:cubicBezTo>
                    <a:pt x="87" y="17"/>
                    <a:pt x="89" y="17"/>
                    <a:pt x="90" y="1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16"/>
                    <a:pt x="52" y="13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8"/>
                    <a:pt x="51" y="6"/>
                  </a:cubicBezTo>
                  <a:cubicBezTo>
                    <a:pt x="50" y="5"/>
                    <a:pt x="50" y="4"/>
                    <a:pt x="50" y="3"/>
                  </a:cubicBezTo>
                  <a:cubicBezTo>
                    <a:pt x="50" y="4"/>
                    <a:pt x="51" y="4"/>
                    <a:pt x="52" y="4"/>
                  </a:cubicBezTo>
                  <a:cubicBezTo>
                    <a:pt x="54" y="5"/>
                    <a:pt x="56" y="5"/>
                    <a:pt x="58" y="5"/>
                  </a:cubicBezTo>
                  <a:cubicBezTo>
                    <a:pt x="62" y="5"/>
                    <a:pt x="64" y="4"/>
                    <a:pt x="65" y="4"/>
                  </a:cubicBezTo>
                  <a:cubicBezTo>
                    <a:pt x="66" y="4"/>
                    <a:pt x="66" y="3"/>
                    <a:pt x="66" y="2"/>
                  </a:cubicBezTo>
                  <a:cubicBezTo>
                    <a:pt x="65" y="1"/>
                    <a:pt x="65" y="0"/>
                    <a:pt x="64" y="0"/>
                  </a:cubicBezTo>
                  <a:cubicBezTo>
                    <a:pt x="64" y="0"/>
                    <a:pt x="63" y="1"/>
                    <a:pt x="63" y="1"/>
                  </a:cubicBezTo>
                  <a:cubicBezTo>
                    <a:pt x="63" y="1"/>
                    <a:pt x="61" y="2"/>
                    <a:pt x="58" y="2"/>
                  </a:cubicBezTo>
                  <a:cubicBezTo>
                    <a:pt x="57" y="2"/>
                    <a:pt x="55" y="1"/>
                    <a:pt x="54" y="1"/>
                  </a:cubicBezTo>
                  <a:cubicBezTo>
                    <a:pt x="53" y="0"/>
                    <a:pt x="51" y="0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405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406"/>
            <p:cNvSpPr>
              <a:spLocks/>
            </p:cNvSpPr>
            <p:nvPr/>
          </p:nvSpPr>
          <p:spPr bwMode="auto">
            <a:xfrm>
              <a:off x="7037388" y="5734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407"/>
            <p:cNvSpPr>
              <a:spLocks noEditPoints="1"/>
            </p:cNvSpPr>
            <p:nvPr/>
          </p:nvSpPr>
          <p:spPr bwMode="auto">
            <a:xfrm>
              <a:off x="7037388" y="5380038"/>
              <a:ext cx="314325" cy="354013"/>
            </a:xfrm>
            <a:custGeom>
              <a:avLst/>
              <a:gdLst>
                <a:gd name="T0" fmla="*/ 0 w 84"/>
                <a:gd name="T1" fmla="*/ 94 h 94"/>
                <a:gd name="T2" fmla="*/ 0 w 84"/>
                <a:gd name="T3" fmla="*/ 94 h 94"/>
                <a:gd name="T4" fmla="*/ 0 w 84"/>
                <a:gd name="T5" fmla="*/ 94 h 94"/>
                <a:gd name="T6" fmla="*/ 1 w 84"/>
                <a:gd name="T7" fmla="*/ 93 h 94"/>
                <a:gd name="T8" fmla="*/ 25 w 84"/>
                <a:gd name="T9" fmla="*/ 61 h 94"/>
                <a:gd name="T10" fmla="*/ 25 w 84"/>
                <a:gd name="T11" fmla="*/ 59 h 94"/>
                <a:gd name="T12" fmla="*/ 28 w 84"/>
                <a:gd name="T13" fmla="*/ 56 h 94"/>
                <a:gd name="T14" fmla="*/ 31 w 84"/>
                <a:gd name="T15" fmla="*/ 59 h 94"/>
                <a:gd name="T16" fmla="*/ 28 w 84"/>
                <a:gd name="T17" fmla="*/ 62 h 94"/>
                <a:gd name="T18" fmla="*/ 27 w 84"/>
                <a:gd name="T19" fmla="*/ 62 h 94"/>
                <a:gd name="T20" fmla="*/ 1 w 84"/>
                <a:gd name="T21" fmla="*/ 93 h 94"/>
                <a:gd name="T22" fmla="*/ 67 w 84"/>
                <a:gd name="T23" fmla="*/ 0 h 94"/>
                <a:gd name="T24" fmla="*/ 6 w 84"/>
                <a:gd name="T25" fmla="*/ 44 h 94"/>
                <a:gd name="T26" fmla="*/ 0 w 84"/>
                <a:gd name="T27" fmla="*/ 94 h 94"/>
                <a:gd name="T28" fmla="*/ 46 w 84"/>
                <a:gd name="T29" fmla="*/ 76 h 94"/>
                <a:gd name="T30" fmla="*/ 49 w 84"/>
                <a:gd name="T31" fmla="*/ 76 h 94"/>
                <a:gd name="T32" fmla="*/ 84 w 84"/>
                <a:gd name="T33" fmla="*/ 12 h 94"/>
                <a:gd name="T34" fmla="*/ 67 w 84"/>
                <a:gd name="T3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94">
                  <a:moveTo>
                    <a:pt x="0" y="94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moveTo>
                    <a:pt x="1" y="93"/>
                  </a:move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59"/>
                  </a:cubicBezTo>
                  <a:cubicBezTo>
                    <a:pt x="25" y="57"/>
                    <a:pt x="26" y="56"/>
                    <a:pt x="28" y="56"/>
                  </a:cubicBezTo>
                  <a:cubicBezTo>
                    <a:pt x="30" y="56"/>
                    <a:pt x="31" y="57"/>
                    <a:pt x="31" y="59"/>
                  </a:cubicBezTo>
                  <a:cubicBezTo>
                    <a:pt x="31" y="61"/>
                    <a:pt x="30" y="62"/>
                    <a:pt x="28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" y="93"/>
                    <a:pt x="1" y="93"/>
                    <a:pt x="1" y="93"/>
                  </a:cubicBezTo>
                  <a:moveTo>
                    <a:pt x="67" y="0"/>
                  </a:moveTo>
                  <a:cubicBezTo>
                    <a:pt x="47" y="35"/>
                    <a:pt x="6" y="44"/>
                    <a:pt x="6" y="44"/>
                  </a:cubicBezTo>
                  <a:cubicBezTo>
                    <a:pt x="14" y="76"/>
                    <a:pt x="1" y="93"/>
                    <a:pt x="0" y="94"/>
                  </a:cubicBezTo>
                  <a:cubicBezTo>
                    <a:pt x="14" y="77"/>
                    <a:pt x="38" y="76"/>
                    <a:pt x="46" y="76"/>
                  </a:cubicBezTo>
                  <a:cubicBezTo>
                    <a:pt x="48" y="76"/>
                    <a:pt x="49" y="76"/>
                    <a:pt x="49" y="76"/>
                  </a:cubicBezTo>
                  <a:cubicBezTo>
                    <a:pt x="44" y="49"/>
                    <a:pt x="84" y="12"/>
                    <a:pt x="84" y="12"/>
                  </a:cubicBezTo>
                  <a:cubicBezTo>
                    <a:pt x="78" y="1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408"/>
            <p:cNvSpPr>
              <a:spLocks/>
            </p:cNvSpPr>
            <p:nvPr/>
          </p:nvSpPr>
          <p:spPr bwMode="auto">
            <a:xfrm>
              <a:off x="7285038" y="5251450"/>
              <a:ext cx="187325" cy="180975"/>
            </a:xfrm>
            <a:custGeom>
              <a:avLst/>
              <a:gdLst>
                <a:gd name="T0" fmla="*/ 19 w 50"/>
                <a:gd name="T1" fmla="*/ 0 h 48"/>
                <a:gd name="T2" fmla="*/ 0 w 50"/>
                <a:gd name="T3" fmla="*/ 29 h 48"/>
                <a:gd name="T4" fmla="*/ 25 w 50"/>
                <a:gd name="T5" fmla="*/ 48 h 48"/>
                <a:gd name="T6" fmla="*/ 50 w 50"/>
                <a:gd name="T7" fmla="*/ 25 h 48"/>
                <a:gd name="T8" fmla="*/ 19 w 5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8">
                  <a:moveTo>
                    <a:pt x="19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8" y="29"/>
                    <a:pt x="25" y="4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39" y="2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Rectangle 409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Rectangle 410"/>
            <p:cNvSpPr>
              <a:spLocks noChangeArrowheads="1"/>
            </p:cNvSpPr>
            <p:nvPr/>
          </p:nvSpPr>
          <p:spPr bwMode="auto">
            <a:xfrm>
              <a:off x="7032625" y="5748338"/>
              <a:ext cx="39052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Rectangle 411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Rectangle 412"/>
            <p:cNvSpPr>
              <a:spLocks noChangeArrowheads="1"/>
            </p:cNvSpPr>
            <p:nvPr/>
          </p:nvSpPr>
          <p:spPr bwMode="auto">
            <a:xfrm>
              <a:off x="5113338" y="3992563"/>
              <a:ext cx="288925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413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close/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close/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close/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close/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close/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close/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close/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close/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close/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close/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414"/>
            <p:cNvSpPr>
              <a:spLocks noEditPoints="1"/>
            </p:cNvSpPr>
            <p:nvPr/>
          </p:nvSpPr>
          <p:spPr bwMode="auto">
            <a:xfrm>
              <a:off x="5083175" y="3836988"/>
              <a:ext cx="354012" cy="474663"/>
            </a:xfrm>
            <a:custGeom>
              <a:avLst/>
              <a:gdLst>
                <a:gd name="T0" fmla="*/ 17 w 223"/>
                <a:gd name="T1" fmla="*/ 93 h 299"/>
                <a:gd name="T2" fmla="*/ 206 w 223"/>
                <a:gd name="T3" fmla="*/ 287 h 299"/>
                <a:gd name="T4" fmla="*/ 7 w 223"/>
                <a:gd name="T5" fmla="*/ 88 h 299"/>
                <a:gd name="T6" fmla="*/ 26 w 223"/>
                <a:gd name="T7" fmla="*/ 31 h 299"/>
                <a:gd name="T8" fmla="*/ 7 w 223"/>
                <a:gd name="T9" fmla="*/ 88 h 299"/>
                <a:gd name="T10" fmla="*/ 31 w 223"/>
                <a:gd name="T11" fmla="*/ 7 h 299"/>
                <a:gd name="T12" fmla="*/ 50 w 223"/>
                <a:gd name="T13" fmla="*/ 64 h 299"/>
                <a:gd name="T14" fmla="*/ 54 w 223"/>
                <a:gd name="T15" fmla="*/ 64 h 299"/>
                <a:gd name="T16" fmla="*/ 73 w 223"/>
                <a:gd name="T17" fmla="*/ 7 h 299"/>
                <a:gd name="T18" fmla="*/ 54 w 223"/>
                <a:gd name="T19" fmla="*/ 64 h 299"/>
                <a:gd name="T20" fmla="*/ 81 w 223"/>
                <a:gd name="T21" fmla="*/ 7 h 299"/>
                <a:gd name="T22" fmla="*/ 97 w 223"/>
                <a:gd name="T23" fmla="*/ 64 h 299"/>
                <a:gd name="T24" fmla="*/ 104 w 223"/>
                <a:gd name="T25" fmla="*/ 64 h 299"/>
                <a:gd name="T26" fmla="*/ 123 w 223"/>
                <a:gd name="T27" fmla="*/ 7 h 299"/>
                <a:gd name="T28" fmla="*/ 104 w 223"/>
                <a:gd name="T29" fmla="*/ 64 h 299"/>
                <a:gd name="T30" fmla="*/ 128 w 223"/>
                <a:gd name="T31" fmla="*/ 7 h 299"/>
                <a:gd name="T32" fmla="*/ 147 w 223"/>
                <a:gd name="T33" fmla="*/ 64 h 299"/>
                <a:gd name="T34" fmla="*/ 152 w 223"/>
                <a:gd name="T35" fmla="*/ 64 h 299"/>
                <a:gd name="T36" fmla="*/ 170 w 223"/>
                <a:gd name="T37" fmla="*/ 7 h 299"/>
                <a:gd name="T38" fmla="*/ 152 w 223"/>
                <a:gd name="T39" fmla="*/ 64 h 299"/>
                <a:gd name="T40" fmla="*/ 175 w 223"/>
                <a:gd name="T41" fmla="*/ 7 h 299"/>
                <a:gd name="T42" fmla="*/ 194 w 223"/>
                <a:gd name="T43" fmla="*/ 64 h 299"/>
                <a:gd name="T44" fmla="*/ 196 w 223"/>
                <a:gd name="T45" fmla="*/ 64 h 299"/>
                <a:gd name="T46" fmla="*/ 215 w 223"/>
                <a:gd name="T47" fmla="*/ 7 h 299"/>
                <a:gd name="T48" fmla="*/ 196 w 223"/>
                <a:gd name="T49" fmla="*/ 64 h 299"/>
                <a:gd name="T50" fmla="*/ 33 w 223"/>
                <a:gd name="T51" fmla="*/ 0 h 299"/>
                <a:gd name="T52" fmla="*/ 0 w 223"/>
                <a:gd name="T53" fmla="*/ 100 h 299"/>
                <a:gd name="T54" fmla="*/ 7 w 223"/>
                <a:gd name="T55" fmla="*/ 126 h 299"/>
                <a:gd name="T56" fmla="*/ 0 w 223"/>
                <a:gd name="T57" fmla="*/ 299 h 299"/>
                <a:gd name="T58" fmla="*/ 223 w 223"/>
                <a:gd name="T59" fmla="*/ 173 h 299"/>
                <a:gd name="T60" fmla="*/ 213 w 223"/>
                <a:gd name="T61" fmla="*/ 79 h 299"/>
                <a:gd name="T62" fmla="*/ 223 w 223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99">
                  <a:moveTo>
                    <a:pt x="17" y="287"/>
                  </a:moveTo>
                  <a:lnTo>
                    <a:pt x="17" y="93"/>
                  </a:lnTo>
                  <a:lnTo>
                    <a:pt x="206" y="93"/>
                  </a:lnTo>
                  <a:lnTo>
                    <a:pt x="206" y="287"/>
                  </a:lnTo>
                  <a:lnTo>
                    <a:pt x="17" y="287"/>
                  </a:lnTo>
                  <a:moveTo>
                    <a:pt x="7" y="88"/>
                  </a:moveTo>
                  <a:lnTo>
                    <a:pt x="7" y="31"/>
                  </a:lnTo>
                  <a:lnTo>
                    <a:pt x="26" y="31"/>
                  </a:lnTo>
                  <a:lnTo>
                    <a:pt x="26" y="88"/>
                  </a:lnTo>
                  <a:lnTo>
                    <a:pt x="7" y="88"/>
                  </a:lnTo>
                  <a:moveTo>
                    <a:pt x="31" y="64"/>
                  </a:moveTo>
                  <a:lnTo>
                    <a:pt x="31" y="7"/>
                  </a:lnTo>
                  <a:lnTo>
                    <a:pt x="50" y="7"/>
                  </a:lnTo>
                  <a:lnTo>
                    <a:pt x="50" y="64"/>
                  </a:lnTo>
                  <a:lnTo>
                    <a:pt x="31" y="64"/>
                  </a:lnTo>
                  <a:moveTo>
                    <a:pt x="54" y="64"/>
                  </a:moveTo>
                  <a:lnTo>
                    <a:pt x="54" y="7"/>
                  </a:lnTo>
                  <a:lnTo>
                    <a:pt x="73" y="7"/>
                  </a:lnTo>
                  <a:lnTo>
                    <a:pt x="73" y="64"/>
                  </a:lnTo>
                  <a:lnTo>
                    <a:pt x="54" y="64"/>
                  </a:lnTo>
                  <a:moveTo>
                    <a:pt x="81" y="64"/>
                  </a:moveTo>
                  <a:lnTo>
                    <a:pt x="81" y="7"/>
                  </a:lnTo>
                  <a:lnTo>
                    <a:pt x="97" y="7"/>
                  </a:lnTo>
                  <a:lnTo>
                    <a:pt x="97" y="64"/>
                  </a:lnTo>
                  <a:lnTo>
                    <a:pt x="81" y="64"/>
                  </a:lnTo>
                  <a:moveTo>
                    <a:pt x="104" y="64"/>
                  </a:moveTo>
                  <a:lnTo>
                    <a:pt x="104" y="7"/>
                  </a:lnTo>
                  <a:lnTo>
                    <a:pt x="123" y="7"/>
                  </a:lnTo>
                  <a:lnTo>
                    <a:pt x="123" y="64"/>
                  </a:lnTo>
                  <a:lnTo>
                    <a:pt x="104" y="64"/>
                  </a:lnTo>
                  <a:moveTo>
                    <a:pt x="128" y="64"/>
                  </a:moveTo>
                  <a:lnTo>
                    <a:pt x="128" y="7"/>
                  </a:lnTo>
                  <a:lnTo>
                    <a:pt x="147" y="7"/>
                  </a:lnTo>
                  <a:lnTo>
                    <a:pt x="147" y="64"/>
                  </a:lnTo>
                  <a:lnTo>
                    <a:pt x="128" y="64"/>
                  </a:lnTo>
                  <a:moveTo>
                    <a:pt x="152" y="64"/>
                  </a:moveTo>
                  <a:lnTo>
                    <a:pt x="152" y="7"/>
                  </a:lnTo>
                  <a:lnTo>
                    <a:pt x="170" y="7"/>
                  </a:lnTo>
                  <a:lnTo>
                    <a:pt x="170" y="64"/>
                  </a:lnTo>
                  <a:lnTo>
                    <a:pt x="152" y="64"/>
                  </a:lnTo>
                  <a:moveTo>
                    <a:pt x="175" y="64"/>
                  </a:moveTo>
                  <a:lnTo>
                    <a:pt x="175" y="7"/>
                  </a:lnTo>
                  <a:lnTo>
                    <a:pt x="194" y="7"/>
                  </a:lnTo>
                  <a:lnTo>
                    <a:pt x="194" y="64"/>
                  </a:lnTo>
                  <a:lnTo>
                    <a:pt x="175" y="64"/>
                  </a:lnTo>
                  <a:moveTo>
                    <a:pt x="196" y="64"/>
                  </a:moveTo>
                  <a:lnTo>
                    <a:pt x="196" y="7"/>
                  </a:lnTo>
                  <a:lnTo>
                    <a:pt x="215" y="7"/>
                  </a:lnTo>
                  <a:lnTo>
                    <a:pt x="215" y="64"/>
                  </a:lnTo>
                  <a:lnTo>
                    <a:pt x="196" y="64"/>
                  </a:lnTo>
                  <a:moveTo>
                    <a:pt x="223" y="0"/>
                  </a:moveTo>
                  <a:lnTo>
                    <a:pt x="33" y="0"/>
                  </a:lnTo>
                  <a:lnTo>
                    <a:pt x="0" y="34"/>
                  </a:lnTo>
                  <a:lnTo>
                    <a:pt x="0" y="100"/>
                  </a:lnTo>
                  <a:lnTo>
                    <a:pt x="7" y="100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299"/>
                  </a:lnTo>
                  <a:lnTo>
                    <a:pt x="223" y="299"/>
                  </a:lnTo>
                  <a:lnTo>
                    <a:pt x="223" y="173"/>
                  </a:lnTo>
                  <a:lnTo>
                    <a:pt x="213" y="173"/>
                  </a:lnTo>
                  <a:lnTo>
                    <a:pt x="213" y="79"/>
                  </a:lnTo>
                  <a:lnTo>
                    <a:pt x="223" y="79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415"/>
            <p:cNvSpPr>
              <a:spLocks noEditPoints="1"/>
            </p:cNvSpPr>
            <p:nvPr/>
          </p:nvSpPr>
          <p:spPr bwMode="auto">
            <a:xfrm>
              <a:off x="4794250" y="5292725"/>
              <a:ext cx="476250" cy="482600"/>
            </a:xfrm>
            <a:custGeom>
              <a:avLst/>
              <a:gdLst>
                <a:gd name="T0" fmla="*/ 95 w 127"/>
                <a:gd name="T1" fmla="*/ 115 h 128"/>
                <a:gd name="T2" fmla="*/ 96 w 127"/>
                <a:gd name="T3" fmla="*/ 114 h 128"/>
                <a:gd name="T4" fmla="*/ 96 w 127"/>
                <a:gd name="T5" fmla="*/ 114 h 128"/>
                <a:gd name="T6" fmla="*/ 45 w 127"/>
                <a:gd name="T7" fmla="*/ 120 h 128"/>
                <a:gd name="T8" fmla="*/ 63 w 127"/>
                <a:gd name="T9" fmla="*/ 110 h 128"/>
                <a:gd name="T10" fmla="*/ 64 w 127"/>
                <a:gd name="T11" fmla="*/ 124 h 128"/>
                <a:gd name="T12" fmla="*/ 15 w 127"/>
                <a:gd name="T13" fmla="*/ 99 h 128"/>
                <a:gd name="T14" fmla="*/ 15 w 127"/>
                <a:gd name="T15" fmla="*/ 99 h 128"/>
                <a:gd name="T16" fmla="*/ 16 w 127"/>
                <a:gd name="T17" fmla="*/ 94 h 128"/>
                <a:gd name="T18" fmla="*/ 24 w 127"/>
                <a:gd name="T19" fmla="*/ 94 h 128"/>
                <a:gd name="T20" fmla="*/ 12 w 127"/>
                <a:gd name="T21" fmla="*/ 95 h 128"/>
                <a:gd name="T22" fmla="*/ 21 w 127"/>
                <a:gd name="T23" fmla="*/ 77 h 128"/>
                <a:gd name="T24" fmla="*/ 20 w 127"/>
                <a:gd name="T25" fmla="*/ 90 h 128"/>
                <a:gd name="T26" fmla="*/ 13 w 127"/>
                <a:gd name="T27" fmla="*/ 93 h 128"/>
                <a:gd name="T28" fmla="*/ 49 w 127"/>
                <a:gd name="T29" fmla="*/ 79 h 128"/>
                <a:gd name="T30" fmla="*/ 123 w 127"/>
                <a:gd name="T31" fmla="*/ 67 h 128"/>
                <a:gd name="T32" fmla="*/ 93 w 127"/>
                <a:gd name="T33" fmla="*/ 113 h 128"/>
                <a:gd name="T34" fmla="*/ 64 w 127"/>
                <a:gd name="T35" fmla="*/ 108 h 128"/>
                <a:gd name="T36" fmla="*/ 24 w 127"/>
                <a:gd name="T37" fmla="*/ 78 h 128"/>
                <a:gd name="T38" fmla="*/ 123 w 127"/>
                <a:gd name="T39" fmla="*/ 67 h 128"/>
                <a:gd name="T40" fmla="*/ 123 w 127"/>
                <a:gd name="T41" fmla="*/ 67 h 128"/>
                <a:gd name="T42" fmla="*/ 11 w 127"/>
                <a:gd name="T43" fmla="*/ 72 h 128"/>
                <a:gd name="T44" fmla="*/ 4 w 127"/>
                <a:gd name="T45" fmla="*/ 64 h 128"/>
                <a:gd name="T46" fmla="*/ 9 w 127"/>
                <a:gd name="T47" fmla="*/ 44 h 128"/>
                <a:gd name="T48" fmla="*/ 21 w 127"/>
                <a:gd name="T49" fmla="*/ 60 h 128"/>
                <a:gd name="T50" fmla="*/ 21 w 127"/>
                <a:gd name="T51" fmla="*/ 72 h 128"/>
                <a:gd name="T52" fmla="*/ 11 w 127"/>
                <a:gd name="T53" fmla="*/ 36 h 128"/>
                <a:gd name="T54" fmla="*/ 11 w 127"/>
                <a:gd name="T55" fmla="*/ 36 h 128"/>
                <a:gd name="T56" fmla="*/ 13 w 127"/>
                <a:gd name="T57" fmla="*/ 32 h 128"/>
                <a:gd name="T58" fmla="*/ 14 w 127"/>
                <a:gd name="T59" fmla="*/ 31 h 128"/>
                <a:gd name="T60" fmla="*/ 14 w 127"/>
                <a:gd name="T61" fmla="*/ 31 h 128"/>
                <a:gd name="T62" fmla="*/ 59 w 127"/>
                <a:gd name="T63" fmla="*/ 44 h 128"/>
                <a:gd name="T64" fmla="*/ 104 w 127"/>
                <a:gd name="T65" fmla="*/ 24 h 128"/>
                <a:gd name="T66" fmla="*/ 108 w 127"/>
                <a:gd name="T67" fmla="*/ 24 h 128"/>
                <a:gd name="T68" fmla="*/ 80 w 127"/>
                <a:gd name="T69" fmla="*/ 75 h 128"/>
                <a:gd name="T70" fmla="*/ 24 w 127"/>
                <a:gd name="T71" fmla="*/ 75 h 128"/>
                <a:gd name="T72" fmla="*/ 24 w 127"/>
                <a:gd name="T73" fmla="*/ 67 h 128"/>
                <a:gd name="T74" fmla="*/ 24 w 127"/>
                <a:gd name="T75" fmla="*/ 60 h 128"/>
                <a:gd name="T76" fmla="*/ 22 w 127"/>
                <a:gd name="T77" fmla="*/ 57 h 128"/>
                <a:gd name="T78" fmla="*/ 12 w 127"/>
                <a:gd name="T79" fmla="*/ 44 h 128"/>
                <a:gd name="T80" fmla="*/ 15 w 127"/>
                <a:gd name="T81" fmla="*/ 29 h 128"/>
                <a:gd name="T82" fmla="*/ 53 w 127"/>
                <a:gd name="T83" fmla="*/ 5 h 128"/>
                <a:gd name="T84" fmla="*/ 22 w 127"/>
                <a:gd name="T85" fmla="*/ 57 h 128"/>
                <a:gd name="T86" fmla="*/ 55 w 127"/>
                <a:gd name="T87" fmla="*/ 5 h 128"/>
                <a:gd name="T88" fmla="*/ 57 w 127"/>
                <a:gd name="T89" fmla="*/ 5 h 128"/>
                <a:gd name="T90" fmla="*/ 57 w 127"/>
                <a:gd name="T91" fmla="*/ 5 h 128"/>
                <a:gd name="T92" fmla="*/ 61 w 127"/>
                <a:gd name="T93" fmla="*/ 4 h 128"/>
                <a:gd name="T94" fmla="*/ 25 w 127"/>
                <a:gd name="T95" fmla="*/ 57 h 128"/>
                <a:gd name="T96" fmla="*/ 62 w 127"/>
                <a:gd name="T97" fmla="*/ 5 h 128"/>
                <a:gd name="T98" fmla="*/ 64 w 127"/>
                <a:gd name="T99" fmla="*/ 4 h 128"/>
                <a:gd name="T100" fmla="*/ 104 w 127"/>
                <a:gd name="T101" fmla="*/ 21 h 128"/>
                <a:gd name="T102" fmla="*/ 58 w 127"/>
                <a:gd name="T103" fmla="*/ 41 h 128"/>
                <a:gd name="T104" fmla="*/ 64 w 127"/>
                <a:gd name="T105" fmla="*/ 0 h 128"/>
                <a:gd name="T106" fmla="*/ 64 w 127"/>
                <a:gd name="T107" fmla="*/ 128 h 128"/>
                <a:gd name="T108" fmla="*/ 64 w 127"/>
                <a:gd name="T10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" h="128">
                  <a:moveTo>
                    <a:pt x="94" y="115"/>
                  </a:moveTo>
                  <a:cubicBezTo>
                    <a:pt x="94" y="115"/>
                    <a:pt x="95" y="115"/>
                    <a:pt x="95" y="115"/>
                  </a:cubicBezTo>
                  <a:cubicBezTo>
                    <a:pt x="95" y="115"/>
                    <a:pt x="94" y="115"/>
                    <a:pt x="94" y="115"/>
                  </a:cubicBezTo>
                  <a:moveTo>
                    <a:pt x="96" y="114"/>
                  </a:moveTo>
                  <a:cubicBezTo>
                    <a:pt x="97" y="114"/>
                    <a:pt x="97" y="113"/>
                    <a:pt x="97" y="113"/>
                  </a:cubicBezTo>
                  <a:cubicBezTo>
                    <a:pt x="97" y="113"/>
                    <a:pt x="97" y="114"/>
                    <a:pt x="96" y="114"/>
                  </a:cubicBezTo>
                  <a:moveTo>
                    <a:pt x="64" y="124"/>
                  </a:moveTo>
                  <a:cubicBezTo>
                    <a:pt x="57" y="124"/>
                    <a:pt x="51" y="122"/>
                    <a:pt x="45" y="120"/>
                  </a:cubicBezTo>
                  <a:cubicBezTo>
                    <a:pt x="37" y="114"/>
                    <a:pt x="31" y="106"/>
                    <a:pt x="27" y="94"/>
                  </a:cubicBezTo>
                  <a:cubicBezTo>
                    <a:pt x="40" y="98"/>
                    <a:pt x="53" y="106"/>
                    <a:pt x="63" y="110"/>
                  </a:cubicBezTo>
                  <a:cubicBezTo>
                    <a:pt x="68" y="112"/>
                    <a:pt x="80" y="116"/>
                    <a:pt x="93" y="116"/>
                  </a:cubicBezTo>
                  <a:cubicBezTo>
                    <a:pt x="84" y="121"/>
                    <a:pt x="74" y="124"/>
                    <a:pt x="64" y="124"/>
                  </a:cubicBezTo>
                  <a:moveTo>
                    <a:pt x="37" y="117"/>
                  </a:moveTo>
                  <a:cubicBezTo>
                    <a:pt x="28" y="113"/>
                    <a:pt x="21" y="107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8"/>
                    <a:pt x="15" y="98"/>
                    <a:pt x="15" y="97"/>
                  </a:cubicBezTo>
                  <a:cubicBezTo>
                    <a:pt x="15" y="96"/>
                    <a:pt x="15" y="95"/>
                    <a:pt x="16" y="94"/>
                  </a:cubicBezTo>
                  <a:cubicBezTo>
                    <a:pt x="16" y="94"/>
                    <a:pt x="17" y="93"/>
                    <a:pt x="20" y="93"/>
                  </a:cubicBezTo>
                  <a:cubicBezTo>
                    <a:pt x="21" y="93"/>
                    <a:pt x="22" y="93"/>
                    <a:pt x="24" y="94"/>
                  </a:cubicBezTo>
                  <a:cubicBezTo>
                    <a:pt x="27" y="103"/>
                    <a:pt x="32" y="111"/>
                    <a:pt x="37" y="117"/>
                  </a:cubicBezTo>
                  <a:moveTo>
                    <a:pt x="12" y="95"/>
                  </a:moveTo>
                  <a:cubicBezTo>
                    <a:pt x="8" y="88"/>
                    <a:pt x="6" y="81"/>
                    <a:pt x="5" y="73"/>
                  </a:cubicBezTo>
                  <a:cubicBezTo>
                    <a:pt x="8" y="74"/>
                    <a:pt x="13" y="76"/>
                    <a:pt x="21" y="77"/>
                  </a:cubicBezTo>
                  <a:cubicBezTo>
                    <a:pt x="21" y="82"/>
                    <a:pt x="22" y="86"/>
                    <a:pt x="23" y="90"/>
                  </a:cubicBezTo>
                  <a:cubicBezTo>
                    <a:pt x="22" y="90"/>
                    <a:pt x="21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7" y="90"/>
                    <a:pt x="15" y="91"/>
                    <a:pt x="13" y="93"/>
                  </a:cubicBezTo>
                  <a:cubicBezTo>
                    <a:pt x="13" y="93"/>
                    <a:pt x="13" y="94"/>
                    <a:pt x="12" y="95"/>
                  </a:cubicBezTo>
                  <a:moveTo>
                    <a:pt x="49" y="79"/>
                  </a:moveTo>
                  <a:cubicBezTo>
                    <a:pt x="58" y="79"/>
                    <a:pt x="68" y="79"/>
                    <a:pt x="80" y="78"/>
                  </a:cubicBezTo>
                  <a:cubicBezTo>
                    <a:pt x="100" y="76"/>
                    <a:pt x="114" y="72"/>
                    <a:pt x="123" y="67"/>
                  </a:cubicBezTo>
                  <a:cubicBezTo>
                    <a:pt x="122" y="86"/>
                    <a:pt x="112" y="103"/>
                    <a:pt x="98" y="113"/>
                  </a:cubicBezTo>
                  <a:cubicBezTo>
                    <a:pt x="96" y="113"/>
                    <a:pt x="95" y="113"/>
                    <a:pt x="93" y="113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81" y="113"/>
                    <a:pt x="69" y="110"/>
                    <a:pt x="64" y="108"/>
                  </a:cubicBezTo>
                  <a:cubicBezTo>
                    <a:pt x="54" y="104"/>
                    <a:pt x="40" y="95"/>
                    <a:pt x="26" y="91"/>
                  </a:cubicBezTo>
                  <a:cubicBezTo>
                    <a:pt x="25" y="87"/>
                    <a:pt x="24" y="83"/>
                    <a:pt x="24" y="78"/>
                  </a:cubicBezTo>
                  <a:cubicBezTo>
                    <a:pt x="30" y="79"/>
                    <a:pt x="39" y="79"/>
                    <a:pt x="49" y="79"/>
                  </a:cubicBezTo>
                  <a:moveTo>
                    <a:pt x="123" y="67"/>
                  </a:moveTo>
                  <a:cubicBezTo>
                    <a:pt x="123" y="66"/>
                    <a:pt x="123" y="65"/>
                    <a:pt x="123" y="64"/>
                  </a:cubicBezTo>
                  <a:cubicBezTo>
                    <a:pt x="123" y="65"/>
                    <a:pt x="123" y="66"/>
                    <a:pt x="123" y="67"/>
                  </a:cubicBezTo>
                  <a:moveTo>
                    <a:pt x="21" y="74"/>
                  </a:moveTo>
                  <a:cubicBezTo>
                    <a:pt x="16" y="74"/>
                    <a:pt x="13" y="73"/>
                    <a:pt x="11" y="72"/>
                  </a:cubicBezTo>
                  <a:cubicBezTo>
                    <a:pt x="7" y="71"/>
                    <a:pt x="5" y="70"/>
                    <a:pt x="4" y="69"/>
                  </a:cubicBezTo>
                  <a:cubicBezTo>
                    <a:pt x="4" y="67"/>
                    <a:pt x="4" y="66"/>
                    <a:pt x="4" y="64"/>
                  </a:cubicBezTo>
                  <a:cubicBezTo>
                    <a:pt x="4" y="55"/>
                    <a:pt x="6" y="46"/>
                    <a:pt x="10" y="38"/>
                  </a:cubicBezTo>
                  <a:cubicBezTo>
                    <a:pt x="10" y="40"/>
                    <a:pt x="9" y="42"/>
                    <a:pt x="9" y="44"/>
                  </a:cubicBezTo>
                  <a:cubicBezTo>
                    <a:pt x="9" y="48"/>
                    <a:pt x="10" y="52"/>
                    <a:pt x="12" y="55"/>
                  </a:cubicBezTo>
                  <a:cubicBezTo>
                    <a:pt x="14" y="57"/>
                    <a:pt x="17" y="59"/>
                    <a:pt x="21" y="60"/>
                  </a:cubicBezTo>
                  <a:cubicBezTo>
                    <a:pt x="21" y="62"/>
                    <a:pt x="21" y="65"/>
                    <a:pt x="21" y="67"/>
                  </a:cubicBezTo>
                  <a:cubicBezTo>
                    <a:pt x="21" y="69"/>
                    <a:pt x="21" y="70"/>
                    <a:pt x="21" y="72"/>
                  </a:cubicBezTo>
                  <a:cubicBezTo>
                    <a:pt x="21" y="73"/>
                    <a:pt x="21" y="74"/>
                    <a:pt x="21" y="74"/>
                  </a:cubicBezTo>
                  <a:moveTo>
                    <a:pt x="11" y="36"/>
                  </a:moveTo>
                  <a:cubicBezTo>
                    <a:pt x="11" y="36"/>
                    <a:pt x="11" y="35"/>
                    <a:pt x="12" y="35"/>
                  </a:cubicBezTo>
                  <a:cubicBezTo>
                    <a:pt x="11" y="35"/>
                    <a:pt x="11" y="36"/>
                    <a:pt x="11" y="36"/>
                  </a:cubicBezTo>
                  <a:moveTo>
                    <a:pt x="12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4" y="31"/>
                  </a:moveTo>
                  <a:cubicBezTo>
                    <a:pt x="14" y="31"/>
                    <a:pt x="14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moveTo>
                    <a:pt x="24" y="60"/>
                  </a:moveTo>
                  <a:cubicBezTo>
                    <a:pt x="45" y="60"/>
                    <a:pt x="54" y="48"/>
                    <a:pt x="59" y="44"/>
                  </a:cubicBezTo>
                  <a:cubicBezTo>
                    <a:pt x="62" y="42"/>
                    <a:pt x="69" y="37"/>
                    <a:pt x="78" y="32"/>
                  </a:cubicBezTo>
                  <a:cubicBezTo>
                    <a:pt x="86" y="28"/>
                    <a:pt x="96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4"/>
                    <a:pt x="107" y="24"/>
                    <a:pt x="108" y="24"/>
                  </a:cubicBezTo>
                  <a:cubicBezTo>
                    <a:pt x="117" y="34"/>
                    <a:pt x="123" y="48"/>
                    <a:pt x="123" y="64"/>
                  </a:cubicBezTo>
                  <a:cubicBezTo>
                    <a:pt x="114" y="69"/>
                    <a:pt x="100" y="73"/>
                    <a:pt x="80" y="75"/>
                  </a:cubicBezTo>
                  <a:cubicBezTo>
                    <a:pt x="68" y="76"/>
                    <a:pt x="58" y="76"/>
                    <a:pt x="49" y="76"/>
                  </a:cubicBezTo>
                  <a:cubicBezTo>
                    <a:pt x="38" y="76"/>
                    <a:pt x="30" y="76"/>
                    <a:pt x="24" y="75"/>
                  </a:cubicBezTo>
                  <a:cubicBezTo>
                    <a:pt x="24" y="74"/>
                    <a:pt x="23" y="73"/>
                    <a:pt x="23" y="72"/>
                  </a:cubicBezTo>
                  <a:cubicBezTo>
                    <a:pt x="23" y="70"/>
                    <a:pt x="24" y="69"/>
                    <a:pt x="24" y="67"/>
                  </a:cubicBezTo>
                  <a:cubicBezTo>
                    <a:pt x="24" y="65"/>
                    <a:pt x="24" y="62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moveTo>
                    <a:pt x="22" y="57"/>
                  </a:moveTo>
                  <a:cubicBezTo>
                    <a:pt x="18" y="57"/>
                    <a:pt x="16" y="55"/>
                    <a:pt x="14" y="53"/>
                  </a:cubicBezTo>
                  <a:cubicBezTo>
                    <a:pt x="13" y="51"/>
                    <a:pt x="12" y="48"/>
                    <a:pt x="12" y="44"/>
                  </a:cubicBezTo>
                  <a:cubicBezTo>
                    <a:pt x="12" y="40"/>
                    <a:pt x="13" y="36"/>
                    <a:pt x="14" y="33"/>
                  </a:cubicBezTo>
                  <a:cubicBezTo>
                    <a:pt x="14" y="32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4" y="17"/>
                    <a:pt x="37" y="8"/>
                    <a:pt x="53" y="5"/>
                  </a:cubicBezTo>
                  <a:cubicBezTo>
                    <a:pt x="50" y="6"/>
                    <a:pt x="48" y="8"/>
                    <a:pt x="46" y="10"/>
                  </a:cubicBezTo>
                  <a:cubicBezTo>
                    <a:pt x="35" y="17"/>
                    <a:pt x="25" y="31"/>
                    <a:pt x="22" y="57"/>
                  </a:cubicBezTo>
                  <a:moveTo>
                    <a:pt x="54" y="5"/>
                  </a:move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moveTo>
                    <a:pt x="57" y="5"/>
                  </a:moveTo>
                  <a:cubicBezTo>
                    <a:pt x="57" y="5"/>
                    <a:pt x="57" y="5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moveTo>
                    <a:pt x="60" y="4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60" y="4"/>
                    <a:pt x="60" y="4"/>
                    <a:pt x="60" y="4"/>
                  </a:cubicBezTo>
                  <a:moveTo>
                    <a:pt x="25" y="57"/>
                  </a:moveTo>
                  <a:cubicBezTo>
                    <a:pt x="28" y="32"/>
                    <a:pt x="38" y="19"/>
                    <a:pt x="47" y="12"/>
                  </a:cubicBezTo>
                  <a:cubicBezTo>
                    <a:pt x="53" y="8"/>
                    <a:pt x="58" y="6"/>
                    <a:pt x="62" y="5"/>
                  </a:cubicBezTo>
                  <a:cubicBezTo>
                    <a:pt x="63" y="5"/>
                    <a:pt x="63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80" y="4"/>
                    <a:pt x="94" y="11"/>
                    <a:pt x="105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1"/>
                    <a:pt x="85" y="25"/>
                    <a:pt x="76" y="30"/>
                  </a:cubicBezTo>
                  <a:cubicBezTo>
                    <a:pt x="68" y="34"/>
                    <a:pt x="61" y="39"/>
                    <a:pt x="58" y="41"/>
                  </a:cubicBezTo>
                  <a:cubicBezTo>
                    <a:pt x="51" y="46"/>
                    <a:pt x="44" y="57"/>
                    <a:pt x="25" y="57"/>
                  </a:cubicBezTo>
                  <a:moveTo>
                    <a:pt x="64" y="0"/>
                  </a:moveTo>
                  <a:cubicBezTo>
                    <a:pt x="28" y="0"/>
                    <a:pt x="0" y="29"/>
                    <a:pt x="0" y="64"/>
                  </a:cubicBezTo>
                  <a:cubicBezTo>
                    <a:pt x="0" y="99"/>
                    <a:pt x="28" y="128"/>
                    <a:pt x="64" y="128"/>
                  </a:cubicBezTo>
                  <a:cubicBezTo>
                    <a:pt x="99" y="128"/>
                    <a:pt x="127" y="99"/>
                    <a:pt x="127" y="64"/>
                  </a:cubicBezTo>
                  <a:cubicBezTo>
                    <a:pt x="127" y="29"/>
                    <a:pt x="99" y="0"/>
                    <a:pt x="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416"/>
            <p:cNvSpPr>
              <a:spLocks noEditPoints="1"/>
            </p:cNvSpPr>
            <p:nvPr/>
          </p:nvSpPr>
          <p:spPr bwMode="auto">
            <a:xfrm>
              <a:off x="6042025" y="3495675"/>
              <a:ext cx="325437" cy="327025"/>
            </a:xfrm>
            <a:custGeom>
              <a:avLst/>
              <a:gdLst>
                <a:gd name="T0" fmla="*/ 35 w 87"/>
                <a:gd name="T1" fmla="*/ 82 h 87"/>
                <a:gd name="T2" fmla="*/ 38 w 87"/>
                <a:gd name="T3" fmla="*/ 81 h 87"/>
                <a:gd name="T4" fmla="*/ 27 w 87"/>
                <a:gd name="T5" fmla="*/ 83 h 87"/>
                <a:gd name="T6" fmla="*/ 8 w 87"/>
                <a:gd name="T7" fmla="*/ 81 h 87"/>
                <a:gd name="T8" fmla="*/ 5 w 87"/>
                <a:gd name="T9" fmla="*/ 59 h 87"/>
                <a:gd name="T10" fmla="*/ 6 w 87"/>
                <a:gd name="T11" fmla="*/ 79 h 87"/>
                <a:gd name="T12" fmla="*/ 5 w 87"/>
                <a:gd name="T13" fmla="*/ 56 h 87"/>
                <a:gd name="T14" fmla="*/ 6 w 87"/>
                <a:gd name="T15" fmla="*/ 51 h 87"/>
                <a:gd name="T16" fmla="*/ 81 w 87"/>
                <a:gd name="T17" fmla="*/ 38 h 87"/>
                <a:gd name="T18" fmla="*/ 81 w 87"/>
                <a:gd name="T19" fmla="*/ 37 h 87"/>
                <a:gd name="T20" fmla="*/ 82 w 87"/>
                <a:gd name="T21" fmla="*/ 32 h 87"/>
                <a:gd name="T22" fmla="*/ 64 w 87"/>
                <a:gd name="T23" fmla="*/ 29 h 87"/>
                <a:gd name="T24" fmla="*/ 66 w 87"/>
                <a:gd name="T25" fmla="*/ 22 h 87"/>
                <a:gd name="T26" fmla="*/ 20 w 87"/>
                <a:gd name="T27" fmla="*/ 68 h 87"/>
                <a:gd name="T28" fmla="*/ 24 w 87"/>
                <a:gd name="T29" fmla="*/ 69 h 87"/>
                <a:gd name="T30" fmla="*/ 24 w 87"/>
                <a:gd name="T31" fmla="*/ 64 h 87"/>
                <a:gd name="T32" fmla="*/ 27 w 87"/>
                <a:gd name="T33" fmla="*/ 64 h 87"/>
                <a:gd name="T34" fmla="*/ 32 w 87"/>
                <a:gd name="T35" fmla="*/ 61 h 87"/>
                <a:gd name="T36" fmla="*/ 34 w 87"/>
                <a:gd name="T37" fmla="*/ 55 h 87"/>
                <a:gd name="T38" fmla="*/ 37 w 87"/>
                <a:gd name="T39" fmla="*/ 54 h 87"/>
                <a:gd name="T40" fmla="*/ 42 w 87"/>
                <a:gd name="T41" fmla="*/ 51 h 87"/>
                <a:gd name="T42" fmla="*/ 46 w 87"/>
                <a:gd name="T43" fmla="*/ 44 h 87"/>
                <a:gd name="T44" fmla="*/ 48 w 87"/>
                <a:gd name="T45" fmla="*/ 43 h 87"/>
                <a:gd name="T46" fmla="*/ 53 w 87"/>
                <a:gd name="T47" fmla="*/ 40 h 87"/>
                <a:gd name="T48" fmla="*/ 57 w 87"/>
                <a:gd name="T49" fmla="*/ 33 h 87"/>
                <a:gd name="T50" fmla="*/ 59 w 87"/>
                <a:gd name="T51" fmla="*/ 33 h 87"/>
                <a:gd name="T52" fmla="*/ 63 w 87"/>
                <a:gd name="T53" fmla="*/ 29 h 87"/>
                <a:gd name="T54" fmla="*/ 80 w 87"/>
                <a:gd name="T55" fmla="*/ 8 h 87"/>
                <a:gd name="T56" fmla="*/ 83 w 87"/>
                <a:gd name="T57" fmla="*/ 29 h 87"/>
                <a:gd name="T58" fmla="*/ 22 w 87"/>
                <a:gd name="T59" fmla="*/ 22 h 87"/>
                <a:gd name="T60" fmla="*/ 61 w 87"/>
                <a:gd name="T61" fmla="*/ 24 h 87"/>
                <a:gd name="T62" fmla="*/ 57 w 87"/>
                <a:gd name="T63" fmla="*/ 23 h 87"/>
                <a:gd name="T64" fmla="*/ 54 w 87"/>
                <a:gd name="T65" fmla="*/ 27 h 87"/>
                <a:gd name="T66" fmla="*/ 54 w 87"/>
                <a:gd name="T67" fmla="*/ 30 h 87"/>
                <a:gd name="T68" fmla="*/ 47 w 87"/>
                <a:gd name="T69" fmla="*/ 33 h 87"/>
                <a:gd name="T70" fmla="*/ 43 w 87"/>
                <a:gd name="T71" fmla="*/ 38 h 87"/>
                <a:gd name="T72" fmla="*/ 43 w 87"/>
                <a:gd name="T73" fmla="*/ 41 h 87"/>
                <a:gd name="T74" fmla="*/ 36 w 87"/>
                <a:gd name="T75" fmla="*/ 44 h 87"/>
                <a:gd name="T76" fmla="*/ 32 w 87"/>
                <a:gd name="T77" fmla="*/ 49 h 87"/>
                <a:gd name="T78" fmla="*/ 32 w 87"/>
                <a:gd name="T79" fmla="*/ 52 h 87"/>
                <a:gd name="T80" fmla="*/ 26 w 87"/>
                <a:gd name="T81" fmla="*/ 54 h 87"/>
                <a:gd name="T82" fmla="*/ 23 w 87"/>
                <a:gd name="T83" fmla="*/ 60 h 87"/>
                <a:gd name="T84" fmla="*/ 22 w 87"/>
                <a:gd name="T85" fmla="*/ 62 h 87"/>
                <a:gd name="T86" fmla="*/ 49 w 87"/>
                <a:gd name="T87" fmla="*/ 7 h 87"/>
                <a:gd name="T88" fmla="*/ 50 w 87"/>
                <a:gd name="T89" fmla="*/ 6 h 87"/>
                <a:gd name="T90" fmla="*/ 56 w 87"/>
                <a:gd name="T91" fmla="*/ 5 h 87"/>
                <a:gd name="T92" fmla="*/ 58 w 87"/>
                <a:gd name="T93" fmla="*/ 5 h 87"/>
                <a:gd name="T94" fmla="*/ 79 w 87"/>
                <a:gd name="T95" fmla="*/ 6 h 87"/>
                <a:gd name="T96" fmla="*/ 58 w 87"/>
                <a:gd name="T97" fmla="*/ 1 h 87"/>
                <a:gd name="T98" fmla="*/ 19 w 87"/>
                <a:gd name="T99" fmla="*/ 21 h 87"/>
                <a:gd name="T100" fmla="*/ 2 w 87"/>
                <a:gd name="T101" fmla="*/ 79 h 87"/>
                <a:gd name="T102" fmla="*/ 3 w 87"/>
                <a:gd name="T103" fmla="*/ 81 h 87"/>
                <a:gd name="T104" fmla="*/ 5 w 87"/>
                <a:gd name="T105" fmla="*/ 84 h 87"/>
                <a:gd name="T106" fmla="*/ 7 w 87"/>
                <a:gd name="T107" fmla="*/ 85 h 87"/>
                <a:gd name="T108" fmla="*/ 22 w 87"/>
                <a:gd name="T109" fmla="*/ 87 h 87"/>
                <a:gd name="T110" fmla="*/ 68 w 87"/>
                <a:gd name="T111" fmla="*/ 68 h 87"/>
                <a:gd name="T112" fmla="*/ 86 w 87"/>
                <a:gd name="T113" fmla="*/ 13 h 87"/>
                <a:gd name="T114" fmla="*/ 85 w 87"/>
                <a:gd name="T115" fmla="*/ 7 h 87"/>
                <a:gd name="T116" fmla="*/ 81 w 87"/>
                <a:gd name="T117" fmla="*/ 3 h 87"/>
                <a:gd name="T118" fmla="*/ 78 w 87"/>
                <a:gd name="T119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" h="87">
                  <a:moveTo>
                    <a:pt x="31" y="82"/>
                  </a:moveTo>
                  <a:cubicBezTo>
                    <a:pt x="32" y="82"/>
                    <a:pt x="32" y="82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moveTo>
                    <a:pt x="35" y="82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moveTo>
                    <a:pt x="36" y="82"/>
                  </a:moveTo>
                  <a:cubicBezTo>
                    <a:pt x="37" y="81"/>
                    <a:pt x="37" y="81"/>
                    <a:pt x="38" y="81"/>
                  </a:cubicBezTo>
                  <a:cubicBezTo>
                    <a:pt x="37" y="81"/>
                    <a:pt x="37" y="81"/>
                    <a:pt x="36" y="82"/>
                  </a:cubicBezTo>
                  <a:moveTo>
                    <a:pt x="8" y="80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18" y="78"/>
                    <a:pt x="22" y="81"/>
                    <a:pt x="27" y="83"/>
                  </a:cubicBezTo>
                  <a:cubicBezTo>
                    <a:pt x="25" y="83"/>
                    <a:pt x="23" y="83"/>
                    <a:pt x="21" y="83"/>
                  </a:cubicBezTo>
                  <a:cubicBezTo>
                    <a:pt x="17" y="83"/>
                    <a:pt x="14" y="83"/>
                    <a:pt x="12" y="82"/>
                  </a:cubicBezTo>
                  <a:cubicBezTo>
                    <a:pt x="10" y="82"/>
                    <a:pt x="8" y="8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moveTo>
                    <a:pt x="6" y="79"/>
                  </a:moveTo>
                  <a:cubicBezTo>
                    <a:pt x="6" y="79"/>
                    <a:pt x="3" y="72"/>
                    <a:pt x="5" y="59"/>
                  </a:cubicBezTo>
                  <a:cubicBezTo>
                    <a:pt x="5" y="59"/>
                    <a:pt x="4" y="60"/>
                    <a:pt x="4" y="61"/>
                  </a:cubicBezTo>
                  <a:cubicBezTo>
                    <a:pt x="7" y="65"/>
                    <a:pt x="10" y="69"/>
                    <a:pt x="13" y="7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moveTo>
                    <a:pt x="5" y="56"/>
                  </a:move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moveTo>
                    <a:pt x="5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6" y="53"/>
                    <a:pt x="5" y="53"/>
                    <a:pt x="5" y="54"/>
                  </a:cubicBezTo>
                  <a:moveTo>
                    <a:pt x="6" y="51"/>
                  </a:moveTo>
                  <a:cubicBezTo>
                    <a:pt x="6" y="51"/>
                    <a:pt x="6" y="50"/>
                    <a:pt x="6" y="50"/>
                  </a:cubicBezTo>
                  <a:cubicBezTo>
                    <a:pt x="6" y="50"/>
                    <a:pt x="6" y="51"/>
                    <a:pt x="6" y="51"/>
                  </a:cubicBezTo>
                  <a:moveTo>
                    <a:pt x="80" y="40"/>
                  </a:moveTo>
                  <a:cubicBezTo>
                    <a:pt x="80" y="40"/>
                    <a:pt x="81" y="39"/>
                    <a:pt x="81" y="38"/>
                  </a:cubicBezTo>
                  <a:cubicBezTo>
                    <a:pt x="81" y="39"/>
                    <a:pt x="80" y="40"/>
                    <a:pt x="80" y="40"/>
                  </a:cubicBezTo>
                  <a:moveTo>
                    <a:pt x="81" y="37"/>
                  </a:moveTo>
                  <a:cubicBezTo>
                    <a:pt x="81" y="37"/>
                    <a:pt x="81" y="36"/>
                    <a:pt x="82" y="36"/>
                  </a:cubicBezTo>
                  <a:cubicBezTo>
                    <a:pt x="81" y="36"/>
                    <a:pt x="81" y="37"/>
                    <a:pt x="81" y="37"/>
                  </a:cubicBezTo>
                  <a:moveTo>
                    <a:pt x="82" y="35"/>
                  </a:moveTo>
                  <a:cubicBezTo>
                    <a:pt x="82" y="34"/>
                    <a:pt x="82" y="34"/>
                    <a:pt x="82" y="33"/>
                  </a:cubicBezTo>
                  <a:cubicBezTo>
                    <a:pt x="82" y="34"/>
                    <a:pt x="82" y="34"/>
                    <a:pt x="82" y="35"/>
                  </a:cubicBezTo>
                  <a:moveTo>
                    <a:pt x="82" y="32"/>
                  </a:moveTo>
                  <a:cubicBezTo>
                    <a:pt x="82" y="31"/>
                    <a:pt x="83" y="31"/>
                    <a:pt x="83" y="30"/>
                  </a:cubicBezTo>
                  <a:cubicBezTo>
                    <a:pt x="83" y="31"/>
                    <a:pt x="82" y="31"/>
                    <a:pt x="82" y="32"/>
                  </a:cubicBezTo>
                  <a:moveTo>
                    <a:pt x="63" y="29"/>
                  </a:moveTo>
                  <a:cubicBezTo>
                    <a:pt x="63" y="29"/>
                    <a:pt x="63" y="29"/>
                    <a:pt x="64" y="29"/>
                  </a:cubicBezTo>
                  <a:cubicBezTo>
                    <a:pt x="64" y="29"/>
                    <a:pt x="64" y="28"/>
                    <a:pt x="64" y="28"/>
                  </a:cubicBezTo>
                  <a:cubicBezTo>
                    <a:pt x="63" y="27"/>
                    <a:pt x="63" y="27"/>
                    <a:pt x="63" y="26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72" y="28"/>
                    <a:pt x="77" y="34"/>
                    <a:pt x="80" y="41"/>
                  </a:cubicBezTo>
                  <a:cubicBezTo>
                    <a:pt x="77" y="50"/>
                    <a:pt x="71" y="59"/>
                    <a:pt x="65" y="65"/>
                  </a:cubicBezTo>
                  <a:cubicBezTo>
                    <a:pt x="59" y="72"/>
                    <a:pt x="49" y="78"/>
                    <a:pt x="38" y="81"/>
                  </a:cubicBezTo>
                  <a:cubicBezTo>
                    <a:pt x="32" y="78"/>
                    <a:pt x="26" y="73"/>
                    <a:pt x="20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2" y="68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2" y="67"/>
                    <a:pt x="21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5"/>
                    <a:pt x="26" y="65"/>
                    <a:pt x="26" y="66"/>
                  </a:cubicBezTo>
                  <a:cubicBezTo>
                    <a:pt x="26" y="66"/>
                    <a:pt x="27" y="66"/>
                    <a:pt x="27" y="66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8" y="65"/>
                    <a:pt x="28" y="64"/>
                    <a:pt x="27" y="64"/>
                  </a:cubicBezTo>
                  <a:cubicBezTo>
                    <a:pt x="27" y="64"/>
                    <a:pt x="26" y="64"/>
                    <a:pt x="26" y="6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1"/>
                    <a:pt x="31" y="61"/>
                  </a:cubicBezTo>
                  <a:cubicBezTo>
                    <a:pt x="31" y="61"/>
                    <a:pt x="32" y="61"/>
                    <a:pt x="32" y="61"/>
                  </a:cubicBezTo>
                  <a:cubicBezTo>
                    <a:pt x="32" y="61"/>
                    <a:pt x="32" y="61"/>
                    <a:pt x="33" y="61"/>
                  </a:cubicBezTo>
                  <a:cubicBezTo>
                    <a:pt x="33" y="60"/>
                    <a:pt x="33" y="60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6"/>
                    <a:pt x="36" y="56"/>
                  </a:cubicBezTo>
                  <a:cubicBezTo>
                    <a:pt x="36" y="56"/>
                    <a:pt x="36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5"/>
                    <a:pt x="38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2" y="51"/>
                    <a:pt x="42" y="51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4"/>
                    <a:pt x="49" y="44"/>
                    <a:pt x="48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8"/>
                    <a:pt x="52" y="39"/>
                    <a:pt x="52" y="39"/>
                  </a:cubicBezTo>
                  <a:cubicBezTo>
                    <a:pt x="52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4" y="39"/>
                    <a:pt x="54" y="39"/>
                    <a:pt x="54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3"/>
                    <a:pt x="57" y="34"/>
                    <a:pt x="57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9" y="33"/>
                    <a:pt x="59" y="33"/>
                  </a:cubicBezTo>
                  <a:cubicBezTo>
                    <a:pt x="59" y="32"/>
                    <a:pt x="58" y="32"/>
                    <a:pt x="58" y="31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3" y="29"/>
                    <a:pt x="63" y="29"/>
                  </a:cubicBezTo>
                  <a:moveTo>
                    <a:pt x="83" y="30"/>
                  </a:moveTo>
                  <a:cubicBezTo>
                    <a:pt x="80" y="25"/>
                    <a:pt x="77" y="20"/>
                    <a:pt x="72" y="15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4" y="16"/>
                    <a:pt x="83" y="29"/>
                  </a:cubicBezTo>
                  <a:cubicBezTo>
                    <a:pt x="83" y="30"/>
                    <a:pt x="83" y="30"/>
                    <a:pt x="83" y="30"/>
                  </a:cubicBezTo>
                  <a:moveTo>
                    <a:pt x="19" y="67"/>
                  </a:moveTo>
                  <a:cubicBezTo>
                    <a:pt x="14" y="61"/>
                    <a:pt x="10" y="55"/>
                    <a:pt x="6" y="49"/>
                  </a:cubicBezTo>
                  <a:cubicBezTo>
                    <a:pt x="10" y="39"/>
                    <a:pt x="16" y="29"/>
                    <a:pt x="22" y="22"/>
                  </a:cubicBezTo>
                  <a:cubicBezTo>
                    <a:pt x="28" y="16"/>
                    <a:pt x="37" y="11"/>
                    <a:pt x="47" y="7"/>
                  </a:cubicBezTo>
                  <a:cubicBezTo>
                    <a:pt x="53" y="10"/>
                    <a:pt x="60" y="15"/>
                    <a:pt x="66" y="21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4"/>
                    <a:pt x="59" y="23"/>
                    <a:pt x="59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7" y="23"/>
                    <a:pt x="57" y="23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58" y="25"/>
                    <a:pt x="59" y="25"/>
                    <a:pt x="59" y="25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49" y="33"/>
                    <a:pt x="4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8" y="35"/>
                    <a:pt x="48" y="35"/>
                    <a:pt x="49" y="36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1" y="39"/>
                    <a:pt x="41" y="39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6" y="44"/>
                    <a:pt x="36" y="45"/>
                    <a:pt x="36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0"/>
                    <a:pt x="32" y="49"/>
                  </a:cubicBezTo>
                  <a:cubicBezTo>
                    <a:pt x="32" y="49"/>
                    <a:pt x="32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50"/>
                    <a:pt x="30" y="50"/>
                    <a:pt x="31" y="51"/>
                  </a:cubicBezTo>
                  <a:cubicBezTo>
                    <a:pt x="31" y="51"/>
                    <a:pt x="31" y="52"/>
                    <a:pt x="32" y="52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7" y="54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5"/>
                    <a:pt x="26" y="55"/>
                  </a:cubicBezTo>
                  <a:cubicBezTo>
                    <a:pt x="26" y="56"/>
                    <a:pt x="27" y="57"/>
                    <a:pt x="27" y="5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1" y="61"/>
                    <a:pt x="22" y="62"/>
                    <a:pt x="22" y="62"/>
                  </a:cubicBezTo>
                  <a:cubicBezTo>
                    <a:pt x="22" y="63"/>
                    <a:pt x="22" y="63"/>
                    <a:pt x="22" y="64"/>
                  </a:cubicBezTo>
                  <a:cubicBezTo>
                    <a:pt x="19" y="67"/>
                    <a:pt x="19" y="67"/>
                    <a:pt x="19" y="67"/>
                  </a:cubicBezTo>
                  <a:moveTo>
                    <a:pt x="47" y="7"/>
                  </a:move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8" y="7"/>
                    <a:pt x="47" y="7"/>
                  </a:cubicBezTo>
                  <a:moveTo>
                    <a:pt x="50" y="6"/>
                  </a:moveTo>
                  <a:cubicBezTo>
                    <a:pt x="51" y="6"/>
                    <a:pt x="51" y="6"/>
                    <a:pt x="52" y="6"/>
                  </a:cubicBezTo>
                  <a:cubicBezTo>
                    <a:pt x="51" y="6"/>
                    <a:pt x="51" y="6"/>
                    <a:pt x="50" y="6"/>
                  </a:cubicBezTo>
                  <a:moveTo>
                    <a:pt x="53" y="6"/>
                  </a:moveTo>
                  <a:cubicBezTo>
                    <a:pt x="53" y="5"/>
                    <a:pt x="54" y="5"/>
                    <a:pt x="55" y="5"/>
                  </a:cubicBezTo>
                  <a:cubicBezTo>
                    <a:pt x="54" y="5"/>
                    <a:pt x="53" y="5"/>
                    <a:pt x="53" y="6"/>
                  </a:cubicBezTo>
                  <a:moveTo>
                    <a:pt x="56" y="5"/>
                  </a:moveTo>
                  <a:cubicBezTo>
                    <a:pt x="56" y="5"/>
                    <a:pt x="57" y="5"/>
                    <a:pt x="57" y="5"/>
                  </a:cubicBezTo>
                  <a:cubicBezTo>
                    <a:pt x="57" y="5"/>
                    <a:pt x="56" y="5"/>
                    <a:pt x="56" y="5"/>
                  </a:cubicBezTo>
                  <a:moveTo>
                    <a:pt x="72" y="15"/>
                  </a:moveTo>
                  <a:cubicBezTo>
                    <a:pt x="67" y="10"/>
                    <a:pt x="63" y="7"/>
                    <a:pt x="58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70" y="4"/>
                    <a:pt x="73" y="5"/>
                    <a:pt x="76" y="5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2" y="15"/>
                    <a:pt x="72" y="15"/>
                    <a:pt x="72" y="15"/>
                  </a:cubicBezTo>
                  <a:moveTo>
                    <a:pt x="66" y="0"/>
                  </a:moveTo>
                  <a:cubicBezTo>
                    <a:pt x="63" y="0"/>
                    <a:pt x="61" y="1"/>
                    <a:pt x="58" y="1"/>
                  </a:cubicBezTo>
                  <a:cubicBezTo>
                    <a:pt x="51" y="1"/>
                    <a:pt x="44" y="4"/>
                    <a:pt x="38" y="7"/>
                  </a:cubicBezTo>
                  <a:cubicBezTo>
                    <a:pt x="31" y="10"/>
                    <a:pt x="25" y="14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4" y="25"/>
                    <a:pt x="10" y="31"/>
                    <a:pt x="7" y="38"/>
                  </a:cubicBezTo>
                  <a:cubicBezTo>
                    <a:pt x="4" y="44"/>
                    <a:pt x="1" y="51"/>
                    <a:pt x="1" y="58"/>
                  </a:cubicBezTo>
                  <a:cubicBezTo>
                    <a:pt x="0" y="65"/>
                    <a:pt x="0" y="71"/>
                    <a:pt x="1" y="74"/>
                  </a:cubicBezTo>
                  <a:cubicBezTo>
                    <a:pt x="1" y="76"/>
                    <a:pt x="2" y="78"/>
                    <a:pt x="2" y="79"/>
                  </a:cubicBezTo>
                  <a:cubicBezTo>
                    <a:pt x="2" y="79"/>
                    <a:pt x="2" y="80"/>
                    <a:pt x="3" y="80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2"/>
                    <a:pt x="4" y="8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8" y="85"/>
                    <a:pt x="9" y="85"/>
                  </a:cubicBezTo>
                  <a:cubicBezTo>
                    <a:pt x="11" y="86"/>
                    <a:pt x="15" y="87"/>
                    <a:pt x="22" y="87"/>
                  </a:cubicBezTo>
                  <a:cubicBezTo>
                    <a:pt x="24" y="87"/>
                    <a:pt x="26" y="87"/>
                    <a:pt x="29" y="87"/>
                  </a:cubicBezTo>
                  <a:cubicBezTo>
                    <a:pt x="36" y="86"/>
                    <a:pt x="43" y="84"/>
                    <a:pt x="50" y="81"/>
                  </a:cubicBezTo>
                  <a:cubicBezTo>
                    <a:pt x="56" y="77"/>
                    <a:pt x="62" y="73"/>
                    <a:pt x="67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3" y="62"/>
                    <a:pt x="77" y="56"/>
                    <a:pt x="81" y="50"/>
                  </a:cubicBezTo>
                  <a:cubicBezTo>
                    <a:pt x="84" y="43"/>
                    <a:pt x="86" y="36"/>
                    <a:pt x="87" y="29"/>
                  </a:cubicBezTo>
                  <a:cubicBezTo>
                    <a:pt x="87" y="22"/>
                    <a:pt x="87" y="17"/>
                    <a:pt x="86" y="13"/>
                  </a:cubicBezTo>
                  <a:cubicBezTo>
                    <a:pt x="86" y="11"/>
                    <a:pt x="86" y="10"/>
                    <a:pt x="85" y="9"/>
                  </a:cubicBezTo>
                  <a:cubicBezTo>
                    <a:pt x="85" y="8"/>
                    <a:pt x="85" y="8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6"/>
                    <a:pt x="84" y="6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9" y="2"/>
                    <a:pt x="78" y="2"/>
                  </a:cubicBezTo>
                  <a:cubicBezTo>
                    <a:pt x="76" y="1"/>
                    <a:pt x="72" y="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417"/>
            <p:cNvSpPr>
              <a:spLocks/>
            </p:cNvSpPr>
            <p:nvPr/>
          </p:nvSpPr>
          <p:spPr bwMode="auto">
            <a:xfrm>
              <a:off x="6202363" y="360045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1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418"/>
            <p:cNvSpPr>
              <a:spLocks/>
            </p:cNvSpPr>
            <p:nvPr/>
          </p:nvSpPr>
          <p:spPr bwMode="auto">
            <a:xfrm>
              <a:off x="6221413" y="3581400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419"/>
            <p:cNvSpPr>
              <a:spLocks/>
            </p:cNvSpPr>
            <p:nvPr/>
          </p:nvSpPr>
          <p:spPr bwMode="auto">
            <a:xfrm>
              <a:off x="6183313" y="36226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420"/>
            <p:cNvSpPr>
              <a:spLocks/>
            </p:cNvSpPr>
            <p:nvPr/>
          </p:nvSpPr>
          <p:spPr bwMode="auto">
            <a:xfrm>
              <a:off x="6240463" y="3567113"/>
              <a:ext cx="19050" cy="3175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4 w 5"/>
                <a:gd name="T9" fmla="*/ 0 h 1"/>
                <a:gd name="T10" fmla="*/ 4 w 5"/>
                <a:gd name="T11" fmla="*/ 0 h 1"/>
                <a:gd name="T12" fmla="*/ 5 w 5"/>
                <a:gd name="T13" fmla="*/ 0 h 1"/>
                <a:gd name="T14" fmla="*/ 4 w 5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421"/>
            <p:cNvSpPr>
              <a:spLocks/>
            </p:cNvSpPr>
            <p:nvPr/>
          </p:nvSpPr>
          <p:spPr bwMode="auto">
            <a:xfrm>
              <a:off x="6270625" y="3567113"/>
              <a:ext cx="11112" cy="111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0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422"/>
            <p:cNvSpPr>
              <a:spLocks/>
            </p:cNvSpPr>
            <p:nvPr/>
          </p:nvSpPr>
          <p:spPr bwMode="auto">
            <a:xfrm>
              <a:off x="6165850" y="36417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423"/>
            <p:cNvSpPr>
              <a:spLocks/>
            </p:cNvSpPr>
            <p:nvPr/>
          </p:nvSpPr>
          <p:spPr bwMode="auto">
            <a:xfrm>
              <a:off x="6262688" y="3633788"/>
              <a:ext cx="11112" cy="1270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424"/>
            <p:cNvSpPr>
              <a:spLocks/>
            </p:cNvSpPr>
            <p:nvPr/>
          </p:nvSpPr>
          <p:spPr bwMode="auto">
            <a:xfrm>
              <a:off x="6243638" y="3652838"/>
              <a:ext cx="11112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425"/>
            <p:cNvSpPr>
              <a:spLocks/>
            </p:cNvSpPr>
            <p:nvPr/>
          </p:nvSpPr>
          <p:spPr bwMode="auto">
            <a:xfrm>
              <a:off x="6224588" y="3671888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426"/>
            <p:cNvSpPr>
              <a:spLocks/>
            </p:cNvSpPr>
            <p:nvPr/>
          </p:nvSpPr>
          <p:spPr bwMode="auto">
            <a:xfrm>
              <a:off x="6202363" y="3690938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3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427"/>
            <p:cNvSpPr>
              <a:spLocks/>
            </p:cNvSpPr>
            <p:nvPr/>
          </p:nvSpPr>
          <p:spPr bwMode="auto">
            <a:xfrm>
              <a:off x="6284913" y="3611563"/>
              <a:ext cx="7937" cy="15875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4 h 4"/>
                <a:gd name="T12" fmla="*/ 1 w 2"/>
                <a:gd name="T13" fmla="*/ 3 h 4"/>
                <a:gd name="T14" fmla="*/ 2 w 2"/>
                <a:gd name="T15" fmla="*/ 0 h 4"/>
                <a:gd name="T16" fmla="*/ 2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428"/>
            <p:cNvSpPr>
              <a:spLocks/>
            </p:cNvSpPr>
            <p:nvPr/>
          </p:nvSpPr>
          <p:spPr bwMode="auto">
            <a:xfrm>
              <a:off x="6183313" y="3713163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429"/>
            <p:cNvSpPr>
              <a:spLocks/>
            </p:cNvSpPr>
            <p:nvPr/>
          </p:nvSpPr>
          <p:spPr bwMode="auto">
            <a:xfrm>
              <a:off x="6142038" y="3660775"/>
              <a:ext cx="12700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430"/>
            <p:cNvSpPr>
              <a:spLocks/>
            </p:cNvSpPr>
            <p:nvPr/>
          </p:nvSpPr>
          <p:spPr bwMode="auto">
            <a:xfrm>
              <a:off x="6289675" y="3586163"/>
              <a:ext cx="6350" cy="1428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431"/>
            <p:cNvSpPr>
              <a:spLocks/>
            </p:cNvSpPr>
            <p:nvPr/>
          </p:nvSpPr>
          <p:spPr bwMode="auto">
            <a:xfrm>
              <a:off x="6105525" y="3698875"/>
              <a:ext cx="11112" cy="14288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0 w 3"/>
                <a:gd name="T5" fmla="*/ 4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3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432"/>
            <p:cNvSpPr>
              <a:spLocks/>
            </p:cNvSpPr>
            <p:nvPr/>
          </p:nvSpPr>
          <p:spPr bwMode="auto">
            <a:xfrm>
              <a:off x="6124575" y="3679825"/>
              <a:ext cx="11112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433"/>
            <p:cNvSpPr>
              <a:spLocks/>
            </p:cNvSpPr>
            <p:nvPr/>
          </p:nvSpPr>
          <p:spPr bwMode="auto">
            <a:xfrm>
              <a:off x="6105525" y="3724275"/>
              <a:ext cx="6350" cy="15875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434"/>
            <p:cNvSpPr>
              <a:spLocks/>
            </p:cNvSpPr>
            <p:nvPr/>
          </p:nvSpPr>
          <p:spPr bwMode="auto">
            <a:xfrm>
              <a:off x="6165850" y="3732213"/>
              <a:ext cx="11112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1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435"/>
            <p:cNvSpPr>
              <a:spLocks/>
            </p:cNvSpPr>
            <p:nvPr/>
          </p:nvSpPr>
          <p:spPr bwMode="auto">
            <a:xfrm>
              <a:off x="6142038" y="3754438"/>
              <a:ext cx="15875" cy="4763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0 w 4"/>
                <a:gd name="T9" fmla="*/ 1 h 1"/>
                <a:gd name="T10" fmla="*/ 0 w 4"/>
                <a:gd name="T11" fmla="*/ 1 h 1"/>
                <a:gd name="T12" fmla="*/ 4 w 4"/>
                <a:gd name="T13" fmla="*/ 0 h 1"/>
                <a:gd name="T14" fmla="*/ 4 w 4"/>
                <a:gd name="T15" fmla="*/ 0 h 1"/>
                <a:gd name="T16" fmla="*/ 4 w 4"/>
                <a:gd name="T17" fmla="*/ 0 h 1"/>
                <a:gd name="T18" fmla="*/ 3 w 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436"/>
            <p:cNvSpPr>
              <a:spLocks noEditPoints="1"/>
            </p:cNvSpPr>
            <p:nvPr/>
          </p:nvSpPr>
          <p:spPr bwMode="auto">
            <a:xfrm>
              <a:off x="4219575" y="3619500"/>
              <a:ext cx="742950" cy="747713"/>
            </a:xfrm>
            <a:custGeom>
              <a:avLst/>
              <a:gdLst>
                <a:gd name="T0" fmla="*/ 124 w 198"/>
                <a:gd name="T1" fmla="*/ 166 h 199"/>
                <a:gd name="T2" fmla="*/ 127 w 198"/>
                <a:gd name="T3" fmla="*/ 170 h 199"/>
                <a:gd name="T4" fmla="*/ 131 w 198"/>
                <a:gd name="T5" fmla="*/ 173 h 199"/>
                <a:gd name="T6" fmla="*/ 135 w 198"/>
                <a:gd name="T7" fmla="*/ 175 h 199"/>
                <a:gd name="T8" fmla="*/ 65 w 198"/>
                <a:gd name="T9" fmla="*/ 176 h 199"/>
                <a:gd name="T10" fmla="*/ 78 w 198"/>
                <a:gd name="T11" fmla="*/ 166 h 199"/>
                <a:gd name="T12" fmla="*/ 170 w 198"/>
                <a:gd name="T13" fmla="*/ 153 h 199"/>
                <a:gd name="T14" fmla="*/ 63 w 198"/>
                <a:gd name="T15" fmla="*/ 130 h 199"/>
                <a:gd name="T16" fmla="*/ 116 w 198"/>
                <a:gd name="T17" fmla="*/ 162 h 199"/>
                <a:gd name="T18" fmla="*/ 177 w 198"/>
                <a:gd name="T19" fmla="*/ 112 h 199"/>
                <a:gd name="T20" fmla="*/ 178 w 198"/>
                <a:gd name="T21" fmla="*/ 149 h 199"/>
                <a:gd name="T22" fmla="*/ 19 w 198"/>
                <a:gd name="T23" fmla="*/ 91 h 199"/>
                <a:gd name="T24" fmla="*/ 20 w 198"/>
                <a:gd name="T25" fmla="*/ 99 h 199"/>
                <a:gd name="T26" fmla="*/ 22 w 198"/>
                <a:gd name="T27" fmla="*/ 107 h 199"/>
                <a:gd name="T28" fmla="*/ 25 w 198"/>
                <a:gd name="T29" fmla="*/ 117 h 199"/>
                <a:gd name="T30" fmla="*/ 29 w 198"/>
                <a:gd name="T31" fmla="*/ 124 h 199"/>
                <a:gd name="T32" fmla="*/ 30 w 198"/>
                <a:gd name="T33" fmla="*/ 129 h 199"/>
                <a:gd name="T34" fmla="*/ 29 w 198"/>
                <a:gd name="T35" fmla="*/ 135 h 199"/>
                <a:gd name="T36" fmla="*/ 29 w 198"/>
                <a:gd name="T37" fmla="*/ 146 h 199"/>
                <a:gd name="T38" fmla="*/ 31 w 198"/>
                <a:gd name="T39" fmla="*/ 154 h 199"/>
                <a:gd name="T40" fmla="*/ 191 w 198"/>
                <a:gd name="T41" fmla="*/ 91 h 199"/>
                <a:gd name="T42" fmla="*/ 133 w 198"/>
                <a:gd name="T43" fmla="*/ 64 h 199"/>
                <a:gd name="T44" fmla="*/ 136 w 198"/>
                <a:gd name="T45" fmla="*/ 63 h 199"/>
                <a:gd name="T46" fmla="*/ 160 w 198"/>
                <a:gd name="T47" fmla="*/ 61 h 199"/>
                <a:gd name="T48" fmla="*/ 168 w 198"/>
                <a:gd name="T49" fmla="*/ 67 h 199"/>
                <a:gd name="T50" fmla="*/ 178 w 198"/>
                <a:gd name="T51" fmla="*/ 83 h 199"/>
                <a:gd name="T52" fmla="*/ 180 w 198"/>
                <a:gd name="T53" fmla="*/ 88 h 199"/>
                <a:gd name="T54" fmla="*/ 181 w 198"/>
                <a:gd name="T55" fmla="*/ 91 h 199"/>
                <a:gd name="T56" fmla="*/ 177 w 198"/>
                <a:gd name="T57" fmla="*/ 111 h 199"/>
                <a:gd name="T58" fmla="*/ 140 w 198"/>
                <a:gd name="T59" fmla="*/ 130 h 199"/>
                <a:gd name="T60" fmla="*/ 32 w 198"/>
                <a:gd name="T61" fmla="*/ 126 h 199"/>
                <a:gd name="T62" fmla="*/ 26 w 198"/>
                <a:gd name="T63" fmla="*/ 117 h 199"/>
                <a:gd name="T64" fmla="*/ 23 w 198"/>
                <a:gd name="T65" fmla="*/ 109 h 199"/>
                <a:gd name="T66" fmla="*/ 21 w 198"/>
                <a:gd name="T67" fmla="*/ 101 h 199"/>
                <a:gd name="T68" fmla="*/ 20 w 198"/>
                <a:gd name="T69" fmla="*/ 95 h 199"/>
                <a:gd name="T70" fmla="*/ 48 w 198"/>
                <a:gd name="T71" fmla="*/ 60 h 199"/>
                <a:gd name="T72" fmla="*/ 56 w 198"/>
                <a:gd name="T73" fmla="*/ 60 h 199"/>
                <a:gd name="T74" fmla="*/ 62 w 198"/>
                <a:gd name="T75" fmla="*/ 61 h 199"/>
                <a:gd name="T76" fmla="*/ 162 w 198"/>
                <a:gd name="T77" fmla="*/ 39 h 199"/>
                <a:gd name="T78" fmla="*/ 102 w 198"/>
                <a:gd name="T79" fmla="*/ 17 h 199"/>
                <a:gd name="T80" fmla="*/ 107 w 198"/>
                <a:gd name="T81" fmla="*/ 15 h 199"/>
                <a:gd name="T82" fmla="*/ 113 w 198"/>
                <a:gd name="T83" fmla="*/ 14 h 199"/>
                <a:gd name="T84" fmla="*/ 122 w 198"/>
                <a:gd name="T85" fmla="*/ 14 h 199"/>
                <a:gd name="T86" fmla="*/ 127 w 198"/>
                <a:gd name="T87" fmla="*/ 14 h 199"/>
                <a:gd name="T88" fmla="*/ 162 w 198"/>
                <a:gd name="T89" fmla="*/ 37 h 199"/>
                <a:gd name="T90" fmla="*/ 158 w 198"/>
                <a:gd name="T91" fmla="*/ 60 h 199"/>
                <a:gd name="T92" fmla="*/ 150 w 198"/>
                <a:gd name="T93" fmla="*/ 61 h 199"/>
                <a:gd name="T94" fmla="*/ 143 w 198"/>
                <a:gd name="T95" fmla="*/ 61 h 199"/>
                <a:gd name="T96" fmla="*/ 137 w 198"/>
                <a:gd name="T97" fmla="*/ 62 h 199"/>
                <a:gd name="T98" fmla="*/ 134 w 198"/>
                <a:gd name="T99" fmla="*/ 63 h 199"/>
                <a:gd name="T100" fmla="*/ 38 w 198"/>
                <a:gd name="T101" fmla="*/ 56 h 199"/>
                <a:gd name="T102" fmla="*/ 37 w 198"/>
                <a:gd name="T103" fmla="*/ 50 h 199"/>
                <a:gd name="T104" fmla="*/ 85 w 198"/>
                <a:gd name="T105" fmla="*/ 14 h 199"/>
                <a:gd name="T106" fmla="*/ 92 w 198"/>
                <a:gd name="T107" fmla="*/ 15 h 199"/>
                <a:gd name="T108" fmla="*/ 100 w 198"/>
                <a:gd name="T109" fmla="*/ 17 h 199"/>
                <a:gd name="T110" fmla="*/ 63 w 198"/>
                <a:gd name="T111" fmla="*/ 61 h 199"/>
                <a:gd name="T112" fmla="*/ 57 w 198"/>
                <a:gd name="T113" fmla="*/ 60 h 199"/>
                <a:gd name="T114" fmla="*/ 49 w 198"/>
                <a:gd name="T115" fmla="*/ 60 h 199"/>
                <a:gd name="T116" fmla="*/ 40 w 198"/>
                <a:gd name="T117" fmla="*/ 60 h 199"/>
                <a:gd name="T118" fmla="*/ 24 w 198"/>
                <a:gd name="T119" fmla="*/ 4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199">
                  <a:moveTo>
                    <a:pt x="102" y="164"/>
                  </a:moveTo>
                  <a:cubicBezTo>
                    <a:pt x="107" y="164"/>
                    <a:pt x="112" y="164"/>
                    <a:pt x="117" y="162"/>
                  </a:cubicBezTo>
                  <a:cubicBezTo>
                    <a:pt x="119" y="162"/>
                    <a:pt x="120" y="161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2" y="163"/>
                    <a:pt x="122" y="164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6" y="175"/>
                    <a:pt x="137" y="175"/>
                    <a:pt x="138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8"/>
                    <a:pt x="132" y="182"/>
                    <a:pt x="120" y="190"/>
                  </a:cubicBezTo>
                  <a:cubicBezTo>
                    <a:pt x="113" y="191"/>
                    <a:pt x="106" y="192"/>
                    <a:pt x="99" y="192"/>
                  </a:cubicBezTo>
                  <a:cubicBezTo>
                    <a:pt x="92" y="192"/>
                    <a:pt x="86" y="191"/>
                    <a:pt x="79" y="190"/>
                  </a:cubicBezTo>
                  <a:cubicBezTo>
                    <a:pt x="76" y="188"/>
                    <a:pt x="69" y="184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5"/>
                    <a:pt x="67" y="175"/>
                    <a:pt x="67" y="175"/>
                  </a:cubicBezTo>
                  <a:cubicBezTo>
                    <a:pt x="67" y="175"/>
                    <a:pt x="67" y="175"/>
                    <a:pt x="67" y="175"/>
                  </a:cubicBezTo>
                  <a:cubicBezTo>
                    <a:pt x="68" y="174"/>
                    <a:pt x="68" y="174"/>
                    <a:pt x="69" y="174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3" y="171"/>
                    <a:pt x="76" y="169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9" y="165"/>
                    <a:pt x="80" y="163"/>
                    <a:pt x="81" y="162"/>
                  </a:cubicBezTo>
                  <a:cubicBezTo>
                    <a:pt x="82" y="162"/>
                    <a:pt x="92" y="164"/>
                    <a:pt x="102" y="164"/>
                  </a:cubicBezTo>
                  <a:moveTo>
                    <a:pt x="79" y="190"/>
                  </a:moveTo>
                  <a:cubicBezTo>
                    <a:pt x="55" y="185"/>
                    <a:pt x="34" y="170"/>
                    <a:pt x="21" y="150"/>
                  </a:cubicBezTo>
                  <a:cubicBezTo>
                    <a:pt x="27" y="154"/>
                    <a:pt x="29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2" y="155"/>
                    <a:pt x="42" y="168"/>
                    <a:pt x="58" y="174"/>
                  </a:cubicBezTo>
                  <a:cubicBezTo>
                    <a:pt x="61" y="176"/>
                    <a:pt x="63" y="176"/>
                    <a:pt x="63" y="176"/>
                  </a:cubicBezTo>
                  <a:cubicBezTo>
                    <a:pt x="68" y="184"/>
                    <a:pt x="75" y="188"/>
                    <a:pt x="79" y="190"/>
                  </a:cubicBezTo>
                  <a:moveTo>
                    <a:pt x="170" y="153"/>
                  </a:moveTo>
                  <a:cubicBezTo>
                    <a:pt x="170" y="153"/>
                    <a:pt x="170" y="153"/>
                    <a:pt x="170" y="153"/>
                  </a:cubicBezTo>
                  <a:cubicBezTo>
                    <a:pt x="171" y="153"/>
                    <a:pt x="174" y="153"/>
                    <a:pt x="177" y="149"/>
                  </a:cubicBezTo>
                  <a:cubicBezTo>
                    <a:pt x="165" y="169"/>
                    <a:pt x="144" y="184"/>
                    <a:pt x="121" y="190"/>
                  </a:cubicBezTo>
                  <a:cubicBezTo>
                    <a:pt x="135" y="181"/>
                    <a:pt x="138" y="176"/>
                    <a:pt x="138" y="176"/>
                  </a:cubicBezTo>
                  <a:cubicBezTo>
                    <a:pt x="156" y="172"/>
                    <a:pt x="167" y="156"/>
                    <a:pt x="168" y="154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69" y="153"/>
                    <a:pt x="169" y="153"/>
                    <a:pt x="170" y="153"/>
                  </a:cubicBezTo>
                  <a:moveTo>
                    <a:pt x="102" y="164"/>
                  </a:moveTo>
                  <a:cubicBezTo>
                    <a:pt x="96" y="164"/>
                    <a:pt x="89" y="163"/>
                    <a:pt x="81" y="161"/>
                  </a:cubicBezTo>
                  <a:cubicBezTo>
                    <a:pt x="81" y="161"/>
                    <a:pt x="78" y="158"/>
                    <a:pt x="74" y="153"/>
                  </a:cubicBezTo>
                  <a:cubicBezTo>
                    <a:pt x="72" y="150"/>
                    <a:pt x="70" y="146"/>
                    <a:pt x="68" y="142"/>
                  </a:cubicBezTo>
                  <a:cubicBezTo>
                    <a:pt x="66" y="138"/>
                    <a:pt x="64" y="134"/>
                    <a:pt x="63" y="130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21" y="99"/>
                    <a:pt x="124" y="104"/>
                    <a:pt x="128" y="109"/>
                  </a:cubicBezTo>
                  <a:cubicBezTo>
                    <a:pt x="132" y="116"/>
                    <a:pt x="137" y="124"/>
                    <a:pt x="139" y="130"/>
                  </a:cubicBezTo>
                  <a:cubicBezTo>
                    <a:pt x="139" y="130"/>
                    <a:pt x="138" y="134"/>
                    <a:pt x="136" y="138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3" y="145"/>
                    <a:pt x="128" y="153"/>
                    <a:pt x="121" y="161"/>
                  </a:cubicBezTo>
                  <a:cubicBezTo>
                    <a:pt x="120" y="161"/>
                    <a:pt x="118" y="162"/>
                    <a:pt x="117" y="162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3" y="163"/>
                    <a:pt x="108" y="164"/>
                    <a:pt x="102" y="164"/>
                  </a:cubicBezTo>
                  <a:moveTo>
                    <a:pt x="170" y="153"/>
                  </a:moveTo>
                  <a:cubicBezTo>
                    <a:pt x="169" y="153"/>
                    <a:pt x="169" y="153"/>
                    <a:pt x="169" y="153"/>
                  </a:cubicBezTo>
                  <a:cubicBezTo>
                    <a:pt x="169" y="153"/>
                    <a:pt x="169" y="153"/>
                    <a:pt x="169" y="153"/>
                  </a:cubicBezTo>
                  <a:cubicBezTo>
                    <a:pt x="171" y="147"/>
                    <a:pt x="171" y="142"/>
                    <a:pt x="171" y="138"/>
                  </a:cubicBezTo>
                  <a:cubicBezTo>
                    <a:pt x="171" y="137"/>
                    <a:pt x="171" y="136"/>
                    <a:pt x="171" y="135"/>
                  </a:cubicBezTo>
                  <a:cubicBezTo>
                    <a:pt x="171" y="130"/>
                    <a:pt x="169" y="127"/>
                    <a:pt x="169" y="126"/>
                  </a:cubicBezTo>
                  <a:cubicBezTo>
                    <a:pt x="170" y="126"/>
                    <a:pt x="173" y="122"/>
                    <a:pt x="176" y="115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3"/>
                    <a:pt x="177" y="113"/>
                    <a:pt x="177" y="112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7" y="112"/>
                    <a:pt x="177" y="111"/>
                    <a:pt x="177" y="111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0"/>
                    <a:pt x="178" y="110"/>
                    <a:pt x="178" y="109"/>
                  </a:cubicBezTo>
                  <a:cubicBezTo>
                    <a:pt x="181" y="100"/>
                    <a:pt x="181" y="92"/>
                    <a:pt x="18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4"/>
                    <a:pt x="191" y="96"/>
                    <a:pt x="192" y="98"/>
                  </a:cubicBezTo>
                  <a:cubicBezTo>
                    <a:pt x="192" y="98"/>
                    <a:pt x="192" y="99"/>
                    <a:pt x="192" y="100"/>
                  </a:cubicBezTo>
                  <a:cubicBezTo>
                    <a:pt x="192" y="118"/>
                    <a:pt x="187" y="134"/>
                    <a:pt x="178" y="149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4" y="152"/>
                    <a:pt x="171" y="153"/>
                    <a:pt x="170" y="153"/>
                  </a:cubicBezTo>
                  <a:moveTo>
                    <a:pt x="31" y="154"/>
                  </a:moveTo>
                  <a:cubicBezTo>
                    <a:pt x="30" y="154"/>
                    <a:pt x="27" y="153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12" y="136"/>
                    <a:pt x="7" y="119"/>
                    <a:pt x="7" y="102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7" y="100"/>
                    <a:pt x="7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3"/>
                    <a:pt x="11" y="87"/>
                  </a:cubicBezTo>
                  <a:cubicBezTo>
                    <a:pt x="11" y="87"/>
                    <a:pt x="13" y="88"/>
                    <a:pt x="15" y="89"/>
                  </a:cubicBezTo>
                  <a:cubicBezTo>
                    <a:pt x="16" y="90"/>
                    <a:pt x="18" y="91"/>
                    <a:pt x="19" y="91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9"/>
                    <a:pt x="22" y="109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2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4" y="113"/>
                    <a:pt x="24" y="113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5" y="116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9"/>
                    <a:pt x="26" y="119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7" y="121"/>
                    <a:pt x="27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22"/>
                    <a:pt x="28" y="122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9" y="123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1" y="126"/>
                    <a:pt x="31" y="126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9"/>
                    <a:pt x="29" y="139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9" y="140"/>
                    <a:pt x="29" y="141"/>
                    <a:pt x="29" y="141"/>
                  </a:cubicBezTo>
                  <a:cubicBezTo>
                    <a:pt x="29" y="142"/>
                    <a:pt x="29" y="143"/>
                    <a:pt x="29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moveTo>
                    <a:pt x="6" y="97"/>
                  </a:moveTo>
                  <a:cubicBezTo>
                    <a:pt x="7" y="89"/>
                    <a:pt x="8" y="82"/>
                    <a:pt x="10" y="75"/>
                  </a:cubicBezTo>
                  <a:cubicBezTo>
                    <a:pt x="10" y="76"/>
                    <a:pt x="10" y="78"/>
                    <a:pt x="10" y="79"/>
                  </a:cubicBezTo>
                  <a:cubicBezTo>
                    <a:pt x="10" y="82"/>
                    <a:pt x="10" y="84"/>
                    <a:pt x="10" y="86"/>
                  </a:cubicBezTo>
                  <a:cubicBezTo>
                    <a:pt x="8" y="91"/>
                    <a:pt x="7" y="94"/>
                    <a:pt x="6" y="97"/>
                  </a:cubicBezTo>
                  <a:moveTo>
                    <a:pt x="188" y="74"/>
                  </a:moveTo>
                  <a:cubicBezTo>
                    <a:pt x="188" y="74"/>
                    <a:pt x="188" y="74"/>
                    <a:pt x="188" y="74"/>
                  </a:cubicBezTo>
                  <a:cubicBezTo>
                    <a:pt x="188" y="73"/>
                    <a:pt x="188" y="73"/>
                    <a:pt x="188" y="72"/>
                  </a:cubicBezTo>
                  <a:cubicBezTo>
                    <a:pt x="190" y="79"/>
                    <a:pt x="191" y="87"/>
                    <a:pt x="192" y="94"/>
                  </a:cubicBezTo>
                  <a:cubicBezTo>
                    <a:pt x="192" y="93"/>
                    <a:pt x="191" y="92"/>
                    <a:pt x="191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2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moveTo>
                    <a:pt x="140" y="130"/>
                  </a:moveTo>
                  <a:cubicBezTo>
                    <a:pt x="140" y="130"/>
                    <a:pt x="140" y="130"/>
                    <a:pt x="140" y="130"/>
                  </a:cubicBezTo>
                  <a:cubicBezTo>
                    <a:pt x="135" y="117"/>
                    <a:pt x="122" y="100"/>
                    <a:pt x="121" y="98"/>
                  </a:cubicBezTo>
                  <a:cubicBezTo>
                    <a:pt x="129" y="82"/>
                    <a:pt x="13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2" y="62"/>
                    <a:pt x="145" y="61"/>
                    <a:pt x="149" y="61"/>
                  </a:cubicBezTo>
                  <a:cubicBezTo>
                    <a:pt x="152" y="61"/>
                    <a:pt x="156" y="61"/>
                    <a:pt x="160" y="61"/>
                  </a:cubicBezTo>
                  <a:cubicBezTo>
                    <a:pt x="160" y="61"/>
                    <a:pt x="161" y="61"/>
                    <a:pt x="161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9" y="69"/>
                    <a:pt x="169" y="69"/>
                    <a:pt x="170" y="70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1" y="72"/>
                    <a:pt x="173" y="74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6" y="79"/>
                    <a:pt x="176" y="80"/>
                    <a:pt x="177" y="81"/>
                  </a:cubicBezTo>
                  <a:cubicBezTo>
                    <a:pt x="177" y="82"/>
                    <a:pt x="177" y="82"/>
                    <a:pt x="178" y="83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1" y="97"/>
                    <a:pt x="180" y="102"/>
                    <a:pt x="178" y="106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8" y="106"/>
                    <a:pt x="178" y="107"/>
                    <a:pt x="178" y="107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78" y="108"/>
                    <a:pt x="178" y="108"/>
                    <a:pt x="178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3" y="119"/>
                    <a:pt x="171" y="123"/>
                    <a:pt x="169" y="126"/>
                  </a:cubicBezTo>
                  <a:cubicBezTo>
                    <a:pt x="166" y="127"/>
                    <a:pt x="164" y="127"/>
                    <a:pt x="162" y="128"/>
                  </a:cubicBezTo>
                  <a:cubicBezTo>
                    <a:pt x="157" y="128"/>
                    <a:pt x="153" y="129"/>
                    <a:pt x="149" y="129"/>
                  </a:cubicBezTo>
                  <a:cubicBezTo>
                    <a:pt x="144" y="130"/>
                    <a:pt x="140" y="130"/>
                    <a:pt x="140" y="130"/>
                  </a:cubicBezTo>
                  <a:moveTo>
                    <a:pt x="162" y="61"/>
                  </a:move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2" y="61"/>
                    <a:pt x="162" y="61"/>
                  </a:cubicBezTo>
                  <a:moveTo>
                    <a:pt x="57" y="130"/>
                  </a:moveTo>
                  <a:cubicBezTo>
                    <a:pt x="55" y="130"/>
                    <a:pt x="53" y="130"/>
                    <a:pt x="51" y="130"/>
                  </a:cubicBezTo>
                  <a:cubicBezTo>
                    <a:pt x="50" y="130"/>
                    <a:pt x="49" y="130"/>
                    <a:pt x="49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7" y="129"/>
                    <a:pt x="46" y="129"/>
                    <a:pt x="45" y="129"/>
                  </a:cubicBezTo>
                  <a:cubicBezTo>
                    <a:pt x="45" y="129"/>
                    <a:pt x="44" y="129"/>
                    <a:pt x="43" y="129"/>
                  </a:cubicBezTo>
                  <a:cubicBezTo>
                    <a:pt x="40" y="128"/>
                    <a:pt x="36" y="128"/>
                    <a:pt x="32" y="126"/>
                  </a:cubicBezTo>
                  <a:cubicBezTo>
                    <a:pt x="31" y="126"/>
                    <a:pt x="31" y="126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30" y="124"/>
                    <a:pt x="30" y="124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7" y="120"/>
                    <a:pt x="27" y="119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26" y="117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5" y="116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3"/>
                    <a:pt x="24" y="113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3" y="111"/>
                    <a:pt x="23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3"/>
                    <a:pt x="19" y="91"/>
                    <a:pt x="19" y="91"/>
                  </a:cubicBezTo>
                  <a:cubicBezTo>
                    <a:pt x="20" y="90"/>
                    <a:pt x="20" y="89"/>
                    <a:pt x="20" y="88"/>
                  </a:cubicBezTo>
                  <a:cubicBezTo>
                    <a:pt x="21" y="87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76"/>
                    <a:pt x="29" y="70"/>
                    <a:pt x="32" y="66"/>
                  </a:cubicBezTo>
                  <a:cubicBezTo>
                    <a:pt x="35" y="63"/>
                    <a:pt x="37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1" y="60"/>
                    <a:pt x="43" y="60"/>
                    <a:pt x="46" y="60"/>
                  </a:cubicBezTo>
                  <a:cubicBezTo>
                    <a:pt x="46" y="60"/>
                    <a:pt x="47" y="60"/>
                    <a:pt x="47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0"/>
                    <a:pt x="48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3" y="62"/>
                    <a:pt x="63" y="62"/>
                    <a:pt x="64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8" y="63"/>
                    <a:pt x="69" y="64"/>
                    <a:pt x="70" y="64"/>
                  </a:cubicBezTo>
                  <a:cubicBezTo>
                    <a:pt x="70" y="72"/>
                    <a:pt x="81" y="97"/>
                    <a:pt x="82" y="98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1" y="130"/>
                    <a:pt x="59" y="130"/>
                    <a:pt x="57" y="130"/>
                  </a:cubicBezTo>
                  <a:moveTo>
                    <a:pt x="162" y="39"/>
                  </a:moveTo>
                  <a:cubicBezTo>
                    <a:pt x="162" y="38"/>
                    <a:pt x="162" y="38"/>
                    <a:pt x="162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37"/>
                    <a:pt x="162" y="38"/>
                    <a:pt x="162" y="39"/>
                  </a:cubicBezTo>
                  <a:moveTo>
                    <a:pt x="165" y="38"/>
                  </a:moveTo>
                  <a:cubicBezTo>
                    <a:pt x="165" y="37"/>
                    <a:pt x="165" y="37"/>
                    <a:pt x="165" y="37"/>
                  </a:cubicBezTo>
                  <a:cubicBezTo>
                    <a:pt x="165" y="37"/>
                    <a:pt x="165" y="38"/>
                    <a:pt x="165" y="38"/>
                  </a:cubicBezTo>
                  <a:moveTo>
                    <a:pt x="133" y="63"/>
                  </a:moveTo>
                  <a:cubicBezTo>
                    <a:pt x="122" y="50"/>
                    <a:pt x="103" y="42"/>
                    <a:pt x="102" y="41"/>
                  </a:cubicBezTo>
                  <a:cubicBezTo>
                    <a:pt x="102" y="40"/>
                    <a:pt x="102" y="38"/>
                    <a:pt x="102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25"/>
                    <a:pt x="101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6" y="14"/>
                    <a:pt x="117" y="14"/>
                    <a:pt x="117" y="14"/>
                  </a:cubicBezTo>
                  <a:cubicBezTo>
                    <a:pt x="118" y="14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41" y="18"/>
                    <a:pt x="149" y="24"/>
                    <a:pt x="154" y="28"/>
                  </a:cubicBezTo>
                  <a:cubicBezTo>
                    <a:pt x="159" y="33"/>
                    <a:pt x="161" y="37"/>
                    <a:pt x="162" y="37"/>
                  </a:cubicBezTo>
                  <a:cubicBezTo>
                    <a:pt x="162" y="40"/>
                    <a:pt x="163" y="42"/>
                    <a:pt x="163" y="44"/>
                  </a:cubicBezTo>
                  <a:cubicBezTo>
                    <a:pt x="163" y="44"/>
                    <a:pt x="163" y="45"/>
                    <a:pt x="163" y="45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3" y="47"/>
                    <a:pt x="163" y="48"/>
                    <a:pt x="163" y="50"/>
                  </a:cubicBezTo>
                  <a:cubicBezTo>
                    <a:pt x="163" y="53"/>
                    <a:pt x="163" y="56"/>
                    <a:pt x="162" y="58"/>
                  </a:cubicBezTo>
                  <a:cubicBezTo>
                    <a:pt x="162" y="58"/>
                    <a:pt x="162" y="59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1" y="60"/>
                    <a:pt x="160" y="60"/>
                    <a:pt x="160" y="60"/>
                  </a:cubicBezTo>
                  <a:cubicBezTo>
                    <a:pt x="159" y="60"/>
                    <a:pt x="159" y="60"/>
                    <a:pt x="158" y="60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1" y="62"/>
                    <a:pt x="140" y="62"/>
                    <a:pt x="140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moveTo>
                    <a:pt x="38" y="60"/>
                  </a:moveTo>
                  <a:cubicBezTo>
                    <a:pt x="38" y="59"/>
                    <a:pt x="38" y="58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4"/>
                    <a:pt x="38" y="40"/>
                    <a:pt x="39" y="36"/>
                  </a:cubicBezTo>
                  <a:cubicBezTo>
                    <a:pt x="39" y="36"/>
                    <a:pt x="39" y="36"/>
                    <a:pt x="40" y="34"/>
                  </a:cubicBezTo>
                  <a:cubicBezTo>
                    <a:pt x="43" y="31"/>
                    <a:pt x="50" y="23"/>
                    <a:pt x="70" y="15"/>
                  </a:cubicBezTo>
                  <a:cubicBezTo>
                    <a:pt x="70" y="15"/>
                    <a:pt x="71" y="15"/>
                    <a:pt x="71" y="15"/>
                  </a:cubicBezTo>
                  <a:cubicBezTo>
                    <a:pt x="72" y="15"/>
                    <a:pt x="72" y="14"/>
                    <a:pt x="73" y="14"/>
                  </a:cubicBezTo>
                  <a:cubicBezTo>
                    <a:pt x="74" y="14"/>
                    <a:pt x="77" y="14"/>
                    <a:pt x="80" y="14"/>
                  </a:cubicBezTo>
                  <a:cubicBezTo>
                    <a:pt x="81" y="14"/>
                    <a:pt x="83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5"/>
                    <a:pt x="93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5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6"/>
                    <a:pt x="96" y="16"/>
                    <a:pt x="97" y="16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8" y="16"/>
                    <a:pt x="98" y="16"/>
                    <a:pt x="98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7"/>
                    <a:pt x="100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8"/>
                    <a:pt x="101" y="27"/>
                    <a:pt x="101" y="36"/>
                  </a:cubicBezTo>
                  <a:cubicBezTo>
                    <a:pt x="101" y="37"/>
                    <a:pt x="101" y="39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0" y="42"/>
                    <a:pt x="83" y="48"/>
                    <a:pt x="70" y="64"/>
                  </a:cubicBezTo>
                  <a:cubicBezTo>
                    <a:pt x="69" y="63"/>
                    <a:pt x="68" y="63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2" y="60"/>
                    <a:pt x="42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0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8" y="60"/>
                  </a:cubicBezTo>
                  <a:moveTo>
                    <a:pt x="162" y="37"/>
                  </a:moveTo>
                  <a:cubicBezTo>
                    <a:pt x="161" y="36"/>
                    <a:pt x="151" y="21"/>
                    <a:pt x="131" y="15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47" y="18"/>
                    <a:pt x="163" y="30"/>
                    <a:pt x="175" y="46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1" y="42"/>
                    <a:pt x="165" y="37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2" y="37"/>
                    <a:pt x="162" y="37"/>
                    <a:pt x="162" y="37"/>
                  </a:cubicBezTo>
                  <a:moveTo>
                    <a:pt x="24" y="45"/>
                  </a:moveTo>
                  <a:cubicBezTo>
                    <a:pt x="36" y="28"/>
                    <a:pt x="54" y="16"/>
                    <a:pt x="75" y="10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45" y="25"/>
                    <a:pt x="39" y="35"/>
                    <a:pt x="38" y="36"/>
                  </a:cubicBezTo>
                  <a:cubicBezTo>
                    <a:pt x="38" y="36"/>
                    <a:pt x="30" y="38"/>
                    <a:pt x="24" y="45"/>
                  </a:cubicBezTo>
                  <a:moveTo>
                    <a:pt x="99" y="0"/>
                  </a:moveTo>
                  <a:cubicBezTo>
                    <a:pt x="44" y="0"/>
                    <a:pt x="0" y="45"/>
                    <a:pt x="0" y="100"/>
                  </a:cubicBezTo>
                  <a:cubicBezTo>
                    <a:pt x="0" y="154"/>
                    <a:pt x="44" y="199"/>
                    <a:pt x="99" y="199"/>
                  </a:cubicBezTo>
                  <a:cubicBezTo>
                    <a:pt x="154" y="199"/>
                    <a:pt x="198" y="154"/>
                    <a:pt x="198" y="100"/>
                  </a:cubicBezTo>
                  <a:cubicBezTo>
                    <a:pt x="198" y="45"/>
                    <a:pt x="154" y="0"/>
                    <a:pt x="9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437"/>
            <p:cNvSpPr>
              <a:spLocks noEditPoints="1"/>
            </p:cNvSpPr>
            <p:nvPr/>
          </p:nvSpPr>
          <p:spPr bwMode="auto">
            <a:xfrm>
              <a:off x="9344025" y="3251200"/>
              <a:ext cx="547687" cy="492125"/>
            </a:xfrm>
            <a:custGeom>
              <a:avLst/>
              <a:gdLst>
                <a:gd name="T0" fmla="*/ 78 w 146"/>
                <a:gd name="T1" fmla="*/ 73 h 131"/>
                <a:gd name="T2" fmla="*/ 80 w 146"/>
                <a:gd name="T3" fmla="*/ 68 h 131"/>
                <a:gd name="T4" fmla="*/ 64 w 146"/>
                <a:gd name="T5" fmla="*/ 72 h 131"/>
                <a:gd name="T6" fmla="*/ 64 w 146"/>
                <a:gd name="T7" fmla="*/ 72 h 131"/>
                <a:gd name="T8" fmla="*/ 78 w 146"/>
                <a:gd name="T9" fmla="*/ 65 h 131"/>
                <a:gd name="T10" fmla="*/ 90 w 146"/>
                <a:gd name="T11" fmla="*/ 65 h 131"/>
                <a:gd name="T12" fmla="*/ 99 w 146"/>
                <a:gd name="T13" fmla="*/ 63 h 131"/>
                <a:gd name="T14" fmla="*/ 72 w 146"/>
                <a:gd name="T15" fmla="*/ 60 h 131"/>
                <a:gd name="T16" fmla="*/ 87 w 146"/>
                <a:gd name="T17" fmla="*/ 57 h 131"/>
                <a:gd name="T18" fmla="*/ 78 w 146"/>
                <a:gd name="T19" fmla="*/ 58 h 131"/>
                <a:gd name="T20" fmla="*/ 89 w 146"/>
                <a:gd name="T21" fmla="*/ 58 h 131"/>
                <a:gd name="T22" fmla="*/ 114 w 146"/>
                <a:gd name="T23" fmla="*/ 61 h 131"/>
                <a:gd name="T24" fmla="*/ 89 w 146"/>
                <a:gd name="T25" fmla="*/ 54 h 131"/>
                <a:gd name="T26" fmla="*/ 96 w 146"/>
                <a:gd name="T27" fmla="*/ 52 h 131"/>
                <a:gd name="T28" fmla="*/ 83 w 146"/>
                <a:gd name="T29" fmla="*/ 53 h 131"/>
                <a:gd name="T30" fmla="*/ 104 w 146"/>
                <a:gd name="T31" fmla="*/ 51 h 131"/>
                <a:gd name="T32" fmla="*/ 66 w 146"/>
                <a:gd name="T33" fmla="*/ 53 h 131"/>
                <a:gd name="T34" fmla="*/ 72 w 146"/>
                <a:gd name="T35" fmla="*/ 52 h 131"/>
                <a:gd name="T36" fmla="*/ 121 w 146"/>
                <a:gd name="T37" fmla="*/ 52 h 131"/>
                <a:gd name="T38" fmla="*/ 84 w 146"/>
                <a:gd name="T39" fmla="*/ 48 h 131"/>
                <a:gd name="T40" fmla="*/ 110 w 146"/>
                <a:gd name="T41" fmla="*/ 49 h 131"/>
                <a:gd name="T42" fmla="*/ 79 w 146"/>
                <a:gd name="T43" fmla="*/ 48 h 131"/>
                <a:gd name="T44" fmla="*/ 102 w 146"/>
                <a:gd name="T45" fmla="*/ 46 h 131"/>
                <a:gd name="T46" fmla="*/ 118 w 146"/>
                <a:gd name="T47" fmla="*/ 45 h 131"/>
                <a:gd name="T48" fmla="*/ 82 w 146"/>
                <a:gd name="T49" fmla="*/ 42 h 131"/>
                <a:gd name="T50" fmla="*/ 104 w 146"/>
                <a:gd name="T51" fmla="*/ 44 h 131"/>
                <a:gd name="T52" fmla="*/ 118 w 146"/>
                <a:gd name="T53" fmla="*/ 45 h 131"/>
                <a:gd name="T54" fmla="*/ 84 w 146"/>
                <a:gd name="T55" fmla="*/ 43 h 131"/>
                <a:gd name="T56" fmla="*/ 114 w 146"/>
                <a:gd name="T57" fmla="*/ 41 h 131"/>
                <a:gd name="T58" fmla="*/ 98 w 146"/>
                <a:gd name="T59" fmla="*/ 38 h 131"/>
                <a:gd name="T60" fmla="*/ 89 w 146"/>
                <a:gd name="T61" fmla="*/ 40 h 131"/>
                <a:gd name="T62" fmla="*/ 71 w 146"/>
                <a:gd name="T63" fmla="*/ 41 h 131"/>
                <a:gd name="T64" fmla="*/ 80 w 146"/>
                <a:gd name="T65" fmla="*/ 39 h 131"/>
                <a:gd name="T66" fmla="*/ 104 w 146"/>
                <a:gd name="T67" fmla="*/ 39 h 131"/>
                <a:gd name="T68" fmla="*/ 113 w 146"/>
                <a:gd name="T69" fmla="*/ 35 h 131"/>
                <a:gd name="T70" fmla="*/ 81 w 146"/>
                <a:gd name="T71" fmla="*/ 36 h 131"/>
                <a:gd name="T72" fmla="*/ 67 w 146"/>
                <a:gd name="T73" fmla="*/ 37 h 131"/>
                <a:gd name="T74" fmla="*/ 76 w 146"/>
                <a:gd name="T75" fmla="*/ 36 h 131"/>
                <a:gd name="T76" fmla="*/ 100 w 146"/>
                <a:gd name="T77" fmla="*/ 32 h 131"/>
                <a:gd name="T78" fmla="*/ 89 w 146"/>
                <a:gd name="T79" fmla="*/ 32 h 131"/>
                <a:gd name="T80" fmla="*/ 124 w 146"/>
                <a:gd name="T81" fmla="*/ 35 h 131"/>
                <a:gd name="T82" fmla="*/ 106 w 146"/>
                <a:gd name="T83" fmla="*/ 33 h 131"/>
                <a:gd name="T84" fmla="*/ 82 w 146"/>
                <a:gd name="T85" fmla="*/ 30 h 131"/>
                <a:gd name="T86" fmla="*/ 101 w 146"/>
                <a:gd name="T87" fmla="*/ 28 h 131"/>
                <a:gd name="T88" fmla="*/ 73 w 146"/>
                <a:gd name="T89" fmla="*/ 28 h 131"/>
                <a:gd name="T90" fmla="*/ 114 w 146"/>
                <a:gd name="T91" fmla="*/ 30 h 131"/>
                <a:gd name="T92" fmla="*/ 84 w 146"/>
                <a:gd name="T93" fmla="*/ 28 h 131"/>
                <a:gd name="T94" fmla="*/ 98 w 146"/>
                <a:gd name="T95" fmla="*/ 25 h 131"/>
                <a:gd name="T96" fmla="*/ 78 w 146"/>
                <a:gd name="T97" fmla="*/ 22 h 131"/>
                <a:gd name="T98" fmla="*/ 108 w 146"/>
                <a:gd name="T99" fmla="*/ 24 h 131"/>
                <a:gd name="T100" fmla="*/ 84 w 146"/>
                <a:gd name="T101" fmla="*/ 24 h 131"/>
                <a:gd name="T102" fmla="*/ 122 w 146"/>
                <a:gd name="T103" fmla="*/ 26 h 131"/>
                <a:gd name="T104" fmla="*/ 92 w 146"/>
                <a:gd name="T105" fmla="*/ 19 h 131"/>
                <a:gd name="T106" fmla="*/ 112 w 146"/>
                <a:gd name="T107" fmla="*/ 16 h 131"/>
                <a:gd name="T108" fmla="*/ 96 w 146"/>
                <a:gd name="T109" fmla="*/ 17 h 131"/>
                <a:gd name="T110" fmla="*/ 80 w 146"/>
                <a:gd name="T111" fmla="*/ 20 h 131"/>
                <a:gd name="T112" fmla="*/ 83 w 146"/>
                <a:gd name="T113" fmla="*/ 18 h 131"/>
                <a:gd name="T114" fmla="*/ 87 w 146"/>
                <a:gd name="T115" fmla="*/ 14 h 131"/>
                <a:gd name="T116" fmla="*/ 113 w 146"/>
                <a:gd name="T117" fmla="*/ 7 h 131"/>
                <a:gd name="T118" fmla="*/ 97 w 146"/>
                <a:gd name="T119" fmla="*/ 7 h 131"/>
                <a:gd name="T120" fmla="*/ 94 w 146"/>
                <a:gd name="T121" fmla="*/ 4 h 131"/>
                <a:gd name="T122" fmla="*/ 101 w 146"/>
                <a:gd name="T12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131">
                  <a:moveTo>
                    <a:pt x="79" y="77"/>
                  </a:moveTo>
                  <a:cubicBezTo>
                    <a:pt x="80" y="75"/>
                    <a:pt x="80" y="75"/>
                    <a:pt x="80" y="75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0" y="77"/>
                    <a:pt x="79" y="77"/>
                  </a:cubicBezTo>
                  <a:moveTo>
                    <a:pt x="83" y="76"/>
                  </a:move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6" y="76"/>
                    <a:pt x="85" y="76"/>
                    <a:pt x="83" y="76"/>
                  </a:cubicBezTo>
                  <a:moveTo>
                    <a:pt x="78" y="77"/>
                  </a:moveTo>
                  <a:cubicBezTo>
                    <a:pt x="77" y="77"/>
                    <a:pt x="76" y="77"/>
                    <a:pt x="75" y="76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78" y="77"/>
                    <a:pt x="78" y="77"/>
                    <a:pt x="78" y="77"/>
                  </a:cubicBezTo>
                  <a:moveTo>
                    <a:pt x="88" y="75"/>
                  </a:moveTo>
                  <a:cubicBezTo>
                    <a:pt x="91" y="72"/>
                    <a:pt x="91" y="72"/>
                    <a:pt x="91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1" y="74"/>
                    <a:pt x="90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2" y="77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2" y="77"/>
                    <a:pt x="82" y="77"/>
                    <a:pt x="82" y="77"/>
                  </a:cubicBezTo>
                  <a:moveTo>
                    <a:pt x="75" y="76"/>
                  </a:moveTo>
                  <a:cubicBezTo>
                    <a:pt x="74" y="76"/>
                    <a:pt x="73" y="76"/>
                    <a:pt x="72" y="7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5" y="76"/>
                    <a:pt x="75" y="76"/>
                    <a:pt x="75" y="76"/>
                  </a:cubicBezTo>
                  <a:moveTo>
                    <a:pt x="88" y="75"/>
                  </a:moveTo>
                  <a:cubicBezTo>
                    <a:pt x="86" y="73"/>
                    <a:pt x="86" y="73"/>
                    <a:pt x="86" y="73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8" y="75"/>
                    <a:pt x="88" y="75"/>
                    <a:pt x="88" y="75"/>
                  </a:cubicBezTo>
                  <a:moveTo>
                    <a:pt x="80" y="75"/>
                  </a:moveTo>
                  <a:cubicBezTo>
                    <a:pt x="79" y="73"/>
                    <a:pt x="79" y="73"/>
                    <a:pt x="79" y="73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0" y="75"/>
                    <a:pt x="80" y="75"/>
                    <a:pt x="80" y="75"/>
                  </a:cubicBezTo>
                  <a:moveTo>
                    <a:pt x="72" y="76"/>
                  </a:moveTo>
                  <a:cubicBezTo>
                    <a:pt x="71" y="75"/>
                    <a:pt x="70" y="75"/>
                    <a:pt x="69" y="75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2" y="76"/>
                    <a:pt x="72" y="76"/>
                    <a:pt x="72" y="76"/>
                  </a:cubicBezTo>
                  <a:moveTo>
                    <a:pt x="93" y="74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6" y="73"/>
                    <a:pt x="94" y="73"/>
                    <a:pt x="93" y="74"/>
                  </a:cubicBezTo>
                  <a:moveTo>
                    <a:pt x="86" y="73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3"/>
                    <a:pt x="86" y="73"/>
                    <a:pt x="86" y="73"/>
                  </a:cubicBezTo>
                  <a:moveTo>
                    <a:pt x="78" y="73"/>
                  </a:moveTo>
                  <a:cubicBezTo>
                    <a:pt x="77" y="71"/>
                    <a:pt x="77" y="71"/>
                    <a:pt x="77" y="71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78" y="73"/>
                    <a:pt x="78" y="73"/>
                    <a:pt x="78" y="73"/>
                  </a:cubicBezTo>
                  <a:moveTo>
                    <a:pt x="69" y="75"/>
                  </a:moveTo>
                  <a:cubicBezTo>
                    <a:pt x="68" y="74"/>
                    <a:pt x="67" y="74"/>
                    <a:pt x="67" y="7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69" y="75"/>
                    <a:pt x="69" y="75"/>
                    <a:pt x="69" y="75"/>
                  </a:cubicBezTo>
                  <a:moveTo>
                    <a:pt x="91" y="72"/>
                  </a:moveTo>
                  <a:cubicBezTo>
                    <a:pt x="90" y="70"/>
                    <a:pt x="90" y="70"/>
                    <a:pt x="90" y="70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1" y="72"/>
                    <a:pt x="91" y="72"/>
                    <a:pt x="91" y="72"/>
                  </a:cubicBezTo>
                  <a:moveTo>
                    <a:pt x="97" y="72"/>
                  </a:moveTo>
                  <a:cubicBezTo>
                    <a:pt x="94" y="69"/>
                    <a:pt x="94" y="69"/>
                    <a:pt x="94" y="69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9" y="71"/>
                    <a:pt x="98" y="71"/>
                    <a:pt x="97" y="72"/>
                  </a:cubicBezTo>
                  <a:moveTo>
                    <a:pt x="84" y="71"/>
                  </a:moveTo>
                  <a:cubicBezTo>
                    <a:pt x="82" y="69"/>
                    <a:pt x="82" y="69"/>
                    <a:pt x="82" y="69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4" y="71"/>
                    <a:pt x="84" y="71"/>
                    <a:pt x="84" y="71"/>
                  </a:cubicBezTo>
                  <a:moveTo>
                    <a:pt x="76" y="71"/>
                  </a:moveTo>
                  <a:cubicBezTo>
                    <a:pt x="75" y="69"/>
                    <a:pt x="75" y="69"/>
                    <a:pt x="75" y="69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6" y="71"/>
                    <a:pt x="76" y="71"/>
                    <a:pt x="76" y="71"/>
                  </a:cubicBezTo>
                  <a:moveTo>
                    <a:pt x="66" y="73"/>
                  </a:moveTo>
                  <a:cubicBezTo>
                    <a:pt x="65" y="73"/>
                    <a:pt x="65" y="72"/>
                    <a:pt x="64" y="72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66" y="73"/>
                    <a:pt x="66" y="73"/>
                    <a:pt x="66" y="73"/>
                  </a:cubicBezTo>
                  <a:moveTo>
                    <a:pt x="89" y="70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9" y="70"/>
                    <a:pt x="89" y="70"/>
                    <a:pt x="89" y="70"/>
                  </a:cubicBezTo>
                  <a:moveTo>
                    <a:pt x="94" y="69"/>
                  </a:moveTo>
                  <a:cubicBezTo>
                    <a:pt x="92" y="67"/>
                    <a:pt x="92" y="67"/>
                    <a:pt x="92" y="67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4" y="69"/>
                    <a:pt x="94" y="69"/>
                    <a:pt x="94" y="69"/>
                  </a:cubicBezTo>
                  <a:moveTo>
                    <a:pt x="82" y="69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2" y="69"/>
                    <a:pt x="82" y="69"/>
                    <a:pt x="82" y="69"/>
                  </a:cubicBezTo>
                  <a:moveTo>
                    <a:pt x="101" y="70"/>
                  </a:moveTo>
                  <a:cubicBezTo>
                    <a:pt x="97" y="66"/>
                    <a:pt x="97" y="66"/>
                    <a:pt x="97" y="66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3" y="69"/>
                    <a:pt x="102" y="70"/>
                    <a:pt x="101" y="70"/>
                  </a:cubicBezTo>
                  <a:moveTo>
                    <a:pt x="74" y="69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4" y="69"/>
                    <a:pt x="74" y="69"/>
                    <a:pt x="74" y="69"/>
                  </a:cubicBezTo>
                  <a:moveTo>
                    <a:pt x="64" y="72"/>
                  </a:moveTo>
                  <a:cubicBezTo>
                    <a:pt x="63" y="71"/>
                    <a:pt x="63" y="71"/>
                    <a:pt x="62" y="70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4" y="72"/>
                    <a:pt x="64" y="72"/>
                    <a:pt x="64" y="72"/>
                  </a:cubicBezTo>
                  <a:moveTo>
                    <a:pt x="87" y="68"/>
                  </a:moveTo>
                  <a:cubicBezTo>
                    <a:pt x="86" y="66"/>
                    <a:pt x="86" y="66"/>
                    <a:pt x="86" y="66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87" y="68"/>
                    <a:pt x="87" y="68"/>
                    <a:pt x="87" y="68"/>
                  </a:cubicBezTo>
                  <a:moveTo>
                    <a:pt x="42" y="91"/>
                  </a:moveTo>
                  <a:cubicBezTo>
                    <a:pt x="42" y="91"/>
                    <a:pt x="42" y="91"/>
                    <a:pt x="42" y="90"/>
                  </a:cubicBezTo>
                  <a:cubicBezTo>
                    <a:pt x="42" y="90"/>
                    <a:pt x="41" y="90"/>
                    <a:pt x="42" y="88"/>
                  </a:cubicBezTo>
                  <a:cubicBezTo>
                    <a:pt x="43" y="86"/>
                    <a:pt x="49" y="77"/>
                    <a:pt x="51" y="65"/>
                  </a:cubicBezTo>
                  <a:cubicBezTo>
                    <a:pt x="51" y="65"/>
                    <a:pt x="52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5" y="66"/>
                    <a:pt x="57" y="69"/>
                    <a:pt x="60" y="72"/>
                  </a:cubicBezTo>
                  <a:cubicBezTo>
                    <a:pt x="63" y="75"/>
                    <a:pt x="67" y="77"/>
                    <a:pt x="68" y="77"/>
                  </a:cubicBezTo>
                  <a:cubicBezTo>
                    <a:pt x="69" y="78"/>
                    <a:pt x="69" y="78"/>
                    <a:pt x="69" y="79"/>
                  </a:cubicBezTo>
                  <a:cubicBezTo>
                    <a:pt x="69" y="79"/>
                    <a:pt x="68" y="80"/>
                    <a:pt x="67" y="80"/>
                  </a:cubicBezTo>
                  <a:cubicBezTo>
                    <a:pt x="66" y="80"/>
                    <a:pt x="57" y="82"/>
                    <a:pt x="44" y="90"/>
                  </a:cubicBezTo>
                  <a:cubicBezTo>
                    <a:pt x="44" y="90"/>
                    <a:pt x="43" y="91"/>
                    <a:pt x="42" y="91"/>
                  </a:cubicBezTo>
                  <a:moveTo>
                    <a:pt x="92" y="67"/>
                  </a:moveTo>
                  <a:cubicBezTo>
                    <a:pt x="90" y="65"/>
                    <a:pt x="90" y="65"/>
                    <a:pt x="90" y="65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2" y="67"/>
                    <a:pt x="92" y="67"/>
                    <a:pt x="92" y="67"/>
                  </a:cubicBezTo>
                  <a:moveTo>
                    <a:pt x="80" y="67"/>
                  </a:moveTo>
                  <a:cubicBezTo>
                    <a:pt x="78" y="65"/>
                    <a:pt x="78" y="65"/>
                    <a:pt x="78" y="65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moveTo>
                    <a:pt x="97" y="66"/>
                  </a:moveTo>
                  <a:cubicBezTo>
                    <a:pt x="95" y="64"/>
                    <a:pt x="95" y="64"/>
                    <a:pt x="95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6"/>
                    <a:pt x="97" y="66"/>
                    <a:pt x="97" y="66"/>
                  </a:cubicBezTo>
                  <a:moveTo>
                    <a:pt x="72" y="67"/>
                  </a:moveTo>
                  <a:cubicBezTo>
                    <a:pt x="71" y="65"/>
                    <a:pt x="71" y="65"/>
                    <a:pt x="71" y="65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2" y="67"/>
                    <a:pt x="72" y="67"/>
                    <a:pt x="72" y="67"/>
                  </a:cubicBezTo>
                  <a:moveTo>
                    <a:pt x="62" y="70"/>
                  </a:moveTo>
                  <a:cubicBezTo>
                    <a:pt x="62" y="70"/>
                    <a:pt x="61" y="69"/>
                    <a:pt x="60" y="6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2" y="70"/>
                    <a:pt x="62" y="70"/>
                    <a:pt x="62" y="70"/>
                  </a:cubicBezTo>
                  <a:moveTo>
                    <a:pt x="104" y="68"/>
                  </a:moveTo>
                  <a:cubicBezTo>
                    <a:pt x="100" y="64"/>
                    <a:pt x="100" y="64"/>
                    <a:pt x="100" y="64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6" y="67"/>
                    <a:pt x="105" y="68"/>
                    <a:pt x="104" y="68"/>
                  </a:cubicBezTo>
                  <a:moveTo>
                    <a:pt x="85" y="66"/>
                  </a:moveTo>
                  <a:cubicBezTo>
                    <a:pt x="84" y="64"/>
                    <a:pt x="84" y="64"/>
                    <a:pt x="84" y="64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66"/>
                    <a:pt x="85" y="66"/>
                    <a:pt x="85" y="66"/>
                  </a:cubicBezTo>
                  <a:moveTo>
                    <a:pt x="90" y="65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0" y="65"/>
                    <a:pt x="90" y="65"/>
                    <a:pt x="90" y="65"/>
                  </a:cubicBezTo>
                  <a:moveTo>
                    <a:pt x="78" y="65"/>
                  </a:moveTo>
                  <a:cubicBezTo>
                    <a:pt x="76" y="64"/>
                    <a:pt x="76" y="64"/>
                    <a:pt x="76" y="64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moveTo>
                    <a:pt x="95" y="64"/>
                  </a:moveTo>
                  <a:cubicBezTo>
                    <a:pt x="93" y="62"/>
                    <a:pt x="93" y="62"/>
                    <a:pt x="93" y="62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5" y="64"/>
                    <a:pt x="95" y="64"/>
                    <a:pt x="95" y="64"/>
                  </a:cubicBezTo>
                  <a:moveTo>
                    <a:pt x="70" y="65"/>
                  </a:moveTo>
                  <a:cubicBezTo>
                    <a:pt x="69" y="63"/>
                    <a:pt x="69" y="63"/>
                    <a:pt x="69" y="63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0" y="65"/>
                    <a:pt x="70" y="65"/>
                    <a:pt x="70" y="65"/>
                  </a:cubicBezTo>
                  <a:moveTo>
                    <a:pt x="60" y="68"/>
                  </a:moveTo>
                  <a:cubicBezTo>
                    <a:pt x="59" y="67"/>
                    <a:pt x="59" y="67"/>
                    <a:pt x="59" y="66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99" y="63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83" y="64"/>
                  </a:moveTo>
                  <a:cubicBezTo>
                    <a:pt x="82" y="62"/>
                    <a:pt x="82" y="62"/>
                    <a:pt x="82" y="62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3" y="64"/>
                    <a:pt x="83" y="64"/>
                    <a:pt x="83" y="64"/>
                  </a:cubicBezTo>
                  <a:moveTo>
                    <a:pt x="107" y="66"/>
                  </a:moveTo>
                  <a:cubicBezTo>
                    <a:pt x="102" y="61"/>
                    <a:pt x="102" y="61"/>
                    <a:pt x="102" y="61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8" y="65"/>
                    <a:pt x="108" y="66"/>
                    <a:pt x="107" y="66"/>
                  </a:cubicBezTo>
                  <a:moveTo>
                    <a:pt x="88" y="63"/>
                  </a:moveTo>
                  <a:cubicBezTo>
                    <a:pt x="87" y="61"/>
                    <a:pt x="87" y="61"/>
                    <a:pt x="87" y="61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76" y="63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6" y="63"/>
                    <a:pt x="76" y="63"/>
                    <a:pt x="76" y="63"/>
                  </a:cubicBezTo>
                  <a:moveTo>
                    <a:pt x="93" y="62"/>
                  </a:moveTo>
                  <a:cubicBezTo>
                    <a:pt x="91" y="60"/>
                    <a:pt x="91" y="60"/>
                    <a:pt x="91" y="60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3" y="62"/>
                    <a:pt x="93" y="62"/>
                    <a:pt x="93" y="62"/>
                  </a:cubicBezTo>
                  <a:moveTo>
                    <a:pt x="69" y="63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58" y="65"/>
                  </a:moveTo>
                  <a:cubicBezTo>
                    <a:pt x="58" y="65"/>
                    <a:pt x="58" y="64"/>
                    <a:pt x="57" y="63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58" y="65"/>
                    <a:pt x="58" y="65"/>
                    <a:pt x="58" y="65"/>
                  </a:cubicBezTo>
                  <a:moveTo>
                    <a:pt x="97" y="62"/>
                  </a:moveTo>
                  <a:cubicBezTo>
                    <a:pt x="96" y="60"/>
                    <a:pt x="96" y="60"/>
                    <a:pt x="96" y="60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97" y="62"/>
                    <a:pt x="97" y="62"/>
                    <a:pt x="97" y="62"/>
                  </a:cubicBezTo>
                  <a:moveTo>
                    <a:pt x="81" y="62"/>
                  </a:moveTo>
                  <a:cubicBezTo>
                    <a:pt x="80" y="60"/>
                    <a:pt x="80" y="60"/>
                    <a:pt x="80" y="60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1" y="62"/>
                    <a:pt x="81" y="62"/>
                    <a:pt x="81" y="62"/>
                  </a:cubicBezTo>
                  <a:moveTo>
                    <a:pt x="102" y="61"/>
                  </a:moveTo>
                  <a:cubicBezTo>
                    <a:pt x="100" y="59"/>
                    <a:pt x="100" y="59"/>
                    <a:pt x="100" y="59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2" y="61"/>
                    <a:pt x="102" y="61"/>
                    <a:pt x="102" y="61"/>
                  </a:cubicBezTo>
                  <a:moveTo>
                    <a:pt x="109" y="64"/>
                  </a:moveTo>
                  <a:cubicBezTo>
                    <a:pt x="104" y="59"/>
                    <a:pt x="104" y="59"/>
                    <a:pt x="104" y="59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0" y="64"/>
                    <a:pt x="109" y="64"/>
                  </a:cubicBezTo>
                  <a:moveTo>
                    <a:pt x="86" y="61"/>
                  </a:moveTo>
                  <a:cubicBezTo>
                    <a:pt x="85" y="59"/>
                    <a:pt x="85" y="59"/>
                    <a:pt x="85" y="59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6" y="61"/>
                    <a:pt x="86" y="61"/>
                    <a:pt x="86" y="61"/>
                  </a:cubicBezTo>
                  <a:moveTo>
                    <a:pt x="74" y="61"/>
                  </a:moveTo>
                  <a:cubicBezTo>
                    <a:pt x="73" y="60"/>
                    <a:pt x="73" y="60"/>
                    <a:pt x="73" y="60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4" y="61"/>
                    <a:pt x="74" y="61"/>
                    <a:pt x="74" y="61"/>
                  </a:cubicBezTo>
                  <a:moveTo>
                    <a:pt x="91" y="6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67" y="61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7" y="61"/>
                    <a:pt x="67" y="61"/>
                    <a:pt x="67" y="61"/>
                  </a:cubicBezTo>
                  <a:moveTo>
                    <a:pt x="57" y="63"/>
                  </a:moveTo>
                  <a:cubicBezTo>
                    <a:pt x="57" y="62"/>
                    <a:pt x="56" y="61"/>
                    <a:pt x="56" y="60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7" y="63"/>
                    <a:pt x="57" y="63"/>
                    <a:pt x="57" y="63"/>
                  </a:cubicBezTo>
                  <a:moveTo>
                    <a:pt x="95" y="60"/>
                  </a:moveTo>
                  <a:cubicBezTo>
                    <a:pt x="94" y="58"/>
                    <a:pt x="94" y="58"/>
                    <a:pt x="94" y="58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5" y="60"/>
                    <a:pt x="95" y="60"/>
                    <a:pt x="95" y="60"/>
                  </a:cubicBezTo>
                  <a:moveTo>
                    <a:pt x="79" y="60"/>
                  </a:moveTo>
                  <a:cubicBezTo>
                    <a:pt x="78" y="58"/>
                    <a:pt x="78" y="58"/>
                    <a:pt x="78" y="5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79" y="60"/>
                    <a:pt x="79" y="60"/>
                    <a:pt x="79" y="60"/>
                  </a:cubicBezTo>
                  <a:moveTo>
                    <a:pt x="100" y="59"/>
                  </a:moveTo>
                  <a:cubicBezTo>
                    <a:pt x="98" y="57"/>
                    <a:pt x="98" y="57"/>
                    <a:pt x="98" y="57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0" y="59"/>
                    <a:pt x="100" y="59"/>
                    <a:pt x="100" y="59"/>
                  </a:cubicBezTo>
                  <a:moveTo>
                    <a:pt x="104" y="59"/>
                  </a:moveTo>
                  <a:cubicBezTo>
                    <a:pt x="102" y="57"/>
                    <a:pt x="102" y="57"/>
                    <a:pt x="102" y="57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4" y="59"/>
                    <a:pt x="104" y="59"/>
                    <a:pt x="104" y="59"/>
                  </a:cubicBezTo>
                  <a:moveTo>
                    <a:pt x="112" y="63"/>
                  </a:moveTo>
                  <a:cubicBezTo>
                    <a:pt x="106" y="57"/>
                    <a:pt x="106" y="57"/>
                    <a:pt x="106" y="57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2"/>
                    <a:pt x="112" y="62"/>
                    <a:pt x="112" y="63"/>
                  </a:cubicBezTo>
                  <a:moveTo>
                    <a:pt x="84" y="59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4" y="59"/>
                    <a:pt x="84" y="59"/>
                    <a:pt x="84" y="59"/>
                  </a:cubicBezTo>
                  <a:moveTo>
                    <a:pt x="72" y="59"/>
                  </a:moveTo>
                  <a:cubicBezTo>
                    <a:pt x="71" y="58"/>
                    <a:pt x="71" y="58"/>
                    <a:pt x="71" y="58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9"/>
                    <a:pt x="72" y="59"/>
                    <a:pt x="72" y="59"/>
                  </a:cubicBezTo>
                  <a:moveTo>
                    <a:pt x="89" y="58"/>
                  </a:moveTo>
                  <a:cubicBezTo>
                    <a:pt x="87" y="57"/>
                    <a:pt x="87" y="57"/>
                    <a:pt x="87" y="57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65" y="59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5" y="59"/>
                    <a:pt x="65" y="59"/>
                    <a:pt x="65" y="59"/>
                  </a:cubicBezTo>
                  <a:moveTo>
                    <a:pt x="56" y="60"/>
                  </a:moveTo>
                  <a:cubicBezTo>
                    <a:pt x="56" y="59"/>
                    <a:pt x="56" y="58"/>
                    <a:pt x="55" y="57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6" y="60"/>
                    <a:pt x="56" y="60"/>
                    <a:pt x="56" y="60"/>
                  </a:cubicBezTo>
                  <a:moveTo>
                    <a:pt x="94" y="58"/>
                  </a:moveTo>
                  <a:cubicBezTo>
                    <a:pt x="92" y="56"/>
                    <a:pt x="92" y="56"/>
                    <a:pt x="92" y="56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4" y="58"/>
                    <a:pt x="94" y="58"/>
                    <a:pt x="94" y="58"/>
                  </a:cubicBezTo>
                  <a:moveTo>
                    <a:pt x="77" y="58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7" y="58"/>
                    <a:pt x="77" y="58"/>
                    <a:pt x="77" y="58"/>
                  </a:cubicBezTo>
                  <a:moveTo>
                    <a:pt x="114" y="61"/>
                  </a:moveTo>
                  <a:cubicBezTo>
                    <a:pt x="108" y="55"/>
                    <a:pt x="108" y="55"/>
                    <a:pt x="108" y="55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60"/>
                    <a:pt x="114" y="60"/>
                    <a:pt x="114" y="61"/>
                  </a:cubicBezTo>
                  <a:moveTo>
                    <a:pt x="98" y="57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8" y="57"/>
                    <a:pt x="98" y="57"/>
                    <a:pt x="98" y="57"/>
                  </a:cubicBezTo>
                  <a:moveTo>
                    <a:pt x="102" y="57"/>
                  </a:move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7"/>
                    <a:pt x="102" y="57"/>
                    <a:pt x="102" y="57"/>
                  </a:cubicBezTo>
                  <a:moveTo>
                    <a:pt x="106" y="57"/>
                  </a:moveTo>
                  <a:cubicBezTo>
                    <a:pt x="104" y="55"/>
                    <a:pt x="104" y="55"/>
                    <a:pt x="104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6" y="57"/>
                    <a:pt x="106" y="57"/>
                    <a:pt x="106" y="57"/>
                  </a:cubicBezTo>
                  <a:moveTo>
                    <a:pt x="82" y="57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2" y="57"/>
                    <a:pt x="82" y="57"/>
                    <a:pt x="82" y="57"/>
                  </a:cubicBezTo>
                  <a:moveTo>
                    <a:pt x="70" y="57"/>
                  </a:moveTo>
                  <a:cubicBezTo>
                    <a:pt x="69" y="56"/>
                    <a:pt x="69" y="56"/>
                    <a:pt x="69" y="56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0" y="57"/>
                    <a:pt x="70" y="57"/>
                    <a:pt x="70" y="57"/>
                  </a:cubicBezTo>
                  <a:moveTo>
                    <a:pt x="87" y="56"/>
                  </a:moveTo>
                  <a:cubicBezTo>
                    <a:pt x="85" y="55"/>
                    <a:pt x="85" y="55"/>
                    <a:pt x="85" y="55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7" y="56"/>
                    <a:pt x="87" y="56"/>
                    <a:pt x="87" y="56"/>
                  </a:cubicBezTo>
                  <a:moveTo>
                    <a:pt x="63" y="57"/>
                  </a:moveTo>
                  <a:cubicBezTo>
                    <a:pt x="61" y="55"/>
                    <a:pt x="61" y="55"/>
                    <a:pt x="61" y="55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3" y="57"/>
                    <a:pt x="63" y="57"/>
                    <a:pt x="63" y="57"/>
                  </a:cubicBezTo>
                  <a:moveTo>
                    <a:pt x="115" y="59"/>
                  </a:moveTo>
                  <a:cubicBezTo>
                    <a:pt x="110" y="53"/>
                    <a:pt x="110" y="53"/>
                    <a:pt x="110" y="53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6" y="58"/>
                    <a:pt x="115" y="59"/>
                  </a:cubicBezTo>
                  <a:moveTo>
                    <a:pt x="55" y="57"/>
                  </a:moveTo>
                  <a:cubicBezTo>
                    <a:pt x="55" y="56"/>
                    <a:pt x="55" y="55"/>
                    <a:pt x="55" y="54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5" y="57"/>
                    <a:pt x="55" y="57"/>
                  </a:cubicBezTo>
                  <a:moveTo>
                    <a:pt x="92" y="56"/>
                  </a:moveTo>
                  <a:cubicBezTo>
                    <a:pt x="90" y="54"/>
                    <a:pt x="90" y="54"/>
                    <a:pt x="90" y="54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6"/>
                    <a:pt x="92" y="56"/>
                    <a:pt x="92" y="56"/>
                  </a:cubicBezTo>
                  <a:moveTo>
                    <a:pt x="76" y="56"/>
                  </a:moveTo>
                  <a:cubicBezTo>
                    <a:pt x="74" y="54"/>
                    <a:pt x="74" y="54"/>
                    <a:pt x="74" y="54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6" y="56"/>
                    <a:pt x="76" y="56"/>
                    <a:pt x="76" y="56"/>
                  </a:cubicBezTo>
                  <a:moveTo>
                    <a:pt x="96" y="55"/>
                  </a:moveTo>
                  <a:cubicBezTo>
                    <a:pt x="94" y="53"/>
                    <a:pt x="94" y="53"/>
                    <a:pt x="94" y="53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6" y="55"/>
                    <a:pt x="96" y="55"/>
                    <a:pt x="96" y="55"/>
                  </a:cubicBezTo>
                  <a:moveTo>
                    <a:pt x="108" y="55"/>
                  </a:moveTo>
                  <a:cubicBezTo>
                    <a:pt x="106" y="53"/>
                    <a:pt x="106" y="53"/>
                    <a:pt x="106" y="53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55"/>
                    <a:pt x="108" y="55"/>
                    <a:pt x="108" y="55"/>
                  </a:cubicBezTo>
                  <a:moveTo>
                    <a:pt x="100" y="55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0" y="55"/>
                    <a:pt x="100" y="55"/>
                    <a:pt x="100" y="55"/>
                  </a:cubicBezTo>
                  <a:moveTo>
                    <a:pt x="104" y="55"/>
                  </a:moveTo>
                  <a:cubicBezTo>
                    <a:pt x="102" y="53"/>
                    <a:pt x="102" y="53"/>
                    <a:pt x="102" y="53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4" y="55"/>
                    <a:pt x="104" y="55"/>
                    <a:pt x="104" y="55"/>
                  </a:cubicBezTo>
                  <a:moveTo>
                    <a:pt x="80" y="55"/>
                  </a:moveTo>
                  <a:cubicBezTo>
                    <a:pt x="79" y="53"/>
                    <a:pt x="79" y="53"/>
                    <a:pt x="79" y="53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0" y="55"/>
                    <a:pt x="80" y="55"/>
                    <a:pt x="80" y="55"/>
                  </a:cubicBezTo>
                  <a:moveTo>
                    <a:pt x="68" y="55"/>
                  </a:moveTo>
                  <a:cubicBezTo>
                    <a:pt x="67" y="54"/>
                    <a:pt x="67" y="54"/>
                    <a:pt x="67" y="54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8" y="55"/>
                    <a:pt x="68" y="55"/>
                    <a:pt x="68" y="55"/>
                  </a:cubicBezTo>
                  <a:moveTo>
                    <a:pt x="85" y="54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5" y="54"/>
                    <a:pt x="85" y="54"/>
                    <a:pt x="85" y="54"/>
                  </a:cubicBezTo>
                  <a:moveTo>
                    <a:pt x="55" y="53"/>
                  </a:moveTo>
                  <a:cubicBezTo>
                    <a:pt x="55" y="52"/>
                    <a:pt x="55" y="51"/>
                    <a:pt x="55" y="50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3"/>
                    <a:pt x="55" y="53"/>
                    <a:pt x="55" y="53"/>
                  </a:cubicBezTo>
                  <a:moveTo>
                    <a:pt x="61" y="55"/>
                  </a:moveTo>
                  <a:cubicBezTo>
                    <a:pt x="59" y="54"/>
                    <a:pt x="59" y="54"/>
                    <a:pt x="59" y="54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10" y="53"/>
                  </a:moveTo>
                  <a:cubicBezTo>
                    <a:pt x="108" y="51"/>
                    <a:pt x="108" y="51"/>
                    <a:pt x="108" y="51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0" y="53"/>
                    <a:pt x="110" y="53"/>
                    <a:pt x="110" y="53"/>
                  </a:cubicBezTo>
                  <a:moveTo>
                    <a:pt x="90" y="54"/>
                  </a:moveTo>
                  <a:cubicBezTo>
                    <a:pt x="88" y="52"/>
                    <a:pt x="88" y="52"/>
                    <a:pt x="88" y="52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4"/>
                    <a:pt x="90" y="54"/>
                    <a:pt x="90" y="54"/>
                  </a:cubicBezTo>
                  <a:moveTo>
                    <a:pt x="74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4" y="54"/>
                    <a:pt x="74" y="54"/>
                    <a:pt x="74" y="54"/>
                  </a:cubicBezTo>
                  <a:moveTo>
                    <a:pt x="106" y="53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6" y="53"/>
                    <a:pt x="106" y="53"/>
                    <a:pt x="106" y="53"/>
                  </a:cubicBezTo>
                  <a:moveTo>
                    <a:pt x="94" y="53"/>
                  </a:moveTo>
                  <a:cubicBezTo>
                    <a:pt x="92" y="52"/>
                    <a:pt x="92" y="52"/>
                    <a:pt x="92" y="52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3"/>
                    <a:pt x="94" y="53"/>
                    <a:pt x="94" y="53"/>
                  </a:cubicBezTo>
                  <a:moveTo>
                    <a:pt x="98" y="53"/>
                  </a:moveTo>
                  <a:cubicBezTo>
                    <a:pt x="96" y="51"/>
                    <a:pt x="96" y="51"/>
                    <a:pt x="96" y="51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98" y="53"/>
                    <a:pt x="98" y="53"/>
                    <a:pt x="98" y="53"/>
                  </a:cubicBezTo>
                  <a:moveTo>
                    <a:pt x="102" y="53"/>
                  </a:moveTo>
                  <a:cubicBezTo>
                    <a:pt x="100" y="51"/>
                    <a:pt x="100" y="51"/>
                    <a:pt x="100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2" y="53"/>
                    <a:pt x="102" y="53"/>
                    <a:pt x="102" y="53"/>
                  </a:cubicBezTo>
                  <a:moveTo>
                    <a:pt x="117" y="57"/>
                  </a:moveTo>
                  <a:cubicBezTo>
                    <a:pt x="112" y="52"/>
                    <a:pt x="112" y="52"/>
                    <a:pt x="112" y="52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8" y="55"/>
                    <a:pt x="118" y="56"/>
                    <a:pt x="117" y="57"/>
                  </a:cubicBezTo>
                  <a:moveTo>
                    <a:pt x="78" y="53"/>
                  </a:moveTo>
                  <a:cubicBezTo>
                    <a:pt x="77" y="52"/>
                    <a:pt x="77" y="52"/>
                    <a:pt x="77" y="52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78" y="53"/>
                    <a:pt x="78" y="53"/>
                    <a:pt x="78" y="53"/>
                  </a:cubicBezTo>
                  <a:moveTo>
                    <a:pt x="66" y="53"/>
                  </a:moveTo>
                  <a:cubicBezTo>
                    <a:pt x="65" y="52"/>
                    <a:pt x="65" y="52"/>
                    <a:pt x="65" y="52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6" y="53"/>
                    <a:pt x="66" y="53"/>
                    <a:pt x="66" y="53"/>
                  </a:cubicBezTo>
                  <a:moveTo>
                    <a:pt x="83" y="52"/>
                  </a:moveTo>
                  <a:cubicBezTo>
                    <a:pt x="82" y="51"/>
                    <a:pt x="82" y="51"/>
                    <a:pt x="82" y="51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3" y="52"/>
                    <a:pt x="83" y="52"/>
                    <a:pt x="83" y="52"/>
                  </a:cubicBezTo>
                  <a:moveTo>
                    <a:pt x="59" y="53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9" y="53"/>
                    <a:pt x="59" y="53"/>
                    <a:pt x="59" y="53"/>
                  </a:cubicBezTo>
                  <a:moveTo>
                    <a:pt x="108" y="51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moveTo>
                    <a:pt x="88" y="52"/>
                  </a:moveTo>
                  <a:cubicBezTo>
                    <a:pt x="86" y="50"/>
                    <a:pt x="86" y="50"/>
                    <a:pt x="86" y="50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52"/>
                    <a:pt x="88" y="52"/>
                    <a:pt x="88" y="52"/>
                  </a:cubicBezTo>
                  <a:moveTo>
                    <a:pt x="72" y="52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2" y="52"/>
                    <a:pt x="72" y="52"/>
                    <a:pt x="72" y="52"/>
                  </a:cubicBezTo>
                  <a:moveTo>
                    <a:pt x="92" y="51"/>
                  </a:moveTo>
                  <a:cubicBezTo>
                    <a:pt x="90" y="50"/>
                    <a:pt x="90" y="50"/>
                    <a:pt x="90" y="50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51"/>
                    <a:pt x="92" y="51"/>
                    <a:pt x="92" y="51"/>
                  </a:cubicBezTo>
                  <a:moveTo>
                    <a:pt x="104" y="51"/>
                  </a:moveTo>
                  <a:cubicBezTo>
                    <a:pt x="102" y="49"/>
                    <a:pt x="102" y="49"/>
                    <a:pt x="102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96" y="51"/>
                  </a:moveTo>
                  <a:cubicBezTo>
                    <a:pt x="94" y="50"/>
                    <a:pt x="94" y="50"/>
                    <a:pt x="94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51"/>
                    <a:pt x="96" y="51"/>
                    <a:pt x="96" y="51"/>
                  </a:cubicBezTo>
                  <a:moveTo>
                    <a:pt x="100" y="51"/>
                  </a:moveTo>
                  <a:cubicBezTo>
                    <a:pt x="98" y="49"/>
                    <a:pt x="98" y="49"/>
                    <a:pt x="98" y="49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0" y="51"/>
                    <a:pt x="100" y="51"/>
                    <a:pt x="100" y="51"/>
                  </a:cubicBezTo>
                  <a:moveTo>
                    <a:pt x="112" y="51"/>
                  </a:moveTo>
                  <a:cubicBezTo>
                    <a:pt x="110" y="50"/>
                    <a:pt x="110" y="50"/>
                    <a:pt x="110" y="5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51"/>
                    <a:pt x="112" y="51"/>
                    <a:pt x="112" y="51"/>
                  </a:cubicBezTo>
                  <a:moveTo>
                    <a:pt x="119" y="54"/>
                  </a:moveTo>
                  <a:cubicBezTo>
                    <a:pt x="114" y="49"/>
                    <a:pt x="114" y="49"/>
                    <a:pt x="114" y="49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0" y="53"/>
                    <a:pt x="120" y="54"/>
                    <a:pt x="119" y="54"/>
                  </a:cubicBezTo>
                  <a:moveTo>
                    <a:pt x="76" y="51"/>
                  </a:moveTo>
                  <a:cubicBezTo>
                    <a:pt x="75" y="50"/>
                    <a:pt x="75" y="50"/>
                    <a:pt x="75" y="50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6" y="51"/>
                    <a:pt x="76" y="51"/>
                    <a:pt x="76" y="51"/>
                  </a:cubicBezTo>
                  <a:moveTo>
                    <a:pt x="64" y="51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4" y="51"/>
                    <a:pt x="64" y="51"/>
                    <a:pt x="64" y="51"/>
                  </a:cubicBezTo>
                  <a:moveTo>
                    <a:pt x="81" y="50"/>
                  </a:moveTo>
                  <a:cubicBezTo>
                    <a:pt x="80" y="49"/>
                    <a:pt x="80" y="49"/>
                    <a:pt x="80" y="49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1" y="50"/>
                    <a:pt x="81" y="50"/>
                    <a:pt x="81" y="50"/>
                  </a:cubicBezTo>
                  <a:moveTo>
                    <a:pt x="57" y="51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7" y="51"/>
                    <a:pt x="57" y="51"/>
                    <a:pt x="57" y="51"/>
                  </a:cubicBezTo>
                  <a:moveTo>
                    <a:pt x="106" y="49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6" y="49"/>
                    <a:pt x="106" y="49"/>
                    <a:pt x="106" y="49"/>
                  </a:cubicBezTo>
                  <a:moveTo>
                    <a:pt x="86" y="50"/>
                  </a:moveTo>
                  <a:cubicBezTo>
                    <a:pt x="84" y="48"/>
                    <a:pt x="84" y="48"/>
                    <a:pt x="84" y="48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70" y="50"/>
                  </a:moveTo>
                  <a:cubicBezTo>
                    <a:pt x="68" y="49"/>
                    <a:pt x="68" y="49"/>
                    <a:pt x="68" y="49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50"/>
                    <a:pt x="70" y="50"/>
                    <a:pt x="70" y="50"/>
                  </a:cubicBezTo>
                  <a:moveTo>
                    <a:pt x="102" y="49"/>
                  </a:moveTo>
                  <a:cubicBezTo>
                    <a:pt x="100" y="48"/>
                    <a:pt x="100" y="48"/>
                    <a:pt x="100" y="48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2" y="49"/>
                    <a:pt x="102" y="49"/>
                    <a:pt x="102" y="49"/>
                  </a:cubicBezTo>
                  <a:moveTo>
                    <a:pt x="90" y="49"/>
                  </a:moveTo>
                  <a:cubicBezTo>
                    <a:pt x="89" y="48"/>
                    <a:pt x="89" y="48"/>
                    <a:pt x="89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90" y="49"/>
                    <a:pt x="90" y="49"/>
                  </a:cubicBezTo>
                  <a:moveTo>
                    <a:pt x="94" y="49"/>
                  </a:moveTo>
                  <a:cubicBezTo>
                    <a:pt x="92" y="48"/>
                    <a:pt x="92" y="48"/>
                    <a:pt x="92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4" y="49"/>
                    <a:pt x="94" y="49"/>
                    <a:pt x="94" y="49"/>
                  </a:cubicBezTo>
                  <a:moveTo>
                    <a:pt x="98" y="49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98" y="49"/>
                    <a:pt x="98" y="49"/>
                    <a:pt x="98" y="49"/>
                  </a:cubicBezTo>
                  <a:moveTo>
                    <a:pt x="110" y="49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0" y="49"/>
                    <a:pt x="110" y="49"/>
                    <a:pt x="110" y="49"/>
                  </a:cubicBezTo>
                  <a:moveTo>
                    <a:pt x="114" y="49"/>
                  </a:moveTo>
                  <a:cubicBezTo>
                    <a:pt x="112" y="47"/>
                    <a:pt x="112" y="47"/>
                    <a:pt x="112" y="47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4" y="49"/>
                    <a:pt x="114" y="49"/>
                    <a:pt x="114" y="49"/>
                  </a:cubicBezTo>
                  <a:moveTo>
                    <a:pt x="121" y="52"/>
                  </a:moveTo>
                  <a:cubicBezTo>
                    <a:pt x="116" y="47"/>
                    <a:pt x="116" y="47"/>
                    <a:pt x="116" y="47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50"/>
                    <a:pt x="121" y="51"/>
                    <a:pt x="121" y="52"/>
                  </a:cubicBezTo>
                  <a:moveTo>
                    <a:pt x="74" y="49"/>
                  </a:moveTo>
                  <a:cubicBezTo>
                    <a:pt x="73" y="48"/>
                    <a:pt x="73" y="48"/>
                    <a:pt x="73" y="48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4" y="49"/>
                    <a:pt x="74" y="49"/>
                    <a:pt x="74" y="49"/>
                  </a:cubicBezTo>
                  <a:moveTo>
                    <a:pt x="62" y="49"/>
                  </a:moveTo>
                  <a:cubicBezTo>
                    <a:pt x="61" y="48"/>
                    <a:pt x="61" y="48"/>
                    <a:pt x="61" y="48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9"/>
                    <a:pt x="62" y="49"/>
                    <a:pt x="62" y="49"/>
                  </a:cubicBezTo>
                  <a:moveTo>
                    <a:pt x="79" y="48"/>
                  </a:moveTo>
                  <a:cubicBezTo>
                    <a:pt x="78" y="47"/>
                    <a:pt x="78" y="47"/>
                    <a:pt x="78" y="47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79" y="48"/>
                    <a:pt x="79" y="48"/>
                    <a:pt x="79" y="48"/>
                  </a:cubicBezTo>
                  <a:moveTo>
                    <a:pt x="55" y="49"/>
                  </a:moveTo>
                  <a:cubicBezTo>
                    <a:pt x="56" y="47"/>
                    <a:pt x="56" y="46"/>
                    <a:pt x="56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5" y="49"/>
                    <a:pt x="55" y="49"/>
                    <a:pt x="55" y="49"/>
                  </a:cubicBezTo>
                  <a:moveTo>
                    <a:pt x="104" y="47"/>
                  </a:moveTo>
                  <a:cubicBezTo>
                    <a:pt x="102" y="46"/>
                    <a:pt x="102" y="46"/>
                    <a:pt x="102" y="46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4" y="47"/>
                    <a:pt x="104" y="47"/>
                    <a:pt x="104" y="47"/>
                  </a:cubicBezTo>
                  <a:moveTo>
                    <a:pt x="84" y="48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4" y="48"/>
                    <a:pt x="84" y="48"/>
                    <a:pt x="84" y="48"/>
                  </a:cubicBezTo>
                  <a:moveTo>
                    <a:pt x="68" y="48"/>
                  </a:moveTo>
                  <a:cubicBezTo>
                    <a:pt x="66" y="47"/>
                    <a:pt x="66" y="47"/>
                    <a:pt x="66" y="47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8"/>
                    <a:pt x="68" y="48"/>
                    <a:pt x="68" y="48"/>
                  </a:cubicBezTo>
                  <a:moveTo>
                    <a:pt x="88" y="47"/>
                  </a:move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8" y="47"/>
                    <a:pt x="88" y="47"/>
                    <a:pt x="88" y="47"/>
                  </a:cubicBezTo>
                  <a:moveTo>
                    <a:pt x="100" y="47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0" y="47"/>
                    <a:pt x="100" y="47"/>
                    <a:pt x="100" y="47"/>
                  </a:cubicBezTo>
                  <a:moveTo>
                    <a:pt x="92" y="47"/>
                  </a:moveTo>
                  <a:cubicBezTo>
                    <a:pt x="91" y="46"/>
                    <a:pt x="91" y="46"/>
                    <a:pt x="91" y="46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7"/>
                    <a:pt x="92" y="47"/>
                    <a:pt x="92" y="47"/>
                  </a:cubicBezTo>
                  <a:moveTo>
                    <a:pt x="56" y="44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moveTo>
                    <a:pt x="96" y="47"/>
                  </a:moveTo>
                  <a:cubicBezTo>
                    <a:pt x="94" y="46"/>
                    <a:pt x="94" y="46"/>
                    <a:pt x="94" y="46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6" y="47"/>
                    <a:pt x="96" y="47"/>
                    <a:pt x="96" y="47"/>
                  </a:cubicBezTo>
                  <a:moveTo>
                    <a:pt x="108" y="47"/>
                  </a:moveTo>
                  <a:cubicBezTo>
                    <a:pt x="106" y="46"/>
                    <a:pt x="106" y="46"/>
                    <a:pt x="106" y="46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08" y="47"/>
                    <a:pt x="108" y="47"/>
                    <a:pt x="108" y="47"/>
                  </a:cubicBezTo>
                  <a:moveTo>
                    <a:pt x="112" y="47"/>
                  </a:moveTo>
                  <a:cubicBezTo>
                    <a:pt x="110" y="45"/>
                    <a:pt x="110" y="45"/>
                    <a:pt x="110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2" y="47"/>
                    <a:pt x="112" y="47"/>
                    <a:pt x="112" y="47"/>
                  </a:cubicBezTo>
                  <a:moveTo>
                    <a:pt x="116" y="47"/>
                  </a:moveTo>
                  <a:cubicBezTo>
                    <a:pt x="114" y="45"/>
                    <a:pt x="114" y="45"/>
                    <a:pt x="114" y="45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6" y="47"/>
                    <a:pt x="116" y="47"/>
                    <a:pt x="116" y="47"/>
                  </a:cubicBezTo>
                  <a:moveTo>
                    <a:pt x="73" y="47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47"/>
                    <a:pt x="73" y="47"/>
                    <a:pt x="73" y="47"/>
                  </a:cubicBezTo>
                  <a:moveTo>
                    <a:pt x="60" y="48"/>
                  </a:moveTo>
                  <a:cubicBezTo>
                    <a:pt x="59" y="46"/>
                    <a:pt x="59" y="46"/>
                    <a:pt x="59" y="46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0" y="48"/>
                    <a:pt x="60" y="48"/>
                    <a:pt x="60" y="48"/>
                  </a:cubicBezTo>
                  <a:moveTo>
                    <a:pt x="77" y="46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123" y="49"/>
                  </a:moveTo>
                  <a:cubicBezTo>
                    <a:pt x="119" y="45"/>
                    <a:pt x="119" y="45"/>
                    <a:pt x="119" y="4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3" y="48"/>
                    <a:pt x="123" y="49"/>
                  </a:cubicBezTo>
                  <a:moveTo>
                    <a:pt x="102" y="45"/>
                  </a:moveTo>
                  <a:cubicBezTo>
                    <a:pt x="100" y="44"/>
                    <a:pt x="100" y="44"/>
                    <a:pt x="100" y="44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2" y="45"/>
                    <a:pt x="102" y="45"/>
                    <a:pt x="102" y="45"/>
                  </a:cubicBezTo>
                  <a:moveTo>
                    <a:pt x="82" y="46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moveTo>
                    <a:pt x="66" y="46"/>
                  </a:moveTo>
                  <a:cubicBezTo>
                    <a:pt x="64" y="45"/>
                    <a:pt x="64" y="45"/>
                    <a:pt x="64" y="45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6" y="46"/>
                    <a:pt x="66" y="46"/>
                    <a:pt x="66" y="46"/>
                  </a:cubicBezTo>
                  <a:moveTo>
                    <a:pt x="98" y="45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8" y="45"/>
                    <a:pt x="98" y="45"/>
                    <a:pt x="98" y="45"/>
                  </a:cubicBezTo>
                  <a:moveTo>
                    <a:pt x="86" y="45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6" y="45"/>
                    <a:pt x="86" y="45"/>
                    <a:pt x="86" y="45"/>
                  </a:cubicBezTo>
                  <a:moveTo>
                    <a:pt x="90" y="45"/>
                  </a:moveTo>
                  <a:cubicBezTo>
                    <a:pt x="89" y="44"/>
                    <a:pt x="89" y="44"/>
                    <a:pt x="89" y="44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5"/>
                    <a:pt x="90" y="45"/>
                    <a:pt x="90" y="45"/>
                  </a:cubicBezTo>
                  <a:moveTo>
                    <a:pt x="94" y="45"/>
                  </a:moveTo>
                  <a:cubicBezTo>
                    <a:pt x="93" y="44"/>
                    <a:pt x="93" y="44"/>
                    <a:pt x="93" y="44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4" y="45"/>
                    <a:pt x="94" y="45"/>
                    <a:pt x="94" y="45"/>
                  </a:cubicBezTo>
                  <a:moveTo>
                    <a:pt x="106" y="45"/>
                  </a:moveTo>
                  <a:cubicBezTo>
                    <a:pt x="104" y="44"/>
                    <a:pt x="104" y="44"/>
                    <a:pt x="104" y="44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6" y="45"/>
                    <a:pt x="106" y="45"/>
                    <a:pt x="106" y="45"/>
                  </a:cubicBezTo>
                  <a:moveTo>
                    <a:pt x="110" y="45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0" y="45"/>
                    <a:pt x="110" y="45"/>
                    <a:pt x="110" y="45"/>
                  </a:cubicBezTo>
                  <a:moveTo>
                    <a:pt x="114" y="45"/>
                  </a:moveTo>
                  <a:cubicBezTo>
                    <a:pt x="112" y="43"/>
                    <a:pt x="112" y="43"/>
                    <a:pt x="112" y="43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4" y="45"/>
                    <a:pt x="114" y="45"/>
                    <a:pt x="114" y="45"/>
                  </a:cubicBezTo>
                  <a:moveTo>
                    <a:pt x="71" y="45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1" y="45"/>
                    <a:pt x="71" y="45"/>
                    <a:pt x="71" y="45"/>
                  </a:cubicBezTo>
                  <a:moveTo>
                    <a:pt x="59" y="46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59" y="46"/>
                    <a:pt x="59" y="46"/>
                    <a:pt x="59" y="46"/>
                  </a:cubicBezTo>
                  <a:moveTo>
                    <a:pt x="75" y="44"/>
                  </a:moveTo>
                  <a:cubicBezTo>
                    <a:pt x="74" y="43"/>
                    <a:pt x="74" y="43"/>
                    <a:pt x="74" y="43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5" y="44"/>
                    <a:pt x="75" y="44"/>
                    <a:pt x="75" y="44"/>
                  </a:cubicBezTo>
                  <a:moveTo>
                    <a:pt x="118" y="45"/>
                  </a:moveTo>
                  <a:cubicBezTo>
                    <a:pt x="117" y="43"/>
                    <a:pt x="117" y="43"/>
                    <a:pt x="117" y="43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8" y="45"/>
                    <a:pt x="118" y="45"/>
                    <a:pt x="118" y="45"/>
                  </a:cubicBezTo>
                  <a:moveTo>
                    <a:pt x="124" y="45"/>
                  </a:moveTo>
                  <a:cubicBezTo>
                    <a:pt x="121" y="42"/>
                    <a:pt x="121" y="42"/>
                    <a:pt x="121" y="42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3"/>
                    <a:pt x="125" y="44"/>
                    <a:pt x="124" y="45"/>
                  </a:cubicBezTo>
                  <a:moveTo>
                    <a:pt x="100" y="43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3"/>
                    <a:pt x="100" y="43"/>
                    <a:pt x="100" y="43"/>
                  </a:cubicBezTo>
                  <a:moveTo>
                    <a:pt x="80" y="44"/>
                  </a:moveTo>
                  <a:cubicBezTo>
                    <a:pt x="78" y="42"/>
                    <a:pt x="78" y="42"/>
                    <a:pt x="78" y="4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0" y="44"/>
                    <a:pt x="80" y="44"/>
                    <a:pt x="80" y="44"/>
                  </a:cubicBezTo>
                  <a:moveTo>
                    <a:pt x="64" y="44"/>
                  </a:moveTo>
                  <a:cubicBezTo>
                    <a:pt x="62" y="43"/>
                    <a:pt x="62" y="43"/>
                    <a:pt x="62" y="43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4" y="44"/>
                    <a:pt x="64" y="44"/>
                    <a:pt x="64" y="44"/>
                  </a:cubicBezTo>
                  <a:moveTo>
                    <a:pt x="84" y="43"/>
                  </a:moveTo>
                  <a:cubicBezTo>
                    <a:pt x="83" y="42"/>
                    <a:pt x="83" y="42"/>
                    <a:pt x="83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4" y="43"/>
                    <a:pt x="84" y="43"/>
                    <a:pt x="84" y="43"/>
                  </a:cubicBezTo>
                  <a:moveTo>
                    <a:pt x="96" y="43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6" y="43"/>
                    <a:pt x="96" y="43"/>
                    <a:pt x="96" y="43"/>
                  </a:cubicBezTo>
                  <a:moveTo>
                    <a:pt x="88" y="43"/>
                  </a:moveTo>
                  <a:cubicBezTo>
                    <a:pt x="87" y="42"/>
                    <a:pt x="87" y="42"/>
                    <a:pt x="87" y="4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8" y="43"/>
                    <a:pt x="88" y="43"/>
                    <a:pt x="88" y="43"/>
                  </a:cubicBezTo>
                  <a:moveTo>
                    <a:pt x="92" y="43"/>
                  </a:moveTo>
                  <a:cubicBezTo>
                    <a:pt x="91" y="42"/>
                    <a:pt x="91" y="42"/>
                    <a:pt x="91" y="42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2" y="43"/>
                    <a:pt x="92" y="43"/>
                    <a:pt x="92" y="43"/>
                  </a:cubicBezTo>
                  <a:moveTo>
                    <a:pt x="104" y="43"/>
                  </a:moveTo>
                  <a:cubicBezTo>
                    <a:pt x="102" y="42"/>
                    <a:pt x="102" y="42"/>
                    <a:pt x="102" y="42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3"/>
                    <a:pt x="104" y="43"/>
                    <a:pt x="104" y="43"/>
                  </a:cubicBezTo>
                  <a:moveTo>
                    <a:pt x="108" y="43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43"/>
                    <a:pt x="108" y="43"/>
                    <a:pt x="108" y="43"/>
                  </a:cubicBezTo>
                  <a:moveTo>
                    <a:pt x="112" y="43"/>
                  </a:moveTo>
                  <a:cubicBezTo>
                    <a:pt x="110" y="41"/>
                    <a:pt x="110" y="41"/>
                    <a:pt x="110" y="41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2" y="43"/>
                    <a:pt x="112" y="43"/>
                    <a:pt x="112" y="43"/>
                  </a:cubicBezTo>
                  <a:moveTo>
                    <a:pt x="69" y="43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43"/>
                    <a:pt x="69" y="43"/>
                    <a:pt x="69" y="43"/>
                  </a:cubicBezTo>
                  <a:moveTo>
                    <a:pt x="57" y="44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7" y="40"/>
                    <a:pt x="58" y="39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7" y="44"/>
                    <a:pt x="57" y="44"/>
                    <a:pt x="57" y="44"/>
                  </a:cubicBezTo>
                  <a:moveTo>
                    <a:pt x="73" y="43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3" y="43"/>
                    <a:pt x="73" y="43"/>
                    <a:pt x="73" y="43"/>
                  </a:cubicBezTo>
                  <a:moveTo>
                    <a:pt x="116" y="43"/>
                  </a:moveTo>
                  <a:cubicBezTo>
                    <a:pt x="115" y="41"/>
                    <a:pt x="115" y="41"/>
                    <a:pt x="115" y="41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6" y="43"/>
                    <a:pt x="116" y="43"/>
                    <a:pt x="116" y="43"/>
                  </a:cubicBezTo>
                  <a:moveTo>
                    <a:pt x="121" y="42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1" y="42"/>
                    <a:pt x="121" y="42"/>
                    <a:pt x="121" y="42"/>
                  </a:cubicBezTo>
                  <a:moveTo>
                    <a:pt x="98" y="41"/>
                  </a:moveTo>
                  <a:cubicBezTo>
                    <a:pt x="96" y="40"/>
                    <a:pt x="96" y="40"/>
                    <a:pt x="96" y="40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1"/>
                    <a:pt x="98" y="41"/>
                    <a:pt x="98" y="41"/>
                  </a:cubicBezTo>
                  <a:moveTo>
                    <a:pt x="78" y="42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8" y="42"/>
                    <a:pt x="78" y="42"/>
                    <a:pt x="78" y="42"/>
                  </a:cubicBezTo>
                  <a:moveTo>
                    <a:pt x="62" y="42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2" y="42"/>
                    <a:pt x="62" y="42"/>
                    <a:pt x="62" y="42"/>
                  </a:cubicBezTo>
                  <a:moveTo>
                    <a:pt x="94" y="41"/>
                  </a:moveTo>
                  <a:cubicBezTo>
                    <a:pt x="93" y="40"/>
                    <a:pt x="93" y="40"/>
                    <a:pt x="93" y="40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4" y="41"/>
                    <a:pt x="94" y="41"/>
                    <a:pt x="94" y="41"/>
                  </a:cubicBezTo>
                  <a:moveTo>
                    <a:pt x="82" y="41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2" y="41"/>
                    <a:pt x="82" y="41"/>
                    <a:pt x="82" y="41"/>
                  </a:cubicBezTo>
                  <a:moveTo>
                    <a:pt x="86" y="41"/>
                  </a:moveTo>
                  <a:cubicBezTo>
                    <a:pt x="85" y="40"/>
                    <a:pt x="85" y="40"/>
                    <a:pt x="85" y="40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6" y="41"/>
                    <a:pt x="86" y="41"/>
                    <a:pt x="86" y="41"/>
                  </a:cubicBezTo>
                  <a:moveTo>
                    <a:pt x="90" y="41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0" y="41"/>
                    <a:pt x="90" y="41"/>
                    <a:pt x="90" y="41"/>
                  </a:cubicBezTo>
                  <a:moveTo>
                    <a:pt x="102" y="41"/>
                  </a:moveTo>
                  <a:cubicBezTo>
                    <a:pt x="100" y="40"/>
                    <a:pt x="100" y="40"/>
                    <a:pt x="100" y="40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2" y="41"/>
                    <a:pt x="102" y="41"/>
                    <a:pt x="102" y="41"/>
                  </a:cubicBezTo>
                  <a:moveTo>
                    <a:pt x="106" y="41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6" y="41"/>
                    <a:pt x="106" y="41"/>
                    <a:pt x="106" y="41"/>
                  </a:cubicBezTo>
                  <a:moveTo>
                    <a:pt x="110" y="41"/>
                  </a:moveTo>
                  <a:cubicBezTo>
                    <a:pt x="108" y="39"/>
                    <a:pt x="108" y="39"/>
                    <a:pt x="108" y="39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0" y="41"/>
                    <a:pt x="110" y="41"/>
                    <a:pt x="110" y="41"/>
                  </a:cubicBezTo>
                  <a:moveTo>
                    <a:pt x="67" y="41"/>
                  </a:moveTo>
                  <a:cubicBezTo>
                    <a:pt x="65" y="40"/>
                    <a:pt x="65" y="40"/>
                    <a:pt x="65" y="40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7" y="41"/>
                    <a:pt x="67" y="41"/>
                    <a:pt x="67" y="41"/>
                  </a:cubicBezTo>
                  <a:moveTo>
                    <a:pt x="126" y="42"/>
                  </a:moveTo>
                  <a:cubicBezTo>
                    <a:pt x="124" y="40"/>
                    <a:pt x="124" y="40"/>
                    <a:pt x="124" y="40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40"/>
                    <a:pt x="126" y="41"/>
                    <a:pt x="126" y="42"/>
                  </a:cubicBezTo>
                  <a:moveTo>
                    <a:pt x="71" y="41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1" y="41"/>
                    <a:pt x="71" y="41"/>
                    <a:pt x="71" y="41"/>
                  </a:cubicBezTo>
                  <a:moveTo>
                    <a:pt x="114" y="41"/>
                  </a:moveTo>
                  <a:cubicBezTo>
                    <a:pt x="113" y="39"/>
                    <a:pt x="113" y="39"/>
                    <a:pt x="113" y="39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4" y="41"/>
                    <a:pt x="114" y="41"/>
                    <a:pt x="114" y="41"/>
                  </a:cubicBezTo>
                  <a:moveTo>
                    <a:pt x="119" y="40"/>
                  </a:moveTo>
                  <a:cubicBezTo>
                    <a:pt x="117" y="38"/>
                    <a:pt x="117" y="38"/>
                    <a:pt x="117" y="38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19" y="40"/>
                    <a:pt x="119" y="40"/>
                    <a:pt x="119" y="40"/>
                  </a:cubicBezTo>
                  <a:moveTo>
                    <a:pt x="127" y="37"/>
                  </a:moveTo>
                  <a:cubicBezTo>
                    <a:pt x="127" y="37"/>
                    <a:pt x="127" y="37"/>
                    <a:pt x="127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7"/>
                    <a:pt x="127" y="37"/>
                    <a:pt x="127" y="37"/>
                  </a:cubicBezTo>
                  <a:moveTo>
                    <a:pt x="96" y="39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6" y="39"/>
                    <a:pt x="96" y="39"/>
                    <a:pt x="96" y="39"/>
                  </a:cubicBezTo>
                  <a:moveTo>
                    <a:pt x="76" y="40"/>
                  </a:moveTo>
                  <a:cubicBezTo>
                    <a:pt x="74" y="38"/>
                    <a:pt x="74" y="38"/>
                    <a:pt x="74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6" y="40"/>
                    <a:pt x="76" y="40"/>
                    <a:pt x="76" y="40"/>
                  </a:cubicBezTo>
                  <a:moveTo>
                    <a:pt x="80" y="39"/>
                  </a:moveTo>
                  <a:cubicBezTo>
                    <a:pt x="79" y="38"/>
                    <a:pt x="79" y="38"/>
                    <a:pt x="79" y="38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0" y="39"/>
                    <a:pt x="80" y="39"/>
                    <a:pt x="80" y="39"/>
                  </a:cubicBezTo>
                  <a:moveTo>
                    <a:pt x="92" y="39"/>
                  </a:moveTo>
                  <a:cubicBezTo>
                    <a:pt x="91" y="38"/>
                    <a:pt x="91" y="38"/>
                    <a:pt x="91" y="38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2" y="39"/>
                    <a:pt x="92" y="39"/>
                    <a:pt x="92" y="39"/>
                  </a:cubicBezTo>
                  <a:moveTo>
                    <a:pt x="84" y="39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4" y="39"/>
                    <a:pt x="84" y="39"/>
                    <a:pt x="84" y="39"/>
                  </a:cubicBezTo>
                  <a:moveTo>
                    <a:pt x="88" y="39"/>
                  </a:moveTo>
                  <a:cubicBezTo>
                    <a:pt x="87" y="38"/>
                    <a:pt x="87" y="38"/>
                    <a:pt x="87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8" y="39"/>
                    <a:pt x="88" y="39"/>
                  </a:cubicBezTo>
                  <a:moveTo>
                    <a:pt x="100" y="39"/>
                  </a:moveTo>
                  <a:cubicBezTo>
                    <a:pt x="98" y="38"/>
                    <a:pt x="98" y="38"/>
                    <a:pt x="98" y="38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9"/>
                    <a:pt x="100" y="39"/>
                    <a:pt x="100" y="39"/>
                  </a:cubicBezTo>
                  <a:moveTo>
                    <a:pt x="104" y="39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4" y="39"/>
                    <a:pt x="104" y="39"/>
                    <a:pt x="104" y="39"/>
                  </a:cubicBezTo>
                  <a:moveTo>
                    <a:pt x="108" y="39"/>
                  </a:moveTo>
                  <a:cubicBezTo>
                    <a:pt x="106" y="38"/>
                    <a:pt x="106" y="38"/>
                    <a:pt x="106" y="38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8" y="39"/>
                    <a:pt x="108" y="39"/>
                    <a:pt x="108" y="39"/>
                  </a:cubicBezTo>
                  <a:moveTo>
                    <a:pt x="65" y="39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5" y="39"/>
                    <a:pt x="65" y="39"/>
                    <a:pt x="65" y="39"/>
                  </a:cubicBezTo>
                  <a:moveTo>
                    <a:pt x="123" y="40"/>
                  </a:moveTo>
                  <a:cubicBezTo>
                    <a:pt x="122" y="38"/>
                    <a:pt x="122" y="38"/>
                    <a:pt x="122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3" y="40"/>
                    <a:pt x="123" y="40"/>
                    <a:pt x="123" y="40"/>
                  </a:cubicBezTo>
                  <a:moveTo>
                    <a:pt x="60" y="40"/>
                  </a:move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7"/>
                    <a:pt x="59" y="36"/>
                    <a:pt x="59" y="35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69" y="39"/>
                  </a:moveTo>
                  <a:cubicBezTo>
                    <a:pt x="68" y="37"/>
                    <a:pt x="68" y="37"/>
                    <a:pt x="68" y="37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69" y="39"/>
                    <a:pt x="69" y="39"/>
                    <a:pt x="69" y="39"/>
                  </a:cubicBezTo>
                  <a:moveTo>
                    <a:pt x="112" y="39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2" y="39"/>
                    <a:pt x="112" y="39"/>
                    <a:pt x="112" y="39"/>
                  </a:cubicBezTo>
                  <a:moveTo>
                    <a:pt x="117" y="38"/>
                  </a:moveTo>
                  <a:cubicBezTo>
                    <a:pt x="116" y="36"/>
                    <a:pt x="116" y="36"/>
                    <a:pt x="116" y="36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7" y="38"/>
                    <a:pt x="117" y="38"/>
                    <a:pt x="117" y="38"/>
                  </a:cubicBezTo>
                  <a:moveTo>
                    <a:pt x="94" y="37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4" y="37"/>
                    <a:pt x="94" y="37"/>
                    <a:pt x="94" y="37"/>
                  </a:cubicBezTo>
                  <a:moveTo>
                    <a:pt x="74" y="38"/>
                  </a:moveTo>
                  <a:cubicBezTo>
                    <a:pt x="72" y="36"/>
                    <a:pt x="72" y="36"/>
                    <a:pt x="72" y="36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4" y="38"/>
                    <a:pt x="74" y="38"/>
                    <a:pt x="74" y="38"/>
                  </a:cubicBezTo>
                  <a:moveTo>
                    <a:pt x="90" y="37"/>
                  </a:moveTo>
                  <a:cubicBezTo>
                    <a:pt x="89" y="36"/>
                    <a:pt x="89" y="36"/>
                    <a:pt x="89" y="36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0" y="37"/>
                    <a:pt x="90" y="37"/>
                    <a:pt x="90" y="37"/>
                  </a:cubicBezTo>
                  <a:moveTo>
                    <a:pt x="78" y="37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8" y="37"/>
                    <a:pt x="78" y="37"/>
                    <a:pt x="78" y="37"/>
                  </a:cubicBezTo>
                  <a:moveTo>
                    <a:pt x="82" y="37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7"/>
                    <a:pt x="82" y="37"/>
                    <a:pt x="82" y="37"/>
                  </a:cubicBezTo>
                  <a:moveTo>
                    <a:pt x="86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7"/>
                    <a:pt x="86" y="37"/>
                    <a:pt x="86" y="37"/>
                  </a:cubicBezTo>
                  <a:moveTo>
                    <a:pt x="98" y="38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8" y="38"/>
                    <a:pt x="98" y="38"/>
                    <a:pt x="98" y="38"/>
                  </a:cubicBezTo>
                  <a:moveTo>
                    <a:pt x="102" y="37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7"/>
                    <a:pt x="102" y="37"/>
                    <a:pt x="102" y="37"/>
                  </a:cubicBezTo>
                  <a:moveTo>
                    <a:pt x="106" y="37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6" y="37"/>
                    <a:pt x="106" y="37"/>
                    <a:pt x="106" y="37"/>
                  </a:cubicBezTo>
                  <a:moveTo>
                    <a:pt x="121" y="38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1" y="38"/>
                    <a:pt x="121" y="38"/>
                    <a:pt x="121" y="38"/>
                  </a:cubicBezTo>
                  <a:moveTo>
                    <a:pt x="67" y="37"/>
                  </a:moveTo>
                  <a:cubicBezTo>
                    <a:pt x="66" y="35"/>
                    <a:pt x="66" y="35"/>
                    <a:pt x="66" y="35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7" y="37"/>
                    <a:pt x="67" y="37"/>
                    <a:pt x="67" y="37"/>
                  </a:cubicBezTo>
                  <a:moveTo>
                    <a:pt x="110" y="37"/>
                  </a:moveTo>
                  <a:cubicBezTo>
                    <a:pt x="109" y="35"/>
                    <a:pt x="109" y="35"/>
                    <a:pt x="109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0" y="37"/>
                    <a:pt x="110" y="37"/>
                    <a:pt x="110" y="37"/>
                  </a:cubicBezTo>
                  <a:moveTo>
                    <a:pt x="115" y="36"/>
                  </a:moveTo>
                  <a:cubicBezTo>
                    <a:pt x="114" y="34"/>
                    <a:pt x="114" y="34"/>
                    <a:pt x="114" y="34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92" y="35"/>
                  </a:moveTo>
                  <a:cubicBezTo>
                    <a:pt x="91" y="34"/>
                    <a:pt x="91" y="34"/>
                    <a:pt x="91" y="34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2" y="35"/>
                    <a:pt x="92" y="35"/>
                    <a:pt x="92" y="35"/>
                  </a:cubicBezTo>
                  <a:moveTo>
                    <a:pt x="72" y="36"/>
                  </a:moveTo>
                  <a:cubicBezTo>
                    <a:pt x="70" y="34"/>
                    <a:pt x="70" y="34"/>
                    <a:pt x="70" y="34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2" y="36"/>
                    <a:pt x="72" y="36"/>
                    <a:pt x="72" y="36"/>
                  </a:cubicBezTo>
                  <a:moveTo>
                    <a:pt x="76" y="36"/>
                  </a:moveTo>
                  <a:cubicBezTo>
                    <a:pt x="75" y="34"/>
                    <a:pt x="75" y="34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6"/>
                    <a:pt x="76" y="36"/>
                    <a:pt x="76" y="36"/>
                  </a:cubicBezTo>
                  <a:moveTo>
                    <a:pt x="88" y="35"/>
                  </a:moveTo>
                  <a:cubicBezTo>
                    <a:pt x="87" y="34"/>
                    <a:pt x="87" y="34"/>
                    <a:pt x="87" y="34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8" y="35"/>
                    <a:pt x="88" y="35"/>
                    <a:pt x="88" y="35"/>
                  </a:cubicBezTo>
                  <a:moveTo>
                    <a:pt x="80" y="35"/>
                  </a:moveTo>
                  <a:cubicBezTo>
                    <a:pt x="79" y="34"/>
                    <a:pt x="79" y="34"/>
                    <a:pt x="79" y="34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0" y="35"/>
                    <a:pt x="80" y="35"/>
                    <a:pt x="80" y="35"/>
                  </a:cubicBezTo>
                  <a:moveTo>
                    <a:pt x="84" y="35"/>
                  </a:moveTo>
                  <a:cubicBezTo>
                    <a:pt x="83" y="34"/>
                    <a:pt x="83" y="34"/>
                    <a:pt x="83" y="34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4" y="35"/>
                    <a:pt x="84" y="35"/>
                    <a:pt x="84" y="35"/>
                  </a:cubicBezTo>
                  <a:moveTo>
                    <a:pt x="126" y="36"/>
                  </a:moveTo>
                  <a:cubicBezTo>
                    <a:pt x="125" y="35"/>
                    <a:pt x="125" y="35"/>
                    <a:pt x="125" y="35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3"/>
                    <a:pt x="128" y="34"/>
                    <a:pt x="127" y="35"/>
                  </a:cubicBezTo>
                  <a:cubicBezTo>
                    <a:pt x="126" y="36"/>
                    <a:pt x="126" y="36"/>
                    <a:pt x="126" y="36"/>
                  </a:cubicBezTo>
                  <a:moveTo>
                    <a:pt x="96" y="36"/>
                  </a:moveTo>
                  <a:cubicBezTo>
                    <a:pt x="94" y="34"/>
                    <a:pt x="94" y="34"/>
                    <a:pt x="94" y="34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6" y="36"/>
                    <a:pt x="96" y="36"/>
                    <a:pt x="96" y="36"/>
                  </a:cubicBezTo>
                  <a:moveTo>
                    <a:pt x="100" y="35"/>
                  </a:moveTo>
                  <a:cubicBezTo>
                    <a:pt x="99" y="34"/>
                    <a:pt x="99" y="34"/>
                    <a:pt x="99" y="34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0" y="35"/>
                    <a:pt x="100" y="35"/>
                    <a:pt x="100" y="35"/>
                  </a:cubicBezTo>
                  <a:moveTo>
                    <a:pt x="104" y="35"/>
                  </a:moveTo>
                  <a:cubicBezTo>
                    <a:pt x="103" y="34"/>
                    <a:pt x="103" y="34"/>
                    <a:pt x="103" y="34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4" y="35"/>
                    <a:pt x="104" y="35"/>
                    <a:pt x="104" y="35"/>
                  </a:cubicBezTo>
                  <a:moveTo>
                    <a:pt x="119" y="36"/>
                  </a:moveTo>
                  <a:cubicBezTo>
                    <a:pt x="118" y="34"/>
                    <a:pt x="118" y="34"/>
                    <a:pt x="118" y="34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19" y="36"/>
                    <a:pt x="119" y="36"/>
                    <a:pt x="119" y="36"/>
                  </a:cubicBezTo>
                  <a:moveTo>
                    <a:pt x="63" y="37"/>
                  </a:move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1" y="32"/>
                    <a:pt x="61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3" y="37"/>
                    <a:pt x="63" y="37"/>
                    <a:pt x="63" y="37"/>
                  </a:cubicBezTo>
                  <a:moveTo>
                    <a:pt x="108" y="35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8" y="35"/>
                    <a:pt x="108" y="35"/>
                    <a:pt x="108" y="35"/>
                  </a:cubicBezTo>
                  <a:moveTo>
                    <a:pt x="113" y="34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3" y="34"/>
                    <a:pt x="113" y="34"/>
                    <a:pt x="113" y="34"/>
                  </a:cubicBezTo>
                  <a:moveTo>
                    <a:pt x="90" y="34"/>
                  </a:moveTo>
                  <a:cubicBezTo>
                    <a:pt x="89" y="32"/>
                    <a:pt x="89" y="32"/>
                    <a:pt x="89" y="32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0" y="34"/>
                    <a:pt x="90" y="34"/>
                    <a:pt x="90" y="34"/>
                  </a:cubicBezTo>
                  <a:moveTo>
                    <a:pt x="70" y="34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0" y="34"/>
                    <a:pt x="70" y="34"/>
                    <a:pt x="70" y="34"/>
                  </a:cubicBezTo>
                  <a:moveTo>
                    <a:pt x="74" y="34"/>
                  </a:moveTo>
                  <a:cubicBezTo>
                    <a:pt x="73" y="32"/>
                    <a:pt x="73" y="32"/>
                    <a:pt x="73" y="32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4" y="34"/>
                    <a:pt x="74" y="34"/>
                    <a:pt x="74" y="34"/>
                  </a:cubicBezTo>
                  <a:moveTo>
                    <a:pt x="86" y="33"/>
                  </a:moveTo>
                  <a:cubicBezTo>
                    <a:pt x="85" y="32"/>
                    <a:pt x="85" y="32"/>
                    <a:pt x="85" y="32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6" y="33"/>
                    <a:pt x="86" y="33"/>
                    <a:pt x="86" y="33"/>
                  </a:cubicBezTo>
                  <a:moveTo>
                    <a:pt x="78" y="34"/>
                  </a:moveTo>
                  <a:cubicBezTo>
                    <a:pt x="77" y="32"/>
                    <a:pt x="77" y="32"/>
                    <a:pt x="77" y="32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8" y="34"/>
                    <a:pt x="78" y="34"/>
                    <a:pt x="78" y="34"/>
                  </a:cubicBezTo>
                  <a:moveTo>
                    <a:pt x="82" y="33"/>
                  </a:moveTo>
                  <a:cubicBezTo>
                    <a:pt x="81" y="32"/>
                    <a:pt x="81" y="32"/>
                    <a:pt x="81" y="32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2" y="33"/>
                    <a:pt x="82" y="33"/>
                    <a:pt x="82" y="33"/>
                  </a:cubicBezTo>
                  <a:moveTo>
                    <a:pt x="124" y="35"/>
                  </a:moveTo>
                  <a:cubicBezTo>
                    <a:pt x="123" y="33"/>
                    <a:pt x="123" y="33"/>
                    <a:pt x="123" y="33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4" y="35"/>
                    <a:pt x="124" y="35"/>
                    <a:pt x="124" y="35"/>
                  </a:cubicBezTo>
                  <a:moveTo>
                    <a:pt x="94" y="34"/>
                  </a:moveTo>
                  <a:cubicBezTo>
                    <a:pt x="92" y="32"/>
                    <a:pt x="92" y="32"/>
                    <a:pt x="92" y="32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4"/>
                    <a:pt x="94" y="34"/>
                    <a:pt x="94" y="34"/>
                  </a:cubicBezTo>
                  <a:moveTo>
                    <a:pt x="98" y="33"/>
                  </a:moveTo>
                  <a:cubicBezTo>
                    <a:pt x="97" y="32"/>
                    <a:pt x="97" y="32"/>
                    <a:pt x="97" y="32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98" y="33"/>
                    <a:pt x="98" y="33"/>
                    <a:pt x="98" y="33"/>
                  </a:cubicBezTo>
                  <a:moveTo>
                    <a:pt x="102" y="33"/>
                  </a:moveTo>
                  <a:cubicBezTo>
                    <a:pt x="101" y="32"/>
                    <a:pt x="101" y="32"/>
                    <a:pt x="101" y="32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3"/>
                    <a:pt x="102" y="33"/>
                    <a:pt x="102" y="33"/>
                  </a:cubicBezTo>
                  <a:moveTo>
                    <a:pt x="117" y="34"/>
                  </a:moveTo>
                  <a:cubicBezTo>
                    <a:pt x="116" y="32"/>
                    <a:pt x="116" y="32"/>
                    <a:pt x="116" y="32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7" y="34"/>
                    <a:pt x="117" y="34"/>
                    <a:pt x="117" y="34"/>
                  </a:cubicBezTo>
                  <a:moveTo>
                    <a:pt x="106" y="33"/>
                  </a:moveTo>
                  <a:cubicBezTo>
                    <a:pt x="105" y="31"/>
                    <a:pt x="105" y="31"/>
                    <a:pt x="105" y="31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6" y="33"/>
                    <a:pt x="106" y="33"/>
                    <a:pt x="106" y="33"/>
                  </a:cubicBezTo>
                  <a:moveTo>
                    <a:pt x="111" y="32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88" y="32"/>
                  </a:moveTo>
                  <a:cubicBezTo>
                    <a:pt x="87" y="30"/>
                    <a:pt x="87" y="30"/>
                    <a:pt x="87" y="30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2"/>
                    <a:pt x="88" y="32"/>
                    <a:pt x="88" y="32"/>
                  </a:cubicBezTo>
                  <a:moveTo>
                    <a:pt x="84" y="31"/>
                  </a:moveTo>
                  <a:cubicBezTo>
                    <a:pt x="83" y="30"/>
                    <a:pt x="83" y="30"/>
                    <a:pt x="83" y="30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4" y="31"/>
                    <a:pt x="84" y="31"/>
                    <a:pt x="84" y="31"/>
                  </a:cubicBezTo>
                  <a:moveTo>
                    <a:pt x="72" y="32"/>
                  </a:moveTo>
                  <a:cubicBezTo>
                    <a:pt x="71" y="30"/>
                    <a:pt x="71" y="30"/>
                    <a:pt x="71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2" y="32"/>
                    <a:pt x="72" y="32"/>
                    <a:pt x="72" y="32"/>
                  </a:cubicBezTo>
                  <a:moveTo>
                    <a:pt x="76" y="32"/>
                  </a:moveTo>
                  <a:cubicBezTo>
                    <a:pt x="75" y="30"/>
                    <a:pt x="75" y="30"/>
                    <a:pt x="75" y="30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6" y="32"/>
                    <a:pt x="76" y="32"/>
                    <a:pt x="76" y="32"/>
                  </a:cubicBezTo>
                  <a:moveTo>
                    <a:pt x="80" y="32"/>
                  </a:moveTo>
                  <a:cubicBezTo>
                    <a:pt x="79" y="30"/>
                    <a:pt x="79" y="30"/>
                    <a:pt x="79" y="30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122" y="33"/>
                  </a:moveTo>
                  <a:cubicBezTo>
                    <a:pt x="121" y="31"/>
                    <a:pt x="121" y="31"/>
                    <a:pt x="121" y="31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2" y="33"/>
                    <a:pt x="122" y="33"/>
                    <a:pt x="122" y="33"/>
                  </a:cubicBezTo>
                  <a:moveTo>
                    <a:pt x="92" y="32"/>
                  </a:moveTo>
                  <a:cubicBezTo>
                    <a:pt x="90" y="30"/>
                    <a:pt x="90" y="30"/>
                    <a:pt x="90" y="30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2" y="32"/>
                    <a:pt x="92" y="32"/>
                    <a:pt x="92" y="32"/>
                  </a:cubicBezTo>
                  <a:moveTo>
                    <a:pt x="128" y="31"/>
                  </a:moveTo>
                  <a:cubicBezTo>
                    <a:pt x="126" y="30"/>
                    <a:pt x="126" y="30"/>
                    <a:pt x="126" y="30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30"/>
                    <a:pt x="128" y="31"/>
                  </a:cubicBezTo>
                  <a:cubicBezTo>
                    <a:pt x="128" y="31"/>
                    <a:pt x="128" y="31"/>
                    <a:pt x="128" y="31"/>
                  </a:cubicBezTo>
                  <a:moveTo>
                    <a:pt x="96" y="31"/>
                  </a:moveTo>
                  <a:cubicBezTo>
                    <a:pt x="95" y="30"/>
                    <a:pt x="95" y="30"/>
                    <a:pt x="95" y="30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6" y="31"/>
                    <a:pt x="96" y="31"/>
                    <a:pt x="96" y="31"/>
                  </a:cubicBezTo>
                  <a:moveTo>
                    <a:pt x="65" y="35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2" y="30"/>
                    <a:pt x="63" y="29"/>
                    <a:pt x="63" y="28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5" y="35"/>
                    <a:pt x="65" y="35"/>
                    <a:pt x="65" y="35"/>
                  </a:cubicBezTo>
                  <a:moveTo>
                    <a:pt x="100" y="31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0" y="31"/>
                    <a:pt x="100" y="31"/>
                    <a:pt x="100" y="31"/>
                  </a:cubicBezTo>
                  <a:moveTo>
                    <a:pt x="116" y="32"/>
                  </a:moveTo>
                  <a:cubicBezTo>
                    <a:pt x="114" y="30"/>
                    <a:pt x="114" y="30"/>
                    <a:pt x="114" y="30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6" y="32"/>
                    <a:pt x="116" y="32"/>
                    <a:pt x="116" y="32"/>
                  </a:cubicBezTo>
                  <a:moveTo>
                    <a:pt x="105" y="31"/>
                  </a:moveTo>
                  <a:cubicBezTo>
                    <a:pt x="103" y="29"/>
                    <a:pt x="103" y="29"/>
                    <a:pt x="103" y="29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5" y="31"/>
                    <a:pt x="105" y="31"/>
                    <a:pt x="105" y="31"/>
                  </a:cubicBezTo>
                  <a:moveTo>
                    <a:pt x="109" y="30"/>
                  </a:moveTo>
                  <a:cubicBezTo>
                    <a:pt x="108" y="28"/>
                    <a:pt x="108" y="28"/>
                    <a:pt x="108" y="28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09" y="30"/>
                    <a:pt x="109" y="30"/>
                    <a:pt x="109" y="30"/>
                  </a:cubicBezTo>
                  <a:moveTo>
                    <a:pt x="86" y="30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6" y="30"/>
                    <a:pt x="86" y="30"/>
                    <a:pt x="86" y="30"/>
                  </a:cubicBezTo>
                  <a:moveTo>
                    <a:pt x="82" y="30"/>
                  </a:moveTo>
                  <a:cubicBezTo>
                    <a:pt x="81" y="28"/>
                    <a:pt x="81" y="28"/>
                    <a:pt x="81" y="28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30"/>
                    <a:pt x="82" y="30"/>
                    <a:pt x="82" y="30"/>
                  </a:cubicBezTo>
                  <a:moveTo>
                    <a:pt x="74" y="30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4" y="30"/>
                    <a:pt x="74" y="30"/>
                    <a:pt x="74" y="30"/>
                  </a:cubicBezTo>
                  <a:moveTo>
                    <a:pt x="78" y="30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8" y="30"/>
                    <a:pt x="78" y="30"/>
                    <a:pt x="78" y="30"/>
                  </a:cubicBezTo>
                  <a:moveTo>
                    <a:pt x="121" y="31"/>
                  </a:moveTo>
                  <a:cubicBezTo>
                    <a:pt x="119" y="29"/>
                    <a:pt x="119" y="29"/>
                    <a:pt x="119" y="29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1" y="31"/>
                    <a:pt x="121" y="31"/>
                    <a:pt x="121" y="31"/>
                  </a:cubicBezTo>
                  <a:moveTo>
                    <a:pt x="90" y="30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30"/>
                    <a:pt x="90" y="30"/>
                    <a:pt x="90" y="30"/>
                  </a:cubicBezTo>
                  <a:moveTo>
                    <a:pt x="94" y="29"/>
                  </a:moveTo>
                  <a:cubicBezTo>
                    <a:pt x="93" y="28"/>
                    <a:pt x="93" y="28"/>
                    <a:pt x="93" y="28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29"/>
                    <a:pt x="94" y="29"/>
                    <a:pt x="94" y="29"/>
                  </a:cubicBezTo>
                  <a:moveTo>
                    <a:pt x="98" y="29"/>
                  </a:moveTo>
                  <a:cubicBezTo>
                    <a:pt x="97" y="28"/>
                    <a:pt x="97" y="28"/>
                    <a:pt x="97" y="28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8" y="29"/>
                    <a:pt x="98" y="29"/>
                    <a:pt x="98" y="29"/>
                  </a:cubicBezTo>
                  <a:moveTo>
                    <a:pt x="114" y="30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4" y="30"/>
                    <a:pt x="114" y="30"/>
                    <a:pt x="114" y="30"/>
                  </a:cubicBezTo>
                  <a:moveTo>
                    <a:pt x="68" y="32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68" y="32"/>
                    <a:pt x="68" y="32"/>
                    <a:pt x="68" y="32"/>
                  </a:cubicBezTo>
                  <a:moveTo>
                    <a:pt x="103" y="29"/>
                  </a:moveTo>
                  <a:cubicBezTo>
                    <a:pt x="101" y="27"/>
                    <a:pt x="101" y="27"/>
                    <a:pt x="101" y="27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9"/>
                    <a:pt x="103" y="29"/>
                    <a:pt x="103" y="29"/>
                  </a:cubicBezTo>
                  <a:moveTo>
                    <a:pt x="126" y="29"/>
                  </a:moveTo>
                  <a:cubicBezTo>
                    <a:pt x="124" y="28"/>
                    <a:pt x="124" y="28"/>
                    <a:pt x="124" y="28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6"/>
                    <a:pt x="127" y="27"/>
                    <a:pt x="128" y="27"/>
                  </a:cubicBezTo>
                  <a:cubicBezTo>
                    <a:pt x="126" y="29"/>
                    <a:pt x="126" y="29"/>
                    <a:pt x="126" y="29"/>
                  </a:cubicBezTo>
                  <a:moveTo>
                    <a:pt x="107" y="28"/>
                  </a:moveTo>
                  <a:cubicBezTo>
                    <a:pt x="106" y="26"/>
                    <a:pt x="106" y="26"/>
                    <a:pt x="106" y="26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84" y="28"/>
                  </a:moveTo>
                  <a:cubicBezTo>
                    <a:pt x="83" y="26"/>
                    <a:pt x="83" y="26"/>
                    <a:pt x="83" y="2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4" y="28"/>
                    <a:pt x="84" y="28"/>
                    <a:pt x="84" y="28"/>
                  </a:cubicBezTo>
                  <a:moveTo>
                    <a:pt x="80" y="28"/>
                  </a:moveTo>
                  <a:cubicBezTo>
                    <a:pt x="79" y="26"/>
                    <a:pt x="79" y="26"/>
                    <a:pt x="79" y="2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0" y="28"/>
                    <a:pt x="80" y="28"/>
                    <a:pt x="80" y="28"/>
                  </a:cubicBezTo>
                  <a:moveTo>
                    <a:pt x="76" y="28"/>
                  </a:moveTo>
                  <a:cubicBezTo>
                    <a:pt x="75" y="26"/>
                    <a:pt x="75" y="26"/>
                    <a:pt x="75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6" y="28"/>
                    <a:pt x="76" y="28"/>
                    <a:pt x="76" y="28"/>
                  </a:cubicBezTo>
                  <a:moveTo>
                    <a:pt x="119" y="29"/>
                  </a:moveTo>
                  <a:cubicBezTo>
                    <a:pt x="117" y="27"/>
                    <a:pt x="117" y="27"/>
                    <a:pt x="117" y="27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9" y="29"/>
                    <a:pt x="119" y="29"/>
                    <a:pt x="119" y="29"/>
                  </a:cubicBezTo>
                  <a:moveTo>
                    <a:pt x="88" y="28"/>
                  </a:moveTo>
                  <a:cubicBezTo>
                    <a:pt x="87" y="26"/>
                    <a:pt x="87" y="26"/>
                    <a:pt x="87" y="26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8" y="28"/>
                    <a:pt x="88" y="28"/>
                    <a:pt x="88" y="28"/>
                  </a:cubicBezTo>
                  <a:moveTo>
                    <a:pt x="92" y="27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2" y="27"/>
                    <a:pt x="92" y="27"/>
                    <a:pt x="92" y="27"/>
                  </a:cubicBezTo>
                  <a:moveTo>
                    <a:pt x="96" y="27"/>
                  </a:moveTo>
                  <a:cubicBezTo>
                    <a:pt x="95" y="26"/>
                    <a:pt x="95" y="26"/>
                    <a:pt x="95" y="26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7"/>
                    <a:pt x="96" y="27"/>
                    <a:pt x="96" y="27"/>
                  </a:cubicBezTo>
                  <a:moveTo>
                    <a:pt x="112" y="28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2" y="28"/>
                    <a:pt x="112" y="28"/>
                    <a:pt x="112" y="28"/>
                  </a:cubicBezTo>
                  <a:moveTo>
                    <a:pt x="101" y="27"/>
                  </a:moveTo>
                  <a:cubicBezTo>
                    <a:pt x="99" y="25"/>
                    <a:pt x="99" y="25"/>
                    <a:pt x="99" y="25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1" y="27"/>
                    <a:pt x="101" y="27"/>
                    <a:pt x="101" y="27"/>
                  </a:cubicBezTo>
                  <a:moveTo>
                    <a:pt x="71" y="30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6" y="24"/>
                    <a:pt x="66" y="23"/>
                    <a:pt x="67" y="23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30"/>
                    <a:pt x="71" y="30"/>
                    <a:pt x="71" y="30"/>
                  </a:cubicBezTo>
                  <a:moveTo>
                    <a:pt x="105" y="26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5" y="26"/>
                    <a:pt x="105" y="26"/>
                    <a:pt x="105" y="26"/>
                  </a:cubicBezTo>
                  <a:moveTo>
                    <a:pt x="82" y="26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6"/>
                    <a:pt x="82" y="26"/>
                    <a:pt x="82" y="26"/>
                  </a:cubicBezTo>
                  <a:moveTo>
                    <a:pt x="78" y="26"/>
                  </a:moveTo>
                  <a:cubicBezTo>
                    <a:pt x="77" y="24"/>
                    <a:pt x="77" y="24"/>
                    <a:pt x="77" y="24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8" y="26"/>
                    <a:pt x="78" y="26"/>
                    <a:pt x="78" y="26"/>
                  </a:cubicBezTo>
                  <a:moveTo>
                    <a:pt x="117" y="27"/>
                  </a:moveTo>
                  <a:cubicBezTo>
                    <a:pt x="115" y="25"/>
                    <a:pt x="115" y="25"/>
                    <a:pt x="115" y="25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7" y="27"/>
                    <a:pt x="117" y="27"/>
                    <a:pt x="117" y="27"/>
                  </a:cubicBezTo>
                  <a:moveTo>
                    <a:pt x="86" y="26"/>
                  </a:moveTo>
                  <a:cubicBezTo>
                    <a:pt x="85" y="24"/>
                    <a:pt x="85" y="24"/>
                    <a:pt x="85" y="2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6" y="26"/>
                    <a:pt x="86" y="26"/>
                    <a:pt x="86" y="26"/>
                  </a:cubicBezTo>
                  <a:moveTo>
                    <a:pt x="90" y="25"/>
                  </a:moveTo>
                  <a:cubicBezTo>
                    <a:pt x="89" y="24"/>
                    <a:pt x="89" y="24"/>
                    <a:pt x="89" y="24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94" y="25"/>
                  </a:moveTo>
                  <a:cubicBezTo>
                    <a:pt x="93" y="24"/>
                    <a:pt x="93" y="24"/>
                    <a:pt x="93" y="24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4" y="25"/>
                    <a:pt x="94" y="25"/>
                    <a:pt x="94" y="25"/>
                  </a:cubicBezTo>
                  <a:moveTo>
                    <a:pt x="124" y="28"/>
                  </a:moveTo>
                  <a:cubicBezTo>
                    <a:pt x="122" y="26"/>
                    <a:pt x="122" y="26"/>
                    <a:pt x="122" y="26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7" y="22"/>
                    <a:pt x="127" y="23"/>
                    <a:pt x="127" y="24"/>
                  </a:cubicBezTo>
                  <a:cubicBezTo>
                    <a:pt x="124" y="28"/>
                    <a:pt x="124" y="28"/>
                    <a:pt x="124" y="28"/>
                  </a:cubicBezTo>
                  <a:moveTo>
                    <a:pt x="110" y="26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0" y="26"/>
                    <a:pt x="110" y="26"/>
                    <a:pt x="110" y="26"/>
                  </a:cubicBezTo>
                  <a:moveTo>
                    <a:pt x="99" y="25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99" y="25"/>
                    <a:pt x="99" y="25"/>
                    <a:pt x="99" y="25"/>
                  </a:cubicBezTo>
                  <a:moveTo>
                    <a:pt x="103" y="24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80" y="24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0" y="24"/>
                    <a:pt x="80" y="24"/>
                    <a:pt x="80" y="24"/>
                  </a:cubicBezTo>
                  <a:moveTo>
                    <a:pt x="73" y="28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8" y="22"/>
                    <a:pt x="68" y="21"/>
                    <a:pt x="69" y="21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8"/>
                    <a:pt x="73" y="28"/>
                    <a:pt x="73" y="28"/>
                  </a:cubicBezTo>
                  <a:moveTo>
                    <a:pt x="115" y="25"/>
                  </a:moveTo>
                  <a:cubicBezTo>
                    <a:pt x="113" y="23"/>
                    <a:pt x="113" y="23"/>
                    <a:pt x="113" y="23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5" y="25"/>
                    <a:pt x="115" y="25"/>
                    <a:pt x="115" y="25"/>
                  </a:cubicBezTo>
                  <a:moveTo>
                    <a:pt x="84" y="24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4" y="24"/>
                    <a:pt x="84" y="24"/>
                    <a:pt x="84" y="24"/>
                  </a:cubicBezTo>
                  <a:moveTo>
                    <a:pt x="88" y="24"/>
                  </a:moveTo>
                  <a:cubicBezTo>
                    <a:pt x="87" y="22"/>
                    <a:pt x="87" y="22"/>
                    <a:pt x="87" y="22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8" y="24"/>
                    <a:pt x="88" y="24"/>
                    <a:pt x="88" y="24"/>
                  </a:cubicBezTo>
                  <a:moveTo>
                    <a:pt x="92" y="23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2" y="23"/>
                    <a:pt x="92" y="23"/>
                    <a:pt x="92" y="23"/>
                  </a:cubicBezTo>
                  <a:moveTo>
                    <a:pt x="108" y="24"/>
                  </a:moveTo>
                  <a:cubicBezTo>
                    <a:pt x="106" y="22"/>
                    <a:pt x="106" y="22"/>
                    <a:pt x="106" y="22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08" y="24"/>
                    <a:pt x="108" y="24"/>
                    <a:pt x="108" y="24"/>
                  </a:cubicBezTo>
                  <a:moveTo>
                    <a:pt x="97" y="23"/>
                  </a:moveTo>
                  <a:cubicBezTo>
                    <a:pt x="95" y="21"/>
                    <a:pt x="95" y="21"/>
                    <a:pt x="95" y="21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7" y="23"/>
                    <a:pt x="97" y="23"/>
                    <a:pt x="97" y="23"/>
                  </a:cubicBezTo>
                  <a:moveTo>
                    <a:pt x="122" y="26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5" y="20"/>
                    <a:pt x="126" y="20"/>
                    <a:pt x="126" y="21"/>
                  </a:cubicBezTo>
                  <a:cubicBezTo>
                    <a:pt x="122" y="26"/>
                    <a:pt x="122" y="26"/>
                    <a:pt x="122" y="26"/>
                  </a:cubicBezTo>
                  <a:moveTo>
                    <a:pt x="101" y="22"/>
                  </a:moveTo>
                  <a:cubicBezTo>
                    <a:pt x="100" y="21"/>
                    <a:pt x="100" y="21"/>
                    <a:pt x="100" y="21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1" y="22"/>
                    <a:pt x="101" y="22"/>
                    <a:pt x="101" y="22"/>
                  </a:cubicBezTo>
                  <a:moveTo>
                    <a:pt x="75" y="26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70" y="20"/>
                    <a:pt x="70" y="19"/>
                    <a:pt x="71" y="18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5" y="26"/>
                    <a:pt x="75" y="26"/>
                    <a:pt x="75" y="26"/>
                  </a:cubicBezTo>
                  <a:moveTo>
                    <a:pt x="113" y="23"/>
                  </a:moveTo>
                  <a:cubicBezTo>
                    <a:pt x="111" y="21"/>
                    <a:pt x="111" y="21"/>
                    <a:pt x="111" y="21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3" y="23"/>
                    <a:pt x="113" y="23"/>
                    <a:pt x="113" y="23"/>
                  </a:cubicBezTo>
                  <a:moveTo>
                    <a:pt x="82" y="22"/>
                  </a:moveTo>
                  <a:cubicBezTo>
                    <a:pt x="81" y="20"/>
                    <a:pt x="81" y="20"/>
                    <a:pt x="81" y="20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2" y="22"/>
                    <a:pt x="82" y="22"/>
                    <a:pt x="82" y="22"/>
                  </a:cubicBezTo>
                  <a:moveTo>
                    <a:pt x="86" y="22"/>
                  </a:moveTo>
                  <a:cubicBezTo>
                    <a:pt x="85" y="20"/>
                    <a:pt x="85" y="20"/>
                    <a:pt x="85" y="20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22"/>
                    <a:pt x="86" y="22"/>
                    <a:pt x="86" y="22"/>
                  </a:cubicBezTo>
                  <a:moveTo>
                    <a:pt x="90" y="21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0" y="21"/>
                    <a:pt x="90" y="21"/>
                    <a:pt x="90" y="21"/>
                  </a:cubicBezTo>
                  <a:moveTo>
                    <a:pt x="106" y="22"/>
                  </a:moveTo>
                  <a:cubicBezTo>
                    <a:pt x="104" y="20"/>
                    <a:pt x="104" y="20"/>
                    <a:pt x="104" y="20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6" y="22"/>
                    <a:pt x="106" y="22"/>
                    <a:pt x="106" y="22"/>
                  </a:cubicBezTo>
                  <a:moveTo>
                    <a:pt x="95" y="21"/>
                  </a:moveTo>
                  <a:cubicBezTo>
                    <a:pt x="93" y="19"/>
                    <a:pt x="93" y="19"/>
                    <a:pt x="93" y="19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5" y="21"/>
                    <a:pt x="95" y="21"/>
                    <a:pt x="95" y="21"/>
                  </a:cubicBezTo>
                  <a:moveTo>
                    <a:pt x="100" y="20"/>
                  </a:moveTo>
                  <a:cubicBezTo>
                    <a:pt x="98" y="19"/>
                    <a:pt x="98" y="19"/>
                    <a:pt x="98" y="19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20"/>
                    <a:pt x="100" y="20"/>
                    <a:pt x="100" y="20"/>
                  </a:cubicBezTo>
                  <a:moveTo>
                    <a:pt x="77" y="24"/>
                  </a:moveTo>
                  <a:cubicBezTo>
                    <a:pt x="71" y="18"/>
                    <a:pt x="71" y="18"/>
                    <a:pt x="71" y="18"/>
                  </a:cubicBezTo>
                  <a:cubicBezTo>
                    <a:pt x="72" y="18"/>
                    <a:pt x="72" y="17"/>
                    <a:pt x="73" y="17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4"/>
                    <a:pt x="77" y="24"/>
                    <a:pt x="77" y="24"/>
                  </a:cubicBezTo>
                  <a:moveTo>
                    <a:pt x="120" y="24"/>
                  </a:moveTo>
                  <a:cubicBezTo>
                    <a:pt x="118" y="22"/>
                    <a:pt x="118" y="22"/>
                    <a:pt x="118" y="22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7"/>
                    <a:pt x="124" y="18"/>
                    <a:pt x="125" y="18"/>
                  </a:cubicBezTo>
                  <a:cubicBezTo>
                    <a:pt x="120" y="24"/>
                    <a:pt x="120" y="24"/>
                    <a:pt x="120" y="24"/>
                  </a:cubicBezTo>
                  <a:moveTo>
                    <a:pt x="111" y="21"/>
                  </a:moveTo>
                  <a:cubicBezTo>
                    <a:pt x="109" y="19"/>
                    <a:pt x="109" y="19"/>
                    <a:pt x="109" y="19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1" y="21"/>
                    <a:pt x="111" y="21"/>
                    <a:pt x="111" y="21"/>
                  </a:cubicBezTo>
                  <a:moveTo>
                    <a:pt x="84" y="20"/>
                  </a:moveTo>
                  <a:cubicBezTo>
                    <a:pt x="83" y="18"/>
                    <a:pt x="83" y="18"/>
                    <a:pt x="83" y="18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moveTo>
                    <a:pt x="88" y="20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104" y="20"/>
                  </a:moveTo>
                  <a:cubicBezTo>
                    <a:pt x="102" y="18"/>
                    <a:pt x="102" y="18"/>
                    <a:pt x="102" y="18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4" y="20"/>
                    <a:pt x="104" y="20"/>
                    <a:pt x="104" y="20"/>
                  </a:cubicBezTo>
                  <a:moveTo>
                    <a:pt x="93" y="19"/>
                  </a:moveTo>
                  <a:cubicBezTo>
                    <a:pt x="91" y="18"/>
                    <a:pt x="91" y="18"/>
                    <a:pt x="91" y="18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3" y="19"/>
                    <a:pt x="93" y="19"/>
                    <a:pt x="93" y="19"/>
                  </a:cubicBezTo>
                  <a:moveTo>
                    <a:pt x="78" y="22"/>
                  </a:moveTo>
                  <a:cubicBezTo>
                    <a:pt x="73" y="16"/>
                    <a:pt x="73" y="16"/>
                    <a:pt x="73" y="16"/>
                  </a:cubicBezTo>
                  <a:cubicBezTo>
                    <a:pt x="74" y="16"/>
                    <a:pt x="74" y="15"/>
                    <a:pt x="75" y="15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8" y="22"/>
                    <a:pt x="78" y="22"/>
                    <a:pt x="78" y="22"/>
                  </a:cubicBezTo>
                  <a:moveTo>
                    <a:pt x="98" y="18"/>
                  </a:moveTo>
                  <a:cubicBezTo>
                    <a:pt x="96" y="17"/>
                    <a:pt x="96" y="17"/>
                    <a:pt x="96" y="17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8"/>
                    <a:pt x="98" y="18"/>
                    <a:pt x="98" y="18"/>
                  </a:cubicBezTo>
                  <a:moveTo>
                    <a:pt x="109" y="19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9" y="19"/>
                    <a:pt x="109" y="19"/>
                    <a:pt x="109" y="19"/>
                  </a:cubicBezTo>
                  <a:moveTo>
                    <a:pt x="118" y="22"/>
                  </a:moveTo>
                  <a:cubicBezTo>
                    <a:pt x="116" y="20"/>
                    <a:pt x="116" y="20"/>
                    <a:pt x="116" y="20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5"/>
                    <a:pt x="123" y="15"/>
                    <a:pt x="123" y="16"/>
                  </a:cubicBezTo>
                  <a:cubicBezTo>
                    <a:pt x="118" y="22"/>
                    <a:pt x="118" y="22"/>
                    <a:pt x="118" y="22"/>
                  </a:cubicBezTo>
                  <a:moveTo>
                    <a:pt x="87" y="18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7" y="18"/>
                    <a:pt x="87" y="18"/>
                    <a:pt x="87" y="18"/>
                  </a:cubicBezTo>
                  <a:moveTo>
                    <a:pt x="102" y="18"/>
                  </a:moveTo>
                  <a:cubicBezTo>
                    <a:pt x="100" y="16"/>
                    <a:pt x="100" y="16"/>
                    <a:pt x="100" y="16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2" y="18"/>
                    <a:pt x="102" y="18"/>
                    <a:pt x="102" y="18"/>
                  </a:cubicBezTo>
                  <a:moveTo>
                    <a:pt x="91" y="17"/>
                  </a:moveTo>
                  <a:cubicBezTo>
                    <a:pt x="89" y="16"/>
                    <a:pt x="89" y="16"/>
                    <a:pt x="89" y="16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moveTo>
                    <a:pt x="80" y="20"/>
                  </a:moveTo>
                  <a:cubicBezTo>
                    <a:pt x="75" y="15"/>
                    <a:pt x="75" y="15"/>
                    <a:pt x="75" y="15"/>
                  </a:cubicBezTo>
                  <a:cubicBezTo>
                    <a:pt x="76" y="14"/>
                    <a:pt x="76" y="13"/>
                    <a:pt x="77" y="13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0" y="20"/>
                    <a:pt x="80" y="20"/>
                    <a:pt x="80" y="20"/>
                  </a:cubicBezTo>
                  <a:moveTo>
                    <a:pt x="96" y="16"/>
                  </a:moveTo>
                  <a:cubicBezTo>
                    <a:pt x="94" y="15"/>
                    <a:pt x="94" y="15"/>
                    <a:pt x="94" y="15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6" y="16"/>
                    <a:pt x="96" y="16"/>
                    <a:pt x="96" y="16"/>
                  </a:cubicBezTo>
                  <a:moveTo>
                    <a:pt x="107" y="17"/>
                  </a:moveTo>
                  <a:cubicBezTo>
                    <a:pt x="105" y="15"/>
                    <a:pt x="105" y="15"/>
                    <a:pt x="105" y="15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7" y="17"/>
                    <a:pt x="107" y="17"/>
                    <a:pt x="107" y="17"/>
                  </a:cubicBezTo>
                  <a:moveTo>
                    <a:pt x="116" y="20"/>
                  </a:moveTo>
                  <a:cubicBezTo>
                    <a:pt x="114" y="18"/>
                    <a:pt x="114" y="18"/>
                    <a:pt x="114" y="18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3"/>
                    <a:pt x="121" y="13"/>
                    <a:pt x="122" y="14"/>
                  </a:cubicBezTo>
                  <a:cubicBezTo>
                    <a:pt x="116" y="20"/>
                    <a:pt x="116" y="20"/>
                    <a:pt x="116" y="20"/>
                  </a:cubicBezTo>
                  <a:moveTo>
                    <a:pt x="100" y="16"/>
                  </a:moveTo>
                  <a:cubicBezTo>
                    <a:pt x="98" y="14"/>
                    <a:pt x="98" y="14"/>
                    <a:pt x="98" y="14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0" y="16"/>
                    <a:pt x="100" y="16"/>
                    <a:pt x="100" y="16"/>
                  </a:cubicBezTo>
                  <a:moveTo>
                    <a:pt x="83" y="18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8" y="12"/>
                    <a:pt x="79" y="12"/>
                    <a:pt x="79" y="11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3" y="18"/>
                    <a:pt x="83" y="18"/>
                    <a:pt x="83" y="18"/>
                  </a:cubicBezTo>
                  <a:moveTo>
                    <a:pt x="89" y="15"/>
                  </a:moveTo>
                  <a:cubicBezTo>
                    <a:pt x="87" y="14"/>
                    <a:pt x="87" y="14"/>
                    <a:pt x="87" y="14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9" y="15"/>
                    <a:pt x="89" y="15"/>
                    <a:pt x="89" y="15"/>
                  </a:cubicBezTo>
                  <a:moveTo>
                    <a:pt x="94" y="14"/>
                  </a:moveTo>
                  <a:cubicBezTo>
                    <a:pt x="92" y="13"/>
                    <a:pt x="92" y="13"/>
                    <a:pt x="92" y="13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4" y="14"/>
                    <a:pt x="94" y="14"/>
                    <a:pt x="94" y="14"/>
                  </a:cubicBezTo>
                  <a:moveTo>
                    <a:pt x="105" y="15"/>
                  </a:moveTo>
                  <a:cubicBezTo>
                    <a:pt x="103" y="13"/>
                    <a:pt x="103" y="13"/>
                    <a:pt x="103" y="13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5" y="15"/>
                    <a:pt x="105" y="15"/>
                    <a:pt x="105" y="15"/>
                  </a:cubicBezTo>
                  <a:moveTo>
                    <a:pt x="114" y="18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1"/>
                    <a:pt x="119" y="11"/>
                    <a:pt x="120" y="12"/>
                  </a:cubicBezTo>
                  <a:cubicBezTo>
                    <a:pt x="114" y="18"/>
                    <a:pt x="114" y="18"/>
                    <a:pt x="114" y="18"/>
                  </a:cubicBezTo>
                  <a:moveTo>
                    <a:pt x="98" y="14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98" y="14"/>
                    <a:pt x="98" y="14"/>
                    <a:pt x="98" y="14"/>
                  </a:cubicBezTo>
                  <a:moveTo>
                    <a:pt x="85" y="16"/>
                  </a:move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2" y="10"/>
                    <a:pt x="82" y="9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2" y="12"/>
                  </a:moveTo>
                  <a:cubicBezTo>
                    <a:pt x="90" y="11"/>
                    <a:pt x="90" y="11"/>
                    <a:pt x="90" y="11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2" y="12"/>
                    <a:pt x="92" y="12"/>
                    <a:pt x="92" y="12"/>
                  </a:cubicBezTo>
                  <a:moveTo>
                    <a:pt x="103" y="13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3" y="13"/>
                    <a:pt x="103" y="13"/>
                    <a:pt x="103" y="13"/>
                  </a:cubicBezTo>
                  <a:moveTo>
                    <a:pt x="112" y="16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2" y="16"/>
                    <a:pt x="112" y="16"/>
                    <a:pt x="112" y="16"/>
                  </a:cubicBezTo>
                  <a:moveTo>
                    <a:pt x="96" y="12"/>
                  </a:moveTo>
                  <a:cubicBezTo>
                    <a:pt x="94" y="10"/>
                    <a:pt x="94" y="10"/>
                    <a:pt x="94" y="10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6" y="12"/>
                    <a:pt x="96" y="12"/>
                    <a:pt x="96" y="12"/>
                  </a:cubicBezTo>
                  <a:moveTo>
                    <a:pt x="87" y="13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7" y="13"/>
                    <a:pt x="87" y="13"/>
                    <a:pt x="87" y="13"/>
                  </a:cubicBezTo>
                  <a:moveTo>
                    <a:pt x="110" y="14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4" y="7"/>
                    <a:pt x="115" y="8"/>
                    <a:pt x="115" y="8"/>
                  </a:cubicBezTo>
                  <a:cubicBezTo>
                    <a:pt x="110" y="14"/>
                    <a:pt x="110" y="14"/>
                    <a:pt x="110" y="14"/>
                  </a:cubicBezTo>
                  <a:moveTo>
                    <a:pt x="101" y="11"/>
                  </a:moveTo>
                  <a:cubicBezTo>
                    <a:pt x="99" y="9"/>
                    <a:pt x="99" y="9"/>
                    <a:pt x="99" y="9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1" y="11"/>
                    <a:pt x="101" y="11"/>
                    <a:pt x="101" y="11"/>
                  </a:cubicBezTo>
                  <a:moveTo>
                    <a:pt x="90" y="10"/>
                  </a:moveTo>
                  <a:cubicBezTo>
                    <a:pt x="86" y="7"/>
                    <a:pt x="86" y="7"/>
                    <a:pt x="86" y="7"/>
                  </a:cubicBezTo>
                  <a:cubicBezTo>
                    <a:pt x="87" y="7"/>
                    <a:pt x="88" y="6"/>
                    <a:pt x="89" y="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0" y="10"/>
                    <a:pt x="90" y="10"/>
                    <a:pt x="90" y="10"/>
                  </a:cubicBezTo>
                  <a:moveTo>
                    <a:pt x="94" y="10"/>
                  </a:moveTo>
                  <a:cubicBezTo>
                    <a:pt x="92" y="9"/>
                    <a:pt x="92" y="9"/>
                    <a:pt x="92" y="9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4" y="10"/>
                    <a:pt x="94" y="10"/>
                    <a:pt x="94" y="10"/>
                  </a:cubicBezTo>
                  <a:moveTo>
                    <a:pt x="108" y="12"/>
                  </a:moveTo>
                  <a:cubicBezTo>
                    <a:pt x="106" y="10"/>
                    <a:pt x="106" y="10"/>
                    <a:pt x="106" y="10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2" y="6"/>
                    <a:pt x="113" y="7"/>
                  </a:cubicBezTo>
                  <a:cubicBezTo>
                    <a:pt x="108" y="12"/>
                    <a:pt x="108" y="12"/>
                    <a:pt x="108" y="12"/>
                  </a:cubicBezTo>
                  <a:moveTo>
                    <a:pt x="106" y="10"/>
                  </a:moveTo>
                  <a:cubicBezTo>
                    <a:pt x="104" y="8"/>
                    <a:pt x="104" y="8"/>
                    <a:pt x="104" y="8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5"/>
                    <a:pt x="110" y="5"/>
                    <a:pt x="110" y="6"/>
                  </a:cubicBezTo>
                  <a:cubicBezTo>
                    <a:pt x="106" y="10"/>
                    <a:pt x="106" y="10"/>
                    <a:pt x="106" y="10"/>
                  </a:cubicBezTo>
                  <a:moveTo>
                    <a:pt x="99" y="9"/>
                  </a:moveTo>
                  <a:cubicBezTo>
                    <a:pt x="97" y="7"/>
                    <a:pt x="97" y="7"/>
                    <a:pt x="97" y="7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99" y="9"/>
                    <a:pt x="99" y="9"/>
                    <a:pt x="99" y="9"/>
                  </a:cubicBezTo>
                  <a:moveTo>
                    <a:pt x="104" y="8"/>
                  </a:moveTo>
                  <a:cubicBezTo>
                    <a:pt x="102" y="6"/>
                    <a:pt x="102" y="6"/>
                    <a:pt x="102" y="6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7" y="4"/>
                    <a:pt x="107" y="5"/>
                  </a:cubicBezTo>
                  <a:cubicBezTo>
                    <a:pt x="104" y="8"/>
                    <a:pt x="104" y="8"/>
                    <a:pt x="104" y="8"/>
                  </a:cubicBezTo>
                  <a:moveTo>
                    <a:pt x="102" y="6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2" y="4"/>
                    <a:pt x="103" y="4"/>
                    <a:pt x="104" y="4"/>
                  </a:cubicBezTo>
                  <a:cubicBezTo>
                    <a:pt x="102" y="6"/>
                    <a:pt x="102" y="6"/>
                    <a:pt x="102" y="6"/>
                  </a:cubicBezTo>
                  <a:moveTo>
                    <a:pt x="92" y="8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2" y="5"/>
                    <a:pt x="96" y="4"/>
                    <a:pt x="100" y="4"/>
                  </a:cubicBezTo>
                  <a:cubicBezTo>
                    <a:pt x="100" y="4"/>
                    <a:pt x="100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2" y="8"/>
                    <a:pt x="92" y="8"/>
                    <a:pt x="92" y="8"/>
                  </a:cubicBezTo>
                  <a:moveTo>
                    <a:pt x="101" y="0"/>
                  </a:moveTo>
                  <a:cubicBezTo>
                    <a:pt x="85" y="0"/>
                    <a:pt x="71" y="14"/>
                    <a:pt x="67" y="18"/>
                  </a:cubicBezTo>
                  <a:cubicBezTo>
                    <a:pt x="56" y="29"/>
                    <a:pt x="53" y="43"/>
                    <a:pt x="49" y="62"/>
                  </a:cubicBezTo>
                  <a:cubicBezTo>
                    <a:pt x="46" y="81"/>
                    <a:pt x="35" y="92"/>
                    <a:pt x="35" y="92"/>
                  </a:cubicBezTo>
                  <a:cubicBezTo>
                    <a:pt x="35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3" y="92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3" y="121"/>
                    <a:pt x="0" y="123"/>
                    <a:pt x="1" y="124"/>
                  </a:cubicBezTo>
                  <a:cubicBezTo>
                    <a:pt x="1" y="125"/>
                    <a:pt x="2" y="126"/>
                    <a:pt x="2" y="127"/>
                  </a:cubicBezTo>
                  <a:cubicBezTo>
                    <a:pt x="3" y="127"/>
                    <a:pt x="5" y="129"/>
                    <a:pt x="5" y="129"/>
                  </a:cubicBezTo>
                  <a:cubicBezTo>
                    <a:pt x="5" y="129"/>
                    <a:pt x="7" y="131"/>
                    <a:pt x="8" y="131"/>
                  </a:cubicBezTo>
                  <a:cubicBezTo>
                    <a:pt x="9" y="131"/>
                    <a:pt x="10" y="130"/>
                    <a:pt x="11" y="129"/>
                  </a:cubicBezTo>
                  <a:cubicBezTo>
                    <a:pt x="12" y="127"/>
                    <a:pt x="12" y="126"/>
                    <a:pt x="12" y="12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0"/>
                    <a:pt x="40" y="98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8" y="89"/>
                    <a:pt x="61" y="85"/>
                    <a:pt x="67" y="83"/>
                  </a:cubicBezTo>
                  <a:cubicBezTo>
                    <a:pt x="72" y="81"/>
                    <a:pt x="76" y="82"/>
                    <a:pt x="88" y="79"/>
                  </a:cubicBezTo>
                  <a:cubicBezTo>
                    <a:pt x="100" y="76"/>
                    <a:pt x="111" y="67"/>
                    <a:pt x="113" y="65"/>
                  </a:cubicBezTo>
                  <a:cubicBezTo>
                    <a:pt x="116" y="63"/>
                    <a:pt x="146" y="33"/>
                    <a:pt x="123" y="10"/>
                  </a:cubicBezTo>
                  <a:cubicBezTo>
                    <a:pt x="116" y="3"/>
                    <a:pt x="108" y="0"/>
                    <a:pt x="10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438"/>
            <p:cNvSpPr>
              <a:spLocks noEditPoints="1"/>
            </p:cNvSpPr>
            <p:nvPr/>
          </p:nvSpPr>
          <p:spPr bwMode="auto">
            <a:xfrm>
              <a:off x="9594850" y="3616325"/>
              <a:ext cx="142875" cy="138113"/>
            </a:xfrm>
            <a:custGeom>
              <a:avLst/>
              <a:gdLst>
                <a:gd name="T0" fmla="*/ 17 w 38"/>
                <a:gd name="T1" fmla="*/ 2 h 37"/>
                <a:gd name="T2" fmla="*/ 21 w 38"/>
                <a:gd name="T3" fmla="*/ 1 h 37"/>
                <a:gd name="T4" fmla="*/ 30 w 38"/>
                <a:gd name="T5" fmla="*/ 4 h 37"/>
                <a:gd name="T6" fmla="*/ 37 w 38"/>
                <a:gd name="T7" fmla="*/ 19 h 37"/>
                <a:gd name="T8" fmla="*/ 26 w 38"/>
                <a:gd name="T9" fmla="*/ 4 h 37"/>
                <a:gd name="T10" fmla="*/ 17 w 38"/>
                <a:gd name="T11" fmla="*/ 2 h 37"/>
                <a:gd name="T12" fmla="*/ 37 w 38"/>
                <a:gd name="T13" fmla="*/ 19 h 37"/>
                <a:gd name="T14" fmla="*/ 37 w 38"/>
                <a:gd name="T15" fmla="*/ 19 h 37"/>
                <a:gd name="T16" fmla="*/ 28 w 38"/>
                <a:gd name="T17" fmla="*/ 34 h 37"/>
                <a:gd name="T18" fmla="*/ 28 w 38"/>
                <a:gd name="T19" fmla="*/ 34 h 37"/>
                <a:gd name="T20" fmla="*/ 25 w 38"/>
                <a:gd name="T21" fmla="*/ 34 h 37"/>
                <a:gd name="T22" fmla="*/ 19 w 38"/>
                <a:gd name="T23" fmla="*/ 32 h 37"/>
                <a:gd name="T24" fmla="*/ 8 w 38"/>
                <a:gd name="T25" fmla="*/ 21 h 37"/>
                <a:gd name="T26" fmla="*/ 3 w 38"/>
                <a:gd name="T27" fmla="*/ 18 h 37"/>
                <a:gd name="T28" fmla="*/ 2 w 38"/>
                <a:gd name="T29" fmla="*/ 18 h 37"/>
                <a:gd name="T30" fmla="*/ 3 w 38"/>
                <a:gd name="T31" fmla="*/ 18 h 37"/>
                <a:gd name="T32" fmla="*/ 6 w 38"/>
                <a:gd name="T33" fmla="*/ 21 h 37"/>
                <a:gd name="T34" fmla="*/ 19 w 38"/>
                <a:gd name="T35" fmla="*/ 33 h 37"/>
                <a:gd name="T36" fmla="*/ 24 w 38"/>
                <a:gd name="T37" fmla="*/ 35 h 37"/>
                <a:gd name="T38" fmla="*/ 27 w 38"/>
                <a:gd name="T39" fmla="*/ 34 h 37"/>
                <a:gd name="T40" fmla="*/ 20 w 38"/>
                <a:gd name="T41" fmla="*/ 36 h 37"/>
                <a:gd name="T42" fmla="*/ 10 w 38"/>
                <a:gd name="T43" fmla="*/ 33 h 37"/>
                <a:gd name="T44" fmla="*/ 2 w 38"/>
                <a:gd name="T45" fmla="*/ 18 h 37"/>
                <a:gd name="T46" fmla="*/ 5 w 38"/>
                <a:gd name="T47" fmla="*/ 8 h 37"/>
                <a:gd name="T48" fmla="*/ 17 w 38"/>
                <a:gd name="T49" fmla="*/ 1 h 37"/>
                <a:gd name="T50" fmla="*/ 17 w 38"/>
                <a:gd name="T51" fmla="*/ 2 h 37"/>
                <a:gd name="T52" fmla="*/ 21 w 38"/>
                <a:gd name="T53" fmla="*/ 0 h 37"/>
                <a:gd name="T54" fmla="*/ 17 w 38"/>
                <a:gd name="T55" fmla="*/ 0 h 37"/>
                <a:gd name="T56" fmla="*/ 17 w 38"/>
                <a:gd name="T57" fmla="*/ 0 h 37"/>
                <a:gd name="T58" fmla="*/ 4 w 38"/>
                <a:gd name="T59" fmla="*/ 8 h 37"/>
                <a:gd name="T60" fmla="*/ 1 w 38"/>
                <a:gd name="T61" fmla="*/ 18 h 37"/>
                <a:gd name="T62" fmla="*/ 9 w 38"/>
                <a:gd name="T63" fmla="*/ 34 h 37"/>
                <a:gd name="T64" fmla="*/ 20 w 38"/>
                <a:gd name="T65" fmla="*/ 37 h 37"/>
                <a:gd name="T66" fmla="*/ 28 w 38"/>
                <a:gd name="T67" fmla="*/ 35 h 37"/>
                <a:gd name="T68" fmla="*/ 38 w 38"/>
                <a:gd name="T69" fmla="*/ 20 h 37"/>
                <a:gd name="T70" fmla="*/ 38 w 38"/>
                <a:gd name="T71" fmla="*/ 20 h 37"/>
                <a:gd name="T72" fmla="*/ 30 w 38"/>
                <a:gd name="T73" fmla="*/ 3 h 37"/>
                <a:gd name="T74" fmla="*/ 21 w 38"/>
                <a:gd name="T7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7">
                  <a:moveTo>
                    <a:pt x="17" y="2"/>
                  </a:moveTo>
                  <a:cubicBezTo>
                    <a:pt x="17" y="2"/>
                    <a:pt x="19" y="1"/>
                    <a:pt x="21" y="1"/>
                  </a:cubicBezTo>
                  <a:cubicBezTo>
                    <a:pt x="23" y="1"/>
                    <a:pt x="26" y="1"/>
                    <a:pt x="30" y="4"/>
                  </a:cubicBezTo>
                  <a:cubicBezTo>
                    <a:pt x="36" y="8"/>
                    <a:pt x="37" y="15"/>
                    <a:pt x="37" y="19"/>
                  </a:cubicBezTo>
                  <a:cubicBezTo>
                    <a:pt x="37" y="18"/>
                    <a:pt x="36" y="11"/>
                    <a:pt x="26" y="4"/>
                  </a:cubicBezTo>
                  <a:cubicBezTo>
                    <a:pt x="26" y="4"/>
                    <a:pt x="21" y="2"/>
                    <a:pt x="17" y="2"/>
                  </a:cubicBezTo>
                  <a:cubicBezTo>
                    <a:pt x="17" y="2"/>
                    <a:pt x="32" y="5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6" y="29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2" y="34"/>
                    <a:pt x="20" y="32"/>
                    <a:pt x="19" y="32"/>
                  </a:cubicBezTo>
                  <a:cubicBezTo>
                    <a:pt x="17" y="31"/>
                    <a:pt x="11" y="25"/>
                    <a:pt x="8" y="21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5" y="20"/>
                    <a:pt x="6" y="21"/>
                  </a:cubicBezTo>
                  <a:cubicBezTo>
                    <a:pt x="8" y="23"/>
                    <a:pt x="14" y="30"/>
                    <a:pt x="19" y="33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5" y="35"/>
                    <a:pt x="27" y="34"/>
                    <a:pt x="27" y="34"/>
                  </a:cubicBezTo>
                  <a:cubicBezTo>
                    <a:pt x="27" y="34"/>
                    <a:pt x="24" y="36"/>
                    <a:pt x="20" y="36"/>
                  </a:cubicBezTo>
                  <a:cubicBezTo>
                    <a:pt x="17" y="36"/>
                    <a:pt x="14" y="35"/>
                    <a:pt x="10" y="33"/>
                  </a:cubicBezTo>
                  <a:cubicBezTo>
                    <a:pt x="1" y="27"/>
                    <a:pt x="2" y="18"/>
                    <a:pt x="2" y="18"/>
                  </a:cubicBezTo>
                  <a:cubicBezTo>
                    <a:pt x="2" y="18"/>
                    <a:pt x="2" y="13"/>
                    <a:pt x="5" y="8"/>
                  </a:cubicBezTo>
                  <a:cubicBezTo>
                    <a:pt x="8" y="4"/>
                    <a:pt x="14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8" y="3"/>
                    <a:pt x="4" y="8"/>
                  </a:cubicBezTo>
                  <a:cubicBezTo>
                    <a:pt x="1" y="12"/>
                    <a:pt x="1" y="17"/>
                    <a:pt x="1" y="18"/>
                  </a:cubicBezTo>
                  <a:cubicBezTo>
                    <a:pt x="1" y="20"/>
                    <a:pt x="0" y="28"/>
                    <a:pt x="9" y="34"/>
                  </a:cubicBezTo>
                  <a:cubicBezTo>
                    <a:pt x="13" y="36"/>
                    <a:pt x="16" y="37"/>
                    <a:pt x="20" y="37"/>
                  </a:cubicBezTo>
                  <a:cubicBezTo>
                    <a:pt x="25" y="37"/>
                    <a:pt x="28" y="35"/>
                    <a:pt x="28" y="35"/>
                  </a:cubicBezTo>
                  <a:cubicBezTo>
                    <a:pt x="37" y="3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7"/>
                    <a:pt x="38" y="8"/>
                    <a:pt x="30" y="3"/>
                  </a:cubicBezTo>
                  <a:cubicBezTo>
                    <a:pt x="27" y="1"/>
                    <a:pt x="24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439"/>
            <p:cNvSpPr>
              <a:spLocks noEditPoints="1"/>
            </p:cNvSpPr>
            <p:nvPr/>
          </p:nvSpPr>
          <p:spPr bwMode="auto">
            <a:xfrm>
              <a:off x="7626350" y="2254250"/>
              <a:ext cx="484187" cy="481013"/>
            </a:xfrm>
            <a:custGeom>
              <a:avLst/>
              <a:gdLst>
                <a:gd name="T0" fmla="*/ 69 w 129"/>
                <a:gd name="T1" fmla="*/ 122 h 128"/>
                <a:gd name="T2" fmla="*/ 68 w 129"/>
                <a:gd name="T3" fmla="*/ 115 h 128"/>
                <a:gd name="T4" fmla="*/ 60 w 129"/>
                <a:gd name="T5" fmla="*/ 118 h 128"/>
                <a:gd name="T6" fmla="*/ 44 w 129"/>
                <a:gd name="T7" fmla="*/ 118 h 128"/>
                <a:gd name="T8" fmla="*/ 94 w 129"/>
                <a:gd name="T9" fmla="*/ 112 h 128"/>
                <a:gd name="T10" fmla="*/ 30 w 129"/>
                <a:gd name="T11" fmla="*/ 110 h 128"/>
                <a:gd name="T12" fmla="*/ 74 w 129"/>
                <a:gd name="T13" fmla="*/ 115 h 128"/>
                <a:gd name="T14" fmla="*/ 42 w 129"/>
                <a:gd name="T15" fmla="*/ 112 h 128"/>
                <a:gd name="T16" fmla="*/ 93 w 129"/>
                <a:gd name="T17" fmla="*/ 103 h 128"/>
                <a:gd name="T18" fmla="*/ 36 w 129"/>
                <a:gd name="T19" fmla="*/ 110 h 128"/>
                <a:gd name="T20" fmla="*/ 24 w 129"/>
                <a:gd name="T21" fmla="*/ 105 h 128"/>
                <a:gd name="T22" fmla="*/ 110 w 129"/>
                <a:gd name="T23" fmla="*/ 99 h 128"/>
                <a:gd name="T24" fmla="*/ 54 w 129"/>
                <a:gd name="T25" fmla="*/ 93 h 128"/>
                <a:gd name="T26" fmla="*/ 69 w 129"/>
                <a:gd name="T27" fmla="*/ 103 h 128"/>
                <a:gd name="T28" fmla="*/ 35 w 129"/>
                <a:gd name="T29" fmla="*/ 101 h 128"/>
                <a:gd name="T30" fmla="*/ 101 w 129"/>
                <a:gd name="T31" fmla="*/ 90 h 128"/>
                <a:gd name="T32" fmla="*/ 28 w 129"/>
                <a:gd name="T33" fmla="*/ 98 h 128"/>
                <a:gd name="T34" fmla="*/ 16 w 129"/>
                <a:gd name="T35" fmla="*/ 94 h 128"/>
                <a:gd name="T36" fmla="*/ 117 w 129"/>
                <a:gd name="T37" fmla="*/ 88 h 128"/>
                <a:gd name="T38" fmla="*/ 68 w 129"/>
                <a:gd name="T39" fmla="*/ 82 h 128"/>
                <a:gd name="T40" fmla="*/ 45 w 129"/>
                <a:gd name="T41" fmla="*/ 90 h 128"/>
                <a:gd name="T42" fmla="*/ 95 w 129"/>
                <a:gd name="T43" fmla="*/ 76 h 128"/>
                <a:gd name="T44" fmla="*/ 33 w 129"/>
                <a:gd name="T45" fmla="*/ 87 h 128"/>
                <a:gd name="T46" fmla="*/ 18 w 129"/>
                <a:gd name="T47" fmla="*/ 86 h 128"/>
                <a:gd name="T48" fmla="*/ 114 w 129"/>
                <a:gd name="T49" fmla="*/ 78 h 128"/>
                <a:gd name="T50" fmla="*/ 10 w 129"/>
                <a:gd name="T51" fmla="*/ 77 h 128"/>
                <a:gd name="T52" fmla="*/ 23 w 129"/>
                <a:gd name="T53" fmla="*/ 74 h 128"/>
                <a:gd name="T54" fmla="*/ 11 w 129"/>
                <a:gd name="T55" fmla="*/ 61 h 128"/>
                <a:gd name="T56" fmla="*/ 41 w 129"/>
                <a:gd name="T57" fmla="*/ 67 h 128"/>
                <a:gd name="T58" fmla="*/ 52 w 129"/>
                <a:gd name="T59" fmla="*/ 75 h 128"/>
                <a:gd name="T60" fmla="*/ 103 w 129"/>
                <a:gd name="T61" fmla="*/ 60 h 128"/>
                <a:gd name="T62" fmla="*/ 63 w 129"/>
                <a:gd name="T63" fmla="*/ 67 h 128"/>
                <a:gd name="T64" fmla="*/ 118 w 129"/>
                <a:gd name="T65" fmla="*/ 66 h 128"/>
                <a:gd name="T66" fmla="*/ 8 w 129"/>
                <a:gd name="T67" fmla="*/ 60 h 128"/>
                <a:gd name="T68" fmla="*/ 118 w 129"/>
                <a:gd name="T69" fmla="*/ 48 h 128"/>
                <a:gd name="T70" fmla="*/ 17 w 129"/>
                <a:gd name="T71" fmla="*/ 48 h 128"/>
                <a:gd name="T72" fmla="*/ 27 w 129"/>
                <a:gd name="T73" fmla="*/ 60 h 128"/>
                <a:gd name="T74" fmla="*/ 38 w 129"/>
                <a:gd name="T75" fmla="*/ 53 h 128"/>
                <a:gd name="T76" fmla="*/ 78 w 129"/>
                <a:gd name="T77" fmla="*/ 58 h 128"/>
                <a:gd name="T78" fmla="*/ 94 w 129"/>
                <a:gd name="T79" fmla="*/ 57 h 128"/>
                <a:gd name="T80" fmla="*/ 11 w 129"/>
                <a:gd name="T81" fmla="*/ 47 h 128"/>
                <a:gd name="T82" fmla="*/ 110 w 129"/>
                <a:gd name="T83" fmla="*/ 35 h 128"/>
                <a:gd name="T84" fmla="*/ 27 w 129"/>
                <a:gd name="T85" fmla="*/ 42 h 128"/>
                <a:gd name="T86" fmla="*/ 53 w 129"/>
                <a:gd name="T87" fmla="*/ 44 h 128"/>
                <a:gd name="T88" fmla="*/ 98 w 129"/>
                <a:gd name="T89" fmla="*/ 31 h 128"/>
                <a:gd name="T90" fmla="*/ 70 w 129"/>
                <a:gd name="T91" fmla="*/ 44 h 128"/>
                <a:gd name="T92" fmla="*/ 110 w 129"/>
                <a:gd name="T93" fmla="*/ 27 h 128"/>
                <a:gd name="T94" fmla="*/ 22 w 129"/>
                <a:gd name="T95" fmla="*/ 30 h 128"/>
                <a:gd name="T96" fmla="*/ 28 w 129"/>
                <a:gd name="T97" fmla="*/ 32 h 128"/>
                <a:gd name="T98" fmla="*/ 42 w 129"/>
                <a:gd name="T99" fmla="*/ 22 h 128"/>
                <a:gd name="T100" fmla="*/ 94 w 129"/>
                <a:gd name="T101" fmla="*/ 22 h 128"/>
                <a:gd name="T102" fmla="*/ 77 w 129"/>
                <a:gd name="T103" fmla="*/ 30 h 128"/>
                <a:gd name="T104" fmla="*/ 104 w 129"/>
                <a:gd name="T105" fmla="*/ 22 h 128"/>
                <a:gd name="T106" fmla="*/ 32 w 129"/>
                <a:gd name="T107" fmla="*/ 16 h 128"/>
                <a:gd name="T108" fmla="*/ 99 w 129"/>
                <a:gd name="T109" fmla="*/ 20 h 128"/>
                <a:gd name="T110" fmla="*/ 98 w 129"/>
                <a:gd name="T111" fmla="*/ 15 h 128"/>
                <a:gd name="T112" fmla="*/ 53 w 129"/>
                <a:gd name="T113" fmla="*/ 10 h 128"/>
                <a:gd name="T114" fmla="*/ 81 w 129"/>
                <a:gd name="T115" fmla="*/ 11 h 128"/>
                <a:gd name="T116" fmla="*/ 85 w 129"/>
                <a:gd name="T117" fmla="*/ 11 h 128"/>
                <a:gd name="T118" fmla="*/ 51 w 129"/>
                <a:gd name="T119" fmla="*/ 6 h 128"/>
                <a:gd name="T120" fmla="*/ 65 w 129"/>
                <a:gd name="T121" fmla="*/ 7 h 128"/>
                <a:gd name="T122" fmla="*/ 65 w 129"/>
                <a:gd name="T12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" h="128">
                  <a:moveTo>
                    <a:pt x="61" y="123"/>
                  </a:moveTo>
                  <a:cubicBezTo>
                    <a:pt x="61" y="123"/>
                    <a:pt x="60" y="123"/>
                    <a:pt x="60" y="123"/>
                  </a:cubicBezTo>
                  <a:cubicBezTo>
                    <a:pt x="58" y="123"/>
                    <a:pt x="55" y="123"/>
                    <a:pt x="55" y="122"/>
                  </a:cubicBezTo>
                  <a:cubicBezTo>
                    <a:pt x="55" y="122"/>
                    <a:pt x="57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21"/>
                    <a:pt x="65" y="122"/>
                    <a:pt x="65" y="122"/>
                  </a:cubicBezTo>
                  <a:cubicBezTo>
                    <a:pt x="65" y="123"/>
                    <a:pt x="63" y="123"/>
                    <a:pt x="61" y="123"/>
                  </a:cubicBezTo>
                  <a:moveTo>
                    <a:pt x="71" y="123"/>
                  </a:move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71" y="121"/>
                    <a:pt x="74" y="121"/>
                  </a:cubicBezTo>
                  <a:cubicBezTo>
                    <a:pt x="75" y="121"/>
                    <a:pt x="76" y="121"/>
                    <a:pt x="77" y="121"/>
                  </a:cubicBezTo>
                  <a:cubicBezTo>
                    <a:pt x="78" y="121"/>
                    <a:pt x="79" y="121"/>
                    <a:pt x="79" y="121"/>
                  </a:cubicBezTo>
                  <a:cubicBezTo>
                    <a:pt x="79" y="122"/>
                    <a:pt x="77" y="122"/>
                    <a:pt x="74" y="123"/>
                  </a:cubicBezTo>
                  <a:cubicBezTo>
                    <a:pt x="73" y="123"/>
                    <a:pt x="72" y="123"/>
                    <a:pt x="71" y="123"/>
                  </a:cubicBezTo>
                  <a:moveTo>
                    <a:pt x="68" y="121"/>
                  </a:moveTo>
                  <a:cubicBezTo>
                    <a:pt x="68" y="121"/>
                    <a:pt x="68" y="121"/>
                    <a:pt x="68" y="121"/>
                  </a:cubicBezTo>
                  <a:cubicBezTo>
                    <a:pt x="65" y="121"/>
                    <a:pt x="62" y="120"/>
                    <a:pt x="62" y="118"/>
                  </a:cubicBezTo>
                  <a:cubicBezTo>
                    <a:pt x="62" y="116"/>
                    <a:pt x="65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71" y="115"/>
                    <a:pt x="73" y="117"/>
                    <a:pt x="73" y="118"/>
                  </a:cubicBezTo>
                  <a:cubicBezTo>
                    <a:pt x="73" y="120"/>
                    <a:pt x="71" y="121"/>
                    <a:pt x="68" y="121"/>
                  </a:cubicBezTo>
                  <a:moveTo>
                    <a:pt x="55" y="121"/>
                  </a:moveTo>
                  <a:cubicBezTo>
                    <a:pt x="55" y="121"/>
                    <a:pt x="54" y="121"/>
                    <a:pt x="53" y="120"/>
                  </a:cubicBezTo>
                  <a:cubicBezTo>
                    <a:pt x="50" y="120"/>
                    <a:pt x="48" y="118"/>
                    <a:pt x="48" y="116"/>
                  </a:cubicBezTo>
                  <a:cubicBezTo>
                    <a:pt x="49" y="115"/>
                    <a:pt x="51" y="114"/>
                    <a:pt x="53" y="114"/>
                  </a:cubicBezTo>
                  <a:cubicBezTo>
                    <a:pt x="53" y="114"/>
                    <a:pt x="54" y="114"/>
                    <a:pt x="55" y="114"/>
                  </a:cubicBezTo>
                  <a:cubicBezTo>
                    <a:pt x="58" y="115"/>
                    <a:pt x="60" y="117"/>
                    <a:pt x="60" y="118"/>
                  </a:cubicBezTo>
                  <a:cubicBezTo>
                    <a:pt x="59" y="120"/>
                    <a:pt x="57" y="121"/>
                    <a:pt x="55" y="121"/>
                  </a:cubicBezTo>
                  <a:moveTo>
                    <a:pt x="80" y="120"/>
                  </a:moveTo>
                  <a:cubicBezTo>
                    <a:pt x="79" y="120"/>
                    <a:pt x="78" y="119"/>
                    <a:pt x="77" y="118"/>
                  </a:cubicBezTo>
                  <a:cubicBezTo>
                    <a:pt x="77" y="117"/>
                    <a:pt x="79" y="115"/>
                    <a:pt x="82" y="114"/>
                  </a:cubicBezTo>
                  <a:cubicBezTo>
                    <a:pt x="83" y="114"/>
                    <a:pt x="84" y="114"/>
                    <a:pt x="85" y="114"/>
                  </a:cubicBezTo>
                  <a:cubicBezTo>
                    <a:pt x="86" y="114"/>
                    <a:pt x="88" y="114"/>
                    <a:pt x="88" y="115"/>
                  </a:cubicBezTo>
                  <a:cubicBezTo>
                    <a:pt x="88" y="116"/>
                    <a:pt x="86" y="118"/>
                    <a:pt x="83" y="119"/>
                  </a:cubicBezTo>
                  <a:cubicBezTo>
                    <a:pt x="82" y="120"/>
                    <a:pt x="81" y="120"/>
                    <a:pt x="80" y="120"/>
                  </a:cubicBezTo>
                  <a:moveTo>
                    <a:pt x="44" y="118"/>
                  </a:moveTo>
                  <a:cubicBezTo>
                    <a:pt x="42" y="118"/>
                    <a:pt x="41" y="118"/>
                    <a:pt x="39" y="117"/>
                  </a:cubicBezTo>
                  <a:cubicBezTo>
                    <a:pt x="37" y="115"/>
                    <a:pt x="35" y="113"/>
                    <a:pt x="36" y="112"/>
                  </a:cubicBezTo>
                  <a:cubicBezTo>
                    <a:pt x="36" y="111"/>
                    <a:pt x="36" y="111"/>
                    <a:pt x="37" y="111"/>
                  </a:cubicBezTo>
                  <a:cubicBezTo>
                    <a:pt x="38" y="111"/>
                    <a:pt x="40" y="112"/>
                    <a:pt x="42" y="113"/>
                  </a:cubicBezTo>
                  <a:cubicBezTo>
                    <a:pt x="44" y="114"/>
                    <a:pt x="46" y="117"/>
                    <a:pt x="45" y="118"/>
                  </a:cubicBezTo>
                  <a:cubicBezTo>
                    <a:pt x="45" y="118"/>
                    <a:pt x="44" y="118"/>
                    <a:pt x="44" y="118"/>
                  </a:cubicBezTo>
                  <a:moveTo>
                    <a:pt x="91" y="116"/>
                  </a:moveTo>
                  <a:cubicBezTo>
                    <a:pt x="91" y="116"/>
                    <a:pt x="90" y="116"/>
                    <a:pt x="90" y="115"/>
                  </a:cubicBezTo>
                  <a:cubicBezTo>
                    <a:pt x="90" y="115"/>
                    <a:pt x="91" y="113"/>
                    <a:pt x="94" y="112"/>
                  </a:cubicBezTo>
                  <a:cubicBezTo>
                    <a:pt x="95" y="111"/>
                    <a:pt x="96" y="111"/>
                    <a:pt x="97" y="111"/>
                  </a:cubicBezTo>
                  <a:cubicBezTo>
                    <a:pt x="98" y="111"/>
                    <a:pt x="98" y="111"/>
                    <a:pt x="99" y="111"/>
                  </a:cubicBezTo>
                  <a:cubicBezTo>
                    <a:pt x="99" y="112"/>
                    <a:pt x="98" y="114"/>
                    <a:pt x="95" y="115"/>
                  </a:cubicBezTo>
                  <a:cubicBezTo>
                    <a:pt x="94" y="116"/>
                    <a:pt x="92" y="116"/>
                    <a:pt x="91" y="116"/>
                  </a:cubicBezTo>
                  <a:moveTo>
                    <a:pt x="33" y="114"/>
                  </a:moveTo>
                  <a:cubicBezTo>
                    <a:pt x="33" y="114"/>
                    <a:pt x="31" y="113"/>
                    <a:pt x="29" y="112"/>
                  </a:cubicBezTo>
                  <a:cubicBezTo>
                    <a:pt x="27" y="110"/>
                    <a:pt x="26" y="109"/>
                    <a:pt x="26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8"/>
                    <a:pt x="29" y="109"/>
                    <a:pt x="30" y="110"/>
                  </a:cubicBezTo>
                  <a:cubicBezTo>
                    <a:pt x="32" y="112"/>
                    <a:pt x="34" y="113"/>
                    <a:pt x="34" y="114"/>
                  </a:cubicBezTo>
                  <a:cubicBezTo>
                    <a:pt x="34" y="114"/>
                    <a:pt x="33" y="114"/>
                    <a:pt x="33" y="114"/>
                  </a:cubicBezTo>
                  <a:moveTo>
                    <a:pt x="74" y="115"/>
                  </a:moveTo>
                  <a:cubicBezTo>
                    <a:pt x="72" y="115"/>
                    <a:pt x="70" y="114"/>
                    <a:pt x="70" y="112"/>
                  </a:cubicBezTo>
                  <a:cubicBezTo>
                    <a:pt x="68" y="110"/>
                    <a:pt x="70" y="107"/>
                    <a:pt x="74" y="105"/>
                  </a:cubicBezTo>
                  <a:cubicBezTo>
                    <a:pt x="75" y="105"/>
                    <a:pt x="76" y="105"/>
                    <a:pt x="76" y="105"/>
                  </a:cubicBezTo>
                  <a:cubicBezTo>
                    <a:pt x="79" y="105"/>
                    <a:pt x="81" y="106"/>
                    <a:pt x="81" y="107"/>
                  </a:cubicBezTo>
                  <a:cubicBezTo>
                    <a:pt x="82" y="110"/>
                    <a:pt x="81" y="113"/>
                    <a:pt x="77" y="115"/>
                  </a:cubicBezTo>
                  <a:cubicBezTo>
                    <a:pt x="76" y="115"/>
                    <a:pt x="75" y="115"/>
                    <a:pt x="74" y="115"/>
                  </a:cubicBezTo>
                  <a:moveTo>
                    <a:pt x="61" y="115"/>
                  </a:moveTo>
                  <a:cubicBezTo>
                    <a:pt x="57" y="115"/>
                    <a:pt x="54" y="112"/>
                    <a:pt x="54" y="110"/>
                  </a:cubicBezTo>
                  <a:cubicBezTo>
                    <a:pt x="54" y="107"/>
                    <a:pt x="57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5"/>
                    <a:pt x="67" y="107"/>
                    <a:pt x="67" y="110"/>
                  </a:cubicBezTo>
                  <a:cubicBezTo>
                    <a:pt x="67" y="112"/>
                    <a:pt x="64" y="114"/>
                    <a:pt x="61" y="115"/>
                  </a:cubicBezTo>
                  <a:cubicBezTo>
                    <a:pt x="61" y="115"/>
                    <a:pt x="61" y="115"/>
                    <a:pt x="61" y="115"/>
                  </a:cubicBezTo>
                  <a:moveTo>
                    <a:pt x="46" y="113"/>
                  </a:moveTo>
                  <a:cubicBezTo>
                    <a:pt x="45" y="113"/>
                    <a:pt x="44" y="112"/>
                    <a:pt x="42" y="112"/>
                  </a:cubicBezTo>
                  <a:cubicBezTo>
                    <a:pt x="39" y="111"/>
                    <a:pt x="37" y="108"/>
                    <a:pt x="38" y="106"/>
                  </a:cubicBezTo>
                  <a:cubicBezTo>
                    <a:pt x="39" y="104"/>
                    <a:pt x="40" y="103"/>
                    <a:pt x="42" y="103"/>
                  </a:cubicBezTo>
                  <a:cubicBezTo>
                    <a:pt x="43" y="103"/>
                    <a:pt x="44" y="104"/>
                    <a:pt x="46" y="104"/>
                  </a:cubicBezTo>
                  <a:cubicBezTo>
                    <a:pt x="49" y="105"/>
                    <a:pt x="51" y="108"/>
                    <a:pt x="50" y="110"/>
                  </a:cubicBezTo>
                  <a:cubicBezTo>
                    <a:pt x="49" y="112"/>
                    <a:pt x="48" y="113"/>
                    <a:pt x="46" y="113"/>
                  </a:cubicBezTo>
                  <a:moveTo>
                    <a:pt x="89" y="112"/>
                  </a:moveTo>
                  <a:cubicBezTo>
                    <a:pt x="88" y="112"/>
                    <a:pt x="87" y="112"/>
                    <a:pt x="86" y="111"/>
                  </a:cubicBezTo>
                  <a:cubicBezTo>
                    <a:pt x="85" y="109"/>
                    <a:pt x="86" y="106"/>
                    <a:pt x="89" y="104"/>
                  </a:cubicBezTo>
                  <a:cubicBezTo>
                    <a:pt x="91" y="103"/>
                    <a:pt x="92" y="103"/>
                    <a:pt x="93" y="103"/>
                  </a:cubicBezTo>
                  <a:cubicBezTo>
                    <a:pt x="95" y="103"/>
                    <a:pt x="96" y="103"/>
                    <a:pt x="97" y="104"/>
                  </a:cubicBezTo>
                  <a:cubicBezTo>
                    <a:pt x="98" y="106"/>
                    <a:pt x="96" y="109"/>
                    <a:pt x="94" y="111"/>
                  </a:cubicBezTo>
                  <a:cubicBezTo>
                    <a:pt x="92" y="112"/>
                    <a:pt x="91" y="112"/>
                    <a:pt x="89" y="112"/>
                  </a:cubicBezTo>
                  <a:moveTo>
                    <a:pt x="34" y="110"/>
                  </a:moveTo>
                  <a:cubicBezTo>
                    <a:pt x="33" y="110"/>
                    <a:pt x="31" y="110"/>
                    <a:pt x="30" y="108"/>
                  </a:cubicBezTo>
                  <a:cubicBezTo>
                    <a:pt x="27" y="106"/>
                    <a:pt x="26" y="104"/>
                    <a:pt x="27" y="102"/>
                  </a:cubicBezTo>
                  <a:cubicBezTo>
                    <a:pt x="28" y="102"/>
                    <a:pt x="28" y="102"/>
                    <a:pt x="29" y="102"/>
                  </a:cubicBezTo>
                  <a:cubicBezTo>
                    <a:pt x="30" y="102"/>
                    <a:pt x="32" y="102"/>
                    <a:pt x="34" y="104"/>
                  </a:cubicBezTo>
                  <a:cubicBezTo>
                    <a:pt x="36" y="106"/>
                    <a:pt x="37" y="108"/>
                    <a:pt x="36" y="110"/>
                  </a:cubicBezTo>
                  <a:cubicBezTo>
                    <a:pt x="36" y="110"/>
                    <a:pt x="35" y="110"/>
                    <a:pt x="34" y="110"/>
                  </a:cubicBezTo>
                  <a:moveTo>
                    <a:pt x="100" y="108"/>
                  </a:moveTo>
                  <a:cubicBezTo>
                    <a:pt x="100" y="108"/>
                    <a:pt x="99" y="108"/>
                    <a:pt x="99" y="108"/>
                  </a:cubicBezTo>
                  <a:cubicBezTo>
                    <a:pt x="98" y="106"/>
                    <a:pt x="99" y="104"/>
                    <a:pt x="101" y="102"/>
                  </a:cubicBezTo>
                  <a:cubicBezTo>
                    <a:pt x="103" y="101"/>
                    <a:pt x="104" y="100"/>
                    <a:pt x="106" y="100"/>
                  </a:cubicBezTo>
                  <a:cubicBezTo>
                    <a:pt x="106" y="100"/>
                    <a:pt x="107" y="100"/>
                    <a:pt x="107" y="101"/>
                  </a:cubicBezTo>
                  <a:cubicBezTo>
                    <a:pt x="108" y="102"/>
                    <a:pt x="107" y="104"/>
                    <a:pt x="105" y="106"/>
                  </a:cubicBezTo>
                  <a:cubicBezTo>
                    <a:pt x="103" y="108"/>
                    <a:pt x="102" y="108"/>
                    <a:pt x="100" y="108"/>
                  </a:cubicBezTo>
                  <a:moveTo>
                    <a:pt x="24" y="105"/>
                  </a:moveTo>
                  <a:cubicBezTo>
                    <a:pt x="23" y="105"/>
                    <a:pt x="22" y="104"/>
                    <a:pt x="20" y="102"/>
                  </a:cubicBezTo>
                  <a:cubicBezTo>
                    <a:pt x="18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7"/>
                    <a:pt x="21" y="98"/>
                    <a:pt x="22" y="100"/>
                  </a:cubicBezTo>
                  <a:cubicBezTo>
                    <a:pt x="24" y="102"/>
                    <a:pt x="25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moveTo>
                    <a:pt x="109" y="103"/>
                  </a:moveTo>
                  <a:cubicBezTo>
                    <a:pt x="109" y="103"/>
                    <a:pt x="108" y="103"/>
                    <a:pt x="108" y="103"/>
                  </a:cubicBezTo>
                  <a:cubicBezTo>
                    <a:pt x="108" y="103"/>
                    <a:pt x="109" y="101"/>
                    <a:pt x="110" y="99"/>
                  </a:cubicBezTo>
                  <a:cubicBezTo>
                    <a:pt x="112" y="98"/>
                    <a:pt x="113" y="96"/>
                    <a:pt x="113" y="96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4" y="97"/>
                    <a:pt x="113" y="98"/>
                    <a:pt x="111" y="100"/>
                  </a:cubicBezTo>
                  <a:cubicBezTo>
                    <a:pt x="110" y="102"/>
                    <a:pt x="109" y="103"/>
                    <a:pt x="109" y="103"/>
                  </a:cubicBezTo>
                  <a:moveTo>
                    <a:pt x="53" y="104"/>
                  </a:moveTo>
                  <a:cubicBezTo>
                    <a:pt x="52" y="104"/>
                    <a:pt x="52" y="104"/>
                    <a:pt x="51" y="104"/>
                  </a:cubicBezTo>
                  <a:cubicBezTo>
                    <a:pt x="47" y="103"/>
                    <a:pt x="45" y="99"/>
                    <a:pt x="46" y="96"/>
                  </a:cubicBezTo>
                  <a:cubicBezTo>
                    <a:pt x="46" y="94"/>
                    <a:pt x="49" y="93"/>
                    <a:pt x="52" y="93"/>
                  </a:cubicBezTo>
                  <a:cubicBezTo>
                    <a:pt x="52" y="93"/>
                    <a:pt x="53" y="93"/>
                    <a:pt x="54" y="93"/>
                  </a:cubicBezTo>
                  <a:cubicBezTo>
                    <a:pt x="58" y="94"/>
                    <a:pt x="60" y="97"/>
                    <a:pt x="59" y="100"/>
                  </a:cubicBezTo>
                  <a:cubicBezTo>
                    <a:pt x="58" y="103"/>
                    <a:pt x="56" y="104"/>
                    <a:pt x="53" y="104"/>
                  </a:cubicBezTo>
                  <a:moveTo>
                    <a:pt x="69" y="103"/>
                  </a:moveTo>
                  <a:cubicBezTo>
                    <a:pt x="69" y="103"/>
                    <a:pt x="69" y="103"/>
                    <a:pt x="68" y="103"/>
                  </a:cubicBezTo>
                  <a:cubicBezTo>
                    <a:pt x="65" y="103"/>
                    <a:pt x="62" y="100"/>
                    <a:pt x="62" y="97"/>
                  </a:cubicBezTo>
                  <a:cubicBezTo>
                    <a:pt x="62" y="94"/>
                    <a:pt x="65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3" y="93"/>
                    <a:pt x="76" y="95"/>
                    <a:pt x="75" y="98"/>
                  </a:cubicBezTo>
                  <a:cubicBezTo>
                    <a:pt x="75" y="101"/>
                    <a:pt x="72" y="103"/>
                    <a:pt x="69" y="103"/>
                  </a:cubicBezTo>
                  <a:moveTo>
                    <a:pt x="84" y="104"/>
                  </a:moveTo>
                  <a:cubicBezTo>
                    <a:pt x="82" y="104"/>
                    <a:pt x="80" y="103"/>
                    <a:pt x="79" y="101"/>
                  </a:cubicBezTo>
                  <a:cubicBezTo>
                    <a:pt x="77" y="99"/>
                    <a:pt x="78" y="95"/>
                    <a:pt x="81" y="93"/>
                  </a:cubicBezTo>
                  <a:cubicBezTo>
                    <a:pt x="83" y="92"/>
                    <a:pt x="84" y="92"/>
                    <a:pt x="85" y="92"/>
                  </a:cubicBezTo>
                  <a:cubicBezTo>
                    <a:pt x="87" y="92"/>
                    <a:pt x="89" y="93"/>
                    <a:pt x="90" y="94"/>
                  </a:cubicBezTo>
                  <a:cubicBezTo>
                    <a:pt x="92" y="97"/>
                    <a:pt x="91" y="101"/>
                    <a:pt x="88" y="103"/>
                  </a:cubicBezTo>
                  <a:cubicBezTo>
                    <a:pt x="86" y="103"/>
                    <a:pt x="85" y="104"/>
                    <a:pt x="84" y="104"/>
                  </a:cubicBezTo>
                  <a:moveTo>
                    <a:pt x="39" y="102"/>
                  </a:moveTo>
                  <a:cubicBezTo>
                    <a:pt x="38" y="102"/>
                    <a:pt x="36" y="102"/>
                    <a:pt x="35" y="101"/>
                  </a:cubicBezTo>
                  <a:cubicBezTo>
                    <a:pt x="32" y="99"/>
                    <a:pt x="31" y="96"/>
                    <a:pt x="32" y="93"/>
                  </a:cubicBezTo>
                  <a:cubicBezTo>
                    <a:pt x="33" y="92"/>
                    <a:pt x="34" y="92"/>
                    <a:pt x="36" y="92"/>
                  </a:cubicBezTo>
                  <a:cubicBezTo>
                    <a:pt x="37" y="92"/>
                    <a:pt x="39" y="92"/>
                    <a:pt x="40" y="93"/>
                  </a:cubicBezTo>
                  <a:cubicBezTo>
                    <a:pt x="43" y="95"/>
                    <a:pt x="44" y="99"/>
                    <a:pt x="43" y="101"/>
                  </a:cubicBezTo>
                  <a:cubicBezTo>
                    <a:pt x="42" y="102"/>
                    <a:pt x="40" y="102"/>
                    <a:pt x="39" y="102"/>
                  </a:cubicBezTo>
                  <a:moveTo>
                    <a:pt x="98" y="101"/>
                  </a:moveTo>
                  <a:cubicBezTo>
                    <a:pt x="97" y="101"/>
                    <a:pt x="96" y="101"/>
                    <a:pt x="95" y="100"/>
                  </a:cubicBezTo>
                  <a:cubicBezTo>
                    <a:pt x="93" y="99"/>
                    <a:pt x="93" y="95"/>
                    <a:pt x="96" y="92"/>
                  </a:cubicBezTo>
                  <a:cubicBezTo>
                    <a:pt x="97" y="91"/>
                    <a:pt x="99" y="90"/>
                    <a:pt x="101" y="90"/>
                  </a:cubicBezTo>
                  <a:cubicBezTo>
                    <a:pt x="102" y="90"/>
                    <a:pt x="103" y="90"/>
                    <a:pt x="103" y="91"/>
                  </a:cubicBezTo>
                  <a:cubicBezTo>
                    <a:pt x="105" y="92"/>
                    <a:pt x="105" y="96"/>
                    <a:pt x="103" y="99"/>
                  </a:cubicBezTo>
                  <a:cubicBezTo>
                    <a:pt x="102" y="100"/>
                    <a:pt x="100" y="101"/>
                    <a:pt x="98" y="101"/>
                  </a:cubicBezTo>
                  <a:moveTo>
                    <a:pt x="26" y="99"/>
                  </a:moveTo>
                  <a:cubicBezTo>
                    <a:pt x="25" y="99"/>
                    <a:pt x="23" y="98"/>
                    <a:pt x="21" y="96"/>
                  </a:cubicBezTo>
                  <a:cubicBezTo>
                    <a:pt x="19" y="93"/>
                    <a:pt x="19" y="90"/>
                    <a:pt x="20" y="89"/>
                  </a:cubicBezTo>
                  <a:cubicBezTo>
                    <a:pt x="21" y="89"/>
                    <a:pt x="21" y="88"/>
                    <a:pt x="22" y="88"/>
                  </a:cubicBezTo>
                  <a:cubicBezTo>
                    <a:pt x="24" y="88"/>
                    <a:pt x="25" y="89"/>
                    <a:pt x="27" y="91"/>
                  </a:cubicBezTo>
                  <a:cubicBezTo>
                    <a:pt x="29" y="93"/>
                    <a:pt x="30" y="97"/>
                    <a:pt x="28" y="98"/>
                  </a:cubicBezTo>
                  <a:cubicBezTo>
                    <a:pt x="28" y="98"/>
                    <a:pt x="27" y="99"/>
                    <a:pt x="26" y="99"/>
                  </a:cubicBezTo>
                  <a:moveTo>
                    <a:pt x="109" y="98"/>
                  </a:moveTo>
                  <a:cubicBezTo>
                    <a:pt x="109" y="98"/>
                    <a:pt x="108" y="98"/>
                    <a:pt x="108" y="98"/>
                  </a:cubicBezTo>
                  <a:cubicBezTo>
                    <a:pt x="106" y="97"/>
                    <a:pt x="106" y="94"/>
                    <a:pt x="108" y="91"/>
                  </a:cubicBezTo>
                  <a:cubicBezTo>
                    <a:pt x="109" y="89"/>
                    <a:pt x="111" y="88"/>
                    <a:pt x="113" y="88"/>
                  </a:cubicBezTo>
                  <a:cubicBezTo>
                    <a:pt x="113" y="88"/>
                    <a:pt x="113" y="88"/>
                    <a:pt x="114" y="88"/>
                  </a:cubicBezTo>
                  <a:cubicBezTo>
                    <a:pt x="115" y="89"/>
                    <a:pt x="115" y="92"/>
                    <a:pt x="114" y="95"/>
                  </a:cubicBezTo>
                  <a:cubicBezTo>
                    <a:pt x="112" y="97"/>
                    <a:pt x="110" y="98"/>
                    <a:pt x="109" y="98"/>
                  </a:cubicBezTo>
                  <a:moveTo>
                    <a:pt x="16" y="94"/>
                  </a:moveTo>
                  <a:cubicBezTo>
                    <a:pt x="15" y="94"/>
                    <a:pt x="14" y="92"/>
                    <a:pt x="13" y="90"/>
                  </a:cubicBezTo>
                  <a:cubicBezTo>
                    <a:pt x="12" y="87"/>
                    <a:pt x="11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5"/>
                    <a:pt x="15" y="86"/>
                    <a:pt x="16" y="89"/>
                  </a:cubicBezTo>
                  <a:cubicBezTo>
                    <a:pt x="17" y="91"/>
                    <a:pt x="17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moveTo>
                    <a:pt x="116" y="92"/>
                  </a:moveTo>
                  <a:cubicBezTo>
                    <a:pt x="116" y="92"/>
                    <a:pt x="116" y="92"/>
                    <a:pt x="116" y="92"/>
                  </a:cubicBezTo>
                  <a:cubicBezTo>
                    <a:pt x="115" y="92"/>
                    <a:pt x="116" y="90"/>
                    <a:pt x="117" y="88"/>
                  </a:cubicBezTo>
                  <a:cubicBezTo>
                    <a:pt x="118" y="86"/>
                    <a:pt x="119" y="84"/>
                    <a:pt x="119" y="84"/>
                  </a:cubicBezTo>
                  <a:cubicBezTo>
                    <a:pt x="119" y="84"/>
                    <a:pt x="120" y="84"/>
                    <a:pt x="120" y="84"/>
                  </a:cubicBezTo>
                  <a:cubicBezTo>
                    <a:pt x="120" y="84"/>
                    <a:pt x="120" y="86"/>
                    <a:pt x="119" y="88"/>
                  </a:cubicBezTo>
                  <a:cubicBezTo>
                    <a:pt x="118" y="90"/>
                    <a:pt x="117" y="92"/>
                    <a:pt x="116" y="92"/>
                  </a:cubicBezTo>
                  <a:moveTo>
                    <a:pt x="61" y="92"/>
                  </a:moveTo>
                  <a:cubicBezTo>
                    <a:pt x="59" y="92"/>
                    <a:pt x="56" y="90"/>
                    <a:pt x="55" y="87"/>
                  </a:cubicBezTo>
                  <a:cubicBezTo>
                    <a:pt x="54" y="84"/>
                    <a:pt x="55" y="80"/>
                    <a:pt x="59" y="78"/>
                  </a:cubicBezTo>
                  <a:cubicBezTo>
                    <a:pt x="60" y="78"/>
                    <a:pt x="60" y="78"/>
                    <a:pt x="61" y="78"/>
                  </a:cubicBezTo>
                  <a:cubicBezTo>
                    <a:pt x="64" y="78"/>
                    <a:pt x="67" y="79"/>
                    <a:pt x="68" y="82"/>
                  </a:cubicBezTo>
                  <a:cubicBezTo>
                    <a:pt x="69" y="85"/>
                    <a:pt x="68" y="89"/>
                    <a:pt x="64" y="91"/>
                  </a:cubicBezTo>
                  <a:cubicBezTo>
                    <a:pt x="63" y="91"/>
                    <a:pt x="62" y="92"/>
                    <a:pt x="61" y="92"/>
                  </a:cubicBezTo>
                  <a:moveTo>
                    <a:pt x="45" y="90"/>
                  </a:moveTo>
                  <a:cubicBezTo>
                    <a:pt x="42" y="90"/>
                    <a:pt x="40" y="88"/>
                    <a:pt x="39" y="86"/>
                  </a:cubicBezTo>
                  <a:cubicBezTo>
                    <a:pt x="37" y="82"/>
                    <a:pt x="39" y="78"/>
                    <a:pt x="42" y="77"/>
                  </a:cubicBezTo>
                  <a:cubicBezTo>
                    <a:pt x="43" y="77"/>
                    <a:pt x="44" y="77"/>
                    <a:pt x="44" y="77"/>
                  </a:cubicBezTo>
                  <a:cubicBezTo>
                    <a:pt x="47" y="77"/>
                    <a:pt x="49" y="78"/>
                    <a:pt x="50" y="81"/>
                  </a:cubicBezTo>
                  <a:cubicBezTo>
                    <a:pt x="52" y="84"/>
                    <a:pt x="50" y="88"/>
                    <a:pt x="47" y="89"/>
                  </a:cubicBezTo>
                  <a:cubicBezTo>
                    <a:pt x="46" y="90"/>
                    <a:pt x="46" y="90"/>
                    <a:pt x="45" y="90"/>
                  </a:cubicBezTo>
                  <a:moveTo>
                    <a:pt x="79" y="91"/>
                  </a:moveTo>
                  <a:cubicBezTo>
                    <a:pt x="75" y="91"/>
                    <a:pt x="72" y="87"/>
                    <a:pt x="72" y="83"/>
                  </a:cubicBezTo>
                  <a:cubicBezTo>
                    <a:pt x="72" y="80"/>
                    <a:pt x="75" y="76"/>
                    <a:pt x="79" y="76"/>
                  </a:cubicBezTo>
                  <a:cubicBezTo>
                    <a:pt x="83" y="76"/>
                    <a:pt x="86" y="80"/>
                    <a:pt x="86" y="83"/>
                  </a:cubicBezTo>
                  <a:cubicBezTo>
                    <a:pt x="86" y="87"/>
                    <a:pt x="83" y="91"/>
                    <a:pt x="79" y="91"/>
                  </a:cubicBezTo>
                  <a:moveTo>
                    <a:pt x="94" y="89"/>
                  </a:moveTo>
                  <a:cubicBezTo>
                    <a:pt x="93" y="89"/>
                    <a:pt x="92" y="89"/>
                    <a:pt x="91" y="88"/>
                  </a:cubicBezTo>
                  <a:cubicBezTo>
                    <a:pt x="89" y="87"/>
                    <a:pt x="88" y="83"/>
                    <a:pt x="90" y="80"/>
                  </a:cubicBezTo>
                  <a:cubicBezTo>
                    <a:pt x="91" y="77"/>
                    <a:pt x="93" y="76"/>
                    <a:pt x="95" y="76"/>
                  </a:cubicBezTo>
                  <a:cubicBezTo>
                    <a:pt x="96" y="76"/>
                    <a:pt x="97" y="76"/>
                    <a:pt x="98" y="77"/>
                  </a:cubicBezTo>
                  <a:cubicBezTo>
                    <a:pt x="101" y="78"/>
                    <a:pt x="102" y="82"/>
                    <a:pt x="100" y="86"/>
                  </a:cubicBezTo>
                  <a:cubicBezTo>
                    <a:pt x="99" y="88"/>
                    <a:pt x="96" y="89"/>
                    <a:pt x="94" y="89"/>
                  </a:cubicBezTo>
                  <a:moveTo>
                    <a:pt x="30" y="88"/>
                  </a:moveTo>
                  <a:cubicBezTo>
                    <a:pt x="28" y="88"/>
                    <a:pt x="26" y="87"/>
                    <a:pt x="25" y="85"/>
                  </a:cubicBezTo>
                  <a:cubicBezTo>
                    <a:pt x="23" y="82"/>
                    <a:pt x="24" y="78"/>
                    <a:pt x="26" y="77"/>
                  </a:cubicBezTo>
                  <a:cubicBezTo>
                    <a:pt x="27" y="76"/>
                    <a:pt x="28" y="76"/>
                    <a:pt x="29" y="76"/>
                  </a:cubicBezTo>
                  <a:cubicBezTo>
                    <a:pt x="31" y="76"/>
                    <a:pt x="33" y="77"/>
                    <a:pt x="34" y="79"/>
                  </a:cubicBezTo>
                  <a:cubicBezTo>
                    <a:pt x="36" y="82"/>
                    <a:pt x="35" y="86"/>
                    <a:pt x="33" y="87"/>
                  </a:cubicBezTo>
                  <a:cubicBezTo>
                    <a:pt x="32" y="88"/>
                    <a:pt x="31" y="88"/>
                    <a:pt x="30" y="88"/>
                  </a:cubicBezTo>
                  <a:moveTo>
                    <a:pt x="106" y="88"/>
                  </a:moveTo>
                  <a:cubicBezTo>
                    <a:pt x="106" y="88"/>
                    <a:pt x="105" y="87"/>
                    <a:pt x="104" y="87"/>
                  </a:cubicBezTo>
                  <a:cubicBezTo>
                    <a:pt x="102" y="86"/>
                    <a:pt x="102" y="82"/>
                    <a:pt x="104" y="79"/>
                  </a:cubicBezTo>
                  <a:cubicBezTo>
                    <a:pt x="105" y="77"/>
                    <a:pt x="107" y="76"/>
                    <a:pt x="109" y="76"/>
                  </a:cubicBezTo>
                  <a:cubicBezTo>
                    <a:pt x="110" y="76"/>
                    <a:pt x="110" y="76"/>
                    <a:pt x="111" y="76"/>
                  </a:cubicBezTo>
                  <a:cubicBezTo>
                    <a:pt x="113" y="77"/>
                    <a:pt x="113" y="81"/>
                    <a:pt x="112" y="84"/>
                  </a:cubicBezTo>
                  <a:cubicBezTo>
                    <a:pt x="110" y="86"/>
                    <a:pt x="108" y="88"/>
                    <a:pt x="106" y="88"/>
                  </a:cubicBezTo>
                  <a:moveTo>
                    <a:pt x="18" y="86"/>
                  </a:moveTo>
                  <a:cubicBezTo>
                    <a:pt x="16" y="86"/>
                    <a:pt x="14" y="84"/>
                    <a:pt x="13" y="81"/>
                  </a:cubicBezTo>
                  <a:cubicBezTo>
                    <a:pt x="12" y="78"/>
                    <a:pt x="13" y="75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4"/>
                    <a:pt x="19" y="76"/>
                    <a:pt x="20" y="79"/>
                  </a:cubicBezTo>
                  <a:cubicBezTo>
                    <a:pt x="21" y="83"/>
                    <a:pt x="20" y="86"/>
                    <a:pt x="19" y="86"/>
                  </a:cubicBezTo>
                  <a:cubicBezTo>
                    <a:pt x="18" y="86"/>
                    <a:pt x="18" y="86"/>
                    <a:pt x="18" y="86"/>
                  </a:cubicBezTo>
                  <a:moveTo>
                    <a:pt x="116" y="85"/>
                  </a:moveTo>
                  <a:cubicBezTo>
                    <a:pt x="116" y="85"/>
                    <a:pt x="116" y="85"/>
                    <a:pt x="116" y="85"/>
                  </a:cubicBezTo>
                  <a:cubicBezTo>
                    <a:pt x="114" y="84"/>
                    <a:pt x="113" y="81"/>
                    <a:pt x="114" y="78"/>
                  </a:cubicBezTo>
                  <a:cubicBezTo>
                    <a:pt x="115" y="76"/>
                    <a:pt x="117" y="74"/>
                    <a:pt x="118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21" y="74"/>
                    <a:pt x="121" y="77"/>
                    <a:pt x="120" y="80"/>
                  </a:cubicBezTo>
                  <a:cubicBezTo>
                    <a:pt x="120" y="83"/>
                    <a:pt x="118" y="85"/>
                    <a:pt x="116" y="85"/>
                  </a:cubicBezTo>
                  <a:moveTo>
                    <a:pt x="10" y="82"/>
                  </a:moveTo>
                  <a:cubicBezTo>
                    <a:pt x="9" y="82"/>
                    <a:pt x="8" y="80"/>
                    <a:pt x="7" y="78"/>
                  </a:cubicBezTo>
                  <a:cubicBezTo>
                    <a:pt x="6" y="75"/>
                    <a:pt x="6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3"/>
                    <a:pt x="9" y="74"/>
                    <a:pt x="10" y="77"/>
                  </a:cubicBezTo>
                  <a:cubicBezTo>
                    <a:pt x="11" y="79"/>
                    <a:pt x="11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5" y="68"/>
                    <a:pt x="5" y="66"/>
                  </a:cubicBezTo>
                  <a:cubicBezTo>
                    <a:pt x="5" y="64"/>
                    <a:pt x="6" y="62"/>
                    <a:pt x="6" y="62"/>
                  </a:cubicBezTo>
                  <a:cubicBezTo>
                    <a:pt x="6" y="62"/>
                    <a:pt x="7" y="64"/>
                    <a:pt x="7" y="66"/>
                  </a:cubicBezTo>
                  <a:cubicBezTo>
                    <a:pt x="7" y="68"/>
                    <a:pt x="6" y="70"/>
                    <a:pt x="6" y="70"/>
                  </a:cubicBezTo>
                  <a:moveTo>
                    <a:pt x="23" y="74"/>
                  </a:moveTo>
                  <a:cubicBezTo>
                    <a:pt x="21" y="74"/>
                    <a:pt x="18" y="73"/>
                    <a:pt x="17" y="70"/>
                  </a:cubicBezTo>
                  <a:cubicBezTo>
                    <a:pt x="16" y="67"/>
                    <a:pt x="17" y="63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3" y="62"/>
                    <a:pt x="25" y="63"/>
                    <a:pt x="27" y="66"/>
                  </a:cubicBezTo>
                  <a:cubicBezTo>
                    <a:pt x="28" y="69"/>
                    <a:pt x="27" y="73"/>
                    <a:pt x="25" y="74"/>
                  </a:cubicBezTo>
                  <a:cubicBezTo>
                    <a:pt x="24" y="74"/>
                    <a:pt x="23" y="74"/>
                    <a:pt x="23" y="74"/>
                  </a:cubicBezTo>
                  <a:moveTo>
                    <a:pt x="12" y="74"/>
                  </a:moveTo>
                  <a:cubicBezTo>
                    <a:pt x="11" y="74"/>
                    <a:pt x="9" y="71"/>
                    <a:pt x="9" y="68"/>
                  </a:cubicBezTo>
                  <a:cubicBezTo>
                    <a:pt x="8" y="65"/>
                    <a:pt x="9" y="62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1"/>
                    <a:pt x="14" y="64"/>
                    <a:pt x="14" y="67"/>
                  </a:cubicBezTo>
                  <a:cubicBezTo>
                    <a:pt x="15" y="71"/>
                    <a:pt x="14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36" y="74"/>
                  </a:moveTo>
                  <a:cubicBezTo>
                    <a:pt x="32" y="74"/>
                    <a:pt x="30" y="72"/>
                    <a:pt x="30" y="68"/>
                  </a:cubicBezTo>
                  <a:cubicBezTo>
                    <a:pt x="29" y="64"/>
                    <a:pt x="32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9" y="61"/>
                    <a:pt x="41" y="64"/>
                    <a:pt x="41" y="67"/>
                  </a:cubicBezTo>
                  <a:cubicBezTo>
                    <a:pt x="42" y="71"/>
                    <a:pt x="39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moveTo>
                    <a:pt x="122" y="71"/>
                  </a:moveTo>
                  <a:cubicBezTo>
                    <a:pt x="122" y="71"/>
                    <a:pt x="122" y="71"/>
                    <a:pt x="122" y="71"/>
                  </a:cubicBezTo>
                  <a:cubicBezTo>
                    <a:pt x="121" y="71"/>
                    <a:pt x="120" y="69"/>
                    <a:pt x="120" y="66"/>
                  </a:cubicBezTo>
                  <a:cubicBezTo>
                    <a:pt x="120" y="63"/>
                    <a:pt x="121" y="61"/>
                    <a:pt x="122" y="61"/>
                  </a:cubicBezTo>
                  <a:cubicBezTo>
                    <a:pt x="123" y="61"/>
                    <a:pt x="124" y="63"/>
                    <a:pt x="124" y="66"/>
                  </a:cubicBezTo>
                  <a:cubicBezTo>
                    <a:pt x="124" y="69"/>
                    <a:pt x="123" y="71"/>
                    <a:pt x="122" y="71"/>
                  </a:cubicBezTo>
                  <a:moveTo>
                    <a:pt x="52" y="75"/>
                  </a:moveTo>
                  <a:cubicBezTo>
                    <a:pt x="48" y="75"/>
                    <a:pt x="45" y="71"/>
                    <a:pt x="45" y="68"/>
                  </a:cubicBezTo>
                  <a:cubicBezTo>
                    <a:pt x="45" y="64"/>
                    <a:pt x="48" y="60"/>
                    <a:pt x="52" y="60"/>
                  </a:cubicBezTo>
                  <a:cubicBezTo>
                    <a:pt x="56" y="60"/>
                    <a:pt x="59" y="64"/>
                    <a:pt x="59" y="68"/>
                  </a:cubicBezTo>
                  <a:cubicBezTo>
                    <a:pt x="59" y="71"/>
                    <a:pt x="56" y="75"/>
                    <a:pt x="52" y="75"/>
                  </a:cubicBezTo>
                  <a:moveTo>
                    <a:pt x="102" y="74"/>
                  </a:moveTo>
                  <a:cubicBezTo>
                    <a:pt x="101" y="74"/>
                    <a:pt x="101" y="74"/>
                    <a:pt x="101" y="74"/>
                  </a:cubicBezTo>
                  <a:cubicBezTo>
                    <a:pt x="98" y="73"/>
                    <a:pt x="95" y="70"/>
                    <a:pt x="96" y="66"/>
                  </a:cubicBezTo>
                  <a:cubicBezTo>
                    <a:pt x="96" y="63"/>
                    <a:pt x="99" y="60"/>
                    <a:pt x="102" y="60"/>
                  </a:cubicBezTo>
                  <a:cubicBezTo>
                    <a:pt x="102" y="60"/>
                    <a:pt x="102" y="60"/>
                    <a:pt x="103" y="60"/>
                  </a:cubicBezTo>
                  <a:cubicBezTo>
                    <a:pt x="106" y="61"/>
                    <a:pt x="108" y="64"/>
                    <a:pt x="108" y="68"/>
                  </a:cubicBezTo>
                  <a:cubicBezTo>
                    <a:pt x="107" y="71"/>
                    <a:pt x="105" y="74"/>
                    <a:pt x="102" y="74"/>
                  </a:cubicBezTo>
                  <a:moveTo>
                    <a:pt x="87" y="74"/>
                  </a:moveTo>
                  <a:cubicBezTo>
                    <a:pt x="83" y="74"/>
                    <a:pt x="80" y="71"/>
                    <a:pt x="80" y="67"/>
                  </a:cubicBezTo>
                  <a:cubicBezTo>
                    <a:pt x="80" y="63"/>
                    <a:pt x="83" y="60"/>
                    <a:pt x="87" y="60"/>
                  </a:cubicBezTo>
                  <a:cubicBezTo>
                    <a:pt x="91" y="60"/>
                    <a:pt x="94" y="63"/>
                    <a:pt x="94" y="67"/>
                  </a:cubicBezTo>
                  <a:cubicBezTo>
                    <a:pt x="94" y="71"/>
                    <a:pt x="91" y="74"/>
                    <a:pt x="87" y="74"/>
                  </a:cubicBezTo>
                  <a:moveTo>
                    <a:pt x="70" y="75"/>
                  </a:moveTo>
                  <a:cubicBezTo>
                    <a:pt x="66" y="75"/>
                    <a:pt x="63" y="71"/>
                    <a:pt x="63" y="67"/>
                  </a:cubicBezTo>
                  <a:cubicBezTo>
                    <a:pt x="63" y="63"/>
                    <a:pt x="66" y="60"/>
                    <a:pt x="70" y="60"/>
                  </a:cubicBezTo>
                  <a:cubicBezTo>
                    <a:pt x="74" y="60"/>
                    <a:pt x="77" y="63"/>
                    <a:pt x="77" y="67"/>
                  </a:cubicBezTo>
                  <a:cubicBezTo>
                    <a:pt x="77" y="71"/>
                    <a:pt x="74" y="75"/>
                    <a:pt x="70" y="75"/>
                  </a:cubicBezTo>
                  <a:moveTo>
                    <a:pt x="113" y="72"/>
                  </a:moveTo>
                  <a:cubicBezTo>
                    <a:pt x="113" y="72"/>
                    <a:pt x="113" y="72"/>
                    <a:pt x="113" y="72"/>
                  </a:cubicBezTo>
                  <a:cubicBezTo>
                    <a:pt x="111" y="72"/>
                    <a:pt x="109" y="69"/>
                    <a:pt x="109" y="66"/>
                  </a:cubicBezTo>
                  <a:cubicBezTo>
                    <a:pt x="110" y="63"/>
                    <a:pt x="112" y="60"/>
                    <a:pt x="11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6" y="60"/>
                    <a:pt x="118" y="63"/>
                    <a:pt x="118" y="66"/>
                  </a:cubicBezTo>
                  <a:cubicBezTo>
                    <a:pt x="118" y="70"/>
                    <a:pt x="116" y="72"/>
                    <a:pt x="113" y="72"/>
                  </a:cubicBezTo>
                  <a:moveTo>
                    <a:pt x="123" y="59"/>
                  </a:moveTo>
                  <a:cubicBezTo>
                    <a:pt x="123" y="59"/>
                    <a:pt x="123" y="57"/>
                    <a:pt x="123" y="55"/>
                  </a:cubicBezTo>
                  <a:cubicBezTo>
                    <a:pt x="122" y="53"/>
                    <a:pt x="122" y="52"/>
                    <a:pt x="122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3" y="52"/>
                    <a:pt x="123" y="53"/>
                    <a:pt x="123" y="55"/>
                  </a:cubicBezTo>
                  <a:cubicBezTo>
                    <a:pt x="124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moveTo>
                    <a:pt x="8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7" y="59"/>
                    <a:pt x="6" y="57"/>
                    <a:pt x="7" y="54"/>
                  </a:cubicBezTo>
                  <a:cubicBezTo>
                    <a:pt x="8" y="52"/>
                    <a:pt x="9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2"/>
                    <a:pt x="10" y="55"/>
                  </a:cubicBezTo>
                  <a:cubicBezTo>
                    <a:pt x="10" y="58"/>
                    <a:pt x="9" y="60"/>
                    <a:pt x="8" y="60"/>
                  </a:cubicBezTo>
                  <a:moveTo>
                    <a:pt x="119" y="60"/>
                  </a:moveTo>
                  <a:cubicBezTo>
                    <a:pt x="117" y="60"/>
                    <a:pt x="115" y="58"/>
                    <a:pt x="115" y="55"/>
                  </a:cubicBezTo>
                  <a:cubicBezTo>
                    <a:pt x="115" y="51"/>
                    <a:pt x="116" y="49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20" y="48"/>
                    <a:pt x="121" y="51"/>
                    <a:pt x="121" y="54"/>
                  </a:cubicBezTo>
                  <a:cubicBezTo>
                    <a:pt x="122" y="57"/>
                    <a:pt x="121" y="60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moveTo>
                    <a:pt x="16" y="61"/>
                  </a:moveTo>
                  <a:cubicBezTo>
                    <a:pt x="16" y="61"/>
                    <a:pt x="15" y="61"/>
                    <a:pt x="15" y="61"/>
                  </a:cubicBezTo>
                  <a:cubicBezTo>
                    <a:pt x="13" y="60"/>
                    <a:pt x="12" y="57"/>
                    <a:pt x="12" y="54"/>
                  </a:cubicBezTo>
                  <a:cubicBezTo>
                    <a:pt x="13" y="50"/>
                    <a:pt x="15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21" y="51"/>
                    <a:pt x="20" y="55"/>
                  </a:cubicBezTo>
                  <a:cubicBezTo>
                    <a:pt x="20" y="58"/>
                    <a:pt x="18" y="61"/>
                    <a:pt x="16" y="61"/>
                  </a:cubicBezTo>
                  <a:moveTo>
                    <a:pt x="27" y="60"/>
                  </a:moveTo>
                  <a:cubicBezTo>
                    <a:pt x="26" y="60"/>
                    <a:pt x="26" y="60"/>
                    <a:pt x="25" y="59"/>
                  </a:cubicBezTo>
                  <a:cubicBezTo>
                    <a:pt x="22" y="58"/>
                    <a:pt x="21" y="54"/>
                    <a:pt x="22" y="51"/>
                  </a:cubicBezTo>
                  <a:cubicBezTo>
                    <a:pt x="23" y="48"/>
                    <a:pt x="26" y="47"/>
                    <a:pt x="28" y="47"/>
                  </a:cubicBezTo>
                  <a:cubicBezTo>
                    <a:pt x="29" y="47"/>
                    <a:pt x="30" y="47"/>
                    <a:pt x="30" y="47"/>
                  </a:cubicBezTo>
                  <a:cubicBezTo>
                    <a:pt x="33" y="48"/>
                    <a:pt x="35" y="52"/>
                    <a:pt x="33" y="55"/>
                  </a:cubicBezTo>
                  <a:cubicBezTo>
                    <a:pt x="32" y="58"/>
                    <a:pt x="30" y="60"/>
                    <a:pt x="27" y="60"/>
                  </a:cubicBezTo>
                  <a:moveTo>
                    <a:pt x="108" y="59"/>
                  </a:moveTo>
                  <a:cubicBezTo>
                    <a:pt x="105" y="59"/>
                    <a:pt x="103" y="57"/>
                    <a:pt x="102" y="54"/>
                  </a:cubicBezTo>
                  <a:cubicBezTo>
                    <a:pt x="102" y="50"/>
                    <a:pt x="104" y="4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6"/>
                    <a:pt x="112" y="49"/>
                    <a:pt x="113" y="52"/>
                  </a:cubicBezTo>
                  <a:cubicBezTo>
                    <a:pt x="113" y="56"/>
                    <a:pt x="111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moveTo>
                    <a:pt x="44" y="59"/>
                  </a:moveTo>
                  <a:cubicBezTo>
                    <a:pt x="40" y="59"/>
                    <a:pt x="38" y="56"/>
                    <a:pt x="38" y="53"/>
                  </a:cubicBezTo>
                  <a:cubicBezTo>
                    <a:pt x="38" y="49"/>
                    <a:pt x="40" y="46"/>
                    <a:pt x="44" y="46"/>
                  </a:cubicBezTo>
                  <a:cubicBezTo>
                    <a:pt x="47" y="46"/>
                    <a:pt x="50" y="49"/>
                    <a:pt x="50" y="53"/>
                  </a:cubicBezTo>
                  <a:cubicBezTo>
                    <a:pt x="50" y="56"/>
                    <a:pt x="47" y="59"/>
                    <a:pt x="44" y="59"/>
                  </a:cubicBezTo>
                  <a:moveTo>
                    <a:pt x="61" y="59"/>
                  </a:moveTo>
                  <a:cubicBezTo>
                    <a:pt x="58" y="59"/>
                    <a:pt x="54" y="56"/>
                    <a:pt x="54" y="52"/>
                  </a:cubicBezTo>
                  <a:cubicBezTo>
                    <a:pt x="54" y="49"/>
                    <a:pt x="58" y="46"/>
                    <a:pt x="61" y="46"/>
                  </a:cubicBezTo>
                  <a:cubicBezTo>
                    <a:pt x="65" y="46"/>
                    <a:pt x="68" y="49"/>
                    <a:pt x="68" y="52"/>
                  </a:cubicBezTo>
                  <a:cubicBezTo>
                    <a:pt x="68" y="56"/>
                    <a:pt x="65" y="59"/>
                    <a:pt x="61" y="59"/>
                  </a:cubicBezTo>
                  <a:moveTo>
                    <a:pt x="78" y="58"/>
                  </a:moveTo>
                  <a:cubicBezTo>
                    <a:pt x="74" y="58"/>
                    <a:pt x="71" y="55"/>
                    <a:pt x="71" y="52"/>
                  </a:cubicBezTo>
                  <a:cubicBezTo>
                    <a:pt x="71" y="48"/>
                    <a:pt x="74" y="45"/>
                    <a:pt x="78" y="45"/>
                  </a:cubicBezTo>
                  <a:cubicBezTo>
                    <a:pt x="82" y="45"/>
                    <a:pt x="85" y="48"/>
                    <a:pt x="85" y="52"/>
                  </a:cubicBezTo>
                  <a:cubicBezTo>
                    <a:pt x="85" y="55"/>
                    <a:pt x="82" y="58"/>
                    <a:pt x="78" y="58"/>
                  </a:cubicBezTo>
                  <a:moveTo>
                    <a:pt x="94" y="57"/>
                  </a:moveTo>
                  <a:cubicBezTo>
                    <a:pt x="90" y="57"/>
                    <a:pt x="87" y="54"/>
                    <a:pt x="87" y="51"/>
                  </a:cubicBezTo>
                  <a:cubicBezTo>
                    <a:pt x="87" y="47"/>
                    <a:pt x="90" y="44"/>
                    <a:pt x="94" y="44"/>
                  </a:cubicBezTo>
                  <a:cubicBezTo>
                    <a:pt x="97" y="44"/>
                    <a:pt x="100" y="47"/>
                    <a:pt x="100" y="51"/>
                  </a:cubicBezTo>
                  <a:cubicBezTo>
                    <a:pt x="100" y="54"/>
                    <a:pt x="97" y="57"/>
                    <a:pt x="94" y="57"/>
                  </a:cubicBezTo>
                  <a:moveTo>
                    <a:pt x="121" y="48"/>
                  </a:moveTo>
                  <a:cubicBezTo>
                    <a:pt x="120" y="48"/>
                    <a:pt x="119" y="46"/>
                    <a:pt x="118" y="43"/>
                  </a:cubicBezTo>
                  <a:cubicBezTo>
                    <a:pt x="117" y="41"/>
                    <a:pt x="116" y="38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8" y="38"/>
                    <a:pt x="119" y="40"/>
                    <a:pt x="120" y="42"/>
                  </a:cubicBezTo>
                  <a:cubicBezTo>
                    <a:pt x="121" y="45"/>
                    <a:pt x="121" y="47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moveTo>
                    <a:pt x="12" y="47"/>
                  </a:moveTo>
                  <a:cubicBezTo>
                    <a:pt x="12" y="47"/>
                    <a:pt x="11" y="47"/>
                    <a:pt x="11" y="47"/>
                  </a:cubicBezTo>
                  <a:cubicBezTo>
                    <a:pt x="10" y="46"/>
                    <a:pt x="10" y="43"/>
                    <a:pt x="11" y="41"/>
                  </a:cubicBezTo>
                  <a:cubicBezTo>
                    <a:pt x="12" y="39"/>
                    <a:pt x="14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40"/>
                    <a:pt x="15" y="43"/>
                  </a:cubicBezTo>
                  <a:cubicBezTo>
                    <a:pt x="14" y="45"/>
                    <a:pt x="13" y="47"/>
                    <a:pt x="12" y="47"/>
                  </a:cubicBezTo>
                  <a:moveTo>
                    <a:pt x="113" y="46"/>
                  </a:moveTo>
                  <a:cubicBezTo>
                    <a:pt x="112" y="46"/>
                    <a:pt x="110" y="45"/>
                    <a:pt x="108" y="42"/>
                  </a:cubicBezTo>
                  <a:cubicBezTo>
                    <a:pt x="107" y="40"/>
                    <a:pt x="107" y="36"/>
                    <a:pt x="109" y="35"/>
                  </a:cubicBezTo>
                  <a:cubicBezTo>
                    <a:pt x="109" y="35"/>
                    <a:pt x="110" y="35"/>
                    <a:pt x="110" y="35"/>
                  </a:cubicBezTo>
                  <a:cubicBezTo>
                    <a:pt x="112" y="35"/>
                    <a:pt x="114" y="36"/>
                    <a:pt x="115" y="39"/>
                  </a:cubicBezTo>
                  <a:cubicBezTo>
                    <a:pt x="117" y="41"/>
                    <a:pt x="116" y="45"/>
                    <a:pt x="115" y="46"/>
                  </a:cubicBezTo>
                  <a:cubicBezTo>
                    <a:pt x="114" y="46"/>
                    <a:pt x="114" y="46"/>
                    <a:pt x="113" y="46"/>
                  </a:cubicBezTo>
                  <a:moveTo>
                    <a:pt x="22" y="47"/>
                  </a:moveTo>
                  <a:cubicBezTo>
                    <a:pt x="21" y="47"/>
                    <a:pt x="21" y="47"/>
                    <a:pt x="21" y="47"/>
                  </a:cubicBezTo>
                  <a:cubicBezTo>
                    <a:pt x="19" y="46"/>
                    <a:pt x="18" y="43"/>
                    <a:pt x="19" y="39"/>
                  </a:cubicBezTo>
                  <a:cubicBezTo>
                    <a:pt x="20" y="36"/>
                    <a:pt x="22" y="34"/>
                    <a:pt x="24" y="34"/>
                  </a:cubicBezTo>
                  <a:cubicBezTo>
                    <a:pt x="24" y="34"/>
                    <a:pt x="24" y="34"/>
                    <a:pt x="25" y="34"/>
                  </a:cubicBezTo>
                  <a:cubicBezTo>
                    <a:pt x="27" y="35"/>
                    <a:pt x="28" y="38"/>
                    <a:pt x="27" y="42"/>
                  </a:cubicBezTo>
                  <a:cubicBezTo>
                    <a:pt x="26" y="45"/>
                    <a:pt x="24" y="47"/>
                    <a:pt x="22" y="47"/>
                  </a:cubicBezTo>
                  <a:moveTo>
                    <a:pt x="35" y="44"/>
                  </a:moveTo>
                  <a:cubicBezTo>
                    <a:pt x="34" y="44"/>
                    <a:pt x="33" y="44"/>
                    <a:pt x="32" y="43"/>
                  </a:cubicBezTo>
                  <a:cubicBezTo>
                    <a:pt x="30" y="41"/>
                    <a:pt x="30" y="37"/>
                    <a:pt x="33" y="34"/>
                  </a:cubicBezTo>
                  <a:cubicBezTo>
                    <a:pt x="34" y="33"/>
                    <a:pt x="36" y="32"/>
                    <a:pt x="38" y="32"/>
                  </a:cubicBezTo>
                  <a:cubicBezTo>
                    <a:pt x="39" y="32"/>
                    <a:pt x="40" y="32"/>
                    <a:pt x="41" y="33"/>
                  </a:cubicBezTo>
                  <a:cubicBezTo>
                    <a:pt x="43" y="35"/>
                    <a:pt x="43" y="39"/>
                    <a:pt x="41" y="42"/>
                  </a:cubicBezTo>
                  <a:cubicBezTo>
                    <a:pt x="39" y="43"/>
                    <a:pt x="37" y="44"/>
                    <a:pt x="35" y="44"/>
                  </a:cubicBezTo>
                  <a:moveTo>
                    <a:pt x="53" y="44"/>
                  </a:moveTo>
                  <a:cubicBezTo>
                    <a:pt x="51" y="44"/>
                    <a:pt x="49" y="43"/>
                    <a:pt x="48" y="41"/>
                  </a:cubicBezTo>
                  <a:cubicBezTo>
                    <a:pt x="46" y="39"/>
                    <a:pt x="47" y="35"/>
                    <a:pt x="50" y="33"/>
                  </a:cubicBezTo>
                  <a:cubicBezTo>
                    <a:pt x="51" y="32"/>
                    <a:pt x="53" y="31"/>
                    <a:pt x="54" y="31"/>
                  </a:cubicBezTo>
                  <a:cubicBezTo>
                    <a:pt x="56" y="31"/>
                    <a:pt x="58" y="32"/>
                    <a:pt x="59" y="34"/>
                  </a:cubicBezTo>
                  <a:cubicBezTo>
                    <a:pt x="61" y="36"/>
                    <a:pt x="60" y="40"/>
                    <a:pt x="57" y="42"/>
                  </a:cubicBezTo>
                  <a:cubicBezTo>
                    <a:pt x="56" y="43"/>
                    <a:pt x="54" y="44"/>
                    <a:pt x="53" y="44"/>
                  </a:cubicBezTo>
                  <a:moveTo>
                    <a:pt x="101" y="44"/>
                  </a:moveTo>
                  <a:cubicBezTo>
                    <a:pt x="98" y="44"/>
                    <a:pt x="96" y="42"/>
                    <a:pt x="95" y="39"/>
                  </a:cubicBezTo>
                  <a:cubicBezTo>
                    <a:pt x="94" y="36"/>
                    <a:pt x="95" y="32"/>
                    <a:pt x="98" y="31"/>
                  </a:cubicBezTo>
                  <a:cubicBezTo>
                    <a:pt x="98" y="31"/>
                    <a:pt x="99" y="31"/>
                    <a:pt x="99" y="31"/>
                  </a:cubicBezTo>
                  <a:cubicBezTo>
                    <a:pt x="102" y="31"/>
                    <a:pt x="104" y="33"/>
                    <a:pt x="105" y="36"/>
                  </a:cubicBezTo>
                  <a:cubicBezTo>
                    <a:pt x="106" y="39"/>
                    <a:pt x="105" y="43"/>
                    <a:pt x="102" y="44"/>
                  </a:cubicBezTo>
                  <a:cubicBezTo>
                    <a:pt x="102" y="44"/>
                    <a:pt x="101" y="44"/>
                    <a:pt x="101" y="44"/>
                  </a:cubicBezTo>
                  <a:moveTo>
                    <a:pt x="70" y="44"/>
                  </a:moveTo>
                  <a:cubicBezTo>
                    <a:pt x="66" y="44"/>
                    <a:pt x="63" y="41"/>
                    <a:pt x="63" y="37"/>
                  </a:cubicBezTo>
                  <a:cubicBezTo>
                    <a:pt x="63" y="34"/>
                    <a:pt x="66" y="31"/>
                    <a:pt x="70" y="31"/>
                  </a:cubicBezTo>
                  <a:cubicBezTo>
                    <a:pt x="74" y="31"/>
                    <a:pt x="77" y="34"/>
                    <a:pt x="77" y="37"/>
                  </a:cubicBezTo>
                  <a:cubicBezTo>
                    <a:pt x="77" y="41"/>
                    <a:pt x="74" y="44"/>
                    <a:pt x="70" y="44"/>
                  </a:cubicBezTo>
                  <a:moveTo>
                    <a:pt x="85" y="43"/>
                  </a:moveTo>
                  <a:cubicBezTo>
                    <a:pt x="81" y="43"/>
                    <a:pt x="78" y="40"/>
                    <a:pt x="78" y="37"/>
                  </a:cubicBezTo>
                  <a:cubicBezTo>
                    <a:pt x="78" y="33"/>
                    <a:pt x="81" y="30"/>
                    <a:pt x="85" y="30"/>
                  </a:cubicBezTo>
                  <a:cubicBezTo>
                    <a:pt x="89" y="30"/>
                    <a:pt x="91" y="33"/>
                    <a:pt x="91" y="37"/>
                  </a:cubicBezTo>
                  <a:cubicBezTo>
                    <a:pt x="91" y="40"/>
                    <a:pt x="89" y="43"/>
                    <a:pt x="85" y="43"/>
                  </a:cubicBezTo>
                  <a:moveTo>
                    <a:pt x="115" y="36"/>
                  </a:moveTo>
                  <a:cubicBezTo>
                    <a:pt x="114" y="36"/>
                    <a:pt x="112" y="35"/>
                    <a:pt x="111" y="33"/>
                  </a:cubicBezTo>
                  <a:cubicBezTo>
                    <a:pt x="109" y="30"/>
                    <a:pt x="109" y="28"/>
                    <a:pt x="110" y="28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1" y="27"/>
                    <a:pt x="113" y="29"/>
                    <a:pt x="114" y="31"/>
                  </a:cubicBezTo>
                  <a:cubicBezTo>
                    <a:pt x="115" y="33"/>
                    <a:pt x="116" y="36"/>
                    <a:pt x="115" y="36"/>
                  </a:cubicBezTo>
                  <a:cubicBezTo>
                    <a:pt x="115" y="36"/>
                    <a:pt x="115" y="36"/>
                    <a:pt x="115" y="36"/>
                  </a:cubicBezTo>
                  <a:moveTo>
                    <a:pt x="18" y="33"/>
                  </a:moveTo>
                  <a:cubicBezTo>
                    <a:pt x="18" y="33"/>
                    <a:pt x="18" y="33"/>
                    <a:pt x="17" y="33"/>
                  </a:cubicBezTo>
                  <a:cubicBezTo>
                    <a:pt x="16" y="32"/>
                    <a:pt x="17" y="30"/>
                    <a:pt x="19" y="28"/>
                  </a:cubicBezTo>
                  <a:cubicBezTo>
                    <a:pt x="20" y="26"/>
                    <a:pt x="22" y="25"/>
                    <a:pt x="23" y="25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5" y="26"/>
                    <a:pt x="24" y="28"/>
                    <a:pt x="22" y="30"/>
                  </a:cubicBezTo>
                  <a:cubicBezTo>
                    <a:pt x="21" y="32"/>
                    <a:pt x="19" y="33"/>
                    <a:pt x="18" y="33"/>
                  </a:cubicBezTo>
                  <a:moveTo>
                    <a:pt x="106" y="32"/>
                  </a:moveTo>
                  <a:cubicBezTo>
                    <a:pt x="104" y="32"/>
                    <a:pt x="103" y="31"/>
                    <a:pt x="101" y="30"/>
                  </a:cubicBezTo>
                  <a:cubicBezTo>
                    <a:pt x="99" y="28"/>
                    <a:pt x="98" y="25"/>
                    <a:pt x="99" y="24"/>
                  </a:cubicBezTo>
                  <a:cubicBezTo>
                    <a:pt x="100" y="23"/>
                    <a:pt x="101" y="23"/>
                    <a:pt x="102" y="23"/>
                  </a:cubicBezTo>
                  <a:cubicBezTo>
                    <a:pt x="103" y="23"/>
                    <a:pt x="105" y="23"/>
                    <a:pt x="106" y="24"/>
                  </a:cubicBezTo>
                  <a:cubicBezTo>
                    <a:pt x="108" y="27"/>
                    <a:pt x="109" y="29"/>
                    <a:pt x="108" y="31"/>
                  </a:cubicBezTo>
                  <a:cubicBezTo>
                    <a:pt x="107" y="32"/>
                    <a:pt x="106" y="32"/>
                    <a:pt x="106" y="32"/>
                  </a:cubicBezTo>
                  <a:moveTo>
                    <a:pt x="28" y="32"/>
                  </a:moveTo>
                  <a:cubicBezTo>
                    <a:pt x="27" y="32"/>
                    <a:pt x="27" y="32"/>
                    <a:pt x="26" y="31"/>
                  </a:cubicBezTo>
                  <a:cubicBezTo>
                    <a:pt x="25" y="30"/>
                    <a:pt x="26" y="27"/>
                    <a:pt x="28" y="25"/>
                  </a:cubicBezTo>
                  <a:cubicBezTo>
                    <a:pt x="30" y="23"/>
                    <a:pt x="32" y="23"/>
                    <a:pt x="33" y="23"/>
                  </a:cubicBezTo>
                  <a:cubicBezTo>
                    <a:pt x="34" y="23"/>
                    <a:pt x="35" y="23"/>
                    <a:pt x="35" y="23"/>
                  </a:cubicBezTo>
                  <a:cubicBezTo>
                    <a:pt x="37" y="25"/>
                    <a:pt x="36" y="28"/>
                    <a:pt x="33" y="30"/>
                  </a:cubicBezTo>
                  <a:cubicBezTo>
                    <a:pt x="32" y="32"/>
                    <a:pt x="30" y="32"/>
                    <a:pt x="28" y="32"/>
                  </a:cubicBezTo>
                  <a:moveTo>
                    <a:pt x="44" y="32"/>
                  </a:moveTo>
                  <a:cubicBezTo>
                    <a:pt x="43" y="32"/>
                    <a:pt x="42" y="31"/>
                    <a:pt x="41" y="30"/>
                  </a:cubicBezTo>
                  <a:cubicBezTo>
                    <a:pt x="39" y="29"/>
                    <a:pt x="39" y="25"/>
                    <a:pt x="42" y="22"/>
                  </a:cubicBezTo>
                  <a:cubicBezTo>
                    <a:pt x="44" y="21"/>
                    <a:pt x="45" y="20"/>
                    <a:pt x="47" y="20"/>
                  </a:cubicBezTo>
                  <a:cubicBezTo>
                    <a:pt x="48" y="20"/>
                    <a:pt x="49" y="20"/>
                    <a:pt x="50" y="21"/>
                  </a:cubicBezTo>
                  <a:cubicBezTo>
                    <a:pt x="52" y="23"/>
                    <a:pt x="52" y="26"/>
                    <a:pt x="49" y="29"/>
                  </a:cubicBezTo>
                  <a:cubicBezTo>
                    <a:pt x="48" y="31"/>
                    <a:pt x="46" y="32"/>
                    <a:pt x="44" y="32"/>
                  </a:cubicBezTo>
                  <a:moveTo>
                    <a:pt x="92" y="31"/>
                  </a:moveTo>
                  <a:cubicBezTo>
                    <a:pt x="90" y="31"/>
                    <a:pt x="88" y="30"/>
                    <a:pt x="87" y="29"/>
                  </a:cubicBezTo>
                  <a:cubicBezTo>
                    <a:pt x="84" y="26"/>
                    <a:pt x="84" y="23"/>
                    <a:pt x="86" y="21"/>
                  </a:cubicBezTo>
                  <a:cubicBezTo>
                    <a:pt x="86" y="20"/>
                    <a:pt x="87" y="19"/>
                    <a:pt x="89" y="19"/>
                  </a:cubicBezTo>
                  <a:cubicBezTo>
                    <a:pt x="90" y="19"/>
                    <a:pt x="92" y="20"/>
                    <a:pt x="94" y="22"/>
                  </a:cubicBezTo>
                  <a:cubicBezTo>
                    <a:pt x="96" y="24"/>
                    <a:pt x="97" y="28"/>
                    <a:pt x="95" y="30"/>
                  </a:cubicBezTo>
                  <a:cubicBezTo>
                    <a:pt x="94" y="30"/>
                    <a:pt x="93" y="31"/>
                    <a:pt x="92" y="31"/>
                  </a:cubicBezTo>
                  <a:moveTo>
                    <a:pt x="77" y="30"/>
                  </a:moveTo>
                  <a:cubicBezTo>
                    <a:pt x="76" y="30"/>
                    <a:pt x="75" y="30"/>
                    <a:pt x="74" y="29"/>
                  </a:cubicBezTo>
                  <a:cubicBezTo>
                    <a:pt x="71" y="28"/>
                    <a:pt x="69" y="24"/>
                    <a:pt x="70" y="22"/>
                  </a:cubicBezTo>
                  <a:cubicBezTo>
                    <a:pt x="71" y="20"/>
                    <a:pt x="73" y="19"/>
                    <a:pt x="75" y="19"/>
                  </a:cubicBezTo>
                  <a:cubicBezTo>
                    <a:pt x="76" y="19"/>
                    <a:pt x="77" y="19"/>
                    <a:pt x="78" y="20"/>
                  </a:cubicBezTo>
                  <a:cubicBezTo>
                    <a:pt x="82" y="21"/>
                    <a:pt x="83" y="24"/>
                    <a:pt x="82" y="27"/>
                  </a:cubicBezTo>
                  <a:cubicBezTo>
                    <a:pt x="81" y="29"/>
                    <a:pt x="79" y="30"/>
                    <a:pt x="77" y="30"/>
                  </a:cubicBezTo>
                  <a:moveTo>
                    <a:pt x="60" y="29"/>
                  </a:moveTo>
                  <a:cubicBezTo>
                    <a:pt x="58" y="29"/>
                    <a:pt x="55" y="28"/>
                    <a:pt x="55" y="25"/>
                  </a:cubicBezTo>
                  <a:cubicBezTo>
                    <a:pt x="54" y="22"/>
                    <a:pt x="57" y="20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4" y="19"/>
                    <a:pt x="67" y="21"/>
                    <a:pt x="67" y="23"/>
                  </a:cubicBezTo>
                  <a:cubicBezTo>
                    <a:pt x="68" y="26"/>
                    <a:pt x="65" y="29"/>
                    <a:pt x="62" y="29"/>
                  </a:cubicBezTo>
                  <a:cubicBezTo>
                    <a:pt x="61" y="29"/>
                    <a:pt x="61" y="29"/>
                    <a:pt x="60" y="29"/>
                  </a:cubicBezTo>
                  <a:moveTo>
                    <a:pt x="108" y="25"/>
                  </a:moveTo>
                  <a:cubicBezTo>
                    <a:pt x="108" y="25"/>
                    <a:pt x="106" y="24"/>
                    <a:pt x="104" y="22"/>
                  </a:cubicBezTo>
                  <a:cubicBezTo>
                    <a:pt x="102" y="20"/>
                    <a:pt x="100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8"/>
                    <a:pt x="103" y="19"/>
                    <a:pt x="105" y="21"/>
                  </a:cubicBezTo>
                  <a:cubicBezTo>
                    <a:pt x="107" y="23"/>
                    <a:pt x="109" y="24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moveTo>
                    <a:pt x="26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5" y="20"/>
                    <a:pt x="27" y="18"/>
                  </a:cubicBezTo>
                  <a:cubicBezTo>
                    <a:pt x="29" y="17"/>
                    <a:pt x="31" y="16"/>
                    <a:pt x="32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3" y="17"/>
                    <a:pt x="32" y="19"/>
                    <a:pt x="30" y="21"/>
                  </a:cubicBezTo>
                  <a:cubicBezTo>
                    <a:pt x="28" y="22"/>
                    <a:pt x="27" y="23"/>
                    <a:pt x="26" y="23"/>
                  </a:cubicBezTo>
                  <a:moveTo>
                    <a:pt x="97" y="21"/>
                  </a:moveTo>
                  <a:cubicBezTo>
                    <a:pt x="96" y="21"/>
                    <a:pt x="94" y="20"/>
                    <a:pt x="93" y="20"/>
                  </a:cubicBezTo>
                  <a:cubicBezTo>
                    <a:pt x="90" y="18"/>
                    <a:pt x="89" y="16"/>
                    <a:pt x="89" y="14"/>
                  </a:cubicBezTo>
                  <a:cubicBezTo>
                    <a:pt x="90" y="14"/>
                    <a:pt x="91" y="13"/>
                    <a:pt x="92" y="13"/>
                  </a:cubicBezTo>
                  <a:cubicBezTo>
                    <a:pt x="93" y="13"/>
                    <a:pt x="94" y="14"/>
                    <a:pt x="96" y="15"/>
                  </a:cubicBezTo>
                  <a:cubicBezTo>
                    <a:pt x="98" y="16"/>
                    <a:pt x="100" y="18"/>
                    <a:pt x="99" y="20"/>
                  </a:cubicBezTo>
                  <a:cubicBezTo>
                    <a:pt x="99" y="20"/>
                    <a:pt x="98" y="21"/>
                    <a:pt x="97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4" y="20"/>
                  </a:cubicBezTo>
                  <a:cubicBezTo>
                    <a:pt x="33" y="19"/>
                    <a:pt x="35" y="17"/>
                    <a:pt x="38" y="15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3" y="12"/>
                    <a:pt x="44" y="12"/>
                    <a:pt x="44" y="13"/>
                  </a:cubicBezTo>
                  <a:cubicBezTo>
                    <a:pt x="45" y="14"/>
                    <a:pt x="43" y="16"/>
                    <a:pt x="41" y="18"/>
                  </a:cubicBezTo>
                  <a:cubicBezTo>
                    <a:pt x="39" y="20"/>
                    <a:pt x="36" y="21"/>
                    <a:pt x="35" y="21"/>
                  </a:cubicBezTo>
                  <a:moveTo>
                    <a:pt x="98" y="15"/>
                  </a:moveTo>
                  <a:cubicBezTo>
                    <a:pt x="98" y="15"/>
                    <a:pt x="97" y="15"/>
                    <a:pt x="95" y="14"/>
                  </a:cubicBezTo>
                  <a:cubicBezTo>
                    <a:pt x="93" y="13"/>
                    <a:pt x="92" y="12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3" y="12"/>
                    <a:pt x="94" y="12"/>
                    <a:pt x="96" y="13"/>
                  </a:cubicBezTo>
                  <a:cubicBezTo>
                    <a:pt x="97" y="14"/>
                    <a:pt x="99" y="15"/>
                    <a:pt x="99" y="15"/>
                  </a:cubicBezTo>
                  <a:cubicBezTo>
                    <a:pt x="99" y="15"/>
                    <a:pt x="98" y="15"/>
                    <a:pt x="98" y="15"/>
                  </a:cubicBezTo>
                  <a:moveTo>
                    <a:pt x="53" y="18"/>
                  </a:moveTo>
                  <a:cubicBezTo>
                    <a:pt x="50" y="18"/>
                    <a:pt x="48" y="17"/>
                    <a:pt x="48" y="15"/>
                  </a:cubicBezTo>
                  <a:cubicBezTo>
                    <a:pt x="47" y="13"/>
                    <a:pt x="50" y="11"/>
                    <a:pt x="53" y="10"/>
                  </a:cubicBezTo>
                  <a:cubicBezTo>
                    <a:pt x="53" y="10"/>
                    <a:pt x="54" y="10"/>
                    <a:pt x="55" y="10"/>
                  </a:cubicBezTo>
                  <a:cubicBezTo>
                    <a:pt x="57" y="10"/>
                    <a:pt x="59" y="11"/>
                    <a:pt x="60" y="13"/>
                  </a:cubicBezTo>
                  <a:cubicBezTo>
                    <a:pt x="60" y="15"/>
                    <a:pt x="58" y="18"/>
                    <a:pt x="54" y="18"/>
                  </a:cubicBezTo>
                  <a:cubicBezTo>
                    <a:pt x="54" y="18"/>
                    <a:pt x="53" y="18"/>
                    <a:pt x="53" y="18"/>
                  </a:cubicBezTo>
                  <a:moveTo>
                    <a:pt x="82" y="18"/>
                  </a:moveTo>
                  <a:cubicBezTo>
                    <a:pt x="81" y="18"/>
                    <a:pt x="80" y="18"/>
                    <a:pt x="79" y="18"/>
                  </a:cubicBezTo>
                  <a:cubicBezTo>
                    <a:pt x="76" y="17"/>
                    <a:pt x="74" y="15"/>
                    <a:pt x="75" y="13"/>
                  </a:cubicBezTo>
                  <a:cubicBezTo>
                    <a:pt x="75" y="11"/>
                    <a:pt x="77" y="10"/>
                    <a:pt x="79" y="10"/>
                  </a:cubicBezTo>
                  <a:cubicBezTo>
                    <a:pt x="80" y="10"/>
                    <a:pt x="81" y="10"/>
                    <a:pt x="81" y="11"/>
                  </a:cubicBezTo>
                  <a:cubicBezTo>
                    <a:pt x="84" y="11"/>
                    <a:pt x="86" y="14"/>
                    <a:pt x="86" y="16"/>
                  </a:cubicBezTo>
                  <a:cubicBezTo>
                    <a:pt x="85" y="17"/>
                    <a:pt x="84" y="18"/>
                    <a:pt x="82" y="18"/>
                  </a:cubicBezTo>
                  <a:moveTo>
                    <a:pt x="67" y="17"/>
                  </a:moveTo>
                  <a:cubicBezTo>
                    <a:pt x="63" y="17"/>
                    <a:pt x="61" y="15"/>
                    <a:pt x="61" y="13"/>
                  </a:cubicBezTo>
                  <a:cubicBezTo>
                    <a:pt x="61" y="11"/>
                    <a:pt x="63" y="9"/>
                    <a:pt x="67" y="9"/>
                  </a:cubicBezTo>
                  <a:cubicBezTo>
                    <a:pt x="70" y="9"/>
                    <a:pt x="73" y="11"/>
                    <a:pt x="73" y="13"/>
                  </a:cubicBezTo>
                  <a:cubicBezTo>
                    <a:pt x="73" y="15"/>
                    <a:pt x="70" y="17"/>
                    <a:pt x="67" y="17"/>
                  </a:cubicBezTo>
                  <a:moveTo>
                    <a:pt x="90" y="12"/>
                  </a:moveTo>
                  <a:cubicBezTo>
                    <a:pt x="89" y="12"/>
                    <a:pt x="87" y="12"/>
                    <a:pt x="85" y="11"/>
                  </a:cubicBezTo>
                  <a:cubicBezTo>
                    <a:pt x="83" y="10"/>
                    <a:pt x="81" y="9"/>
                    <a:pt x="81" y="8"/>
                  </a:cubicBezTo>
                  <a:cubicBezTo>
                    <a:pt x="81" y="8"/>
                    <a:pt x="82" y="7"/>
                    <a:pt x="82" y="7"/>
                  </a:cubicBezTo>
                  <a:cubicBezTo>
                    <a:pt x="83" y="7"/>
                    <a:pt x="85" y="8"/>
                    <a:pt x="87" y="9"/>
                  </a:cubicBezTo>
                  <a:cubicBezTo>
                    <a:pt x="89" y="10"/>
                    <a:pt x="91" y="11"/>
                    <a:pt x="91" y="12"/>
                  </a:cubicBezTo>
                  <a:cubicBezTo>
                    <a:pt x="91" y="12"/>
                    <a:pt x="90" y="12"/>
                    <a:pt x="90" y="12"/>
                  </a:cubicBezTo>
                  <a:moveTo>
                    <a:pt x="45" y="11"/>
                  </a:moveTo>
                  <a:cubicBezTo>
                    <a:pt x="44" y="11"/>
                    <a:pt x="43" y="11"/>
                    <a:pt x="43" y="10"/>
                  </a:cubicBezTo>
                  <a:cubicBezTo>
                    <a:pt x="43" y="9"/>
                    <a:pt x="45" y="8"/>
                    <a:pt x="47" y="7"/>
                  </a:cubicBezTo>
                  <a:cubicBezTo>
                    <a:pt x="49" y="6"/>
                    <a:pt x="50" y="6"/>
                    <a:pt x="51" y="6"/>
                  </a:cubicBezTo>
                  <a:cubicBezTo>
                    <a:pt x="52" y="6"/>
                    <a:pt x="53" y="6"/>
                    <a:pt x="53" y="7"/>
                  </a:cubicBezTo>
                  <a:cubicBezTo>
                    <a:pt x="53" y="8"/>
                    <a:pt x="51" y="9"/>
                    <a:pt x="49" y="10"/>
                  </a:cubicBezTo>
                  <a:cubicBezTo>
                    <a:pt x="47" y="11"/>
                    <a:pt x="46" y="11"/>
                    <a:pt x="45" y="11"/>
                  </a:cubicBezTo>
                  <a:moveTo>
                    <a:pt x="60" y="9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7" y="9"/>
                    <a:pt x="55" y="8"/>
                    <a:pt x="55" y="7"/>
                  </a:cubicBezTo>
                  <a:cubicBezTo>
                    <a:pt x="55" y="6"/>
                    <a:pt x="57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5"/>
                    <a:pt x="65" y="6"/>
                    <a:pt x="65" y="7"/>
                  </a:cubicBezTo>
                  <a:cubicBezTo>
                    <a:pt x="65" y="8"/>
                    <a:pt x="63" y="9"/>
                    <a:pt x="60" y="9"/>
                  </a:cubicBezTo>
                  <a:moveTo>
                    <a:pt x="76" y="10"/>
                  </a:moveTo>
                  <a:cubicBezTo>
                    <a:pt x="75" y="10"/>
                    <a:pt x="74" y="10"/>
                    <a:pt x="73" y="9"/>
                  </a:cubicBezTo>
                  <a:cubicBezTo>
                    <a:pt x="70" y="9"/>
                    <a:pt x="68" y="7"/>
                    <a:pt x="68" y="6"/>
                  </a:cubicBezTo>
                  <a:cubicBezTo>
                    <a:pt x="68" y="5"/>
                    <a:pt x="69" y="5"/>
                    <a:pt x="71" y="5"/>
                  </a:cubicBezTo>
                  <a:cubicBezTo>
                    <a:pt x="72" y="5"/>
                    <a:pt x="73" y="5"/>
                    <a:pt x="74" y="5"/>
                  </a:cubicBezTo>
                  <a:cubicBezTo>
                    <a:pt x="77" y="6"/>
                    <a:pt x="79" y="7"/>
                    <a:pt x="78" y="9"/>
                  </a:cubicBezTo>
                  <a:cubicBezTo>
                    <a:pt x="78" y="9"/>
                    <a:pt x="77" y="10"/>
                    <a:pt x="76" y="10"/>
                  </a:cubicBezTo>
                  <a:moveTo>
                    <a:pt x="65" y="0"/>
                  </a:moveTo>
                  <a:cubicBezTo>
                    <a:pt x="29" y="0"/>
                    <a:pt x="0" y="28"/>
                    <a:pt x="0" y="64"/>
                  </a:cubicBezTo>
                  <a:cubicBezTo>
                    <a:pt x="0" y="99"/>
                    <a:pt x="29" y="128"/>
                    <a:pt x="65" y="128"/>
                  </a:cubicBezTo>
                  <a:cubicBezTo>
                    <a:pt x="100" y="128"/>
                    <a:pt x="129" y="99"/>
                    <a:pt x="129" y="64"/>
                  </a:cubicBezTo>
                  <a:cubicBezTo>
                    <a:pt x="129" y="28"/>
                    <a:pt x="100" y="0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440"/>
            <p:cNvSpPr>
              <a:spLocks noEditPoints="1"/>
            </p:cNvSpPr>
            <p:nvPr/>
          </p:nvSpPr>
          <p:spPr bwMode="auto">
            <a:xfrm>
              <a:off x="6856413" y="2136775"/>
              <a:ext cx="627062" cy="534988"/>
            </a:xfrm>
            <a:custGeom>
              <a:avLst/>
              <a:gdLst>
                <a:gd name="T0" fmla="*/ 32 w 167"/>
                <a:gd name="T1" fmla="*/ 116 h 142"/>
                <a:gd name="T2" fmla="*/ 32 w 167"/>
                <a:gd name="T3" fmla="*/ 108 h 142"/>
                <a:gd name="T4" fmla="*/ 162 w 167"/>
                <a:gd name="T5" fmla="*/ 81 h 142"/>
                <a:gd name="T6" fmla="*/ 162 w 167"/>
                <a:gd name="T7" fmla="*/ 88 h 142"/>
                <a:gd name="T8" fmla="*/ 32 w 167"/>
                <a:gd name="T9" fmla="*/ 116 h 142"/>
                <a:gd name="T10" fmla="*/ 27 w 167"/>
                <a:gd name="T11" fmla="*/ 114 h 142"/>
                <a:gd name="T12" fmla="*/ 6 w 167"/>
                <a:gd name="T13" fmla="*/ 71 h 142"/>
                <a:gd name="T14" fmla="*/ 6 w 167"/>
                <a:gd name="T15" fmla="*/ 65 h 142"/>
                <a:gd name="T16" fmla="*/ 27 w 167"/>
                <a:gd name="T17" fmla="*/ 107 h 142"/>
                <a:gd name="T18" fmla="*/ 27 w 167"/>
                <a:gd name="T19" fmla="*/ 108 h 142"/>
                <a:gd name="T20" fmla="*/ 27 w 167"/>
                <a:gd name="T21" fmla="*/ 114 h 142"/>
                <a:gd name="T22" fmla="*/ 162 w 167"/>
                <a:gd name="T23" fmla="*/ 66 h 142"/>
                <a:gd name="T24" fmla="*/ 143 w 167"/>
                <a:gd name="T25" fmla="*/ 28 h 142"/>
                <a:gd name="T26" fmla="*/ 143 w 167"/>
                <a:gd name="T27" fmla="*/ 20 h 142"/>
                <a:gd name="T28" fmla="*/ 162 w 167"/>
                <a:gd name="T29" fmla="*/ 56 h 142"/>
                <a:gd name="T30" fmla="*/ 162 w 167"/>
                <a:gd name="T31" fmla="*/ 66 h 142"/>
                <a:gd name="T32" fmla="*/ 162 w 167"/>
                <a:gd name="T33" fmla="*/ 52 h 142"/>
                <a:gd name="T34" fmla="*/ 143 w 167"/>
                <a:gd name="T35" fmla="*/ 15 h 142"/>
                <a:gd name="T36" fmla="*/ 143 w 167"/>
                <a:gd name="T37" fmla="*/ 10 h 142"/>
                <a:gd name="T38" fmla="*/ 163 w 167"/>
                <a:gd name="T39" fmla="*/ 49 h 142"/>
                <a:gd name="T40" fmla="*/ 162 w 167"/>
                <a:gd name="T41" fmla="*/ 51 h 142"/>
                <a:gd name="T42" fmla="*/ 162 w 167"/>
                <a:gd name="T43" fmla="*/ 52 h 142"/>
                <a:gd name="T44" fmla="*/ 141 w 167"/>
                <a:gd name="T45" fmla="*/ 0 h 142"/>
                <a:gd name="T46" fmla="*/ 138 w 167"/>
                <a:gd name="T47" fmla="*/ 3 h 142"/>
                <a:gd name="T48" fmla="*/ 138 w 167"/>
                <a:gd name="T49" fmla="*/ 22 h 142"/>
                <a:gd name="T50" fmla="*/ 4 w 167"/>
                <a:gd name="T51" fmla="*/ 51 h 142"/>
                <a:gd name="T52" fmla="*/ 3 w 167"/>
                <a:gd name="T53" fmla="*/ 51 h 142"/>
                <a:gd name="T54" fmla="*/ 0 w 167"/>
                <a:gd name="T55" fmla="*/ 51 h 142"/>
                <a:gd name="T56" fmla="*/ 1 w 167"/>
                <a:gd name="T57" fmla="*/ 54 h 142"/>
                <a:gd name="T58" fmla="*/ 1 w 167"/>
                <a:gd name="T59" fmla="*/ 85 h 142"/>
                <a:gd name="T60" fmla="*/ 4 w 167"/>
                <a:gd name="T61" fmla="*/ 88 h 142"/>
                <a:gd name="T62" fmla="*/ 6 w 167"/>
                <a:gd name="T63" fmla="*/ 85 h 142"/>
                <a:gd name="T64" fmla="*/ 6 w 167"/>
                <a:gd name="T65" fmla="*/ 78 h 142"/>
                <a:gd name="T66" fmla="*/ 26 w 167"/>
                <a:gd name="T67" fmla="*/ 121 h 142"/>
                <a:gd name="T68" fmla="*/ 27 w 167"/>
                <a:gd name="T69" fmla="*/ 120 h 142"/>
                <a:gd name="T70" fmla="*/ 27 w 167"/>
                <a:gd name="T71" fmla="*/ 139 h 142"/>
                <a:gd name="T72" fmla="*/ 29 w 167"/>
                <a:gd name="T73" fmla="*/ 142 h 142"/>
                <a:gd name="T74" fmla="*/ 32 w 167"/>
                <a:gd name="T75" fmla="*/ 139 h 142"/>
                <a:gd name="T76" fmla="*/ 32 w 167"/>
                <a:gd name="T77" fmla="*/ 119 h 142"/>
                <a:gd name="T78" fmla="*/ 162 w 167"/>
                <a:gd name="T79" fmla="*/ 91 h 142"/>
                <a:gd name="T80" fmla="*/ 162 w 167"/>
                <a:gd name="T81" fmla="*/ 110 h 142"/>
                <a:gd name="T82" fmla="*/ 164 w 167"/>
                <a:gd name="T83" fmla="*/ 112 h 142"/>
                <a:gd name="T84" fmla="*/ 167 w 167"/>
                <a:gd name="T85" fmla="*/ 110 h 142"/>
                <a:gd name="T86" fmla="*/ 167 w 167"/>
                <a:gd name="T87" fmla="*/ 80 h 142"/>
                <a:gd name="T88" fmla="*/ 167 w 167"/>
                <a:gd name="T89" fmla="*/ 79 h 142"/>
                <a:gd name="T90" fmla="*/ 167 w 167"/>
                <a:gd name="T91" fmla="*/ 77 h 142"/>
                <a:gd name="T92" fmla="*/ 167 w 167"/>
                <a:gd name="T93" fmla="*/ 51 h 142"/>
                <a:gd name="T94" fmla="*/ 165 w 167"/>
                <a:gd name="T95" fmla="*/ 48 h 142"/>
                <a:gd name="T96" fmla="*/ 143 w 167"/>
                <a:gd name="T97" fmla="*/ 6 h 142"/>
                <a:gd name="T98" fmla="*/ 143 w 167"/>
                <a:gd name="T99" fmla="*/ 3 h 142"/>
                <a:gd name="T100" fmla="*/ 141 w 167"/>
                <a:gd name="T10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" h="142">
                  <a:moveTo>
                    <a:pt x="32" y="116"/>
                  </a:moveTo>
                  <a:cubicBezTo>
                    <a:pt x="32" y="108"/>
                    <a:pt x="32" y="108"/>
                    <a:pt x="32" y="108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32" y="116"/>
                    <a:pt x="32" y="116"/>
                    <a:pt x="32" y="116"/>
                  </a:cubicBezTo>
                  <a:moveTo>
                    <a:pt x="27" y="114"/>
                  </a:moveTo>
                  <a:cubicBezTo>
                    <a:pt x="6" y="71"/>
                    <a:pt x="6" y="71"/>
                    <a:pt x="6" y="7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14"/>
                    <a:pt x="27" y="114"/>
                    <a:pt x="27" y="114"/>
                  </a:cubicBezTo>
                  <a:moveTo>
                    <a:pt x="162" y="66"/>
                  </a:moveTo>
                  <a:cubicBezTo>
                    <a:pt x="143" y="28"/>
                    <a:pt x="143" y="28"/>
                    <a:pt x="143" y="28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62" y="66"/>
                    <a:pt x="162" y="66"/>
                    <a:pt x="162" y="66"/>
                  </a:cubicBezTo>
                  <a:moveTo>
                    <a:pt x="162" y="52"/>
                  </a:moveTo>
                  <a:cubicBezTo>
                    <a:pt x="143" y="15"/>
                    <a:pt x="143" y="15"/>
                    <a:pt x="143" y="15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2" y="49"/>
                    <a:pt x="162" y="50"/>
                    <a:pt x="162" y="51"/>
                  </a:cubicBezTo>
                  <a:cubicBezTo>
                    <a:pt x="162" y="52"/>
                    <a:pt x="162" y="52"/>
                    <a:pt x="162" y="52"/>
                  </a:cubicBezTo>
                  <a:moveTo>
                    <a:pt x="141" y="0"/>
                  </a:moveTo>
                  <a:cubicBezTo>
                    <a:pt x="139" y="0"/>
                    <a:pt x="138" y="1"/>
                    <a:pt x="138" y="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6"/>
                    <a:pt x="2" y="88"/>
                    <a:pt x="4" y="88"/>
                  </a:cubicBezTo>
                  <a:cubicBezTo>
                    <a:pt x="5" y="88"/>
                    <a:pt x="6" y="86"/>
                    <a:pt x="6" y="85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26" y="121"/>
                    <a:pt x="26" y="121"/>
                    <a:pt x="26" y="121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7" y="141"/>
                    <a:pt x="28" y="142"/>
                    <a:pt x="29" y="142"/>
                  </a:cubicBezTo>
                  <a:cubicBezTo>
                    <a:pt x="31" y="142"/>
                    <a:pt x="32" y="141"/>
                    <a:pt x="32" y="13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2" y="111"/>
                    <a:pt x="163" y="112"/>
                    <a:pt x="164" y="112"/>
                  </a:cubicBezTo>
                  <a:cubicBezTo>
                    <a:pt x="166" y="112"/>
                    <a:pt x="167" y="111"/>
                    <a:pt x="167" y="11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0"/>
                    <a:pt x="166" y="49"/>
                    <a:pt x="165" y="48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1"/>
                    <a:pt x="142" y="0"/>
                    <a:pt x="1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3201" name="直接连接符 3200"/>
          <p:cNvCxnSpPr/>
          <p:nvPr/>
        </p:nvCxnSpPr>
        <p:spPr>
          <a:xfrm>
            <a:off x="1155533" y="1927159"/>
            <a:ext cx="316835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2" name="文本框 3201"/>
          <p:cNvSpPr txBox="1"/>
          <p:nvPr/>
        </p:nvSpPr>
        <p:spPr>
          <a:xfrm>
            <a:off x="1015709" y="917832"/>
            <a:ext cx="1656184" cy="70788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 dirty="0" smtClean="0">
                <a:solidFill>
                  <a:schemeClr val="bg1"/>
                </a:solidFill>
                <a:latin typeface="+mj-ea"/>
                <a:ea typeface="+mj-ea"/>
              </a:rPr>
              <a:t>目录</a:t>
            </a:r>
            <a:endParaRPr lang="zh-CN" altLang="en-US" sz="4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203" name="文本框 3202"/>
          <p:cNvSpPr txBox="1"/>
          <p:nvPr/>
        </p:nvSpPr>
        <p:spPr>
          <a:xfrm>
            <a:off x="1529674" y="1445858"/>
            <a:ext cx="3226042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dirty="0" smtClean="0">
                <a:solidFill>
                  <a:schemeClr val="bg1"/>
                </a:solidFill>
                <a:latin typeface="+mj-ea"/>
                <a:ea typeface="+mj-ea"/>
              </a:rPr>
              <a:t>contents</a:t>
            </a:r>
            <a:endParaRPr lang="zh-CN" altLang="en-US" sz="28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3212" name="组合 3211"/>
          <p:cNvGrpSpPr/>
          <p:nvPr/>
        </p:nvGrpSpPr>
        <p:grpSpPr>
          <a:xfrm>
            <a:off x="1139602" y="2941694"/>
            <a:ext cx="648072" cy="648072"/>
            <a:chOff x="1081546" y="2505105"/>
            <a:chExt cx="648072" cy="648072"/>
          </a:xfrm>
        </p:grpSpPr>
        <p:sp>
          <p:nvSpPr>
            <p:cNvPr id="3216" name="矩形 3215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7" name="文本框 3216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二</a:t>
              </a:r>
            </a:p>
          </p:txBody>
        </p:sp>
      </p:grpSp>
      <p:grpSp>
        <p:nvGrpSpPr>
          <p:cNvPr id="3219" name="组合 3218"/>
          <p:cNvGrpSpPr/>
          <p:nvPr/>
        </p:nvGrpSpPr>
        <p:grpSpPr>
          <a:xfrm>
            <a:off x="1139602" y="3725691"/>
            <a:ext cx="648072" cy="648072"/>
            <a:chOff x="1081546" y="2505105"/>
            <a:chExt cx="648072" cy="648072"/>
          </a:xfrm>
        </p:grpSpPr>
        <p:sp>
          <p:nvSpPr>
            <p:cNvPr id="3223" name="矩形 3222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4" name="文本框 3223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三</a:t>
              </a:r>
            </a:p>
          </p:txBody>
        </p:sp>
      </p:grpSp>
      <p:grpSp>
        <p:nvGrpSpPr>
          <p:cNvPr id="3220" name="组合 3219"/>
          <p:cNvGrpSpPr/>
          <p:nvPr/>
        </p:nvGrpSpPr>
        <p:grpSpPr>
          <a:xfrm>
            <a:off x="1876743" y="2941694"/>
            <a:ext cx="3960440" cy="648000"/>
            <a:chOff x="1818687" y="2505141"/>
            <a:chExt cx="3960440" cy="648000"/>
          </a:xfrm>
        </p:grpSpPr>
        <p:sp>
          <p:nvSpPr>
            <p:cNvPr id="3221" name="对角圆角矩形 3220"/>
            <p:cNvSpPr/>
            <p:nvPr/>
          </p:nvSpPr>
          <p:spPr>
            <a:xfrm>
              <a:off x="1818687" y="2505141"/>
              <a:ext cx="3960440" cy="648000"/>
            </a:xfrm>
            <a:prstGeom prst="round2DiagRect">
              <a:avLst/>
            </a:prstGeom>
            <a:noFill/>
            <a:ln>
              <a:solidFill>
                <a:srgbClr val="3838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  <p:sp>
          <p:nvSpPr>
            <p:cNvPr id="3222" name="文本框 3221"/>
            <p:cNvSpPr txBox="1"/>
            <p:nvPr/>
          </p:nvSpPr>
          <p:spPr>
            <a:xfrm>
              <a:off x="1881558" y="2582920"/>
              <a:ext cx="383469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2600" dirty="0" smtClean="0">
                  <a:solidFill>
                    <a:srgbClr val="383843"/>
                  </a:solidFill>
                  <a:latin typeface="+mj-ea"/>
                  <a:ea typeface="+mj-ea"/>
                </a:rPr>
                <a:t>单击此处添加文字标题   </a:t>
              </a:r>
              <a:endParaRPr lang="zh-CN" altLang="en-US" sz="2600" dirty="0">
                <a:solidFill>
                  <a:srgbClr val="38384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226" name="组合 3225"/>
          <p:cNvGrpSpPr/>
          <p:nvPr/>
        </p:nvGrpSpPr>
        <p:grpSpPr>
          <a:xfrm>
            <a:off x="1139602" y="4509688"/>
            <a:ext cx="648072" cy="648072"/>
            <a:chOff x="1081546" y="2505105"/>
            <a:chExt cx="648072" cy="648072"/>
          </a:xfrm>
        </p:grpSpPr>
        <p:sp>
          <p:nvSpPr>
            <p:cNvPr id="3230" name="矩形 3229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1" name="文本框 3230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>
                  <a:solidFill>
                    <a:schemeClr val="bg1"/>
                  </a:solidFill>
                  <a:latin typeface="+mj-ea"/>
                  <a:ea typeface="+mj-ea"/>
                </a:rPr>
                <a:t>四</a:t>
              </a:r>
            </a:p>
          </p:txBody>
        </p:sp>
      </p:grpSp>
      <p:grpSp>
        <p:nvGrpSpPr>
          <p:cNvPr id="3227" name="组合 3226"/>
          <p:cNvGrpSpPr/>
          <p:nvPr/>
        </p:nvGrpSpPr>
        <p:grpSpPr>
          <a:xfrm>
            <a:off x="1876743" y="3725691"/>
            <a:ext cx="3960440" cy="648000"/>
            <a:chOff x="1818687" y="2505141"/>
            <a:chExt cx="3960440" cy="648000"/>
          </a:xfrm>
        </p:grpSpPr>
        <p:sp>
          <p:nvSpPr>
            <p:cNvPr id="3228" name="对角圆角矩形 3227"/>
            <p:cNvSpPr/>
            <p:nvPr/>
          </p:nvSpPr>
          <p:spPr>
            <a:xfrm>
              <a:off x="1818687" y="2505141"/>
              <a:ext cx="3960440" cy="648000"/>
            </a:xfrm>
            <a:prstGeom prst="round2DiagRect">
              <a:avLst/>
            </a:prstGeom>
            <a:noFill/>
            <a:ln>
              <a:solidFill>
                <a:srgbClr val="3838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  <p:sp>
          <p:nvSpPr>
            <p:cNvPr id="3229" name="文本框 3228"/>
            <p:cNvSpPr txBox="1"/>
            <p:nvPr/>
          </p:nvSpPr>
          <p:spPr>
            <a:xfrm>
              <a:off x="1881558" y="2582920"/>
              <a:ext cx="383469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2600" dirty="0" smtClean="0">
                  <a:solidFill>
                    <a:srgbClr val="383843"/>
                  </a:solidFill>
                  <a:latin typeface="+mj-ea"/>
                  <a:ea typeface="+mj-ea"/>
                </a:rPr>
                <a:t>单击此处添加文字标题   </a:t>
              </a:r>
              <a:endParaRPr lang="zh-CN" altLang="en-US" sz="2600" dirty="0">
                <a:solidFill>
                  <a:srgbClr val="38384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232" name="组合 3231"/>
          <p:cNvGrpSpPr/>
          <p:nvPr/>
        </p:nvGrpSpPr>
        <p:grpSpPr>
          <a:xfrm>
            <a:off x="1139602" y="5293685"/>
            <a:ext cx="4697581" cy="648072"/>
            <a:chOff x="1081546" y="2505105"/>
            <a:chExt cx="4697581" cy="648072"/>
          </a:xfrm>
        </p:grpSpPr>
        <p:grpSp>
          <p:nvGrpSpPr>
            <p:cNvPr id="3233" name="组合 3232"/>
            <p:cNvGrpSpPr/>
            <p:nvPr/>
          </p:nvGrpSpPr>
          <p:grpSpPr>
            <a:xfrm>
              <a:off x="1081546" y="2505105"/>
              <a:ext cx="648072" cy="648072"/>
              <a:chOff x="1081546" y="2505105"/>
              <a:chExt cx="648072" cy="648072"/>
            </a:xfrm>
          </p:grpSpPr>
          <p:sp>
            <p:nvSpPr>
              <p:cNvPr id="3237" name="矩形 3236"/>
              <p:cNvSpPr/>
              <p:nvPr/>
            </p:nvSpPr>
            <p:spPr>
              <a:xfrm>
                <a:off x="1081546" y="2505105"/>
                <a:ext cx="648072" cy="648072"/>
              </a:xfrm>
              <a:prstGeom prst="rect">
                <a:avLst/>
              </a:prstGeom>
              <a:solidFill>
                <a:srgbClr val="3838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8" name="文本框 3237"/>
              <p:cNvSpPr txBox="1"/>
              <p:nvPr/>
            </p:nvSpPr>
            <p:spPr>
              <a:xfrm>
                <a:off x="1113068" y="2536754"/>
                <a:ext cx="58502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3200" spc="300" dirty="0">
                    <a:solidFill>
                      <a:schemeClr val="bg1"/>
                    </a:solidFill>
                    <a:latin typeface="+mj-ea"/>
                    <a:ea typeface="+mj-ea"/>
                  </a:rPr>
                  <a:t>五</a:t>
                </a:r>
              </a:p>
            </p:txBody>
          </p:sp>
        </p:grpSp>
        <p:grpSp>
          <p:nvGrpSpPr>
            <p:cNvPr id="3234" name="组合 3233"/>
            <p:cNvGrpSpPr/>
            <p:nvPr/>
          </p:nvGrpSpPr>
          <p:grpSpPr>
            <a:xfrm>
              <a:off x="1818687" y="2505141"/>
              <a:ext cx="3960440" cy="648000"/>
              <a:chOff x="1818687" y="2505141"/>
              <a:chExt cx="3960440" cy="648000"/>
            </a:xfrm>
          </p:grpSpPr>
          <p:sp>
            <p:nvSpPr>
              <p:cNvPr id="3235" name="对角圆角矩形 3234"/>
              <p:cNvSpPr/>
              <p:nvPr/>
            </p:nvSpPr>
            <p:spPr>
              <a:xfrm>
                <a:off x="1818687" y="2505141"/>
                <a:ext cx="3960440" cy="648000"/>
              </a:xfrm>
              <a:prstGeom prst="round2DiagRect">
                <a:avLst/>
              </a:prstGeom>
              <a:noFill/>
              <a:ln>
                <a:solidFill>
                  <a:srgbClr val="38384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:endParaRPr lang="zh-CN" altLang="en-US"/>
              </a:p>
            </p:txBody>
          </p:sp>
          <p:sp>
            <p:nvSpPr>
              <p:cNvPr id="3236" name="文本框 3235"/>
              <p:cNvSpPr txBox="1"/>
              <p:nvPr/>
            </p:nvSpPr>
            <p:spPr>
              <a:xfrm>
                <a:off x="1881558" y="2582920"/>
                <a:ext cx="383469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zh-CN" altLang="en-US" sz="2600" dirty="0" smtClean="0">
                    <a:solidFill>
                      <a:srgbClr val="383843"/>
                    </a:solidFill>
                    <a:latin typeface="+mj-ea"/>
                    <a:ea typeface="+mj-ea"/>
                  </a:rPr>
                  <a:t>单击此处添加文字标题   </a:t>
                </a:r>
                <a:endParaRPr lang="zh-CN" altLang="en-US" sz="2600" dirty="0">
                  <a:solidFill>
                    <a:srgbClr val="383843"/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205" name="组合 3204"/>
          <p:cNvGrpSpPr/>
          <p:nvPr/>
        </p:nvGrpSpPr>
        <p:grpSpPr>
          <a:xfrm>
            <a:off x="1139602" y="2157697"/>
            <a:ext cx="648072" cy="648072"/>
            <a:chOff x="1081546" y="2505105"/>
            <a:chExt cx="648072" cy="648072"/>
          </a:xfrm>
        </p:grpSpPr>
        <p:sp>
          <p:nvSpPr>
            <p:cNvPr id="3209" name="矩形 3208"/>
            <p:cNvSpPr/>
            <p:nvPr/>
          </p:nvSpPr>
          <p:spPr>
            <a:xfrm>
              <a:off x="1081546" y="2505105"/>
              <a:ext cx="648072" cy="648072"/>
            </a:xfrm>
            <a:prstGeom prst="rect">
              <a:avLst/>
            </a:prstGeom>
            <a:solidFill>
              <a:srgbClr val="3838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0" name="文本框 3209"/>
            <p:cNvSpPr txBox="1"/>
            <p:nvPr/>
          </p:nvSpPr>
          <p:spPr>
            <a:xfrm>
              <a:off x="1113068" y="2536754"/>
              <a:ext cx="585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3200" spc="300" dirty="0" smtClean="0">
                  <a:solidFill>
                    <a:schemeClr val="bg1"/>
                  </a:solidFill>
                  <a:latin typeface="+mj-ea"/>
                  <a:ea typeface="+mj-ea"/>
                </a:rPr>
                <a:t>一</a:t>
              </a:r>
              <a:endParaRPr lang="zh-CN" altLang="en-US" sz="3200" spc="3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07" name="对角圆角矩形 3206"/>
          <p:cNvSpPr/>
          <p:nvPr/>
        </p:nvSpPr>
        <p:spPr>
          <a:xfrm>
            <a:off x="1876743" y="2157733"/>
            <a:ext cx="3960440" cy="648000"/>
          </a:xfrm>
          <a:prstGeom prst="round2DiagRect">
            <a:avLst/>
          </a:prstGeom>
          <a:noFill/>
          <a:ln>
            <a:solidFill>
              <a:srgbClr val="3838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zh-CN" altLang="en-US"/>
          </a:p>
        </p:txBody>
      </p:sp>
      <p:sp>
        <p:nvSpPr>
          <p:cNvPr id="3208" name="文本框 3207"/>
          <p:cNvSpPr txBox="1"/>
          <p:nvPr/>
        </p:nvSpPr>
        <p:spPr>
          <a:xfrm>
            <a:off x="1939614" y="2235512"/>
            <a:ext cx="3834698" cy="492443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600" dirty="0" smtClean="0">
                <a:solidFill>
                  <a:srgbClr val="383843"/>
                </a:solidFill>
                <a:latin typeface="+mj-ea"/>
                <a:ea typeface="+mj-ea"/>
              </a:rPr>
              <a:t>单击此处添加文字标题   </a:t>
            </a:r>
            <a:endParaRPr lang="zh-CN" altLang="en-US" sz="2600" dirty="0">
              <a:solidFill>
                <a:srgbClr val="383843"/>
              </a:solidFill>
              <a:latin typeface="+mj-ea"/>
              <a:ea typeface="+mj-ea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876743" y="4509688"/>
            <a:ext cx="3960440" cy="648000"/>
            <a:chOff x="1876743" y="2941730"/>
            <a:chExt cx="3960440" cy="648000"/>
          </a:xfrm>
        </p:grpSpPr>
        <p:sp>
          <p:nvSpPr>
            <p:cNvPr id="3214" name="对角圆角矩形 3213"/>
            <p:cNvSpPr/>
            <p:nvPr/>
          </p:nvSpPr>
          <p:spPr>
            <a:xfrm>
              <a:off x="1876743" y="2941730"/>
              <a:ext cx="3960440" cy="648000"/>
            </a:xfrm>
            <a:prstGeom prst="round2DiagRect">
              <a:avLst/>
            </a:prstGeom>
            <a:solidFill>
              <a:srgbClr val="383843"/>
            </a:solidFill>
            <a:ln>
              <a:solidFill>
                <a:srgbClr val="3838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  <p:sp>
          <p:nvSpPr>
            <p:cNvPr id="3215" name="文本框 3214"/>
            <p:cNvSpPr txBox="1"/>
            <p:nvPr/>
          </p:nvSpPr>
          <p:spPr>
            <a:xfrm>
              <a:off x="1939614" y="3019509"/>
              <a:ext cx="3834698" cy="492443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just"/>
              <a:r>
                <a:rPr lang="zh-CN" altLang="en-US" sz="2600" dirty="0" smtClean="0">
                  <a:solidFill>
                    <a:schemeClr val="bg1"/>
                  </a:solidFill>
                  <a:latin typeface="+mj-ea"/>
                  <a:ea typeface="+mj-ea"/>
                </a:rPr>
                <a:t>单击此处添加文字标题   </a:t>
              </a:r>
              <a:endParaRPr lang="zh-CN" altLang="en-US" sz="26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3241" name="对角圆角矩形 3240"/>
            <p:cNvSpPr/>
            <p:nvPr/>
          </p:nvSpPr>
          <p:spPr>
            <a:xfrm>
              <a:off x="1930963" y="2995730"/>
              <a:ext cx="3852000" cy="540000"/>
            </a:xfrm>
            <a:prstGeom prst="round2Diag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3966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2625</TotalTime>
  <Words>1273</Words>
  <Application>Microsoft Office PowerPoint</Application>
  <PresentationFormat>自定义</PresentationFormat>
  <Paragraphs>250</Paragraphs>
  <Slides>29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43" baseType="lpstr">
      <vt:lpstr>Arial</vt:lpstr>
      <vt:lpstr>Impact</vt:lpstr>
      <vt:lpstr>GungsuhChe</vt:lpstr>
      <vt:lpstr>Arial Black</vt:lpstr>
      <vt:lpstr>微软雅黑</vt:lpstr>
      <vt:lpstr>Arial Unicode MS</vt:lpstr>
      <vt:lpstr>黑体</vt:lpstr>
      <vt:lpstr>宋体</vt:lpstr>
      <vt:lpstr>方正卡通简体</vt:lpstr>
      <vt:lpstr>Century Gothic</vt:lpstr>
      <vt:lpstr>Calibri</vt:lpstr>
      <vt:lpstr>Segoe UI Light</vt:lpstr>
      <vt:lpstr>Segoe UI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echo</cp:lastModifiedBy>
  <cp:revision>342</cp:revision>
  <dcterms:created xsi:type="dcterms:W3CDTF">2014-12-04T03:30:22Z</dcterms:created>
  <dcterms:modified xsi:type="dcterms:W3CDTF">2015-05-09T12:07:29Z</dcterms:modified>
</cp:coreProperties>
</file>